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9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9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29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5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9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0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8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1F16-AC64-46DE-A064-790968515DEB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8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41F64-EFC4-4D50-832F-B0C2A9178555}"/>
              </a:ext>
            </a:extLst>
          </p:cNvPr>
          <p:cNvSpPr txBox="1"/>
          <p:nvPr/>
        </p:nvSpPr>
        <p:spPr>
          <a:xfrm>
            <a:off x="5618922" y="4876801"/>
            <a:ext cx="324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Dr. Sudipta Sahana</a:t>
            </a: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Asso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Prof.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Dept. of CSE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UEM - Kolkata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0A71FE-10BE-4F9C-AFCE-F37508060213}"/>
              </a:ext>
            </a:extLst>
          </p:cNvPr>
          <p:cNvSpPr/>
          <p:nvPr/>
        </p:nvSpPr>
        <p:spPr>
          <a:xfrm>
            <a:off x="1578066" y="1280131"/>
            <a:ext cx="8026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Course Name - Object Oriented Programming using Java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1AE9D-8A8B-4D32-A745-26DD236007C3}"/>
              </a:ext>
            </a:extLst>
          </p:cNvPr>
          <p:cNvSpPr/>
          <p:nvPr/>
        </p:nvSpPr>
        <p:spPr>
          <a:xfrm>
            <a:off x="1573420" y="2909188"/>
            <a:ext cx="80308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Lecture 17– Methods of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(Contd.)</a:t>
            </a:r>
            <a:endParaRPr lang="en-IN" sz="20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28EEB8-02E7-66FA-9479-56FAB7791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18"/>
    </mc:Choice>
    <mc:Fallback xmlns="">
      <p:transition spd="slow" advTm="318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62324"/>
            <a:ext cx="6783224" cy="473428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setLength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1079" y="822961"/>
            <a:ext cx="8590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method sets the length of the character sequence. The sequence is changed to a new character sequence whose length is specified by the argument.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58091" y="1907178"/>
            <a:ext cx="6335486" cy="356536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StringBufferDemo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{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public static void main(String[]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{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buff = new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("tutorials");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("buffer1 = " + buff);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 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("length = " +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buff.length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buff.setLength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(5);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("buffer2 = " + buff);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("length = " +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buff.length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594274" y="2768930"/>
            <a:ext cx="1923800" cy="18418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buffer1 = tutorials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length = 9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buffer2 = tutor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length = 5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77DAD-4CC0-BC93-CD90-BD276230D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734"/>
    </mc:Choice>
    <mc:Fallback xmlns="">
      <p:transition spd="slow" advTm="108734"/>
    </mc:Fallback>
  </mc:AlternateContent>
  <p:extLst>
    <p:ext uri="{3A86A75C-4F4B-4683-9AE1-C65F6400EC91}">
      <p14:laserTraceLst xmlns:p14="http://schemas.microsoft.com/office/powerpoint/2010/main">
        <p14:tracePtLst>
          <p14:tracePt t="21090" x="2928938" y="3854450"/>
          <p14:tracePt t="21100" x="3054350" y="3854450"/>
          <p14:tracePt t="21110" x="3103563" y="3854450"/>
          <p14:tracePt t="21114" x="3116263" y="3854450"/>
          <p14:tracePt t="21125" x="3128963" y="3841750"/>
          <p14:tracePt t="21129" x="3154363" y="3829050"/>
          <p14:tracePt t="21141" x="3154363" y="3816350"/>
          <p14:tracePt t="21154" x="3179763" y="3792538"/>
          <p14:tracePt t="21169" x="3228975" y="3779838"/>
          <p14:tracePt t="21180" x="3254375" y="3741738"/>
          <p14:tracePt t="21190" x="3267075" y="3741738"/>
          <p14:tracePt t="21193" x="3328988" y="3703638"/>
          <p14:tracePt t="21207" x="3367088" y="3679825"/>
          <p14:tracePt t="21210" x="3479800" y="3590925"/>
          <p14:tracePt t="21226" x="3567113" y="3554413"/>
          <p14:tracePt t="21230" x="3705225" y="3467100"/>
          <p14:tracePt t="21235" x="3817938" y="3390900"/>
          <p14:tracePt t="21245" x="3917950" y="3303588"/>
          <p14:tracePt t="21250" x="4030663" y="3241675"/>
          <p14:tracePt t="21260" x="4056063" y="3216275"/>
          <p14:tracePt t="21270" x="4081463" y="3154363"/>
          <p14:tracePt t="21276" x="4092575" y="3154363"/>
          <p14:tracePt t="21285" x="4092575" y="3128963"/>
          <p14:tracePt t="21292" x="4092575" y="3103563"/>
          <p14:tracePt t="21302" x="4092575" y="3054350"/>
          <p14:tracePt t="21312" x="4092575" y="3016250"/>
          <p14:tracePt t="21316" x="4092575" y="2965450"/>
          <p14:tracePt t="21326" x="4068763" y="2903538"/>
          <p14:tracePt t="21331" x="3992563" y="2840038"/>
          <p14:tracePt t="21342" x="3930650" y="2803525"/>
          <p14:tracePt t="21352" x="3830638" y="2752725"/>
          <p14:tracePt t="21357" x="3743325" y="2716213"/>
          <p14:tracePt t="21365" x="3605213" y="2678113"/>
          <p14:tracePt t="21372" x="3454400" y="2678113"/>
          <p14:tracePt t="21382" x="3254375" y="2678113"/>
          <p14:tracePt t="21391" x="3041650" y="2678113"/>
          <p14:tracePt t="21396" x="2803525" y="2678113"/>
          <p14:tracePt t="21406" x="2616200" y="2678113"/>
          <p14:tracePt t="21411" x="2403475" y="2716213"/>
          <p14:tracePt t="21422" x="2265363" y="2752725"/>
          <p14:tracePt t="21432" x="2165350" y="2790825"/>
          <p14:tracePt t="21436" x="2127250" y="2803525"/>
          <p14:tracePt t="21446" x="2090738" y="2816225"/>
          <p14:tracePt t="21464" x="2065338" y="2840038"/>
          <p14:tracePt t="21487" x="2052638" y="2865438"/>
          <p14:tracePt t="21504" x="2052638" y="2878138"/>
          <p14:tracePt t="21544" x="2052638" y="2890838"/>
          <p14:tracePt t="21554" x="2052638" y="2903538"/>
          <p14:tracePt t="21563" x="2078038" y="2952750"/>
          <p14:tracePt t="21567" x="2178050" y="2952750"/>
          <p14:tracePt t="21580" x="2339975" y="2965450"/>
          <p14:tracePt t="21584" x="2578100" y="2990850"/>
          <p14:tracePt t="21593" x="2790825" y="2990850"/>
          <p14:tracePt t="21604" x="3028950" y="2990850"/>
          <p14:tracePt t="21610" x="3216275" y="2990850"/>
          <p14:tracePt t="21620" x="3354388" y="2990850"/>
          <p14:tracePt t="21624" x="3441700" y="2990850"/>
          <p14:tracePt t="21634" x="3479800" y="2990850"/>
          <p14:tracePt t="21643" x="3505200" y="2990850"/>
          <p14:tracePt t="21691" x="3505200" y="2978150"/>
          <p14:tracePt t="21699" x="3429000" y="2916238"/>
          <p14:tracePt t="21710" x="3216275" y="2852738"/>
          <p14:tracePt t="21716" x="2954338" y="2803525"/>
          <p14:tracePt t="21725" x="2678113" y="2716213"/>
          <p14:tracePt t="21729" x="2403475" y="2640013"/>
          <p14:tracePt t="21740" x="2116138" y="2603500"/>
          <p14:tracePt t="21750" x="1778000" y="2540000"/>
          <p14:tracePt t="21757" x="1565275" y="2527300"/>
          <p14:tracePt t="21765" x="1401763" y="2503488"/>
          <p14:tracePt t="21772" x="1263650" y="2503488"/>
          <p14:tracePt t="21782" x="1163638" y="2503488"/>
          <p14:tracePt t="21792" x="1101725" y="2503488"/>
          <p14:tracePt t="21796" x="1076325" y="2503488"/>
          <p14:tracePt t="21807" x="1050925" y="2503488"/>
          <p14:tracePt t="21851" x="1076325" y="2516188"/>
          <p14:tracePt t="21862" x="1163638" y="2527300"/>
          <p14:tracePt t="21866" x="1301750" y="2552700"/>
          <p14:tracePt t="21878" x="1465263" y="2552700"/>
          <p14:tracePt t="21881" x="1665288" y="2552700"/>
          <p14:tracePt t="21892" x="1839913" y="2552700"/>
          <p14:tracePt t="21902" x="1965325" y="2552700"/>
          <p14:tracePt t="21908" x="2078038" y="2552700"/>
          <p14:tracePt t="21918" x="2139950" y="2552700"/>
          <p14:tracePt t="21922" x="2152650" y="2540000"/>
          <p14:tracePt t="21948" x="2152650" y="2516188"/>
          <p14:tracePt t="21961" x="2152650" y="2503488"/>
          <p14:tracePt t="21974" x="2103438" y="2452688"/>
          <p14:tracePt t="21982" x="1965325" y="2414588"/>
          <p14:tracePt t="21988" x="1801813" y="2403475"/>
          <p14:tracePt t="21998" x="1639888" y="2365375"/>
          <p14:tracePt t="22004" x="1514475" y="2352675"/>
          <p14:tracePt t="22013" x="1389063" y="2352675"/>
          <p14:tracePt t="22024" x="1289050" y="2352675"/>
          <p14:tracePt t="22028" x="1227138" y="2352675"/>
          <p14:tracePt t="22038" x="1189038" y="2352675"/>
          <p14:tracePt t="22044" x="1176338" y="2365375"/>
          <p14:tracePt t="22053" x="1150938" y="2378075"/>
          <p14:tracePt t="22067" x="1150938" y="2403475"/>
          <p14:tracePt t="22078" x="1150938" y="2439988"/>
          <p14:tracePt t="22084" x="1150938" y="2465388"/>
          <p14:tracePt t="22093" x="1150938" y="2516188"/>
          <p14:tracePt t="22104" x="1176338" y="2565400"/>
          <p14:tracePt t="22108" x="1301750" y="2678113"/>
          <p14:tracePt t="22118" x="1439863" y="2752725"/>
          <p14:tracePt t="22124" x="1589088" y="2816225"/>
          <p14:tracePt t="22133" x="1839913" y="2865438"/>
          <p14:tracePt t="22144" x="2152650" y="2903538"/>
          <p14:tracePt t="22150" x="2516188" y="2965450"/>
          <p14:tracePt t="22160" x="2803525" y="2990850"/>
          <p14:tracePt t="22164" x="3003550" y="2990850"/>
          <p14:tracePt t="22174" x="3192463" y="2990850"/>
          <p14:tracePt t="22184" x="3305175" y="2990850"/>
          <p14:tracePt t="22191" x="3379788" y="2990850"/>
          <p14:tracePt t="22204" x="3392488" y="2990850"/>
          <p14:tracePt t="22230" x="3392488" y="2978150"/>
          <p14:tracePt t="22240" x="3392488" y="2952750"/>
          <p14:tracePt t="22246" x="3354388" y="2903538"/>
          <p14:tracePt t="22257" x="3241675" y="2852738"/>
          <p14:tracePt t="22259" x="3079750" y="2778125"/>
          <p14:tracePt t="22270" x="2941638" y="2740025"/>
          <p14:tracePt t="22280" x="2790825" y="2703513"/>
          <p14:tracePt t="22286" x="2654300" y="2652713"/>
          <p14:tracePt t="22295" x="2541588" y="2652713"/>
          <p14:tracePt t="22299" x="2465388" y="2652713"/>
          <p14:tracePt t="22310" x="2403475" y="2652713"/>
          <p14:tracePt t="22323" x="2378075" y="2652713"/>
          <p14:tracePt t="22335" x="2365375" y="2652713"/>
          <p14:tracePt t="22382" x="2352675" y="2652713"/>
          <p14:tracePt t="22385" x="2352675" y="2690813"/>
          <p14:tracePt t="22396" x="2365375" y="2740025"/>
          <p14:tracePt t="22406" x="2378075" y="2752725"/>
          <p14:tracePt t="22412" x="2416175" y="2803525"/>
          <p14:tracePt t="22423" x="2465388" y="2816225"/>
          <p14:tracePt t="22425" x="2478088" y="2828925"/>
          <p14:tracePt t="22435" x="2503488" y="2840038"/>
          <p14:tracePt t="22448" x="2516188" y="2852738"/>
          <p14:tracePt t="22452" x="2528888" y="2852738"/>
          <p14:tracePt t="22537" x="2465388" y="2865438"/>
          <p14:tracePt t="22547" x="2352675" y="2890838"/>
          <p14:tracePt t="22552" x="2239963" y="2916238"/>
          <p14:tracePt t="22561" x="2178050" y="2916238"/>
          <p14:tracePt t="22573" x="2152650" y="2916238"/>
          <p14:tracePt t="22578" x="2127250" y="2928938"/>
          <p14:tracePt t="22663" x="2127250" y="2941638"/>
          <p14:tracePt t="22673" x="2139950" y="2965450"/>
          <p14:tracePt t="22684" x="2228850" y="2978150"/>
          <p14:tracePt t="22688" x="2316163" y="3003550"/>
          <p14:tracePt t="22697" x="2416175" y="3003550"/>
          <p14:tracePt t="22704" x="2490788" y="3003550"/>
          <p14:tracePt t="22714" x="2590800" y="3003550"/>
          <p14:tracePt t="22724" x="2628900" y="3003550"/>
          <p14:tracePt t="22729" x="2678113" y="3003550"/>
          <p14:tracePt t="22740" x="2690813" y="3003550"/>
          <p14:tracePt t="22743" x="2703513" y="2990850"/>
          <p14:tracePt t="22763" x="2716213" y="2990850"/>
          <p14:tracePt t="22780" x="2716213" y="2965450"/>
          <p14:tracePt t="22793" x="2716213" y="2952750"/>
          <p14:tracePt t="22810" x="2716213" y="2928938"/>
          <p14:tracePt t="22820" x="2678113" y="2916238"/>
          <p14:tracePt t="22833" x="2667000" y="2916238"/>
          <p14:tracePt t="22844" x="2641600" y="2916238"/>
          <p14:tracePt t="22860" x="2628900" y="2916238"/>
          <p14:tracePt t="22874" x="2616200" y="2916238"/>
          <p14:tracePt t="22899" x="2590800" y="2916238"/>
          <p14:tracePt t="22923" x="2590800" y="2941638"/>
          <p14:tracePt t="22929" x="2616200" y="2978150"/>
          <p14:tracePt t="22940" x="2654300" y="3003550"/>
          <p14:tracePt t="22950" x="2716213" y="3041650"/>
          <p14:tracePt t="22956" x="2803525" y="3065463"/>
          <p14:tracePt t="22966" x="2854325" y="3090863"/>
          <p14:tracePt t="22970" x="2928938" y="3116263"/>
          <p14:tracePt t="22980" x="3003550" y="3128963"/>
          <p14:tracePt t="22990" x="3067050" y="3128963"/>
          <p14:tracePt t="22996" x="3141663" y="3128963"/>
          <p14:tracePt t="23006" x="3192463" y="3154363"/>
          <p14:tracePt t="23010" x="3205163" y="3154363"/>
          <p14:tracePt t="23020" x="3216275" y="3154363"/>
          <p14:tracePt t="23076" x="3154363" y="3154363"/>
          <p14:tracePt t="23086" x="3092450" y="3154363"/>
          <p14:tracePt t="23092" x="2979738" y="3154363"/>
          <p14:tracePt t="23102" x="2879725" y="3154363"/>
          <p14:tracePt t="23106" x="2803525" y="3154363"/>
          <p14:tracePt t="23115" x="2741613" y="3154363"/>
          <p14:tracePt t="23126" x="2703513" y="3154363"/>
          <p14:tracePt t="23131" x="2654300" y="3154363"/>
          <p14:tracePt t="23142" x="2641600" y="3154363"/>
          <p14:tracePt t="23145" x="2628900" y="3154363"/>
          <p14:tracePt t="23158" x="2616200" y="3154363"/>
          <p14:tracePt t="23172" x="2603500" y="3154363"/>
          <p14:tracePt t="23182" x="2603500" y="3165475"/>
          <p14:tracePt t="23188" x="2590800" y="3165475"/>
          <p14:tracePt t="23212" x="2578100" y="3178175"/>
          <p14:tracePt t="23231" x="2565400" y="3178175"/>
          <p14:tracePt t="23338" x="2565400" y="3190875"/>
          <p14:tracePt t="23354" x="2554288" y="3190875"/>
          <p14:tracePt t="23363" x="2541588" y="3190875"/>
          <p14:tracePt t="23368" x="2528888" y="3190875"/>
          <p14:tracePt t="23378" x="2503488" y="3190875"/>
          <p14:tracePt t="23384" x="2490788" y="3190875"/>
          <p14:tracePt t="23394" x="2465388" y="3190875"/>
          <p14:tracePt t="23405" x="2441575" y="3190875"/>
          <p14:tracePt t="23410" x="2416175" y="3190875"/>
          <p14:tracePt t="23420" x="2390775" y="3190875"/>
          <p14:tracePt t="23424" x="2378075" y="3190875"/>
          <p14:tracePt t="23433" x="2365375" y="3190875"/>
          <p14:tracePt t="23444" x="2352675" y="3190875"/>
          <p14:tracePt t="23459" x="2339975" y="3190875"/>
          <p14:tracePt t="23506" x="2328863" y="3190875"/>
          <p14:tracePt t="23646" x="2339975" y="3190875"/>
          <p14:tracePt t="23662" x="2365375" y="3190875"/>
          <p14:tracePt t="23672" x="2390775" y="3190875"/>
          <p14:tracePt t="23681" x="2416175" y="3190875"/>
          <p14:tracePt t="23686" x="2441575" y="3190875"/>
          <p14:tracePt t="23695" x="2478088" y="3190875"/>
          <p14:tracePt t="23702" x="2503488" y="3190875"/>
          <p14:tracePt t="23712" x="2516188" y="3190875"/>
          <p14:tracePt t="23725" x="2528888" y="3190875"/>
          <p14:tracePt t="23792" x="2541588" y="3190875"/>
          <p14:tracePt t="23817" x="2554288" y="3178175"/>
          <p14:tracePt t="23848" x="2565400" y="3165475"/>
          <p14:tracePt t="23858" x="2578100" y="3165475"/>
          <p14:tracePt t="23867" x="2590800" y="3154363"/>
          <p14:tracePt t="23873" x="2616200" y="3154363"/>
          <p14:tracePt t="23883" x="2654300" y="3141663"/>
          <p14:tracePt t="23888" x="2703513" y="3128963"/>
          <p14:tracePt t="23897" x="2790825" y="3128963"/>
          <p14:tracePt t="23907" x="2890838" y="3128963"/>
          <p14:tracePt t="23913" x="2992438" y="3128963"/>
          <p14:tracePt t="23924" x="3128963" y="3128963"/>
          <p14:tracePt t="23928" x="3228975" y="3128963"/>
          <p14:tracePt t="23939" x="3341688" y="3128963"/>
          <p14:tracePt t="23948" x="3441700" y="3128963"/>
          <p14:tracePt t="23954" x="3579813" y="3128963"/>
          <p14:tracePt t="23963" x="3692525" y="3128963"/>
          <p14:tracePt t="23967" x="3779838" y="3128963"/>
          <p14:tracePt t="23980" x="3879850" y="3128963"/>
          <p14:tracePt t="23990" x="3968750" y="3128963"/>
          <p14:tracePt t="23993" x="4030663" y="3128963"/>
          <p14:tracePt t="24005" x="4092575" y="3128963"/>
          <p14:tracePt t="24010" x="4156075" y="3128963"/>
          <p14:tracePt t="24021" x="4181475" y="3128963"/>
          <p14:tracePt t="24033" x="4192588" y="3128963"/>
          <p14:tracePt t="24059" x="4205288" y="3128963"/>
          <p14:tracePt t="24074" x="4217988" y="3128963"/>
          <p14:tracePt t="24095" x="4230688" y="3128963"/>
          <p14:tracePt t="24125" x="4243388" y="3128963"/>
          <p14:tracePt t="24129" x="4256088" y="3128963"/>
          <p14:tracePt t="24146" x="4268788" y="3128963"/>
          <p14:tracePt t="24176" x="4281488" y="3128963"/>
          <p14:tracePt t="24202" x="4294188" y="3128963"/>
          <p14:tracePt t="24328" x="4305300" y="3116263"/>
          <p14:tracePt t="24367" x="4305300" y="3090863"/>
          <p14:tracePt t="24560" x="4281488" y="3090863"/>
          <p14:tracePt t="24569" x="4217988" y="3090863"/>
          <p14:tracePt t="24573" x="4168775" y="3090863"/>
          <p14:tracePt t="24584" x="4092575" y="3090863"/>
          <p14:tracePt t="24590" x="4056063" y="3090863"/>
          <p14:tracePt t="24600" x="3992563" y="3090863"/>
          <p14:tracePt t="24609" x="3956050" y="3090863"/>
          <p14:tracePt t="24613" x="3917950" y="3090863"/>
          <p14:tracePt t="24624" x="3879850" y="3090863"/>
          <p14:tracePt t="24630" x="3856038" y="3090863"/>
          <p14:tracePt t="24639" x="3805238" y="3090863"/>
          <p14:tracePt t="24649" x="3730625" y="3116263"/>
          <p14:tracePt t="24654" x="3692525" y="3116263"/>
          <p14:tracePt t="24665" x="3643313" y="3141663"/>
          <p14:tracePt t="24671" x="3530600" y="3178175"/>
          <p14:tracePt t="24680" x="3479800" y="3190875"/>
          <p14:tracePt t="24690" x="3405188" y="3216275"/>
          <p14:tracePt t="24696" x="3341688" y="3228975"/>
          <p14:tracePt t="24705" x="3267075" y="3267075"/>
          <p14:tracePt t="24709" x="3179763" y="3303588"/>
          <p14:tracePt t="24720" x="3116263" y="3303588"/>
          <p14:tracePt t="24729" x="3054350" y="3341688"/>
          <p14:tracePt t="24736" x="2992438" y="3341688"/>
          <p14:tracePt t="24746" x="2967038" y="3367088"/>
          <p14:tracePt t="24750" x="2928938" y="3367088"/>
          <p14:tracePt t="24761" x="2903538" y="3367088"/>
          <p14:tracePt t="24772" x="2879725" y="3390900"/>
          <p14:tracePt t="24775" x="2854325" y="3390900"/>
          <p14:tracePt t="24787" x="2828925" y="3403600"/>
          <p14:tracePt t="24792" x="2803525" y="3403600"/>
          <p14:tracePt t="24802" x="2790825" y="3416300"/>
          <p14:tracePt t="24812" x="2778125" y="3416300"/>
          <p14:tracePt t="24816" x="2754313" y="3416300"/>
          <p14:tracePt t="24825" x="2716213" y="3416300"/>
          <p14:tracePt t="24831" x="2678113" y="3429000"/>
          <p14:tracePt t="24842" x="2641600" y="3429000"/>
          <p14:tracePt t="24852" x="2603500" y="3429000"/>
          <p14:tracePt t="24856" x="2554288" y="3441700"/>
          <p14:tracePt t="24865" x="2516188" y="3441700"/>
          <p14:tracePt t="24872" x="2478088" y="3454400"/>
          <p14:tracePt t="24882" x="2465388" y="3454400"/>
          <p14:tracePt t="24892" x="2441575" y="3454400"/>
          <p14:tracePt t="24895" x="2416175" y="3454400"/>
          <p14:tracePt t="24912" x="2390775" y="3467100"/>
          <p14:tracePt t="24932" x="2378075" y="3467100"/>
          <p14:tracePt t="24938" x="2352675" y="3467100"/>
          <p14:tracePt t="24948" x="2316163" y="3467100"/>
          <p14:tracePt t="24952" x="2278063" y="3467100"/>
          <p14:tracePt t="24962" x="2228850" y="3479800"/>
          <p14:tracePt t="24971" x="2203450" y="3503613"/>
          <p14:tracePt t="24978" x="2178050" y="3503613"/>
          <p14:tracePt t="24988" x="2152650" y="3503613"/>
          <p14:tracePt t="24993" x="2139950" y="3503613"/>
          <p14:tracePt t="25004" x="2127250" y="3503613"/>
          <p14:tracePt t="25140" x="2139950" y="3503613"/>
          <p14:tracePt t="25150" x="2228850" y="3503613"/>
          <p14:tracePt t="25154" x="2290763" y="3503613"/>
          <p14:tracePt t="25164" x="2390775" y="3503613"/>
          <p14:tracePt t="25169" x="2452688" y="3503613"/>
          <p14:tracePt t="25179" x="2541588" y="3503613"/>
          <p14:tracePt t="25190" x="2616200" y="3503613"/>
          <p14:tracePt t="25193" x="2667000" y="3503613"/>
          <p14:tracePt t="25204" x="2703513" y="3503613"/>
          <p14:tracePt t="25210" x="2728913" y="3503613"/>
          <p14:tracePt t="25221" x="2741613" y="3503613"/>
          <p14:tracePt t="25229" x="2754313" y="3503613"/>
          <p14:tracePt t="25467" x="2767013" y="3503613"/>
          <p14:tracePt t="25587" x="2790825" y="3503613"/>
          <p14:tracePt t="25663" x="2803525" y="3503613"/>
          <p14:tracePt t="25668" x="2816225" y="3516313"/>
          <p14:tracePt t="25678" x="2828925" y="3516313"/>
          <p14:tracePt t="25688" x="2841625" y="3516313"/>
          <p14:tracePt t="25704" x="2854325" y="3516313"/>
          <p14:tracePt t="25709" x="2867025" y="3516313"/>
          <p14:tracePt t="25740" x="2879725" y="3516313"/>
          <p14:tracePt t="25961" x="2879725" y="3529013"/>
          <p14:tracePt t="26101" x="2903538" y="3529013"/>
          <p14:tracePt t="26118" x="2916238" y="3529013"/>
          <p14:tracePt t="26127" x="2941638" y="3529013"/>
          <p14:tracePt t="26138" x="2979738" y="3529013"/>
          <p14:tracePt t="26151" x="2992438" y="3529013"/>
          <p14:tracePt t="26168" x="3003550" y="3529013"/>
          <p14:tracePt t="26889" x="3016250" y="3529013"/>
          <p14:tracePt t="26904" x="2992438" y="3516313"/>
          <p14:tracePt t="26910" x="2967038" y="3503613"/>
          <p14:tracePt t="26920" x="2941638" y="3503613"/>
          <p14:tracePt t="26929" x="2916238" y="3479800"/>
          <p14:tracePt t="26934" x="2879725" y="3467100"/>
          <p14:tracePt t="26944" x="2828925" y="3467100"/>
          <p14:tracePt t="26950" x="2790825" y="3454400"/>
          <p14:tracePt t="26960" x="2767013" y="3454400"/>
          <p14:tracePt t="26970" x="2728913" y="3441700"/>
          <p14:tracePt t="26975" x="2703513" y="3441700"/>
          <p14:tracePt t="26986" x="2654300" y="3416300"/>
          <p14:tracePt t="26990" x="2603500" y="3416300"/>
          <p14:tracePt t="27000" x="2565400" y="3416300"/>
          <p14:tracePt t="27009" x="2503488" y="3416300"/>
          <p14:tracePt t="27016" x="2465388" y="3416300"/>
          <p14:tracePt t="27026" x="2403475" y="3416300"/>
          <p14:tracePt t="27030" x="2328863" y="3416300"/>
          <p14:tracePt t="27040" x="2252663" y="3416300"/>
          <p14:tracePt t="27049" x="2165350" y="3416300"/>
          <p14:tracePt t="27055" x="2127250" y="3416300"/>
          <p14:tracePt t="27065" x="2065338" y="3416300"/>
          <p14:tracePt t="27070" x="2039938" y="3416300"/>
          <p14:tracePt t="27080" x="2014538" y="3416300"/>
          <p14:tracePt t="27089" x="1978025" y="3416300"/>
          <p14:tracePt t="27095" x="1965325" y="3416300"/>
          <p14:tracePt t="27112" x="1939925" y="3416300"/>
          <p14:tracePt t="27131" x="1927225" y="3416300"/>
          <p14:tracePt t="27136" x="1914525" y="3416300"/>
          <p14:tracePt t="27161" x="1903413" y="3429000"/>
          <p14:tracePt t="27186" x="1890713" y="3441700"/>
          <p14:tracePt t="27202" x="1878013" y="3441700"/>
          <p14:tracePt t="27384" x="1878013" y="3454400"/>
          <p14:tracePt t="27398" x="1878013" y="3479800"/>
          <p14:tracePt t="27404" x="1903413" y="3490913"/>
          <p14:tracePt t="27414" x="1927225" y="3503613"/>
          <p14:tracePt t="27423" x="1939925" y="3516313"/>
          <p14:tracePt t="27428" x="1978025" y="3529013"/>
          <p14:tracePt t="27438" x="1990725" y="3541713"/>
          <p14:tracePt t="27444" x="2014538" y="3567113"/>
          <p14:tracePt t="27463" x="2052638" y="3590925"/>
          <p14:tracePt t="27469" x="2065338" y="3590925"/>
          <p14:tracePt t="27480" x="2078038" y="3603625"/>
          <p14:tracePt t="27484" x="2090738" y="3603625"/>
          <p14:tracePt t="27503" x="2116138" y="3616325"/>
          <p14:tracePt t="27510" x="2127250" y="3616325"/>
          <p14:tracePt t="27519" x="2139950" y="3616325"/>
          <p14:tracePt t="27523" x="2178050" y="3629025"/>
          <p14:tracePt t="27534" x="2190750" y="3629025"/>
          <p14:tracePt t="27543" x="2216150" y="3629025"/>
          <p14:tracePt t="27550" x="2239963" y="3629025"/>
          <p14:tracePt t="27560" x="2265363" y="3629025"/>
          <p14:tracePt t="27566" x="2316163" y="3629025"/>
          <p14:tracePt t="27576" x="2352675" y="3629025"/>
          <p14:tracePt t="27585" x="2403475" y="3629025"/>
          <p14:tracePt t="27590" x="2441575" y="3629025"/>
          <p14:tracePt t="27600" x="2465388" y="3629025"/>
          <p14:tracePt t="27606" x="2516188" y="3629025"/>
          <p14:tracePt t="27616" x="2516188" y="3616325"/>
          <p14:tracePt t="27625" x="2528888" y="3603625"/>
          <p14:tracePt t="27630" x="2541588" y="3603625"/>
          <p14:tracePt t="27642" x="2554288" y="3590925"/>
          <p14:tracePt t="27676" x="2554288" y="3579813"/>
          <p14:tracePt t="27686" x="2554288" y="3567113"/>
          <p14:tracePt t="27702" x="2554288" y="3554413"/>
          <p14:tracePt t="27712" x="2554288" y="3516313"/>
          <p14:tracePt t="27716" x="2490788" y="3503613"/>
          <p14:tracePt t="27726" x="2403475" y="3479800"/>
          <p14:tracePt t="27735" x="2352675" y="3467100"/>
          <p14:tracePt t="27741" x="2265363" y="3454400"/>
          <p14:tracePt t="27752" x="2216150" y="3441700"/>
          <p14:tracePt t="27757" x="2139950" y="3441700"/>
          <p14:tracePt t="27766" x="2103438" y="3441700"/>
          <p14:tracePt t="27778" x="2065338" y="3441700"/>
          <p14:tracePt t="27782" x="2039938" y="3441700"/>
          <p14:tracePt t="27798" x="2014538" y="3441700"/>
          <p14:tracePt t="27807" x="1990725" y="3441700"/>
          <p14:tracePt t="27918" x="2014538" y="3441700"/>
          <p14:tracePt t="27924" x="2039938" y="3441700"/>
          <p14:tracePt t="27934" x="2065338" y="3441700"/>
          <p14:tracePt t="27943" x="2103438" y="3441700"/>
          <p14:tracePt t="27947" x="2139950" y="3441700"/>
          <p14:tracePt t="27957" x="2165350" y="3441700"/>
          <p14:tracePt t="27964" x="2216150" y="3441700"/>
          <p14:tracePt t="27973" x="2239963" y="3467100"/>
          <p14:tracePt t="27984" x="2278063" y="3467100"/>
          <p14:tracePt t="27989" x="2303463" y="3467100"/>
          <p14:tracePt t="28001" x="2328863" y="3467100"/>
          <p14:tracePt t="28003" x="2352675" y="3467100"/>
          <p14:tracePt t="28014" x="2378075" y="3467100"/>
          <p14:tracePt t="28030" x="2390775" y="3467100"/>
          <p14:tracePt t="28050" x="2403475" y="3467100"/>
          <p14:tracePt t="28120" x="2390775" y="3467100"/>
          <p14:tracePt t="28126" x="2365375" y="3467100"/>
          <p14:tracePt t="28136" x="2316163" y="3467100"/>
          <p14:tracePt t="28145" x="2290763" y="3467100"/>
          <p14:tracePt t="28151" x="2265363" y="3490913"/>
          <p14:tracePt t="28160" x="2239963" y="3490913"/>
          <p14:tracePt t="28166" x="2203450" y="3490913"/>
          <p14:tracePt t="28176" x="2178050" y="3490913"/>
          <p14:tracePt t="28185" x="2165350" y="3516313"/>
          <p14:tracePt t="28189" x="2152650" y="3516313"/>
          <p14:tracePt t="28322" x="2178050" y="3516313"/>
          <p14:tracePt t="28332" x="2228850" y="3516313"/>
          <p14:tracePt t="28336" x="2265363" y="3516313"/>
          <p14:tracePt t="28347" x="2290763" y="3516313"/>
          <p14:tracePt t="28352" x="2328863" y="3516313"/>
          <p14:tracePt t="28361" x="2352675" y="3516313"/>
          <p14:tracePt t="28372" x="2390775" y="3541713"/>
          <p14:tracePt t="28378" x="2428875" y="3541713"/>
          <p14:tracePt t="28387" x="2441575" y="3554413"/>
          <p14:tracePt t="28391" x="2465388" y="3554413"/>
          <p14:tracePt t="28402" x="2478088" y="3554413"/>
          <p14:tracePt t="28418" x="2490788" y="3554413"/>
          <p14:tracePt t="28428" x="2503488" y="3567113"/>
          <p14:tracePt t="28442" x="2528888" y="3579813"/>
          <p14:tracePt t="28457" x="2541588" y="3579813"/>
          <p14:tracePt t="28477" x="2565400" y="3590925"/>
          <p14:tracePt t="28494" x="2578100" y="3590925"/>
          <p14:tracePt t="28498" x="2590800" y="3590925"/>
          <p14:tracePt t="28507" x="2616200" y="3603625"/>
          <p14:tracePt t="28524" x="2628900" y="3603625"/>
          <p14:tracePt t="28766" x="2616200" y="3603625"/>
          <p14:tracePt t="28776" x="2590800" y="3603625"/>
          <p14:tracePt t="28786" x="2565400" y="3603625"/>
          <p14:tracePt t="28790" x="2554288" y="3603625"/>
          <p14:tracePt t="28801" x="2503488" y="3616325"/>
          <p14:tracePt t="28817" x="2490788" y="3616325"/>
          <p14:tracePt t="28841" x="2465388" y="3616325"/>
          <p14:tracePt t="28856" x="2452688" y="3616325"/>
          <p14:tracePt t="28872" x="2441575" y="3616325"/>
          <p14:tracePt t="28882" x="2428875" y="3616325"/>
          <p14:tracePt t="28891" x="2416175" y="3616325"/>
          <p14:tracePt t="28896" x="2403475" y="3616325"/>
          <p14:tracePt t="28911" x="2378075" y="3616325"/>
          <p14:tracePt t="29012" x="2378075" y="3629025"/>
          <p14:tracePt t="29042" x="2403475" y="3641725"/>
          <p14:tracePt t="29047" x="2428875" y="3641725"/>
          <p14:tracePt t="29058" x="2452688" y="3641725"/>
          <p14:tracePt t="29062" x="2490788" y="3641725"/>
          <p14:tracePt t="29073" x="2528888" y="3641725"/>
          <p14:tracePt t="29084" x="2578100" y="3641725"/>
          <p14:tracePt t="29087" x="2603500" y="3641725"/>
          <p14:tracePt t="29098" x="2628900" y="3641725"/>
          <p14:tracePt t="29103" x="2654300" y="3641725"/>
          <p14:tracePt t="29113" x="2678113" y="3641725"/>
          <p14:tracePt t="29124" x="2703513" y="3641725"/>
          <p14:tracePt t="29127" x="2741613" y="3641725"/>
          <p14:tracePt t="29137" x="2767013" y="3641725"/>
          <p14:tracePt t="29144" x="2790825" y="3641725"/>
          <p14:tracePt t="29154" x="2790825" y="3654425"/>
          <p14:tracePt t="29163" x="2803525" y="3654425"/>
          <p14:tracePt t="29169" x="2841625" y="3654425"/>
          <p14:tracePt t="29220" x="2854325" y="3654425"/>
          <p14:tracePt t="29249" x="2867025" y="3654425"/>
          <p14:tracePt t="29283" x="2879725" y="3654425"/>
          <p14:tracePt t="29290" x="2890838" y="3654425"/>
          <p14:tracePt t="29305" x="2903538" y="3654425"/>
          <p14:tracePt t="29326" x="2916238" y="3654425"/>
          <p14:tracePt t="29330" x="2928938" y="3654425"/>
          <p14:tracePt t="29339" x="2928938" y="3641725"/>
          <p14:tracePt t="29345" x="2941638" y="3641725"/>
          <p14:tracePt t="29356" x="2954338" y="3629025"/>
          <p14:tracePt t="29366" x="2967038" y="3629025"/>
          <p14:tracePt t="29369" x="2979738" y="3629025"/>
          <p14:tracePt t="29379" x="2992438" y="3616325"/>
          <p14:tracePt t="29386" x="3003550" y="3603625"/>
          <p14:tracePt t="29405" x="3016250" y="3603625"/>
          <p14:tracePt t="29411" x="3028950" y="3603625"/>
          <p14:tracePt t="29422" x="3041650" y="3603625"/>
          <p14:tracePt t="29426" x="3054350" y="3603625"/>
          <p14:tracePt t="29467" x="3067050" y="3590925"/>
          <p14:tracePt t="29704" x="3092450" y="3590925"/>
          <p14:tracePt t="29750" x="3103563" y="3590925"/>
          <p14:tracePt t="29754" x="3116263" y="3590925"/>
          <p14:tracePt t="29764" x="3141663" y="3590925"/>
          <p14:tracePt t="29769" x="3154363" y="3590925"/>
          <p14:tracePt t="29779" x="3179763" y="3603625"/>
          <p14:tracePt t="29790" x="3216275" y="3616325"/>
          <p14:tracePt t="29804" x="3254375" y="3629025"/>
          <p14:tracePt t="29810" x="3279775" y="3641725"/>
          <p14:tracePt t="29819" x="3292475" y="3667125"/>
          <p14:tracePt t="29830" x="3328988" y="3667125"/>
          <p14:tracePt t="29834" x="3341688" y="3679825"/>
          <p14:tracePt t="29843" x="3341688" y="3692525"/>
          <p14:tracePt t="29850" x="3354388" y="3692525"/>
          <p14:tracePt t="29859" x="3367088" y="3692525"/>
          <p14:tracePt t="29890" x="3379788" y="3692525"/>
          <p14:tracePt t="29910" x="3392488" y="3692525"/>
          <p14:tracePt t="29926" x="3405188" y="3692525"/>
          <p14:tracePt t="29940" x="3417888" y="3692525"/>
          <p14:tracePt t="29956" x="3441700" y="3692525"/>
          <p14:tracePt t="30041" x="3454400" y="3692525"/>
          <p14:tracePt t="30046" x="3467100" y="3692525"/>
          <p14:tracePt t="30056" x="3479800" y="3692525"/>
          <p14:tracePt t="30062" x="3492500" y="3692525"/>
          <p14:tracePt t="30072" x="3505200" y="3692525"/>
          <p14:tracePt t="30083" x="3517900" y="3692525"/>
          <p14:tracePt t="30086" x="3530600" y="3692525"/>
          <p14:tracePt t="30096" x="3554413" y="3692525"/>
          <p14:tracePt t="30111" x="3579813" y="3692525"/>
          <p14:tracePt t="30122" x="3605213" y="3692525"/>
          <p14:tracePt t="30128" x="3630613" y="3692525"/>
          <p14:tracePt t="30138" x="3679825" y="3692525"/>
          <p14:tracePt t="30141" x="3717925" y="3692525"/>
          <p14:tracePt t="30152" x="3743325" y="3692525"/>
          <p14:tracePt t="30168" x="3756025" y="3692525"/>
          <p14:tracePt t="30340" x="3767138" y="3692525"/>
          <p14:tracePt t="30370" x="3767138" y="3679825"/>
          <p14:tracePt t="30393" x="3767138" y="3667125"/>
          <p14:tracePt t="30409" x="3743325" y="3654425"/>
          <p14:tracePt t="30434" x="3730625" y="3641725"/>
          <p14:tracePt t="30460" x="3717925" y="3629025"/>
          <p14:tracePt t="30470" x="3717925" y="3616325"/>
          <p14:tracePt t="30486" x="3692525" y="3603625"/>
          <p14:tracePt t="30505" x="3679825" y="3603625"/>
          <p14:tracePt t="30834" x="3692525" y="3603625"/>
          <p14:tracePt t="30843" x="3717925" y="3603625"/>
          <p14:tracePt t="30858" x="3743325" y="3603625"/>
          <p14:tracePt t="30864" x="3779838" y="3603625"/>
          <p14:tracePt t="30873" x="3805238" y="3603625"/>
          <p14:tracePt t="30884" x="3830638" y="3603625"/>
          <p14:tracePt t="30888" x="3856038" y="3603625"/>
          <p14:tracePt t="30898" x="3867150" y="3603625"/>
          <p14:tracePt t="30904" x="3879850" y="3603625"/>
          <p14:tracePt t="30914" x="3905250" y="3603625"/>
          <p14:tracePt t="30924" x="3930650" y="3603625"/>
          <p14:tracePt t="30930" x="3943350" y="3603625"/>
          <p14:tracePt t="30940" x="3956050" y="3603625"/>
          <p14:tracePt t="30944" x="3979863" y="3603625"/>
          <p14:tracePt t="30953" x="4005263" y="3603625"/>
          <p14:tracePt t="30964" x="4030663" y="3603625"/>
          <p14:tracePt t="30969" x="4043363" y="3603625"/>
          <p14:tracePt t="30980" x="4056063" y="3603625"/>
          <p14:tracePt t="30984" x="4081463" y="3603625"/>
          <p14:tracePt t="30994" x="4092575" y="3603625"/>
          <p14:tracePt t="31006" x="4117975" y="3603625"/>
          <p14:tracePt t="31012" x="4156075" y="3603625"/>
          <p14:tracePt t="31022" x="4192588" y="3603625"/>
          <p14:tracePt t="31026" x="4243388" y="3603625"/>
          <p14:tracePt t="31035" x="4281488" y="3603625"/>
          <p14:tracePt t="31041" x="4330700" y="3603625"/>
          <p14:tracePt t="31052" x="4356100" y="3603625"/>
          <p14:tracePt t="31062" x="4381500" y="3603625"/>
          <p14:tracePt t="31066" x="4406900" y="3603625"/>
          <p14:tracePt t="31075" x="4430713" y="3603625"/>
          <p14:tracePt t="31082" x="4443413" y="3603625"/>
          <p14:tracePt t="31092" x="4481513" y="3603625"/>
          <p14:tracePt t="31101" x="4494213" y="3603625"/>
          <p14:tracePt t="31106" x="4506913" y="3579813"/>
          <p14:tracePt t="31116" x="4543425" y="3579813"/>
          <p14:tracePt t="31121" x="4543425" y="3567113"/>
          <p14:tracePt t="31132" x="4556125" y="3554413"/>
          <p14:tracePt t="31148" x="4568825" y="3554413"/>
          <p14:tracePt t="31158" x="4581525" y="3554413"/>
          <p14:tracePt t="31161" x="4594225" y="3554413"/>
          <p14:tracePt t="31171" x="4619625" y="3554413"/>
          <p14:tracePt t="31182" x="4630738" y="3554413"/>
          <p14:tracePt t="31188" x="4656138" y="3554413"/>
          <p14:tracePt t="31202" x="4681538" y="3554413"/>
          <p14:tracePt t="31216" x="4706938" y="3554413"/>
          <p14:tracePt t="31222" x="4719638" y="3567113"/>
          <p14:tracePt t="31228" x="4732338" y="3567113"/>
          <p14:tracePt t="31238" x="4756150" y="3567113"/>
          <p14:tracePt t="31253" x="4768850" y="3567113"/>
          <p14:tracePt t="31264" x="4781550" y="3567113"/>
          <p14:tracePt t="31268" x="4794250" y="3567113"/>
          <p14:tracePt t="31277" x="4819650" y="3567113"/>
          <p14:tracePt t="31283" x="4856163" y="3567113"/>
          <p14:tracePt t="31304" x="4881563" y="3567113"/>
          <p14:tracePt t="31308" x="4906963" y="3567113"/>
          <p14:tracePt t="31317" x="4956175" y="3567113"/>
          <p14:tracePt t="31323" x="4968875" y="3567113"/>
          <p14:tracePt t="31334" x="5006975" y="3567113"/>
          <p14:tracePt t="31344" x="5032375" y="3567113"/>
          <p14:tracePt t="31350" x="5057775" y="3567113"/>
          <p14:tracePt t="31359" x="5106988" y="3579813"/>
          <p14:tracePt t="31365" x="5157788" y="3603625"/>
          <p14:tracePt t="31374" x="5181600" y="3603625"/>
          <p14:tracePt t="31384" x="5207000" y="3603625"/>
          <p14:tracePt t="31390" x="5245100" y="3616325"/>
          <p14:tracePt t="31400" x="5270500" y="3616325"/>
          <p14:tracePt t="31414" x="5281613" y="3616325"/>
          <p14:tracePt t="31424" x="5294313" y="3616325"/>
          <p14:tracePt t="31431" x="5307013" y="3616325"/>
          <p14:tracePt t="31454" x="5319713" y="3616325"/>
          <p14:tracePt t="31480" x="5332413" y="3616325"/>
          <p14:tracePt t="31500" x="5345113" y="3616325"/>
          <p14:tracePt t="31526" x="5345113" y="3603625"/>
          <p14:tracePt t="31535" x="5345113" y="3590925"/>
          <p14:tracePt t="31550" x="5370513" y="3567113"/>
          <p14:tracePt t="31556" x="5370513" y="3541713"/>
          <p14:tracePt t="31566" x="5370513" y="3529013"/>
          <p14:tracePt t="31580" x="5370513" y="3503613"/>
          <p14:tracePt t="31592" x="5370513" y="3479800"/>
          <p14:tracePt t="31596" x="5370513" y="3454400"/>
          <p14:tracePt t="31616" x="5383213" y="3429000"/>
          <p14:tracePt t="31632" x="5383213" y="3416300"/>
          <p14:tracePt t="31636" x="5383213" y="3403600"/>
          <p14:tracePt t="31646" x="5383213" y="3390900"/>
          <p14:tracePt t="31656" x="5383213" y="3378200"/>
          <p14:tracePt t="31662" x="5383213" y="3367088"/>
          <p14:tracePt t="31672" x="5383213" y="3354388"/>
          <p14:tracePt t="31676" x="5383213" y="3341688"/>
          <p14:tracePt t="31696" x="5383213" y="3316288"/>
          <p14:tracePt t="31712" x="5383213" y="3303588"/>
          <p14:tracePt t="31718" x="5383213" y="3290888"/>
          <p14:tracePt t="31727" x="5383213" y="3278188"/>
          <p14:tracePt t="31737" x="5370513" y="3254375"/>
          <p14:tracePt t="31757" x="5357813" y="3241675"/>
          <p14:tracePt t="31768" x="5357813" y="3228975"/>
          <p14:tracePt t="31777" x="5345113" y="3216275"/>
          <p14:tracePt t="31782" x="5332413" y="3203575"/>
          <p14:tracePt t="31792" x="5319713" y="3178175"/>
          <p14:tracePt t="31798" x="5294313" y="3165475"/>
          <p14:tracePt t="31808" x="5294313" y="3154363"/>
          <p14:tracePt t="31818" x="5281613" y="3141663"/>
          <p14:tracePt t="31824" x="5257800" y="3116263"/>
          <p14:tracePt t="31838" x="5232400" y="3103563"/>
          <p14:tracePt t="31848" x="5207000" y="3090863"/>
          <p14:tracePt t="31865" x="5170488" y="3065463"/>
          <p14:tracePt t="31874" x="5157788" y="3065463"/>
          <p14:tracePt t="31878" x="5094288" y="3065463"/>
          <p14:tracePt t="31887" x="5057775" y="3065463"/>
          <p14:tracePt t="31898" x="5006975" y="3041650"/>
          <p14:tracePt t="31903" x="4945063" y="3041650"/>
          <p14:tracePt t="31915" x="4868863" y="3041650"/>
          <p14:tracePt t="31918" x="4819650" y="3041650"/>
          <p14:tracePt t="31928" x="4768850" y="3041650"/>
          <p14:tracePt t="31937" x="4719638" y="3041650"/>
          <p14:tracePt t="31944" x="4694238" y="3041650"/>
          <p14:tracePt t="31954" x="4668838" y="3041650"/>
          <p14:tracePt t="31960" x="4656138" y="3065463"/>
          <p14:tracePt t="31970" x="4643438" y="3065463"/>
          <p14:tracePt t="31980" x="4630738" y="3090863"/>
          <p14:tracePt t="31983" x="4630738" y="3103563"/>
          <p14:tracePt t="31994" x="4630738" y="3116263"/>
          <p14:tracePt t="32000" x="4619625" y="3128963"/>
          <p14:tracePt t="32009" x="4619625" y="3141663"/>
          <p14:tracePt t="32019" x="4619625" y="3154363"/>
          <p14:tracePt t="32024" x="4619625" y="3178175"/>
          <p14:tracePt t="32034" x="4619625" y="3190875"/>
          <p14:tracePt t="32040" x="4619625" y="3228975"/>
          <p14:tracePt t="32049" x="4656138" y="3267075"/>
          <p14:tracePt t="32060" x="4668838" y="3303588"/>
          <p14:tracePt t="32066" x="4694238" y="3341688"/>
          <p14:tracePt t="32076" x="4719638" y="3367088"/>
          <p14:tracePt t="32080" x="4768850" y="3416300"/>
          <p14:tracePt t="32089" x="4806950" y="3454400"/>
          <p14:tracePt t="32100" x="4843463" y="3490913"/>
          <p14:tracePt t="32106" x="4868863" y="3516313"/>
          <p14:tracePt t="32116" x="4894263" y="3529013"/>
          <p14:tracePt t="32120" x="4919663" y="3541713"/>
          <p14:tracePt t="32131" x="4945063" y="3567113"/>
          <p14:tracePt t="32139" x="4968875" y="3567113"/>
          <p14:tracePt t="32156" x="4981575" y="3567113"/>
          <p14:tracePt t="32162" x="4994275" y="3567113"/>
          <p14:tracePt t="32186" x="5019675" y="3567113"/>
          <p14:tracePt t="32197" x="5045075" y="3567113"/>
          <p14:tracePt t="32211" x="5068888" y="3567113"/>
          <p14:tracePt t="32231" x="5094288" y="3554413"/>
          <p14:tracePt t="32236" x="5106988" y="3529013"/>
          <p14:tracePt t="32242" x="5119688" y="3516313"/>
          <p14:tracePt t="32251" x="5132388" y="3490913"/>
          <p14:tracePt t="32262" x="5132388" y="3479800"/>
          <p14:tracePt t="32266" x="5145088" y="3454400"/>
          <p14:tracePt t="32276" x="5157788" y="3441700"/>
          <p14:tracePt t="32281" x="5157788" y="3429000"/>
          <p14:tracePt t="32292" x="5157788" y="3416300"/>
          <p14:tracePt t="32301" x="5157788" y="3403600"/>
          <p14:tracePt t="32307" x="5181600" y="3354388"/>
          <p14:tracePt t="32318" x="5181600" y="3328988"/>
          <p14:tracePt t="32322" x="5181600" y="3303588"/>
          <p14:tracePt t="32332" x="5181600" y="3278188"/>
          <p14:tracePt t="32342" x="5181600" y="3254375"/>
          <p14:tracePt t="32348" x="5181600" y="3228975"/>
          <p14:tracePt t="32358" x="5181600" y="3216275"/>
          <p14:tracePt t="32362" x="5181600" y="3190875"/>
          <p14:tracePt t="32372" x="5157788" y="3178175"/>
          <p14:tracePt t="32381" x="5145088" y="3154363"/>
          <p14:tracePt t="32387" x="5132388" y="3141663"/>
          <p14:tracePt t="32398" x="5094288" y="3103563"/>
          <p14:tracePt t="32402" x="5068888" y="3078163"/>
          <p14:tracePt t="32414" x="5057775" y="3065463"/>
          <p14:tracePt t="32424" x="5006975" y="3065463"/>
          <p14:tracePt t="32428" x="4968875" y="3054350"/>
          <p14:tracePt t="32438" x="4945063" y="3041650"/>
          <p14:tracePt t="32444" x="4919663" y="3041650"/>
          <p14:tracePt t="32453" x="4894263" y="3041650"/>
          <p14:tracePt t="32464" x="4881563" y="3041650"/>
          <p14:tracePt t="32468" x="4868863" y="3041650"/>
          <p14:tracePt t="32484" x="4843463" y="3041650"/>
          <p14:tracePt t="32493" x="4832350" y="3041650"/>
          <p14:tracePt t="32504" x="4806950" y="3041650"/>
          <p14:tracePt t="32510" x="4781550" y="3041650"/>
          <p14:tracePt t="32520" x="4781550" y="3090863"/>
          <p14:tracePt t="32524" x="4781550" y="3128963"/>
          <p14:tracePt t="32533" x="4781550" y="3178175"/>
          <p14:tracePt t="32543" x="4781550" y="3241675"/>
          <p14:tracePt t="32550" x="4781550" y="3278188"/>
          <p14:tracePt t="32560" x="4781550" y="3341688"/>
          <p14:tracePt t="32564" x="4806950" y="3378200"/>
          <p14:tracePt t="32574" x="4806950" y="3429000"/>
          <p14:tracePt t="32583" x="4832350" y="3454400"/>
          <p14:tracePt t="32590" x="4881563" y="3529013"/>
          <p14:tracePt t="32600" x="4906963" y="3567113"/>
          <p14:tracePt t="32604" x="4945063" y="3616325"/>
          <p14:tracePt t="32614" x="5006975" y="3679825"/>
          <p14:tracePt t="32626" x="5019675" y="3716338"/>
          <p14:tracePt t="32630" x="5068888" y="3767138"/>
          <p14:tracePt t="32646" x="5094288" y="3779838"/>
          <p14:tracePt t="32655" x="5132388" y="3779838"/>
          <p14:tracePt t="32665" x="5170488" y="3792538"/>
          <p14:tracePt t="32669" x="5194300" y="3792538"/>
          <p14:tracePt t="32680" x="5207000" y="3792538"/>
          <p14:tracePt t="32686" x="5232400" y="3792538"/>
          <p14:tracePt t="32697" x="5257800" y="3779838"/>
          <p14:tracePt t="32705" x="5270500" y="3767138"/>
          <p14:tracePt t="32710" x="5281613" y="3716338"/>
          <p14:tracePt t="32720" x="5294313" y="3667125"/>
          <p14:tracePt t="32725" x="5294313" y="3603625"/>
          <p14:tracePt t="32736" x="5294313" y="3529013"/>
          <p14:tracePt t="32747" x="5281613" y="3454400"/>
          <p14:tracePt t="32749" x="5257800" y="3416300"/>
          <p14:tracePt t="32762" x="5232400" y="3378200"/>
          <p14:tracePt t="32766" x="5219700" y="3341688"/>
          <p14:tracePt t="32776" x="5207000" y="3316288"/>
          <p14:tracePt t="32785" x="5170488" y="3290888"/>
          <p14:tracePt t="32792" x="5157788" y="3267075"/>
          <p14:tracePt t="32802" x="5132388" y="3241675"/>
          <p14:tracePt t="32806" x="5119688" y="3241675"/>
          <p14:tracePt t="32816" x="5106988" y="3228975"/>
          <p14:tracePt t="32826" x="5094288" y="3228975"/>
          <p14:tracePt t="32847" x="5081588" y="3228975"/>
          <p14:tracePt t="32867" x="5057775" y="3228975"/>
          <p14:tracePt t="32872" x="5032375" y="3228975"/>
          <p14:tracePt t="32897" x="5006975" y="3241675"/>
          <p14:tracePt t="32907" x="4994275" y="3290888"/>
          <p14:tracePt t="32913" x="4994275" y="3354388"/>
          <p14:tracePt t="32922" x="4994275" y="3454400"/>
          <p14:tracePt t="32927" x="4994275" y="3529013"/>
          <p14:tracePt t="32937" x="4994275" y="3567113"/>
          <p14:tracePt t="32948" x="5006975" y="3616325"/>
          <p14:tracePt t="32954" x="5019675" y="3641725"/>
          <p14:tracePt t="32964" x="5057775" y="3679825"/>
          <p14:tracePt t="32978" x="5068888" y="3692525"/>
          <p14:tracePt t="32994" x="5094288" y="3692525"/>
          <p14:tracePt t="33004" x="5119688" y="3692525"/>
          <p14:tracePt t="33018" x="5170488" y="3692525"/>
          <p14:tracePt t="33028" x="5207000" y="3667125"/>
          <p14:tracePt t="33034" x="5219700" y="3579813"/>
          <p14:tracePt t="33043" x="5245100" y="3479800"/>
          <p14:tracePt t="33048" x="5245100" y="3390900"/>
          <p14:tracePt t="33058" x="5245100" y="3278188"/>
          <p14:tracePt t="33067" x="5245100" y="3203575"/>
          <p14:tracePt t="33073" x="5219700" y="3141663"/>
          <p14:tracePt t="33084" x="5194300" y="3078163"/>
          <p14:tracePt t="33088" x="5181600" y="3054350"/>
          <p14:tracePt t="33098" x="5170488" y="3041650"/>
          <p14:tracePt t="33114" x="5145088" y="3041650"/>
          <p14:tracePt t="33130" x="5094288" y="3041650"/>
          <p14:tracePt t="33139" x="5057775" y="3041650"/>
          <p14:tracePt t="33149" x="5019675" y="3065463"/>
          <p14:tracePt t="33153" x="4994275" y="3141663"/>
          <p14:tracePt t="33163" x="4981575" y="3203575"/>
          <p14:tracePt t="33169" x="4981575" y="3290888"/>
          <p14:tracePt t="33180" x="4981575" y="3341688"/>
          <p14:tracePt t="33189" x="4981575" y="3390900"/>
          <p14:tracePt t="33197" x="4981575" y="3416300"/>
          <p14:tracePt t="33206" x="4981575" y="3454400"/>
          <p14:tracePt t="33209" x="4994275" y="3479800"/>
          <p14:tracePt t="33236" x="5006975" y="3490913"/>
          <p14:tracePt t="33249" x="5019675" y="3490913"/>
          <p14:tracePt t="33270" x="5045075" y="3490913"/>
          <p14:tracePt t="33276" x="5057775" y="3490913"/>
          <p14:tracePt t="33286" x="5068888" y="3490913"/>
          <p14:tracePt t="33292" x="5094288" y="3490913"/>
          <p14:tracePt t="33302" x="5106988" y="3490913"/>
          <p14:tracePt t="33312" x="5132388" y="3490913"/>
          <p14:tracePt t="33315" x="5157788" y="3454400"/>
          <p14:tracePt t="33326" x="5170488" y="3441700"/>
          <p14:tracePt t="33332" x="5170488" y="3429000"/>
          <p14:tracePt t="33342" x="5181600" y="3403600"/>
          <p14:tracePt t="33351" x="5181600" y="3390900"/>
          <p14:tracePt t="33356" x="5181600" y="3378200"/>
          <p14:tracePt t="33366" x="5181600" y="3354388"/>
          <p14:tracePt t="33372" x="5181600" y="3328988"/>
          <p14:tracePt t="33382" x="5181600" y="3316288"/>
          <p14:tracePt t="33391" x="5181600" y="3303588"/>
          <p14:tracePt t="33397" x="5170488" y="3278188"/>
          <p14:tracePt t="33406" x="5157788" y="3267075"/>
          <p14:tracePt t="33412" x="5145088" y="3254375"/>
          <p14:tracePt t="33422" x="5119688" y="3241675"/>
          <p14:tracePt t="33432" x="5106988" y="3228975"/>
          <p14:tracePt t="33435" x="5094288" y="3228975"/>
          <p14:tracePt t="33447" x="5081588" y="3228975"/>
          <p14:tracePt t="33452" x="5081588" y="3216275"/>
          <p14:tracePt t="33472" x="5068888" y="3216275"/>
          <p14:tracePt t="33479" x="5057775" y="3216275"/>
          <p14:tracePt t="33492" x="5045075" y="3216275"/>
          <p14:tracePt t="33511" x="5032375" y="3216275"/>
          <p14:tracePt t="34334" x="5006975" y="3216275"/>
          <p14:tracePt t="34531" x="5006975" y="3228975"/>
          <p14:tracePt t="34541" x="5006975" y="3267075"/>
          <p14:tracePt t="34552" x="5019675" y="3303588"/>
          <p14:tracePt t="34562" x="5132388" y="3378200"/>
          <p14:tracePt t="34566" x="5207000" y="3416300"/>
          <p14:tracePt t="34575" x="5245100" y="3454400"/>
          <p14:tracePt t="34581" x="5257800" y="3454400"/>
          <p14:tracePt t="34592" x="5270500" y="3454400"/>
          <p14:tracePt t="34612" x="5281613" y="3454400"/>
          <p14:tracePt t="34642" x="5294313" y="3454400"/>
          <p14:tracePt t="34676" x="5294313" y="3441700"/>
          <p14:tracePt t="34698" x="5294313" y="3416300"/>
          <p14:tracePt t="34702" x="5294313" y="3390900"/>
          <p14:tracePt t="34718" x="5281613" y="3354388"/>
          <p14:tracePt t="34729" x="5281613" y="3341688"/>
          <p14:tracePt t="34738" x="5281613" y="3316288"/>
          <p14:tracePt t="34742" x="5270500" y="3290888"/>
          <p14:tracePt t="34752" x="5257800" y="3254375"/>
          <p14:tracePt t="34758" x="5257800" y="3241675"/>
          <p14:tracePt t="34767" x="5245100" y="3216275"/>
          <p14:tracePt t="34781" x="5232400" y="3203575"/>
          <p14:tracePt t="34864" x="5219700" y="3190875"/>
          <p14:tracePt t="34878" x="5219700" y="3178175"/>
          <p14:tracePt t="34950" x="5207000" y="3178175"/>
          <p14:tracePt t="34969" x="5194300" y="3178175"/>
          <p14:tracePt t="34984" x="5181600" y="3178175"/>
          <p14:tracePt t="35000" x="5170488" y="3178175"/>
          <p14:tracePt t="35020" x="5157788" y="3178175"/>
          <p14:tracePt t="35034" x="5145088" y="3178175"/>
          <p14:tracePt t="35070" x="5119688" y="3178175"/>
          <p14:tracePt t="35100" x="5106988" y="3178175"/>
          <p14:tracePt t="35116" x="5094288" y="3178175"/>
          <p14:tracePt t="35130" x="5081588" y="3178175"/>
          <p14:tracePt t="35139" x="5068888" y="3178175"/>
          <p14:tracePt t="35150" x="5068888" y="3190875"/>
          <p14:tracePt t="35166" x="5045075" y="3203575"/>
          <p14:tracePt t="35179" x="5045075" y="3216275"/>
          <p14:tracePt t="35192" x="5045075" y="3228975"/>
          <p14:tracePt t="35196" x="5045075" y="3267075"/>
          <p14:tracePt t="35228" x="5045075" y="3303588"/>
          <p14:tracePt t="35232" x="5045075" y="3316288"/>
          <p14:tracePt t="35236" x="5045075" y="3341688"/>
          <p14:tracePt t="35245" x="5045075" y="3354388"/>
          <p14:tracePt t="35251" x="5045075" y="3367088"/>
          <p14:tracePt t="35262" x="5045075" y="3378200"/>
          <p14:tracePt t="35272" x="5045075" y="3390900"/>
          <p14:tracePt t="35278" x="5045075" y="3403600"/>
          <p14:tracePt t="35292" x="5057775" y="3416300"/>
          <p14:tracePt t="35312" x="5068888" y="3429000"/>
          <p14:tracePt t="35318" x="5068888" y="3441700"/>
          <p14:tracePt t="35329" x="5094288" y="3441700"/>
          <p14:tracePt t="35332" x="5094288" y="3454400"/>
          <p14:tracePt t="35342" x="5132388" y="3454400"/>
          <p14:tracePt t="35352" x="5157788" y="3454400"/>
          <p14:tracePt t="35358" x="5181600" y="3479800"/>
          <p14:tracePt t="35368" x="5219700" y="3490913"/>
          <p14:tracePt t="35374" x="5257800" y="3503613"/>
          <p14:tracePt t="35381" x="5270500" y="3503613"/>
          <p14:tracePt t="35395" x="5294313" y="3503613"/>
          <p14:tracePt t="35398" x="5319713" y="3503613"/>
          <p14:tracePt t="35408" x="5345113" y="3503613"/>
          <p14:tracePt t="35414" x="5370513" y="3503613"/>
          <p14:tracePt t="35423" x="5394325" y="3503613"/>
          <p14:tracePt t="35434" x="5419725" y="3503613"/>
          <p14:tracePt t="35448" x="5445125" y="3503613"/>
          <p14:tracePt t="35463" x="5457825" y="3490913"/>
          <p14:tracePt t="35478" x="5470525" y="3479800"/>
          <p14:tracePt t="35495" x="5483225" y="3467100"/>
          <p14:tracePt t="35503" x="5495925" y="3467100"/>
          <p14:tracePt t="35513" x="5495925" y="3454400"/>
          <p14:tracePt t="35518" x="5495925" y="3429000"/>
          <p14:tracePt t="35549" x="5495925" y="3416300"/>
          <p14:tracePt t="35563" x="5495925" y="3403600"/>
          <p14:tracePt t="35579" x="5495925" y="3390900"/>
          <p14:tracePt t="35590" x="5495925" y="3378200"/>
          <p14:tracePt t="35604" x="5495925" y="3367088"/>
          <p14:tracePt t="35610" x="5470525" y="3328988"/>
          <p14:tracePt t="35619" x="5457825" y="3328988"/>
          <p14:tracePt t="35630" x="5432425" y="3303588"/>
          <p14:tracePt t="35636" x="5394325" y="3267075"/>
          <p14:tracePt t="35646" x="5370513" y="3254375"/>
          <p14:tracePt t="35650" x="5370513" y="3241675"/>
          <p14:tracePt t="35660" x="5332413" y="3241675"/>
          <p14:tracePt t="35669" x="5332413" y="3228975"/>
          <p14:tracePt t="35676" x="5307013" y="3216275"/>
          <p14:tracePt t="35686" x="5294313" y="3216275"/>
          <p14:tracePt t="35690" x="5270500" y="3216275"/>
          <p14:tracePt t="35700" x="5257800" y="3203575"/>
          <p14:tracePt t="35711" x="5245100" y="3203575"/>
          <p14:tracePt t="35715" x="5219700" y="3190875"/>
          <p14:tracePt t="35727" x="5207000" y="3190875"/>
          <p14:tracePt t="35732" x="5181600" y="3190875"/>
          <p14:tracePt t="35741" x="5145088" y="3190875"/>
          <p14:tracePt t="35756" x="5132388" y="3190875"/>
          <p14:tracePt t="35766" x="5119688" y="3190875"/>
          <p14:tracePt t="35771" x="5106988" y="3190875"/>
          <p14:tracePt t="35782" x="5081588" y="3190875"/>
          <p14:tracePt t="35795" x="5068888" y="3190875"/>
          <p14:tracePt t="35806" x="5057775" y="3190875"/>
          <p14:tracePt t="35822" x="5045075" y="3190875"/>
          <p14:tracePt t="35848" x="5032375" y="3203575"/>
          <p14:tracePt t="35881" x="5019675" y="3216275"/>
          <p14:tracePt t="35897" x="5019675" y="3228975"/>
          <p14:tracePt t="35911" x="5019675" y="3254375"/>
          <p14:tracePt t="35921" x="5019675" y="3278188"/>
          <p14:tracePt t="35938" x="5019675" y="3290888"/>
          <p14:tracePt t="35947" x="5019675" y="3303588"/>
          <p14:tracePt t="35951" x="5019675" y="3316288"/>
          <p14:tracePt t="35962" x="5019675" y="3341688"/>
          <p14:tracePt t="35968" x="5057775" y="3367088"/>
          <p14:tracePt t="35978" x="5068888" y="3367088"/>
          <p14:tracePt t="35987" x="5081588" y="3378200"/>
          <p14:tracePt t="35994" x="5119688" y="3390900"/>
          <p14:tracePt t="36004" x="5145088" y="3390900"/>
          <p14:tracePt t="36008" x="5170488" y="3390900"/>
          <p14:tracePt t="36018" x="5207000" y="3390900"/>
          <p14:tracePt t="36028" x="5232400" y="3390900"/>
          <p14:tracePt t="36033" x="5281613" y="3390900"/>
          <p14:tracePt t="36044" x="5307013" y="3378200"/>
          <p14:tracePt t="36047" x="5345113" y="3354388"/>
          <p14:tracePt t="36058" x="5357813" y="3341688"/>
          <p14:tracePt t="36068" x="5383213" y="3316288"/>
          <p14:tracePt t="36084" x="5383213" y="3303588"/>
          <p14:tracePt t="36090" x="5407025" y="3267075"/>
          <p14:tracePt t="36100" x="5407025" y="3241675"/>
          <p14:tracePt t="36113" x="5407025" y="3216275"/>
          <p14:tracePt t="36130" x="5407025" y="3203575"/>
          <p14:tracePt t="36140" x="5407025" y="3190875"/>
          <p14:tracePt t="36149" x="5407025" y="3178175"/>
          <p14:tracePt t="36153" x="5407025" y="3165475"/>
          <p14:tracePt t="36164" x="5407025" y="3141663"/>
          <p14:tracePt t="36169" x="5370513" y="3128963"/>
          <p14:tracePt t="36180" x="5345113" y="3103563"/>
          <p14:tracePt t="36189" x="5307013" y="3103563"/>
          <p14:tracePt t="36195" x="5281613" y="3090863"/>
          <p14:tracePt t="36206" x="5270500" y="3090863"/>
          <p14:tracePt t="36211" x="5257800" y="3090863"/>
          <p14:tracePt t="36235" x="5232400" y="3090863"/>
          <p14:tracePt t="36260" x="5219700" y="3090863"/>
          <p14:tracePt t="36270" x="5207000" y="3090863"/>
          <p14:tracePt t="36276" x="5181600" y="3103563"/>
          <p14:tracePt t="36286" x="5181600" y="3128963"/>
          <p14:tracePt t="36290" x="5181600" y="3154363"/>
          <p14:tracePt t="36300" x="5181600" y="3203575"/>
          <p14:tracePt t="36310" x="5181600" y="3228975"/>
          <p14:tracePt t="36315" x="5181600" y="3278188"/>
          <p14:tracePt t="36327" x="5181600" y="3316288"/>
          <p14:tracePt t="36330" x="5181600" y="3341688"/>
          <p14:tracePt t="36343" x="5181600" y="3354388"/>
          <p14:tracePt t="36351" x="5181600" y="3378200"/>
          <p14:tracePt t="36366" x="5207000" y="3403600"/>
          <p14:tracePt t="36395" x="5219700" y="3403600"/>
          <p14:tracePt t="36411" x="5232400" y="3403600"/>
          <p14:tracePt t="36422" x="5257800" y="3403600"/>
          <p14:tracePt t="36432" x="5281613" y="3403600"/>
          <p14:tracePt t="36436" x="5319713" y="3403600"/>
          <p14:tracePt t="36445" x="5345113" y="3367088"/>
          <p14:tracePt t="36451" x="5383213" y="3328988"/>
          <p14:tracePt t="36462" x="5419725" y="3267075"/>
          <p14:tracePt t="36472" x="5432425" y="3241675"/>
          <p14:tracePt t="36477" x="5432425" y="3203575"/>
          <p14:tracePt t="36492" x="5432425" y="3178175"/>
          <p14:tracePt t="36511" x="5432425" y="3165475"/>
          <p14:tracePt t="36517" x="5432425" y="3128963"/>
          <p14:tracePt t="36534" x="5432425" y="3116263"/>
          <p14:tracePt t="36544" x="5394325" y="3090863"/>
          <p14:tracePt t="36553" x="5357813" y="3090863"/>
          <p14:tracePt t="36557" x="5294313" y="3065463"/>
          <p14:tracePt t="36568" x="5219700" y="3065463"/>
          <p14:tracePt t="36574" x="5170488" y="3065463"/>
          <p14:tracePt t="36584" x="5119688" y="3065463"/>
          <p14:tracePt t="36594" x="5081588" y="3065463"/>
          <p14:tracePt t="36598" x="5068888" y="3065463"/>
          <p14:tracePt t="36608" x="5045075" y="3090863"/>
          <p14:tracePt t="36614" x="5019675" y="3116263"/>
          <p14:tracePt t="36623" x="5006975" y="3128963"/>
          <p14:tracePt t="36634" x="5006975" y="3165475"/>
          <p14:tracePt t="36638" x="5006975" y="3216275"/>
          <p14:tracePt t="36648" x="5006975" y="3254375"/>
          <p14:tracePt t="36654" x="5006975" y="3290888"/>
          <p14:tracePt t="36664" x="5006975" y="3341688"/>
          <p14:tracePt t="36673" x="5032375" y="3378200"/>
          <p14:tracePt t="36680" x="5057775" y="3403600"/>
          <p14:tracePt t="36689" x="5068888" y="3429000"/>
          <p14:tracePt t="36694" x="5094288" y="3441700"/>
          <p14:tracePt t="36704" x="5132388" y="3467100"/>
          <p14:tracePt t="36713" x="5170488" y="3467100"/>
          <p14:tracePt t="36730" x="5219700" y="3467100"/>
          <p14:tracePt t="36734" x="5257800" y="3467100"/>
          <p14:tracePt t="36744" x="5294313" y="3441700"/>
          <p14:tracePt t="36754" x="5345113" y="3416300"/>
          <p14:tracePt t="36760" x="5383213" y="3367088"/>
          <p14:tracePt t="36770" x="5407025" y="3341688"/>
          <p14:tracePt t="36773" x="5407025" y="3303588"/>
          <p14:tracePt t="36784" x="5407025" y="3267075"/>
          <p14:tracePt t="36795" x="5407025" y="3241675"/>
          <p14:tracePt t="36799" x="5407025" y="3190875"/>
          <p14:tracePt t="36810" x="5407025" y="3178175"/>
          <p14:tracePt t="36830" x="5407025" y="3165475"/>
          <p14:tracePt t="36836" x="5407025" y="3154363"/>
          <p14:tracePt t="36860" x="5394325" y="3154363"/>
          <p14:tracePt t="36870" x="5383213" y="3154363"/>
          <p14:tracePt t="36877" x="5370513" y="3154363"/>
          <p14:tracePt t="36885" x="5357813" y="3154363"/>
          <p14:tracePt t="36895" x="5332413" y="3165475"/>
          <p14:tracePt t="36912" x="5332413" y="3190875"/>
          <p14:tracePt t="36916" x="5332413" y="3203575"/>
          <p14:tracePt t="36927" x="5332413" y="3241675"/>
          <p14:tracePt t="36952" x="5332413" y="3254375"/>
          <p14:tracePt t="36956" x="5332413" y="3267075"/>
          <p14:tracePt t="36965" x="5332413" y="3278188"/>
          <p14:tracePt t="36977" x="5332413" y="3290888"/>
          <p14:tracePt t="37002" x="5332413" y="3303588"/>
          <p14:tracePt t="37017" x="5345113" y="3316288"/>
          <p14:tracePt t="37194" x="5345113" y="3328988"/>
          <p14:tracePt t="37274" x="5345113" y="3341688"/>
          <p14:tracePt t="37289" x="5345113" y="3354388"/>
          <p14:tracePt t="37300" x="5345113" y="3367088"/>
          <p14:tracePt t="37304" x="5345113" y="3390900"/>
          <p14:tracePt t="37324" x="5357813" y="3390900"/>
          <p14:tracePt t="37333" x="5370513" y="3390900"/>
          <p14:tracePt t="37340" x="5383213" y="3390900"/>
          <p14:tracePt t="37350" x="5394325" y="3390900"/>
          <p14:tracePt t="37360" x="5407025" y="3390900"/>
          <p14:tracePt t="37516" x="5332413" y="3390900"/>
          <p14:tracePt t="37522" x="5219700" y="3378200"/>
          <p14:tracePt t="37531" x="5081588" y="3367088"/>
          <p14:tracePt t="37542" x="4945063" y="3341688"/>
          <p14:tracePt t="37546" x="4832350" y="3341688"/>
          <p14:tracePt t="37556" x="4694238" y="3341688"/>
          <p14:tracePt t="37562" x="4594225" y="3341688"/>
          <p14:tracePt t="37571" x="4506913" y="3341688"/>
          <p14:tracePt t="37581" x="4406900" y="3341688"/>
          <p14:tracePt t="37585" x="4343400" y="3341688"/>
          <p14:tracePt t="37596" x="4305300" y="3341688"/>
          <p14:tracePt t="37602" x="4268788" y="3341688"/>
          <p14:tracePt t="37611" x="4230688" y="3367088"/>
          <p14:tracePt t="37622" x="4217988" y="3367088"/>
          <p14:tracePt t="37628" x="4168775" y="3390900"/>
          <p14:tracePt t="37637" x="4143375" y="3416300"/>
          <p14:tracePt t="37642" x="4117975" y="3416300"/>
          <p14:tracePt t="37651" x="4092575" y="3429000"/>
          <p14:tracePt t="37662" x="4043363" y="3441700"/>
          <p14:tracePt t="37668" x="4030663" y="3441700"/>
          <p14:tracePt t="37678" x="3992563" y="3479800"/>
          <p14:tracePt t="37692" x="3979863" y="3479800"/>
          <p14:tracePt t="37702" x="3968750" y="3479800"/>
          <p14:tracePt t="37708" x="3956050" y="3503613"/>
          <p14:tracePt t="37764" x="3943350" y="3503613"/>
          <p14:tracePt t="37784" x="3930650" y="3503613"/>
          <p14:tracePt t="37787" x="3917950" y="3503613"/>
          <p14:tracePt t="37804" x="3905250" y="3503613"/>
          <p14:tracePt t="37814" x="3879850" y="3503613"/>
          <p14:tracePt t="37824" x="3856038" y="3503613"/>
          <p14:tracePt t="37830" x="3792538" y="3503613"/>
          <p14:tracePt t="37840" x="3705225" y="3503613"/>
          <p14:tracePt t="37843" x="3592513" y="3503613"/>
          <p14:tracePt t="37853" x="3454400" y="3503613"/>
          <p14:tracePt t="37864" x="3267075" y="3541713"/>
          <p14:tracePt t="37870" x="3141663" y="3554413"/>
          <p14:tracePt t="37880" x="2967038" y="3590925"/>
          <p14:tracePt t="37884" x="2854325" y="3616325"/>
          <p14:tracePt t="37893" x="2716213" y="3654425"/>
          <p14:tracePt t="37904" x="2628900" y="3667125"/>
          <p14:tracePt t="37909" x="2541588" y="3703638"/>
          <p14:tracePt t="37922" x="2516188" y="3703638"/>
          <p14:tracePt t="37926" x="2503488" y="3729038"/>
          <p14:tracePt t="38068" x="2516188" y="3729038"/>
          <p14:tracePt t="38072" x="2578100" y="3729038"/>
          <p14:tracePt t="38082" x="2641600" y="3729038"/>
          <p14:tracePt t="38088" x="2703513" y="3729038"/>
          <p14:tracePt t="38097" x="2790825" y="3729038"/>
          <p14:tracePt t="38108" x="2903538" y="3729038"/>
          <p14:tracePt t="38112" x="3016250" y="3729038"/>
          <p14:tracePt t="38121" x="3167063" y="3729038"/>
          <p14:tracePt t="38127" x="3317875" y="3729038"/>
          <p14:tracePt t="38138" x="3517900" y="3729038"/>
          <p14:tracePt t="38148" x="3730625" y="3729038"/>
          <p14:tracePt t="38153" x="3930650" y="3729038"/>
          <p14:tracePt t="38163" x="4117975" y="3729038"/>
          <p14:tracePt t="38167" x="4268788" y="3729038"/>
          <p14:tracePt t="38177" x="4394200" y="3729038"/>
          <p14:tracePt t="38187" x="4468813" y="3729038"/>
          <p14:tracePt t="38193" x="4518025" y="3729038"/>
          <p14:tracePt t="38204" x="4556125" y="3729038"/>
          <p14:tracePt t="38227" x="4568825" y="3729038"/>
          <p14:tracePt t="38516" x="4694238" y="3754438"/>
          <p14:tracePt t="38526" x="5006975" y="3803650"/>
          <p14:tracePt t="38531" x="5432425" y="3867150"/>
          <p14:tracePt t="38542" x="5857875" y="3941763"/>
          <p14:tracePt t="38546" x="6221413" y="3992563"/>
          <p14:tracePt t="38555" x="6508750" y="4017963"/>
          <p14:tracePt t="38566" x="6772275" y="4067175"/>
          <p14:tracePt t="38572" x="6934200" y="4079875"/>
          <p14:tracePt t="38582" x="7059613" y="4092575"/>
          <p14:tracePt t="38586" x="7123113" y="4105275"/>
          <p14:tracePt t="38596" x="7185025" y="4129088"/>
          <p14:tracePt t="38606" x="7210425" y="4129088"/>
          <p14:tracePt t="38611" x="7235825" y="4129088"/>
          <p14:tracePt t="38625" x="7246938" y="4129088"/>
          <p14:tracePt t="38636" x="7259638" y="4129088"/>
          <p14:tracePt t="38662" x="7285038" y="4129088"/>
          <p14:tracePt t="38698" x="7297738" y="4129088"/>
          <p14:tracePt t="38702" x="7323138" y="4117975"/>
          <p14:tracePt t="38712" x="7323138" y="4105275"/>
          <p14:tracePt t="38721" x="7348538" y="4092575"/>
          <p14:tracePt t="38742" x="7372350" y="4067175"/>
          <p14:tracePt t="38764" x="7385050" y="4041775"/>
          <p14:tracePt t="38768" x="7397750" y="4029075"/>
          <p14:tracePt t="38778" x="7423150" y="4017963"/>
          <p14:tracePt t="38784" x="7448550" y="3992563"/>
          <p14:tracePt t="38793" x="7472363" y="3979863"/>
          <p14:tracePt t="38804" x="7523163" y="3941763"/>
          <p14:tracePt t="38808" x="7610475" y="3879850"/>
          <p14:tracePt t="38818" x="7685088" y="3854450"/>
          <p14:tracePt t="38824" x="7773988" y="3816350"/>
          <p14:tracePt t="38833" x="7910513" y="3767138"/>
          <p14:tracePt t="38843" x="8048625" y="3729038"/>
          <p14:tracePt t="38849" x="8199438" y="3679825"/>
          <p14:tracePt t="38860" x="8324850" y="3641725"/>
          <p14:tracePt t="38864" x="8412163" y="3629025"/>
          <p14:tracePt t="38875" x="8499475" y="3590925"/>
          <p14:tracePt t="38883" x="8548688" y="3590925"/>
          <p14:tracePt t="38890" x="8586788" y="3579813"/>
          <p14:tracePt t="38900" x="8599488" y="3579813"/>
          <p14:tracePt t="38904" x="8624888" y="3567113"/>
          <p14:tracePt t="38976" x="8637588" y="3567113"/>
          <p14:tracePt t="39102" x="8612188" y="3567113"/>
          <p14:tracePt t="39106" x="8586788" y="3567113"/>
          <p14:tracePt t="39115" x="8548688" y="3603625"/>
          <p14:tracePt t="39126" x="8499475" y="3629025"/>
          <p14:tracePt t="39132" x="8424863" y="3667125"/>
          <p14:tracePt t="39142" x="8348663" y="3729038"/>
          <p14:tracePt t="39145" x="8274050" y="3767138"/>
          <p14:tracePt t="39158" x="8186738" y="3829050"/>
          <p14:tracePt t="39166" x="8110538" y="3841750"/>
          <p14:tracePt t="39172" x="8048625" y="3879850"/>
          <p14:tracePt t="39182" x="7935913" y="3929063"/>
          <p14:tracePt t="39186" x="7797800" y="3967163"/>
          <p14:tracePt t="39195" x="7685088" y="3979863"/>
          <p14:tracePt t="39209" x="7510463" y="4017963"/>
          <p14:tracePt t="39211" x="7435850" y="4017963"/>
          <p14:tracePt t="39225" x="7285038" y="4017963"/>
          <p14:tracePt t="39228" x="7134225" y="4017963"/>
          <p14:tracePt t="39238" x="6946900" y="4017963"/>
          <p14:tracePt t="39247" x="6784975" y="4017963"/>
          <p14:tracePt t="39251" x="6596063" y="4017963"/>
          <p14:tracePt t="39262" x="6396038" y="4017963"/>
          <p14:tracePt t="39268" x="6196013" y="4017963"/>
          <p14:tracePt t="39278" x="5957888" y="4017963"/>
          <p14:tracePt t="39288" x="5708650" y="3967163"/>
          <p14:tracePt t="39293" x="5419725" y="3905250"/>
          <p14:tracePt t="39302" x="5132388" y="3892550"/>
          <p14:tracePt t="39308" x="4968875" y="3867150"/>
          <p14:tracePt t="39318" x="4781550" y="3829050"/>
          <p14:tracePt t="39327" x="4630738" y="3816350"/>
          <p14:tracePt t="39334" x="4506913" y="3803650"/>
          <p14:tracePt t="39344" x="4381500" y="3803650"/>
          <p14:tracePt t="39348" x="4281488" y="3803650"/>
          <p14:tracePt t="39358" x="4181475" y="3803650"/>
          <p14:tracePt t="39368" x="4105275" y="3803650"/>
          <p14:tracePt t="39374" x="4056063" y="3803650"/>
          <p14:tracePt t="39384" x="4017963" y="3803650"/>
          <p14:tracePt t="39388" x="3992563" y="3803650"/>
          <p14:tracePt t="39397" x="3979863" y="3803650"/>
          <p14:tracePt t="39408" x="3968750" y="3803650"/>
          <p14:tracePt t="39414" x="3943350" y="3803650"/>
          <p14:tracePt t="39428" x="3930650" y="3803650"/>
          <p14:tracePt t="39437" x="3917950" y="3803650"/>
          <p14:tracePt t="39454" x="3892550" y="3803650"/>
          <p14:tracePt t="39470" x="3867150" y="3803650"/>
          <p14:tracePt t="39480" x="3843338" y="3803650"/>
          <p14:tracePt t="39490" x="3817938" y="3803650"/>
          <p14:tracePt t="39494" x="3779838" y="3792538"/>
          <p14:tracePt t="39504" x="3705225" y="3779838"/>
          <p14:tracePt t="39510" x="3692525" y="3779838"/>
          <p14:tracePt t="39519" x="3654425" y="3779838"/>
          <p14:tracePt t="39529" x="3617913" y="3767138"/>
          <p14:tracePt t="39534" x="3605213" y="3754438"/>
          <p14:tracePt t="39544" x="3579813" y="3754438"/>
          <p14:tracePt t="39559" x="3554413" y="3741738"/>
          <p14:tracePt t="39576" x="3541713" y="3729038"/>
          <p14:tracePt t="39600" x="3530600" y="3729038"/>
          <p14:tracePt t="39626" x="3517900" y="3729038"/>
          <p14:tracePt t="39641" x="3505200" y="3729038"/>
          <p14:tracePt t="39656" x="3479800" y="3729038"/>
          <p14:tracePt t="39666" x="3467100" y="3729038"/>
          <p14:tracePt t="39673" x="3441700" y="3729038"/>
          <p14:tracePt t="39682" x="3429000" y="3729038"/>
          <p14:tracePt t="39691" x="3392488" y="3729038"/>
          <p14:tracePt t="39696" x="3379788" y="3729038"/>
          <p14:tracePt t="39706" x="3354388" y="3729038"/>
          <p14:tracePt t="39712" x="3317875" y="3703638"/>
          <p14:tracePt t="39722" x="3279775" y="3703638"/>
          <p14:tracePt t="39731" x="3267075" y="3703638"/>
          <p14:tracePt t="39736" x="3241675" y="3703638"/>
          <p14:tracePt t="39746" x="3228975" y="3703638"/>
          <p14:tracePt t="39752" x="3205163" y="3703638"/>
          <p14:tracePt t="39762" x="3179763" y="3703638"/>
          <p14:tracePt t="39772" x="3167063" y="3703638"/>
          <p14:tracePt t="39778" x="3141663" y="3703638"/>
          <p14:tracePt t="39788" x="3116263" y="3703638"/>
          <p14:tracePt t="39791" x="3092450" y="3703638"/>
          <p14:tracePt t="39811" x="3079750" y="3703638"/>
          <p14:tracePt t="39907" x="3167063" y="3703638"/>
          <p14:tracePt t="39918" x="3292475" y="3703638"/>
          <p14:tracePt t="39924" x="3417888" y="3703638"/>
          <p14:tracePt t="39933" x="3567113" y="3703638"/>
          <p14:tracePt t="39944" x="3717925" y="3703638"/>
          <p14:tracePt t="39948" x="3830638" y="3703638"/>
          <p14:tracePt t="39957" x="3968750" y="3703638"/>
          <p14:tracePt t="39964" x="4056063" y="3703638"/>
          <p14:tracePt t="39974" x="4156075" y="3703638"/>
          <p14:tracePt t="39983" x="4217988" y="3703638"/>
          <p14:tracePt t="39990" x="4256088" y="3703638"/>
          <p14:tracePt t="40000" x="4281488" y="3703638"/>
          <p14:tracePt t="40004" x="4318000" y="3692525"/>
          <p14:tracePt t="40034" x="4330700" y="3692525"/>
          <p14:tracePt t="40133" x="4330700" y="3679825"/>
          <p14:tracePt t="40146" x="4268788" y="3679825"/>
          <p14:tracePt t="40150" x="4156075" y="3679825"/>
          <p14:tracePt t="40160" x="4030663" y="3679825"/>
          <p14:tracePt t="40169" x="3879850" y="3679825"/>
          <p14:tracePt t="40175" x="3743325" y="3679825"/>
          <p14:tracePt t="40185" x="3630613" y="3679825"/>
          <p14:tracePt t="40190" x="3454400" y="3679825"/>
          <p14:tracePt t="40200" x="3341688" y="3679825"/>
          <p14:tracePt t="40209" x="3192463" y="3716338"/>
          <p14:tracePt t="40215" x="3054350" y="3729038"/>
          <p14:tracePt t="40225" x="2903538" y="3754438"/>
          <p14:tracePt t="40232" x="2790825" y="3754438"/>
          <p14:tracePt t="40242" x="2703513" y="3767138"/>
          <p14:tracePt t="40251" x="2628900" y="3767138"/>
          <p14:tracePt t="40257" x="2590800" y="3779838"/>
          <p14:tracePt t="40281" x="2578100" y="3779838"/>
          <p14:tracePt t="40362" x="2603500" y="3779838"/>
          <p14:tracePt t="40371" x="2678113" y="3779838"/>
          <p14:tracePt t="40382" x="2803525" y="3779838"/>
          <p14:tracePt t="40388" x="2928938" y="3779838"/>
          <p14:tracePt t="40398" x="3092450" y="3779838"/>
          <p14:tracePt t="40402" x="3305175" y="3779838"/>
          <p14:tracePt t="40412" x="3541713" y="3779838"/>
          <p14:tracePt t="40422" x="3717925" y="3779838"/>
          <p14:tracePt t="40428" x="3892550" y="3779838"/>
          <p14:tracePt t="40440" x="4043363" y="3779838"/>
          <p14:tracePt t="40442" x="4156075" y="3779838"/>
          <p14:tracePt t="40454" x="4268788" y="3779838"/>
          <p14:tracePt t="40463" x="4318000" y="3779838"/>
          <p14:tracePt t="40467" x="4356100" y="3792538"/>
          <p14:tracePt t="40478" x="4381500" y="3792538"/>
          <p14:tracePt t="40484" x="4381500" y="3803650"/>
          <p14:tracePt t="40558" x="4343400" y="3803650"/>
          <p14:tracePt t="40568" x="4230688" y="3803650"/>
          <p14:tracePt t="40573" x="4068763" y="3803650"/>
          <p14:tracePt t="40584" x="3892550" y="3803650"/>
          <p14:tracePt t="40593" x="3743325" y="3803650"/>
          <p14:tracePt t="40600" x="3643313" y="3803650"/>
          <p14:tracePt t="40610" x="3541713" y="3803650"/>
          <p14:tracePt t="40614" x="3479800" y="3803650"/>
          <p14:tracePt t="40624" x="3429000" y="3803650"/>
          <p14:tracePt t="40634" x="3379788" y="3816350"/>
          <p14:tracePt t="40640" x="3354388" y="3816350"/>
          <p14:tracePt t="40649" x="3328988" y="3816350"/>
          <p14:tracePt t="40654" x="3317875" y="3816350"/>
          <p14:tracePt t="40663" x="3305175" y="3816350"/>
          <p14:tracePt t="40674" x="3292475" y="3816350"/>
          <p14:tracePt t="40696" x="3267075" y="3816350"/>
          <p14:tracePt t="40800" x="3279775" y="3816350"/>
          <p14:tracePt t="40812" x="3328988" y="3816350"/>
          <p14:tracePt t="40815" x="3379788" y="3816350"/>
          <p14:tracePt t="40825" x="3454400" y="3816350"/>
          <p14:tracePt t="40836" x="3517900" y="3803650"/>
          <p14:tracePt t="40842" x="3605213" y="3803650"/>
          <p14:tracePt t="40852" x="3692525" y="3792538"/>
          <p14:tracePt t="40856" x="3743325" y="3779838"/>
          <p14:tracePt t="40865" x="3817938" y="3754438"/>
          <p14:tracePt t="40876" x="3879850" y="3741738"/>
          <p14:tracePt t="40882" x="3930650" y="3741738"/>
          <p14:tracePt t="40892" x="3992563" y="3716338"/>
          <p14:tracePt t="40896" x="4030663" y="3716338"/>
          <p14:tracePt t="40906" x="4081463" y="3703638"/>
          <p14:tracePt t="40916" x="4143375" y="3703638"/>
          <p14:tracePt t="40923" x="4192588" y="3679825"/>
          <p14:tracePt t="40932" x="4230688" y="3679825"/>
          <p14:tracePt t="40936" x="4243388" y="3667125"/>
          <p14:tracePt t="40947" x="4256088" y="3667125"/>
          <p14:tracePt t="40957" x="4281488" y="3667125"/>
          <p14:tracePt t="40982" x="4294188" y="3667125"/>
          <p14:tracePt t="41017" x="4305300" y="3667125"/>
          <p14:tracePt t="41034" x="4318000" y="3667125"/>
          <p14:tracePt t="41037" x="4330700" y="3667125"/>
          <p14:tracePt t="41048" x="4356100" y="3667125"/>
          <p14:tracePt t="41058" x="4368800" y="3667125"/>
          <p14:tracePt t="41074" x="4394200" y="3667125"/>
          <p14:tracePt t="41078" x="4418013" y="3667125"/>
          <p14:tracePt t="41104" x="4430713" y="3667125"/>
          <p14:tracePt t="41113" x="4443413" y="3667125"/>
          <p14:tracePt t="41117" x="4456113" y="3667125"/>
          <p14:tracePt t="41138" x="4481513" y="3667125"/>
          <p14:tracePt t="41144" x="4494213" y="3667125"/>
          <p14:tracePt t="41154" x="4506913" y="3667125"/>
          <p14:tracePt t="41168" x="4518025" y="3667125"/>
          <p14:tracePt t="41190" x="4530725" y="3667125"/>
          <p14:tracePt t="41224" x="4556125" y="3667125"/>
          <p14:tracePt t="41250" x="4568825" y="3667125"/>
          <p14:tracePt t="41260" x="4581525" y="3667125"/>
          <p14:tracePt t="41264" x="4606925" y="3667125"/>
          <p14:tracePt t="41273" x="4630738" y="3667125"/>
          <p14:tracePt t="41284" x="4656138" y="3667125"/>
          <p14:tracePt t="41290" x="4681538" y="3667125"/>
          <p14:tracePt t="41300" x="4706938" y="3667125"/>
          <p14:tracePt t="41315" x="4743450" y="3654425"/>
          <p14:tracePt t="41326" x="4756150" y="3654425"/>
          <p14:tracePt t="41330" x="4768850" y="3654425"/>
          <p14:tracePt t="41339" x="4781550" y="3654425"/>
          <p14:tracePt t="41346" x="4794250" y="3654425"/>
          <p14:tracePt t="41356" x="4806950" y="3654425"/>
          <p14:tracePt t="41370" x="4819650" y="3654425"/>
          <p14:tracePt t="41380" x="4832350" y="3654425"/>
          <p14:tracePt t="41389" x="4843463" y="3654425"/>
          <p14:tracePt t="41405" x="4868863" y="3654425"/>
          <p14:tracePt t="41420" x="4881563" y="3654425"/>
          <p14:tracePt t="41435" x="4906963" y="3641725"/>
          <p14:tracePt t="41449" x="4919663" y="3641725"/>
          <p14:tracePt t="41460" x="4932363" y="3641725"/>
          <p14:tracePt t="41469" x="4945063" y="3641725"/>
          <p14:tracePt t="41475" x="4956175" y="3641725"/>
          <p14:tracePt t="41500" x="4981575" y="3641725"/>
          <p14:tracePt t="41512" x="5019675" y="3641725"/>
          <p14:tracePt t="41515" x="5032375" y="3641725"/>
          <p14:tracePt t="41526" x="5057775" y="3641725"/>
          <p14:tracePt t="41531" x="5068888" y="3641725"/>
          <p14:tracePt t="41542" x="5081588" y="3641725"/>
          <p14:tracePt t="41556" x="5106988" y="3641725"/>
          <p14:tracePt t="42082" x="5132388" y="3641725"/>
          <p14:tracePt t="42091" x="5157788" y="3629025"/>
          <p14:tracePt t="42095" x="5232400" y="3616325"/>
          <p14:tracePt t="42106" x="5394325" y="3590925"/>
          <p14:tracePt t="42112" x="5595938" y="3579813"/>
          <p14:tracePt t="42122" x="5832475" y="3529013"/>
          <p14:tracePt t="42131" x="6057900" y="3490913"/>
          <p14:tracePt t="42136" x="6296025" y="3490913"/>
          <p14:tracePt t="42146" x="6459538" y="3490913"/>
          <p14:tracePt t="42152" x="6608763" y="3479800"/>
          <p14:tracePt t="42161" x="6721475" y="3479800"/>
          <p14:tracePt t="42172" x="6808788" y="3479800"/>
          <p14:tracePt t="42176" x="6910388" y="3479800"/>
          <p14:tracePt t="42186" x="6985000" y="3479800"/>
          <p14:tracePt t="42192" x="7072313" y="3454400"/>
          <p14:tracePt t="42201" x="7146925" y="3441700"/>
          <p14:tracePt t="42222" x="7310438" y="3416300"/>
          <p14:tracePt t="42227" x="7397750" y="3403600"/>
          <p14:tracePt t="42232" x="7459663" y="3403600"/>
          <p14:tracePt t="42242" x="7535863" y="3378200"/>
          <p14:tracePt t="42251" x="7635875" y="3367088"/>
          <p14:tracePt t="42257" x="7723188" y="3367088"/>
          <p14:tracePt t="42268" x="7823200" y="3341688"/>
          <p14:tracePt t="42272" x="7897813" y="3341688"/>
          <p14:tracePt t="42282" x="7974013" y="3341688"/>
          <p14:tracePt t="42291" x="8048625" y="3341688"/>
          <p14:tracePt t="42298" x="8074025" y="3341688"/>
          <p14:tracePt t="42308" x="8099425" y="3341688"/>
          <p14:tracePt t="42312" x="8123238" y="3341688"/>
          <p14:tracePt t="42323" x="8148638" y="3341688"/>
          <p14:tracePt t="42334" x="8212138" y="3341688"/>
          <p14:tracePt t="42338" x="8248650" y="3341688"/>
          <p14:tracePt t="42347" x="8286750" y="3341688"/>
          <p14:tracePt t="42355" x="8324850" y="3341688"/>
          <p14:tracePt t="42363" x="8348663" y="3341688"/>
          <p14:tracePt t="42378" x="8361363" y="3341688"/>
          <p14:tracePt t="42388" x="8374063" y="3341688"/>
          <p14:tracePt t="42393" x="8386763" y="3341688"/>
          <p14:tracePt t="42405" x="8399463" y="3341688"/>
          <p14:tracePt t="42414" x="8412163" y="3341688"/>
          <p14:tracePt t="42430" x="8435975" y="3341688"/>
          <p14:tracePt t="42444" x="8448675" y="3341688"/>
          <p14:tracePt t="42454" x="8461375" y="3341688"/>
          <p14:tracePt t="42459" x="8474075" y="3341688"/>
          <p14:tracePt t="42470" x="8486775" y="3341688"/>
          <p14:tracePt t="42474" x="8499475" y="3341688"/>
          <p14:tracePt t="42484" x="8524875" y="3341688"/>
          <p14:tracePt t="42493" x="8548688" y="3341688"/>
          <p14:tracePt t="42500" x="8561388" y="3341688"/>
          <p14:tracePt t="42510" x="8574088" y="3341688"/>
          <p14:tracePt t="42514" x="8586788" y="3341688"/>
          <p14:tracePt t="42524" x="8599488" y="3341688"/>
          <p14:tracePt t="42533" x="8612188" y="3341688"/>
          <p14:tracePt t="42540" x="8624888" y="3341688"/>
          <p14:tracePt t="42550" x="8650288" y="3341688"/>
          <p14:tracePt t="42564" x="8661400" y="3341688"/>
          <p14:tracePt t="42576" x="8674100" y="3341688"/>
          <p14:tracePt t="42580" x="8699500" y="3341688"/>
          <p14:tracePt t="42590" x="8712200" y="3341688"/>
          <p14:tracePt t="42596" x="8724900" y="3341688"/>
          <p14:tracePt t="42616" x="8737600" y="3341688"/>
          <p14:tracePt t="42626" x="8750300" y="3341688"/>
          <p14:tracePt t="42630" x="8763000" y="3367088"/>
          <p14:tracePt t="42640" x="8786813" y="3378200"/>
          <p14:tracePt t="42649" x="8812213" y="3390900"/>
          <p14:tracePt t="42656" x="8837613" y="3416300"/>
          <p14:tracePt t="42666" x="8850313" y="3429000"/>
          <p14:tracePt t="42671" x="8863013" y="3454400"/>
          <p14:tracePt t="42681" x="8874125" y="3467100"/>
          <p14:tracePt t="42695" x="8886825" y="3479800"/>
          <p14:tracePt t="42776" x="8886825" y="3503613"/>
          <p14:tracePt t="42874" x="8886825" y="3516313"/>
          <p14:tracePt t="42878" x="8886825" y="3529013"/>
          <p14:tracePt t="42888" x="8874125" y="3529013"/>
          <p14:tracePt t="42892" x="8874125" y="3541713"/>
          <p14:tracePt t="42904" x="8837613" y="3554413"/>
          <p14:tracePt t="42914" x="8812213" y="3554413"/>
          <p14:tracePt t="42918" x="8786813" y="3567113"/>
          <p14:tracePt t="42928" x="8750300" y="3590925"/>
          <p14:tracePt t="42934" x="8699500" y="3603625"/>
          <p14:tracePt t="42943" x="8661400" y="3629025"/>
          <p14:tracePt t="42954" x="8624888" y="3641725"/>
          <p14:tracePt t="42958" x="8599488" y="3654425"/>
          <p14:tracePt t="42968" x="8586788" y="3654425"/>
          <p14:tracePt t="42984" x="8574088" y="3667125"/>
          <p14:tracePt t="43130" x="8586788" y="3667125"/>
          <p14:tracePt t="43136" x="8599488" y="3667125"/>
          <p14:tracePt t="43145" x="8612188" y="3667125"/>
          <p14:tracePt t="43160" x="8637588" y="3667125"/>
          <p14:tracePt t="43186" x="8650288" y="3667125"/>
          <p14:tracePt t="43200" x="8661400" y="3667125"/>
          <p14:tracePt t="43210" x="8674100" y="3667125"/>
          <p14:tracePt t="43216" x="8686800" y="3667125"/>
          <p14:tracePt t="43240" x="8699500" y="3667125"/>
          <p14:tracePt t="43272" x="8724900" y="3667125"/>
          <p14:tracePt t="43296" x="8750300" y="3667125"/>
          <p14:tracePt t="43306" x="8763000" y="3667125"/>
          <p14:tracePt t="43312" x="8774113" y="3667125"/>
          <p14:tracePt t="43321" x="8786813" y="3667125"/>
          <p14:tracePt t="43335" x="8799513" y="3667125"/>
          <p14:tracePt t="43352" x="8812213" y="3667125"/>
          <p14:tracePt t="43372" x="8837613" y="3667125"/>
          <p14:tracePt t="43378" x="8863013" y="3667125"/>
          <p14:tracePt t="43391" x="8886825" y="3667125"/>
          <p14:tracePt t="43402" x="8912225" y="3667125"/>
          <p14:tracePt t="43412" x="8937625" y="3667125"/>
          <p14:tracePt t="43431" x="8950325" y="3667125"/>
          <p14:tracePt t="43452" x="8963025" y="3667125"/>
          <p14:tracePt t="43473" x="8975725" y="3667125"/>
          <p14:tracePt t="43488" x="8986838" y="3667125"/>
          <p14:tracePt t="43504" x="8999538" y="3667125"/>
          <p14:tracePt t="43518" x="9012238" y="3667125"/>
          <p14:tracePt t="43533" x="9024938" y="3667125"/>
          <p14:tracePt t="43554" x="9050338" y="3667125"/>
          <p14:tracePt t="43599" x="9063038" y="3654425"/>
          <p14:tracePt t="43603" x="9088438" y="3641725"/>
          <p14:tracePt t="43624" x="9099550" y="3641725"/>
          <p14:tracePt t="43629" x="9112250" y="3641725"/>
          <p14:tracePt t="43640" x="9124950" y="3629025"/>
          <p14:tracePt t="43654" x="9137650" y="3629025"/>
          <p14:tracePt t="43664" x="9150350" y="3616325"/>
          <p14:tracePt t="43670" x="9175750" y="3603625"/>
          <p14:tracePt t="43696" x="9188450" y="3603625"/>
          <p14:tracePt t="43790" x="9212263" y="3603625"/>
          <p14:tracePt t="44008" x="9175750" y="3603625"/>
          <p14:tracePt t="44018" x="9075738" y="3616325"/>
          <p14:tracePt t="44024" x="8912225" y="3654425"/>
          <p14:tracePt t="44031" x="8712200" y="3703638"/>
          <p14:tracePt t="44044" x="8361363" y="3741738"/>
          <p14:tracePt t="44048" x="8048625" y="3754438"/>
          <p14:tracePt t="44057" x="7685088" y="3803650"/>
          <p14:tracePt t="44064" x="7385050" y="3803650"/>
          <p14:tracePt t="44073" x="7110413" y="3803650"/>
          <p14:tracePt t="44084" x="6797675" y="3803650"/>
          <p14:tracePt t="44087" x="6559550" y="3803650"/>
          <p14:tracePt t="44097" x="6221413" y="3803650"/>
          <p14:tracePt t="44104" x="6034088" y="3803650"/>
          <p14:tracePt t="44113" x="5832475" y="3803650"/>
          <p14:tracePt t="44123" x="5670550" y="3803650"/>
          <p14:tracePt t="44127" x="5532438" y="3803650"/>
          <p14:tracePt t="44138" x="5432425" y="3803650"/>
          <p14:tracePt t="44144" x="5357813" y="3803650"/>
          <p14:tracePt t="44154" x="5281613" y="3816350"/>
          <p14:tracePt t="44164" x="5245100" y="3816350"/>
          <p14:tracePt t="44169" x="5194300" y="3829050"/>
          <p14:tracePt t="44180" x="5145088" y="3829050"/>
          <p14:tracePt t="44184" x="5106988" y="3841750"/>
          <p14:tracePt t="44194" x="5081588" y="3841750"/>
          <p14:tracePt t="44203" x="5057775" y="3841750"/>
          <p14:tracePt t="44210" x="5032375" y="3841750"/>
          <p14:tracePt t="44237" x="4945063" y="3854450"/>
          <p14:tracePt t="44243" x="4919663" y="3867150"/>
          <p14:tracePt t="44249" x="4856163" y="3867150"/>
          <p14:tracePt t="44259" x="4768850" y="3879850"/>
          <p14:tracePt t="44266" x="4706938" y="3892550"/>
          <p14:tracePt t="44276" x="4581525" y="3892550"/>
          <p14:tracePt t="44286" x="4430713" y="3892550"/>
          <p14:tracePt t="44290" x="4305300" y="3892550"/>
          <p14:tracePt t="44299" x="4156075" y="3892550"/>
          <p14:tracePt t="44306" x="4017963" y="3892550"/>
          <p14:tracePt t="44316" x="3956050" y="3892550"/>
          <p14:tracePt t="44326" x="3830638" y="3892550"/>
          <p14:tracePt t="44329" x="3779838" y="3892550"/>
          <p14:tracePt t="44339" x="3743325" y="3892550"/>
          <p14:tracePt t="44346" x="3717925" y="3892550"/>
          <p14:tracePt t="44356" x="3692525" y="3892550"/>
          <p14:tracePt t="44366" x="3667125" y="3892550"/>
          <p14:tracePt t="44370" x="3654425" y="3892550"/>
          <p14:tracePt t="44380" x="3643313" y="3892550"/>
          <p14:tracePt t="44386" x="3630613" y="3892550"/>
          <p14:tracePt t="44456" x="3617913" y="3892550"/>
          <p14:tracePt t="44472" x="3605213" y="3892550"/>
          <p14:tracePt t="44482" x="3592513" y="3892550"/>
          <p14:tracePt t="44491" x="3579813" y="3892550"/>
          <p14:tracePt t="44496" x="3567113" y="3905250"/>
          <p14:tracePt t="44508" x="3567113" y="3916363"/>
          <p14:tracePt t="44512" x="3554413" y="3929063"/>
          <p14:tracePt t="44521" x="3541713" y="3941763"/>
          <p14:tracePt t="44840" x="3530600" y="3941763"/>
          <p14:tracePt t="44865" x="3517900" y="3941763"/>
          <p14:tracePt t="44876" x="3505200" y="3941763"/>
          <p14:tracePt t="44880" x="3492500" y="3941763"/>
          <p14:tracePt t="45011" x="3479800" y="3954463"/>
          <p14:tracePt t="45042" x="3479800" y="3967163"/>
          <p14:tracePt t="45046" x="3492500" y="3967163"/>
          <p14:tracePt t="45056" x="3505200" y="3967163"/>
          <p14:tracePt t="45065" x="3517900" y="3967163"/>
          <p14:tracePt t="45071" x="3541713" y="3967163"/>
          <p14:tracePt t="45081" x="3592513" y="3967163"/>
          <p14:tracePt t="45088" x="3605213" y="3967163"/>
          <p14:tracePt t="45097" x="3617913" y="3967163"/>
          <p14:tracePt t="45107" x="3643313" y="3967163"/>
          <p14:tracePt t="45122" x="3667125" y="3967163"/>
          <p14:tracePt t="45137" x="3679825" y="3967163"/>
          <p14:tracePt t="45148" x="3692525" y="3967163"/>
          <p14:tracePt t="45152" x="3705225" y="3967163"/>
          <p14:tracePt t="45162" x="3717925" y="3967163"/>
          <p14:tracePt t="45168" x="3730625" y="3967163"/>
          <p14:tracePt t="45188" x="3743325" y="3967163"/>
          <p14:tracePt t="45204" x="3756025" y="3967163"/>
          <p14:tracePt t="45236" x="3805238" y="3954463"/>
          <p14:tracePt t="45244" x="3843338" y="3954463"/>
          <p14:tracePt t="45248" x="3856038" y="3954463"/>
          <p14:tracePt t="45274" x="3879850" y="3954463"/>
          <p14:tracePt t="45499" x="3892550" y="3954463"/>
          <p14:tracePt t="45510" x="3905250" y="3954463"/>
          <p14:tracePt t="45520" x="3956050" y="3954463"/>
          <p14:tracePt t="45526" x="3979863" y="3954463"/>
          <p14:tracePt t="45535" x="4017963" y="3954463"/>
          <p14:tracePt t="45541" x="4068763" y="3954463"/>
          <p14:tracePt t="45552" x="4130675" y="3954463"/>
          <p14:tracePt t="45561" x="4192588" y="3954463"/>
          <p14:tracePt t="45566" x="4268788" y="3954463"/>
          <p14:tracePt t="45576" x="4330700" y="3954463"/>
          <p14:tracePt t="45581" x="4406900" y="3954463"/>
          <p14:tracePt t="45592" x="4468813" y="3954463"/>
          <p14:tracePt t="45602" x="4543425" y="3954463"/>
          <p14:tracePt t="45606" x="4606925" y="3954463"/>
          <p14:tracePt t="45616" x="4643438" y="3954463"/>
          <p14:tracePt t="45622" x="4694238" y="3954463"/>
          <p14:tracePt t="45631" x="4732338" y="3954463"/>
          <p14:tracePt t="45642" x="4743450" y="3941763"/>
          <p14:tracePt t="45646" x="4768850" y="3941763"/>
          <p14:tracePt t="45656" x="4781550" y="3941763"/>
          <p14:tracePt t="45661" x="4794250" y="3941763"/>
          <p14:tracePt t="45672" x="4806950" y="3941763"/>
          <p14:tracePt t="45688" x="4819650" y="3941763"/>
          <p14:tracePt t="45718" x="4832350" y="3941763"/>
          <p14:tracePt t="45808" x="4843463" y="3941763"/>
          <p14:tracePt t="45823" x="4868863" y="3941763"/>
          <p14:tracePt t="45837" x="4881563" y="3941763"/>
          <p14:tracePt t="45848" x="4906963" y="3929063"/>
          <p14:tracePt t="45873" x="4932363" y="3929063"/>
          <p14:tracePt t="45878" x="4956175" y="3916363"/>
          <p14:tracePt t="45887" x="4968875" y="3916363"/>
          <p14:tracePt t="45900" x="5006975" y="3892550"/>
          <p14:tracePt t="45903" x="5019675" y="3892550"/>
          <p14:tracePt t="45914" x="5045075" y="3892550"/>
          <p14:tracePt t="45920" x="5081588" y="3892550"/>
          <p14:tracePt t="45929" x="5145088" y="3854450"/>
          <p14:tracePt t="45940" x="5194300" y="3854450"/>
          <p14:tracePt t="45943" x="5232400" y="3854450"/>
          <p14:tracePt t="45954" x="5281613" y="3854450"/>
          <p14:tracePt t="45960" x="5307013" y="3854450"/>
          <p14:tracePt t="45970" x="5332413" y="3854450"/>
          <p14:tracePt t="45980" x="5345113" y="3854450"/>
          <p14:tracePt t="45993" x="5357813" y="3854450"/>
          <p14:tracePt t="46292" x="5370513" y="3854450"/>
          <p14:tracePt t="46301" x="5383213" y="3854450"/>
          <p14:tracePt t="46307" x="5419725" y="3854450"/>
          <p14:tracePt t="46318" x="5470525" y="3854450"/>
          <p14:tracePt t="46328" x="5495925" y="3854450"/>
          <p14:tracePt t="46331" x="5532438" y="3854450"/>
          <p14:tracePt t="46342" x="5607050" y="3854450"/>
          <p14:tracePt t="46348" x="5695950" y="3854450"/>
          <p14:tracePt t="46358" x="5770563" y="3854450"/>
          <p14:tracePt t="46368" x="5895975" y="3854450"/>
          <p14:tracePt t="46374" x="6008688" y="3854450"/>
          <p14:tracePt t="46384" x="6121400" y="3854450"/>
          <p14:tracePt t="46387" x="6221413" y="3854450"/>
          <p14:tracePt t="46397" x="6308725" y="3854450"/>
          <p14:tracePt t="46408" x="6408738" y="3854450"/>
          <p14:tracePt t="46414" x="6496050" y="3854450"/>
          <p14:tracePt t="46424" x="6596063" y="3854450"/>
          <p14:tracePt t="46428" x="6684963" y="3854450"/>
          <p14:tracePt t="46437" x="6746875" y="3854450"/>
          <p14:tracePt t="46448" x="6808788" y="3854450"/>
          <p14:tracePt t="46454" x="6897688" y="3829050"/>
          <p14:tracePt t="46464" x="6985000" y="3816350"/>
          <p14:tracePt t="46468" x="7021513" y="3816350"/>
          <p14:tracePt t="46480" x="7085013" y="3816350"/>
          <p14:tracePt t="46489" x="7197725" y="3792538"/>
          <p14:tracePt t="46493" x="7235825" y="3779838"/>
          <p14:tracePt t="46504" x="7297738" y="3779838"/>
          <p14:tracePt t="46510" x="7359650" y="3754438"/>
          <p14:tracePt t="46520" x="7448550" y="3741738"/>
          <p14:tracePt t="46529" x="7472363" y="3741738"/>
          <p14:tracePt t="46535" x="7523163" y="3741738"/>
          <p14:tracePt t="46544" x="7572375" y="3729038"/>
          <p14:tracePt t="46550" x="7585075" y="3729038"/>
          <p14:tracePt t="46559" x="7661275" y="3716338"/>
          <p14:tracePt t="46570" x="7697788" y="3692525"/>
          <p14:tracePt t="46576" x="7748588" y="3679825"/>
          <p14:tracePt t="46586" x="7823200" y="3654425"/>
          <p14:tracePt t="46590" x="7886700" y="3654425"/>
          <p14:tracePt t="46600" x="7948613" y="3654425"/>
          <p14:tracePt t="46609" x="7986713" y="3654425"/>
          <p14:tracePt t="46616" x="8061325" y="3654425"/>
          <p14:tracePt t="46626" x="8123238" y="3654425"/>
          <p14:tracePt t="46630" x="8161338" y="3654425"/>
          <p14:tracePt t="46639" x="8199438" y="3654425"/>
          <p14:tracePt t="46650" x="8248650" y="3654425"/>
          <p14:tracePt t="46656" x="8274050" y="3654425"/>
          <p14:tracePt t="46667" x="8312150" y="3654425"/>
          <p14:tracePt t="46670" x="8348663" y="3654425"/>
          <p14:tracePt t="46680" x="8361363" y="3654425"/>
          <p14:tracePt t="46690" x="8386763" y="3654425"/>
          <p14:tracePt t="46696" x="8399463" y="3654425"/>
          <p14:tracePt t="46706" x="8424863" y="3654425"/>
          <p14:tracePt t="46710" x="8461375" y="3654425"/>
          <p14:tracePt t="46719" x="8499475" y="3654425"/>
          <p14:tracePt t="46732" x="8537575" y="3654425"/>
          <p14:tracePt t="46735" x="8574088" y="3641725"/>
          <p14:tracePt t="46746" x="8586788" y="3629025"/>
          <p14:tracePt t="46751" x="8612188" y="3616325"/>
          <p14:tracePt t="46761" x="8637588" y="3616325"/>
          <p14:tracePt t="46771" x="8661400" y="3603625"/>
          <p14:tracePt t="46792" x="8686800" y="3603625"/>
          <p14:tracePt t="46822" x="8699500" y="3603625"/>
          <p14:tracePt t="46862" x="8712200" y="3603625"/>
          <p14:tracePt t="46888" x="8724900" y="3616325"/>
          <p14:tracePt t="46902" x="8737600" y="3629025"/>
          <p14:tracePt t="46998" x="8737600" y="3654425"/>
          <p14:tracePt t="47024" x="8737600" y="3667125"/>
          <p14:tracePt t="47079" x="8737600" y="3679825"/>
          <p14:tracePt t="47119" x="8737600" y="3692525"/>
          <p14:tracePt t="47756" x="8737600" y="3703638"/>
          <p14:tracePt t="47790" x="8737600" y="3716338"/>
          <p14:tracePt t="48481" x="8737600" y="3729038"/>
          <p14:tracePt t="48496" x="8737600" y="3741738"/>
          <p14:tracePt t="48582" x="8750300" y="3754438"/>
          <p14:tracePt t="48793" x="8737600" y="3779838"/>
          <p14:tracePt t="48799" x="8724900" y="3779838"/>
          <p14:tracePt t="48810" x="8699500" y="3792538"/>
          <p14:tracePt t="48814" x="8637588" y="3803650"/>
          <p14:tracePt t="48824" x="8586788" y="3829050"/>
          <p14:tracePt t="48834" x="8486775" y="3841750"/>
          <p14:tracePt t="48840" x="8335963" y="3879850"/>
          <p14:tracePt t="48850" x="8174038" y="3929063"/>
          <p14:tracePt t="48854" x="7897813" y="3967163"/>
          <p14:tracePt t="48864" x="7673975" y="4017963"/>
          <p14:tracePt t="48873" x="7448550" y="4054475"/>
          <p14:tracePt t="48880" x="7235825" y="4067175"/>
          <p14:tracePt t="48890" x="7010400" y="4105275"/>
          <p14:tracePt t="48894" x="6772275" y="4154488"/>
          <p14:tracePt t="48904" x="6608763" y="4167188"/>
          <p14:tracePt t="48916" x="6434138" y="4192588"/>
          <p14:tracePt t="48920" x="6270625" y="4205288"/>
          <p14:tracePt t="48931" x="6108700" y="4254500"/>
          <p14:tracePt t="48936" x="5983288" y="4254500"/>
          <p14:tracePt t="48946" x="5870575" y="4254500"/>
          <p14:tracePt t="48955" x="5808663" y="4254500"/>
          <p14:tracePt t="48960" x="5732463" y="4254500"/>
          <p14:tracePt t="48969" x="5708650" y="4254500"/>
          <p14:tracePt t="48986" x="5695950" y="4254500"/>
          <p14:tracePt t="49864" x="5732463" y="4254500"/>
          <p14:tracePt t="49874" x="5821363" y="4254500"/>
          <p14:tracePt t="49883" x="5883275" y="4254500"/>
          <p14:tracePt t="49887" x="5945188" y="4254500"/>
          <p14:tracePt t="49898" x="5983288" y="4254500"/>
          <p14:tracePt t="49903" x="6008688" y="4254500"/>
          <p14:tracePt t="50297" x="5995988" y="4254500"/>
          <p14:tracePt t="50318" x="5983288" y="4254500"/>
          <p14:tracePt t="50322" x="5957888" y="4254500"/>
          <p14:tracePt t="50331" x="5921375" y="4254500"/>
          <p14:tracePt t="50337" x="5895975" y="4254500"/>
          <p14:tracePt t="50348" x="5845175" y="4267200"/>
          <p14:tracePt t="50358" x="5757863" y="4267200"/>
          <p14:tracePt t="50362" x="5645150" y="4279900"/>
          <p14:tracePt t="50371" x="5483225" y="4318000"/>
          <p14:tracePt t="50378" x="5319713" y="4330700"/>
          <p14:tracePt t="50388" x="5170488" y="4330700"/>
          <p14:tracePt t="50397" x="5006975" y="4354513"/>
          <p14:tracePt t="50402" x="4868863" y="4367213"/>
          <p14:tracePt t="50414" x="4732338" y="4367213"/>
          <p14:tracePt t="50417" x="4619625" y="4392613"/>
          <p14:tracePt t="50427" x="4543425" y="4405313"/>
          <p14:tracePt t="50438" x="4443413" y="4430713"/>
          <p14:tracePt t="50444" x="4356100" y="4430713"/>
          <p14:tracePt t="50454" x="4305300" y="4430713"/>
          <p14:tracePt t="50458" x="4243388" y="4443413"/>
          <p14:tracePt t="50468" x="4181475" y="4454525"/>
          <p14:tracePt t="50478" x="4143375" y="4467225"/>
          <p14:tracePt t="50483" x="4105275" y="4467225"/>
          <p14:tracePt t="50494" x="4081463" y="4467225"/>
          <p14:tracePt t="50498" x="4056063" y="4467225"/>
          <p14:tracePt t="50507" x="4005263" y="4467225"/>
          <p14:tracePt t="50518" x="3979863" y="4479925"/>
          <p14:tracePt t="50524" x="3968750" y="4492625"/>
          <p14:tracePt t="50534" x="3943350" y="4492625"/>
          <p14:tracePt t="50539" x="3917950" y="4492625"/>
          <p14:tracePt t="50550" x="3879850" y="4492625"/>
          <p14:tracePt t="50560" x="3830638" y="4492625"/>
          <p14:tracePt t="50564" x="3805238" y="4492625"/>
          <p14:tracePt t="50573" x="3705225" y="4492625"/>
          <p14:tracePt t="50580" x="3667125" y="4492625"/>
          <p14:tracePt t="50590" x="3592513" y="4492625"/>
          <p14:tracePt t="50600" x="3492500" y="4467225"/>
          <p14:tracePt t="50606" x="3417888" y="4454525"/>
          <p14:tracePt t="50616" x="3317875" y="4454525"/>
          <p14:tracePt t="50619" x="3205163" y="4454525"/>
          <p14:tracePt t="50630" x="3092450" y="4454525"/>
          <p14:tracePt t="50640" x="3003550" y="4454525"/>
          <p14:tracePt t="50646" x="2903538" y="4454525"/>
          <p14:tracePt t="50655" x="2816225" y="4492625"/>
          <p14:tracePt t="50659" x="2741613" y="4530725"/>
          <p14:tracePt t="50670" x="2654300" y="4567238"/>
          <p14:tracePt t="50680" x="2616200" y="4567238"/>
          <p14:tracePt t="50686" x="2603500" y="4579938"/>
          <p14:tracePt t="50726" x="2590800" y="4579938"/>
          <p14:tracePt t="50998" x="2590800" y="4592638"/>
          <p14:tracePt t="51023" x="2578100" y="4592638"/>
          <p14:tracePt t="51214" x="2565400" y="4579938"/>
          <p14:tracePt t="51249" x="2541588" y="4567238"/>
          <p14:tracePt t="51256" x="2528888" y="4554538"/>
          <p14:tracePt t="51266" x="2528888" y="4543425"/>
          <p14:tracePt t="51270" x="2516188" y="4518025"/>
          <p14:tracePt t="51280" x="2503488" y="4505325"/>
          <p14:tracePt t="51285" x="2478088" y="4479925"/>
          <p14:tracePt t="51296" x="2478088" y="4467225"/>
          <p14:tracePt t="51305" x="2452688" y="4443413"/>
          <p14:tracePt t="51313" x="2441575" y="4418013"/>
          <p14:tracePt t="51322" x="2416175" y="4392613"/>
          <p14:tracePt t="51326" x="2403475" y="4379913"/>
          <p14:tracePt t="51337" x="2390775" y="4367213"/>
          <p14:tracePt t="51347" x="2378075" y="4330700"/>
          <p14:tracePt t="51351" x="2365375" y="4318000"/>
          <p14:tracePt t="51368" x="2352675" y="4279900"/>
          <p14:tracePt t="51388" x="2339975" y="4267200"/>
          <p14:tracePt t="51408" x="2328863" y="4241800"/>
          <p14:tracePt t="51413" x="2316163" y="4230688"/>
          <p14:tracePt t="51431" x="2316163" y="4217988"/>
          <p14:tracePt t="51437" x="2303463" y="4217988"/>
          <p14:tracePt t="51454" x="2278063" y="4205288"/>
          <p14:tracePt t="51478" x="2265363" y="4205288"/>
          <p14:tracePt t="51488" x="2239963" y="4192588"/>
          <p14:tracePt t="51544" x="2228850" y="4179888"/>
          <p14:tracePt t="51558" x="2228850" y="4167188"/>
          <p14:tracePt t="51568" x="2228850" y="4141788"/>
          <p14:tracePt t="55089" x="2239963" y="4129088"/>
          <p14:tracePt t="55093" x="2278063" y="4129088"/>
          <p14:tracePt t="55104" x="2365375" y="4129088"/>
          <p14:tracePt t="55110" x="2441575" y="4129088"/>
          <p14:tracePt t="55119" x="2503488" y="4129088"/>
          <p14:tracePt t="55130" x="2565400" y="4129088"/>
          <p14:tracePt t="55134" x="2590800" y="4129088"/>
          <p14:tracePt t="55150" x="2603500" y="4129088"/>
          <p14:tracePt t="55160" x="2616200" y="4129088"/>
          <p14:tracePt t="55169" x="2628900" y="4129088"/>
          <p14:tracePt t="55176" x="2641600" y="4129088"/>
          <p14:tracePt t="55190" x="2667000" y="4129088"/>
          <p14:tracePt t="55209" x="2678113" y="4129088"/>
          <p14:tracePt t="55216" x="2690813" y="4129088"/>
          <p14:tracePt t="55226" x="2716213" y="4129088"/>
          <p14:tracePt t="55230" x="2728913" y="4129088"/>
          <p14:tracePt t="55249" x="2754313" y="4129088"/>
          <p14:tracePt t="55272" x="2767013" y="4129088"/>
          <p14:tracePt t="55282" x="2803525" y="4129088"/>
          <p14:tracePt t="55326" x="2816225" y="4129088"/>
          <p14:tracePt t="55438" x="2790825" y="4129088"/>
          <p14:tracePt t="55448" x="2767013" y="4129088"/>
          <p14:tracePt t="55452" x="2716213" y="4129088"/>
          <p14:tracePt t="55461" x="2690813" y="4117975"/>
          <p14:tracePt t="55474" x="2667000" y="4105275"/>
          <p14:tracePt t="55478" x="2628900" y="4079875"/>
          <p14:tracePt t="55487" x="2590800" y="4067175"/>
          <p14:tracePt t="55493" x="2578100" y="4054475"/>
          <p14:tracePt t="55504" x="2554288" y="4041775"/>
          <p14:tracePt t="55514" x="2541588" y="4029075"/>
          <p14:tracePt t="55517" x="2516188" y="4017963"/>
          <p14:tracePt t="55528" x="2503488" y="4017963"/>
          <p14:tracePt t="55533" x="2465388" y="4005263"/>
          <p14:tracePt t="55544" x="2428875" y="4005263"/>
          <p14:tracePt t="55553" x="2403475" y="3992563"/>
          <p14:tracePt t="55559" x="2352675" y="3992563"/>
          <p14:tracePt t="55568" x="2316163" y="3992563"/>
          <p14:tracePt t="55575" x="2252663" y="3992563"/>
          <p14:tracePt t="55583" x="2152650" y="3992563"/>
          <p14:tracePt t="55594" x="2090738" y="3992563"/>
          <p14:tracePt t="55600" x="2065338" y="3992563"/>
          <p14:tracePt t="55609" x="2027238" y="3992563"/>
          <p14:tracePt t="55634" x="2014538" y="3992563"/>
          <p14:tracePt t="55720" x="2003425" y="3992563"/>
          <p14:tracePt t="55736" x="1990725" y="3992563"/>
          <p14:tracePt t="55745" x="1978025" y="3992563"/>
          <p14:tracePt t="55750" x="1952625" y="4005263"/>
          <p14:tracePt t="55760" x="1927225" y="4017963"/>
          <p14:tracePt t="55776" x="1914525" y="4041775"/>
          <p14:tracePt t="55785" x="1903413" y="4041775"/>
          <p14:tracePt t="55800" x="1890713" y="4041775"/>
          <p14:tracePt t="55806" x="1878013" y="4054475"/>
          <p14:tracePt t="56034" x="1878013" y="4067175"/>
          <p14:tracePt t="56048" x="1890713" y="4067175"/>
          <p14:tracePt t="56068" x="1903413" y="4079875"/>
          <p14:tracePt t="56073" x="1914525" y="4079875"/>
          <p14:tracePt t="56083" x="1952625" y="4079875"/>
          <p14:tracePt t="56088" x="1965325" y="4079875"/>
          <p14:tracePt t="56108" x="1990725" y="4092575"/>
          <p14:tracePt t="56113" x="2014538" y="4092575"/>
          <p14:tracePt t="56124" x="2052638" y="4092575"/>
          <p14:tracePt t="56128" x="2078038" y="4092575"/>
          <p14:tracePt t="56138" x="2103438" y="4117975"/>
          <p14:tracePt t="56147" x="2165350" y="4117975"/>
          <p14:tracePt t="56153" x="2178050" y="4117975"/>
          <p14:tracePt t="56164" x="2216150" y="4117975"/>
          <p14:tracePt t="56168" x="2265363" y="4129088"/>
          <p14:tracePt t="56178" x="2303463" y="4141788"/>
          <p14:tracePt t="56190" x="2339975" y="4141788"/>
          <p14:tracePt t="56193" x="2390775" y="4141788"/>
          <p14:tracePt t="56203" x="2452688" y="4141788"/>
          <p14:tracePt t="56209" x="2490788" y="4141788"/>
          <p14:tracePt t="56226" x="2541588" y="4141788"/>
          <p14:tracePt t="56230" x="2578100" y="4141788"/>
          <p14:tracePt t="56234" x="2628900" y="4141788"/>
          <p14:tracePt t="56244" x="2667000" y="4141788"/>
          <p14:tracePt t="56250" x="2690813" y="4141788"/>
          <p14:tracePt t="56259" x="2716213" y="4141788"/>
          <p14:tracePt t="56270" x="2741613" y="4141788"/>
          <p14:tracePt t="56274" x="2778125" y="4141788"/>
          <p14:tracePt t="56283" x="2790825" y="4141788"/>
          <p14:tracePt t="56300" x="2816225" y="4141788"/>
          <p14:tracePt t="56310" x="2828925" y="4141788"/>
          <p14:tracePt t="56325" x="2841625" y="4141788"/>
          <p14:tracePt t="56340" x="2854325" y="4141788"/>
          <p14:tracePt t="56349" x="2867025" y="4141788"/>
          <p14:tracePt t="56355" x="2879725" y="4141788"/>
          <p14:tracePt t="56366" x="2890838" y="4141788"/>
          <p14:tracePt t="56370" x="2903538" y="4141788"/>
          <p14:tracePt t="56382" x="2941638" y="4141788"/>
          <p14:tracePt t="56392" x="2967038" y="4141788"/>
          <p14:tracePt t="56395" x="2979738" y="4141788"/>
          <p14:tracePt t="56405" x="3003550" y="4141788"/>
          <p14:tracePt t="56411" x="3016250" y="4141788"/>
          <p14:tracePt t="56421" x="3028950" y="4141788"/>
          <p14:tracePt t="56436" x="3054350" y="4141788"/>
          <p14:tracePt t="56446" x="3079750" y="4141788"/>
          <p14:tracePt t="56577" x="3092450" y="4141788"/>
          <p14:tracePt t="56587" x="3092450" y="4117975"/>
          <p14:tracePt t="56597" x="3092450" y="4092575"/>
          <p14:tracePt t="56603" x="3092450" y="4054475"/>
          <p14:tracePt t="56613" x="3092450" y="4005263"/>
          <p14:tracePt t="56617" x="3092450" y="3979863"/>
          <p14:tracePt t="56628" x="3092450" y="3941763"/>
          <p14:tracePt t="56637" x="3092450" y="3892550"/>
          <p14:tracePt t="56643" x="3092450" y="3879850"/>
          <p14:tracePt t="56654" x="3092450" y="3854450"/>
          <p14:tracePt t="56658" x="3079750" y="3829050"/>
          <p14:tracePt t="56667" x="3079750" y="3816350"/>
          <p14:tracePt t="56678" x="3067050" y="3792538"/>
          <p14:tracePt t="56703" x="3067050" y="3779838"/>
          <p14:tracePt t="56717" x="3054350" y="3767138"/>
          <p14:tracePt t="56784" x="3054350" y="3754438"/>
          <p14:tracePt t="56810" x="3041650" y="3754438"/>
          <p14:tracePt t="56819" x="3028950" y="3754438"/>
          <p14:tracePt t="56840" x="2979738" y="3754438"/>
          <p14:tracePt t="56843" x="2954338" y="3754438"/>
          <p14:tracePt t="56849" x="2928938" y="3754438"/>
          <p14:tracePt t="56859" x="2916238" y="3754438"/>
          <p14:tracePt t="56869" x="2879725" y="3767138"/>
          <p14:tracePt t="56875" x="2867025" y="3767138"/>
          <p14:tracePt t="56884" x="2816225" y="3779838"/>
          <p14:tracePt t="56891" x="2790825" y="3803650"/>
          <p14:tracePt t="56899" x="2778125" y="3803650"/>
          <p14:tracePt t="56909" x="2767013" y="3829050"/>
          <p14:tracePt t="56913" x="2754313" y="3829050"/>
          <p14:tracePt t="56925" x="2741613" y="3854450"/>
          <p14:tracePt t="56929" x="2728913" y="3854450"/>
          <p14:tracePt t="56940" x="2728913" y="3867150"/>
          <p14:tracePt t="56949" x="2716213" y="3867150"/>
          <p14:tracePt t="56953" x="2703513" y="3879850"/>
          <p14:tracePt t="56969" x="2703513" y="3892550"/>
          <p14:tracePt t="56990" x="2690813" y="3916363"/>
          <p14:tracePt t="56996" x="2690813" y="3941763"/>
          <p14:tracePt t="57007" x="2678113" y="3967163"/>
          <p14:tracePt t="57009" x="2678113" y="3992563"/>
          <p14:tracePt t="57020" x="2678113" y="4017963"/>
          <p14:tracePt t="57035" x="2678113" y="4041775"/>
          <p14:tracePt t="57046" x="2678113" y="4067175"/>
          <p14:tracePt t="57060" x="2678113" y="4079875"/>
          <p14:tracePt t="57076" x="2678113" y="4105275"/>
          <p14:tracePt t="57086" x="2678113" y="4117975"/>
          <p14:tracePt t="57090" x="2690813" y="4129088"/>
          <p14:tracePt t="57112" x="2716213" y="4141788"/>
          <p14:tracePt t="57126" x="2741613" y="4141788"/>
          <p14:tracePt t="57132" x="2767013" y="4141788"/>
          <p14:tracePt t="57142" x="2790825" y="4141788"/>
          <p14:tracePt t="57152" x="2828925" y="4141788"/>
          <p14:tracePt t="57159" x="2879725" y="4141788"/>
          <p14:tracePt t="57173" x="2890838" y="4141788"/>
          <p14:tracePt t="57182" x="2903538" y="4141788"/>
          <p14:tracePt t="57212" x="2928938" y="4141788"/>
          <p14:tracePt t="57252" x="2928938" y="4129088"/>
          <p14:tracePt t="57262" x="2928938" y="4117975"/>
          <p14:tracePt t="57268" x="2928938" y="4105275"/>
          <p14:tracePt t="57278" x="2928938" y="4092575"/>
          <p14:tracePt t="57304" x="2928938" y="4067175"/>
          <p14:tracePt t="57318" x="2916238" y="4054475"/>
          <p14:tracePt t="57377" x="2903538" y="4054475"/>
          <p14:tracePt t="57398" x="2890838" y="4054475"/>
          <p14:tracePt t="57404" x="2879725" y="4054475"/>
          <p14:tracePt t="57414" x="2867025" y="4054475"/>
          <p14:tracePt t="57417" x="2828925" y="4067175"/>
          <p14:tracePt t="57430" x="2778125" y="4117975"/>
          <p14:tracePt t="57440" x="2728913" y="4167188"/>
          <p14:tracePt t="57444" x="2703513" y="4192588"/>
          <p14:tracePt t="57454" x="2690813" y="4217988"/>
          <p14:tracePt t="57459" x="2678113" y="4241800"/>
          <p14:tracePt t="57470" x="2678113" y="4254500"/>
          <p14:tracePt t="57494" x="2678113" y="4279900"/>
          <p14:tracePt t="57533" x="2678113" y="4292600"/>
          <p14:tracePt t="57540" x="2678113" y="4305300"/>
          <p14:tracePt t="57550" x="2678113" y="4318000"/>
          <p14:tracePt t="57570" x="2690813" y="4318000"/>
          <p14:tracePt t="57586" x="2716213" y="4318000"/>
          <p14:tracePt t="57590" x="2741613" y="4318000"/>
          <p14:tracePt t="57600" x="2790825" y="4318000"/>
          <p14:tracePt t="57609" x="2816225" y="4318000"/>
          <p14:tracePt t="57616" x="2854325" y="4318000"/>
          <p14:tracePt t="57626" x="2890838" y="4318000"/>
          <p14:tracePt t="57630" x="2916238" y="4305300"/>
          <p14:tracePt t="57642" x="2941638" y="4279900"/>
          <p14:tracePt t="57650" x="2967038" y="4241800"/>
          <p14:tracePt t="57656" x="3003550" y="4241800"/>
          <p14:tracePt t="57666" x="3003550" y="4205288"/>
          <p14:tracePt t="57672" x="3028950" y="4192588"/>
          <p14:tracePt t="57682" x="3028950" y="4154488"/>
          <p14:tracePt t="57692" x="3041650" y="4129088"/>
          <p14:tracePt t="57695" x="3041650" y="4105275"/>
          <p14:tracePt t="57707" x="3041650" y="4079875"/>
          <p14:tracePt t="57711" x="3041650" y="4067175"/>
          <p14:tracePt t="57723" x="3041650" y="4054475"/>
          <p14:tracePt t="57745" x="3041650" y="4041775"/>
          <p14:tracePt t="57812" x="3028950" y="4041775"/>
          <p14:tracePt t="57817" x="3016250" y="4041775"/>
          <p14:tracePt t="57842" x="3016250" y="4054475"/>
          <p14:tracePt t="57852" x="3016250" y="4067175"/>
          <p14:tracePt t="57857" x="3016250" y="4079875"/>
          <p14:tracePt t="57868" x="3016250" y="4092575"/>
          <p14:tracePt t="57878" x="3016250" y="4105275"/>
          <p14:tracePt t="57894" x="3041650" y="4117975"/>
          <p14:tracePt t="58862" x="3041650" y="4141788"/>
          <p14:tracePt t="58873" x="3016250" y="4154488"/>
          <p14:tracePt t="58877" x="2979738" y="4179888"/>
          <p14:tracePt t="58888" x="2890838" y="4192588"/>
          <p14:tracePt t="58898" x="2790825" y="4217988"/>
          <p14:tracePt t="58902" x="2703513" y="4254500"/>
          <p14:tracePt t="58912" x="2603500" y="4267200"/>
          <p14:tracePt t="58917" x="2490788" y="4292600"/>
          <p14:tracePt t="58928" x="2365375" y="4292600"/>
          <p14:tracePt t="58938" x="2265363" y="4305300"/>
          <p14:tracePt t="58944" x="2139950" y="4330700"/>
          <p14:tracePt t="58954" x="2052638" y="4330700"/>
          <p14:tracePt t="58957" x="1939925" y="4330700"/>
          <p14:tracePt t="58968" x="1865313" y="4341813"/>
          <p14:tracePt t="58978" x="1801813" y="4341813"/>
          <p14:tracePt t="58984" x="1739900" y="4341813"/>
          <p14:tracePt t="58994" x="1665288" y="4341813"/>
          <p14:tracePt t="58998" x="1627188" y="4341813"/>
          <p14:tracePt t="59008" x="1614488" y="4341813"/>
          <p14:tracePt t="59017" x="1601788" y="4341813"/>
          <p14:tracePt t="59024" x="1577975" y="4354513"/>
          <p14:tracePt t="60820" x="1589088" y="4354513"/>
          <p14:tracePt t="60823" x="1589088" y="4367213"/>
          <p14:tracePt t="60833" x="1614488" y="4379913"/>
          <p14:tracePt t="60860" x="1639888" y="4392613"/>
          <p14:tracePt t="60886" x="1652588" y="4405313"/>
          <p14:tracePt t="60889" x="1665288" y="4405313"/>
          <p14:tracePt t="60899" x="1677988" y="4418013"/>
          <p14:tracePt t="61314" x="1689100" y="4418013"/>
          <p14:tracePt t="61374" x="1701800" y="4418013"/>
          <p14:tracePt t="62606" x="1701800" y="4430713"/>
          <p14:tracePt t="62872" x="1701800" y="4443413"/>
          <p14:tracePt t="63098" x="1714500" y="4454525"/>
          <p14:tracePt t="63107" x="1727200" y="4454525"/>
          <p14:tracePt t="63113" x="1752600" y="4454525"/>
          <p14:tracePt t="63130" x="1790700" y="4479925"/>
          <p14:tracePt t="63140" x="1827213" y="4479925"/>
          <p14:tracePt t="63150" x="1865313" y="4479925"/>
          <p14:tracePt t="63153" x="1914525" y="4479925"/>
          <p14:tracePt t="63164" x="1939925" y="4479925"/>
          <p14:tracePt t="63169" x="1978025" y="4479925"/>
          <p14:tracePt t="63180" x="2003425" y="4479925"/>
          <p14:tracePt t="63190" x="2052638" y="4479925"/>
          <p14:tracePt t="63195" x="2090738" y="4479925"/>
          <p14:tracePt t="63205" x="2139950" y="4479925"/>
          <p14:tracePt t="63210" x="2178050" y="4479925"/>
          <p14:tracePt t="63220" x="2228850" y="4479925"/>
          <p14:tracePt t="63235" x="2303463" y="4479925"/>
          <p14:tracePt t="63246" x="2316163" y="4454525"/>
          <p14:tracePt t="63251" x="2328863" y="4454525"/>
          <p14:tracePt t="63320" x="2339975" y="4454525"/>
          <p14:tracePt t="63361" x="2365375" y="4454525"/>
          <p14:tracePt t="63376" x="2390775" y="4454525"/>
          <p14:tracePt t="63382" x="2416175" y="4454525"/>
          <p14:tracePt t="63391" x="2441575" y="4454525"/>
          <p14:tracePt t="63402" x="2465388" y="4454525"/>
          <p14:tracePt t="63406" x="2490788" y="4479925"/>
          <p14:tracePt t="63418" x="2516188" y="4479925"/>
          <p14:tracePt t="63422" x="2554288" y="4479925"/>
          <p14:tracePt t="63431" x="2578100" y="4479925"/>
          <p14:tracePt t="63441" x="2603500" y="4479925"/>
          <p14:tracePt t="63448" x="2641600" y="4479925"/>
          <p14:tracePt t="63458" x="2667000" y="4479925"/>
          <p14:tracePt t="63461" x="2690813" y="4479925"/>
          <p14:tracePt t="63471" x="2716213" y="4479925"/>
          <p14:tracePt t="63481" x="2741613" y="4479925"/>
          <p14:tracePt t="63488" x="2767013" y="4479925"/>
          <p14:tracePt t="63498" x="2790825" y="4479925"/>
          <p14:tracePt t="63502" x="2828925" y="4479925"/>
          <p14:tracePt t="63512" x="2867025" y="4479925"/>
          <p14:tracePt t="63521" x="2890838" y="4454525"/>
          <p14:tracePt t="63528" x="2903538" y="4454525"/>
          <p14:tracePt t="63538" x="2954338" y="4430713"/>
          <p14:tracePt t="63542" x="2967038" y="4430713"/>
          <p14:tracePt t="63552" x="2992438" y="4418013"/>
          <p14:tracePt t="63564" x="3041650" y="4405313"/>
          <p14:tracePt t="63568" x="3054350" y="4392613"/>
          <p14:tracePt t="63578" x="3067050" y="4392613"/>
          <p14:tracePt t="63584" x="3079750" y="4392613"/>
          <p14:tracePt t="63593" x="3092450" y="4379913"/>
          <p14:tracePt t="63634" x="3116263" y="4379913"/>
          <p14:tracePt t="63720" x="3128963" y="4367213"/>
          <p14:tracePt t="63750" x="3141663" y="4367213"/>
          <p14:tracePt t="63766" x="3154363" y="4354513"/>
          <p14:tracePt t="63790" x="3167063" y="4354513"/>
          <p14:tracePt t="63799" x="3179763" y="4354513"/>
          <p14:tracePt t="63806" x="3205163" y="4354513"/>
          <p14:tracePt t="63816" x="3216275" y="4341813"/>
          <p14:tracePt t="63826" x="3241675" y="4341813"/>
          <p14:tracePt t="63829" x="3267075" y="4341813"/>
          <p14:tracePt t="63839" x="3292475" y="4341813"/>
          <p14:tracePt t="63846" x="3305175" y="4341813"/>
          <p14:tracePt t="63856" x="3341688" y="4330700"/>
          <p14:tracePt t="63870" x="3379788" y="4330700"/>
          <p14:tracePt t="63880" x="3392488" y="4330700"/>
          <p14:tracePt t="63906" x="3417888" y="4330700"/>
          <p14:tracePt t="63912" x="3417888" y="4318000"/>
          <p14:tracePt t="63921" x="3429000" y="4318000"/>
          <p14:tracePt t="63936" x="3441700" y="4318000"/>
          <p14:tracePt t="63952" x="3454400" y="4318000"/>
          <p14:tracePt t="63961" x="3467100" y="4318000"/>
          <p14:tracePt t="64340" x="3429000" y="4318000"/>
          <p14:tracePt t="64350" x="3405188" y="4318000"/>
          <p14:tracePt t="64356" x="3367088" y="4341813"/>
          <p14:tracePt t="64366" x="3341688" y="4354513"/>
          <p14:tracePt t="64376" x="3317875" y="4354513"/>
          <p14:tracePt t="64380" x="3292475" y="4367213"/>
          <p14:tracePt t="64390" x="3267075" y="4367213"/>
          <p14:tracePt t="64401" x="3254375" y="4367213"/>
          <p14:tracePt t="64403" x="3241675" y="4379913"/>
          <p14:tracePt t="64420" x="3216275" y="4379913"/>
          <p14:tracePt t="64439" x="3205163" y="4379913"/>
          <p14:tracePt t="64443" x="3192463" y="4379913"/>
          <p14:tracePt t="64454" x="3179763" y="4379913"/>
          <p14:tracePt t="64459" x="3167063" y="4392613"/>
          <p14:tracePt t="64470" x="3154363" y="4392613"/>
          <p14:tracePt t="64480" x="3141663" y="4392613"/>
          <p14:tracePt t="64486" x="3128963" y="4392613"/>
          <p14:tracePt t="64500" x="3103563" y="4392613"/>
          <p14:tracePt t="64510" x="3092450" y="4392613"/>
          <p14:tracePt t="64520" x="3079750" y="4392613"/>
          <p14:tracePt t="64526" x="3067050" y="4392613"/>
          <p14:tracePt t="64536" x="3054350" y="4392613"/>
          <p14:tracePt t="64625" x="3041650" y="4392613"/>
          <p14:tracePt t="64636" x="3028950" y="4392613"/>
          <p14:tracePt t="64646" x="3028950" y="4379913"/>
          <p14:tracePt t="64662" x="3028950" y="4367213"/>
          <p14:tracePt t="64685" x="3028950" y="4341813"/>
          <p14:tracePt t="64708" x="3016250" y="4341813"/>
          <p14:tracePt t="64717" x="3003550" y="4330700"/>
          <p14:tracePt t="64732" x="3003550" y="4318000"/>
          <p14:tracePt t="64742" x="2992438" y="4318000"/>
          <p14:tracePt t="64748" x="2992438" y="4305300"/>
          <p14:tracePt t="64964" x="3028950" y="4318000"/>
          <p14:tracePt t="64969" x="3079750" y="4341813"/>
          <p14:tracePt t="64980" x="3116263" y="4354513"/>
          <p14:tracePt t="64984" x="3154363" y="4367213"/>
          <p14:tracePt t="64994" x="3205163" y="4379913"/>
          <p14:tracePt t="65004" x="3267075" y="4405313"/>
          <p14:tracePt t="65009" x="3279775" y="4405313"/>
          <p14:tracePt t="65019" x="3328988" y="4418013"/>
          <p14:tracePt t="65023" x="3354388" y="4418013"/>
          <p14:tracePt t="65034" x="3405188" y="4443413"/>
          <p14:tracePt t="65044" x="3429000" y="4443413"/>
          <p14:tracePt t="65050" x="3479800" y="4467225"/>
          <p14:tracePt t="65060" x="3505200" y="4467225"/>
          <p14:tracePt t="65065" x="3517900" y="4479925"/>
          <p14:tracePt t="65076" x="3541713" y="4479925"/>
          <p14:tracePt t="65086" x="3554413" y="4492625"/>
          <p14:tracePt t="65089" x="3567113" y="4492625"/>
          <p14:tracePt t="65101" x="3579813" y="4492625"/>
          <p14:tracePt t="65116" x="3592513" y="4492625"/>
          <p14:tracePt t="65129" x="3605213" y="4492625"/>
          <p14:tracePt t="65796" x="3605213" y="4518025"/>
          <p14:tracePt t="65826" x="3605213" y="4530725"/>
          <p14:tracePt t="65902" x="3617913" y="4530725"/>
          <p14:tracePt t="65911" x="3654425" y="4530725"/>
          <p14:tracePt t="65918" x="3779838" y="4492625"/>
          <p14:tracePt t="65928" x="3930650" y="4454525"/>
          <p14:tracePt t="65932" x="4056063" y="4418013"/>
          <p14:tracePt t="65944" x="4181475" y="4379913"/>
          <p14:tracePt t="65954" x="4268788" y="4330700"/>
          <p14:tracePt t="65958" x="4368800" y="4292600"/>
          <p14:tracePt t="65968" x="4494213" y="4241800"/>
          <p14:tracePt t="65974" x="4594225" y="4217988"/>
          <p14:tracePt t="65984" x="4732338" y="4179888"/>
          <p14:tracePt t="65994" x="4819650" y="4141788"/>
          <p14:tracePt t="65999" x="4894263" y="4105275"/>
          <p14:tracePt t="66008" x="4981575" y="4067175"/>
          <p14:tracePt t="66015" x="5032375" y="4041775"/>
          <p14:tracePt t="66024" x="5057775" y="4017963"/>
          <p14:tracePt t="66033" x="5119688" y="3979863"/>
          <p14:tracePt t="66037" x="5157788" y="3941763"/>
          <p14:tracePt t="66048" x="5181600" y="3916363"/>
          <p14:tracePt t="66054" x="5181600" y="3905250"/>
          <p14:tracePt t="66064" x="5181600" y="3879850"/>
          <p14:tracePt t="66073" x="5207000" y="3867150"/>
          <p14:tracePt t="66078" x="5219700" y="3829050"/>
          <p14:tracePt t="66088" x="5219700" y="3816350"/>
          <p14:tracePt t="66094" x="5232400" y="3816350"/>
          <p14:tracePt t="66114" x="5232400" y="3792538"/>
          <p14:tracePt t="66120" x="5232400" y="3779838"/>
          <p14:tracePt t="66134" x="5245100" y="3767138"/>
          <p14:tracePt t="66153" x="5245100" y="3754438"/>
          <p14:tracePt t="66170" x="5245100" y="3741738"/>
          <p14:tracePt t="66184" x="5245100" y="3729038"/>
          <p14:tracePt t="66193" x="5245100" y="3716338"/>
          <p14:tracePt t="66199" x="5245100" y="3703638"/>
          <p14:tracePt t="66216" x="5245100" y="3679825"/>
          <p14:tracePt t="66235" x="5232400" y="3654425"/>
          <p14:tracePt t="66249" x="5219700" y="3641725"/>
          <p14:tracePt t="66266" x="5219700" y="3616325"/>
          <p14:tracePt t="66280" x="5207000" y="3616325"/>
          <p14:tracePt t="66296" x="5194300" y="3616325"/>
          <p14:tracePt t="66306" x="5181600" y="3616325"/>
          <p14:tracePt t="66406" x="5181600" y="3603625"/>
          <p14:tracePt t="66422" x="5170488" y="3603625"/>
          <p14:tracePt t="66442" x="5157788" y="3590925"/>
          <p14:tracePt t="66448" x="5145088" y="3590925"/>
          <p14:tracePt t="66457" x="5132388" y="3579813"/>
          <p14:tracePt t="66462" x="5132388" y="3567113"/>
          <p14:tracePt t="66482" x="5119688" y="3567113"/>
          <p14:tracePt t="66488" x="5094288" y="3567113"/>
          <p14:tracePt t="66498" x="5081588" y="3554413"/>
          <p14:tracePt t="66512" x="5068888" y="3529013"/>
          <p14:tracePt t="66538" x="5057775" y="3529013"/>
          <p14:tracePt t="66604" x="5045075" y="3529013"/>
          <p14:tracePt t="66617" x="5032375" y="3541713"/>
          <p14:tracePt t="66624" x="5032375" y="3554413"/>
          <p14:tracePt t="66633" x="5032375" y="3567113"/>
          <p14:tracePt t="66643" x="5032375" y="3579813"/>
          <p14:tracePt t="66649" x="5032375" y="3603625"/>
          <p14:tracePt t="66658" x="5032375" y="3629025"/>
          <p14:tracePt t="66665" x="5032375" y="3641725"/>
          <p14:tracePt t="66673" x="5032375" y="3654425"/>
          <p14:tracePt t="66684" x="5045075" y="3654425"/>
          <p14:tracePt t="66690" x="5045075" y="3667125"/>
          <p14:tracePt t="66699" x="5045075" y="3679825"/>
          <p14:tracePt t="66703" x="5045075" y="3692525"/>
          <p14:tracePt t="66715" x="5057775" y="3692525"/>
          <p14:tracePt t="66724" x="5057775" y="3703638"/>
          <p14:tracePt t="66740" x="5068888" y="3716338"/>
          <p14:tracePt t="66769" x="5068888" y="3729038"/>
          <p14:tracePt t="66784" x="5068888" y="3741738"/>
          <p14:tracePt t="66803" x="5081588" y="3741738"/>
          <p14:tracePt t="66866" x="5081588" y="3754438"/>
          <p14:tracePt t="67571" x="5081588" y="3767138"/>
          <p14:tracePt t="67733" x="5094288" y="3779838"/>
          <p14:tracePt t="67744" x="5094288" y="3792538"/>
          <p14:tracePt t="67753" x="5119688" y="3803650"/>
          <p14:tracePt t="67757" x="5157788" y="3829050"/>
          <p14:tracePt t="67768" x="5232400" y="3829050"/>
          <p14:tracePt t="67773" x="5332413" y="3854450"/>
          <p14:tracePt t="67784" x="5457825" y="3905250"/>
          <p14:tracePt t="67794" x="5607050" y="3941763"/>
          <p14:tracePt t="67798" x="5757863" y="4005263"/>
          <p14:tracePt t="67808" x="5945188" y="4029075"/>
          <p14:tracePt t="67814" x="6096000" y="4041775"/>
          <p14:tracePt t="67824" x="6321425" y="4092575"/>
          <p14:tracePt t="67833" x="6596063" y="4205288"/>
          <p14:tracePt t="67839" x="6934200" y="4279900"/>
          <p14:tracePt t="67850" x="7272338" y="4379913"/>
          <p14:tracePt t="67854" x="7597775" y="4492625"/>
          <p14:tracePt t="67864" x="7886700" y="4554538"/>
          <p14:tracePt t="67873" x="8148638" y="4592638"/>
          <p14:tracePt t="67879" x="8348663" y="4630738"/>
          <p14:tracePt t="67890" x="8599488" y="4656138"/>
          <p14:tracePt t="67894" x="8774113" y="4656138"/>
          <p14:tracePt t="67903" x="8924925" y="4656138"/>
          <p14:tracePt t="67916" x="9063038" y="4656138"/>
          <p14:tracePt t="67920" x="9137650" y="4656138"/>
          <p14:tracePt t="67930" x="9175750" y="4656138"/>
          <p14:tracePt t="67933" x="9199563" y="4656138"/>
          <p14:tracePt t="68010" x="9212263" y="4656138"/>
          <p14:tracePt t="68031" x="9237663" y="4656138"/>
          <p14:tracePt t="68035" x="9237663" y="4643438"/>
          <p14:tracePt t="68046" x="9250363" y="4643438"/>
          <p14:tracePt t="68052" x="9250363" y="4630738"/>
          <p14:tracePt t="68062" x="9263063" y="4605338"/>
          <p14:tracePt t="68076" x="9263063" y="4579938"/>
          <p14:tracePt t="68092" x="9263063" y="4567238"/>
          <p14:tracePt t="68112" x="9263063" y="4543425"/>
          <p14:tracePt t="68116" x="9263063" y="4518025"/>
          <p14:tracePt t="68132" x="9250363" y="4479925"/>
          <p14:tracePt t="68152" x="9224963" y="4467225"/>
          <p14:tracePt t="68158" x="9212263" y="4454525"/>
          <p14:tracePt t="68172" x="9199563" y="4443413"/>
          <p14:tracePt t="68177" x="9188450" y="4430713"/>
          <p14:tracePt t="68187" x="9175750" y="4430713"/>
          <p14:tracePt t="68192" x="9163050" y="4430713"/>
          <p14:tracePt t="68201" x="9137650" y="4430713"/>
          <p14:tracePt t="68212" x="9099550" y="4430713"/>
          <p14:tracePt t="68232" x="8999538" y="4430713"/>
          <p14:tracePt t="68241" x="8937625" y="4430713"/>
          <p14:tracePt t="68252" x="8886825" y="4430713"/>
          <p14:tracePt t="68257" x="8799513" y="4430713"/>
          <p14:tracePt t="68267" x="8750300" y="4405313"/>
          <p14:tracePt t="68271" x="8712200" y="4405313"/>
          <p14:tracePt t="68282" x="8686800" y="4392613"/>
          <p14:tracePt t="68292" x="8650288" y="4392613"/>
          <p14:tracePt t="68298" x="8637588" y="4392613"/>
          <p14:tracePt t="68314" x="8624888" y="4379913"/>
          <p14:tracePt t="68430" x="8624888" y="4354513"/>
          <p14:tracePt t="68433" x="8624888" y="4341813"/>
          <p14:tracePt t="68444" x="8624888" y="4318000"/>
          <p14:tracePt t="68450" x="8624888" y="4292600"/>
          <p14:tracePt t="68460" x="8661400" y="4279900"/>
          <p14:tracePt t="68470" x="8686800" y="4241800"/>
          <p14:tracePt t="68474" x="8712200" y="4241800"/>
          <p14:tracePt t="68484" x="8737600" y="4230688"/>
          <p14:tracePt t="68489" x="8774113" y="4205288"/>
          <p14:tracePt t="68500" x="8786813" y="4205288"/>
          <p14:tracePt t="68509" x="8824913" y="4205288"/>
          <p14:tracePt t="68514" x="8837613" y="4192588"/>
          <p14:tracePt t="68530" x="8837613" y="4179888"/>
          <p14:tracePt t="68711" x="8824913" y="4179888"/>
          <p14:tracePt t="68722" x="8812213" y="4179888"/>
          <p14:tracePt t="68736" x="8786813" y="4179888"/>
          <p14:tracePt t="68747" x="8763000" y="4179888"/>
          <p14:tracePt t="68762" x="8750300" y="4179888"/>
          <p14:tracePt t="68848" x="8737600" y="4179888"/>
          <p14:tracePt t="68863" x="8712200" y="4179888"/>
          <p14:tracePt t="68924" x="8699500" y="4167188"/>
          <p14:tracePt t="69231" x="8712200" y="4167188"/>
          <p14:tracePt t="69246" x="8724900" y="4167188"/>
          <p14:tracePt t="69256" x="8737600" y="4167188"/>
          <p14:tracePt t="69262" x="8750300" y="4167188"/>
          <p14:tracePt t="69272" x="8774113" y="4167188"/>
          <p14:tracePt t="69286" x="8786813" y="4167188"/>
          <p14:tracePt t="69312" x="8812213" y="4167188"/>
          <p14:tracePt t="69338" x="8824913" y="4167188"/>
          <p14:tracePt t="69362" x="8837613" y="4167188"/>
          <p14:tracePt t="69378" x="8850313" y="4167188"/>
          <p14:tracePt t="69407" x="8863013" y="4167188"/>
          <p14:tracePt t="69428" x="8874125" y="4167188"/>
          <p14:tracePt t="69448" x="8899525" y="4167188"/>
          <p14:tracePt t="69468" x="8912225" y="4179888"/>
          <p14:tracePt t="69483" x="8924925" y="4192588"/>
          <p14:tracePt t="69537" x="8937625" y="4192588"/>
          <p14:tracePt t="69560" x="8950325" y="4192588"/>
          <p14:tracePt t="69563" x="8963025" y="4205288"/>
          <p14:tracePt t="69580" x="8975725" y="4205288"/>
          <p14:tracePt t="69599" x="8975725" y="4217988"/>
          <p14:tracePt t="69603" x="8975725" y="4230688"/>
          <p14:tracePt t="69624" x="8986838" y="4254500"/>
          <p14:tracePt t="69639" x="8986838" y="4279900"/>
          <p14:tracePt t="69643" x="8986838" y="4292600"/>
          <p14:tracePt t="69670" x="8986838" y="4318000"/>
          <p14:tracePt t="69862" x="8986838" y="4330700"/>
          <p14:tracePt t="69881" x="8986838" y="4341813"/>
          <p14:tracePt t="69887" x="8986838" y="4354513"/>
          <p14:tracePt t="69907" x="8986838" y="4367213"/>
          <p14:tracePt t="69922" x="8986838" y="4379913"/>
          <p14:tracePt t="69952" x="8986838" y="4392613"/>
          <p14:tracePt t="70346" x="8986838" y="4379913"/>
          <p14:tracePt t="70350" x="8986838" y="4341813"/>
          <p14:tracePt t="70362" x="8986838" y="4292600"/>
          <p14:tracePt t="70366" x="8986838" y="4254500"/>
          <p14:tracePt t="70375" x="8986838" y="4205288"/>
          <p14:tracePt t="70386" x="8986838" y="4141788"/>
          <p14:tracePt t="70392" x="8986838" y="4117975"/>
          <p14:tracePt t="70402" x="8986838" y="4092575"/>
          <p14:tracePt t="70406" x="8986838" y="4067175"/>
          <p14:tracePt t="70415" x="8986838" y="4029075"/>
          <p14:tracePt t="70425" x="8986838" y="4005263"/>
          <p14:tracePt t="70432" x="8986838" y="3967163"/>
          <p14:tracePt t="70442" x="8986838" y="3941763"/>
          <p14:tracePt t="70445" x="8986838" y="3929063"/>
          <p14:tracePt t="70455" x="8986838" y="3905250"/>
          <p14:tracePt t="70466" x="8986838" y="3879850"/>
          <p14:tracePt t="70472" x="8986838" y="3867150"/>
          <p14:tracePt t="70482" x="8986838" y="3854450"/>
          <p14:tracePt t="70488" x="8986838" y="3829050"/>
          <p14:tracePt t="70497" x="8986838" y="3816350"/>
          <p14:tracePt t="70512" x="8986838" y="3803650"/>
          <p14:tracePt t="70522" x="8975725" y="3792538"/>
          <p14:tracePt t="70542" x="8975725" y="3779838"/>
          <p14:tracePt t="70598" x="8975725" y="3754438"/>
          <p14:tracePt t="70604" x="8975725" y="3729038"/>
          <p14:tracePt t="70628" x="8975725" y="3703638"/>
          <p14:tracePt t="70638" x="8975725" y="3692525"/>
          <p14:tracePt t="70667" x="8975725" y="3679825"/>
          <p14:tracePt t="70678" x="8999538" y="3667125"/>
          <p14:tracePt t="70684" x="9012238" y="3654425"/>
          <p14:tracePt t="70694" x="9024938" y="3641725"/>
          <p14:tracePt t="70703" x="9050338" y="3629025"/>
          <p14:tracePt t="70711" x="9063038" y="3616325"/>
          <p14:tracePt t="70720" x="9088438" y="3603625"/>
          <p14:tracePt t="70724" x="9099550" y="3590925"/>
          <p14:tracePt t="70733" x="9112250" y="3579813"/>
          <p14:tracePt t="70744" x="9124950" y="3579813"/>
          <p14:tracePt t="70750" x="9150350" y="3567113"/>
          <p14:tracePt t="70763" x="9163050" y="3554413"/>
          <p14:tracePt t="70773" x="9175750" y="3554413"/>
          <p14:tracePt t="70783" x="9188450" y="3541713"/>
          <p14:tracePt t="70816" x="9212263" y="3529013"/>
          <p14:tracePt t="70876" x="9224963" y="3516313"/>
          <p14:tracePt t="70909" x="9237663" y="3516313"/>
          <p14:tracePt t="70920" x="9237663" y="3503613"/>
          <p14:tracePt t="70926" x="9237663" y="3490913"/>
          <p14:tracePt t="70962" x="9237663" y="3467100"/>
          <p14:tracePt t="70976" x="9237663" y="3454400"/>
          <p14:tracePt t="70985" x="9237663" y="3429000"/>
          <p14:tracePt t="70992" x="9188450" y="3416300"/>
          <p14:tracePt t="71001" x="9137650" y="3416300"/>
          <p14:tracePt t="71006" x="9112250" y="3403600"/>
          <p14:tracePt t="71015" x="9075738" y="3403600"/>
          <p14:tracePt t="71026" x="9024938" y="3378200"/>
          <p14:tracePt t="71032" x="8950325" y="3378200"/>
          <p14:tracePt t="71042" x="8886825" y="3378200"/>
          <p14:tracePt t="71048" x="8774113" y="3378200"/>
          <p14:tracePt t="71057" x="8674100" y="3378200"/>
          <p14:tracePt t="71067" x="8537575" y="3403600"/>
          <p14:tracePt t="71071" x="8399463" y="3454400"/>
          <p14:tracePt t="71082" x="8261350" y="3529013"/>
          <p14:tracePt t="71088" x="8135938" y="3616325"/>
          <p14:tracePt t="71097" x="8035925" y="3692525"/>
          <p14:tracePt t="71107" x="7974013" y="3767138"/>
          <p14:tracePt t="71112" x="7910513" y="3879850"/>
          <p14:tracePt t="71122" x="7874000" y="4005263"/>
          <p14:tracePt t="71128" x="7861300" y="4067175"/>
          <p14:tracePt t="71137" x="7861300" y="4141788"/>
          <p14:tracePt t="71148" x="7861300" y="4179888"/>
          <p14:tracePt t="71152" x="7861300" y="4205288"/>
          <p14:tracePt t="71162" x="7861300" y="4230688"/>
          <p14:tracePt t="71168" x="7861300" y="4254500"/>
          <p14:tracePt t="71178" x="7886700" y="4292600"/>
          <p14:tracePt t="71188" x="7986713" y="4305300"/>
          <p14:tracePt t="71192" x="8048625" y="4305300"/>
          <p14:tracePt t="71203" x="8174038" y="4305300"/>
          <p14:tracePt t="71208" x="8299450" y="4305300"/>
          <p14:tracePt t="71228" x="8612188" y="4167188"/>
          <p14:tracePt t="71233" x="8750300" y="4092575"/>
          <p14:tracePt t="71245" x="8886825" y="4005263"/>
          <p14:tracePt t="71248" x="8986838" y="3929063"/>
          <p14:tracePt t="71257" x="9050338" y="3867150"/>
          <p14:tracePt t="71268" x="9075738" y="3816350"/>
          <p14:tracePt t="71273" x="9088438" y="3779838"/>
          <p14:tracePt t="71284" x="9088438" y="3767138"/>
          <p14:tracePt t="71330" x="9088438" y="3754438"/>
          <p14:tracePt t="71339" x="9075738" y="3754438"/>
          <p14:tracePt t="71344" x="9024938" y="3779838"/>
          <p14:tracePt t="71354" x="8963025" y="3829050"/>
          <p14:tracePt t="71360" x="8924925" y="3854450"/>
          <p14:tracePt t="71369" x="8886825" y="3892550"/>
          <p14:tracePt t="71380" x="8874125" y="3929063"/>
          <p14:tracePt t="71385" x="8850313" y="3954463"/>
          <p14:tracePt t="71396" x="8837613" y="3979863"/>
          <p14:tracePt t="71400" x="8837613" y="3992563"/>
          <p14:tracePt t="71410" x="8824913" y="4005263"/>
          <p14:tracePt t="71420" x="8812213" y="4017963"/>
          <p14:tracePt t="71428" x="8812213" y="4029075"/>
          <p14:tracePt t="71435" x="8812213" y="4041775"/>
          <p14:tracePt t="71470" x="8812213" y="4054475"/>
          <p14:tracePt t="71486" x="8812213" y="4067175"/>
          <p14:tracePt t="71492" x="8812213" y="4079875"/>
          <p14:tracePt t="71502" x="8812213" y="4105275"/>
          <p14:tracePt t="71511" x="8812213" y="4117975"/>
          <p14:tracePt t="71516" x="8799513" y="4129088"/>
          <p14:tracePt t="71527" x="8799513" y="4141788"/>
          <p14:tracePt t="71532" x="8786813" y="4154488"/>
          <p14:tracePt t="71542" x="8774113" y="4167188"/>
          <p14:tracePt t="71551" x="8774113" y="4179888"/>
          <p14:tracePt t="71556" x="8763000" y="4192588"/>
          <p14:tracePt t="71566" x="8763000" y="4205288"/>
          <p14:tracePt t="71582" x="8750300" y="4205288"/>
          <p14:tracePt t="71838" x="8763000" y="4205288"/>
          <p14:tracePt t="71844" x="8774113" y="4205288"/>
          <p14:tracePt t="71854" x="8786813" y="4205288"/>
          <p14:tracePt t="71860" x="8799513" y="4205288"/>
          <p14:tracePt t="71894" x="8824913" y="4205288"/>
          <p14:tracePt t="71910" x="8837613" y="4205288"/>
          <p14:tracePt t="71920" x="8850313" y="4205288"/>
          <p14:tracePt t="71924" x="8863013" y="4205288"/>
          <p14:tracePt t="71944" x="8874125" y="4205288"/>
          <p14:tracePt t="71986" x="8886825" y="4205288"/>
          <p14:tracePt t="71990" x="8899525" y="4205288"/>
          <p14:tracePt t="72000" x="8912225" y="4192588"/>
          <p14:tracePt t="72010" x="8924925" y="4192588"/>
          <p14:tracePt t="72016" x="8950325" y="4192588"/>
          <p14:tracePt t="72029" x="8963025" y="4192588"/>
          <p14:tracePt t="72039" x="8975725" y="4167188"/>
          <p14:tracePt t="72095" x="8986838" y="4167188"/>
          <p14:tracePt t="72115" x="8999538" y="4167188"/>
          <p14:tracePt t="72132" x="9012238" y="4167188"/>
          <p14:tracePt t="72142" x="9012238" y="4154488"/>
          <p14:tracePt t="72146" x="9024938" y="4154488"/>
          <p14:tracePt t="72182" x="9050338" y="4154488"/>
          <p14:tracePt t="72344" x="9012238" y="4154488"/>
          <p14:tracePt t="72354" x="8986838" y="4179888"/>
          <p14:tracePt t="72358" x="8886825" y="4230688"/>
          <p14:tracePt t="72367" x="8799513" y="4254500"/>
          <p14:tracePt t="72378" x="8686800" y="4318000"/>
          <p14:tracePt t="72384" x="8537575" y="4379913"/>
          <p14:tracePt t="72394" x="8374063" y="4418013"/>
          <p14:tracePt t="72397" x="8212138" y="4467225"/>
          <p14:tracePt t="72410" x="8035925" y="4518025"/>
          <p14:tracePt t="72418" x="7823200" y="4579938"/>
          <p14:tracePt t="72424" x="7623175" y="4630738"/>
          <p14:tracePt t="72434" x="7448550" y="4692650"/>
          <p14:tracePt t="72440" x="7223125" y="4718050"/>
          <p14:tracePt t="72449" x="6959600" y="4792663"/>
          <p14:tracePt t="72460" x="6659563" y="4843463"/>
          <p14:tracePt t="72464" x="6496050" y="4892675"/>
          <p14:tracePt t="72473" x="6321425" y="4918075"/>
          <p14:tracePt t="72480" x="6157913" y="4930775"/>
          <p14:tracePt t="72490" x="6021388" y="4956175"/>
          <p14:tracePt t="72500" x="5908675" y="4956175"/>
          <p14:tracePt t="72504" x="5832475" y="4968875"/>
          <p14:tracePt t="72514" x="5783263" y="4968875"/>
          <p14:tracePt t="72519" x="5770563" y="4968875"/>
          <p14:tracePt t="72530" x="5757863" y="4968875"/>
          <p14:tracePt t="72585" x="5732463" y="4968875"/>
          <p14:tracePt t="72626" x="5708650" y="4968875"/>
          <p14:tracePt t="72630" x="5657850" y="4968875"/>
          <p14:tracePt t="72639" x="5619750" y="4968875"/>
          <p14:tracePt t="72645" x="5557838" y="4968875"/>
          <p14:tracePt t="72656" x="5483225" y="4968875"/>
          <p14:tracePt t="72665" x="5419725" y="4968875"/>
          <p14:tracePt t="72670" x="5294313" y="4956175"/>
          <p14:tracePt t="72679" x="5181600" y="4956175"/>
          <p14:tracePt t="72686" x="5068888" y="4930775"/>
          <p14:tracePt t="72696" x="4894263" y="4918075"/>
          <p14:tracePt t="72705" x="4732338" y="4918075"/>
          <p14:tracePt t="72712" x="4518025" y="4868863"/>
          <p14:tracePt t="72722" x="4256088" y="4830763"/>
          <p14:tracePt t="72726" x="4081463" y="4818063"/>
          <p14:tracePt t="72736" x="3867150" y="4792663"/>
          <p14:tracePt t="72746" x="3717925" y="4779963"/>
          <p14:tracePt t="72752" x="3579813" y="4779963"/>
          <p14:tracePt t="72761" x="3467100" y="4779963"/>
          <p14:tracePt t="72765" x="3341688" y="4756150"/>
          <p14:tracePt t="72776" x="3228975" y="4743450"/>
          <p14:tracePt t="72786" x="3092450" y="4743450"/>
          <p14:tracePt t="72793" x="2928938" y="4743450"/>
          <p14:tracePt t="72802" x="2767013" y="4743450"/>
          <p14:tracePt t="72809" x="2628900" y="4743450"/>
          <p14:tracePt t="72817" x="2490788" y="4743450"/>
          <p14:tracePt t="72828" x="2378075" y="4743450"/>
          <p14:tracePt t="72832" x="2339975" y="4743450"/>
          <p14:tracePt t="72842" x="2278063" y="4743450"/>
          <p14:tracePt t="72848" x="2252663" y="4743450"/>
          <p14:tracePt t="72858" x="2239963" y="4743450"/>
          <p14:tracePt t="72868" x="2216150" y="4743450"/>
          <p14:tracePt t="72873" x="2203450" y="4743450"/>
          <p14:tracePt t="72884" x="2178050" y="4743450"/>
          <p14:tracePt t="72918" x="2165350" y="4743450"/>
          <p14:tracePt t="72934" x="2139950" y="4756150"/>
          <p14:tracePt t="72947" x="2127250" y="4768850"/>
          <p14:tracePt t="72958" x="2116138" y="4768850"/>
          <p14:tracePt t="72968" x="2103438" y="4768850"/>
          <p14:tracePt t="72974" x="2090738" y="4779963"/>
          <p14:tracePt t="73080" x="2078038" y="4792663"/>
          <p14:tracePt t="73114" x="2078038" y="4805363"/>
          <p14:tracePt t="73134" x="2090738" y="4805363"/>
          <p14:tracePt t="73169" x="2103438" y="4818063"/>
          <p14:tracePt t="73196" x="2116138" y="4830763"/>
          <p14:tracePt t="73962" x="2127250" y="4830763"/>
          <p14:tracePt t="73977" x="2139950" y="4830763"/>
          <p14:tracePt t="73981" x="2152650" y="4830763"/>
          <p14:tracePt t="74002" x="2165350" y="4830763"/>
          <p14:tracePt t="74017" x="2178050" y="4830763"/>
          <p14:tracePt t="74044" x="2190750" y="4843463"/>
          <p14:tracePt t="74073" x="2203450" y="4843463"/>
          <p14:tracePt t="74084" x="2203450" y="4856163"/>
          <p14:tracePt t="74098" x="2216150" y="4868863"/>
          <p14:tracePt t="74134" x="2228850" y="4879975"/>
          <p14:tracePt t="74140" x="2239963" y="4879975"/>
          <p14:tracePt t="74149" x="2252663" y="4879975"/>
          <p14:tracePt t="74154" x="2252663" y="4892675"/>
          <p14:tracePt t="74174" x="2265363" y="4892675"/>
          <p14:tracePt t="74210" x="2278063" y="4905375"/>
          <p14:tracePt t="74220" x="2290763" y="4905375"/>
          <p14:tracePt t="74280" x="2303463" y="4905375"/>
          <p14:tracePt t="74286" x="2316163" y="4905375"/>
          <p14:tracePt t="74306" x="2328863" y="4918075"/>
          <p14:tracePt t="74336" x="2339975" y="4930775"/>
          <p14:tracePt t="74360" x="2352675" y="4943475"/>
          <p14:tracePt t="74376" x="2365375" y="4956175"/>
          <p14:tracePt t="74441" x="2365375" y="4968875"/>
          <p14:tracePt t="75107" x="2378075" y="4981575"/>
          <p14:tracePt t="75118" x="2403475" y="4981575"/>
          <p14:tracePt t="75138" x="2416175" y="4981575"/>
          <p14:tracePt t="75147" x="2428875" y="4992688"/>
          <p14:tracePt t="75158" x="2441575" y="5005388"/>
          <p14:tracePt t="75304" x="2441575" y="5018088"/>
          <p14:tracePt t="75314" x="2452688" y="5030788"/>
          <p14:tracePt t="75324" x="2465388" y="5043488"/>
          <p14:tracePt t="75329" x="2465388" y="5068888"/>
          <p14:tracePt t="75340" x="2478088" y="5118100"/>
          <p14:tracePt t="75354" x="2490788" y="5130800"/>
          <p14:tracePt t="75370" x="2503488" y="5143500"/>
          <p14:tracePt t="75384" x="2516188" y="5156200"/>
          <p14:tracePt t="75582" x="2516188" y="5168900"/>
          <p14:tracePt t="75592" x="2528888" y="5168900"/>
          <p14:tracePt t="75596" x="2554288" y="5168900"/>
          <p14:tracePt t="75606" x="2578100" y="5168900"/>
          <p14:tracePt t="75611" x="2603500" y="5168900"/>
          <p14:tracePt t="75622" x="2667000" y="5168900"/>
          <p14:tracePt t="75632" x="2741613" y="5168900"/>
          <p14:tracePt t="75636" x="2854325" y="5168900"/>
          <p14:tracePt t="75646" x="2967038" y="5168900"/>
          <p14:tracePt t="75651" x="3141663" y="5130800"/>
          <p14:tracePt t="75662" x="3254375" y="5105400"/>
          <p14:tracePt t="75672" x="3379788" y="5068888"/>
          <p14:tracePt t="75676" x="3505200" y="5030788"/>
          <p14:tracePt t="75686" x="3567113" y="5005388"/>
          <p14:tracePt t="75692" x="3630613" y="4992688"/>
          <p14:tracePt t="75702" x="3654425" y="4992688"/>
          <p14:tracePt t="75712" x="3667125" y="4968875"/>
          <p14:tracePt t="75717" x="3679825" y="4968875"/>
          <p14:tracePt t="75727" x="3692525" y="4968875"/>
          <p14:tracePt t="75731" x="3705225" y="4968875"/>
          <p14:tracePt t="75758" x="3730625" y="4968875"/>
          <p14:tracePt t="75853" x="3756025" y="4968875"/>
          <p14:tracePt t="75878" x="3767138" y="4968875"/>
          <p14:tracePt t="75894" x="3779838" y="4968875"/>
          <p14:tracePt t="75904" x="3779838" y="4981575"/>
          <p14:tracePt t="75913" x="3805238" y="5005388"/>
          <p14:tracePt t="75920" x="3817938" y="5005388"/>
          <p14:tracePt t="75930" x="3830638" y="5018088"/>
          <p14:tracePt t="75934" x="3856038" y="5018088"/>
          <p14:tracePt t="75944" x="3879850" y="5030788"/>
          <p14:tracePt t="75954" x="3892550" y="5043488"/>
          <p14:tracePt t="75960" x="3905250" y="5043488"/>
          <p14:tracePt t="75971" x="3917950" y="5043488"/>
          <p14:tracePt t="75973" x="3943350" y="5056188"/>
          <p14:tracePt t="75983" x="3968750" y="5056188"/>
          <p14:tracePt t="75994" x="3992563" y="5068888"/>
          <p14:tracePt t="76000" x="4056063" y="5092700"/>
          <p14:tracePt t="76009" x="4081463" y="5092700"/>
          <p14:tracePt t="76016" x="4130675" y="5105400"/>
          <p14:tracePt t="76026" x="4168775" y="5105400"/>
          <p14:tracePt t="76037" x="4181475" y="5118100"/>
          <p14:tracePt t="76039" x="4230688" y="5118100"/>
          <p14:tracePt t="76050" x="4268788" y="5118100"/>
          <p14:tracePt t="76055" x="4294188" y="5118100"/>
          <p14:tracePt t="76075" x="4318000" y="5118100"/>
          <p14:tracePt t="76080" x="4330700" y="5118100"/>
          <p14:tracePt t="76095" x="4343400" y="5118100"/>
          <p14:tracePt t="76118" x="4356100" y="5118100"/>
          <p14:tracePt t="76510" x="4368800" y="5118100"/>
          <p14:tracePt t="76515" x="4381500" y="5118100"/>
          <p14:tracePt t="76526" x="4406900" y="5118100"/>
          <p14:tracePt t="76536" x="4430713" y="5118100"/>
          <p14:tracePt t="76540" x="4481513" y="5092700"/>
          <p14:tracePt t="76549" x="4506913" y="5092700"/>
          <p14:tracePt t="76556" x="4543425" y="5068888"/>
          <p14:tracePt t="76566" x="4556125" y="5068888"/>
          <p14:tracePt t="76576" x="4581525" y="5056188"/>
          <p14:tracePt t="76580" x="4606925" y="5056188"/>
          <p14:tracePt t="76616" x="4619625" y="5056188"/>
          <p14:tracePt t="76646" x="4630738" y="5056188"/>
          <p14:tracePt t="76652" x="4643438" y="5043488"/>
          <p14:tracePt t="76728" x="4656138" y="5043488"/>
          <p14:tracePt t="76742" x="4681538" y="5043488"/>
          <p14:tracePt t="76752" x="4694238" y="5043488"/>
          <p14:tracePt t="76758" x="4706938" y="5043488"/>
          <p14:tracePt t="76768" x="4732338" y="5043488"/>
          <p14:tracePt t="76772" x="4743450" y="5043488"/>
          <p14:tracePt t="76782" x="4768850" y="5018088"/>
          <p14:tracePt t="76792" x="4781550" y="5018088"/>
          <p14:tracePt t="76821" x="4794250" y="5018088"/>
          <p14:tracePt t="76858" x="4806950" y="5005388"/>
          <p14:tracePt t="76864" x="4819650" y="4992688"/>
          <p14:tracePt t="76877" x="4843463" y="4992688"/>
          <p14:tracePt t="76898" x="4868863" y="4992688"/>
          <p14:tracePt t="77050" x="4868863" y="4981575"/>
          <p14:tracePt t="77060" x="4868863" y="4956175"/>
          <p14:tracePt t="77061" x="4868863" y="4930775"/>
          <p14:tracePt t="77070" x="4856163" y="4930775"/>
          <p14:tracePt t="77074" x="4843463" y="4905375"/>
          <p14:tracePt t="77084" x="4819650" y="4879975"/>
          <p14:tracePt t="77094" x="4794250" y="4856163"/>
          <p14:tracePt t="77101" x="4768850" y="4830763"/>
          <p14:tracePt t="77110" x="4756150" y="4818063"/>
          <p14:tracePt t="77113" x="4743450" y="4792663"/>
          <p14:tracePt t="77123" x="4694238" y="4792663"/>
          <p14:tracePt t="77134" x="4668838" y="4768850"/>
          <p14:tracePt t="77140" x="4619625" y="4756150"/>
          <p14:tracePt t="77150" x="4568825" y="4743450"/>
          <p14:tracePt t="77153" x="4494213" y="4743450"/>
          <p14:tracePt t="77167" x="4430713" y="4730750"/>
          <p14:tracePt t="77176" x="4330700" y="4730750"/>
          <p14:tracePt t="77180" x="4230688" y="4692650"/>
          <p14:tracePt t="77190" x="4081463" y="4692650"/>
          <p14:tracePt t="77195" x="3979863" y="4667250"/>
          <p14:tracePt t="77205" x="3879850" y="4643438"/>
          <p14:tracePt t="77218" x="3779838" y="4605338"/>
          <p14:tracePt t="77219" x="3692525" y="4579938"/>
          <p14:tracePt t="77230" x="3605213" y="4554538"/>
          <p14:tracePt t="77236" x="3554413" y="4554538"/>
          <p14:tracePt t="77246" x="3517900" y="4543425"/>
          <p14:tracePt t="77256" x="3454400" y="4518025"/>
          <p14:tracePt t="77262" x="3392488" y="4505325"/>
          <p14:tracePt t="77270" x="3317875" y="4479925"/>
          <p14:tracePt t="77275" x="3279775" y="4467225"/>
          <p14:tracePt t="77286" x="3241675" y="4454525"/>
          <p14:tracePt t="77296" x="3205163" y="4454525"/>
          <p14:tracePt t="77302" x="3167063" y="4443413"/>
          <p14:tracePt t="77312" x="3154363" y="4418013"/>
          <p14:tracePt t="77316" x="3116263" y="4418013"/>
          <p14:tracePt t="77336" x="3103563" y="4418013"/>
          <p14:tracePt t="77352" x="3092450" y="4418013"/>
          <p14:tracePt t="77375" x="3079750" y="4418013"/>
          <p14:tracePt t="77407" x="3067050" y="4418013"/>
          <p14:tracePt t="77528" x="3067050" y="4430713"/>
          <p14:tracePt t="77567" x="3067050" y="4443413"/>
          <p14:tracePt t="77760" x="3067050" y="4454525"/>
          <p14:tracePt t="77769" x="3067050" y="4479925"/>
          <p14:tracePt t="77779" x="3067050" y="4505325"/>
          <p14:tracePt t="77786" x="3067050" y="4554538"/>
          <p14:tracePt t="77796" x="3128963" y="4618038"/>
          <p14:tracePt t="77800" x="3192463" y="4692650"/>
          <p14:tracePt t="77809" x="3292475" y="4779963"/>
          <p14:tracePt t="77819" x="3454400" y="4868863"/>
          <p14:tracePt t="77826" x="3605213" y="4930775"/>
          <p14:tracePt t="77836" x="3756025" y="4992688"/>
          <p14:tracePt t="77840" x="3905250" y="5030788"/>
          <p14:tracePt t="77849" x="4043363" y="5068888"/>
          <p14:tracePt t="77862" x="4217988" y="5118100"/>
          <p14:tracePt t="77866" x="4368800" y="5143500"/>
          <p14:tracePt t="77875" x="4506913" y="5156200"/>
          <p14:tracePt t="77881" x="4656138" y="5181600"/>
          <p14:tracePt t="77892" x="4794250" y="5194300"/>
          <p14:tracePt t="77902" x="4894263" y="5218113"/>
          <p14:tracePt t="77906" x="4994275" y="5230813"/>
          <p14:tracePt t="77916" x="5081588" y="5230813"/>
          <p14:tracePt t="77922" x="5119688" y="5230813"/>
          <p14:tracePt t="77931" x="5170488" y="5230813"/>
          <p14:tracePt t="77942" x="5207000" y="5230813"/>
          <p14:tracePt t="77947" x="5257800" y="5230813"/>
          <p14:tracePt t="77956" x="5281613" y="5230813"/>
          <p14:tracePt t="77963" x="5307013" y="5230813"/>
          <p14:tracePt t="77971" x="5319713" y="5230813"/>
          <p14:tracePt t="77981" x="5345113" y="5205413"/>
          <p14:tracePt t="77987" x="5370513" y="5194300"/>
          <p14:tracePt t="77997" x="5383213" y="5181600"/>
          <p14:tracePt t="78002" x="5383213" y="5156200"/>
          <p14:tracePt t="78012" x="5394325" y="5092700"/>
          <p14:tracePt t="78022" x="5407025" y="5056188"/>
          <p14:tracePt t="78028" x="5445125" y="4992688"/>
          <p14:tracePt t="78038" x="5483225" y="4918075"/>
          <p14:tracePt t="78041" x="5495925" y="4879975"/>
          <p14:tracePt t="78052" x="5507038" y="4856163"/>
          <p14:tracePt t="78063" x="5519738" y="4830763"/>
          <p14:tracePt t="78068" x="5532438" y="4792663"/>
          <p14:tracePt t="78078" x="5557838" y="4768850"/>
          <p14:tracePt t="78082" x="5570538" y="4756150"/>
          <p14:tracePt t="78091" x="5607050" y="4756150"/>
          <p14:tracePt t="78102" x="5670550" y="4756150"/>
          <p14:tracePt t="78108" x="5783263" y="4756150"/>
          <p14:tracePt t="78118" x="5921375" y="4756150"/>
          <p14:tracePt t="78124" x="6083300" y="4756150"/>
          <p14:tracePt t="78133" x="6308725" y="4756150"/>
          <p14:tracePt t="78143" x="6608763" y="4756150"/>
          <p14:tracePt t="78147" x="6921500" y="4756150"/>
          <p14:tracePt t="78158" x="7235825" y="4756150"/>
          <p14:tracePt t="78163" x="7572375" y="4756150"/>
          <p14:tracePt t="78173" x="7910513" y="4756150"/>
          <p14:tracePt t="78183" x="8186738" y="4756150"/>
          <p14:tracePt t="78190" x="8424863" y="4756150"/>
          <p14:tracePt t="78200" x="8637588" y="4756150"/>
          <p14:tracePt t="78204" x="8750300" y="4743450"/>
          <p14:tracePt t="78214" x="8850313" y="4718050"/>
          <p14:tracePt t="78224" x="8924925" y="4705350"/>
          <p14:tracePt t="78230" x="8950325" y="4705350"/>
          <p14:tracePt t="78240" x="8975725" y="4705350"/>
          <p14:tracePt t="78245" x="8999538" y="4679950"/>
          <p14:tracePt t="78370" x="9012238" y="4667250"/>
          <p14:tracePt t="78385" x="9037638" y="4630738"/>
          <p14:tracePt t="78396" x="9037638" y="4618038"/>
          <p14:tracePt t="78400" x="9037638" y="4605338"/>
          <p14:tracePt t="78409" x="9037638" y="4592638"/>
          <p14:tracePt t="78426" x="9037638" y="4567238"/>
          <p14:tracePt t="78441" x="9037638" y="4554538"/>
          <p14:tracePt t="78451" x="9037638" y="4530725"/>
          <p14:tracePt t="78455" x="9037638" y="4518025"/>
          <p14:tracePt t="78466" x="9024938" y="4505325"/>
          <p14:tracePt t="78476" x="8999538" y="4492625"/>
          <p14:tracePt t="78482" x="8986838" y="4479925"/>
          <p14:tracePt t="78492" x="8963025" y="4454525"/>
          <p14:tracePt t="78495" x="8937625" y="4443413"/>
          <p14:tracePt t="78505" x="8912225" y="4430713"/>
          <p14:tracePt t="78517" x="8899525" y="4418013"/>
          <p14:tracePt t="78522" x="8886825" y="4418013"/>
          <p14:tracePt t="78532" x="8874125" y="4405313"/>
          <p14:tracePt t="78537" x="8863013" y="4405313"/>
          <p14:tracePt t="78547" x="8863013" y="4392613"/>
          <p14:tracePt t="78558" x="8850313" y="4392613"/>
          <p14:tracePt t="78602" x="8824913" y="4392613"/>
          <p14:tracePt t="78632" x="8799513" y="4392613"/>
          <p14:tracePt t="78644" x="8774113" y="4392613"/>
          <p14:tracePt t="78648" x="8750300" y="4392613"/>
          <p14:tracePt t="78657" x="8699500" y="4392613"/>
          <p14:tracePt t="78668" x="8674100" y="4392613"/>
          <p14:tracePt t="78673" x="8661400" y="4392613"/>
          <p14:tracePt t="78684" x="8650288" y="4392613"/>
          <p14:tracePt t="78747" x="8637588" y="4392613"/>
          <p14:tracePt t="80206" x="8586788" y="4418013"/>
          <p14:tracePt t="80212" x="8499475" y="4492625"/>
          <p14:tracePt t="80222" x="8412163" y="4554538"/>
          <p14:tracePt t="80231" x="8324850" y="4618038"/>
          <p14:tracePt t="80236" x="8199438" y="4679950"/>
          <p14:tracePt t="80245" x="8110538" y="4718050"/>
          <p14:tracePt t="80251" x="7948613" y="4779963"/>
          <p14:tracePt t="80261" x="7785100" y="4818063"/>
          <p14:tracePt t="80272" x="7610475" y="4856163"/>
          <p14:tracePt t="80276" x="7435850" y="4930775"/>
          <p14:tracePt t="80286" x="7259638" y="4943475"/>
          <p14:tracePt t="80291" x="7046913" y="4981575"/>
          <p14:tracePt t="80302" x="6834188" y="4981575"/>
          <p14:tracePt t="80308" x="6559550" y="4981575"/>
          <p14:tracePt t="80318" x="6183313" y="4981575"/>
          <p14:tracePt t="80327" x="5883275" y="4981575"/>
          <p14:tracePt t="80334" x="5607050" y="4981575"/>
          <p14:tracePt t="80344" x="5370513" y="4981575"/>
          <p14:tracePt t="80348" x="5207000" y="4981575"/>
          <p14:tracePt t="80358" x="5045075" y="4981575"/>
          <p14:tracePt t="80367" x="4919663" y="4956175"/>
          <p14:tracePt t="80374" x="4806950" y="4943475"/>
          <p14:tracePt t="80383" x="4719638" y="4918075"/>
          <p14:tracePt t="80390" x="4630738" y="4868863"/>
          <p14:tracePt t="80400" x="4581525" y="4868863"/>
          <p14:tracePt t="80409" x="4518025" y="4843463"/>
          <p14:tracePt t="80413" x="4468813" y="4830763"/>
          <p14:tracePt t="80424" x="4430713" y="4830763"/>
          <p14:tracePt t="80430" x="4406900" y="4805363"/>
          <p14:tracePt t="80439" x="4368800" y="4805363"/>
          <p14:tracePt t="80449" x="4343400" y="4805363"/>
          <p14:tracePt t="80454" x="4318000" y="4805363"/>
          <p14:tracePt t="80464" x="4281488" y="4779963"/>
          <p14:tracePt t="80471" x="4230688" y="4779963"/>
          <p14:tracePt t="80480" x="4143375" y="4768850"/>
          <p14:tracePt t="80489" x="4068763" y="4768850"/>
          <p14:tracePt t="80494" x="3968750" y="4768850"/>
          <p14:tracePt t="80504" x="3892550" y="4768850"/>
          <p14:tracePt t="80510" x="3830638" y="4768850"/>
          <p14:tracePt t="80521" x="3779838" y="4768850"/>
          <p14:tracePt t="80529" x="3743325" y="4768850"/>
          <p14:tracePt t="80536" x="3692525" y="4768850"/>
          <p14:tracePt t="80546" x="3679825" y="4768850"/>
          <p14:tracePt t="80550" x="3667125" y="4768850"/>
          <p14:tracePt t="80559" x="3654425" y="4768850"/>
          <p14:tracePt t="80595" x="3643313" y="4756150"/>
          <p14:tracePt t="80625" x="3617913" y="4743450"/>
          <p14:tracePt t="80636" x="3592513" y="4718050"/>
          <p14:tracePt t="80640" x="3579813" y="4705350"/>
          <p14:tracePt t="80651" x="3554413" y="4679950"/>
          <p14:tracePt t="80655" x="3530600" y="4643438"/>
          <p14:tracePt t="80666" x="3517900" y="4618038"/>
          <p14:tracePt t="80676" x="3492500" y="4605338"/>
          <p14:tracePt t="80682" x="3467100" y="4554538"/>
          <p14:tracePt t="80691" x="3441700" y="4530725"/>
          <p14:tracePt t="80696" x="3417888" y="4492625"/>
          <p14:tracePt t="80706" x="3405188" y="4467225"/>
          <p14:tracePt t="80716" x="3379788" y="4418013"/>
          <p14:tracePt t="80722" x="3354388" y="4392613"/>
          <p14:tracePt t="80731" x="3341688" y="4379913"/>
          <p14:tracePt t="80736" x="3328988" y="4354513"/>
          <p14:tracePt t="80745" x="3317875" y="4330700"/>
          <p14:tracePt t="80758" x="3305175" y="4330700"/>
          <p14:tracePt t="80762" x="3267075" y="4292600"/>
          <p14:tracePt t="80771" x="3241675" y="4279900"/>
          <p14:tracePt t="80777" x="3205163" y="4267200"/>
          <p14:tracePt t="80788" x="3167063" y="4241800"/>
          <p14:tracePt t="80798" x="3128963" y="4230688"/>
          <p14:tracePt t="80802" x="3092450" y="4217988"/>
          <p14:tracePt t="80811" x="3041650" y="4205288"/>
          <p14:tracePt t="80819" x="2979738" y="4205288"/>
          <p14:tracePt t="80828" x="2890838" y="4205288"/>
          <p14:tracePt t="80838" x="2828925" y="4205288"/>
          <p14:tracePt t="80844" x="2716213" y="4205288"/>
          <p14:tracePt t="80854" x="2590800" y="4205288"/>
          <p14:tracePt t="80857" x="2503488" y="4205288"/>
          <p14:tracePt t="80868" x="2428875" y="4205288"/>
          <p14:tracePt t="80878" x="2378075" y="4205288"/>
          <p14:tracePt t="80884" x="2316163" y="4205288"/>
          <p14:tracePt t="80893" x="2265363" y="4217988"/>
          <p14:tracePt t="80898" x="2228850" y="4230688"/>
          <p14:tracePt t="80908" x="2203450" y="4230688"/>
          <p14:tracePt t="80918" x="2165350" y="4230688"/>
          <p14:tracePt t="80924" x="2139950" y="4230688"/>
          <p14:tracePt t="80935" x="2127250" y="4241800"/>
          <p14:tracePt t="80954" x="2116138" y="4241800"/>
          <p14:tracePt t="81176" x="2103438" y="4241800"/>
          <p14:tracePt t="81212" x="2078038" y="4254500"/>
          <p14:tracePt t="81216" x="2065338" y="4254500"/>
          <p14:tracePt t="81226" x="2052638" y="4279900"/>
          <p14:tracePt t="81236" x="2039938" y="4279900"/>
          <p14:tracePt t="81241" x="2027238" y="4292600"/>
          <p14:tracePt t="81282" x="2014538" y="4305300"/>
          <p14:tracePt t="81912" x="2027238" y="4305300"/>
          <p14:tracePt t="81917" x="2039938" y="4305300"/>
          <p14:tracePt t="81928" x="2065338" y="4305300"/>
          <p14:tracePt t="81938" x="2090738" y="4305300"/>
          <p14:tracePt t="81941" x="2116138" y="4305300"/>
          <p14:tracePt t="81951" x="2127250" y="4305300"/>
          <p14:tracePt t="81958" x="2152650" y="4305300"/>
          <p14:tracePt t="81977" x="2165350" y="4305300"/>
          <p14:tracePt t="81982" x="2190750" y="4305300"/>
          <p14:tracePt t="81991" x="2190750" y="4292600"/>
          <p14:tracePt t="81998" x="2203450" y="4292600"/>
          <p14:tracePt t="82018" x="2239963" y="4279900"/>
          <p14:tracePt t="82044" x="2252663" y="4279900"/>
          <p14:tracePt t="82067" x="2265363" y="4279900"/>
          <p14:tracePt t="82084" x="2278063" y="4267200"/>
          <p14:tracePt t="82578" x="2290763" y="4267200"/>
          <p14:tracePt t="82614" x="2303463" y="4267200"/>
          <p14:tracePt t="82637" x="2316163" y="4267200"/>
          <p14:tracePt t="82654" x="2328863" y="4254500"/>
          <p14:tracePt t="82657" x="2339975" y="4241800"/>
          <p14:tracePt t="82668" x="2352675" y="4217988"/>
          <p14:tracePt t="82683" x="2365375" y="4217988"/>
          <p14:tracePt t="82694" x="2378075" y="4217988"/>
          <p14:tracePt t="82710" x="2390775" y="4217988"/>
          <p14:tracePt t="82739" x="2403475" y="4217988"/>
          <p14:tracePt t="82760" x="2416175" y="4217988"/>
          <p14:tracePt t="82763" x="2428875" y="4217988"/>
          <p14:tracePt t="82774" x="2428875" y="4230688"/>
          <p14:tracePt t="82780" x="2441575" y="4241800"/>
          <p14:tracePt t="82790" x="2465388" y="4241800"/>
          <p14:tracePt t="82800" x="2478088" y="4254500"/>
          <p14:tracePt t="82803" x="2490788" y="4254500"/>
          <p14:tracePt t="82813" x="2503488" y="4279900"/>
          <p14:tracePt t="82820" x="2516188" y="4279900"/>
          <p14:tracePt t="82829" x="2528888" y="4279900"/>
          <p14:tracePt t="82840" x="2565400" y="4305300"/>
          <p14:tracePt t="82846" x="2578100" y="4305300"/>
          <p14:tracePt t="82856" x="2603500" y="4305300"/>
          <p14:tracePt t="82859" x="2628900" y="4330700"/>
          <p14:tracePt t="82870" x="2667000" y="4330700"/>
          <p14:tracePt t="82886" x="2678113" y="4330700"/>
          <p14:tracePt t="82896" x="2690813" y="4330700"/>
          <p14:tracePt t="82899" x="2716213" y="4354513"/>
          <p14:tracePt t="82911" x="2741613" y="4354513"/>
          <p14:tracePt t="82920" x="2790825" y="4367213"/>
          <p14:tracePt t="82925" x="2867025" y="4392613"/>
          <p14:tracePt t="82936" x="2903538" y="4392613"/>
          <p14:tracePt t="82940" x="2954338" y="4392613"/>
          <p14:tracePt t="82952" x="3016250" y="4418013"/>
          <p14:tracePt t="82962" x="3067050" y="4418013"/>
          <p14:tracePt t="82965" x="3116263" y="4418013"/>
          <p14:tracePt t="82976" x="3141663" y="4430713"/>
          <p14:tracePt t="82982" x="3154363" y="4430713"/>
          <p14:tracePt t="82992" x="3179763" y="4430713"/>
          <p14:tracePt t="83002" x="3192463" y="4430713"/>
          <p14:tracePt t="83035" x="3205163" y="4443413"/>
          <p14:tracePt t="83213" x="3205163" y="4430713"/>
          <p14:tracePt t="83228" x="3205163" y="4418013"/>
          <p14:tracePt t="83254" x="3205163" y="4392613"/>
          <p14:tracePt t="83263" x="3205163" y="4367213"/>
          <p14:tracePt t="83278" x="3205163" y="4341813"/>
          <p14:tracePt t="83309" x="3205163" y="4330700"/>
          <p14:tracePt t="83416" x="3205163" y="4318000"/>
          <p14:tracePt t="83436" x="3205163" y="4305300"/>
          <p14:tracePt t="83440" x="3205163" y="4292600"/>
          <p14:tracePt t="83456" x="3205163" y="4279900"/>
          <p14:tracePt t="83490" x="3205163" y="4254500"/>
          <p14:tracePt t="83707" x="3216275" y="4254500"/>
          <p14:tracePt t="83718" x="3241675" y="4241800"/>
          <p14:tracePt t="83728" x="3367088" y="4205288"/>
          <p14:tracePt t="83733" x="3479800" y="4205288"/>
          <p14:tracePt t="83745" x="3592513" y="4179888"/>
          <p14:tracePt t="83748" x="3705225" y="4167188"/>
          <p14:tracePt t="83758" x="3805238" y="4129088"/>
          <p14:tracePt t="83768" x="3917950" y="4079875"/>
          <p14:tracePt t="83773" x="4017963" y="4054475"/>
          <p14:tracePt t="83784" x="4081463" y="4029075"/>
          <p14:tracePt t="83787" x="4156075" y="3979863"/>
          <p14:tracePt t="83798" x="4192588" y="3954463"/>
          <p14:tracePt t="83808" x="4217988" y="3929063"/>
          <p14:tracePt t="83814" x="4268788" y="3892550"/>
          <p14:tracePt t="83823" x="4330700" y="3841750"/>
          <p14:tracePt t="83828" x="4394200" y="3779838"/>
          <p14:tracePt t="83838" x="4418013" y="3754438"/>
          <p14:tracePt t="83848" x="4443413" y="3729038"/>
          <p14:tracePt t="83854" x="4468813" y="3667125"/>
          <p14:tracePt t="83864" x="4481513" y="3667125"/>
          <p14:tracePt t="83869" x="4481513" y="3654425"/>
          <p14:tracePt t="83880" x="4494213" y="3641725"/>
          <p14:tracePt t="83956" x="4481513" y="3667125"/>
          <p14:tracePt t="83966" x="4418013" y="3716338"/>
          <p14:tracePt t="83970" x="4305300" y="3792538"/>
          <p14:tracePt t="83979" x="4217988" y="3841750"/>
          <p14:tracePt t="83985" x="4105275" y="3916363"/>
          <p14:tracePt t="83996" x="4005263" y="3967163"/>
          <p14:tracePt t="84006" x="3879850" y="4005263"/>
          <p14:tracePt t="84010" x="3743325" y="4079875"/>
          <p14:tracePt t="84020" x="3643313" y="4117975"/>
          <p14:tracePt t="84027" x="3554413" y="4154488"/>
          <p14:tracePt t="84036" x="3492500" y="4167188"/>
          <p14:tracePt t="84046" x="3392488" y="4205288"/>
          <p14:tracePt t="84050" x="3354388" y="4205288"/>
          <p14:tracePt t="84060" x="3317875" y="4230688"/>
          <p14:tracePt t="84066" x="3305175" y="4230688"/>
          <p14:tracePt t="84192" x="3292475" y="4230688"/>
          <p14:tracePt t="84195" x="3279775" y="4230688"/>
          <p14:tracePt t="84216" x="3267075" y="4241800"/>
          <p14:tracePt t="84238" x="3254375" y="4254500"/>
          <p14:tracePt t="84656" x="3429000" y="4279900"/>
          <p14:tracePt t="84662" x="3817938" y="4318000"/>
          <p14:tracePt t="84671" x="4205288" y="4379913"/>
          <p14:tracePt t="84681" x="4556125" y="4418013"/>
          <p14:tracePt t="84686" x="4781550" y="4454525"/>
          <p14:tracePt t="84696" x="4994275" y="4454525"/>
          <p14:tracePt t="84702" x="5232400" y="4454525"/>
          <p14:tracePt t="84712" x="5470525" y="4454525"/>
          <p14:tracePt t="84721" x="5745163" y="4454525"/>
          <p14:tracePt t="84726" x="6057900" y="4454525"/>
          <p14:tracePt t="84736" x="6370638" y="4443413"/>
          <p14:tracePt t="84742" x="6734175" y="4392613"/>
          <p14:tracePt t="84751" x="7034213" y="4292600"/>
          <p14:tracePt t="84762" x="7310438" y="4217988"/>
          <p14:tracePt t="84766" x="7561263" y="4129088"/>
          <p14:tracePt t="84777" x="7761288" y="4079875"/>
          <p14:tracePt t="84782" x="7923213" y="4041775"/>
          <p14:tracePt t="84793" x="8086725" y="3992563"/>
          <p14:tracePt t="84801" x="8199438" y="3954463"/>
          <p14:tracePt t="84808" x="8324850" y="3916363"/>
          <p14:tracePt t="84817" x="8424863" y="3867150"/>
          <p14:tracePt t="84822" x="8486775" y="3841750"/>
          <p14:tracePt t="84832" x="8537575" y="3829050"/>
          <p14:tracePt t="84842" x="8599488" y="3803650"/>
          <p14:tracePt t="84848" x="8612188" y="3803650"/>
          <p14:tracePt t="84857" x="8650288" y="3779838"/>
          <p14:tracePt t="84862" x="8661400" y="3779838"/>
          <p14:tracePt t="84918" x="8674100" y="3767138"/>
          <p14:tracePt t="84927" x="8674100" y="3754438"/>
          <p14:tracePt t="84944" x="8686800" y="3754438"/>
          <p14:tracePt t="84958" x="8699500" y="3754438"/>
          <p14:tracePt t="84978" x="8712200" y="3754438"/>
          <p14:tracePt t="85017" x="8724900" y="3754438"/>
          <p14:tracePt t="85024" x="8737600" y="3741738"/>
          <p14:tracePt t="85049" x="8750300" y="3716338"/>
          <p14:tracePt t="85074" x="8763000" y="3703638"/>
          <p14:tracePt t="85080" x="8763000" y="3692525"/>
          <p14:tracePt t="85089" x="8774113" y="3654425"/>
          <p14:tracePt t="85100" x="8774113" y="3641725"/>
          <p14:tracePt t="85104" x="8786813" y="3629025"/>
          <p14:tracePt t="85113" x="8786813" y="3603625"/>
          <p14:tracePt t="85119" x="8786813" y="3590925"/>
          <p14:tracePt t="85130" x="8786813" y="3579813"/>
          <p14:tracePt t="85140" x="8786813" y="3567113"/>
          <p14:tracePt t="85881" x="8750300" y="3579813"/>
          <p14:tracePt t="85892" x="8699500" y="3579813"/>
          <p14:tracePt t="85895" x="8612188" y="3590925"/>
          <p14:tracePt t="85906" x="8486775" y="3641725"/>
          <p14:tracePt t="85912" x="8324850" y="3667125"/>
          <p14:tracePt t="85922" x="8074025" y="3729038"/>
          <p14:tracePt t="85931" x="7823200" y="3767138"/>
          <p14:tracePt t="85935" x="7535863" y="3779838"/>
          <p14:tracePt t="85946" x="7210425" y="3841750"/>
          <p14:tracePt t="85952" x="6808788" y="3905250"/>
          <p14:tracePt t="85961" x="6383338" y="3967163"/>
          <p14:tracePt t="85972" x="5995988" y="4005263"/>
          <p14:tracePt t="85978" x="5607050" y="4067175"/>
          <p14:tracePt t="85988" x="5207000" y="4129088"/>
          <p14:tracePt t="85992" x="4919663" y="4192588"/>
          <p14:tracePt t="86002" x="4668838" y="4205288"/>
          <p14:tracePt t="86011" x="4406900" y="4254500"/>
          <p14:tracePt t="86018" x="4181475" y="4292600"/>
          <p14:tracePt t="86028" x="3992563" y="4305300"/>
          <p14:tracePt t="86032" x="3756025" y="4330700"/>
          <p14:tracePt t="86042" x="3605213" y="4379913"/>
          <p14:tracePt t="86051" x="3417888" y="4392613"/>
          <p14:tracePt t="86059" x="3267075" y="4418013"/>
          <p14:tracePt t="86067" x="3128963" y="4430713"/>
          <p14:tracePt t="86075" x="2979738" y="4454525"/>
          <p14:tracePt t="86084" x="2867025" y="4454525"/>
          <p14:tracePt t="86093" x="2778125" y="4454525"/>
          <p14:tracePt t="86097" x="2678113" y="4454525"/>
          <p14:tracePt t="86109" x="2641600" y="4454525"/>
          <p14:tracePt t="86114" x="2578100" y="4454525"/>
          <p14:tracePt t="86125" x="2541588" y="4454525"/>
          <p14:tracePt t="86133" x="2490788" y="4454525"/>
          <p14:tracePt t="86138" x="2465388" y="4454525"/>
          <p14:tracePt t="86150" x="2441575" y="4454525"/>
          <p14:tracePt t="86153" x="2390775" y="4454525"/>
          <p14:tracePt t="86164" x="2365375" y="4454525"/>
          <p14:tracePt t="86175" x="2352675" y="4454525"/>
          <p14:tracePt t="86190" x="2339975" y="4454525"/>
          <p14:tracePt t="86226" x="2316163" y="4454525"/>
          <p14:tracePt t="86234" x="2303463" y="4454525"/>
          <p14:tracePt t="86240" x="2290763" y="4454525"/>
          <p14:tracePt t="86249" x="2265363" y="4454525"/>
          <p14:tracePt t="86255" x="2228850" y="4454525"/>
          <p14:tracePt t="86266" x="2203450" y="4454525"/>
          <p14:tracePt t="86276" x="2178050" y="4454525"/>
          <p14:tracePt t="86280" x="2127250" y="4454525"/>
          <p14:tracePt t="86290" x="2103438" y="4454525"/>
          <p14:tracePt t="86296" x="2078038" y="4454525"/>
          <p14:tracePt t="86306" x="2039938" y="4454525"/>
          <p14:tracePt t="86316" x="1990725" y="4454525"/>
          <p14:tracePt t="86320" x="1965325" y="4454525"/>
          <p14:tracePt t="86329" x="1927225" y="4454525"/>
          <p14:tracePt t="86335" x="1903413" y="4454525"/>
          <p14:tracePt t="86346" x="1878013" y="4454525"/>
          <p14:tracePt t="86356" x="1852613" y="4454525"/>
          <p14:tracePt t="86369" x="1827213" y="4454525"/>
          <p14:tracePt t="86402" x="1814513" y="4454525"/>
          <p14:tracePt t="86482" x="1814513" y="4443413"/>
          <p14:tracePt t="86492" x="1801813" y="4430713"/>
          <p14:tracePt t="86506" x="1801813" y="4418013"/>
          <p14:tracePt t="86537" x="1790700" y="4405313"/>
          <p14:tracePt t="86558" x="1778000" y="4405313"/>
          <p14:tracePt t="86571" x="1778000" y="4392613"/>
          <p14:tracePt t="86577" x="1778000" y="4379913"/>
          <p14:tracePt t="86604" x="1765300" y="4379913"/>
          <p14:tracePt t="86608" x="1765300" y="4367213"/>
          <p14:tracePt t="86617" x="1752600" y="4367213"/>
          <p14:tracePt t="86621" x="1752600" y="4354513"/>
          <p14:tracePt t="86634" x="1727200" y="4341813"/>
          <p14:tracePt t="86644" x="1727200" y="4330700"/>
          <p14:tracePt t="86648" x="1689100" y="4305300"/>
          <p14:tracePt t="86659" x="1677988" y="4305300"/>
          <p14:tracePt t="86664" x="1665288" y="4279900"/>
          <p14:tracePt t="86674" x="1652588" y="4279900"/>
          <p14:tracePt t="86684" x="1652588" y="4267200"/>
          <p14:tracePt t="86687" x="1639888" y="4254500"/>
          <p14:tracePt t="86697" x="1627188" y="4254500"/>
          <p14:tracePt t="86723" x="1614488" y="4241800"/>
          <p14:tracePt t="86844" x="1627188" y="4241800"/>
          <p14:tracePt t="86859" x="1652588" y="4241800"/>
          <p14:tracePt t="86870" x="1677988" y="4241800"/>
          <p14:tracePt t="86886" x="1689100" y="4241800"/>
          <p14:tracePt t="86896" x="1701800" y="4241800"/>
          <p14:tracePt t="86899" x="1727200" y="4241800"/>
          <p14:tracePt t="86914" x="1739900" y="4241800"/>
          <p14:tracePt t="86920" x="1778000" y="4241800"/>
          <p14:tracePt t="86924" x="1790700" y="4241800"/>
          <p14:tracePt t="86934" x="1801813" y="4241800"/>
          <p14:tracePt t="86943" x="1827213" y="4241800"/>
          <p14:tracePt t="86950" x="1839913" y="4241800"/>
          <p14:tracePt t="86960" x="1865313" y="4241800"/>
          <p14:tracePt t="86974" x="1878013" y="4241800"/>
          <p14:tracePt t="86984" x="1890713" y="4241800"/>
          <p14:tracePt t="87000" x="1903413" y="4241800"/>
          <p14:tracePt t="87016" x="1914525" y="4241800"/>
          <p14:tracePt t="87030" x="1939925" y="4241800"/>
          <p14:tracePt t="87040" x="1965325" y="4241800"/>
          <p14:tracePt t="87057" x="2003425" y="4217988"/>
          <p14:tracePt t="87059" x="2014538" y="4217988"/>
          <p14:tracePt t="87069" x="2039938" y="4217988"/>
          <p14:tracePt t="87080" x="2065338" y="4217988"/>
          <p14:tracePt t="87086" x="2078038" y="4217988"/>
          <p14:tracePt t="87096" x="2090738" y="4217988"/>
          <p14:tracePt t="87101" x="2116138" y="4217988"/>
          <p14:tracePt t="87112" x="2139950" y="4217988"/>
          <p14:tracePt t="87126" x="2152650" y="4217988"/>
          <p14:tracePt t="87136" x="2165350" y="4217988"/>
          <p14:tracePt t="87142" x="2190750" y="4217988"/>
          <p14:tracePt t="87152" x="2203450" y="4217988"/>
          <p14:tracePt t="87161" x="2228850" y="4217988"/>
          <p14:tracePt t="87166" x="2265363" y="4217988"/>
          <p14:tracePt t="87181" x="2290763" y="4217988"/>
          <p14:tracePt t="87192" x="2303463" y="4217988"/>
          <p14:tracePt t="87202" x="2316163" y="4217988"/>
          <p14:tracePt t="87208" x="2328863" y="4217988"/>
          <p14:tracePt t="87218" x="2339975" y="4217988"/>
          <p14:tracePt t="87225" x="2352675" y="4217988"/>
          <p14:tracePt t="87242" x="2378075" y="4217988"/>
          <p14:tracePt t="87248" x="2403475" y="4217988"/>
          <p14:tracePt t="87262" x="2428875" y="4217988"/>
          <p14:tracePt t="87271" x="2441575" y="4217988"/>
          <p14:tracePt t="87282" x="2452688" y="4217988"/>
          <p14:tracePt t="87288" x="2465388" y="4217988"/>
          <p14:tracePt t="87298" x="2478088" y="4217988"/>
          <p14:tracePt t="87308" x="2490788" y="4217988"/>
          <p14:tracePt t="87321" x="2503488" y="4205288"/>
          <p14:tracePt t="87328" x="2516188" y="4192588"/>
          <p14:tracePt t="87353" x="2541588" y="4192588"/>
          <p14:tracePt t="87363" x="2554288" y="4192588"/>
          <p14:tracePt t="87368" x="2565400" y="4192588"/>
          <p14:tracePt t="87378" x="2603500" y="4179888"/>
          <p14:tracePt t="87387" x="2628900" y="4167188"/>
          <p14:tracePt t="87393" x="2678113" y="4154488"/>
          <p14:tracePt t="87404" x="2703513" y="4154488"/>
          <p14:tracePt t="87408" x="2741613" y="4141788"/>
          <p14:tracePt t="87417" x="2767013" y="4129088"/>
          <p14:tracePt t="87427" x="2816225" y="4117975"/>
          <p14:tracePt t="87433" x="2841625" y="4105275"/>
          <p14:tracePt t="87449" x="2867025" y="4092575"/>
          <p14:tracePt t="87470" x="2867025" y="4079875"/>
          <p14:tracePt t="87474" x="2879725" y="4067175"/>
          <p14:tracePt t="87490" x="2879725" y="4054475"/>
          <p14:tracePt t="87500" x="2879725" y="4041775"/>
          <p14:tracePt t="87509" x="2879725" y="4029075"/>
          <p14:tracePt t="87513" x="2879725" y="4017963"/>
          <p14:tracePt t="87524" x="2879725" y="3992563"/>
          <p14:tracePt t="87529" x="2879725" y="3979863"/>
          <p14:tracePt t="87686" x="2879725" y="3967163"/>
          <p14:tracePt t="87706" x="2867025" y="3954463"/>
          <p14:tracePt t="87721" x="2841625" y="3954463"/>
          <p14:tracePt t="87725" x="2828925" y="3954463"/>
          <p14:tracePt t="87736" x="2803525" y="3954463"/>
          <p14:tracePt t="87746" x="2790825" y="3954463"/>
          <p14:tracePt t="87761" x="2778125" y="3941763"/>
          <p14:tracePt t="87791" x="2767013" y="3929063"/>
          <p14:tracePt t="87802" x="2741613" y="3916363"/>
          <p14:tracePt t="87812" x="2716213" y="3905250"/>
          <p14:tracePt t="87817" x="2690813" y="3892550"/>
          <p14:tracePt t="87828" x="2667000" y="3867150"/>
          <p14:tracePt t="87842" x="2641600" y="3854450"/>
          <p14:tracePt t="87852" x="2641600" y="3841750"/>
          <p14:tracePt t="87872" x="2641600" y="3829050"/>
          <p14:tracePt t="87882" x="2628900" y="3829050"/>
          <p14:tracePt t="87888" x="2628900" y="3779838"/>
          <p14:tracePt t="87897" x="2628900" y="3716338"/>
          <p14:tracePt t="87908" x="2641600" y="3590925"/>
          <p14:tracePt t="87912" x="2641600" y="3467100"/>
          <p14:tracePt t="87924" x="2641600" y="3303588"/>
          <p14:tracePt t="87928" x="2641600" y="3065463"/>
          <p14:tracePt t="87937" x="2641600" y="2765425"/>
          <p14:tracePt t="87948" x="2641600" y="2490788"/>
          <p14:tracePt t="87954" x="2641600" y="2252663"/>
          <p14:tracePt t="87963" x="2628900" y="2078038"/>
          <p14:tracePt t="87967" x="2590800" y="1939925"/>
          <p14:tracePt t="87978" x="2554288" y="1839913"/>
          <p14:tracePt t="87988" x="2516188" y="1765300"/>
          <p14:tracePt t="87993" x="2490788" y="1714500"/>
          <p14:tracePt t="88003" x="2478088" y="1676400"/>
          <p14:tracePt t="88008" x="2452688" y="1614488"/>
          <p14:tracePt t="88020" x="2452688" y="1601788"/>
          <p14:tracePt t="88030" x="2428875" y="1552575"/>
          <p14:tracePt t="88043" x="2428875" y="1527175"/>
          <p14:tracePt t="88050" x="2416175" y="1514475"/>
          <p14:tracePt t="88059" x="2403475" y="1501775"/>
          <p14:tracePt t="88074" x="2390775" y="1489075"/>
          <p14:tracePt t="88083" x="2378075" y="1476375"/>
          <p14:tracePt t="88091" x="2365375" y="1463675"/>
          <p14:tracePt t="88099" x="2352675" y="1463675"/>
          <p14:tracePt t="88110" x="2352675" y="1450975"/>
          <p14:tracePt t="88116" x="2328863" y="1439863"/>
          <p14:tracePt t="88125" x="2316163" y="1427163"/>
          <p14:tracePt t="88129" x="2303463" y="1427163"/>
          <p14:tracePt t="88140" x="2278063" y="1427163"/>
          <p14:tracePt t="88150" x="2265363" y="1427163"/>
          <p14:tracePt t="88157" x="2252663" y="1414463"/>
          <p14:tracePt t="88166" x="2239963" y="1401763"/>
          <p14:tracePt t="88170" x="2203450" y="1389063"/>
          <p14:tracePt t="88180" x="2190750" y="1389063"/>
          <p14:tracePt t="88190" x="2165350" y="1376363"/>
          <p14:tracePt t="88196" x="2152650" y="1363663"/>
          <p14:tracePt t="88207" x="2127250" y="1350963"/>
          <p14:tracePt t="88210" x="2116138" y="1350963"/>
          <p14:tracePt t="88224" x="2103438" y="1350963"/>
          <p14:tracePt t="88230" x="2065338" y="1339850"/>
          <p14:tracePt t="88245" x="2039938" y="1327150"/>
          <p14:tracePt t="88260" x="2003425" y="1301750"/>
          <p14:tracePt t="88275" x="1990725" y="1301750"/>
          <p14:tracePt t="88292" x="1978025" y="1301750"/>
          <p14:tracePt t="88302" x="1965325" y="1301750"/>
          <p14:tracePt t="88312" x="1952625" y="1276350"/>
          <p14:tracePt t="88316" x="1939925" y="1276350"/>
          <p14:tracePt t="88326" x="1927225" y="1263650"/>
          <p14:tracePt t="88331" x="1927225" y="1250950"/>
          <p14:tracePt t="88342" x="1903413" y="1227138"/>
          <p14:tracePt t="88352" x="1878013" y="1201738"/>
          <p14:tracePt t="88357" x="1865313" y="1189038"/>
          <p14:tracePt t="88366" x="1852613" y="1163638"/>
          <p14:tracePt t="88372" x="1839913" y="1138238"/>
          <p14:tracePt t="88382" x="1827213" y="1138238"/>
          <p14:tracePt t="88392" x="1827213" y="1125538"/>
          <p14:tracePt t="88398" x="1814513" y="1101725"/>
          <p14:tracePt t="88408" x="1814513" y="1089025"/>
          <p14:tracePt t="88412" x="1814513" y="1076325"/>
          <p14:tracePt t="88422" x="1801813" y="1050925"/>
          <p14:tracePt t="88438" x="1778000" y="1025525"/>
          <p14:tracePt t="88452" x="1778000" y="1001713"/>
          <p14:tracePt t="88461" x="1765300" y="976313"/>
          <p14:tracePt t="88474" x="1752600" y="963613"/>
          <p14:tracePt t="88478" x="1752600" y="938213"/>
          <p14:tracePt t="88489" x="1727200" y="912813"/>
          <p14:tracePt t="88493" x="1727200" y="901700"/>
          <p14:tracePt t="88504" x="1727200" y="876300"/>
          <p14:tracePt t="88514" x="1701800" y="838200"/>
          <p14:tracePt t="88518" x="1677988" y="801688"/>
          <p14:tracePt t="88527" x="1665288" y="788988"/>
          <p14:tracePt t="88534" x="1652588" y="750888"/>
          <p14:tracePt t="88558" x="1627188" y="738188"/>
          <p14:tracePt t="88664" x="1665288" y="750888"/>
          <p14:tracePt t="88673" x="1739900" y="788988"/>
          <p14:tracePt t="88684" x="1814513" y="812800"/>
          <p14:tracePt t="88690" x="1903413" y="850900"/>
          <p14:tracePt t="88699" x="1990725" y="863600"/>
          <p14:tracePt t="88707" x="2078038" y="889000"/>
          <p14:tracePt t="88716" x="2139950" y="889000"/>
          <p14:tracePt t="88726" x="2239963" y="901700"/>
          <p14:tracePt t="88729" x="2316163" y="901700"/>
          <p14:tracePt t="88740" x="2390775" y="901700"/>
          <p14:tracePt t="88746" x="2516188" y="901700"/>
          <p14:tracePt t="88757" x="2578100" y="901700"/>
          <p14:tracePt t="88766" x="2654300" y="901700"/>
          <p14:tracePt t="88769" x="2716213" y="901700"/>
          <p14:tracePt t="88780" x="2767013" y="901700"/>
          <p14:tracePt t="88786" x="2790825" y="901700"/>
          <p14:tracePt t="88796" x="2854325" y="901700"/>
          <p14:tracePt t="88807" x="2879725" y="901700"/>
          <p14:tracePt t="88810" x="2890838" y="901700"/>
          <p14:tracePt t="88822" x="2903538" y="901700"/>
          <p14:tracePt t="88836" x="2916238" y="901700"/>
          <p14:tracePt t="88962" x="2903538" y="901700"/>
          <p14:tracePt t="88972" x="2854325" y="901700"/>
          <p14:tracePt t="88978" x="2778125" y="901700"/>
          <p14:tracePt t="88988" x="2678113" y="901700"/>
          <p14:tracePt t="88991" x="2565400" y="901700"/>
          <p14:tracePt t="89002" x="2452688" y="901700"/>
          <p14:tracePt t="89012" x="2316163" y="901700"/>
          <p14:tracePt t="89018" x="2165350" y="901700"/>
          <p14:tracePt t="89028" x="2014538" y="901700"/>
          <p14:tracePt t="89032" x="1852613" y="901700"/>
          <p14:tracePt t="89041" x="1689100" y="901700"/>
          <p14:tracePt t="89052" x="1539875" y="901700"/>
          <p14:tracePt t="89058" x="1427163" y="901700"/>
          <p14:tracePt t="89067" x="1314450" y="901700"/>
          <p14:tracePt t="89072" x="1263650" y="901700"/>
          <p14:tracePt t="89084" x="1239838" y="901700"/>
          <p14:tracePt t="89094" x="1214438" y="901700"/>
          <p14:tracePt t="89104" x="1201738" y="901700"/>
          <p14:tracePt t="89168" x="1189038" y="901700"/>
          <p14:tracePt t="89284" x="1239838" y="901700"/>
          <p14:tracePt t="89296" x="1363663" y="901700"/>
          <p14:tracePt t="89299" x="1514475" y="938213"/>
          <p14:tracePt t="89310" x="1677988" y="950913"/>
          <p14:tracePt t="89316" x="1852613" y="976313"/>
          <p14:tracePt t="89326" x="2014538" y="989013"/>
          <p14:tracePt t="89332" x="2127250" y="989013"/>
          <p14:tracePt t="89341" x="2252663" y="989013"/>
          <p14:tracePt t="89352" x="2365375" y="989013"/>
          <p14:tracePt t="89356" x="2478088" y="989013"/>
          <p14:tracePt t="89366" x="2578100" y="989013"/>
          <p14:tracePt t="89373" x="2667000" y="989013"/>
          <p14:tracePt t="89381" x="2716213" y="989013"/>
          <p14:tracePt t="89392" x="2754313" y="989013"/>
          <p14:tracePt t="89398" x="2778125" y="989013"/>
          <p14:tracePt t="89462" x="2790825" y="1001713"/>
          <p14:tracePt t="89478" x="2767013" y="1001713"/>
          <p14:tracePt t="89482" x="2690813" y="1014413"/>
          <p14:tracePt t="89492" x="2590800" y="1014413"/>
          <p14:tracePt t="89504" x="2478088" y="1014413"/>
          <p14:tracePt t="89507" x="2303463" y="1014413"/>
          <p14:tracePt t="89518" x="2152650" y="1014413"/>
          <p14:tracePt t="89524" x="2039938" y="1014413"/>
          <p14:tracePt t="89534" x="1903413" y="1014413"/>
          <p14:tracePt t="89544" x="1790700" y="1014413"/>
          <p14:tracePt t="89548" x="1689100" y="1014413"/>
          <p14:tracePt t="89558" x="1652588" y="1014413"/>
          <p14:tracePt t="89564" x="1601788" y="1014413"/>
          <p14:tracePt t="89583" x="1577975" y="1014413"/>
          <p14:tracePt t="89674" x="1639888" y="1038225"/>
          <p14:tracePt t="89680" x="1765300" y="1050925"/>
          <p14:tracePt t="89689" x="1890713" y="1063625"/>
          <p14:tracePt t="89699" x="1990725" y="1089025"/>
          <p14:tracePt t="89705" x="2078038" y="1089025"/>
          <p14:tracePt t="89714" x="2139950" y="1114425"/>
          <p14:tracePt t="89720" x="2203450" y="1125538"/>
          <p14:tracePt t="89730" x="2239963" y="1150938"/>
          <p14:tracePt t="89739" x="2252663" y="1163638"/>
          <p14:tracePt t="89745" x="2278063" y="1201738"/>
          <p14:tracePt t="89756" x="2303463" y="1227138"/>
          <p14:tracePt t="89759" x="2303463" y="1250950"/>
          <p14:tracePt t="89770" x="2303463" y="1276350"/>
          <p14:tracePt t="89780" x="2328863" y="1339850"/>
          <p14:tracePt t="89786" x="2328863" y="1389063"/>
          <p14:tracePt t="89796" x="2328863" y="1463675"/>
          <p14:tracePt t="89800" x="2328863" y="1539875"/>
          <p14:tracePt t="89809" x="2328863" y="1652588"/>
          <p14:tracePt t="89820" x="2328863" y="1739900"/>
          <p14:tracePt t="89826" x="2328863" y="1852613"/>
          <p14:tracePt t="89835" x="2328863" y="1952625"/>
          <p14:tracePt t="89844" x="2328863" y="2039938"/>
          <p14:tracePt t="89850" x="2303463" y="2139950"/>
          <p14:tracePt t="89860" x="2290763" y="2252663"/>
          <p14:tracePt t="89866" x="2290763" y="2352675"/>
          <p14:tracePt t="89875" x="2228850" y="2427288"/>
          <p14:tracePt t="89886" x="2216150" y="2540000"/>
          <p14:tracePt t="89890" x="2178050" y="2627313"/>
          <p14:tracePt t="89900" x="2152650" y="2740025"/>
          <p14:tracePt t="89905" x="2103438" y="2840038"/>
          <p14:tracePt t="89916" x="2090738" y="2928938"/>
          <p14:tracePt t="89926" x="2078038" y="3003550"/>
          <p14:tracePt t="89929" x="2065338" y="3103563"/>
          <p14:tracePt t="89940" x="2065338" y="3178175"/>
          <p14:tracePt t="89945" x="2027238" y="3278188"/>
          <p14:tracePt t="89956" x="2027238" y="3354388"/>
          <p14:tracePt t="89966" x="2027238" y="3441700"/>
          <p14:tracePt t="89970" x="2027238" y="3490913"/>
          <p14:tracePt t="89980" x="2027238" y="3541713"/>
          <p14:tracePt t="89986" x="2027238" y="3579813"/>
          <p14:tracePt t="89995" x="2027238" y="3616325"/>
          <p14:tracePt t="90006" x="2027238" y="3641725"/>
          <p14:tracePt t="90012" x="2027238" y="3679825"/>
          <p14:tracePt t="90022" x="2027238" y="3716338"/>
          <p14:tracePt t="90025" x="2027238" y="3741738"/>
          <p14:tracePt t="90036" x="2039938" y="3792538"/>
          <p14:tracePt t="90046" x="2052638" y="3816350"/>
          <p14:tracePt t="90052" x="2052638" y="3841750"/>
          <p14:tracePt t="90062" x="2052638" y="3867150"/>
          <p14:tracePt t="90065" x="2052638" y="3892550"/>
          <p14:tracePt t="90078" x="2052638" y="3916363"/>
          <p14:tracePt t="90088" x="2052638" y="3954463"/>
          <p14:tracePt t="90092" x="2052638" y="3979863"/>
          <p14:tracePt t="90102" x="2052638" y="4017963"/>
          <p14:tracePt t="90107" x="2052638" y="4029075"/>
          <p14:tracePt t="90118" x="2078038" y="4054475"/>
          <p14:tracePt t="90128" x="2078038" y="4079875"/>
          <p14:tracePt t="90132" x="2090738" y="4105275"/>
          <p14:tracePt t="90147" x="2090738" y="4117975"/>
          <p14:tracePt t="90168" x="2090738" y="4129088"/>
          <p14:tracePt t="90172" x="2090738" y="4141788"/>
          <p14:tracePt t="90284" x="2103438" y="4141788"/>
          <p14:tracePt t="90304" x="2116138" y="4154488"/>
          <p14:tracePt t="90307" x="2127250" y="4154488"/>
          <p14:tracePt t="90318" x="2152650" y="4179888"/>
          <p14:tracePt t="90324" x="2178050" y="4179888"/>
          <p14:tracePt t="90334" x="2190750" y="4192588"/>
          <p14:tracePt t="90344" x="2228850" y="4192588"/>
          <p14:tracePt t="90350" x="2252663" y="4192588"/>
          <p14:tracePt t="90360" x="2278063" y="4217988"/>
          <p14:tracePt t="90364" x="2316163" y="4217988"/>
          <p14:tracePt t="90374" x="2352675" y="4230688"/>
          <p14:tracePt t="90384" x="2390775" y="4241800"/>
          <p14:tracePt t="90389" x="2416175" y="4267200"/>
          <p14:tracePt t="90399" x="2452688" y="4267200"/>
          <p14:tracePt t="90405" x="2465388" y="4267200"/>
          <p14:tracePt t="90413" x="2478088" y="4267200"/>
          <p14:tracePt t="90426" x="2490788" y="4292600"/>
          <p14:tracePt t="90429" x="2528888" y="4292600"/>
          <p14:tracePt t="90446" x="2541588" y="4292600"/>
          <p14:tracePt t="90456" x="2565400" y="4318000"/>
          <p14:tracePt t="90471" x="2578100" y="4318000"/>
          <p14:tracePt t="90486" x="2590800" y="4318000"/>
          <p14:tracePt t="90495" x="2603500" y="4330700"/>
          <p14:tracePt t="90718" x="2616200" y="4341813"/>
          <p14:tracePt t="90731" x="2628900" y="4341813"/>
          <p14:tracePt t="90738" x="2641600" y="4341813"/>
          <p14:tracePt t="90752" x="2667000" y="4341813"/>
          <p14:tracePt t="90761" x="2690813" y="4341813"/>
          <p14:tracePt t="90778" x="2716213" y="4341813"/>
          <p14:tracePt t="90788" x="2741613" y="4341813"/>
          <p14:tracePt t="90793" x="2767013" y="4341813"/>
          <p14:tracePt t="90804" x="2790825" y="4341813"/>
          <p14:tracePt t="90814" x="2816225" y="4341813"/>
          <p14:tracePt t="90828" x="2841625" y="4341813"/>
          <p14:tracePt t="90874" x="2854325" y="4341813"/>
          <p14:tracePt t="91050" x="2867025" y="4354513"/>
          <p14:tracePt t="91070" x="2879725" y="4354513"/>
          <p14:tracePt t="91079" x="2890838" y="4354513"/>
          <p14:tracePt t="91089" x="2903538" y="4354513"/>
          <p14:tracePt t="91096" x="2928938" y="4354513"/>
          <p14:tracePt t="91110" x="2954338" y="4354513"/>
          <p14:tracePt t="91120" x="2967038" y="4354513"/>
          <p14:tracePt t="91131" x="2979738" y="4354513"/>
          <p14:tracePt t="91137" x="3003550" y="4354513"/>
          <p14:tracePt t="91146" x="3028950" y="4354513"/>
          <p14:tracePt t="91161" x="3054350" y="4354513"/>
          <p14:tracePt t="91171" x="3067050" y="4354513"/>
          <p14:tracePt t="91186" x="3079750" y="4354513"/>
          <p14:tracePt t="91221" x="3092450" y="4354513"/>
          <p14:tracePt t="93758" x="3103563" y="4354513"/>
          <p14:tracePt t="93778" x="3116263" y="4354513"/>
          <p14:tracePt t="93794" x="3141663" y="4354513"/>
          <p14:tracePt t="93800" x="3167063" y="4354513"/>
          <p14:tracePt t="93809" x="3192463" y="4354513"/>
          <p14:tracePt t="93820" x="3228975" y="4367213"/>
          <p14:tracePt t="93824" x="3254375" y="4367213"/>
          <p14:tracePt t="93835" x="3305175" y="4367213"/>
          <p14:tracePt t="93840" x="3367088" y="4367213"/>
          <p14:tracePt t="93851" x="3541713" y="4367213"/>
          <p14:tracePt t="93860" x="3717925" y="4367213"/>
          <p14:tracePt t="93864" x="3968750" y="4367213"/>
          <p14:tracePt t="93874" x="4205288" y="4367213"/>
          <p14:tracePt t="93880" x="4456113" y="4367213"/>
          <p14:tracePt t="93889" x="4706938" y="4379913"/>
          <p14:tracePt t="93900" x="4968875" y="4379913"/>
          <p14:tracePt t="93903" x="5245100" y="4379913"/>
          <p14:tracePt t="93914" x="5483225" y="4379913"/>
          <p14:tracePt t="93920" x="5732463" y="4379913"/>
          <p14:tracePt t="93929" x="5970588" y="4379913"/>
          <p14:tracePt t="93939" x="6134100" y="4379913"/>
          <p14:tracePt t="93946" x="6296025" y="4379913"/>
          <p14:tracePt t="93956" x="6446838" y="4379913"/>
          <p14:tracePt t="93960" x="6584950" y="4379913"/>
          <p14:tracePt t="93969" x="6696075" y="4379913"/>
          <p14:tracePt t="93980" x="6821488" y="4379913"/>
          <p14:tracePt t="93985" x="6921500" y="4379913"/>
          <p14:tracePt t="93996" x="6997700" y="4379913"/>
          <p14:tracePt t="94000" x="7072313" y="4379913"/>
          <p14:tracePt t="94011" x="7123113" y="4367213"/>
          <p14:tracePt t="94022" x="7146925" y="4367213"/>
          <p14:tracePt t="94026" x="7172325" y="4367213"/>
          <p14:tracePt t="94066" x="7185025" y="4367213"/>
          <p14:tracePt t="94085" x="7197725" y="4367213"/>
          <p14:tracePt t="94102" x="7210425" y="4367213"/>
          <p14:tracePt t="94116" x="7246938" y="4367213"/>
          <p14:tracePt t="94125" x="7285038" y="4367213"/>
          <p14:tracePt t="94131" x="7348538" y="4367213"/>
          <p14:tracePt t="94142" x="7423150" y="4392613"/>
          <p14:tracePt t="94147" x="7510463" y="4392613"/>
          <p14:tracePt t="94158" x="7610475" y="4392613"/>
          <p14:tracePt t="94168" x="7673975" y="4392613"/>
          <p14:tracePt t="94171" x="7761288" y="4392613"/>
          <p14:tracePt t="94182" x="7810500" y="4392613"/>
          <p14:tracePt t="94188" x="7835900" y="4392613"/>
          <p14:tracePt t="94198" x="7848600" y="4392613"/>
          <p14:tracePt t="94207" x="7861300" y="4392613"/>
          <p14:tracePt t="94238" x="7886700" y="4392613"/>
          <p14:tracePt t="94253" x="7897813" y="4392613"/>
          <p14:tracePt t="94264" x="7910513" y="4392613"/>
          <p14:tracePt t="94268" x="7935913" y="4392613"/>
          <p14:tracePt t="94278" x="7961313" y="4367213"/>
          <p14:tracePt t="94287" x="7974013" y="4367213"/>
          <p14:tracePt t="94293" x="7974013" y="4354513"/>
          <p14:tracePt t="94303" x="7986713" y="4341813"/>
          <p14:tracePt t="94307" x="7986713" y="4318000"/>
          <p14:tracePt t="94327" x="7986713" y="4292600"/>
          <p14:tracePt t="94335" x="8010525" y="4279900"/>
          <p14:tracePt t="94348" x="8010525" y="4267200"/>
          <p14:tracePt t="94443" x="8023225" y="4230688"/>
          <p14:tracePt t="94449" x="8035925" y="4230688"/>
          <p14:tracePt t="94460" x="8035925" y="4205288"/>
          <p14:tracePt t="94466" x="8061325" y="4179888"/>
          <p14:tracePt t="94476" x="8061325" y="4167188"/>
          <p14:tracePt t="94486" x="8086725" y="4154488"/>
          <p14:tracePt t="94490" x="8086725" y="4141788"/>
          <p14:tracePt t="94501" x="8110538" y="4129088"/>
          <p14:tracePt t="94505" x="8135938" y="4105275"/>
          <p14:tracePt t="94517" x="8148638" y="4079875"/>
          <p14:tracePt t="94526" x="8199438" y="4079875"/>
          <p14:tracePt t="94530" x="8199438" y="4067175"/>
          <p14:tracePt t="94539" x="8212138" y="4054475"/>
          <p14:tracePt t="94545" x="8248650" y="4041775"/>
          <p14:tracePt t="94566" x="8261350" y="4029075"/>
          <p14:tracePt t="94569" x="8274050" y="4017963"/>
          <p14:tracePt t="94586" x="8286750" y="4017963"/>
          <p14:tracePt t="94606" x="8286750" y="4005263"/>
          <p14:tracePt t="94621" x="8299450" y="4005263"/>
          <p14:tracePt t="94636" x="8312150" y="4005263"/>
          <p14:tracePt t="94652" x="8324850" y="4005263"/>
          <p14:tracePt t="94661" x="8348663" y="4005263"/>
          <p14:tracePt t="94666" x="8361363" y="4005263"/>
          <p14:tracePt t="94823" x="8324850" y="4005263"/>
          <p14:tracePt t="94828" x="8212138" y="4017963"/>
          <p14:tracePt t="94838" x="8061325" y="4041775"/>
          <p14:tracePt t="94843" x="7874000" y="4054475"/>
          <p14:tracePt t="94854" x="7648575" y="4092575"/>
          <p14:tracePt t="94864" x="7335838" y="4092575"/>
          <p14:tracePt t="94868" x="7059613" y="4092575"/>
          <p14:tracePt t="94878" x="6721475" y="4092575"/>
          <p14:tracePt t="94885" x="6408738" y="4092575"/>
          <p14:tracePt t="94894" x="6170613" y="4092575"/>
          <p14:tracePt t="94904" x="5895975" y="4092575"/>
          <p14:tracePt t="94907" x="5657850" y="4092575"/>
          <p14:tracePt t="94918" x="5419725" y="4092575"/>
          <p14:tracePt t="94924" x="5257800" y="4092575"/>
          <p14:tracePt t="94934" x="5081588" y="4092575"/>
          <p14:tracePt t="94944" x="4932363" y="4092575"/>
          <p14:tracePt t="94951" x="4819650" y="4092575"/>
          <p14:tracePt t="94960" x="4706938" y="4092575"/>
          <p14:tracePt t="94964" x="4619625" y="4092575"/>
          <p14:tracePt t="94974" x="4556125" y="4092575"/>
          <p14:tracePt t="94984" x="4481513" y="4092575"/>
          <p14:tracePt t="94989" x="4430713" y="4092575"/>
          <p14:tracePt t="95001" x="4394200" y="4092575"/>
          <p14:tracePt t="95004" x="4368800" y="4092575"/>
          <p14:tracePt t="95013" x="4356100" y="4092575"/>
          <p14:tracePt t="95023" x="4343400" y="4092575"/>
          <p14:tracePt t="95029" x="4330700" y="4092575"/>
          <p14:tracePt t="95039" x="4318000" y="4092575"/>
          <p14:tracePt t="95043" x="4305300" y="4092575"/>
          <p14:tracePt t="95126" x="4281488" y="4092575"/>
          <p14:tracePt t="95136" x="4268788" y="4117975"/>
          <p14:tracePt t="95145" x="4256088" y="4117975"/>
          <p14:tracePt t="95160" x="4243388" y="4117975"/>
          <p14:tracePt t="95176" x="4230688" y="4117975"/>
          <p14:tracePt t="95206" x="4217988" y="4129088"/>
          <p14:tracePt t="95282" x="4217988" y="4141788"/>
          <p14:tracePt t="95288" x="4217988" y="4154488"/>
          <p14:tracePt t="95302" x="4243388" y="4179888"/>
          <p14:tracePt t="95311" x="4268788" y="4179888"/>
          <p14:tracePt t="95322" x="4294188" y="4179888"/>
          <p14:tracePt t="95328" x="4318000" y="4179888"/>
          <p14:tracePt t="95337" x="4356100" y="4179888"/>
          <p14:tracePt t="95342" x="4368800" y="4192588"/>
          <p14:tracePt t="95352" x="4394200" y="4192588"/>
          <p14:tracePt t="95362" x="4406900" y="4192588"/>
          <p14:tracePt t="95378" x="4418013" y="4192588"/>
          <p14:tracePt t="95391" x="4430713" y="4192588"/>
          <p14:tracePt t="95407" x="4443413" y="4192588"/>
          <p14:tracePt t="95533" x="4418013" y="4192588"/>
          <p14:tracePt t="95543" x="4394200" y="4192588"/>
          <p14:tracePt t="95554" x="4381500" y="4192588"/>
          <p14:tracePt t="95560" x="4368800" y="4192588"/>
          <p14:tracePt t="95574" x="4356100" y="4205288"/>
          <p14:tracePt t="95594" x="4356100" y="4217988"/>
          <p14:tracePt t="95609" x="4343400" y="4217988"/>
          <p14:tracePt t="95826" x="4356100" y="4217988"/>
          <p14:tracePt t="95837" x="4381500" y="4241800"/>
          <p14:tracePt t="95841" x="4418013" y="4241800"/>
          <p14:tracePt t="95852" x="4468813" y="4241800"/>
          <p14:tracePt t="95856" x="4506913" y="4241800"/>
          <p14:tracePt t="95868" x="4530725" y="4241800"/>
          <p14:tracePt t="95877" x="4543425" y="4241800"/>
          <p14:tracePt t="96028" x="4556125" y="4241800"/>
          <p14:tracePt t="96038" x="4556125" y="4254500"/>
          <p14:tracePt t="96054" x="4556125" y="4279900"/>
          <p14:tracePt t="96064" x="4556125" y="4305300"/>
          <p14:tracePt t="96070" x="4556125" y="4330700"/>
          <p14:tracePt t="96078" x="4556125" y="4354513"/>
          <p14:tracePt t="96089" x="4556125" y="4379913"/>
          <p14:tracePt t="96094" x="4556125" y="4392613"/>
          <p14:tracePt t="96104" x="4530725" y="4418013"/>
          <p14:tracePt t="96119" x="4530725" y="4430713"/>
          <p14:tracePt t="96130" x="4530725" y="4443413"/>
          <p14:tracePt t="96355" x="4568825" y="4443413"/>
          <p14:tracePt t="96372" x="4581525" y="4443413"/>
          <p14:tracePt t="96456" x="4594225" y="4454525"/>
          <p14:tracePt t="96482" x="4594225" y="4479925"/>
          <p14:tracePt t="96819" x="4581525" y="4479925"/>
          <p14:tracePt t="96830" x="4581525" y="4454525"/>
          <p14:tracePt t="96835" x="4606925" y="4392613"/>
          <p14:tracePt t="96846" x="4681538" y="4279900"/>
          <p14:tracePt t="96856" x="4768850" y="4154488"/>
          <p14:tracePt t="96859" x="4919663" y="4005263"/>
          <p14:tracePt t="96870" x="5119688" y="3779838"/>
          <p14:tracePt t="96876" x="5319713" y="3590925"/>
          <p14:tracePt t="96886" x="5519738" y="3454400"/>
          <p14:tracePt t="96895" x="5645150" y="3354388"/>
          <p14:tracePt t="96899" x="5745163" y="3290888"/>
          <p14:tracePt t="96910" x="5783263" y="3254375"/>
          <p14:tracePt t="96916" x="5795963" y="3241675"/>
          <p14:tracePt t="97042" x="5770563" y="3254375"/>
          <p14:tracePt t="97048" x="5732463" y="3254375"/>
          <p14:tracePt t="97057" x="5708650" y="3254375"/>
          <p14:tracePt t="97061" x="5683250" y="3254375"/>
          <p14:tracePt t="97071" x="5619750" y="3254375"/>
          <p14:tracePt t="97082" x="5570538" y="3254375"/>
          <p14:tracePt t="97088" x="5483225" y="3254375"/>
          <p14:tracePt t="97099" x="5432425" y="3254375"/>
          <p14:tracePt t="97102" x="5370513" y="3254375"/>
          <p14:tracePt t="97112" x="5294313" y="3254375"/>
          <p14:tracePt t="97121" x="5245100" y="3254375"/>
          <p14:tracePt t="97128" x="5157788" y="3254375"/>
          <p14:tracePt t="97138" x="5119688" y="3254375"/>
          <p14:tracePt t="97142" x="5057775" y="3278188"/>
          <p14:tracePt t="97153" x="5006975" y="3278188"/>
          <p14:tracePt t="97164" x="4945063" y="3278188"/>
          <p14:tracePt t="97168" x="4894263" y="3316288"/>
          <p14:tracePt t="97177" x="4843463" y="3341688"/>
          <p14:tracePt t="97183" x="4806950" y="3367088"/>
          <p14:tracePt t="97194" x="4794250" y="3378200"/>
          <p14:tracePt t="97203" x="4781550" y="3378200"/>
          <p14:tracePt t="97218" x="4768850" y="3378200"/>
          <p14:tracePt t="97270" x="4768850" y="3390900"/>
          <p14:tracePt t="97280" x="4768850" y="3403600"/>
          <p14:tracePt t="97294" x="4768850" y="3416300"/>
          <p14:tracePt t="97300" x="4768850" y="3429000"/>
          <p14:tracePt t="97310" x="4768850" y="3454400"/>
          <p14:tracePt t="97324" x="4781550" y="3479800"/>
          <p14:tracePt t="97334" x="4806950" y="3516313"/>
          <p14:tracePt t="97350" x="4806950" y="3541713"/>
          <p14:tracePt t="97366" x="4819650" y="3554413"/>
          <p14:tracePt t="97381" x="4832350" y="3567113"/>
          <p14:tracePt t="97389" x="4843463" y="3567113"/>
          <p14:tracePt t="97416" x="4856163" y="3567113"/>
          <p14:tracePt t="97439" x="4881563" y="3567113"/>
          <p14:tracePt t="97446" x="4906963" y="3567113"/>
          <p14:tracePt t="97460" x="4932363" y="3567113"/>
          <p14:tracePt t="97482" x="4945063" y="3567113"/>
          <p14:tracePt t="97486" x="4956175" y="3567113"/>
          <p14:tracePt t="97502" x="4968875" y="3567113"/>
          <p14:tracePt t="97521" x="4981575" y="3567113"/>
          <p14:tracePt t="97545" x="4981575" y="3554413"/>
          <p14:tracePt t="97631" x="4994275" y="3541713"/>
          <p14:tracePt t="97638" x="5006975" y="3541713"/>
          <p14:tracePt t="97648" x="5019675" y="3529013"/>
          <p14:tracePt t="97658" x="5019675" y="3516313"/>
          <p14:tracePt t="97661" x="5032375" y="3516313"/>
          <p14:tracePt t="97672" x="5081588" y="3503613"/>
          <p14:tracePt t="97677" x="5106988" y="3490913"/>
          <p14:tracePt t="97688" x="5132388" y="3479800"/>
          <p14:tracePt t="97699" x="5181600" y="3467100"/>
          <p14:tracePt t="97702" x="5232400" y="3429000"/>
          <p14:tracePt t="97714" x="5270500" y="3416300"/>
          <p14:tracePt t="97718" x="5307013" y="3403600"/>
          <p14:tracePt t="97728" x="5345113" y="3367088"/>
          <p14:tracePt t="97737" x="5357813" y="3367088"/>
          <p14:tracePt t="97744" x="5370513" y="3341688"/>
          <p14:tracePt t="97757" x="5383213" y="3328988"/>
          <p14:tracePt t="97778" x="5394325" y="3316288"/>
          <p14:tracePt t="97793" x="5394325" y="3303588"/>
          <p14:tracePt t="97854" x="5407025" y="3290888"/>
          <p14:tracePt t="98148" x="5407025" y="3278188"/>
          <p14:tracePt t="98155" x="5370513" y="3303588"/>
          <p14:tracePt t="98166" x="5332413" y="3328988"/>
          <p14:tracePt t="98171" x="5281613" y="3378200"/>
          <p14:tracePt t="98182" x="5232400" y="3403600"/>
          <p14:tracePt t="98188" x="5145088" y="3454400"/>
          <p14:tracePt t="98198" x="5119688" y="3490913"/>
          <p14:tracePt t="98207" x="5081588" y="3503613"/>
          <p14:tracePt t="98211" x="5057775" y="3541713"/>
          <p14:tracePt t="98231" x="5019675" y="3554413"/>
          <p14:tracePt t="98248" x="5006975" y="3567113"/>
          <p14:tracePt t="98264" x="4994275" y="3567113"/>
          <p14:tracePt t="98274" x="4981575" y="3567113"/>
          <p14:tracePt t="98278" x="4968875" y="3567113"/>
          <p14:tracePt t="98565" x="4981575" y="3567113"/>
          <p14:tracePt t="98586" x="5006975" y="3554413"/>
          <p14:tracePt t="98590" x="5019675" y="3554413"/>
          <p14:tracePt t="98600" x="5032375" y="3554413"/>
          <p14:tracePt t="98606" x="5057775" y="3554413"/>
          <p14:tracePt t="98616" x="5068888" y="3541713"/>
          <p14:tracePt t="98626" x="5081588" y="3541713"/>
          <p14:tracePt t="98631" x="5106988" y="3529013"/>
          <p14:tracePt t="98672" x="5119688" y="3529013"/>
          <p14:tracePt t="98706" x="5132388" y="3529013"/>
          <p14:tracePt t="98712" x="5194300" y="3516313"/>
          <p14:tracePt t="98721" x="5232400" y="3503613"/>
          <p14:tracePt t="98725" x="5270500" y="3503613"/>
          <p14:tracePt t="98736" x="5357813" y="3503613"/>
          <p14:tracePt t="98746" x="5419725" y="3503613"/>
          <p14:tracePt t="98752" x="5519738" y="3503613"/>
          <p14:tracePt t="98763" x="5632450" y="3554413"/>
          <p14:tracePt t="98767" x="5745163" y="3579813"/>
          <p14:tracePt t="98777" x="5908675" y="3616325"/>
          <p14:tracePt t="98787" x="6008688" y="3616325"/>
          <p14:tracePt t="98792" x="6108700" y="3654425"/>
          <p14:tracePt t="98802" x="6196013" y="3667125"/>
          <p14:tracePt t="98808" x="6283325" y="3692525"/>
          <p14:tracePt t="98817" x="6334125" y="3716338"/>
          <p14:tracePt t="98828" x="6396038" y="3729038"/>
          <p14:tracePt t="98832" x="6472238" y="3754438"/>
          <p14:tracePt t="98841" x="6521450" y="3767138"/>
          <p14:tracePt t="98848" x="6608763" y="3803650"/>
          <p14:tracePt t="98858" x="6684963" y="3816350"/>
          <p14:tracePt t="98867" x="6746875" y="3816350"/>
          <p14:tracePt t="98873" x="6846888" y="3841750"/>
          <p14:tracePt t="98884" x="6934200" y="3854450"/>
          <p14:tracePt t="98887" x="7034213" y="3854450"/>
          <p14:tracePt t="98898" x="7110413" y="3879850"/>
          <p14:tracePt t="98908" x="7146925" y="3879850"/>
          <p14:tracePt t="98914" x="7223125" y="3892550"/>
          <p14:tracePt t="98923" x="7246938" y="3892550"/>
          <p14:tracePt t="98927" x="7272338" y="3892550"/>
          <p14:tracePt t="98937" x="7297738" y="3892550"/>
          <p14:tracePt t="98947" x="7323138" y="3892550"/>
          <p14:tracePt t="98954" x="7348538" y="3892550"/>
          <p14:tracePt t="98964" x="7372350" y="3892550"/>
          <p14:tracePt t="98969" x="7397750" y="3892550"/>
          <p14:tracePt t="98980" x="7423150" y="3892550"/>
          <p14:tracePt t="98990" x="7459663" y="3892550"/>
          <p14:tracePt t="98994" x="7485063" y="3892550"/>
          <p14:tracePt t="99003" x="7497763" y="3892550"/>
          <p14:tracePt t="99009" x="7510463" y="3892550"/>
          <p14:tracePt t="99020" x="7523163" y="3892550"/>
          <p14:tracePt t="99034" x="7548563" y="3892550"/>
          <p14:tracePt t="99049" x="7572375" y="3892550"/>
          <p14:tracePt t="99060" x="7585075" y="3905250"/>
          <p14:tracePt t="99069" x="7597775" y="3905250"/>
          <p14:tracePt t="99074" x="7610475" y="3905250"/>
          <p14:tracePt t="99083" x="7623175" y="3905250"/>
          <p14:tracePt t="99089" x="7648575" y="3905250"/>
          <p14:tracePt t="99100" x="7673975" y="3929063"/>
          <p14:tracePt t="99110" x="7697788" y="3941763"/>
          <p14:tracePt t="99116" x="7723188" y="3941763"/>
          <p14:tracePt t="99126" x="7748588" y="3954463"/>
          <p14:tracePt t="99130" x="7823200" y="3967163"/>
          <p14:tracePt t="99140" x="7874000" y="3992563"/>
          <p14:tracePt t="99150" x="7948613" y="4005263"/>
          <p14:tracePt t="99155" x="7986713" y="4005263"/>
          <p14:tracePt t="99165" x="8061325" y="4017963"/>
          <p14:tracePt t="99169" x="8074025" y="4017963"/>
          <p14:tracePt t="99180" x="8123238" y="4017963"/>
          <p14:tracePt t="99190" x="8135938" y="4017963"/>
          <p14:tracePt t="99196" x="8148638" y="4017963"/>
          <p14:tracePt t="99206" x="8161338" y="4017963"/>
          <p14:tracePt t="99230" x="8174038" y="4017963"/>
          <p14:tracePt t="99236" x="8199438" y="4017963"/>
          <p14:tracePt t="99246" x="8212138" y="4017963"/>
          <p14:tracePt t="99262" x="8223250" y="4017963"/>
          <p14:tracePt t="99276" x="8248650" y="4017963"/>
          <p14:tracePt t="99312" x="8261350" y="4017963"/>
          <p14:tracePt t="99316" x="8274050" y="4029075"/>
          <p14:tracePt t="99331" x="8299450" y="4029075"/>
          <p14:tracePt t="99342" x="8312150" y="4041775"/>
          <p14:tracePt t="99352" x="8348663" y="4054475"/>
          <p14:tracePt t="99358" x="8399463" y="4079875"/>
          <p14:tracePt t="99368" x="8424863" y="4092575"/>
          <p14:tracePt t="99371" x="8435975" y="4092575"/>
          <p14:tracePt t="99382" x="8474075" y="4105275"/>
          <p14:tracePt t="99392" x="8499475" y="4105275"/>
          <p14:tracePt t="99398" x="8512175" y="4105275"/>
          <p14:tracePt t="99414" x="8537575" y="4105275"/>
          <p14:tracePt t="99423" x="8561388" y="4105275"/>
          <p14:tracePt t="99438" x="8574088" y="4105275"/>
          <p14:tracePt t="99447" x="8612188" y="4105275"/>
          <p14:tracePt t="99454" x="8637588" y="4105275"/>
          <p14:tracePt t="99474" x="8661400" y="4105275"/>
          <p14:tracePt t="99478" x="8674100" y="4105275"/>
          <p14:tracePt t="99487" x="8712200" y="4117975"/>
          <p14:tracePt t="99504" x="8724900" y="4117975"/>
          <p14:tracePt t="99514" x="8737600" y="4117975"/>
          <p14:tracePt t="99529" x="8750300" y="4117975"/>
          <p14:tracePt t="99821" x="8724900" y="4117975"/>
          <p14:tracePt t="99832" x="8712200" y="4117975"/>
          <p14:tracePt t="99835" x="8686800" y="4117975"/>
          <p14:tracePt t="99846" x="8674100" y="4117975"/>
          <p14:tracePt t="99852" x="8661400" y="4117975"/>
          <p14:tracePt t="99938" x="8650288" y="4117975"/>
          <p14:tracePt t="99941" x="8650288" y="4105275"/>
          <p14:tracePt t="99951" x="8661400" y="4092575"/>
          <p14:tracePt t="99962" x="8686800" y="4067175"/>
          <p14:tracePt t="99968" x="8712200" y="4067175"/>
          <p14:tracePt t="99979" x="8763000" y="4067175"/>
          <p14:tracePt t="99981" x="8799513" y="4041775"/>
          <p14:tracePt t="99992" x="8837613" y="4041775"/>
          <p14:tracePt t="100002" x="8886825" y="4029075"/>
          <p14:tracePt t="100008" x="8924925" y="4017963"/>
          <p14:tracePt t="100017" x="8950325" y="4017963"/>
          <p14:tracePt t="100461" x="8924925" y="4029075"/>
          <p14:tracePt t="100481" x="8886825" y="4054475"/>
          <p14:tracePt t="100488" x="8874125" y="4054475"/>
          <p14:tracePt t="100498" x="8824913" y="4079875"/>
          <p14:tracePt t="100502" x="8812213" y="4079875"/>
          <p14:tracePt t="100512" x="8763000" y="4079875"/>
          <p14:tracePt t="100521" x="8737600" y="4092575"/>
          <p14:tracePt t="100528" x="8686800" y="4105275"/>
          <p14:tracePt t="100538" x="8650288" y="4117975"/>
          <p14:tracePt t="100542" x="8612188" y="4117975"/>
          <p14:tracePt t="100552" x="8574088" y="4117975"/>
          <p14:tracePt t="100562" x="8524875" y="4141788"/>
          <p14:tracePt t="100568" x="8499475" y="4141788"/>
          <p14:tracePt t="100578" x="8474075" y="4141788"/>
          <p14:tracePt t="100582" x="8448675" y="4141788"/>
          <p14:tracePt t="100591" x="8435975" y="4141788"/>
          <p14:tracePt t="100602" x="8424863" y="4141788"/>
          <p14:tracePt t="100608" x="8412163" y="4141788"/>
          <p14:tracePt t="100617" x="8399463" y="4141788"/>
          <p14:tracePt t="100643" x="8374063" y="4141788"/>
          <p14:tracePt t="100663" x="8361363" y="4141788"/>
          <p14:tracePt t="100674" x="8348663" y="4141788"/>
          <p14:tracePt t="100684" x="8335963" y="4167188"/>
          <p14:tracePt t="100688" x="8324850" y="4167188"/>
          <p14:tracePt t="100698" x="8312150" y="4167188"/>
          <p14:tracePt t="100704" x="8299450" y="4167188"/>
          <p14:tracePt t="100714" x="8286750" y="4167188"/>
          <p14:tracePt t="100724" x="8274050" y="4167188"/>
          <p14:tracePt t="100730" x="8261350" y="4167188"/>
          <p14:tracePt t="100740" x="8248650" y="4192588"/>
          <p14:tracePt t="100744" x="8235950" y="4192588"/>
          <p14:tracePt t="100753" x="8212138" y="4192588"/>
          <p14:tracePt t="100784" x="8199438" y="4205288"/>
          <p14:tracePt t="100809" x="8186738" y="4217988"/>
          <p14:tracePt t="100836" x="8174038" y="4217988"/>
          <p14:tracePt t="100840" x="8161338" y="4230688"/>
          <p14:tracePt t="100850" x="8135938" y="4241800"/>
          <p14:tracePt t="100866" x="8110538" y="4267200"/>
          <p14:tracePt t="100880" x="8110538" y="4279900"/>
          <p14:tracePt t="100890" x="8099425" y="4292600"/>
          <p14:tracePt t="100896" x="8074025" y="4318000"/>
          <p14:tracePt t="100905" x="8061325" y="4330700"/>
          <p14:tracePt t="100915" x="8061325" y="4341813"/>
          <p14:tracePt t="100922" x="8023225" y="4367213"/>
          <p14:tracePt t="100932" x="8023225" y="4379913"/>
          <p14:tracePt t="100936" x="7961313" y="4418013"/>
          <p14:tracePt t="100945" x="7948613" y="4418013"/>
          <p14:tracePt t="100955" x="7910513" y="4443413"/>
          <p14:tracePt t="100962" x="7874000" y="4454525"/>
          <p14:tracePt t="100972" x="7848600" y="4467225"/>
          <p14:tracePt t="100976" x="7810500" y="4479925"/>
          <p14:tracePt t="100985" x="7773988" y="4505325"/>
          <p14:tracePt t="100995" x="7748588" y="4505325"/>
          <p14:tracePt t="101002" x="7723188" y="4505325"/>
          <p14:tracePt t="101012" x="7673975" y="4530725"/>
          <p14:tracePt t="101016" x="7635875" y="4543425"/>
          <p14:tracePt t="101025" x="7597775" y="4543425"/>
          <p14:tracePt t="101036" x="7548563" y="4543425"/>
          <p14:tracePt t="101042" x="7523163" y="4554538"/>
          <p14:tracePt t="101051" x="7485063" y="4554538"/>
          <p14:tracePt t="101056" x="7435850" y="4567238"/>
          <p14:tracePt t="101066" x="7397750" y="4567238"/>
          <p14:tracePt t="101076" x="7348538" y="4567238"/>
          <p14:tracePt t="101081" x="7310438" y="4592638"/>
          <p14:tracePt t="101091" x="7259638" y="4592638"/>
          <p14:tracePt t="101098" x="7223125" y="4605338"/>
          <p14:tracePt t="101108" x="7146925" y="4605338"/>
          <p14:tracePt t="101118" x="7072313" y="4618038"/>
          <p14:tracePt t="101121" x="6972300" y="4667250"/>
          <p14:tracePt t="101132" x="6897688" y="4679950"/>
          <p14:tracePt t="101138" x="6834188" y="4692650"/>
          <p14:tracePt t="101148" x="6759575" y="4705350"/>
          <p14:tracePt t="101157" x="6721475" y="4730750"/>
          <p14:tracePt t="101162" x="6646863" y="4743450"/>
          <p14:tracePt t="101174" x="6596063" y="4768850"/>
          <p14:tracePt t="101178" x="6521450" y="4779963"/>
          <p14:tracePt t="101188" x="6496050" y="4792663"/>
          <p14:tracePt t="101197" x="6472238" y="4792663"/>
          <p14:tracePt t="101204" x="6434138" y="4792663"/>
          <p14:tracePt t="101228" x="6421438" y="4805363"/>
          <p14:tracePt t="101228" x="6408738" y="4805363"/>
          <p14:tracePt t="101238" x="6383338" y="4818063"/>
          <p14:tracePt t="101254" x="6359525" y="4830763"/>
          <p14:tracePt t="101260" x="6334125" y="4843463"/>
          <p14:tracePt t="101270" x="6321425" y="4843463"/>
          <p14:tracePt t="101279" x="6321425" y="4856163"/>
          <p14:tracePt t="101283" x="6283325" y="4856163"/>
          <p14:tracePt t="101294" x="6270625" y="4868863"/>
          <p14:tracePt t="101300" x="6259513" y="4868863"/>
          <p14:tracePt t="101310" x="6234113" y="4879975"/>
          <p14:tracePt t="101319" x="6221413" y="4879975"/>
          <p14:tracePt t="101324" x="6183313" y="4892675"/>
          <p14:tracePt t="101334" x="6146800" y="4892675"/>
          <p14:tracePt t="101340" x="6083300" y="4905375"/>
          <p14:tracePt t="101350" x="6057900" y="4905375"/>
          <p14:tracePt t="101360" x="5970588" y="4930775"/>
          <p14:tracePt t="101363" x="5845175" y="4930775"/>
          <p14:tracePt t="101374" x="5719763" y="4930775"/>
          <p14:tracePt t="101380" x="5570538" y="4930775"/>
          <p14:tracePt t="101390" x="5419725" y="4930775"/>
          <p14:tracePt t="101400" x="5281613" y="4930775"/>
          <p14:tracePt t="101404" x="5170488" y="4930775"/>
          <p14:tracePt t="101414" x="5081588" y="4930775"/>
          <p14:tracePt t="101420" x="5006975" y="4930775"/>
          <p14:tracePt t="101430" x="4945063" y="4930775"/>
          <p14:tracePt t="101440" x="4843463" y="4930775"/>
          <p14:tracePt t="101445" x="4806950" y="4930775"/>
          <p14:tracePt t="101455" x="4743450" y="4930775"/>
          <p14:tracePt t="101460" x="4719638" y="4930775"/>
          <p14:tracePt t="101470" x="4694238" y="4930775"/>
          <p14:tracePt t="101480" x="4681538" y="4930775"/>
          <p14:tracePt t="101486" x="4668838" y="4930775"/>
          <p14:tracePt t="101496" x="4656138" y="4930775"/>
          <p14:tracePt t="101510" x="4643438" y="4930775"/>
          <p14:tracePt t="101521" x="4630738" y="4930775"/>
          <p14:tracePt t="101542" x="4606925" y="4930775"/>
          <p14:tracePt t="101561" x="4581525" y="4930775"/>
          <p14:tracePt t="101565" x="4568825" y="4930775"/>
          <p14:tracePt t="101577" x="4556125" y="4930775"/>
          <p14:tracePt t="101592" x="4543425" y="4930775"/>
          <p14:tracePt t="101601" x="4530725" y="4930775"/>
          <p14:tracePt t="101605" x="4518025" y="4930775"/>
          <p14:tracePt t="101632" x="4494213" y="4930775"/>
          <p14:tracePt t="101641" x="4468813" y="4930775"/>
          <p14:tracePt t="101658" x="4443413" y="4918075"/>
          <p14:tracePt t="101661" x="4418013" y="4905375"/>
          <p14:tracePt t="101681" x="4406900" y="4905375"/>
          <p14:tracePt t="101687" x="4394200" y="4905375"/>
          <p14:tracePt t="101698" x="4381500" y="4892675"/>
          <p14:tracePt t="101702" x="4368800" y="4892675"/>
          <p14:tracePt t="101712" x="4356100" y="4892675"/>
          <p14:tracePt t="101728" x="4343400" y="4879975"/>
          <p14:tracePt t="101748" x="4330700" y="4879975"/>
          <p14:tracePt t="101798" x="4305300" y="4879975"/>
          <p14:tracePt t="101864" x="4294188" y="4879975"/>
          <p14:tracePt t="101880" x="4281488" y="4879975"/>
          <p14:tracePt t="101910" x="4268788" y="4879975"/>
          <p14:tracePt t="101929" x="4256088" y="4879975"/>
          <p14:tracePt t="101944" x="4243388" y="4879975"/>
          <p14:tracePt t="101960" x="4230688" y="4879975"/>
          <p14:tracePt t="101973" x="4217988" y="4879975"/>
          <p14:tracePt t="102000" x="4205288" y="4879975"/>
          <p14:tracePt t="102019" x="4192588" y="4879975"/>
          <p14:tracePt t="102070" x="4181475" y="4879975"/>
          <p14:tracePt t="102086" x="4168775" y="4879975"/>
          <p14:tracePt t="102176" x="4156075" y="4879975"/>
          <p14:tracePt t="102221" x="4143375" y="4892675"/>
          <p14:tracePt t="102500" x="4130675" y="4892675"/>
          <p14:tracePt t="102540" x="4130675" y="4905375"/>
          <p14:tracePt t="102550" x="4143375" y="4918075"/>
          <p14:tracePt t="102555" x="4143375" y="4930775"/>
          <p14:tracePt t="102672" x="4156075" y="4930775"/>
          <p14:tracePt t="102686" x="4168775" y="4943475"/>
          <p14:tracePt t="102696" x="4192588" y="5018088"/>
          <p14:tracePt t="102705" x="4217988" y="5081588"/>
          <p14:tracePt t="102712" x="4243388" y="5168900"/>
          <p14:tracePt t="102722" x="4268788" y="5281613"/>
          <p14:tracePt t="102727" x="4305300" y="5381625"/>
          <p14:tracePt t="102736" x="4343400" y="5456238"/>
          <p14:tracePt t="102745" x="4394200" y="5568950"/>
          <p14:tracePt t="102751" x="4430713" y="5619750"/>
          <p14:tracePt t="102762" x="4468813" y="5694363"/>
          <p14:tracePt t="102768" x="4506913" y="5768975"/>
          <p14:tracePt t="102777" x="4506913" y="5832475"/>
          <p14:tracePt t="102788" x="4506913" y="5919788"/>
          <p14:tracePt t="102792" x="4530725" y="5981700"/>
          <p14:tracePt t="102801" x="4356100" y="5981700"/>
          <p14:tracePt t="102808" x="4192588" y="5856288"/>
          <p14:tracePt t="103271" x="4192588" y="5843588"/>
          <p14:tracePt t="103378" x="4192588" y="5832475"/>
          <p14:tracePt t="103393" x="4192588" y="5819775"/>
          <p14:tracePt t="103411" x="4192588" y="5807075"/>
          <p14:tracePt t="103431" x="4192588" y="5794375"/>
          <p14:tracePt t="103664" x="4205288" y="5794375"/>
          <p14:tracePt t="103694" x="4205288" y="5781675"/>
          <p14:tracePt t="103881" x="4205288" y="5768975"/>
          <p14:tracePt t="103902" x="4205288" y="5756275"/>
          <p14:tracePt t="103908" x="4205288" y="5743575"/>
          <p14:tracePt t="103917" x="4205288" y="5707063"/>
          <p14:tracePt t="103922" x="4205288" y="5694363"/>
          <p14:tracePt t="103932" x="4192588" y="5668963"/>
          <p14:tracePt t="103942" x="4192588" y="5630863"/>
          <p14:tracePt t="103948" x="4192588" y="5607050"/>
          <p14:tracePt t="103958" x="4192588" y="5581650"/>
          <p14:tracePt t="103961" x="4181475" y="5530850"/>
          <p14:tracePt t="103972" x="4181475" y="5494338"/>
          <p14:tracePt t="103982" x="4181475" y="5468938"/>
          <p14:tracePt t="103988" x="4181475" y="5443538"/>
          <p14:tracePt t="103997" x="4168775" y="5418138"/>
          <p14:tracePt t="104001" x="4168775" y="5394325"/>
          <p14:tracePt t="104011" x="4168775" y="5368925"/>
          <p14:tracePt t="104022" x="4168775" y="5356225"/>
          <p14:tracePt t="104027" x="4168775" y="5318125"/>
          <p14:tracePt t="104037" x="4168775" y="5305425"/>
          <p14:tracePt t="104052" x="4168775" y="5294313"/>
          <p14:tracePt t="104916" x="4156075" y="5268913"/>
          <p14:tracePt t="104930" x="4130675" y="5268913"/>
          <p14:tracePt t="104975" x="4117975" y="5268913"/>
          <p14:tracePt t="104982" x="4117975" y="5256213"/>
          <p14:tracePt t="105208" x="4105275" y="5256213"/>
          <p14:tracePt t="105374" x="4105275" y="5230813"/>
          <p14:tracePt t="105384" x="4105275" y="5181600"/>
          <p14:tracePt t="105393" x="4130675" y="5130800"/>
          <p14:tracePt t="105400" x="4130675" y="5118100"/>
          <p14:tracePt t="105410" x="4143375" y="5068888"/>
          <p14:tracePt t="105416" x="4143375" y="5056188"/>
          <p14:tracePt t="105425" x="4143375" y="5043488"/>
          <p14:tracePt t="105436" x="4156075" y="5018088"/>
          <p14:tracePt t="105440" x="4156075" y="5005388"/>
          <p14:tracePt t="105449" x="4156075" y="4992688"/>
          <p14:tracePt t="105470" x="4156075" y="4981575"/>
          <p14:tracePt t="105476" x="4156075" y="4968875"/>
          <p14:tracePt t="105499" x="4156075" y="4943475"/>
          <p14:tracePt t="105509" x="4156075" y="4918075"/>
          <p14:tracePt t="105516" x="4156075" y="4879975"/>
          <p14:tracePt t="105526" x="4156075" y="4818063"/>
          <p14:tracePt t="105530" x="4156075" y="4756150"/>
          <p14:tracePt t="105540" x="4168775" y="4679950"/>
          <p14:tracePt t="105549" x="4181475" y="4592638"/>
          <p14:tracePt t="105556" x="4192588" y="4505325"/>
          <p14:tracePt t="105566" x="4230688" y="4418013"/>
          <p14:tracePt t="105572" x="4243388" y="4318000"/>
          <p14:tracePt t="105582" x="4305300" y="4230688"/>
          <p14:tracePt t="105592" x="4318000" y="4129088"/>
          <p14:tracePt t="105595" x="4356100" y="4029075"/>
          <p14:tracePt t="105606" x="4394200" y="3916363"/>
          <p14:tracePt t="105612" x="4430713" y="3779838"/>
          <p14:tracePt t="105622" x="4443413" y="3641725"/>
          <p14:tracePt t="105631" x="4468813" y="3454400"/>
          <p14:tracePt t="105635" x="4468813" y="3290888"/>
          <p14:tracePt t="105646" x="4468813" y="3128963"/>
          <p14:tracePt t="105652" x="4468813" y="3003550"/>
          <p14:tracePt t="105661" x="4443413" y="2890838"/>
          <p14:tracePt t="105672" x="4406900" y="2778125"/>
          <p14:tracePt t="105676" x="4330700" y="2678113"/>
          <p14:tracePt t="105688" x="4268788" y="2565400"/>
          <p14:tracePt t="105692" x="4192588" y="2490788"/>
          <p14:tracePt t="105701" x="4117975" y="2414588"/>
          <p14:tracePt t="105711" x="4056063" y="2365375"/>
          <p14:tracePt t="105718" x="3979863" y="2327275"/>
          <p14:tracePt t="105727" x="3892550" y="2278063"/>
          <p14:tracePt t="105731" x="3830638" y="2252663"/>
          <p14:tracePt t="105741" x="3779838" y="2252663"/>
          <p14:tracePt t="105752" x="3705225" y="2227263"/>
          <p14:tracePt t="105758" x="3667125" y="2227263"/>
          <p14:tracePt t="105768" x="3617913" y="2227263"/>
          <p14:tracePt t="105774" x="3554413" y="2227263"/>
          <p14:tracePt t="105783" x="3517900" y="2227263"/>
          <p14:tracePt t="105793" x="3454400" y="2265363"/>
          <p14:tracePt t="105798" x="3405188" y="2314575"/>
          <p14:tracePt t="105808" x="3328988" y="2414588"/>
          <p14:tracePt t="105814" x="3292475" y="2516188"/>
          <p14:tracePt t="105824" x="3241675" y="2640013"/>
          <p14:tracePt t="105833" x="3216275" y="2740025"/>
          <p14:tracePt t="105837" x="3205163" y="2865438"/>
          <p14:tracePt t="105848" x="3205163" y="2941638"/>
          <p14:tracePt t="105854" x="3205163" y="3041650"/>
          <p14:tracePt t="105864" x="3205163" y="3128963"/>
          <p14:tracePt t="105874" x="3205163" y="3165475"/>
          <p14:tracePt t="105878" x="3254375" y="3228975"/>
          <p14:tracePt t="105888" x="3354388" y="3267075"/>
          <p14:tracePt t="105894" x="3505200" y="3278188"/>
          <p14:tracePt t="105904" x="3667125" y="3316288"/>
          <p14:tracePt t="105913" x="3830638" y="3316288"/>
          <p14:tracePt t="105917" x="4030663" y="3267075"/>
          <p14:tracePt t="105930" x="4230688" y="3128963"/>
          <p14:tracePt t="105934" x="4481513" y="2952750"/>
          <p14:tracePt t="105944" x="4630738" y="2816225"/>
          <p14:tracePt t="105953" x="4756150" y="2728913"/>
          <p14:tracePt t="105960" x="4868863" y="2616200"/>
          <p14:tracePt t="105970" x="4906963" y="2540000"/>
          <p14:tracePt t="105974" x="4919663" y="2478088"/>
          <p14:tracePt t="105984" x="4932363" y="2439988"/>
          <p14:tracePt t="105993" x="4932363" y="2414588"/>
          <p14:tracePt t="105999" x="4932363" y="2390775"/>
          <p14:tracePt t="106010" x="4932363" y="2365375"/>
          <p14:tracePt t="106016" x="4932363" y="2352675"/>
          <p14:tracePt t="106025" x="4906963" y="2327275"/>
          <p14:tracePt t="106035" x="4819650" y="2327275"/>
          <p14:tracePt t="106040" x="4668838" y="2327275"/>
          <p14:tracePt t="106050" x="4506913" y="2303463"/>
          <p14:tracePt t="106055" x="4318000" y="2303463"/>
          <p14:tracePt t="106066" x="4143375" y="2303463"/>
          <p14:tracePt t="106075" x="3956050" y="2303463"/>
          <p14:tracePt t="106080" x="3817938" y="2303463"/>
          <p14:tracePt t="106090" x="3705225" y="2303463"/>
          <p14:tracePt t="106096" x="3630613" y="2303463"/>
          <p14:tracePt t="106106" x="3554413" y="2303463"/>
          <p14:tracePt t="106115" x="3517900" y="2303463"/>
          <p14:tracePt t="106120" x="3454400" y="2314575"/>
          <p14:tracePt t="106132" x="3429000" y="2327275"/>
          <p14:tracePt t="106136" x="3379788" y="2365375"/>
          <p14:tracePt t="106146" x="3341688" y="2390775"/>
          <p14:tracePt t="106156" x="3317875" y="2414588"/>
          <p14:tracePt t="106161" x="3292475" y="2452688"/>
          <p14:tracePt t="106172" x="3267075" y="2465388"/>
          <p14:tracePt t="106454" x="3267075" y="2478088"/>
          <p14:tracePt t="106468" x="3267075" y="2490788"/>
          <p14:tracePt t="106477" x="3267075" y="2503488"/>
          <p14:tracePt t="106484" x="3292475" y="2540000"/>
          <p14:tracePt t="106493" x="3354388" y="2590800"/>
          <p14:tracePt t="106497" x="3429000" y="2665413"/>
          <p14:tracePt t="106510" x="3541713" y="2740025"/>
          <p14:tracePt t="106520" x="3643313" y="2840038"/>
          <p14:tracePt t="106524" x="3730625" y="2928938"/>
          <p14:tracePt t="106534" x="3856038" y="3041650"/>
          <p14:tracePt t="106540" x="3956050" y="3154363"/>
          <p14:tracePt t="106550" x="4030663" y="3254375"/>
          <p14:tracePt t="106560" x="4068763" y="3290888"/>
          <p14:tracePt t="106563" x="4081463" y="3303588"/>
          <p14:tracePt t="106574" x="4105275" y="3303588"/>
          <p14:tracePt t="107114" x="4092575" y="3303588"/>
          <p14:tracePt t="107120" x="4081463" y="3254375"/>
          <p14:tracePt t="107129" x="4068763" y="3254375"/>
          <p14:tracePt t="107156" x="4056063" y="3254375"/>
          <p14:tracePt t="107160" x="4030663" y="3241675"/>
          <p14:tracePt t="107180" x="3992563" y="3228975"/>
          <p14:tracePt t="107186" x="3943350" y="3216275"/>
          <p14:tracePt t="107195" x="3892550" y="3190875"/>
          <p14:tracePt t="107200" x="3843338" y="3154363"/>
          <p14:tracePt t="107210" x="3805238" y="3154363"/>
          <p14:tracePt t="107220" x="3767138" y="3128963"/>
          <p14:tracePt t="107240" x="3554413" y="3041650"/>
          <p14:tracePt t="107249" x="3479800" y="3003550"/>
          <p14:tracePt t="107259" x="3379788" y="2965450"/>
          <p14:tracePt t="107265" x="3279775" y="2916238"/>
          <p14:tracePt t="107276" x="3216275" y="2890838"/>
          <p14:tracePt t="107280" x="3116263" y="2852738"/>
          <p14:tracePt t="107290" x="3028950" y="2790825"/>
          <p14:tracePt t="107299" x="2941638" y="2740025"/>
          <p14:tracePt t="107306" x="2854325" y="2678113"/>
          <p14:tracePt t="107316" x="2767013" y="2616200"/>
          <p14:tracePt t="107322" x="2667000" y="2540000"/>
          <p14:tracePt t="107332" x="2590800" y="2465388"/>
          <p14:tracePt t="107342" x="2478088" y="2378075"/>
          <p14:tracePt t="107346" x="2378075" y="2290763"/>
          <p14:tracePt t="107356" x="2303463" y="2178050"/>
          <p14:tracePt t="107361" x="2252663" y="2114550"/>
          <p14:tracePt t="107373" x="2216150" y="2039938"/>
          <p14:tracePt t="107382" x="2178050" y="1965325"/>
          <p14:tracePt t="107385" x="2139950" y="1914525"/>
          <p14:tracePt t="107395" x="2127250" y="1865313"/>
          <p14:tracePt t="107402" x="2116138" y="1827213"/>
          <p14:tracePt t="107411" x="2090738" y="1789113"/>
          <p14:tracePt t="107422" x="2078038" y="1752600"/>
          <p14:tracePt t="107428" x="2052638" y="1689100"/>
          <p14:tracePt t="107438" x="2014538" y="1652588"/>
          <p14:tracePt t="107442" x="1978025" y="1576388"/>
          <p14:tracePt t="107451" x="1939925" y="1501775"/>
          <p14:tracePt t="107462" x="1903413" y="1439863"/>
          <p14:tracePt t="107468" x="1852613" y="1350963"/>
          <p14:tracePt t="107478" x="1827213" y="1314450"/>
          <p14:tracePt t="107481" x="1752600" y="1227138"/>
          <p14:tracePt t="107494" x="1727200" y="1176338"/>
          <p14:tracePt t="107504" x="1677988" y="1101725"/>
          <p14:tracePt t="107508" x="1627188" y="1038225"/>
          <p14:tracePt t="107518" x="1577975" y="950913"/>
          <p14:tracePt t="107524" x="1539875" y="889000"/>
          <p14:tracePt t="107533" x="1476375" y="812800"/>
          <p14:tracePt t="107544" x="1414463" y="712788"/>
          <p14:tracePt t="107548" x="1339850" y="638175"/>
          <p14:tracePt t="107558" x="1263650" y="512763"/>
          <p14:tracePt t="107563" x="1214438" y="425450"/>
          <p14:tracePt t="107574" x="1114425" y="338138"/>
          <p14:tracePt t="107584" x="1050925" y="238125"/>
          <p14:tracePt t="107588" x="976313" y="150813"/>
          <p14:tracePt t="107598" x="876300" y="74613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30516"/>
            <a:ext cx="6783224" cy="48728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substring()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1079" y="822961"/>
            <a:ext cx="8590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java.lang.StringBuffer.substring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start) method returns a new String that contains a subsequence of characters currently contained in this character sequence. The substring begins at the specified index,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extends to the end of this sequence.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4217" y="2573382"/>
            <a:ext cx="4637314" cy="36445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StringBufferDemo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{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public static void main(String[]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{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buff = new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("tutorials");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("buffer = " + buff);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// prints substring from index 2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("substring = "+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buff.substring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(2));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57259" y="3605349"/>
            <a:ext cx="2878181" cy="13062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buffer = tutorials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substring =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torials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486DF-C54A-A46B-DB17-8AF9A8DA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00"/>
    </mc:Choice>
    <mc:Fallback xmlns="">
      <p:transition spd="slow" advTm="150400"/>
    </mc:Fallback>
  </mc:AlternateContent>
  <p:extLst>
    <p:ext uri="{3A86A75C-4F4B-4683-9AE1-C65F6400EC91}">
      <p14:laserTraceLst xmlns:p14="http://schemas.microsoft.com/office/powerpoint/2010/main">
        <p14:tracePtLst>
          <p14:tracePt t="7834" x="3779838" y="2365375"/>
          <p14:tracePt t="7844" x="3779838" y="2314575"/>
          <p14:tracePt t="7848" x="3756025" y="2290763"/>
          <p14:tracePt t="7858" x="3730625" y="2290763"/>
          <p14:tracePt t="7870" x="3717925" y="2278063"/>
          <p14:tracePt t="7874" x="3717925" y="2265363"/>
          <p14:tracePt t="7885" x="3717925" y="2239963"/>
          <p14:tracePt t="8106" x="3717925" y="2227263"/>
          <p14:tracePt t="8116" x="3717925" y="2201863"/>
          <p14:tracePt t="8122" x="3717925" y="2190750"/>
          <p14:tracePt t="8132" x="3717925" y="2178050"/>
          <p14:tracePt t="8172" x="3730625" y="2178050"/>
          <p14:tracePt t="8176" x="3756025" y="2152650"/>
          <p14:tracePt t="8198" x="3792538" y="2152650"/>
          <p14:tracePt t="8203" x="3817938" y="2127250"/>
          <p14:tracePt t="8212" x="3867150" y="2114550"/>
          <p14:tracePt t="8218" x="3943350" y="2089150"/>
          <p14:tracePt t="8228" x="4030663" y="2089150"/>
          <p14:tracePt t="8238" x="4130675" y="2052638"/>
          <p14:tracePt t="8242" x="4243388" y="2039938"/>
          <p14:tracePt t="8253" x="4343400" y="2001838"/>
          <p14:tracePt t="8258" x="4456113" y="2001838"/>
          <p14:tracePt t="8268" x="4568825" y="1978025"/>
          <p14:tracePt t="8278" x="4656138" y="1965325"/>
          <p14:tracePt t="8285" x="4732338" y="1939925"/>
          <p14:tracePt t="8294" x="4768850" y="1927225"/>
          <p14:tracePt t="8300" x="4781550" y="1927225"/>
          <p14:tracePt t="8310" x="4794250" y="1914525"/>
          <p14:tracePt t="8314" x="4806950" y="1901825"/>
          <p14:tracePt t="8340" x="4819650" y="1901825"/>
          <p14:tracePt t="8350" x="4832350" y="1901825"/>
          <p14:tracePt t="8360" x="4843463" y="1901825"/>
          <p14:tracePt t="8364" x="4856163" y="1889125"/>
          <p14:tracePt t="8374" x="4881563" y="1865313"/>
          <p14:tracePt t="8380" x="4906963" y="1852613"/>
          <p14:tracePt t="8390" x="4932363" y="1827213"/>
          <p14:tracePt t="8400" x="4956175" y="1801813"/>
          <p14:tracePt t="8414" x="4968875" y="1789113"/>
          <p14:tracePt t="8420" x="4968875" y="1776413"/>
          <p14:tracePt t="8430" x="4981575" y="1739900"/>
          <p14:tracePt t="8440" x="4981575" y="1727200"/>
          <p14:tracePt t="8444" x="4981575" y="1701800"/>
          <p14:tracePt t="8456" x="4981575" y="1689100"/>
          <p14:tracePt t="8470" x="4981575" y="1676400"/>
          <p14:tracePt t="8480" x="4981575" y="1663700"/>
          <p14:tracePt t="8496" x="4968875" y="1652588"/>
          <p14:tracePt t="8520" x="4956175" y="1639888"/>
          <p14:tracePt t="8530" x="4945063" y="1639888"/>
          <p14:tracePt t="8546" x="4932363" y="1639888"/>
          <p14:tracePt t="8556" x="4932363" y="1627188"/>
          <p14:tracePt t="8572" x="4919663" y="1627188"/>
          <p14:tracePt t="8576" x="4894263" y="1614488"/>
          <p14:tracePt t="8586" x="4856163" y="1614488"/>
          <p14:tracePt t="8596" x="4832350" y="1601788"/>
          <p14:tracePt t="8603" x="4794250" y="1589088"/>
          <p14:tracePt t="8612" x="4781550" y="1589088"/>
          <p14:tracePt t="8616" x="4768850" y="1589088"/>
          <p14:tracePt t="8626" x="4756150" y="1576388"/>
          <p14:tracePt t="8642" x="4743450" y="1563688"/>
          <p14:tracePt t="8653" x="4732338" y="1527175"/>
          <p14:tracePt t="8669" x="4719638" y="1527175"/>
          <p14:tracePt t="8678" x="4706938" y="1514475"/>
          <p14:tracePt t="8682" x="4694238" y="1501775"/>
          <p14:tracePt t="8698" x="4694238" y="1489075"/>
          <p14:tracePt t="8728" x="4694238" y="1476375"/>
          <p14:tracePt t="8738" x="4694238" y="1439863"/>
          <p14:tracePt t="8748" x="4694238" y="1414463"/>
          <p14:tracePt t="8753" x="4706938" y="1376363"/>
          <p14:tracePt t="8764" x="4781550" y="1339850"/>
          <p14:tracePt t="8769" x="4856163" y="1301750"/>
          <p14:tracePt t="8778" x="4894263" y="1289050"/>
          <p14:tracePt t="8788" x="4956175" y="1276350"/>
          <p14:tracePt t="8794" x="4981575" y="1263650"/>
          <p14:tracePt t="8804" x="4994275" y="1238250"/>
          <p14:tracePt t="8904" x="4956175" y="1238250"/>
          <p14:tracePt t="8919" x="4894263" y="1238250"/>
          <p14:tracePt t="8924" x="4819650" y="1238250"/>
          <p14:tracePt t="8928" x="4756150" y="1238250"/>
          <p14:tracePt t="8938" x="4694238" y="1238250"/>
          <p14:tracePt t="8944" x="4656138" y="1238250"/>
          <p14:tracePt t="8954" x="4606925" y="1238250"/>
          <p14:tracePt t="8958" x="4568825" y="1238250"/>
          <p14:tracePt t="8969" x="4556125" y="1250950"/>
          <p14:tracePt t="8978" x="4543425" y="1250950"/>
          <p14:tracePt t="8984" x="4530725" y="1263650"/>
          <p14:tracePt t="8998" x="4518025" y="1276350"/>
          <p14:tracePt t="9008" x="4506913" y="1276350"/>
          <p14:tracePt t="9040" x="4506913" y="1289050"/>
          <p14:tracePt t="9064" x="4506913" y="1301750"/>
          <p14:tracePt t="9080" x="4506913" y="1314450"/>
          <p14:tracePt t="9090" x="4506913" y="1327150"/>
          <p14:tracePt t="9104" x="4506913" y="1350963"/>
          <p14:tracePt t="9114" x="4518025" y="1350963"/>
          <p14:tracePt t="9124" x="4543425" y="1350963"/>
          <p14:tracePt t="9130" x="4568825" y="1363663"/>
          <p14:tracePt t="9140" x="4606925" y="1363663"/>
          <p14:tracePt t="9146" x="4630738" y="1363663"/>
          <p14:tracePt t="9156" x="4668838" y="1363663"/>
          <p14:tracePt t="9166" x="4719638" y="1363663"/>
          <p14:tracePt t="9170" x="4756150" y="1363663"/>
          <p14:tracePt t="9180" x="4806950" y="1363663"/>
          <p14:tracePt t="9187" x="4832350" y="1363663"/>
          <p14:tracePt t="9196" x="4868863" y="1363663"/>
          <p14:tracePt t="9219" x="4919663" y="1350963"/>
          <p14:tracePt t="9220" x="4968875" y="1350963"/>
          <p14:tracePt t="9226" x="4994275" y="1339850"/>
          <p14:tracePt t="9236" x="5032375" y="1327150"/>
          <p14:tracePt t="9246" x="5057775" y="1301750"/>
          <p14:tracePt t="9252" x="5081588" y="1301750"/>
          <p14:tracePt t="9262" x="5094288" y="1289050"/>
          <p14:tracePt t="9266" x="5119688" y="1263650"/>
          <p14:tracePt t="9296" x="5145088" y="1250950"/>
          <p14:tracePt t="9428" x="5132388" y="1250950"/>
          <p14:tracePt t="9442" x="5106988" y="1238250"/>
          <p14:tracePt t="9452" x="5094288" y="1227138"/>
          <p14:tracePt t="9462" x="5068888" y="1214438"/>
          <p14:tracePt t="9478" x="5057775" y="1201738"/>
          <p14:tracePt t="9482" x="5032375" y="1189038"/>
          <p14:tracePt t="9494" x="5019675" y="1176338"/>
          <p14:tracePt t="9504" x="4994275" y="1163638"/>
          <p14:tracePt t="9518" x="4981575" y="1163638"/>
          <p14:tracePt t="9524" x="4956175" y="1163638"/>
          <p14:tracePt t="9535" x="4945063" y="1163638"/>
          <p14:tracePt t="9544" x="4919663" y="1163638"/>
          <p14:tracePt t="9548" x="4894263" y="1163638"/>
          <p14:tracePt t="9558" x="4881563" y="1163638"/>
          <p14:tracePt t="9564" x="4856163" y="1163638"/>
          <p14:tracePt t="9574" x="4843463" y="1163638"/>
          <p14:tracePt t="9585" x="4794250" y="1163638"/>
          <p14:tracePt t="9590" x="4756150" y="1201738"/>
          <p14:tracePt t="9602" x="4743450" y="1214438"/>
          <p14:tracePt t="9604" x="4706938" y="1238250"/>
          <p14:tracePt t="9614" x="4681538" y="1250950"/>
          <p14:tracePt t="9624" x="4681538" y="1263650"/>
          <p14:tracePt t="9630" x="4668838" y="1276350"/>
          <p14:tracePt t="9640" x="4656138" y="1289050"/>
          <p14:tracePt t="9644" x="4656138" y="1301750"/>
          <p14:tracePt t="9664" x="4643438" y="1327150"/>
          <p14:tracePt t="9686" x="4643438" y="1350963"/>
          <p14:tracePt t="9696" x="4643438" y="1363663"/>
          <p14:tracePt t="9706" x="4656138" y="1389063"/>
          <p14:tracePt t="9710" x="4668838" y="1401763"/>
          <p14:tracePt t="9720" x="4694238" y="1414463"/>
          <p14:tracePt t="9726" x="4756150" y="1439863"/>
          <p14:tracePt t="9736" x="4768850" y="1439863"/>
          <p14:tracePt t="9746" x="4832350" y="1450975"/>
          <p14:tracePt t="9751" x="4881563" y="1450975"/>
          <p14:tracePt t="9760" x="4919663" y="1450975"/>
          <p14:tracePt t="9767" x="4981575" y="1450975"/>
          <p14:tracePt t="9776" x="5006975" y="1450975"/>
          <p14:tracePt t="9786" x="5057775" y="1439863"/>
          <p14:tracePt t="9790" x="5081588" y="1427163"/>
          <p14:tracePt t="9801" x="5081588" y="1414463"/>
          <p14:tracePt t="9806" x="5106988" y="1389063"/>
          <p14:tracePt t="9817" x="5119688" y="1376363"/>
          <p14:tracePt t="9833" x="5132388" y="1350963"/>
          <p14:tracePt t="9842" x="5132388" y="1339850"/>
          <p14:tracePt t="9846" x="5132388" y="1327150"/>
          <p14:tracePt t="9856" x="5132388" y="1301750"/>
          <p14:tracePt t="9868" x="5132388" y="1276350"/>
          <p14:tracePt t="9872" x="5132388" y="1263650"/>
          <p14:tracePt t="9883" x="5132388" y="1238250"/>
          <p14:tracePt t="9886" x="5132388" y="1227138"/>
          <p14:tracePt t="9906" x="5132388" y="1214438"/>
          <p14:tracePt t="9912" x="5132388" y="1189038"/>
          <p14:tracePt t="9922" x="5119688" y="1189038"/>
          <p14:tracePt t="9926" x="5094288" y="1163638"/>
          <p14:tracePt t="9948" x="5068888" y="1150938"/>
          <p14:tracePt t="9962" x="5057775" y="1150938"/>
          <p14:tracePt t="9968" x="5045075" y="1138238"/>
          <p14:tracePt t="9978" x="5019675" y="1138238"/>
          <p14:tracePt t="9988" x="4994275" y="1138238"/>
          <p14:tracePt t="9992" x="4968875" y="1138238"/>
          <p14:tracePt t="10002" x="4945063" y="1138238"/>
          <p14:tracePt t="10008" x="4919663" y="1138238"/>
          <p14:tracePt t="10018" x="4881563" y="1138238"/>
          <p14:tracePt t="10028" x="4856163" y="1138238"/>
          <p14:tracePt t="10035" x="4832350" y="1138238"/>
          <p14:tracePt t="10044" x="4806950" y="1138238"/>
          <p14:tracePt t="10049" x="4781550" y="1163638"/>
          <p14:tracePt t="10058" x="4768850" y="1176338"/>
          <p14:tracePt t="10068" x="4743450" y="1189038"/>
          <p14:tracePt t="10074" x="4719638" y="1214438"/>
          <p14:tracePt t="10088" x="4694238" y="1238250"/>
          <p14:tracePt t="10098" x="4694238" y="1276350"/>
          <p14:tracePt t="10108" x="4694238" y="1301750"/>
          <p14:tracePt t="10114" x="4694238" y="1327150"/>
          <p14:tracePt t="10124" x="4694238" y="1350963"/>
          <p14:tracePt t="10128" x="4694238" y="1376363"/>
          <p14:tracePt t="10138" x="4694238" y="1389063"/>
          <p14:tracePt t="10148" x="4694238" y="1427163"/>
          <p14:tracePt t="10154" x="4694238" y="1439863"/>
          <p14:tracePt t="10164" x="4694238" y="1450975"/>
          <p14:tracePt t="10168" x="4719638" y="1476375"/>
          <p14:tracePt t="10180" x="4743450" y="1489075"/>
          <p14:tracePt t="10190" x="4781550" y="1489075"/>
          <p14:tracePt t="10194" x="4819650" y="1489075"/>
          <p14:tracePt t="10204" x="4843463" y="1489075"/>
          <p14:tracePt t="10218" x="4868863" y="1489075"/>
          <p14:tracePt t="10220" x="4906963" y="1450975"/>
          <p14:tracePt t="10230" x="4919663" y="1439863"/>
          <p14:tracePt t="10234" x="4932363" y="1414463"/>
          <p14:tracePt t="10244" x="4932363" y="1389063"/>
          <p14:tracePt t="10251" x="4945063" y="1363663"/>
          <p14:tracePt t="10260" x="4956175" y="1339850"/>
          <p14:tracePt t="10270" x="4956175" y="1327150"/>
          <p14:tracePt t="10276" x="4956175" y="1289050"/>
          <p14:tracePt t="10286" x="4956175" y="1276350"/>
          <p14:tracePt t="10290" x="4956175" y="1263650"/>
          <p14:tracePt t="10301" x="4956175" y="1250950"/>
          <p14:tracePt t="10317" x="4956175" y="1238250"/>
          <p14:tracePt t="10360" x="4932363" y="1238250"/>
          <p14:tracePt t="10366" x="4906963" y="1238250"/>
          <p14:tracePt t="10386" x="4881563" y="1238250"/>
          <p14:tracePt t="10392" x="4843463" y="1250950"/>
          <p14:tracePt t="10406" x="4819650" y="1276350"/>
          <p14:tracePt t="10417" x="4806950" y="1301750"/>
          <p14:tracePt t="10433" x="4794250" y="1339850"/>
          <p14:tracePt t="10446" x="4794250" y="1350963"/>
          <p14:tracePt t="10456" x="4794250" y="1376363"/>
          <p14:tracePt t="10472" x="4794250" y="1389063"/>
          <p14:tracePt t="10488" x="4794250" y="1414463"/>
          <p14:tracePt t="10498" x="4819650" y="1427163"/>
          <p14:tracePt t="10508" x="4832350" y="1439863"/>
          <p14:tracePt t="10512" x="4856163" y="1439863"/>
          <p14:tracePt t="10522" x="4894263" y="1439863"/>
          <p14:tracePt t="10528" x="4945063" y="1463675"/>
          <p14:tracePt t="10538" x="4981575" y="1463675"/>
          <p14:tracePt t="10548" x="5006975" y="1463675"/>
          <p14:tracePt t="10552" x="5032375" y="1463675"/>
          <p14:tracePt t="10562" x="5057775" y="1439863"/>
          <p14:tracePt t="10592" x="5068888" y="1427163"/>
          <p14:tracePt t="10608" x="5068888" y="1401763"/>
          <p14:tracePt t="10612" x="5068888" y="1376363"/>
          <p14:tracePt t="10632" x="5068888" y="1350963"/>
          <p14:tracePt t="10649" x="5057775" y="1339850"/>
          <p14:tracePt t="10654" x="5045075" y="1339850"/>
          <p14:tracePt t="10674" x="5019675" y="1339850"/>
          <p14:tracePt t="10678" x="4994275" y="1339850"/>
          <p14:tracePt t="10688" x="4968875" y="1339850"/>
          <p14:tracePt t="10694" x="4945063" y="1339850"/>
          <p14:tracePt t="10704" x="4932363" y="1339850"/>
          <p14:tracePt t="10710" x="4894263" y="1339850"/>
          <p14:tracePt t="10730" x="4856163" y="1363663"/>
          <p14:tracePt t="10734" x="4843463" y="1376363"/>
          <p14:tracePt t="10744" x="4806950" y="1401763"/>
          <p14:tracePt t="10751" x="4806950" y="1439863"/>
          <p14:tracePt t="10760" x="4794250" y="1450975"/>
          <p14:tracePt t="10770" x="4781550" y="1463675"/>
          <p14:tracePt t="10776" x="4781550" y="1476375"/>
          <p14:tracePt t="10826" x="4781550" y="1489075"/>
          <p14:tracePt t="10840" x="4781550" y="1501775"/>
          <p14:tracePt t="10851" x="4794250" y="1514475"/>
          <p14:tracePt t="10860" x="4832350" y="1527175"/>
          <p14:tracePt t="10867" x="4881563" y="1527175"/>
          <p14:tracePt t="10876" x="4919663" y="1527175"/>
          <p14:tracePt t="10882" x="4968875" y="1527175"/>
          <p14:tracePt t="10892" x="4994275" y="1527175"/>
          <p14:tracePt t="10902" x="5006975" y="1527175"/>
          <p14:tracePt t="10917" x="5019675" y="1527175"/>
          <p14:tracePt t="10982" x="4994275" y="1527175"/>
          <p14:tracePt t="10992" x="4968875" y="1527175"/>
          <p14:tracePt t="11002" x="4945063" y="1527175"/>
          <p14:tracePt t="11008" x="4919663" y="1527175"/>
          <p14:tracePt t="11018" x="4906963" y="1514475"/>
          <p14:tracePt t="11022" x="4881563" y="1501775"/>
          <p14:tracePt t="11048" x="4868863" y="1501775"/>
          <p14:tracePt t="11148" x="4894263" y="1476375"/>
          <p14:tracePt t="11158" x="4932363" y="1476375"/>
          <p14:tracePt t="11168" x="4956175" y="1463675"/>
          <p14:tracePt t="11174" x="4956175" y="1450975"/>
          <p14:tracePt t="11184" x="4968875" y="1450975"/>
          <p14:tracePt t="11188" x="4981575" y="1450975"/>
          <p14:tracePt t="11274" x="4968875" y="1450975"/>
          <p14:tracePt t="11286" x="4932363" y="1450975"/>
          <p14:tracePt t="11294" x="4906963" y="1450975"/>
          <p14:tracePt t="11300" x="4856163" y="1450975"/>
          <p14:tracePt t="11310" x="4819650" y="1450975"/>
          <p14:tracePt t="11314" x="4768850" y="1450975"/>
          <p14:tracePt t="11326" x="4743450" y="1450975"/>
          <p14:tracePt t="11336" x="4706938" y="1450975"/>
          <p14:tracePt t="11340" x="4656138" y="1450975"/>
          <p14:tracePt t="11350" x="4619625" y="1450975"/>
          <p14:tracePt t="11356" x="4606925" y="1450975"/>
          <p14:tracePt t="11466" x="4643438" y="1450975"/>
          <p14:tracePt t="11476" x="4732338" y="1450975"/>
          <p14:tracePt t="11483" x="4794250" y="1450975"/>
          <p14:tracePt t="11492" x="4843463" y="1450975"/>
          <p14:tracePt t="11502" x="4881563" y="1450975"/>
          <p14:tracePt t="11506" x="4906963" y="1450975"/>
          <p14:tracePt t="11517" x="4919663" y="1450975"/>
          <p14:tracePt t="11592" x="4843463" y="1450975"/>
          <p14:tracePt t="11602" x="4668838" y="1450975"/>
          <p14:tracePt t="11612" x="4518025" y="1450975"/>
          <p14:tracePt t="11618" x="4394200" y="1450975"/>
          <p14:tracePt t="11628" x="4268788" y="1450975"/>
          <p14:tracePt t="11633" x="4168775" y="1450975"/>
          <p14:tracePt t="11642" x="4092575" y="1476375"/>
          <p14:tracePt t="11652" x="4030663" y="1476375"/>
          <p14:tracePt t="11658" x="3992563" y="1489075"/>
          <p14:tracePt t="11754" x="3979863" y="1489075"/>
          <p14:tracePt t="11764" x="3943350" y="1489075"/>
          <p14:tracePt t="11774" x="3817938" y="1489075"/>
          <p14:tracePt t="11778" x="3617913" y="1489075"/>
          <p14:tracePt t="11790" x="3379788" y="1489075"/>
          <p14:tracePt t="11794" x="3041650" y="1489075"/>
          <p14:tracePt t="11804" x="2690813" y="1489075"/>
          <p14:tracePt t="11815" x="2390775" y="1489075"/>
          <p14:tracePt t="11820" x="2127250" y="1463675"/>
          <p14:tracePt t="11831" x="1965325" y="1439863"/>
          <p14:tracePt t="11834" x="1865313" y="1427163"/>
          <p14:tracePt t="11844" x="1852613" y="1427163"/>
          <p14:tracePt t="11854" x="1827213" y="1427163"/>
          <p14:tracePt t="11990" x="1878013" y="1439863"/>
          <p14:tracePt t="12001" x="1978025" y="1476375"/>
          <p14:tracePt t="12010" x="2139950" y="1514475"/>
          <p14:tracePt t="12016" x="2303463" y="1539875"/>
          <p14:tracePt t="12026" x="2516188" y="1552575"/>
          <p14:tracePt t="12033" x="2803525" y="1589088"/>
          <p14:tracePt t="12042" x="3041650" y="1589088"/>
          <p14:tracePt t="12052" x="3292475" y="1589088"/>
          <p14:tracePt t="12056" x="3530600" y="1589088"/>
          <p14:tracePt t="12066" x="3767138" y="1589088"/>
          <p14:tracePt t="12072" x="4005263" y="1589088"/>
          <p14:tracePt t="12082" x="4192588" y="1589088"/>
          <p14:tracePt t="12092" x="4368800" y="1589088"/>
          <p14:tracePt t="12096" x="4506913" y="1589088"/>
          <p14:tracePt t="12108" x="4656138" y="1589088"/>
          <p14:tracePt t="12112" x="4719638" y="1589088"/>
          <p14:tracePt t="12122" x="4756150" y="1589088"/>
          <p14:tracePt t="12133" x="4781550" y="1589088"/>
          <p14:tracePt t="12152" x="4806950" y="1589088"/>
          <p14:tracePt t="12248" x="4768850" y="1589088"/>
          <p14:tracePt t="12254" x="4706938" y="1589088"/>
          <p14:tracePt t="12264" x="4643438" y="1589088"/>
          <p14:tracePt t="12268" x="4530725" y="1589088"/>
          <p14:tracePt t="12278" x="4406900" y="1589088"/>
          <p14:tracePt t="12288" x="4305300" y="1589088"/>
          <p14:tracePt t="12294" x="4243388" y="1589088"/>
          <p14:tracePt t="12304" x="4205288" y="1589088"/>
          <p14:tracePt t="12308" x="4181475" y="1589088"/>
          <p14:tracePt t="12440" x="4256088" y="1589088"/>
          <p14:tracePt t="12450" x="4330700" y="1563688"/>
          <p14:tracePt t="12460" x="4430713" y="1552575"/>
          <p14:tracePt t="12466" x="4506913" y="1552575"/>
          <p14:tracePt t="12476" x="4568825" y="1539875"/>
          <p14:tracePt t="12481" x="4606925" y="1539875"/>
          <p14:tracePt t="12490" x="4643438" y="1539875"/>
          <p14:tracePt t="12500" x="4656138" y="1539875"/>
          <p14:tracePt t="12520" x="4668838" y="1527175"/>
          <p14:tracePt t="12824" x="4681538" y="1527175"/>
          <p14:tracePt t="12934" x="4606925" y="1527175"/>
          <p14:tracePt t="12944" x="4506913" y="1527175"/>
          <p14:tracePt t="12954" x="4430713" y="1527175"/>
          <p14:tracePt t="12960" x="4406900" y="1527175"/>
          <p14:tracePt t="13090" x="4456113" y="1527175"/>
          <p14:tracePt t="13096" x="4506913" y="1527175"/>
          <p14:tracePt t="13106" x="4581525" y="1514475"/>
          <p14:tracePt t="13110" x="4630738" y="1514475"/>
          <p14:tracePt t="13120" x="4668838" y="1501775"/>
          <p14:tracePt t="13130" x="4694238" y="1489075"/>
          <p14:tracePt t="13136" x="4719638" y="1489075"/>
          <p14:tracePt t="13474" x="4732338" y="1476375"/>
          <p14:tracePt t="13500" x="4743450" y="1476375"/>
          <p14:tracePt t="13510" x="4756150" y="1476375"/>
          <p14:tracePt t="13515" x="4768850" y="1476375"/>
          <p14:tracePt t="13534" x="4781550" y="1476375"/>
          <p14:tracePt t="13550" x="4794250" y="1476375"/>
          <p14:tracePt t="13570" x="4806950" y="1476375"/>
          <p14:tracePt t="13590" x="4819650" y="1476375"/>
          <p14:tracePt t="13616" x="4832350" y="1476375"/>
          <p14:tracePt t="14136" x="4819650" y="1476375"/>
          <p14:tracePt t="14170" x="4832350" y="1476375"/>
          <p14:tracePt t="14176" x="4856163" y="1489075"/>
          <p14:tracePt t="14186" x="4881563" y="1489075"/>
          <p14:tracePt t="14196" x="4906963" y="1489075"/>
          <p14:tracePt t="14213" x="4932363" y="1489075"/>
          <p14:tracePt t="14240" x="4945063" y="1489075"/>
          <p14:tracePt t="14256" x="4956175" y="1489075"/>
          <p14:tracePt t="14322" x="4956175" y="1476375"/>
          <p14:tracePt t="14342" x="4956175" y="1463675"/>
          <p14:tracePt t="14376" x="4956175" y="1450975"/>
          <p14:tracePt t="14392" x="4956175" y="1439863"/>
          <p14:tracePt t="14406" x="4956175" y="1427163"/>
          <p14:tracePt t="14426" x="4945063" y="1427163"/>
          <p14:tracePt t="14432" x="4919663" y="1427163"/>
          <p14:tracePt t="14442" x="4894263" y="1427163"/>
          <p14:tracePt t="14448" x="4868863" y="1427163"/>
          <p14:tracePt t="14458" x="4843463" y="1427163"/>
          <p14:tracePt t="14468" x="4819650" y="1427163"/>
          <p14:tracePt t="14472" x="4806950" y="1427163"/>
          <p14:tracePt t="14482" x="4794250" y="1427163"/>
          <p14:tracePt t="14488" x="4781550" y="1427163"/>
          <p14:tracePt t="14498" x="4768850" y="1439863"/>
          <p14:tracePt t="14508" x="4768850" y="1450975"/>
          <p14:tracePt t="14513" x="4743450" y="1463675"/>
          <p14:tracePt t="14524" x="4743450" y="1476375"/>
          <p14:tracePt t="14538" x="4743450" y="1489075"/>
          <p14:tracePt t="14548" x="4743450" y="1501775"/>
          <p14:tracePt t="14554" x="4743450" y="1514475"/>
          <p14:tracePt t="14568" x="4743450" y="1527175"/>
          <p14:tracePt t="14588" x="4743450" y="1539875"/>
          <p14:tracePt t="14594" x="4756150" y="1539875"/>
          <p14:tracePt t="14604" x="4768850" y="1539875"/>
          <p14:tracePt t="14608" x="4781550" y="1539875"/>
          <p14:tracePt t="14618" x="4794250" y="1539875"/>
          <p14:tracePt t="14629" x="4819650" y="1539875"/>
          <p14:tracePt t="14644" x="4832350" y="1539875"/>
          <p14:tracePt t="14648" x="4843463" y="1527175"/>
          <p14:tracePt t="14668" x="4843463" y="1514475"/>
          <p14:tracePt t="14674" x="4843463" y="1501775"/>
          <p14:tracePt t="14734" x="4843463" y="1489075"/>
          <p14:tracePt t="14750" x="4819650" y="1489075"/>
          <p14:tracePt t="14754" x="4794250" y="1489075"/>
          <p14:tracePt t="14764" x="4768850" y="1489075"/>
          <p14:tracePt t="14774" x="4756150" y="1489075"/>
          <p14:tracePt t="14780" x="4743450" y="1489075"/>
          <p14:tracePt t="14790" x="4732338" y="1489075"/>
          <p14:tracePt t="14797" x="4719638" y="1489075"/>
          <p14:tracePt t="14816" x="4706938" y="1501775"/>
          <p14:tracePt t="14846" x="4694238" y="1501775"/>
          <p14:tracePt t="14896" x="4694238" y="1514475"/>
          <p14:tracePt t="14906" x="4706938" y="1514475"/>
          <p14:tracePt t="14913" x="4756150" y="1539875"/>
          <p14:tracePt t="14922" x="4794250" y="1539875"/>
          <p14:tracePt t="14926" x="4819650" y="1552575"/>
          <p14:tracePt t="14936" x="4881563" y="1552575"/>
          <p14:tracePt t="14947" x="4906963" y="1552575"/>
          <p14:tracePt t="14952" x="4932363" y="1552575"/>
          <p14:tracePt t="14963" x="4968875" y="1552575"/>
          <p14:tracePt t="14966" x="4994275" y="1552575"/>
          <p14:tracePt t="14976" x="5006975" y="1552575"/>
          <p14:tracePt t="14992" x="5019675" y="1552575"/>
          <p14:tracePt t="15013" x="5032375" y="1552575"/>
          <p14:tracePt t="15052" x="5032375" y="1539875"/>
          <p14:tracePt t="15068" x="5019675" y="1527175"/>
          <p14:tracePt t="15078" x="5006975" y="1527175"/>
          <p14:tracePt t="15082" x="4981575" y="1514475"/>
          <p14:tracePt t="15092" x="4945063" y="1514475"/>
          <p14:tracePt t="15098" x="4919663" y="1514475"/>
          <p14:tracePt t="15106" x="4868863" y="1514475"/>
          <p14:tracePt t="15116" x="4832350" y="1514475"/>
          <p14:tracePt t="15122" x="4806950" y="1514475"/>
          <p14:tracePt t="15132" x="4756150" y="1514475"/>
          <p14:tracePt t="15142" x="4732338" y="1514475"/>
          <p14:tracePt t="15148" x="4719638" y="1514475"/>
          <p14:tracePt t="15163" x="4706938" y="1514475"/>
          <p14:tracePt t="15264" x="4719638" y="1514475"/>
          <p14:tracePt t="15274" x="4756150" y="1514475"/>
          <p14:tracePt t="15278" x="4781550" y="1514475"/>
          <p14:tracePt t="15288" x="4806950" y="1514475"/>
          <p14:tracePt t="15314" x="4832350" y="1501775"/>
          <p14:tracePt t="15380" x="4832350" y="1489075"/>
          <p14:tracePt t="15410" x="4819650" y="1489075"/>
          <p14:tracePt t="15414" x="4794250" y="1489075"/>
          <p14:tracePt t="15424" x="4743450" y="1489075"/>
          <p14:tracePt t="15434" x="4719638" y="1489075"/>
          <p14:tracePt t="15440" x="4694238" y="1489075"/>
          <p14:tracePt t="15450" x="4681538" y="1489075"/>
          <p14:tracePt t="15456" x="4668838" y="1489075"/>
          <p14:tracePt t="15466" x="4643438" y="1489075"/>
          <p14:tracePt t="15576" x="4681538" y="1489075"/>
          <p14:tracePt t="15586" x="4743450" y="1489075"/>
          <p14:tracePt t="15596" x="4819650" y="1476375"/>
          <p14:tracePt t="15602" x="4868863" y="1450975"/>
          <p14:tracePt t="15613" x="4906963" y="1450975"/>
          <p14:tracePt t="15616" x="4919663" y="1439863"/>
          <p14:tracePt t="15626" x="4945063" y="1439863"/>
          <p14:tracePt t="15636" x="4945063" y="1427163"/>
          <p14:tracePt t="15692" x="4956175" y="1427163"/>
          <p14:tracePt t="15748" x="4932363" y="1427163"/>
          <p14:tracePt t="15752" x="4894263" y="1427163"/>
          <p14:tracePt t="15762" x="4843463" y="1450975"/>
          <p14:tracePt t="15768" x="4832350" y="1450975"/>
          <p14:tracePt t="15779" x="4806950" y="1450975"/>
          <p14:tracePt t="15788" x="4781550" y="1450975"/>
          <p14:tracePt t="15792" x="4768850" y="1463675"/>
          <p14:tracePt t="15802" x="4756150" y="1476375"/>
          <p14:tracePt t="15904" x="4768850" y="1476375"/>
          <p14:tracePt t="15914" x="4781550" y="1476375"/>
          <p14:tracePt t="16060" x="4768850" y="1476375"/>
          <p14:tracePt t="16408" x="4756150" y="1476375"/>
          <p14:tracePt t="16626" x="4743450" y="1476375"/>
          <p14:tracePt t="16636" x="4706938" y="1476375"/>
          <p14:tracePt t="16640" x="4643438" y="1476375"/>
          <p14:tracePt t="16650" x="4530725" y="1476375"/>
          <p14:tracePt t="16656" x="4456113" y="1476375"/>
          <p14:tracePt t="16666" x="4305300" y="1476375"/>
          <p14:tracePt t="16677" x="4181475" y="1476375"/>
          <p14:tracePt t="16680" x="4068763" y="1476375"/>
          <p14:tracePt t="16690" x="3930650" y="1476375"/>
          <p14:tracePt t="16696" x="3756025" y="1476375"/>
          <p14:tracePt t="16706" x="3505200" y="1476375"/>
          <p14:tracePt t="16716" x="3228975" y="1476375"/>
          <p14:tracePt t="16722" x="3016250" y="1476375"/>
          <p14:tracePt t="16732" x="2841625" y="1476375"/>
          <p14:tracePt t="16736" x="2690813" y="1476375"/>
          <p14:tracePt t="16746" x="2578100" y="1476375"/>
          <p14:tracePt t="16756" x="2503488" y="1476375"/>
          <p14:tracePt t="16762" x="2441575" y="1476375"/>
          <p14:tracePt t="16772" x="2403475" y="1476375"/>
          <p14:tracePt t="16778" x="2390775" y="1476375"/>
          <p14:tracePt t="16786" x="2378075" y="1476375"/>
          <p14:tracePt t="16928" x="2416175" y="1476375"/>
          <p14:tracePt t="16938" x="2516188" y="1476375"/>
          <p14:tracePt t="16942" x="2641600" y="1476375"/>
          <p14:tracePt t="16952" x="2790825" y="1476375"/>
          <p14:tracePt t="16958" x="2916238" y="1476375"/>
          <p14:tracePt t="16968" x="3067050" y="1476375"/>
          <p14:tracePt t="16978" x="3205163" y="1476375"/>
          <p14:tracePt t="16984" x="3367088" y="1476375"/>
          <p14:tracePt t="16994" x="3517900" y="1476375"/>
          <p14:tracePt t="16998" x="3654425" y="1476375"/>
          <p14:tracePt t="17008" x="3767138" y="1476375"/>
          <p14:tracePt t="17018" x="3879850" y="1476375"/>
          <p14:tracePt t="17024" x="3956050" y="1476375"/>
          <p14:tracePt t="17034" x="4005263" y="1476375"/>
          <p14:tracePt t="17120" x="3930650" y="1476375"/>
          <p14:tracePt t="17130" x="3792538" y="1476375"/>
          <p14:tracePt t="17134" x="3643313" y="1476375"/>
          <p14:tracePt t="17144" x="3479800" y="1476375"/>
          <p14:tracePt t="17150" x="3317875" y="1476375"/>
          <p14:tracePt t="17161" x="3154363" y="1476375"/>
          <p14:tracePt t="17170" x="2954338" y="1476375"/>
          <p14:tracePt t="17174" x="2803525" y="1476375"/>
          <p14:tracePt t="17184" x="2667000" y="1476375"/>
          <p14:tracePt t="17190" x="2578100" y="1476375"/>
          <p14:tracePt t="17200" x="2516188" y="1476375"/>
          <p14:tracePt t="17213" x="2465388" y="1476375"/>
          <p14:tracePt t="17216" x="2441575" y="1476375"/>
          <p14:tracePt t="17227" x="2403475" y="1476375"/>
          <p14:tracePt t="17230" x="2378075" y="1476375"/>
          <p14:tracePt t="17296" x="2365375" y="1476375"/>
          <p14:tracePt t="17306" x="2352675" y="1476375"/>
          <p14:tracePt t="17311" x="2339975" y="1476375"/>
          <p14:tracePt t="17320" x="2316163" y="1476375"/>
          <p14:tracePt t="17332" x="2303463" y="1476375"/>
          <p14:tracePt t="17336" x="2290763" y="1476375"/>
          <p14:tracePt t="17346" x="2265363" y="1476375"/>
          <p14:tracePt t="17352" x="2239963" y="1476375"/>
          <p14:tracePt t="17362" x="2203450" y="1501775"/>
          <p14:tracePt t="17372" x="2165350" y="1501775"/>
          <p14:tracePt t="17376" x="2116138" y="1501775"/>
          <p14:tracePt t="17386" x="2052638" y="1501775"/>
          <p14:tracePt t="17393" x="2027238" y="1501775"/>
          <p14:tracePt t="17402" x="2003425" y="1501775"/>
          <p14:tracePt t="17412" x="1990725" y="1501775"/>
          <p14:tracePt t="17418" x="1965325" y="1501775"/>
          <p14:tracePt t="17428" x="1939925" y="1501775"/>
          <p14:tracePt t="17432" x="1927225" y="1501775"/>
          <p14:tracePt t="17443" x="1903413" y="1501775"/>
          <p14:tracePt t="17452" x="1865313" y="1501775"/>
          <p14:tracePt t="17458" x="1827213" y="1501775"/>
          <p14:tracePt t="17468" x="1778000" y="1501775"/>
          <p14:tracePt t="17472" x="1727200" y="1501775"/>
          <p14:tracePt t="17482" x="1665288" y="1501775"/>
          <p14:tracePt t="17494" x="1614488" y="1501775"/>
          <p14:tracePt t="17498" x="1565275" y="1501775"/>
          <p14:tracePt t="17508" x="1501775" y="1501775"/>
          <p14:tracePt t="17512" x="1465263" y="1501775"/>
          <p14:tracePt t="17522" x="1427163" y="1501775"/>
          <p14:tracePt t="17532" x="1389063" y="1501775"/>
          <p14:tracePt t="17538" x="1363663" y="1501775"/>
          <p14:tracePt t="17548" x="1339850" y="1501775"/>
          <p14:tracePt t="17650" x="1327150" y="1501775"/>
          <p14:tracePt t="17660" x="1327150" y="1514475"/>
          <p14:tracePt t="17674" x="1327150" y="1539875"/>
          <p14:tracePt t="17680" x="1363663" y="1563688"/>
          <p14:tracePt t="17690" x="1401763" y="1576388"/>
          <p14:tracePt t="17700" x="1465263" y="1576388"/>
          <p14:tracePt t="17704" x="1527175" y="1589088"/>
          <p14:tracePt t="17714" x="1601788" y="1589088"/>
          <p14:tracePt t="17720" x="1652588" y="1601788"/>
          <p14:tracePt t="17730" x="1739900" y="1601788"/>
          <p14:tracePt t="17740" x="1790700" y="1601788"/>
          <p14:tracePt t="17746" x="1865313" y="1601788"/>
          <p14:tracePt t="17756" x="1903413" y="1601788"/>
          <p14:tracePt t="17761" x="1965325" y="1601788"/>
          <p14:tracePt t="17770" x="2014538" y="1601788"/>
          <p14:tracePt t="17780" x="2039938" y="1601788"/>
          <p14:tracePt t="17786" x="2078038" y="1601788"/>
          <p14:tracePt t="17796" x="2103438" y="1601788"/>
          <p14:tracePt t="17800" x="2127250" y="1601788"/>
          <p14:tracePt t="17811" x="2152650" y="1601788"/>
          <p14:tracePt t="17820" x="2178050" y="1601788"/>
          <p14:tracePt t="17827" x="2216150" y="1601788"/>
          <p14:tracePt t="17836" x="2228850" y="1601788"/>
          <p14:tracePt t="17860" x="2252663" y="1601788"/>
          <p14:tracePt t="17900" x="2265363" y="1601788"/>
          <p14:tracePt t="17916" x="2278063" y="1601788"/>
          <p14:tracePt t="17927" x="2303463" y="1601788"/>
          <p14:tracePt t="17942" x="2316163" y="1614488"/>
          <p14:tracePt t="17966" x="2328863" y="1614488"/>
          <p14:tracePt t="17986" x="2339975" y="1614488"/>
          <p14:tracePt t="17992" x="2352675" y="1614488"/>
          <p14:tracePt t="18002" x="2365375" y="1614488"/>
          <p14:tracePt t="18016" x="2390775" y="1614488"/>
          <p14:tracePt t="18027" x="2416175" y="1614488"/>
          <p14:tracePt t="18032" x="2441575" y="1614488"/>
          <p14:tracePt t="18043" x="2478088" y="1639888"/>
          <p14:tracePt t="18048" x="2503488" y="1639888"/>
          <p14:tracePt t="18059" x="2528888" y="1639888"/>
          <p14:tracePt t="18068" x="2565400" y="1639888"/>
          <p14:tracePt t="18072" x="2590800" y="1639888"/>
          <p14:tracePt t="18082" x="2603500" y="1639888"/>
          <p14:tracePt t="18088" x="2628900" y="1639888"/>
          <p14:tracePt t="18098" x="2641600" y="1639888"/>
          <p14:tracePt t="18109" x="2678113" y="1639888"/>
          <p14:tracePt t="18112" x="2716213" y="1639888"/>
          <p14:tracePt t="18122" x="2741613" y="1639888"/>
          <p14:tracePt t="18128" x="2767013" y="1639888"/>
          <p14:tracePt t="18138" x="2803525" y="1639888"/>
          <p14:tracePt t="18148" x="2816225" y="1639888"/>
          <p14:tracePt t="18154" x="2854325" y="1639888"/>
          <p14:tracePt t="18164" x="2867025" y="1639888"/>
          <p14:tracePt t="18168" x="2903538" y="1639888"/>
          <p14:tracePt t="18178" x="2967038" y="1639888"/>
          <p14:tracePt t="18188" x="3016250" y="1639888"/>
          <p14:tracePt t="18194" x="3103563" y="1639888"/>
          <p14:tracePt t="18204" x="3167063" y="1639888"/>
          <p14:tracePt t="18211" x="3241675" y="1639888"/>
          <p14:tracePt t="18220" x="3305175" y="1639888"/>
          <p14:tracePt t="18230" x="3392488" y="1639888"/>
          <p14:tracePt t="18234" x="3492500" y="1639888"/>
          <p14:tracePt t="18244" x="3579813" y="1639888"/>
          <p14:tracePt t="18250" x="3679825" y="1639888"/>
          <p14:tracePt t="18260" x="3779838" y="1639888"/>
          <p14:tracePt t="18266" x="3856038" y="1639888"/>
          <p14:tracePt t="18277" x="3968750" y="1639888"/>
          <p14:tracePt t="18286" x="4043363" y="1639888"/>
          <p14:tracePt t="18290" x="4117975" y="1639888"/>
          <p14:tracePt t="18300" x="4168775" y="1639888"/>
          <p14:tracePt t="18306" x="4217988" y="1639888"/>
          <p14:tracePt t="18316" x="4256088" y="1639888"/>
          <p14:tracePt t="18330" x="4281488" y="1639888"/>
          <p14:tracePt t="18350" x="4294188" y="1639888"/>
          <p14:tracePt t="18362" x="4305300" y="1639888"/>
          <p14:tracePt t="18698" x="4281488" y="1639888"/>
          <p14:tracePt t="18710" x="4243388" y="1614488"/>
          <p14:tracePt t="18720" x="4168775" y="1576388"/>
          <p14:tracePt t="18724" x="4130675" y="1552575"/>
          <p14:tracePt t="18734" x="4056063" y="1514475"/>
          <p14:tracePt t="18740" x="4005263" y="1463675"/>
          <p14:tracePt t="18750" x="3917950" y="1439863"/>
          <p14:tracePt t="18760" x="3843338" y="1401763"/>
          <p14:tracePt t="18764" x="3767138" y="1363663"/>
          <p14:tracePt t="18775" x="3730625" y="1363663"/>
          <p14:tracePt t="18780" x="3643313" y="1339850"/>
          <p14:tracePt t="18790" x="3630613" y="1339850"/>
          <p14:tracePt t="18800" x="3605213" y="1327150"/>
          <p14:tracePt t="18814" x="3579813" y="1327150"/>
          <p14:tracePt t="19032" x="3579813" y="1339850"/>
          <p14:tracePt t="19052" x="3579813" y="1363663"/>
          <p14:tracePt t="19058" x="3605213" y="1389063"/>
          <p14:tracePt t="19068" x="3630613" y="1414463"/>
          <p14:tracePt t="19072" x="3654425" y="1439863"/>
          <p14:tracePt t="19082" x="3679825" y="1463675"/>
          <p14:tracePt t="19093" x="3705225" y="1489075"/>
          <p14:tracePt t="19096" x="3717925" y="1501775"/>
          <p14:tracePt t="19106" x="3756025" y="1539875"/>
          <p14:tracePt t="19122" x="3767138" y="1539875"/>
          <p14:tracePt t="19136" x="3792538" y="1563688"/>
          <p14:tracePt t="19178" x="3805238" y="1563688"/>
          <p14:tracePt t="19202" x="3817938" y="1563688"/>
          <p14:tracePt t="19212" x="3830638" y="1563688"/>
          <p14:tracePt t="19254" x="3843338" y="1563688"/>
          <p14:tracePt t="19268" x="3867150" y="1589088"/>
          <p14:tracePt t="19298" x="3879850" y="1601788"/>
          <p14:tracePt t="19330" x="3879850" y="1614488"/>
          <p14:tracePt t="19341" x="3879850" y="1627188"/>
          <p14:tracePt t="19354" x="3892550" y="1627188"/>
          <p14:tracePt t="19394" x="3892550" y="1639888"/>
          <p14:tracePt t="19426" x="3905250" y="1652588"/>
          <p14:tracePt t="19476" x="3917950" y="1652588"/>
          <p14:tracePt t="19496" x="3930650" y="1652588"/>
          <p14:tracePt t="19500" x="3943350" y="1652588"/>
          <p14:tracePt t="19510" x="3943350" y="1663700"/>
          <p14:tracePt t="19526" x="3956050" y="1676400"/>
          <p14:tracePt t="19546" x="3968750" y="1676400"/>
          <p14:tracePt t="19572" x="3979863" y="1676400"/>
          <p14:tracePt t="19576" x="3979863" y="1689100"/>
          <p14:tracePt t="19586" x="3992563" y="1701800"/>
          <p14:tracePt t="19602" x="4005263" y="1727200"/>
          <p14:tracePt t="19616" x="4005263" y="1739900"/>
          <p14:tracePt t="19628" x="4017963" y="1765300"/>
          <p14:tracePt t="19648" x="4017963" y="1776413"/>
          <p14:tracePt t="19652" x="4017963" y="1789113"/>
          <p14:tracePt t="19672" x="4030663" y="1789113"/>
          <p14:tracePt t="19678" x="4043363" y="1801813"/>
          <p14:tracePt t="19713" x="4043363" y="1827213"/>
          <p14:tracePt t="19732" x="4043363" y="1839913"/>
          <p14:tracePt t="20222" x="4056063" y="1839913"/>
          <p14:tracePt t="20278" x="4056063" y="1827213"/>
          <p14:tracePt t="20288" x="4056063" y="1814513"/>
          <p14:tracePt t="20302" x="4043363" y="1814513"/>
          <p14:tracePt t="20308" x="4017963" y="1789113"/>
          <p14:tracePt t="20318" x="3992563" y="1765300"/>
          <p14:tracePt t="20328" x="3956050" y="1739900"/>
          <p14:tracePt t="20334" x="3905250" y="1701800"/>
          <p14:tracePt t="20344" x="3830638" y="1689100"/>
          <p14:tracePt t="20348" x="3767138" y="1676400"/>
          <p14:tracePt t="20358" x="3717925" y="1663700"/>
          <p14:tracePt t="20368" x="3617913" y="1639888"/>
          <p14:tracePt t="20375" x="3579813" y="1627188"/>
          <p14:tracePt t="20384" x="3505200" y="1627188"/>
          <p14:tracePt t="20388" x="3454400" y="1601788"/>
          <p14:tracePt t="20398" x="3429000" y="1601788"/>
          <p14:tracePt t="20408" x="3405188" y="1601788"/>
          <p14:tracePt t="20414" x="3367088" y="1589088"/>
          <p14:tracePt t="20425" x="3354388" y="1589088"/>
          <p14:tracePt t="20431" x="3317875" y="1576388"/>
          <p14:tracePt t="20441" x="3292475" y="1563688"/>
          <p14:tracePt t="20450" x="3254375" y="1552575"/>
          <p14:tracePt t="20454" x="3241675" y="1552575"/>
          <p14:tracePt t="20464" x="3228975" y="1552575"/>
          <p14:tracePt t="20470" x="3205163" y="1539875"/>
          <p14:tracePt t="20494" x="3192463" y="1527175"/>
          <p14:tracePt t="20514" x="3167063" y="1514475"/>
          <p14:tracePt t="20530" x="3154363" y="1501775"/>
          <p14:tracePt t="20541" x="3128963" y="1463675"/>
          <p14:tracePt t="20546" x="3116263" y="1463675"/>
          <p14:tracePt t="20557" x="3092450" y="1439863"/>
          <p14:tracePt t="20560" x="3067050" y="1414463"/>
          <p14:tracePt t="20570" x="3067050" y="1401763"/>
          <p14:tracePt t="20580" x="3041650" y="1389063"/>
          <p14:tracePt t="20586" x="3028950" y="1389063"/>
          <p14:tracePt t="20596" x="3016250" y="1363663"/>
          <p14:tracePt t="20600" x="2992438" y="1350963"/>
          <p14:tracePt t="20610" x="2967038" y="1327150"/>
          <p14:tracePt t="20620" x="2941638" y="1327150"/>
          <p14:tracePt t="20626" x="2928938" y="1301750"/>
          <p14:tracePt t="20636" x="2879725" y="1276350"/>
          <p14:tracePt t="20641" x="2828925" y="1238250"/>
          <p14:tracePt t="20650" x="2778125" y="1214438"/>
          <p14:tracePt t="20660" x="2728913" y="1201738"/>
          <p14:tracePt t="20666" x="2690813" y="1189038"/>
          <p14:tracePt t="20676" x="2654300" y="1176338"/>
          <p14:tracePt t="20682" x="2590800" y="1176338"/>
          <p14:tracePt t="20692" x="2541588" y="1150938"/>
          <p14:tracePt t="20702" x="2465388" y="1150938"/>
          <p14:tracePt t="20706" x="2403475" y="1138238"/>
          <p14:tracePt t="20716" x="2365375" y="1138238"/>
          <p14:tracePt t="20722" x="2352675" y="1138238"/>
          <p14:tracePt t="20732" x="2339975" y="1138238"/>
          <p14:tracePt t="20742" x="2328863" y="1138238"/>
          <p14:tracePt t="20757" x="2316163" y="1138238"/>
          <p14:tracePt t="20774" x="2290763" y="1150938"/>
          <p14:tracePt t="20782" x="2290763" y="1163638"/>
          <p14:tracePt t="20788" x="2290763" y="1189038"/>
          <p14:tracePt t="20798" x="2290763" y="1214438"/>
          <p14:tracePt t="20802" x="2265363" y="1250950"/>
          <p14:tracePt t="20812" x="2265363" y="1263650"/>
          <p14:tracePt t="20823" x="2265363" y="1314450"/>
          <p14:tracePt t="20828" x="2265363" y="1339850"/>
          <p14:tracePt t="20838" x="2265363" y="1376363"/>
          <p14:tracePt t="20842" x="2265363" y="1414463"/>
          <p14:tracePt t="20852" x="2265363" y="1439863"/>
          <p14:tracePt t="20864" x="2265363" y="1463675"/>
          <p14:tracePt t="20868" x="2265363" y="1489075"/>
          <p14:tracePt t="20878" x="2265363" y="1501775"/>
          <p14:tracePt t="20884" x="2278063" y="1539875"/>
          <p14:tracePt t="20894" x="2290763" y="1563688"/>
          <p14:tracePt t="20904" x="2303463" y="1589088"/>
          <p14:tracePt t="20908" x="2316163" y="1614488"/>
          <p14:tracePt t="20918" x="2339975" y="1639888"/>
          <p14:tracePt t="20934" x="2352675" y="1652588"/>
          <p14:tracePt t="20944" x="2365375" y="1663700"/>
          <p14:tracePt t="20948" x="2378075" y="1676400"/>
          <p14:tracePt t="20974" x="2390775" y="1676400"/>
          <p14:tracePt t="20984" x="2416175" y="1676400"/>
          <p14:tracePt t="20988" x="2441575" y="1676400"/>
          <p14:tracePt t="20998" x="2452688" y="1652588"/>
          <p14:tracePt t="21004" x="2452688" y="1614488"/>
          <p14:tracePt t="21014" x="2452688" y="1576388"/>
          <p14:tracePt t="21025" x="2452688" y="1514475"/>
          <p14:tracePt t="21030" x="2452688" y="1476375"/>
          <p14:tracePt t="21041" x="2452688" y="1414463"/>
          <p14:tracePt t="21044" x="2428875" y="1363663"/>
          <p14:tracePt t="21054" x="2403475" y="1301750"/>
          <p14:tracePt t="21064" x="2378075" y="1276350"/>
          <p14:tracePt t="21070" x="2365375" y="1250950"/>
          <p14:tracePt t="21080" x="2352675" y="1250950"/>
          <p14:tracePt t="21084" x="2339975" y="1238250"/>
          <p14:tracePt t="21104" x="2328863" y="1238250"/>
          <p14:tracePt t="21110" x="2316163" y="1238250"/>
          <p14:tracePt t="21120" x="2303463" y="1238250"/>
          <p14:tracePt t="21126" x="2290763" y="1238250"/>
          <p14:tracePt t="21136" x="2278063" y="1238250"/>
          <p14:tracePt t="21146" x="2252663" y="1263650"/>
          <p14:tracePt t="21150" x="2239963" y="1301750"/>
          <p14:tracePt t="21160" x="2239963" y="1350963"/>
          <p14:tracePt t="21166" x="2239963" y="1389063"/>
          <p14:tracePt t="21176" x="2239963" y="1439863"/>
          <p14:tracePt t="21186" x="2239963" y="1476375"/>
          <p14:tracePt t="21191" x="2239963" y="1527175"/>
          <p14:tracePt t="21208" x="2278063" y="1576388"/>
          <p14:tracePt t="21216" x="2290763" y="1601788"/>
          <p14:tracePt t="21230" x="2328863" y="1627188"/>
          <p14:tracePt t="21242" x="2352675" y="1627188"/>
          <p14:tracePt t="21246" x="2365375" y="1627188"/>
          <p14:tracePt t="21257" x="2403475" y="1627188"/>
          <p14:tracePt t="21266" x="2452688" y="1627188"/>
          <p14:tracePt t="21273" x="2516188" y="1627188"/>
          <p14:tracePt t="21282" x="2590800" y="1614488"/>
          <p14:tracePt t="21286" x="2641600" y="1576388"/>
          <p14:tracePt t="21296" x="2678113" y="1501775"/>
          <p14:tracePt t="21307" x="2678113" y="1463675"/>
          <p14:tracePt t="21312" x="2678113" y="1414463"/>
          <p14:tracePt t="21323" x="2678113" y="1376363"/>
          <p14:tracePt t="21326" x="2678113" y="1350963"/>
          <p14:tracePt t="21336" x="2678113" y="1327150"/>
          <p14:tracePt t="21352" x="2678113" y="1289050"/>
          <p14:tracePt t="21362" x="2667000" y="1289050"/>
          <p14:tracePt t="21368" x="2641600" y="1263650"/>
          <p14:tracePt t="21378" x="2616200" y="1263650"/>
          <p14:tracePt t="21388" x="2590800" y="1263650"/>
          <p14:tracePt t="21402" x="2565400" y="1263650"/>
          <p14:tracePt t="21408" x="2541588" y="1263650"/>
          <p14:tracePt t="21418" x="2490788" y="1289050"/>
          <p14:tracePt t="21428" x="2478088" y="1301750"/>
          <p14:tracePt t="21432" x="2441575" y="1376363"/>
          <p14:tracePt t="21442" x="2403475" y="1427163"/>
          <p14:tracePt t="21448" x="2403475" y="1463675"/>
          <p14:tracePt t="21458" x="2378075" y="1527175"/>
          <p14:tracePt t="21468" x="2378075" y="1539875"/>
          <p14:tracePt t="21474" x="2378075" y="1563688"/>
          <p14:tracePt t="21490" x="2378075" y="1576388"/>
          <p14:tracePt t="21498" x="2378075" y="1589088"/>
          <p14:tracePt t="21604" x="2378075" y="1563688"/>
          <p14:tracePt t="21610" x="2352675" y="1501775"/>
          <p14:tracePt t="21620" x="2339975" y="1489075"/>
          <p14:tracePt t="21630" x="2339975" y="1463675"/>
          <p14:tracePt t="21634" x="2316163" y="1439863"/>
          <p14:tracePt t="21644" x="2316163" y="1427163"/>
          <p14:tracePt t="21650" x="2316163" y="1414463"/>
          <p14:tracePt t="21660" x="2290763" y="1401763"/>
          <p14:tracePt t="21684" x="2278063" y="1401763"/>
          <p14:tracePt t="21700" x="2265363" y="1389063"/>
          <p14:tracePt t="21710" x="2239963" y="1389063"/>
          <p14:tracePt t="21730" x="2216150" y="1401763"/>
          <p14:tracePt t="21741" x="2216150" y="1427163"/>
          <p14:tracePt t="21750" x="2216150" y="1450975"/>
          <p14:tracePt t="21757" x="2216150" y="1463675"/>
          <p14:tracePt t="21766" x="2228850" y="1476375"/>
          <p14:tracePt t="21770" x="2228850" y="1489075"/>
          <p14:tracePt t="21780" x="2239963" y="1501775"/>
          <p14:tracePt t="21826" x="2252663" y="1501775"/>
          <p14:tracePt t="21832" x="2265363" y="1501775"/>
          <p14:tracePt t="21842" x="2290763" y="1501775"/>
          <p14:tracePt t="21852" x="2328863" y="1501775"/>
          <p14:tracePt t="21857" x="2365375" y="1463675"/>
          <p14:tracePt t="21866" x="2416175" y="1401763"/>
          <p14:tracePt t="21873" x="2441575" y="1376363"/>
          <p14:tracePt t="21882" x="2465388" y="1327150"/>
          <p14:tracePt t="21892" x="2465388" y="1314450"/>
          <p14:tracePt t="21896" x="2465388" y="1301750"/>
          <p14:tracePt t="21912" x="2465388" y="1289050"/>
          <p14:tracePt t="21942" x="2465388" y="1276350"/>
          <p14:tracePt t="22002" x="2478088" y="1276350"/>
          <p14:tracePt t="22022" x="2503488" y="1276350"/>
          <p14:tracePt t="22028" x="2528888" y="1289050"/>
          <p14:tracePt t="22038" x="2554288" y="1314450"/>
          <p14:tracePt t="22044" x="2590800" y="1350963"/>
          <p14:tracePt t="22054" x="2628900" y="1376363"/>
          <p14:tracePt t="22064" x="2654300" y="1389063"/>
          <p14:tracePt t="22068" x="2690813" y="1401763"/>
          <p14:tracePt t="22078" x="2716213" y="1414463"/>
          <p14:tracePt t="22084" x="2728913" y="1414463"/>
          <p14:tracePt t="22094" x="2767013" y="1427163"/>
          <p14:tracePt t="22108" x="2790825" y="1427163"/>
          <p14:tracePt t="22164" x="2803525" y="1427163"/>
          <p14:tracePt t="22310" x="2816225" y="1427163"/>
          <p14:tracePt t="22346" x="2828925" y="1427163"/>
          <p14:tracePt t="22350" x="2841625" y="1427163"/>
          <p14:tracePt t="22373" x="2854325" y="1427163"/>
          <p14:tracePt t="22386" x="2867025" y="1427163"/>
          <p14:tracePt t="22392" x="2879725" y="1427163"/>
          <p14:tracePt t="22412" x="2890838" y="1427163"/>
          <p14:tracePt t="22416" x="2903538" y="1427163"/>
          <p14:tracePt t="22426" x="2903538" y="1414463"/>
          <p14:tracePt t="22442" x="2916238" y="1414463"/>
          <p14:tracePt t="22780" x="2903538" y="1414463"/>
          <p14:tracePt t="22784" x="2879725" y="1427163"/>
          <p14:tracePt t="22794" x="2879725" y="1439863"/>
          <p14:tracePt t="22810" x="2854325" y="1439863"/>
          <p14:tracePt t="22824" x="2841625" y="1439863"/>
          <p14:tracePt t="22834" x="2828925" y="1439863"/>
          <p14:tracePt t="22844" x="2816225" y="1439863"/>
          <p14:tracePt t="22850" x="2803525" y="1439863"/>
          <p14:tracePt t="22866" x="2778125" y="1439863"/>
          <p14:tracePt t="22874" x="2754313" y="1439863"/>
          <p14:tracePt t="22884" x="2741613" y="1463675"/>
          <p14:tracePt t="22890" x="2728913" y="1463675"/>
          <p14:tracePt t="22924" x="2716213" y="1463675"/>
          <p14:tracePt t="22930" x="2690813" y="1463675"/>
          <p14:tracePt t="22940" x="2654300" y="1463675"/>
          <p14:tracePt t="22955" x="2628900" y="1463675"/>
          <p14:tracePt t="22966" x="2603500" y="1463675"/>
          <p14:tracePt t="22972" x="2590800" y="1463675"/>
          <p14:tracePt t="22980" x="2578100" y="1463675"/>
          <p14:tracePt t="22990" x="2565400" y="1463675"/>
          <p14:tracePt t="23006" x="2554288" y="1463675"/>
          <p14:tracePt t="23358" x="2565400" y="1476375"/>
          <p14:tracePt t="23394" x="2578100" y="1476375"/>
          <p14:tracePt t="23424" x="2590800" y="1476375"/>
          <p14:tracePt t="23438" x="2590800" y="1489075"/>
          <p14:tracePt t="23450" x="2603500" y="1489075"/>
          <p14:tracePt t="23480" x="2628900" y="1489075"/>
          <p14:tracePt t="23490" x="2641600" y="1489075"/>
          <p14:tracePt t="23505" x="2654300" y="1489075"/>
          <p14:tracePt t="23514" x="2667000" y="1489075"/>
          <p14:tracePt t="23520" x="2690813" y="1489075"/>
          <p14:tracePt t="23530" x="2703513" y="1489075"/>
          <p14:tracePt t="23540" x="2728913" y="1489075"/>
          <p14:tracePt t="23544" x="2741613" y="1489075"/>
          <p14:tracePt t="23556" x="2767013" y="1489075"/>
          <p14:tracePt t="23560" x="2803525" y="1489075"/>
          <p14:tracePt t="23570" x="2828925" y="1489075"/>
          <p14:tracePt t="23580" x="2879725" y="1514475"/>
          <p14:tracePt t="23586" x="2928938" y="1514475"/>
          <p14:tracePt t="23596" x="2992438" y="1514475"/>
          <p14:tracePt t="23600" x="3067050" y="1514475"/>
          <p14:tracePt t="23610" x="3116263" y="1539875"/>
          <p14:tracePt t="23621" x="3205163" y="1552575"/>
          <p14:tracePt t="23626" x="3228975" y="1552575"/>
          <p14:tracePt t="23637" x="3317875" y="1576388"/>
          <p14:tracePt t="23642" x="3328988" y="1576388"/>
          <p14:tracePt t="23652" x="3379788" y="1576388"/>
          <p14:tracePt t="23662" x="3417888" y="1589088"/>
          <p14:tracePt t="23666" x="3441700" y="1589088"/>
          <p14:tracePt t="23676" x="3492500" y="1589088"/>
          <p14:tracePt t="23682" x="3554413" y="1614488"/>
          <p14:tracePt t="23692" x="3567113" y="1614488"/>
          <p14:tracePt t="23702" x="3592513" y="1614488"/>
          <p14:tracePt t="23706" x="3617913" y="1614488"/>
          <p14:tracePt t="23716" x="3643313" y="1614488"/>
          <p14:tracePt t="23722" x="3667125" y="1614488"/>
          <p14:tracePt t="23732" x="3692525" y="1614488"/>
          <p14:tracePt t="23742" x="3717925" y="1639888"/>
          <p14:tracePt t="23746" x="3730625" y="1639888"/>
          <p14:tracePt t="23756" x="3767138" y="1652588"/>
          <p14:tracePt t="23762" x="3792538" y="1663700"/>
          <p14:tracePt t="23772" x="3830638" y="1663700"/>
          <p14:tracePt t="23787" x="3879850" y="1663700"/>
          <p14:tracePt t="23796" x="3905250" y="1663700"/>
          <p14:tracePt t="23802" x="3956050" y="1676400"/>
          <p14:tracePt t="23812" x="4005263" y="1676400"/>
          <p14:tracePt t="23822" x="4043363" y="1676400"/>
          <p14:tracePt t="23828" x="4092575" y="1676400"/>
          <p14:tracePt t="23838" x="4117975" y="1676400"/>
          <p14:tracePt t="23842" x="4168775" y="1676400"/>
          <p14:tracePt t="23852" x="4181475" y="1676400"/>
          <p14:tracePt t="23898" x="4192588" y="1676400"/>
          <p14:tracePt t="24100" x="4192588" y="1663700"/>
          <p14:tracePt t="24120" x="4192588" y="1639888"/>
          <p14:tracePt t="24126" x="4205288" y="1639888"/>
          <p14:tracePt t="24146" x="4217988" y="1627188"/>
          <p14:tracePt t="24166" x="4230688" y="1614488"/>
          <p14:tracePt t="24412" x="4243388" y="1601788"/>
          <p14:tracePt t="24514" x="4243388" y="1589088"/>
          <p14:tracePt t="24524" x="4230688" y="1589088"/>
          <p14:tracePt t="24534" x="4205288" y="1576388"/>
          <p14:tracePt t="24548" x="4181475" y="1576388"/>
          <p14:tracePt t="24554" x="4181475" y="1563688"/>
          <p14:tracePt t="24564" x="4168775" y="1563688"/>
          <p14:tracePt t="24574" x="4156075" y="1563688"/>
          <p14:tracePt t="24580" x="4143375" y="1563688"/>
          <p14:tracePt t="24594" x="4117975" y="1563688"/>
          <p14:tracePt t="24614" x="4092575" y="1563688"/>
          <p14:tracePt t="24630" x="4081463" y="1563688"/>
          <p14:tracePt t="24634" x="4068763" y="1563688"/>
          <p14:tracePt t="24654" x="4043363" y="1563688"/>
          <p14:tracePt t="24664" x="4030663" y="1563688"/>
          <p14:tracePt t="24680" x="4017963" y="1563688"/>
          <p14:tracePt t="24700" x="4005263" y="1563688"/>
          <p14:tracePt t="24978" x="3992563" y="1552575"/>
          <p14:tracePt t="24988" x="4005263" y="1539875"/>
          <p14:tracePt t="25012" x="4017963" y="1539875"/>
          <p14:tracePt t="25084" x="4030663" y="1539875"/>
          <p14:tracePt t="25104" x="4043363" y="1539875"/>
          <p14:tracePt t="25108" x="4056063" y="1539875"/>
          <p14:tracePt t="25119" x="4068763" y="1539875"/>
          <p14:tracePt t="25134" x="4081463" y="1539875"/>
          <p14:tracePt t="25144" x="4092575" y="1539875"/>
          <p14:tracePt t="25160" x="4117975" y="1539875"/>
          <p14:tracePt t="25164" x="4130675" y="1514475"/>
          <p14:tracePt t="25184" x="4143375" y="1514475"/>
          <p14:tracePt t="25254" x="4168775" y="1514475"/>
          <p14:tracePt t="25276" x="4192588" y="1514475"/>
          <p14:tracePt t="25290" x="4205288" y="1514475"/>
          <p14:tracePt t="25296" x="4217988" y="1514475"/>
          <p14:tracePt t="25306" x="4230688" y="1489075"/>
          <p14:tracePt t="25316" x="4243388" y="1489075"/>
          <p14:tracePt t="25337" x="4256088" y="1489075"/>
          <p14:tracePt t="25376" x="4256088" y="1476375"/>
          <p14:tracePt t="25518" x="4217988" y="1514475"/>
          <p14:tracePt t="25528" x="4117975" y="1539875"/>
          <p14:tracePt t="25532" x="4017963" y="1614488"/>
          <p14:tracePt t="25542" x="3879850" y="1676400"/>
          <p14:tracePt t="25553" x="3792538" y="1689100"/>
          <p14:tracePt t="25558" x="3679825" y="1765300"/>
          <p14:tracePt t="25569" x="3517900" y="1814513"/>
          <p14:tracePt t="25572" x="3367088" y="1889125"/>
          <p14:tracePt t="25582" x="3279775" y="1927225"/>
          <p14:tracePt t="25592" x="3154363" y="1978025"/>
          <p14:tracePt t="25598" x="3079750" y="2014538"/>
          <p14:tracePt t="25608" x="3041650" y="2039938"/>
          <p14:tracePt t="25612" x="3016250" y="2052638"/>
          <p14:tracePt t="25632" x="3003550" y="2065338"/>
          <p14:tracePt t="25648" x="2992438" y="2065338"/>
          <p14:tracePt t="25708" x="2992438" y="2052638"/>
          <p14:tracePt t="25724" x="2992438" y="2027238"/>
          <p14:tracePt t="25735" x="2992438" y="1978025"/>
          <p14:tracePt t="25738" x="2979738" y="1952625"/>
          <p14:tracePt t="25748" x="2979738" y="1914525"/>
          <p14:tracePt t="25760" x="2967038" y="1865313"/>
          <p14:tracePt t="25764" x="2954338" y="1827213"/>
          <p14:tracePt t="25774" x="2941638" y="1801813"/>
          <p14:tracePt t="25780" x="2941638" y="1765300"/>
          <p14:tracePt t="25790" x="2941638" y="1752600"/>
          <p14:tracePt t="25800" x="2941638" y="1739900"/>
          <p14:tracePt t="25804" x="2941638" y="1714500"/>
          <p14:tracePt t="25814" x="2941638" y="1701800"/>
          <p14:tracePt t="25830" x="2941638" y="1676400"/>
          <p14:tracePt t="25846" x="2928938" y="1652588"/>
          <p14:tracePt t="25856" x="2916238" y="1639888"/>
          <p14:tracePt t="25880" x="2916238" y="1627188"/>
          <p14:tracePt t="25896" x="2903538" y="1627188"/>
          <p14:tracePt t="25920" x="2890838" y="1614488"/>
          <p14:tracePt t="25926" x="2879725" y="1601788"/>
          <p14:tracePt t="25962" x="2867025" y="1601788"/>
          <p14:tracePt t="25976" x="2854325" y="1601788"/>
          <p14:tracePt t="25992" x="2841625" y="1601788"/>
          <p14:tracePt t="26016" x="2828925" y="1601788"/>
          <p14:tracePt t="26022" x="2828925" y="1589088"/>
          <p14:tracePt t="26042" x="2816225" y="1589088"/>
          <p14:tracePt t="26076" x="2790825" y="1589088"/>
          <p14:tracePt t="26128" x="2778125" y="1576388"/>
          <p14:tracePt t="26152" x="2767013" y="1576388"/>
          <p14:tracePt t="26169" x="2754313" y="1576388"/>
          <p14:tracePt t="26178" x="2741613" y="1576388"/>
          <p14:tracePt t="26210" x="2741613" y="1563688"/>
          <p14:tracePt t="26284" x="2728913" y="1563688"/>
          <p14:tracePt t="26314" x="2728913" y="1552575"/>
          <p14:tracePt t="26838" x="2754313" y="1552575"/>
          <p14:tracePt t="26848" x="2803525" y="1552575"/>
          <p14:tracePt t="26854" x="2841625" y="1552575"/>
          <p14:tracePt t="26864" x="2879725" y="1552575"/>
          <p14:tracePt t="26869" x="2916238" y="1552575"/>
          <p14:tracePt t="26878" x="2954338" y="1552575"/>
          <p14:tracePt t="26888" x="3003550" y="1552575"/>
          <p14:tracePt t="26894" x="3041650" y="1552575"/>
          <p14:tracePt t="26904" x="3054350" y="1552575"/>
          <p14:tracePt t="26910" x="3067050" y="1552575"/>
          <p14:tracePt t="26920" x="3092450" y="1552575"/>
          <p14:tracePt t="26930" x="3116263" y="1552575"/>
          <p14:tracePt t="26935" x="3128963" y="1552575"/>
          <p14:tracePt t="26944" x="3141663" y="1552575"/>
          <p14:tracePt t="26951" x="3167063" y="1563688"/>
          <p14:tracePt t="26960" x="3205163" y="1563688"/>
          <p14:tracePt t="26970" x="3216275" y="1576388"/>
          <p14:tracePt t="26974" x="3241675" y="1589088"/>
          <p14:tracePt t="26986" x="3267075" y="1589088"/>
          <p14:tracePt t="26990" x="3305175" y="1601788"/>
          <p14:tracePt t="27002" x="3328988" y="1601788"/>
          <p14:tracePt t="27011" x="3354388" y="1614488"/>
          <p14:tracePt t="27016" x="3392488" y="1627188"/>
          <p14:tracePt t="27026" x="3405188" y="1639888"/>
          <p14:tracePt t="27030" x="3417888" y="1639888"/>
          <p14:tracePt t="27040" x="3429000" y="1639888"/>
          <p14:tracePt t="27052" x="3441700" y="1639888"/>
          <p14:tracePt t="27056" x="3467100" y="1639888"/>
          <p14:tracePt t="27067" x="3479800" y="1639888"/>
          <p14:tracePt t="27080" x="3492500" y="1639888"/>
          <p14:tracePt t="27136" x="3505200" y="1639888"/>
          <p14:tracePt t="27186" x="3517900" y="1639888"/>
          <p14:tracePt t="27196" x="3530600" y="1639888"/>
          <p14:tracePt t="27202" x="3554413" y="1639888"/>
          <p14:tracePt t="27212" x="3579813" y="1639888"/>
          <p14:tracePt t="27218" x="3617913" y="1663700"/>
          <p14:tracePt t="27228" x="3643313" y="1663700"/>
          <p14:tracePt t="27238" x="3654425" y="1663700"/>
          <p14:tracePt t="27252" x="3667125" y="1663700"/>
          <p14:tracePt t="27258" x="3679825" y="1663700"/>
          <p14:tracePt t="27278" x="3692525" y="1663700"/>
          <p14:tracePt t="27282" x="3717925" y="1663700"/>
          <p14:tracePt t="27292" x="3730625" y="1663700"/>
          <p14:tracePt t="27308" x="3743325" y="1663700"/>
          <p14:tracePt t="27322" x="3756025" y="1663700"/>
          <p14:tracePt t="27332" x="3756025" y="1676400"/>
          <p14:tracePt t="27354" x="3767138" y="1689100"/>
          <p14:tracePt t="27385" x="3792538" y="1689100"/>
          <p14:tracePt t="27398" x="3817938" y="1689100"/>
          <p14:tracePt t="27408" x="3830638" y="1689100"/>
          <p14:tracePt t="27418" x="3867150" y="1689100"/>
          <p14:tracePt t="27424" x="3892550" y="1689100"/>
          <p14:tracePt t="27435" x="3917950" y="1689100"/>
          <p14:tracePt t="27438" x="3930650" y="1689100"/>
          <p14:tracePt t="27448" x="3968750" y="1689100"/>
          <p14:tracePt t="27458" x="3992563" y="1663700"/>
          <p14:tracePt t="27464" x="4017963" y="1663700"/>
          <p14:tracePt t="27474" x="4030663" y="1663700"/>
          <p14:tracePt t="27478" x="4056063" y="1639888"/>
          <p14:tracePt t="27488" x="4081463" y="1639888"/>
          <p14:tracePt t="27500" x="4117975" y="1627188"/>
          <p14:tracePt t="27504" x="4130675" y="1614488"/>
          <p14:tracePt t="27514" x="4156075" y="1601788"/>
          <p14:tracePt t="27520" x="4168775" y="1601788"/>
          <p14:tracePt t="27530" x="4205288" y="1589088"/>
          <p14:tracePt t="27544" x="4217988" y="1589088"/>
          <p14:tracePt t="27554" x="4243388" y="1576388"/>
          <p14:tracePt t="27570" x="4268788" y="1576388"/>
          <p14:tracePt t="27580" x="4281488" y="1563688"/>
          <p14:tracePt t="27586" x="4305300" y="1552575"/>
          <p14:tracePt t="27596" x="4343400" y="1539875"/>
          <p14:tracePt t="27601" x="4356100" y="1539875"/>
          <p14:tracePt t="27611" x="4368800" y="1527175"/>
          <p14:tracePt t="27620" x="4394200" y="1527175"/>
          <p14:tracePt t="27626" x="4418013" y="1527175"/>
          <p14:tracePt t="27636" x="4430713" y="1514475"/>
          <p14:tracePt t="27640" x="4443413" y="1514475"/>
          <p14:tracePt t="27651" x="4443413" y="1501775"/>
          <p14:tracePt t="27667" x="4456113" y="1501775"/>
          <p14:tracePt t="27686" x="4468813" y="1489075"/>
          <p14:tracePt t="27702" x="4481513" y="1489075"/>
          <p14:tracePt t="27908" x="4481513" y="1476375"/>
          <p14:tracePt t="27918" x="4443413" y="1476375"/>
          <p14:tracePt t="27922" x="4356100" y="1476375"/>
          <p14:tracePt t="27932" x="4230688" y="1476375"/>
          <p14:tracePt t="27938" x="4092575" y="1450975"/>
          <p14:tracePt t="27948" x="3968750" y="1439863"/>
          <p14:tracePt t="27958" x="3879850" y="1414463"/>
          <p14:tracePt t="27964" x="3767138" y="1401763"/>
          <p14:tracePt t="27974" x="3692525" y="1401763"/>
          <p14:tracePt t="27978" x="3630613" y="1376363"/>
          <p14:tracePt t="27988" x="3554413" y="1376363"/>
          <p14:tracePt t="27998" x="3492500" y="1363663"/>
          <p14:tracePt t="28004" x="3429000" y="1363663"/>
          <p14:tracePt t="28014" x="3392488" y="1363663"/>
          <p14:tracePt t="28018" x="3341688" y="1363663"/>
          <p14:tracePt t="28028" x="3317875" y="1363663"/>
          <p14:tracePt t="28038" x="3279775" y="1363663"/>
          <p14:tracePt t="28044" x="3254375" y="1363663"/>
          <p14:tracePt t="28054" x="3228975" y="1363663"/>
          <p14:tracePt t="28060" x="3205163" y="1363663"/>
          <p14:tracePt t="28070" x="3179763" y="1363663"/>
          <p14:tracePt t="28080" x="3141663" y="1363663"/>
          <p14:tracePt t="28084" x="3128963" y="1363663"/>
          <p14:tracePt t="28110" x="3103563" y="1363663"/>
          <p14:tracePt t="28130" x="3103563" y="1376363"/>
          <p14:tracePt t="28250" x="3116263" y="1376363"/>
          <p14:tracePt t="28256" x="3128963" y="1376363"/>
          <p14:tracePt t="28267" x="3154363" y="1376363"/>
          <p14:tracePt t="28270" x="3192463" y="1376363"/>
          <p14:tracePt t="28283" x="3216275" y="1376363"/>
          <p14:tracePt t="28292" x="3267075" y="1389063"/>
          <p14:tracePt t="28296" x="3305175" y="1389063"/>
          <p14:tracePt t="28306" x="3367088" y="1401763"/>
          <p14:tracePt t="28312" x="3441700" y="1401763"/>
          <p14:tracePt t="28322" x="3492500" y="1401763"/>
          <p14:tracePt t="28333" x="3554413" y="1401763"/>
          <p14:tracePt t="28336" x="3592513" y="1401763"/>
          <p14:tracePt t="28346" x="3654425" y="1401763"/>
          <p14:tracePt t="28352" x="3730625" y="1401763"/>
          <p14:tracePt t="28362" x="3779838" y="1401763"/>
          <p14:tracePt t="28372" x="3817938" y="1401763"/>
          <p14:tracePt t="28376" x="3867150" y="1401763"/>
          <p14:tracePt t="28388" x="3892550" y="1401763"/>
          <p14:tracePt t="28392" x="3917950" y="1401763"/>
          <p14:tracePt t="28402" x="3930650" y="1401763"/>
          <p14:tracePt t="28412" x="3956050" y="1401763"/>
          <p14:tracePt t="28428" x="3968750" y="1401763"/>
          <p14:tracePt t="28432" x="3992563" y="1401763"/>
          <p14:tracePt t="28442" x="4005263" y="1401763"/>
          <p14:tracePt t="28458" x="4030663" y="1401763"/>
          <p14:tracePt t="28472" x="4043363" y="1401763"/>
          <p14:tracePt t="28508" x="4068763" y="1401763"/>
          <p14:tracePt t="29084" x="4081463" y="1401763"/>
          <p14:tracePt t="29532" x="4092575" y="1401763"/>
          <p14:tracePt t="29552" x="4117975" y="1401763"/>
          <p14:tracePt t="29558" x="4143375" y="1401763"/>
          <p14:tracePt t="29568" x="4181475" y="1414463"/>
          <p14:tracePt t="29572" x="4256088" y="1450975"/>
          <p14:tracePt t="29583" x="4318000" y="1476375"/>
          <p14:tracePt t="29592" x="4443413" y="1527175"/>
          <p14:tracePt t="29598" x="4543425" y="1589088"/>
          <p14:tracePt t="29608" x="4630738" y="1627188"/>
          <p14:tracePt t="29612" x="4756150" y="1676400"/>
          <p14:tracePt t="29622" x="4781550" y="1676400"/>
          <p14:tracePt t="29633" x="4819650" y="1701800"/>
          <p14:tracePt t="29638" x="4843463" y="1701800"/>
          <p14:tracePt t="29940" x="4843463" y="1676400"/>
          <p14:tracePt t="29946" x="4806950" y="1527175"/>
          <p14:tracePt t="29956" x="4719638" y="1401763"/>
          <p14:tracePt t="29966" x="4643438" y="1339850"/>
          <p14:tracePt t="29970" x="4581525" y="1314450"/>
          <p14:tracePt t="29980" x="4543425" y="1276350"/>
          <p14:tracePt t="29986" x="4518025" y="1263650"/>
          <p14:tracePt t="29996" x="4518025" y="1250950"/>
          <p14:tracePt t="30006" x="4494213" y="1238250"/>
          <p14:tracePt t="30036" x="4494213" y="1227138"/>
          <p14:tracePt t="30056" x="4494213" y="1214438"/>
          <p14:tracePt t="30072" x="4481513" y="1201738"/>
          <p14:tracePt t="30086" x="4468813" y="1201738"/>
          <p14:tracePt t="30132" x="4456113" y="1201738"/>
          <p14:tracePt t="30158" x="4443413" y="1201738"/>
          <p14:tracePt t="30168" x="4430713" y="1201738"/>
          <p14:tracePt t="30172" x="4418013" y="1201738"/>
          <p14:tracePt t="30182" x="4406900" y="1201738"/>
          <p14:tracePt t="30200" x="4394200" y="1214438"/>
          <p14:tracePt t="30208" x="4381500" y="1214438"/>
          <p14:tracePt t="30212" x="4381500" y="1227138"/>
          <p14:tracePt t="30222" x="4381500" y="1238250"/>
          <p14:tracePt t="30233" x="4381500" y="1263650"/>
          <p14:tracePt t="30238" x="4381500" y="1301750"/>
          <p14:tracePt t="30249" x="4381500" y="1339850"/>
          <p14:tracePt t="30254" x="4381500" y="1427163"/>
          <p14:tracePt t="30265" x="4394200" y="1489075"/>
          <p14:tracePt t="30274" x="4456113" y="1601788"/>
          <p14:tracePt t="30278" x="4506913" y="1676400"/>
          <p14:tracePt t="30288" x="4543425" y="1752600"/>
          <p14:tracePt t="30294" x="4581525" y="1827213"/>
          <p14:tracePt t="30304" x="4619625" y="1876425"/>
          <p14:tracePt t="30314" x="4643438" y="1952625"/>
          <p14:tracePt t="30318" x="4668838" y="1989138"/>
          <p14:tracePt t="30331" x="4681538" y="2014538"/>
          <p14:tracePt t="30334" x="4694238" y="2039938"/>
          <p14:tracePt t="30344" x="4719638" y="2078038"/>
          <p14:tracePt t="30354" x="4719638" y="2089150"/>
          <p14:tracePt t="30360" x="4743450" y="2089150"/>
          <p14:tracePt t="30370" x="4756150" y="2101850"/>
          <p14:tracePt t="30576" x="4756150" y="2089150"/>
          <p14:tracePt t="30582" x="4756150" y="2078038"/>
          <p14:tracePt t="30622" x="4756150" y="2065338"/>
          <p14:tracePt t="42984" x="4768850" y="2065338"/>
          <p14:tracePt t="42994" x="4819650" y="2039938"/>
          <p14:tracePt t="43004" x="4843463" y="2014538"/>
          <p14:tracePt t="43008" x="4881563" y="1989138"/>
          <p14:tracePt t="43019" x="4906963" y="1952625"/>
          <p14:tracePt t="43024" x="4919663" y="1952625"/>
          <p14:tracePt t="43034" x="4932363" y="1939925"/>
          <p14:tracePt t="43044" x="4932363" y="1927225"/>
          <p14:tracePt t="43048" x="4956175" y="1914525"/>
          <p14:tracePt t="43060" x="4956175" y="1889125"/>
          <p14:tracePt t="43064" x="4968875" y="1876425"/>
          <p14:tracePt t="43074" x="4968875" y="1865313"/>
          <p14:tracePt t="43090" x="4968875" y="1852613"/>
          <p14:tracePt t="43100" x="4981575" y="1839913"/>
          <p14:tracePt t="43114" x="4981575" y="1814513"/>
          <p14:tracePt t="43124" x="4994275" y="1776413"/>
          <p14:tracePt t="43130" x="5019675" y="1752600"/>
          <p14:tracePt t="43140" x="5032375" y="1727200"/>
          <p14:tracePt t="43144" x="5068888" y="1676400"/>
          <p14:tracePt t="43154" x="5094288" y="1627188"/>
          <p14:tracePt t="43164" x="5094288" y="1576388"/>
          <p14:tracePt t="43170" x="5119688" y="1552575"/>
          <p14:tracePt t="43180" x="5132388" y="1527175"/>
          <p14:tracePt t="43187" x="5132388" y="1514475"/>
          <p14:tracePt t="43196" x="5132388" y="1489075"/>
          <p14:tracePt t="43220" x="5132388" y="1450975"/>
          <p14:tracePt t="43226" x="5132388" y="1427163"/>
          <p14:tracePt t="43246" x="5132388" y="1414463"/>
          <p14:tracePt t="43253" x="5119688" y="1401763"/>
          <p14:tracePt t="43266" x="5106988" y="1389063"/>
          <p14:tracePt t="43287" x="5081588" y="1376363"/>
          <p14:tracePt t="43292" x="5081588" y="1363663"/>
          <p14:tracePt t="43302" x="5057775" y="1350963"/>
          <p14:tracePt t="43306" x="5045075" y="1339850"/>
          <p14:tracePt t="43326" x="5032375" y="1327150"/>
          <p14:tracePt t="43332" x="5019675" y="1314450"/>
          <p14:tracePt t="43342" x="5006975" y="1301750"/>
          <p14:tracePt t="43346" x="4994275" y="1289050"/>
          <p14:tracePt t="43368" x="4981575" y="1276350"/>
          <p14:tracePt t="43398" x="4968875" y="1276350"/>
          <p14:tracePt t="43422" x="4956175" y="1276350"/>
          <p14:tracePt t="43438" x="4945063" y="1276350"/>
          <p14:tracePt t="43462" x="4932363" y="1276350"/>
          <p14:tracePt t="43478" x="4919663" y="1276350"/>
          <p14:tracePt t="43498" x="4919663" y="1289050"/>
          <p14:tracePt t="43504" x="4906963" y="1327150"/>
          <p14:tracePt t="43514" x="4906963" y="1350963"/>
          <p14:tracePt t="43518" x="4906963" y="1401763"/>
          <p14:tracePt t="43528" x="4906963" y="1427163"/>
          <p14:tracePt t="43538" x="4906963" y="1450975"/>
          <p14:tracePt t="43544" x="4906963" y="1463675"/>
          <p14:tracePt t="43554" x="4919663" y="1476375"/>
          <p14:tracePt t="43558" x="4919663" y="1489075"/>
          <p14:tracePt t="43568" x="4932363" y="1501775"/>
          <p14:tracePt t="43586" x="4945063" y="1501775"/>
          <p14:tracePt t="43594" x="4956175" y="1501775"/>
          <p14:tracePt t="43598" x="4968875" y="1501775"/>
          <p14:tracePt t="43608" x="4981575" y="1501775"/>
          <p14:tracePt t="43619" x="5032375" y="1501775"/>
          <p14:tracePt t="43624" x="5068888" y="1501775"/>
          <p14:tracePt t="43635" x="5094288" y="1476375"/>
          <p14:tracePt t="43640" x="5106988" y="1450975"/>
          <p14:tracePt t="43650" x="5145088" y="1427163"/>
          <p14:tracePt t="43660" x="5145088" y="1414463"/>
          <p14:tracePt t="43664" x="5157788" y="1401763"/>
          <p14:tracePt t="43674" x="5157788" y="1389063"/>
          <p14:tracePt t="43691" x="5157788" y="1363663"/>
          <p14:tracePt t="43700" x="5157788" y="1339850"/>
          <p14:tracePt t="43714" x="5157788" y="1327150"/>
          <p14:tracePt t="43740" x="5157788" y="1314450"/>
          <p14:tracePt t="43754" x="5145088" y="1314450"/>
          <p14:tracePt t="43760" x="5119688" y="1314450"/>
          <p14:tracePt t="43770" x="5081588" y="1314450"/>
          <p14:tracePt t="43780" x="5057775" y="1314450"/>
          <p14:tracePt t="43786" x="5032375" y="1314450"/>
          <p14:tracePt t="43796" x="5006975" y="1314450"/>
          <p14:tracePt t="43801" x="4968875" y="1314450"/>
          <p14:tracePt t="43810" x="4956175" y="1314450"/>
          <p14:tracePt t="43820" x="4945063" y="1327150"/>
          <p14:tracePt t="43826" x="4906963" y="1350963"/>
          <p14:tracePt t="43836" x="4894263" y="1376363"/>
          <p14:tracePt t="43840" x="4894263" y="1389063"/>
          <p14:tracePt t="43853" x="4894263" y="1401763"/>
          <p14:tracePt t="43862" x="4881563" y="1414463"/>
          <p14:tracePt t="43886" x="4881563" y="1427163"/>
          <p14:tracePt t="43932" x="4881563" y="1439863"/>
          <p14:tracePt t="43942" x="4906963" y="1439863"/>
          <p14:tracePt t="43953" x="4932363" y="1439863"/>
          <p14:tracePt t="43956" x="4956175" y="1439863"/>
          <p14:tracePt t="43972" x="4981575" y="1427163"/>
          <p14:tracePt t="44042" x="4945063" y="1427163"/>
          <p14:tracePt t="44053" x="4894263" y="1427163"/>
          <p14:tracePt t="44062" x="4868863" y="1427163"/>
          <p14:tracePt t="44069" x="4843463" y="1427163"/>
          <p14:tracePt t="44078" x="4819650" y="1427163"/>
          <p14:tracePt t="44082" x="4806950" y="1427163"/>
          <p14:tracePt t="44104" x="4806950" y="1439863"/>
          <p14:tracePt t="44188" x="4819650" y="1439863"/>
          <p14:tracePt t="44198" x="4843463" y="1439863"/>
          <p14:tracePt t="44204" x="4868863" y="1439863"/>
          <p14:tracePt t="44316" x="4843463" y="1439863"/>
          <p14:tracePt t="44326" x="4806950" y="1439863"/>
          <p14:tracePt t="44330" x="4794250" y="1450975"/>
          <p14:tracePt t="44340" x="4781550" y="1450975"/>
          <p14:tracePt t="44452" x="4819650" y="1450975"/>
          <p14:tracePt t="44456" x="4843463" y="1450975"/>
          <p14:tracePt t="44466" x="4881563" y="1450975"/>
          <p14:tracePt t="44476" x="4906963" y="1450975"/>
          <p14:tracePt t="44496" x="4919663" y="1450975"/>
          <p14:tracePt t="44567" x="4894263" y="1450975"/>
          <p14:tracePt t="44578" x="4868863" y="1450975"/>
          <p14:tracePt t="44582" x="4843463" y="1450975"/>
          <p14:tracePt t="44592" x="4819650" y="1450975"/>
          <p14:tracePt t="44608" x="4806950" y="1450975"/>
          <p14:tracePt t="44764" x="4819650" y="1450975"/>
          <p14:tracePt t="44774" x="4856163" y="1450975"/>
          <p14:tracePt t="44784" x="4919663" y="1450975"/>
          <p14:tracePt t="44790" x="4932363" y="1450975"/>
          <p14:tracePt t="44800" x="4981575" y="1439863"/>
          <p14:tracePt t="44804" x="5006975" y="1439863"/>
          <p14:tracePt t="44814" x="5032375" y="1439863"/>
          <p14:tracePt t="44824" x="5045075" y="1439863"/>
          <p14:tracePt t="44840" x="5057775" y="1439863"/>
          <p14:tracePt t="44894" x="5045075" y="1439863"/>
          <p14:tracePt t="44904" x="5006975" y="1439863"/>
          <p14:tracePt t="44916" x="4945063" y="1439863"/>
          <p14:tracePt t="44920" x="4881563" y="1439863"/>
          <p14:tracePt t="44930" x="4781550" y="1439863"/>
          <p14:tracePt t="44936" x="4706938" y="1439863"/>
          <p14:tracePt t="44946" x="4668838" y="1450975"/>
          <p14:tracePt t="44956" x="4619625" y="1463675"/>
          <p14:tracePt t="44960" x="4581525" y="1489075"/>
          <p14:tracePt t="44996" x="4568825" y="1489075"/>
          <p14:tracePt t="45072" x="4619625" y="1489075"/>
          <p14:tracePt t="45076" x="4743450" y="1489075"/>
          <p14:tracePt t="45086" x="4806950" y="1489075"/>
          <p14:tracePt t="45092" x="4881563" y="1476375"/>
          <p14:tracePt t="45102" x="4945063" y="1476375"/>
          <p14:tracePt t="45112" x="4968875" y="1463675"/>
          <p14:tracePt t="45202" x="4932363" y="1463675"/>
          <p14:tracePt t="45214" x="4856163" y="1489075"/>
          <p14:tracePt t="45218" x="4843463" y="1489075"/>
          <p14:tracePt t="45228" x="4832350" y="1489075"/>
          <p14:tracePt t="45233" x="4806950" y="1489075"/>
          <p14:tracePt t="45384" x="4819650" y="1489075"/>
          <p14:tracePt t="45394" x="4832350" y="1489075"/>
          <p14:tracePt t="45430" x="4843463" y="1489075"/>
          <p14:tracePt t="45556" x="4843463" y="1514475"/>
          <p14:tracePt t="45562" x="4832350" y="1514475"/>
          <p14:tracePt t="46024" x="4806950" y="1514475"/>
          <p14:tracePt t="46040" x="4794250" y="1514475"/>
          <p14:tracePt t="46046" x="4781550" y="1539875"/>
          <p14:tracePt t="46402" x="4794250" y="1539875"/>
          <p14:tracePt t="46408" x="4819650" y="1539875"/>
          <p14:tracePt t="46418" x="4843463" y="1539875"/>
          <p14:tracePt t="46428" x="4868863" y="1539875"/>
          <p14:tracePt t="46434" x="4894263" y="1539875"/>
          <p14:tracePt t="46444" x="4919663" y="1539875"/>
          <p14:tracePt t="46450" x="4981575" y="1539875"/>
          <p14:tracePt t="46458" x="5006975" y="1514475"/>
          <p14:tracePt t="46468" x="5045075" y="1514475"/>
          <p14:tracePt t="46474" x="5094288" y="1501775"/>
          <p14:tracePt t="46484" x="5119688" y="1489075"/>
          <p14:tracePt t="46488" x="5157788" y="1476375"/>
          <p14:tracePt t="46510" x="5181600" y="1463675"/>
          <p14:tracePt t="46524" x="5194300" y="1463675"/>
          <p14:tracePt t="46540" x="5207000" y="1450975"/>
          <p14:tracePt t="46752" x="5181600" y="1450975"/>
          <p14:tracePt t="46756" x="5145088" y="1450975"/>
          <p14:tracePt t="46766" x="5119688" y="1450975"/>
          <p14:tracePt t="46776" x="5081588" y="1450975"/>
          <p14:tracePt t="46782" x="5057775" y="1450975"/>
          <p14:tracePt t="46792" x="5032375" y="1450975"/>
          <p14:tracePt t="46797" x="5019675" y="1450975"/>
          <p14:tracePt t="46806" x="4994275" y="1450975"/>
          <p14:tracePt t="46816" x="4981575" y="1450975"/>
          <p14:tracePt t="46822" x="4956175" y="1450975"/>
          <p14:tracePt t="46832" x="4945063" y="1450975"/>
          <p14:tracePt t="46836" x="4932363" y="1450975"/>
          <p14:tracePt t="46847" x="4919663" y="1450975"/>
          <p14:tracePt t="46862" x="4894263" y="1450975"/>
          <p14:tracePt t="46898" x="4868863" y="1450975"/>
          <p14:tracePt t="47060" x="4881563" y="1450975"/>
          <p14:tracePt t="47068" x="4906963" y="1450975"/>
          <p14:tracePt t="47074" x="4956175" y="1450975"/>
          <p14:tracePt t="47084" x="4981575" y="1450975"/>
          <p14:tracePt t="47090" x="5006975" y="1450975"/>
          <p14:tracePt t="47110" x="5032375" y="1450975"/>
          <p14:tracePt t="47124" x="5057775" y="1450975"/>
          <p14:tracePt t="47140" x="5068888" y="1450975"/>
          <p14:tracePt t="47150" x="5081588" y="1450975"/>
          <p14:tracePt t="47154" x="5094288" y="1450975"/>
          <p14:tracePt t="47180" x="5106988" y="1450975"/>
          <p14:tracePt t="48512" x="5094288" y="1450975"/>
          <p14:tracePt t="48522" x="5045075" y="1450975"/>
          <p14:tracePt t="48526" x="4956175" y="1450975"/>
          <p14:tracePt t="48536" x="4856163" y="1450975"/>
          <p14:tracePt t="48542" x="4719638" y="1450975"/>
          <p14:tracePt t="48552" x="4581525" y="1450975"/>
          <p14:tracePt t="48562" x="4406900" y="1450975"/>
          <p14:tracePt t="48566" x="4256088" y="1450975"/>
          <p14:tracePt t="48576" x="4105275" y="1450975"/>
          <p14:tracePt t="48582" x="3943350" y="1450975"/>
          <p14:tracePt t="48592" x="3817938" y="1450975"/>
          <p14:tracePt t="48602" x="3717925" y="1450975"/>
          <p14:tracePt t="48607" x="3592513" y="1450975"/>
          <p14:tracePt t="48618" x="3479800" y="1450975"/>
          <p14:tracePt t="48623" x="3379788" y="1450975"/>
          <p14:tracePt t="48632" x="3328988" y="1450975"/>
          <p14:tracePt t="48642" x="3279775" y="1450975"/>
          <p14:tracePt t="48648" x="3228975" y="1450975"/>
          <p14:tracePt t="48658" x="3192463" y="1450975"/>
          <p14:tracePt t="48662" x="3154363" y="1450975"/>
          <p14:tracePt t="48682" x="3141663" y="1439863"/>
          <p14:tracePt t="48702" x="3128963" y="1427163"/>
          <p14:tracePt t="48820" x="3128963" y="1414463"/>
          <p14:tracePt t="48830" x="3205163" y="1427163"/>
          <p14:tracePt t="48834" x="3405188" y="1489075"/>
          <p14:tracePt t="48844" x="3643313" y="1539875"/>
          <p14:tracePt t="48850" x="3979863" y="1639888"/>
          <p14:tracePt t="48860" x="4217988" y="1689100"/>
          <p14:tracePt t="48870" x="4430713" y="1701800"/>
          <p14:tracePt t="48874" x="4594225" y="1739900"/>
          <p14:tracePt t="48884" x="4732338" y="1752600"/>
          <p14:tracePt t="48890" x="4819650" y="1776413"/>
          <p14:tracePt t="48900" x="4856163" y="1776413"/>
          <p14:tracePt t="48910" x="4881563" y="1776413"/>
          <p14:tracePt t="48914" x="4906963" y="1789113"/>
          <p14:tracePt t="48924" x="4932363" y="1789113"/>
          <p14:tracePt t="48940" x="4945063" y="1789113"/>
          <p14:tracePt t="48950" x="4956175" y="1789113"/>
          <p14:tracePt t="48960" x="4981575" y="1789113"/>
          <p14:tracePt t="48966" x="4994275" y="1801813"/>
          <p14:tracePt t="48980" x="5006975" y="1801813"/>
          <p14:tracePt t="48990" x="5032375" y="1801813"/>
          <p14:tracePt t="49000" x="5057775" y="1801813"/>
          <p14:tracePt t="49006" x="5068888" y="1801813"/>
          <p14:tracePt t="49016" x="5106988" y="1801813"/>
          <p14:tracePt t="49020" x="5145088" y="1801813"/>
          <p14:tracePt t="49030" x="5181600" y="1801813"/>
          <p14:tracePt t="49042" x="5245100" y="1801813"/>
          <p14:tracePt t="49046" x="5270500" y="1801813"/>
          <p14:tracePt t="49056" x="5294313" y="1801813"/>
          <p14:tracePt t="49062" x="5332413" y="1801813"/>
          <p14:tracePt t="49073" x="5357813" y="1801813"/>
          <p14:tracePt t="49086" x="5370513" y="1801813"/>
          <p14:tracePt t="49096" x="5407025" y="1801813"/>
          <p14:tracePt t="49112" x="5419725" y="1801813"/>
          <p14:tracePt t="49123" x="5445125" y="1801813"/>
          <p14:tracePt t="49126" x="5470525" y="1789113"/>
          <p14:tracePt t="49142" x="5483225" y="1789113"/>
          <p14:tracePt t="49152" x="5532438" y="1752600"/>
          <p14:tracePt t="49162" x="5545138" y="1752600"/>
          <p14:tracePt t="49166" x="5570538" y="1739900"/>
          <p14:tracePt t="49178" x="5619750" y="1739900"/>
          <p14:tracePt t="49182" x="5645150" y="1727200"/>
          <p14:tracePt t="49192" x="5657850" y="1727200"/>
          <p14:tracePt t="49206" x="5683250" y="1714500"/>
          <p14:tracePt t="49208" x="5695950" y="1714500"/>
          <p14:tracePt t="49218" x="5708650" y="1714500"/>
          <p14:tracePt t="49232" x="5708650" y="1701800"/>
          <p14:tracePt t="49268" x="5708650" y="1689100"/>
          <p14:tracePt t="49278" x="5708650" y="1676400"/>
          <p14:tracePt t="49288" x="5708650" y="1652588"/>
          <p14:tracePt t="49294" x="5708650" y="1627188"/>
          <p14:tracePt t="49305" x="5708650" y="1576388"/>
          <p14:tracePt t="49308" x="5708650" y="1539875"/>
          <p14:tracePt t="49318" x="5683250" y="1527175"/>
          <p14:tracePt t="49328" x="5670550" y="1489075"/>
          <p14:tracePt t="49334" x="5645150" y="1450975"/>
          <p14:tracePt t="49344" x="5632450" y="1439863"/>
          <p14:tracePt t="49348" x="5595938" y="1401763"/>
          <p14:tracePt t="49358" x="5595938" y="1376363"/>
          <p14:tracePt t="49368" x="5583238" y="1363663"/>
          <p14:tracePt t="49374" x="5557838" y="1339850"/>
          <p14:tracePt t="49384" x="5545138" y="1327150"/>
          <p14:tracePt t="49388" x="5532438" y="1314450"/>
          <p14:tracePt t="49398" x="5519738" y="1289050"/>
          <p14:tracePt t="49410" x="5495925" y="1276350"/>
          <p14:tracePt t="49416" x="5483225" y="1263650"/>
          <p14:tracePt t="49426" x="5457825" y="1238250"/>
          <p14:tracePt t="49430" x="5445125" y="1238250"/>
          <p14:tracePt t="49440" x="5419725" y="1227138"/>
          <p14:tracePt t="49446" x="5394325" y="1201738"/>
          <p14:tracePt t="49466" x="5370513" y="1189038"/>
          <p14:tracePt t="49480" x="5345113" y="1189038"/>
          <p14:tracePt t="49487" x="5319713" y="1189038"/>
          <p14:tracePt t="49496" x="5294313" y="1189038"/>
          <p14:tracePt t="49506" x="5232400" y="1189038"/>
          <p14:tracePt t="49512" x="5207000" y="1189038"/>
          <p14:tracePt t="49522" x="5170488" y="1189038"/>
          <p14:tracePt t="49526" x="5157788" y="1189038"/>
          <p14:tracePt t="49537" x="5132388" y="1214438"/>
          <p14:tracePt t="49546" x="5106988" y="1238250"/>
          <p14:tracePt t="49552" x="5094288" y="1289050"/>
          <p14:tracePt t="49562" x="5081588" y="1314450"/>
          <p14:tracePt t="49566" x="5057775" y="1363663"/>
          <p14:tracePt t="49576" x="5057775" y="1389063"/>
          <p14:tracePt t="49586" x="5057775" y="1414463"/>
          <p14:tracePt t="49592" x="5057775" y="1463675"/>
          <p14:tracePt t="49603" x="5057775" y="1489075"/>
          <p14:tracePt t="49606" x="5057775" y="1514475"/>
          <p14:tracePt t="49616" x="5057775" y="1527175"/>
          <p14:tracePt t="49626" x="5057775" y="1539875"/>
          <p14:tracePt t="49632" x="5057775" y="1552575"/>
          <p14:tracePt t="49642" x="5068888" y="1576388"/>
          <p14:tracePt t="49658" x="5081588" y="1576388"/>
          <p14:tracePt t="49672" x="5106988" y="1576388"/>
          <p14:tracePt t="49682" x="5157788" y="1576388"/>
          <p14:tracePt t="49688" x="5194300" y="1576388"/>
          <p14:tracePt t="49698" x="5245100" y="1576388"/>
          <p14:tracePt t="49708" x="5245100" y="1563688"/>
          <p14:tracePt t="49712" x="5245100" y="1552575"/>
          <p14:tracePt t="49722" x="5245100" y="1527175"/>
          <p14:tracePt t="49728" x="5245100" y="1476375"/>
          <p14:tracePt t="49738" x="5245100" y="1427163"/>
          <p14:tracePt t="49748" x="5245100" y="1401763"/>
          <p14:tracePt t="49754" x="5245100" y="1363663"/>
          <p14:tracePt t="49764" x="5232400" y="1350963"/>
          <p14:tracePt t="49769" x="5219700" y="1339850"/>
          <p14:tracePt t="49778" x="5207000" y="1327150"/>
          <p14:tracePt t="49788" x="5181600" y="1327150"/>
          <p14:tracePt t="49794" x="5157788" y="1327150"/>
          <p14:tracePt t="49804" x="5132388" y="1327150"/>
          <p14:tracePt t="49808" x="5106988" y="1327150"/>
          <p14:tracePt t="49819" x="5094288" y="1327150"/>
          <p14:tracePt t="49828" x="5068888" y="1327150"/>
          <p14:tracePt t="49836" x="5045075" y="1363663"/>
          <p14:tracePt t="49844" x="5032375" y="1376363"/>
          <p14:tracePt t="49850" x="5006975" y="1427163"/>
          <p14:tracePt t="49860" x="5006975" y="1463675"/>
          <p14:tracePt t="49870" x="5006975" y="1489075"/>
          <p14:tracePt t="49874" x="5006975" y="1514475"/>
          <p14:tracePt t="49885" x="5006975" y="1539875"/>
          <p14:tracePt t="49890" x="5006975" y="1552575"/>
          <p14:tracePt t="49900" x="5006975" y="1563688"/>
          <p14:tracePt t="49924" x="5006975" y="1589088"/>
          <p14:tracePt t="49966" x="5006975" y="1601788"/>
          <p14:tracePt t="49980" x="5019675" y="1589088"/>
          <p14:tracePt t="49996" x="5019675" y="1576388"/>
          <p14:tracePt t="50006" x="5019675" y="1563688"/>
          <p14:tracePt t="50046" x="5019675" y="1552575"/>
          <p14:tracePt t="50062" x="4994275" y="1539875"/>
          <p14:tracePt t="50070" x="4956175" y="1527175"/>
          <p14:tracePt t="50076" x="4906963" y="1527175"/>
          <p14:tracePt t="50086" x="4868863" y="1501775"/>
          <p14:tracePt t="50096" x="4806950" y="1501775"/>
          <p14:tracePt t="50102" x="4768850" y="1489075"/>
          <p14:tracePt t="50112" x="4706938" y="1489075"/>
          <p14:tracePt t="50117" x="4630738" y="1476375"/>
          <p14:tracePt t="50126" x="4568825" y="1476375"/>
          <p14:tracePt t="50136" x="4494213" y="1463675"/>
          <p14:tracePt t="50142" x="4443413" y="1463675"/>
          <p14:tracePt t="50152" x="4406900" y="1463675"/>
          <p14:tracePt t="50156" x="4356100" y="1463675"/>
          <p14:tracePt t="50167" x="4330700" y="1463675"/>
          <p14:tracePt t="50176" x="4305300" y="1463675"/>
          <p14:tracePt t="50182" x="4281488" y="1463675"/>
          <p14:tracePt t="50192" x="4243388" y="1463675"/>
          <p14:tracePt t="50196" x="4230688" y="1476375"/>
          <p14:tracePt t="50218" x="4217988" y="1476375"/>
          <p14:tracePt t="50222" x="4156075" y="1514475"/>
          <p14:tracePt t="50232" x="4068763" y="1563688"/>
          <p14:tracePt t="50238" x="4005263" y="1627188"/>
          <p14:tracePt t="50248" x="3956050" y="1663700"/>
          <p14:tracePt t="50258" x="3892550" y="1765300"/>
          <p14:tracePt t="50262" x="3843338" y="1852613"/>
          <p14:tracePt t="50272" x="3767138" y="1965325"/>
          <p14:tracePt t="50278" x="3717925" y="2052638"/>
          <p14:tracePt t="50288" x="3679825" y="2165350"/>
          <p14:tracePt t="50298" x="3605213" y="2290763"/>
          <p14:tracePt t="50302" x="3592513" y="2390775"/>
          <p14:tracePt t="50314" x="3554413" y="2516188"/>
          <p14:tracePt t="50318" x="3530600" y="2652713"/>
          <p14:tracePt t="50328" x="3492500" y="2778125"/>
          <p14:tracePt t="50338" x="3454400" y="2916238"/>
          <p14:tracePt t="50344" x="3405188" y="3054350"/>
          <p14:tracePt t="50354" x="3367088" y="3178175"/>
          <p14:tracePt t="50358" x="3341688" y="3316288"/>
          <p14:tracePt t="50368" x="3317875" y="3429000"/>
          <p14:tracePt t="50378" x="3292475" y="3529013"/>
          <p14:tracePt t="50384" x="3292475" y="3616325"/>
          <p14:tracePt t="50394" x="3292475" y="3679825"/>
          <p14:tracePt t="50398" x="3292475" y="3729038"/>
          <p14:tracePt t="50408" x="3292475" y="3767138"/>
          <p14:tracePt t="50418" x="3292475" y="3792538"/>
          <p14:tracePt t="50424" x="3305175" y="3841750"/>
          <p14:tracePt t="50434" x="3317875" y="3854450"/>
          <p14:tracePt t="50438" x="3328988" y="3892550"/>
          <p14:tracePt t="50451" x="3341688" y="3905250"/>
          <p14:tracePt t="50460" x="3354388" y="3916363"/>
          <p14:tracePt t="50474" x="3379788" y="3929063"/>
          <p14:tracePt t="50500" x="3392488" y="3929063"/>
          <p14:tracePt t="50520" x="3405188" y="3929063"/>
          <p14:tracePt t="50616" x="3392488" y="3929063"/>
          <p14:tracePt t="50626" x="3367088" y="3929063"/>
          <p14:tracePt t="50636" x="3354388" y="3916363"/>
          <p14:tracePt t="50642" x="3341688" y="3916363"/>
          <p14:tracePt t="50652" x="3317875" y="3892550"/>
          <p14:tracePt t="50656" x="3305175" y="3892550"/>
          <p14:tracePt t="50666" x="3292475" y="3867150"/>
          <p14:tracePt t="50676" x="3279775" y="3867150"/>
          <p14:tracePt t="50894" x="3267075" y="3867150"/>
          <p14:tracePt t="50912" x="3267075" y="3854450"/>
          <p14:tracePt t="50928" x="3267075" y="3841750"/>
          <p14:tracePt t="50934" x="3267075" y="3803650"/>
          <p14:tracePt t="50944" x="3228975" y="3767138"/>
          <p14:tracePt t="50954" x="3216275" y="3767138"/>
          <p14:tracePt t="50958" x="3167063" y="3741738"/>
          <p14:tracePt t="50968" x="3128963" y="3729038"/>
          <p14:tracePt t="50974" x="3067050" y="3703638"/>
          <p14:tracePt t="50984" x="3028950" y="3703638"/>
          <p14:tracePt t="50994" x="2967038" y="3692525"/>
          <p14:tracePt t="51000" x="2879725" y="3679825"/>
          <p14:tracePt t="51010" x="2816225" y="3667125"/>
          <p14:tracePt t="51015" x="2767013" y="3667125"/>
          <p14:tracePt t="51024" x="2728913" y="3654425"/>
          <p14:tracePt t="51034" x="2667000" y="3654425"/>
          <p14:tracePt t="51040" x="2654300" y="3641725"/>
          <p14:tracePt t="51050" x="2616200" y="3629025"/>
          <p14:tracePt t="51054" x="2590800" y="3629025"/>
          <p14:tracePt t="51065" x="2565400" y="3629025"/>
          <p14:tracePt t="51232" x="2554288" y="3629025"/>
          <p14:tracePt t="51242" x="2554288" y="3641725"/>
          <p14:tracePt t="51252" x="2554288" y="3679825"/>
          <p14:tracePt t="51256" x="2554288" y="3703638"/>
          <p14:tracePt t="51266" x="2565400" y="3754438"/>
          <p14:tracePt t="51272" x="2590800" y="3803650"/>
          <p14:tracePt t="51282" x="2616200" y="3841750"/>
          <p14:tracePt t="51292" x="2654300" y="3892550"/>
          <p14:tracePt t="51297" x="2678113" y="3916363"/>
          <p14:tracePt t="51306" x="2703513" y="3941763"/>
          <p14:tracePt t="51312" x="2728913" y="3967163"/>
          <p14:tracePt t="51322" x="2767013" y="3979863"/>
          <p14:tracePt t="51332" x="2790825" y="3992563"/>
          <p14:tracePt t="51336" x="2841625" y="3992563"/>
          <p14:tracePt t="51347" x="2916238" y="3992563"/>
          <p14:tracePt t="51352" x="2979738" y="3992563"/>
          <p14:tracePt t="51363" x="3067050" y="3992563"/>
          <p14:tracePt t="51372" x="3128963" y="3954463"/>
          <p14:tracePt t="51379" x="3179763" y="3929063"/>
          <p14:tracePt t="51388" x="3228975" y="3867150"/>
          <p14:tracePt t="51392" x="3292475" y="3779838"/>
          <p14:tracePt t="51402" x="3328988" y="3716338"/>
          <p14:tracePt t="51412" x="3392488" y="3629025"/>
          <p14:tracePt t="51418" x="3405188" y="3541713"/>
          <p14:tracePt t="51429" x="3429000" y="3441700"/>
          <p14:tracePt t="51432" x="3441700" y="3367088"/>
          <p14:tracePt t="51442" x="3441700" y="3303588"/>
          <p14:tracePt t="51452" x="3441700" y="3254375"/>
          <p14:tracePt t="51458" x="3441700" y="3178175"/>
          <p14:tracePt t="51468" x="3441700" y="3141663"/>
          <p14:tracePt t="51472" x="3441700" y="3103563"/>
          <p14:tracePt t="51482" x="3429000" y="3078163"/>
          <p14:tracePt t="51494" x="3392488" y="3054350"/>
          <p14:tracePt t="51498" x="3354388" y="3028950"/>
          <p14:tracePt t="51508" x="3241675" y="3016250"/>
          <p14:tracePt t="51514" x="3128963" y="3016250"/>
          <p14:tracePt t="51524" x="2992438" y="3016250"/>
          <p14:tracePt t="51534" x="2828925" y="3016250"/>
          <p14:tracePt t="51538" x="2690813" y="3090863"/>
          <p14:tracePt t="51548" x="2590800" y="3141663"/>
          <p14:tracePt t="51554" x="2490788" y="3203575"/>
          <p14:tracePt t="51564" x="2428875" y="3267075"/>
          <p14:tracePt t="51574" x="2365375" y="3341688"/>
          <p14:tracePt t="51580" x="2316163" y="3441700"/>
          <p14:tracePt t="51590" x="2265363" y="3554413"/>
          <p14:tracePt t="51595" x="2239963" y="3667125"/>
          <p14:tracePt t="51604" x="2228850" y="3741738"/>
          <p14:tracePt t="51614" x="2228850" y="3841750"/>
          <p14:tracePt t="51620" x="2228850" y="3929063"/>
          <p14:tracePt t="51630" x="2228850" y="4005263"/>
          <p14:tracePt t="51634" x="2252663" y="4092575"/>
          <p14:tracePt t="51645" x="2316163" y="4167188"/>
          <p14:tracePt t="51654" x="2390775" y="4241800"/>
          <p14:tracePt t="51660" x="2465388" y="4318000"/>
          <p14:tracePt t="51670" x="2541588" y="4354513"/>
          <p14:tracePt t="51674" x="2616200" y="4392613"/>
          <p14:tracePt t="51684" x="2690813" y="4392613"/>
          <p14:tracePt t="51694" x="2741613" y="4392613"/>
          <p14:tracePt t="51700" x="2816225" y="4392613"/>
          <p14:tracePt t="51712" x="2879725" y="4392613"/>
          <p14:tracePt t="51716" x="2979738" y="4354513"/>
          <p14:tracePt t="51726" x="3016250" y="4305300"/>
          <p14:tracePt t="51736" x="3067050" y="4267200"/>
          <p14:tracePt t="51740" x="3079750" y="4192588"/>
          <p14:tracePt t="51750" x="3103563" y="4117975"/>
          <p14:tracePt t="51756" x="3103563" y="4054475"/>
          <p14:tracePt t="51766" x="3103563" y="4017963"/>
          <p14:tracePt t="51776" x="3079750" y="3967163"/>
          <p14:tracePt t="51780" x="3067050" y="3941763"/>
          <p14:tracePt t="51790" x="3016250" y="3916363"/>
          <p14:tracePt t="51796" x="2967038" y="3892550"/>
          <p14:tracePt t="51806" x="2879725" y="3892550"/>
          <p14:tracePt t="51816" x="2728913" y="3892550"/>
          <p14:tracePt t="51820" x="2565400" y="3916363"/>
          <p14:tracePt t="51832" x="2378075" y="4017963"/>
          <p14:tracePt t="51836" x="2152650" y="4129088"/>
          <p14:tracePt t="51846" x="1978025" y="4267200"/>
          <p14:tracePt t="51856" x="1852613" y="4354513"/>
          <p14:tracePt t="51862" x="1752600" y="4467225"/>
          <p14:tracePt t="51872" x="1689100" y="4592638"/>
          <p14:tracePt t="51877" x="1639888" y="4679950"/>
          <p14:tracePt t="51886" x="1639888" y="4730750"/>
          <p14:tracePt t="51896" x="1639888" y="4805363"/>
          <p14:tracePt t="51902" x="1639888" y="4856163"/>
          <p14:tracePt t="51912" x="1639888" y="4892675"/>
          <p14:tracePt t="51918" x="1652588" y="4905375"/>
          <p14:tracePt t="51928" x="1677988" y="4918075"/>
          <p14:tracePt t="51938" x="1727200" y="4918075"/>
          <p14:tracePt t="51942" x="1752600" y="4918075"/>
          <p14:tracePt t="51952" x="1814513" y="4918075"/>
          <p14:tracePt t="51958" x="1852613" y="4918075"/>
          <p14:tracePt t="51968" x="1939925" y="4892675"/>
          <p14:tracePt t="51978" x="2014538" y="4830763"/>
          <p14:tracePt t="51982" x="2090738" y="4756150"/>
          <p14:tracePt t="51994" x="2178050" y="4656138"/>
          <p14:tracePt t="51998" x="2278063" y="4543425"/>
          <p14:tracePt t="52008" x="2328863" y="4467225"/>
          <p14:tracePt t="52018" x="2365375" y="4354513"/>
          <p14:tracePt t="52022" x="2403475" y="4267200"/>
          <p14:tracePt t="52032" x="2403475" y="4217988"/>
          <p14:tracePt t="52038" x="2403475" y="4154488"/>
          <p14:tracePt t="52048" x="2403475" y="4129088"/>
          <p14:tracePt t="52058" x="2403475" y="4105275"/>
          <p14:tracePt t="52062" x="2403475" y="4079875"/>
          <p14:tracePt t="52074" x="2403475" y="4067175"/>
          <p14:tracePt t="52089" x="2390775" y="4054475"/>
          <p14:tracePt t="52098" x="2365375" y="4041775"/>
          <p14:tracePt t="52104" x="2328863" y="4041775"/>
          <p14:tracePt t="52114" x="2239963" y="4067175"/>
          <p14:tracePt t="52118" x="2103438" y="4117975"/>
          <p14:tracePt t="52128" x="1890713" y="4241800"/>
          <p14:tracePt t="52138" x="1689100" y="4367213"/>
          <p14:tracePt t="52144" x="1465263" y="4505325"/>
          <p14:tracePt t="52154" x="1189038" y="4679950"/>
          <p14:tracePt t="52158" x="1063625" y="4792663"/>
          <p14:tracePt t="52170" x="938213" y="4892675"/>
          <p14:tracePt t="52180" x="814388" y="5056188"/>
          <p14:tracePt t="52184" x="776288" y="5143500"/>
          <p14:tracePt t="52194" x="738188" y="5256213"/>
          <p14:tracePt t="52200" x="725488" y="5318125"/>
          <p14:tracePt t="52211" x="725488" y="5394325"/>
          <p14:tracePt t="52220" x="725488" y="5430838"/>
          <p14:tracePt t="52224" x="725488" y="5481638"/>
          <p14:tracePt t="52234" x="738188" y="5530850"/>
          <p14:tracePt t="52240" x="801688" y="5607050"/>
          <p14:tracePt t="52250" x="876300" y="5643563"/>
          <p14:tracePt t="52260" x="1001713" y="5707063"/>
          <p14:tracePt t="52266" x="1063625" y="5732463"/>
          <p14:tracePt t="52277" x="1176338" y="5756275"/>
          <p14:tracePt t="52280" x="1252538" y="5756275"/>
          <p14:tracePt t="52290" x="1376363" y="5756275"/>
          <p14:tracePt t="52300" x="1489075" y="5756275"/>
          <p14:tracePt t="52306" x="1589088" y="5756275"/>
          <p14:tracePt t="52316" x="1652588" y="5743575"/>
          <p14:tracePt t="52320" x="1689100" y="5719763"/>
          <p14:tracePt t="52330" x="1727200" y="5694363"/>
          <p14:tracePt t="52340" x="1765300" y="5681663"/>
          <p14:tracePt t="52346" x="1790700" y="5630863"/>
          <p14:tracePt t="52360" x="1814513" y="5607050"/>
          <p14:tracePt t="52380" x="1827213" y="5594350"/>
          <p14:tracePt t="52396" x="1839913" y="5581650"/>
          <p14:tracePt t="52436" x="1852613" y="5568950"/>
          <p14:tracePt t="52466" x="1865313" y="5556250"/>
          <p14:tracePt t="52476" x="1878013" y="5556250"/>
          <p14:tracePt t="52486" x="1890713" y="5543550"/>
          <p14:tracePt t="52493" x="1903413" y="5543550"/>
          <p14:tracePt t="52502" x="1903413" y="5530850"/>
          <p14:tracePt t="52506" x="1927225" y="5518150"/>
          <p14:tracePt t="52528" x="1952625" y="5507038"/>
          <p14:tracePt t="52532" x="1978025" y="5494338"/>
          <p14:tracePt t="52543" x="1990725" y="5468938"/>
          <p14:tracePt t="52548" x="2003425" y="5456238"/>
          <p14:tracePt t="52560" x="2014538" y="5443538"/>
          <p14:tracePt t="52568" x="2027238" y="5418138"/>
          <p14:tracePt t="52572" x="2065338" y="5394325"/>
          <p14:tracePt t="52582" x="2078038" y="5356225"/>
          <p14:tracePt t="52588" x="2090738" y="5318125"/>
          <p14:tracePt t="52598" x="2103438" y="5268913"/>
          <p14:tracePt t="52609" x="2127250" y="5218113"/>
          <p14:tracePt t="52612" x="2127250" y="5181600"/>
          <p14:tracePt t="52622" x="2139950" y="5118100"/>
          <p14:tracePt t="52628" x="2152650" y="5056188"/>
          <p14:tracePt t="52638" x="2165350" y="5018088"/>
          <p14:tracePt t="52648" x="2190750" y="4943475"/>
          <p14:tracePt t="52654" x="2203450" y="4879975"/>
          <p14:tracePt t="52664" x="2203450" y="4805363"/>
          <p14:tracePt t="52668" x="2228850" y="4743450"/>
          <p14:tracePt t="52678" x="2228850" y="4667250"/>
          <p14:tracePt t="52688" x="2239963" y="4630738"/>
          <p14:tracePt t="52694" x="2239963" y="4567238"/>
          <p14:tracePt t="52704" x="2265363" y="4505325"/>
          <p14:tracePt t="52708" x="2265363" y="4467225"/>
          <p14:tracePt t="52720" x="2265363" y="4443413"/>
          <p14:tracePt t="52730" x="2265363" y="4392613"/>
          <p14:tracePt t="52734" x="2265363" y="4354513"/>
          <p14:tracePt t="52744" x="2303463" y="4305300"/>
          <p14:tracePt t="52750" x="2303463" y="4267200"/>
          <p14:tracePt t="52760" x="2316163" y="4230688"/>
          <p14:tracePt t="52770" x="2328863" y="4179888"/>
          <p14:tracePt t="52775" x="2352675" y="4154488"/>
          <p14:tracePt t="52791" x="2365375" y="4117975"/>
          <p14:tracePt t="52800" x="2378075" y="4092575"/>
          <p14:tracePt t="52810" x="2378075" y="4054475"/>
          <p14:tracePt t="52814" x="2378075" y="4041775"/>
          <p14:tracePt t="52825" x="2390775" y="4017963"/>
          <p14:tracePt t="52830" x="2403475" y="4005263"/>
          <p14:tracePt t="52854" x="2403475" y="3992563"/>
          <p14:tracePt t="52864" x="2403475" y="3979863"/>
          <p14:tracePt t="52880" x="2403475" y="3967163"/>
          <p14:tracePt t="52926" x="2403475" y="3954463"/>
          <p14:tracePt t="52966" x="2403475" y="3941763"/>
          <p14:tracePt t="52976" x="2403475" y="3905250"/>
          <p14:tracePt t="52982" x="2390775" y="3892550"/>
          <p14:tracePt t="53002" x="2390775" y="3879850"/>
          <p14:tracePt t="53006" x="2378075" y="3854450"/>
          <p14:tracePt t="53016" x="2378075" y="3841750"/>
          <p14:tracePt t="53023" x="2365375" y="3816350"/>
          <p14:tracePt t="53042" x="2365375" y="3803650"/>
          <p14:tracePt t="53046" x="2352675" y="3779838"/>
          <p14:tracePt t="53062" x="2352675" y="3754438"/>
          <p14:tracePt t="53082" x="2352675" y="3741738"/>
          <p14:tracePt t="53086" x="2352675" y="3729038"/>
          <p14:tracePt t="53096" x="2339975" y="3729038"/>
          <p14:tracePt t="53102" x="2339975" y="3716338"/>
          <p14:tracePt t="53128" x="2339975" y="3692525"/>
          <p14:tracePt t="53138" x="2339975" y="3667125"/>
          <p14:tracePt t="53142" x="2339975" y="3629025"/>
          <p14:tracePt t="53152" x="2339975" y="3603625"/>
          <p14:tracePt t="53162" x="2339975" y="3554413"/>
          <p14:tracePt t="53168" x="2339975" y="3516313"/>
          <p14:tracePt t="53178" x="2339975" y="3490913"/>
          <p14:tracePt t="53182" x="2339975" y="3479800"/>
          <p14:tracePt t="53192" x="2339975" y="3454400"/>
          <p14:tracePt t="53223" x="2328863" y="3429000"/>
          <p14:tracePt t="53234" x="2316163" y="3416300"/>
          <p14:tracePt t="53244" x="2316163" y="3403600"/>
          <p14:tracePt t="53248" x="2303463" y="3390900"/>
          <p14:tracePt t="53264" x="2290763" y="3378200"/>
          <p14:tracePt t="53284" x="2278063" y="3367088"/>
          <p14:tracePt t="53288" x="2265363" y="3367088"/>
          <p14:tracePt t="53354" x="2252663" y="3367088"/>
          <p14:tracePt t="53364" x="2239963" y="3367088"/>
          <p14:tracePt t="53370" x="2239963" y="3390900"/>
          <p14:tracePt t="53380" x="2216150" y="3416300"/>
          <p14:tracePt t="53384" x="2216150" y="3467100"/>
          <p14:tracePt t="53394" x="2216150" y="3490913"/>
          <p14:tracePt t="53404" x="2216150" y="3529013"/>
          <p14:tracePt t="53410" x="2216150" y="3579813"/>
          <p14:tracePt t="53421" x="2216150" y="3590925"/>
          <p14:tracePt t="53424" x="2216150" y="3641725"/>
          <p14:tracePt t="53436" x="2216150" y="3679825"/>
          <p14:tracePt t="53446" x="2216150" y="3716338"/>
          <p14:tracePt t="53450" x="2252663" y="3754438"/>
          <p14:tracePt t="53460" x="2290763" y="3803650"/>
          <p14:tracePt t="53466" x="2328863" y="3816350"/>
          <p14:tracePt t="53476" x="2365375" y="3841750"/>
          <p14:tracePt t="53486" x="2390775" y="3867150"/>
          <p14:tracePt t="53490" x="2452688" y="3892550"/>
          <p14:tracePt t="53500" x="2490788" y="3905250"/>
          <p14:tracePt t="53506" x="2554288" y="3941763"/>
          <p14:tracePt t="53516" x="2590800" y="3941763"/>
          <p14:tracePt t="53526" x="2628900" y="3941763"/>
          <p14:tracePt t="53532" x="2667000" y="3941763"/>
          <p14:tracePt t="53542" x="2703513" y="3941763"/>
          <p14:tracePt t="53546" x="2728913" y="3941763"/>
          <p14:tracePt t="53556" x="2754313" y="3941763"/>
          <p14:tracePt t="53566" x="2767013" y="3941763"/>
          <p14:tracePt t="53572" x="2778125" y="3941763"/>
          <p14:tracePt t="53612" x="2778125" y="3929063"/>
          <p14:tracePt t="53616" x="2778125" y="3916363"/>
          <p14:tracePt t="53626" x="2778125" y="3892550"/>
          <p14:tracePt t="53638" x="2754313" y="3867150"/>
          <p14:tracePt t="53642" x="2741613" y="3854450"/>
          <p14:tracePt t="53652" x="2678113" y="3841750"/>
          <p14:tracePt t="53656" x="2641600" y="3829050"/>
          <p14:tracePt t="53668" x="2516188" y="3792538"/>
          <p14:tracePt t="53678" x="2416175" y="3767138"/>
          <p14:tracePt t="53682" x="2278063" y="3754438"/>
          <p14:tracePt t="53692" x="2165350" y="3729038"/>
          <p14:tracePt t="53698" x="2090738" y="3729038"/>
          <p14:tracePt t="53708" x="1990725" y="3729038"/>
          <p14:tracePt t="53718" x="1927225" y="3729038"/>
          <p14:tracePt t="53722" x="1852613" y="3729038"/>
          <p14:tracePt t="53732" x="1827213" y="3754438"/>
          <p14:tracePt t="53738" x="1778000" y="3767138"/>
          <p14:tracePt t="53748" x="1739900" y="3803650"/>
          <p14:tracePt t="53758" x="1714500" y="3816350"/>
          <p14:tracePt t="53762" x="1689100" y="3867150"/>
          <p14:tracePt t="53772" x="1652588" y="3916363"/>
          <p14:tracePt t="53778" x="1652588" y="3954463"/>
          <p14:tracePt t="53788" x="1639888" y="3992563"/>
          <p14:tracePt t="53798" x="1639888" y="4029075"/>
          <p14:tracePt t="53805" x="1627188" y="4041775"/>
          <p14:tracePt t="53814" x="1627188" y="4067175"/>
          <p14:tracePt t="53818" x="1627188" y="4079875"/>
          <p14:tracePt t="53828" x="1627188" y="4092575"/>
          <p14:tracePt t="53838" x="1627188" y="4105275"/>
          <p14:tracePt t="53844" x="1627188" y="4117975"/>
          <p14:tracePt t="53858" x="1639888" y="4117975"/>
          <p14:tracePt t="53868" x="1665288" y="4117975"/>
          <p14:tracePt t="53880" x="1714500" y="4117975"/>
          <p14:tracePt t="53884" x="1752600" y="4117975"/>
          <p14:tracePt t="53894" x="1790700" y="4117975"/>
          <p14:tracePt t="53900" x="1827213" y="4117975"/>
          <p14:tracePt t="53910" x="1865313" y="4117975"/>
          <p14:tracePt t="53920" x="1890713" y="4117975"/>
          <p14:tracePt t="53924" x="1914525" y="4092575"/>
          <p14:tracePt t="53934" x="1927225" y="4092575"/>
          <p14:tracePt t="54020" x="1890713" y="4092575"/>
          <p14:tracePt t="54026" x="1814513" y="4105275"/>
          <p14:tracePt t="54037" x="1752600" y="4141788"/>
          <p14:tracePt t="54046" x="1714500" y="4154488"/>
          <p14:tracePt t="54050" x="1639888" y="4167188"/>
          <p14:tracePt t="54060" x="1614488" y="4192588"/>
          <p14:tracePt t="54066" x="1577975" y="4192588"/>
          <p14:tracePt t="54076" x="1565275" y="4192588"/>
          <p14:tracePt t="54087" x="1539875" y="4217988"/>
          <p14:tracePt t="54408" x="1527175" y="4217988"/>
          <p14:tracePt t="54418" x="1527175" y="4230688"/>
          <p14:tracePt t="54424" x="1527175" y="4267200"/>
          <p14:tracePt t="54435" x="1601788" y="4305300"/>
          <p14:tracePt t="54444" x="1652588" y="4318000"/>
          <p14:tracePt t="54448" x="1727200" y="4354513"/>
          <p14:tracePt t="54458" x="1801813" y="4379913"/>
          <p14:tracePt t="54464" x="1878013" y="4392613"/>
          <p14:tracePt t="54474" x="1914525" y="4392613"/>
          <p14:tracePt t="54485" x="1965325" y="4418013"/>
          <p14:tracePt t="54490" x="2014538" y="4418013"/>
          <p14:tracePt t="54501" x="2078038" y="4418013"/>
          <p14:tracePt t="54504" x="2116138" y="4418013"/>
          <p14:tracePt t="54514" x="2152650" y="4418013"/>
          <p14:tracePt t="54524" x="2178050" y="4418013"/>
          <p14:tracePt t="54530" x="2239963" y="4418013"/>
          <p14:tracePt t="54540" x="2290763" y="4418013"/>
          <p14:tracePt t="54544" x="2328863" y="4418013"/>
          <p14:tracePt t="54556" x="2352675" y="4392613"/>
          <p14:tracePt t="54567" x="2403475" y="4392613"/>
          <p14:tracePt t="54570" x="2428875" y="4392613"/>
          <p14:tracePt t="54580" x="2465388" y="4392613"/>
          <p14:tracePt t="54586" x="2503488" y="4392613"/>
          <p14:tracePt t="54596" x="2541588" y="4392613"/>
          <p14:tracePt t="54606" x="2578100" y="4392613"/>
          <p14:tracePt t="54610" x="2603500" y="4392613"/>
          <p14:tracePt t="54620" x="2654300" y="4392613"/>
          <p14:tracePt t="54626" x="2690813" y="4392613"/>
          <p14:tracePt t="54646" x="2716213" y="4392613"/>
          <p14:tracePt t="54696" x="2728913" y="4392613"/>
          <p14:tracePt t="54716" x="2741613" y="4392613"/>
          <p14:tracePt t="54722" x="2767013" y="4379913"/>
          <p14:tracePt t="54732" x="2767013" y="4367213"/>
          <p14:tracePt t="54742" x="2790825" y="4354513"/>
          <p14:tracePt t="54756" x="2816225" y="4330700"/>
          <p14:tracePt t="54782" x="2828925" y="4318000"/>
          <p14:tracePt t="54786" x="2841625" y="4318000"/>
          <p14:tracePt t="54796" x="2854325" y="4305300"/>
          <p14:tracePt t="54802" x="2867025" y="4292600"/>
          <p14:tracePt t="54822" x="2879725" y="4292600"/>
          <p14:tracePt t="54838" x="2903538" y="4292600"/>
          <p14:tracePt t="54872" x="2903538" y="4279900"/>
          <p14:tracePt t="54934" x="2916238" y="4279900"/>
          <p14:tracePt t="54964" x="2928938" y="4279900"/>
          <p14:tracePt t="54978" x="2941638" y="4279900"/>
          <p14:tracePt t="54994" x="2967038" y="4254500"/>
          <p14:tracePt t="55008" x="2979738" y="4254500"/>
          <p14:tracePt t="55018" x="2992438" y="4254500"/>
          <p14:tracePt t="55024" x="3003550" y="4241800"/>
          <p14:tracePt t="55034" x="3003550" y="4230688"/>
          <p14:tracePt t="55044" x="3016250" y="4230688"/>
          <p14:tracePt t="55060" x="3028950" y="4230688"/>
          <p14:tracePt t="55070" x="3041650" y="4217988"/>
          <p14:tracePt t="55080" x="3041650" y="4205288"/>
          <p14:tracePt t="55094" x="3041650" y="4192588"/>
          <p14:tracePt t="55100" x="3054350" y="4179888"/>
          <p14:tracePt t="55196" x="3067050" y="4179888"/>
          <p14:tracePt t="55220" x="3067050" y="4167188"/>
          <p14:tracePt t="55246" x="3067050" y="4154488"/>
          <p14:tracePt t="55260" x="3067050" y="4141788"/>
          <p14:tracePt t="55276" x="3067050" y="4129088"/>
          <p14:tracePt t="55290" x="3067050" y="4117975"/>
          <p14:tracePt t="56957" x="3054350" y="4117975"/>
          <p14:tracePt t="57010" x="3041650" y="4117975"/>
          <p14:tracePt t="57020" x="3028950" y="4117975"/>
          <p14:tracePt t="57026" x="3003550" y="4117975"/>
          <p14:tracePt t="57046" x="2992438" y="4117975"/>
          <p14:tracePt t="57062" x="2979738" y="4117975"/>
          <p14:tracePt t="57076" x="2967038" y="4117975"/>
          <p14:tracePt t="57148" x="2941638" y="4117975"/>
          <p14:tracePt t="57162" x="2928938" y="4117975"/>
          <p14:tracePt t="57182" x="2890838" y="4117975"/>
          <p14:tracePt t="57188" x="2879725" y="4105275"/>
          <p14:tracePt t="57198" x="2867025" y="4092575"/>
          <p14:tracePt t="57206" x="2841625" y="4067175"/>
          <p14:tracePt t="57222" x="2816225" y="4041775"/>
          <p14:tracePt t="57239" x="2790825" y="4029075"/>
          <p14:tracePt t="57244" x="2778125" y="4017963"/>
          <p14:tracePt t="57254" x="2767013" y="4005263"/>
          <p14:tracePt t="57284" x="2754313" y="3992563"/>
          <p14:tracePt t="57304" x="2754313" y="3979863"/>
          <p14:tracePt t="57328" x="2741613" y="3979863"/>
          <p14:tracePt t="57344" x="2716213" y="3979863"/>
          <p14:tracePt t="57354" x="2703513" y="3979863"/>
          <p14:tracePt t="57364" x="2678113" y="3979863"/>
          <p14:tracePt t="57368" x="2654300" y="3979863"/>
          <p14:tracePt t="57378" x="2603500" y="3979863"/>
          <p14:tracePt t="57384" x="2565400" y="3979863"/>
          <p14:tracePt t="57394" x="2528888" y="3979863"/>
          <p14:tracePt t="57404" x="2478088" y="3979863"/>
          <p14:tracePt t="57410" x="2441575" y="3979863"/>
          <p14:tracePt t="57420" x="2378075" y="4005263"/>
          <p14:tracePt t="57424" x="2339975" y="4005263"/>
          <p14:tracePt t="57434" x="2316163" y="4005263"/>
          <p14:tracePt t="57444" x="2265363" y="4005263"/>
          <p14:tracePt t="57450" x="2239963" y="4029075"/>
          <p14:tracePt t="57460" x="2203450" y="4029075"/>
          <p14:tracePt t="57466" x="2178050" y="4029075"/>
          <p14:tracePt t="57476" x="2165350" y="4041775"/>
          <p14:tracePt t="57486" x="2152650" y="4041775"/>
          <p14:tracePt t="57576" x="2139950" y="4041775"/>
          <p14:tracePt t="57590" x="2139950" y="4067175"/>
          <p14:tracePt t="57596" x="2152650" y="4079875"/>
          <p14:tracePt t="57606" x="2190750" y="4079875"/>
          <p14:tracePt t="57616" x="2203450" y="4079875"/>
          <p14:tracePt t="57623" x="2216150" y="4079875"/>
          <p14:tracePt t="57632" x="2228850" y="4079875"/>
          <p14:tracePt t="57636" x="2239963" y="4079875"/>
          <p14:tracePt t="57646" x="2252663" y="4079875"/>
          <p14:tracePt t="57662" x="2265363" y="4079875"/>
          <p14:tracePt t="57682" x="2278063" y="4079875"/>
          <p14:tracePt t="57686" x="2290763" y="4079875"/>
          <p14:tracePt t="57738" x="2290763" y="4067175"/>
          <p14:tracePt t="57742" x="2290763" y="4054475"/>
          <p14:tracePt t="57752" x="2290763" y="4041775"/>
          <p14:tracePt t="57828" x="2290763" y="4029075"/>
          <p14:tracePt t="57898" x="2278063" y="4029075"/>
          <p14:tracePt t="58090" x="2265363" y="4029075"/>
          <p14:tracePt t="58120" x="2265363" y="4041775"/>
          <p14:tracePt t="58137" x="2252663" y="4041775"/>
          <p14:tracePt t="58150" x="2252663" y="4054475"/>
          <p14:tracePt t="58226" x="2239963" y="4054475"/>
          <p14:tracePt t="58237" x="2228850" y="4067175"/>
          <p14:tracePt t="58288" x="2216150" y="4079875"/>
          <p14:tracePt t="58312" x="2203450" y="4092575"/>
          <p14:tracePt t="58328" x="2190750" y="4105275"/>
          <p14:tracePt t="58332" x="2178050" y="4117975"/>
          <p14:tracePt t="58358" x="2178050" y="4129088"/>
          <p14:tracePt t="58382" x="2165350" y="4129088"/>
          <p14:tracePt t="58404" x="2152650" y="4141788"/>
          <p14:tracePt t="58434" x="2139950" y="4141788"/>
          <p14:tracePt t="58454" x="2127250" y="4141788"/>
          <p14:tracePt t="58554" x="2127250" y="4154488"/>
          <p14:tracePt t="58574" x="2165350" y="4167188"/>
          <p14:tracePt t="58584" x="2190750" y="4179888"/>
          <p14:tracePt t="58594" x="2216150" y="4179888"/>
          <p14:tracePt t="58600" x="2239963" y="4192588"/>
          <p14:tracePt t="58610" x="2303463" y="4205288"/>
          <p14:tracePt t="58614" x="2352675" y="4205288"/>
          <p14:tracePt t="58624" x="2390775" y="4230688"/>
          <p14:tracePt t="58635" x="2465388" y="4230688"/>
          <p14:tracePt t="58640" x="2516188" y="4241800"/>
          <p14:tracePt t="58652" x="2590800" y="4241800"/>
          <p14:tracePt t="58656" x="2628900" y="4254500"/>
          <p14:tracePt t="58667" x="2678113" y="4254500"/>
          <p14:tracePt t="58676" x="2690813" y="4267200"/>
          <p14:tracePt t="58680" x="2716213" y="4267200"/>
          <p14:tracePt t="58696" x="2728913" y="4267200"/>
          <p14:tracePt t="58858" x="2754313" y="4267200"/>
          <p14:tracePt t="58872" x="2767013" y="4267200"/>
          <p14:tracePt t="58882" x="2803525" y="4267200"/>
          <p14:tracePt t="58908" x="2816225" y="4267200"/>
          <p14:tracePt t="58912" x="2828925" y="4267200"/>
          <p14:tracePt t="58938" x="2841625" y="4267200"/>
          <p14:tracePt t="58948" x="2854325" y="4267200"/>
          <p14:tracePt t="58968" x="2854325" y="4254500"/>
          <p14:tracePt t="58978" x="2867025" y="4254500"/>
          <p14:tracePt t="58984" x="2867025" y="4241800"/>
          <p14:tracePt t="59004" x="2879725" y="4241800"/>
          <p14:tracePt t="59018" x="2879725" y="4230688"/>
          <p14:tracePt t="59024" x="2879725" y="4217988"/>
          <p14:tracePt t="59034" x="2879725" y="4205288"/>
          <p14:tracePt t="59130" x="2854325" y="4205288"/>
          <p14:tracePt t="59140" x="2828925" y="4205288"/>
          <p14:tracePt t="59150" x="2778125" y="4205288"/>
          <p14:tracePt t="59154" x="2741613" y="4192588"/>
          <p14:tracePt t="59164" x="2690813" y="4179888"/>
          <p14:tracePt t="59170" x="2667000" y="4179888"/>
          <p14:tracePt t="59180" x="2641600" y="4179888"/>
          <p14:tracePt t="59190" x="2603500" y="4179888"/>
          <p14:tracePt t="59194" x="2554288" y="4179888"/>
          <p14:tracePt t="59217" x="2452688" y="4179888"/>
          <p14:tracePt t="59220" x="2390775" y="4179888"/>
          <p14:tracePt t="59230" x="2352675" y="4179888"/>
          <p14:tracePt t="59236" x="2328863" y="4179888"/>
          <p14:tracePt t="59246" x="2303463" y="4179888"/>
          <p14:tracePt t="59250" x="2290763" y="4179888"/>
          <p14:tracePt t="59262" x="2278063" y="4179888"/>
          <p14:tracePt t="59272" x="2265363" y="4179888"/>
          <p14:tracePt t="59380" x="2239963" y="4179888"/>
          <p14:tracePt t="59386" x="2239963" y="4167188"/>
          <p14:tracePt t="59436" x="2228850" y="4167188"/>
          <p14:tracePt t="59446" x="2216150" y="4167188"/>
          <p14:tracePt t="59456" x="2203450" y="4154488"/>
          <p14:tracePt t="59472" x="2190750" y="4154488"/>
          <p14:tracePt t="59684" x="2190750" y="4167188"/>
          <p14:tracePt t="59694" x="2190750" y="4179888"/>
          <p14:tracePt t="59698" x="2203450" y="4205288"/>
          <p14:tracePt t="59708" x="2239963" y="4230688"/>
          <p14:tracePt t="59718" x="2252663" y="4254500"/>
          <p14:tracePt t="59724" x="2278063" y="4279900"/>
          <p14:tracePt t="59734" x="2316163" y="4292600"/>
          <p14:tracePt t="59738" x="2339975" y="4305300"/>
          <p14:tracePt t="59748" x="2365375" y="4318000"/>
          <p14:tracePt t="59760" x="2403475" y="4330700"/>
          <p14:tracePt t="59765" x="2428875" y="4330700"/>
          <p14:tracePt t="59774" x="2478088" y="4341813"/>
          <p14:tracePt t="59781" x="2516188" y="4341813"/>
          <p14:tracePt t="59790" x="2590800" y="4341813"/>
          <p14:tracePt t="59800" x="2654300" y="4367213"/>
          <p14:tracePt t="59804" x="2728913" y="4367213"/>
          <p14:tracePt t="59814" x="2778125" y="4367213"/>
          <p14:tracePt t="59820" x="2841625" y="4367213"/>
          <p14:tracePt t="59831" x="2916238" y="4367213"/>
          <p14:tracePt t="59840" x="2992438" y="4367213"/>
          <p14:tracePt t="59844" x="3067050" y="4367213"/>
          <p14:tracePt t="59854" x="3128963" y="4367213"/>
          <p14:tracePt t="59860" x="3154363" y="4367213"/>
          <p14:tracePt t="59870" x="3179763" y="4367213"/>
          <p14:tracePt t="59884" x="3192463" y="4367213"/>
          <p14:tracePt t="59900" x="3205163" y="4367213"/>
          <p14:tracePt t="59926" x="3216275" y="4367213"/>
          <p14:tracePt t="60056" x="3216275" y="4354513"/>
          <p14:tracePt t="60076" x="3216275" y="4341813"/>
          <p14:tracePt t="60112" x="3205163" y="4318000"/>
          <p14:tracePt t="60128" x="3179763" y="4305300"/>
          <p14:tracePt t="60132" x="3141663" y="4279900"/>
          <p14:tracePt t="60142" x="3079750" y="4267200"/>
          <p14:tracePt t="60152" x="3054350" y="4267200"/>
          <p14:tracePt t="60158" x="3016250" y="4267200"/>
          <p14:tracePt t="60168" x="2992438" y="4254500"/>
          <p14:tracePt t="60172" x="2967038" y="4254500"/>
          <p14:tracePt t="60182" x="2916238" y="4254500"/>
          <p14:tracePt t="60192" x="2890838" y="4254500"/>
          <p14:tracePt t="60213" x="2828925" y="4241800"/>
          <p14:tracePt t="60214" x="2803525" y="4241800"/>
          <p14:tracePt t="60224" x="2778125" y="4241800"/>
          <p14:tracePt t="60234" x="2767013" y="4241800"/>
          <p14:tracePt t="60248" x="2754313" y="4241800"/>
          <p14:tracePt t="60264" x="2728913" y="4241800"/>
          <p14:tracePt t="60288" x="2716213" y="4241800"/>
          <p14:tracePt t="60298" x="2703513" y="4241800"/>
          <p14:tracePt t="60364" x="2703513" y="4254500"/>
          <p14:tracePt t="60394" x="2703513" y="4267200"/>
          <p14:tracePt t="60424" x="2716213" y="4267200"/>
          <p14:tracePt t="60434" x="2728913" y="4267200"/>
          <p14:tracePt t="60440" x="2741613" y="4267200"/>
          <p14:tracePt t="60461" x="2754313" y="4267200"/>
          <p14:tracePt t="60682" x="2728913" y="4267200"/>
          <p14:tracePt t="60802" x="2741613" y="4267200"/>
          <p14:tracePt t="60812" x="2767013" y="4267200"/>
          <p14:tracePt t="60822" x="2778125" y="4267200"/>
          <p14:tracePt t="60838" x="2790825" y="4267200"/>
          <p14:tracePt t="60854" x="2803525" y="4267200"/>
          <p14:tracePt t="60938" x="2778125" y="4267200"/>
          <p14:tracePt t="60948" x="2741613" y="4267200"/>
          <p14:tracePt t="60954" x="2716213" y="4267200"/>
          <p14:tracePt t="60964" x="2678113" y="4241800"/>
          <p14:tracePt t="60970" x="2667000" y="4241800"/>
          <p14:tracePt t="61106" x="2690813" y="4241800"/>
          <p14:tracePt t="61116" x="2716213" y="4241800"/>
          <p14:tracePt t="61126" x="2741613" y="4241800"/>
          <p14:tracePt t="61130" x="2754313" y="4241800"/>
          <p14:tracePt t="61146" x="2767013" y="4241800"/>
          <p14:tracePt t="61372" x="2790825" y="4241800"/>
          <p14:tracePt t="61388" x="2803525" y="4254500"/>
          <p14:tracePt t="61424" x="2816225" y="4254500"/>
          <p14:tracePt t="61494" x="2828925" y="4254500"/>
          <p14:tracePt t="61508" x="2841625" y="4267200"/>
          <p14:tracePt t="61676" x="2854325" y="4279900"/>
          <p14:tracePt t="61690" x="2867025" y="4279900"/>
          <p14:tracePt t="61707" x="2867025" y="4292600"/>
          <p14:tracePt t="61720" x="2867025" y="4305300"/>
          <p14:tracePt t="61740" x="2867025" y="4318000"/>
          <p14:tracePt t="61776" x="2867025" y="4330700"/>
          <p14:tracePt t="61792" x="2867025" y="4341813"/>
          <p14:tracePt t="62210" x="2879725" y="4354513"/>
          <p14:tracePt t="62221" x="2903538" y="4354513"/>
          <p14:tracePt t="62226" x="2928938" y="4354513"/>
          <p14:tracePt t="62236" x="2954338" y="4354513"/>
          <p14:tracePt t="62240" x="2979738" y="4354513"/>
          <p14:tracePt t="62250" x="3003550" y="4354513"/>
          <p14:tracePt t="62260" x="3041650" y="4354513"/>
          <p14:tracePt t="62266" x="3079750" y="4354513"/>
          <p14:tracePt t="62276" x="3116263" y="4354513"/>
          <p14:tracePt t="62280" x="3154363" y="4354513"/>
          <p14:tracePt t="62292" x="3192463" y="4354513"/>
          <p14:tracePt t="62303" x="3228975" y="4354513"/>
          <p14:tracePt t="62306" x="3254375" y="4354513"/>
          <p14:tracePt t="62316" x="3267075" y="4354513"/>
          <p14:tracePt t="62322" x="3292475" y="4354513"/>
          <p14:tracePt t="62332" x="3328988" y="4354513"/>
          <p14:tracePt t="62342" x="3341688" y="4354513"/>
          <p14:tracePt t="62346" x="3367088" y="4354513"/>
          <p14:tracePt t="62356" x="3392488" y="4354513"/>
          <p14:tracePt t="62372" x="3417888" y="4354513"/>
          <p14:tracePt t="62382" x="3429000" y="4354513"/>
          <p14:tracePt t="62387" x="3441700" y="4341813"/>
          <p14:tracePt t="62396" x="3467100" y="4341813"/>
          <p14:tracePt t="62403" x="3517900" y="4341813"/>
          <p14:tracePt t="62412" x="3541713" y="4341813"/>
          <p14:tracePt t="62426" x="3567113" y="4341813"/>
          <p14:tracePt t="62442" x="3579813" y="4341813"/>
          <p14:tracePt t="62453" x="3617913" y="4341813"/>
          <p14:tracePt t="62478" x="3630613" y="4341813"/>
          <p14:tracePt t="62654" x="3643313" y="4341813"/>
          <p14:tracePt t="62674" x="3630613" y="4330700"/>
          <p14:tracePt t="62678" x="3605213" y="4318000"/>
          <p14:tracePt t="62690" x="3579813" y="4318000"/>
          <p14:tracePt t="62700" x="3530600" y="4318000"/>
          <p14:tracePt t="62704" x="3492500" y="4305300"/>
          <p14:tracePt t="62714" x="3454400" y="4305300"/>
          <p14:tracePt t="62720" x="3417888" y="4292600"/>
          <p14:tracePt t="62730" x="3379788" y="4292600"/>
          <p14:tracePt t="62740" x="3341688" y="4292600"/>
          <p14:tracePt t="62744" x="3317875" y="4279900"/>
          <p14:tracePt t="62754" x="3292475" y="4279900"/>
          <p14:tracePt t="62760" x="3241675" y="4279900"/>
          <p14:tracePt t="62770" x="3205163" y="4267200"/>
          <p14:tracePt t="62780" x="3192463" y="4267200"/>
          <p14:tracePt t="62786" x="3167063" y="4267200"/>
          <p14:tracePt t="62796" x="3103563" y="4241800"/>
          <p14:tracePt t="62801" x="3092450" y="4241800"/>
          <p14:tracePt t="62810" x="3054350" y="4241800"/>
          <p14:tracePt t="62820" x="3016250" y="4241800"/>
          <p14:tracePt t="62826" x="2979738" y="4230688"/>
          <p14:tracePt t="62836" x="2967038" y="4230688"/>
          <p14:tracePt t="62840" x="2941638" y="4230688"/>
          <p14:tracePt t="62850" x="2890838" y="4217988"/>
          <p14:tracePt t="62860" x="2867025" y="4217988"/>
          <p14:tracePt t="62866" x="2841625" y="4217988"/>
          <p14:tracePt t="62876" x="2828925" y="4217988"/>
          <p14:tracePt t="62880" x="2816225" y="4217988"/>
          <p14:tracePt t="62892" x="2803525" y="4205288"/>
          <p14:tracePt t="62906" x="2790825" y="4205288"/>
          <p14:tracePt t="63678" x="2803525" y="4205288"/>
          <p14:tracePt t="63688" x="2828925" y="4205288"/>
          <p14:tracePt t="63692" x="2854325" y="4230688"/>
          <p14:tracePt t="63702" x="2867025" y="4241800"/>
          <p14:tracePt t="63708" x="2890838" y="4241800"/>
          <p14:tracePt t="63718" x="2903538" y="4254500"/>
          <p14:tracePt t="63728" x="2928938" y="4267200"/>
          <p14:tracePt t="63744" x="2941638" y="4267200"/>
          <p14:tracePt t="63749" x="2954338" y="4267200"/>
          <p14:tracePt t="63758" x="2967038" y="4279900"/>
          <p14:tracePt t="63774" x="2979738" y="4279900"/>
          <p14:tracePt t="63788" x="3003550" y="4292600"/>
          <p14:tracePt t="63808" x="3016250" y="4305300"/>
          <p14:tracePt t="63824" x="3028950" y="4305300"/>
          <p14:tracePt t="63840" x="3054350" y="4305300"/>
          <p14:tracePt t="63910" x="3067050" y="4305300"/>
          <p14:tracePt t="64116" x="3079750" y="4305300"/>
          <p14:tracePt t="64132" x="3092450" y="4305300"/>
          <p14:tracePt t="64147" x="3116263" y="4305300"/>
          <p14:tracePt t="64166" x="3128963" y="4305300"/>
          <p14:tracePt t="64172" x="3141663" y="4305300"/>
          <p14:tracePt t="64182" x="3154363" y="4305300"/>
          <p14:tracePt t="64198" x="3167063" y="4305300"/>
          <p14:tracePt t="64208" x="3179763" y="4292600"/>
          <p14:tracePt t="64213" x="3192463" y="4292600"/>
          <p14:tracePt t="64222" x="3216275" y="4279900"/>
          <p14:tracePt t="64229" x="3228975" y="4279900"/>
          <p14:tracePt t="64238" x="3254375" y="4267200"/>
          <p14:tracePt t="64248" x="3254375" y="4254500"/>
          <p14:tracePt t="64254" x="3279775" y="4241800"/>
          <p14:tracePt t="64264" x="3305175" y="4230688"/>
          <p14:tracePt t="64474" x="3317875" y="4217988"/>
          <p14:tracePt t="64511" x="3305175" y="4217988"/>
          <p14:tracePt t="64516" x="3254375" y="4217988"/>
          <p14:tracePt t="64526" x="3216275" y="4217988"/>
          <p14:tracePt t="64530" x="3179763" y="4217988"/>
          <p14:tracePt t="64540" x="3128963" y="4217988"/>
          <p14:tracePt t="64550" x="3079750" y="4217988"/>
          <p14:tracePt t="64556" x="3041650" y="4217988"/>
          <p14:tracePt t="64566" x="2992438" y="4217988"/>
          <p14:tracePt t="64570" x="2954338" y="4217988"/>
          <p14:tracePt t="64580" x="2903538" y="4217988"/>
          <p14:tracePt t="64590" x="2890838" y="4217988"/>
          <p14:tracePt t="64596" x="2879725" y="4217988"/>
          <p14:tracePt t="64611" x="2867025" y="4217988"/>
          <p14:tracePt t="64620" x="2854325" y="4217988"/>
          <p14:tracePt t="64672" x="2841625" y="4217988"/>
          <p14:tracePt t="65498" x="2841625" y="4230688"/>
          <p14:tracePt t="65514" x="2828925" y="4230688"/>
          <p14:tracePt t="65706" x="2828925" y="4217988"/>
          <p14:tracePt t="65716" x="2828925" y="4179888"/>
          <p14:tracePt t="65720" x="2828925" y="4167188"/>
          <p14:tracePt t="65730" x="2828925" y="4154488"/>
          <p14:tracePt t="65736" x="2841625" y="4141788"/>
          <p14:tracePt t="65757" x="2854325" y="4117975"/>
          <p14:tracePt t="65760" x="2867025" y="4105275"/>
          <p14:tracePt t="65776" x="2890838" y="4092575"/>
          <p14:tracePt t="65802" x="2890838" y="4079875"/>
          <p14:tracePt t="65832" x="2916238" y="4079875"/>
          <p14:tracePt t="65872" x="2928938" y="4079875"/>
          <p14:tracePt t="65882" x="2941638" y="4067175"/>
          <p14:tracePt t="65898" x="2954338" y="4067175"/>
          <p14:tracePt t="65912" x="2967038" y="4054475"/>
          <p14:tracePt t="65942" x="2967038" y="4041775"/>
          <p14:tracePt t="65952" x="2979738" y="4029075"/>
          <p14:tracePt t="65968" x="2979738" y="4017963"/>
          <p14:tracePt t="65972" x="2979738" y="4005263"/>
          <p14:tracePt t="65984" x="2992438" y="4005263"/>
          <p14:tracePt t="66008" x="3003550" y="3992563"/>
          <p14:tracePt t="66018" x="3003550" y="3979863"/>
          <p14:tracePt t="66044" x="3003550" y="3967163"/>
          <p14:tracePt t="66048" x="3003550" y="3954463"/>
          <p14:tracePt t="66068" x="3003550" y="3941763"/>
          <p14:tracePt t="66074" x="3003550" y="3929063"/>
          <p14:tracePt t="66084" x="3003550" y="3916363"/>
          <p14:tracePt t="66098" x="3003550" y="3892550"/>
          <p14:tracePt t="66108" x="3003550" y="3867150"/>
          <p14:tracePt t="66114" x="2992438" y="3854450"/>
          <p14:tracePt t="66128" x="2992438" y="3841750"/>
          <p14:tracePt t="66140" x="2979738" y="3841750"/>
          <p14:tracePt t="66171" x="2979738" y="3829050"/>
          <p14:tracePt t="66184" x="2967038" y="3829050"/>
          <p14:tracePt t="66200" x="2954338" y="3829050"/>
          <p14:tracePt t="66214" x="2928938" y="3829050"/>
          <p14:tracePt t="66226" x="2916238" y="3829050"/>
          <p14:tracePt t="66230" x="2903538" y="3829050"/>
          <p14:tracePt t="66250" x="2879725" y="3829050"/>
          <p14:tracePt t="66256" x="2867025" y="3854450"/>
          <p14:tracePt t="66266" x="2854325" y="3854450"/>
          <p14:tracePt t="66272" x="2854325" y="3879850"/>
          <p14:tracePt t="66280" x="2841625" y="3879850"/>
          <p14:tracePt t="66290" x="2828925" y="3892550"/>
          <p14:tracePt t="66296" x="2816225" y="3916363"/>
          <p14:tracePt t="66306" x="2816225" y="3929063"/>
          <p14:tracePt t="66310" x="2816225" y="3941763"/>
          <p14:tracePt t="66330" x="2816225" y="3967163"/>
          <p14:tracePt t="66337" x="2816225" y="4005263"/>
          <p14:tracePt t="66346" x="2816225" y="4017963"/>
          <p14:tracePt t="66350" x="2816225" y="4041775"/>
          <p14:tracePt t="66360" x="2816225" y="4054475"/>
          <p14:tracePt t="66371" x="2828925" y="4079875"/>
          <p14:tracePt t="66386" x="2854325" y="4079875"/>
          <p14:tracePt t="66392" x="2890838" y="4105275"/>
          <p14:tracePt t="66403" x="2941638" y="4105275"/>
          <p14:tracePt t="66412" x="2979738" y="4105275"/>
          <p14:tracePt t="66416" x="3016250" y="4105275"/>
          <p14:tracePt t="66432" x="3028950" y="4105275"/>
          <p14:tracePt t="66456" x="3054350" y="4105275"/>
          <p14:tracePt t="66472" x="3054350" y="4092575"/>
          <p14:tracePt t="66492" x="3054350" y="4067175"/>
          <p14:tracePt t="66508" x="3054350" y="4041775"/>
          <p14:tracePt t="66522" x="3054350" y="4029075"/>
          <p14:tracePt t="66532" x="3041650" y="4029075"/>
          <p14:tracePt t="66548" x="3028950" y="4017963"/>
          <p14:tracePt t="66572" x="3016250" y="4017963"/>
          <p14:tracePt t="66578" x="3003550" y="4017963"/>
          <p14:tracePt t="66588" x="2992438" y="4017963"/>
          <p14:tracePt t="66594" x="2967038" y="4041775"/>
          <p14:tracePt t="66614" x="2954338" y="4054475"/>
          <p14:tracePt t="66618" x="2954338" y="4079875"/>
          <p14:tracePt t="66628" x="2954338" y="4092575"/>
          <p14:tracePt t="66634" x="2954338" y="4105275"/>
          <p14:tracePt t="66644" x="2954338" y="4129088"/>
          <p14:tracePt t="66658" x="2954338" y="4141788"/>
          <p14:tracePt t="66714" x="2967038" y="4141788"/>
          <p14:tracePt t="66730" x="2979738" y="4141788"/>
          <p14:tracePt t="66740" x="2992438" y="4129088"/>
          <p14:tracePt t="66750" x="2992438" y="4092575"/>
          <p14:tracePt t="66754" x="2992438" y="4067175"/>
          <p14:tracePt t="66764" x="2967038" y="4041775"/>
          <p14:tracePt t="66771" x="2967038" y="4029075"/>
          <p14:tracePt t="66790" x="2967038" y="4017963"/>
          <p14:tracePt t="66820" x="2954338" y="4017963"/>
          <p14:tracePt t="66850" x="2928938" y="4017963"/>
          <p14:tracePt t="66860" x="2916238" y="4017963"/>
          <p14:tracePt t="66886" x="2916238" y="4029075"/>
          <p14:tracePt t="66890" x="2916238" y="4041775"/>
          <p14:tracePt t="66912" x="2916238" y="4054475"/>
          <p14:tracePt t="68040" x="2916238" y="4067175"/>
          <p14:tracePt t="68050" x="2916238" y="4105275"/>
          <p14:tracePt t="68056" x="2916238" y="4117975"/>
          <p14:tracePt t="68066" x="2916238" y="4154488"/>
          <p14:tracePt t="68076" x="2916238" y="4179888"/>
          <p14:tracePt t="68082" x="2916238" y="4205288"/>
          <p14:tracePt t="68097" x="2916238" y="4230688"/>
          <p14:tracePt t="68106" x="2903538" y="4254500"/>
          <p14:tracePt t="68116" x="2890838" y="4254500"/>
          <p14:tracePt t="68122" x="2867025" y="4279900"/>
          <p14:tracePt t="68132" x="2854325" y="4279900"/>
          <p14:tracePt t="68136" x="2803525" y="4292600"/>
          <p14:tracePt t="68147" x="2778125" y="4292600"/>
          <p14:tracePt t="68156" x="2716213" y="4292600"/>
          <p14:tracePt t="68162" x="2678113" y="4292600"/>
          <p14:tracePt t="68172" x="2654300" y="4292600"/>
          <p14:tracePt t="68178" x="2628900" y="4292600"/>
          <p14:tracePt t="68202" x="2603500" y="4305300"/>
          <p14:tracePt t="68213" x="2590800" y="4305300"/>
          <p14:tracePt t="68242" x="2578100" y="4305300"/>
          <p14:tracePt t="68500" x="2590800" y="4305300"/>
          <p14:tracePt t="68510" x="2603500" y="4305300"/>
          <p14:tracePt t="68524" x="2628900" y="4318000"/>
          <p14:tracePt t="68530" x="2667000" y="4341813"/>
          <p14:tracePt t="68540" x="2678113" y="4341813"/>
          <p14:tracePt t="68550" x="2703513" y="4341813"/>
          <p14:tracePt t="68554" x="2741613" y="4341813"/>
          <p14:tracePt t="68564" x="2778125" y="4367213"/>
          <p14:tracePt t="68570" x="2816225" y="4379913"/>
          <p14:tracePt t="68580" x="2879725" y="4392613"/>
          <p14:tracePt t="68590" x="2890838" y="4392613"/>
          <p14:tracePt t="68596" x="2928938" y="4418013"/>
          <p14:tracePt t="68606" x="2967038" y="4430713"/>
          <p14:tracePt t="68610" x="2979738" y="4430713"/>
          <p14:tracePt t="68620" x="2992438" y="4430713"/>
          <p14:tracePt t="68640" x="3003550" y="4430713"/>
          <p14:tracePt t="69584" x="2992438" y="4430713"/>
          <p14:tracePt t="69594" x="2967038" y="4430713"/>
          <p14:tracePt t="69604" x="2916238" y="4430713"/>
          <p14:tracePt t="69610" x="2867025" y="4418013"/>
          <p14:tracePt t="69620" x="2803525" y="4418013"/>
          <p14:tracePt t="69624" x="2741613" y="4405313"/>
          <p14:tracePt t="69634" x="2678113" y="4405313"/>
          <p14:tracePt t="69644" x="2616200" y="4405313"/>
          <p14:tracePt t="69650" x="2541588" y="4405313"/>
          <p14:tracePt t="69660" x="2503488" y="4405313"/>
          <p14:tracePt t="69664" x="2441575" y="4405313"/>
          <p14:tracePt t="69675" x="2378075" y="4405313"/>
          <p14:tracePt t="69686" x="2278063" y="4405313"/>
          <p14:tracePt t="69691" x="2127250" y="4405313"/>
          <p14:tracePt t="69700" x="1939925" y="4405313"/>
          <p14:tracePt t="69706" x="1790700" y="4405313"/>
          <p14:tracePt t="69716" x="1639888" y="4418013"/>
          <p14:tracePt t="69726" x="1489075" y="4418013"/>
          <p14:tracePt t="69730" x="1389063" y="4443413"/>
          <p14:tracePt t="69741" x="1289050" y="4454525"/>
          <p14:tracePt t="69746" x="1201738" y="4479925"/>
          <p14:tracePt t="69756" x="1114425" y="4479925"/>
          <p14:tracePt t="69766" x="1076325" y="4479925"/>
          <p14:tracePt t="69770" x="1027113" y="4479925"/>
          <p14:tracePt t="69780" x="1014413" y="4479925"/>
          <p14:tracePt t="69786" x="1001713" y="4479925"/>
          <p14:tracePt t="69962" x="1027113" y="4479925"/>
          <p14:tracePt t="69972" x="1139825" y="4443413"/>
          <p14:tracePt t="69982" x="1252538" y="4443413"/>
          <p14:tracePt t="69988" x="1376363" y="4418013"/>
          <p14:tracePt t="69998" x="1501775" y="4405313"/>
          <p14:tracePt t="70002" x="1614488" y="4379913"/>
          <p14:tracePt t="70012" x="1677988" y="4379913"/>
          <p14:tracePt t="70024" x="1765300" y="4379913"/>
          <p14:tracePt t="70028" x="1814513" y="4379913"/>
          <p14:tracePt t="70038" x="1852613" y="4379913"/>
          <p14:tracePt t="70042" x="1878013" y="4379913"/>
          <p14:tracePt t="70052" x="1890713" y="4379913"/>
          <p14:tracePt t="70064" x="1903413" y="4379913"/>
          <p14:tracePt t="70078" x="1914525" y="4379913"/>
          <p14:tracePt t="70094" x="1927225" y="4379913"/>
          <p14:tracePt t="70210" x="1939925" y="4379913"/>
          <p14:tracePt t="70250" x="1952625" y="4379913"/>
          <p14:tracePt t="70880" x="1965325" y="4392613"/>
          <p14:tracePt t="70886" x="2003425" y="4392613"/>
          <p14:tracePt t="70896" x="2014538" y="4392613"/>
          <p14:tracePt t="70910" x="2039938" y="4392613"/>
          <p14:tracePt t="70921" x="2052638" y="4418013"/>
          <p14:tracePt t="70926" x="2065338" y="4418013"/>
          <p14:tracePt t="71108" x="2078038" y="4430713"/>
          <p14:tracePt t="71112" x="2078038" y="4443413"/>
          <p14:tracePt t="71128" x="2090738" y="4443413"/>
          <p14:tracePt t="71148" x="2103438" y="4443413"/>
          <p14:tracePt t="71153" x="2116138" y="4443413"/>
          <p14:tracePt t="71162" x="2127250" y="4443413"/>
          <p14:tracePt t="71168" x="2152650" y="4443413"/>
          <p14:tracePt t="71178" x="2178050" y="4443413"/>
          <p14:tracePt t="71188" x="2203450" y="4443413"/>
          <p14:tracePt t="71194" x="2265363" y="4443413"/>
          <p14:tracePt t="71204" x="2290763" y="4443413"/>
          <p14:tracePt t="71220" x="2352675" y="4443413"/>
          <p14:tracePt t="71228" x="2378075" y="4443413"/>
          <p14:tracePt t="71244" x="2403475" y="4443413"/>
          <p14:tracePt t="71310" x="2428875" y="4443413"/>
          <p14:tracePt t="71380" x="2441575" y="4454525"/>
          <p14:tracePt t="71506" x="2441575" y="4479925"/>
          <p14:tracePt t="71520" x="2441575" y="4492625"/>
          <p14:tracePt t="71536" x="2416175" y="4505325"/>
          <p14:tracePt t="71552" x="2403475" y="4518025"/>
          <p14:tracePt t="71572" x="2390775" y="4518025"/>
          <p14:tracePt t="71702" x="2416175" y="4518025"/>
          <p14:tracePt t="71712" x="2428875" y="4518025"/>
          <p14:tracePt t="71718" x="2465388" y="4518025"/>
          <p14:tracePt t="71728" x="2503488" y="4518025"/>
          <p14:tracePt t="71733" x="2565400" y="4492625"/>
          <p14:tracePt t="71752" x="2590800" y="4492625"/>
          <p14:tracePt t="71758" x="2616200" y="4467225"/>
          <p14:tracePt t="71782" x="2628900" y="4467225"/>
          <p14:tracePt t="71804" x="2641600" y="4467225"/>
          <p14:tracePt t="71824" x="2654300" y="4467225"/>
          <p14:tracePt t="71828" x="2667000" y="4467225"/>
          <p14:tracePt t="71980" x="2678113" y="4467225"/>
          <p14:tracePt t="71984" x="2690813" y="4454525"/>
          <p14:tracePt t="72000" x="2690813" y="4443413"/>
          <p14:tracePt t="72020" x="2703513" y="4443413"/>
          <p14:tracePt t="72046" x="2728913" y="4430713"/>
          <p14:tracePt t="72060" x="2728913" y="4418013"/>
          <p14:tracePt t="72076" x="2741613" y="4405313"/>
          <p14:tracePt t="72086" x="2754313" y="4392613"/>
          <p14:tracePt t="72110" x="2767013" y="4379913"/>
          <p14:tracePt t="72197" x="2778125" y="4367213"/>
          <p14:tracePt t="73382" x="2790825" y="4367213"/>
          <p14:tracePt t="73398" x="2803525" y="4379913"/>
          <p14:tracePt t="73402" x="2816225" y="4392613"/>
          <p14:tracePt t="73422" x="2828925" y="4405313"/>
          <p14:tracePt t="73650" x="2816225" y="4405313"/>
          <p14:tracePt t="73664" x="2790825" y="4405313"/>
          <p14:tracePt t="73680" x="2778125" y="4405313"/>
          <p14:tracePt t="73694" x="2767013" y="4405313"/>
          <p14:tracePt t="73922" x="2778125" y="4405313"/>
          <p14:tracePt t="73932" x="2790825" y="4405313"/>
          <p14:tracePt t="73936" x="2803525" y="4405313"/>
          <p14:tracePt t="73946" x="2816225" y="4405313"/>
          <p14:tracePt t="73976" x="2828925" y="4405313"/>
          <p14:tracePt t="74154" x="2816225" y="4418013"/>
          <p14:tracePt t="74158" x="2790825" y="4430713"/>
          <p14:tracePt t="74168" x="2754313" y="4443413"/>
          <p14:tracePt t="74184" x="2716213" y="4467225"/>
          <p14:tracePt t="74194" x="2703513" y="4467225"/>
          <p14:tracePt t="74208" x="2678113" y="4467225"/>
          <p14:tracePt t="74210" x="2628900" y="4492625"/>
          <p14:tracePt t="74225" x="2616200" y="4492625"/>
          <p14:tracePt t="74234" x="2603500" y="4505325"/>
          <p14:tracePt t="74241" x="2590800" y="4505325"/>
          <p14:tracePt t="74250" x="2565400" y="4505325"/>
          <p14:tracePt t="74260" x="2541588" y="4518025"/>
          <p14:tracePt t="74264" x="2528888" y="4518025"/>
          <p14:tracePt t="74275" x="2503488" y="4530725"/>
          <p14:tracePt t="74280" x="2490788" y="4530725"/>
          <p14:tracePt t="74291" x="2465388" y="4530725"/>
          <p14:tracePt t="74300" x="2441575" y="4543425"/>
          <p14:tracePt t="74304" x="2428875" y="4543425"/>
          <p14:tracePt t="74314" x="2390775" y="4554538"/>
          <p14:tracePt t="74320" x="2365375" y="4567238"/>
          <p14:tracePt t="74330" x="2339975" y="4567238"/>
          <p14:tracePt t="74346" x="2316163" y="4579938"/>
          <p14:tracePt t="74357" x="2290763" y="4579938"/>
          <p14:tracePt t="74380" x="2265363" y="4592638"/>
          <p14:tracePt t="74386" x="2252663" y="4592638"/>
          <p14:tracePt t="74704" x="2239963" y="4592638"/>
          <p14:tracePt t="74708" x="2228850" y="4592638"/>
          <p14:tracePt t="74718" x="2216150" y="4592638"/>
          <p14:tracePt t="74724" x="2203450" y="4592638"/>
          <p14:tracePt t="74744" x="2178050" y="4592638"/>
          <p14:tracePt t="74774" x="2165350" y="4592638"/>
          <p14:tracePt t="74784" x="2152650" y="4592638"/>
          <p14:tracePt t="74790" x="2139950" y="4592638"/>
          <p14:tracePt t="74800" x="2127250" y="4592638"/>
          <p14:tracePt t="74814" x="2116138" y="4592638"/>
          <p14:tracePt t="74930" x="2103438" y="4605338"/>
          <p14:tracePt t="74996" x="2116138" y="4605338"/>
          <p14:tracePt t="75016" x="2139950" y="4605338"/>
          <p14:tracePt t="75032" x="2165350" y="4605338"/>
          <p14:tracePt t="75036" x="2178050" y="4605338"/>
          <p14:tracePt t="75046" x="2216150" y="4605338"/>
          <p14:tracePt t="75056" x="2239963" y="4605338"/>
          <p14:tracePt t="75062" x="2290763" y="4605338"/>
          <p14:tracePt t="75072" x="2328863" y="4605338"/>
          <p14:tracePt t="75076" x="2365375" y="4605338"/>
          <p14:tracePt t="75087" x="2390775" y="4605338"/>
          <p14:tracePt t="75096" x="2416175" y="4605338"/>
          <p14:tracePt t="75103" x="2428875" y="4605338"/>
          <p14:tracePt t="75112" x="2441575" y="4605338"/>
          <p14:tracePt t="75116" x="2465388" y="4605338"/>
          <p14:tracePt t="75126" x="2490788" y="4618038"/>
          <p14:tracePt t="75138" x="2541588" y="4630738"/>
          <p14:tracePt t="75142" x="2578100" y="4630738"/>
          <p14:tracePt t="75154" x="2641600" y="4667250"/>
          <p14:tracePt t="75158" x="2728913" y="4692650"/>
          <p14:tracePt t="75168" x="2790825" y="4705350"/>
          <p14:tracePt t="75178" x="2890838" y="4730750"/>
          <p14:tracePt t="75182" x="2928938" y="4730750"/>
          <p14:tracePt t="75192" x="2992438" y="4743450"/>
          <p14:tracePt t="75205" x="3079750" y="4768850"/>
          <p14:tracePt t="75208" x="3167063" y="4768850"/>
          <p14:tracePt t="75218" x="3328988" y="4779963"/>
          <p14:tracePt t="75222" x="3467100" y="4818063"/>
          <p14:tracePt t="75234" x="3654425" y="4843463"/>
          <p14:tracePt t="75238" x="3805238" y="4843463"/>
          <p14:tracePt t="75248" x="3956050" y="4892675"/>
          <p14:tracePt t="75258" x="4092575" y="4905375"/>
          <p14:tracePt t="75264" x="4243388" y="4930775"/>
          <p14:tracePt t="75274" x="4381500" y="4943475"/>
          <p14:tracePt t="75278" x="4494213" y="4943475"/>
          <p14:tracePt t="75288" x="4606925" y="4981575"/>
          <p14:tracePt t="75298" x="4668838" y="4981575"/>
          <p14:tracePt t="75304" x="4694238" y="4981575"/>
          <p14:tracePt t="75314" x="4706938" y="4981575"/>
          <p14:tracePt t="75444" x="4643438" y="4968875"/>
          <p14:tracePt t="75454" x="4556125" y="4943475"/>
          <p14:tracePt t="75460" x="4443413" y="4905375"/>
          <p14:tracePt t="75470" x="4305300" y="4905375"/>
          <p14:tracePt t="75480" x="4192588" y="4879975"/>
          <p14:tracePt t="75486" x="4068763" y="4868863"/>
          <p14:tracePt t="75496" x="3956050" y="4868863"/>
          <p14:tracePt t="75501" x="3856038" y="4868863"/>
          <p14:tracePt t="75510" x="3743325" y="4868863"/>
          <p14:tracePt t="75520" x="3654425" y="4868863"/>
          <p14:tracePt t="75526" x="3530600" y="4868863"/>
          <p14:tracePt t="75536" x="3467100" y="4868863"/>
          <p14:tracePt t="75540" x="3405188" y="4868863"/>
          <p14:tracePt t="75551" x="3317875" y="4868863"/>
          <p14:tracePt t="75560" x="3228975" y="4868863"/>
          <p14:tracePt t="75566" x="3141663" y="4868863"/>
          <p14:tracePt t="75576" x="3016250" y="4868863"/>
          <p14:tracePt t="75582" x="2928938" y="4868863"/>
          <p14:tracePt t="75592" x="2890838" y="4868863"/>
          <p14:tracePt t="75602" x="2879725" y="4868863"/>
          <p14:tracePt t="75606" x="2867025" y="4868863"/>
          <p14:tracePt t="75616" x="2854325" y="4868863"/>
          <p14:tracePt t="75712" x="2916238" y="4843463"/>
          <p14:tracePt t="75719" x="3079750" y="4830763"/>
          <p14:tracePt t="75728" x="3254375" y="4805363"/>
          <p14:tracePt t="75732" x="3417888" y="4792663"/>
          <p14:tracePt t="75742" x="3592513" y="4756150"/>
          <p14:tracePt t="75752" x="3779838" y="4730750"/>
          <p14:tracePt t="75758" x="3905250" y="4705350"/>
          <p14:tracePt t="75769" x="3992563" y="4705350"/>
          <p14:tracePt t="75772" x="4056063" y="4679950"/>
          <p14:tracePt t="75782" x="4081463" y="4679950"/>
          <p14:tracePt t="75848" x="4017963" y="4679950"/>
          <p14:tracePt t="75858" x="3917950" y="4679950"/>
          <p14:tracePt t="75864" x="3779838" y="4679950"/>
          <p14:tracePt t="75874" x="3630613" y="4679950"/>
          <p14:tracePt t="75885" x="3505200" y="4679950"/>
          <p14:tracePt t="75888" x="3379788" y="4679950"/>
          <p14:tracePt t="75898" x="3279775" y="4679950"/>
          <p14:tracePt t="75904" x="3241675" y="4679950"/>
          <p14:tracePt t="75914" x="3216275" y="4679950"/>
          <p14:tracePt t="76000" x="3317875" y="4679950"/>
          <p14:tracePt t="76010" x="3441700" y="4667250"/>
          <p14:tracePt t="76020" x="3579813" y="4643438"/>
          <p14:tracePt t="76024" x="3705225" y="4643438"/>
          <p14:tracePt t="76034" x="3767138" y="4630738"/>
          <p14:tracePt t="76040" x="3817938" y="4630738"/>
          <p14:tracePt t="76051" x="3830638" y="4630738"/>
          <p14:tracePt t="76120" x="3756025" y="4630738"/>
          <p14:tracePt t="76126" x="3605213" y="4630738"/>
          <p14:tracePt t="76136" x="3467100" y="4630738"/>
          <p14:tracePt t="76146" x="3305175" y="4630738"/>
          <p14:tracePt t="76150" x="3154363" y="4630738"/>
          <p14:tracePt t="76160" x="3016250" y="4630738"/>
          <p14:tracePt t="76167" x="2903538" y="4630738"/>
          <p14:tracePt t="76176" x="2828925" y="4630738"/>
          <p14:tracePt t="76186" x="2803525" y="4630738"/>
          <p14:tracePt t="76192" x="2790825" y="4630738"/>
          <p14:tracePt t="76252" x="2854325" y="4605338"/>
          <p14:tracePt t="76262" x="2979738" y="4592638"/>
          <p14:tracePt t="76272" x="3103563" y="4592638"/>
          <p14:tracePt t="76276" x="3254375" y="4592638"/>
          <p14:tracePt t="76288" x="3392488" y="4592638"/>
          <p14:tracePt t="76294" x="3467100" y="4592638"/>
          <p14:tracePt t="76304" x="3505200" y="4592638"/>
          <p14:tracePt t="76364" x="3405188" y="4592638"/>
          <p14:tracePt t="76374" x="3241675" y="4592638"/>
          <p14:tracePt t="76378" x="3092450" y="4592638"/>
          <p14:tracePt t="76388" x="2954338" y="4592638"/>
          <p14:tracePt t="76400" x="2854325" y="4592638"/>
          <p14:tracePt t="76404" x="2778125" y="4592638"/>
          <p14:tracePt t="76496" x="2854325" y="4592638"/>
          <p14:tracePt t="76500" x="2992438" y="4592638"/>
          <p14:tracePt t="76510" x="3092450" y="4592638"/>
          <p14:tracePt t="76520" x="3205163" y="4592638"/>
          <p14:tracePt t="76526" x="3328988" y="4605338"/>
          <p14:tracePt t="76536" x="3392488" y="4605338"/>
          <p14:tracePt t="76540" x="3467100" y="4630738"/>
          <p14:tracePt t="76550" x="3530600" y="4630738"/>
          <p14:tracePt t="76560" x="3554413" y="4630738"/>
          <p14:tracePt t="76566" x="3592513" y="4643438"/>
          <p14:tracePt t="76576" x="3617913" y="4643438"/>
          <p14:tracePt t="76606" x="3617913" y="4656138"/>
          <p14:tracePt t="76792" x="3630613" y="4656138"/>
          <p14:tracePt t="76802" x="3717925" y="4667250"/>
          <p14:tracePt t="76808" x="3867150" y="4667250"/>
          <p14:tracePt t="76818" x="4068763" y="4667250"/>
          <p14:tracePt t="76828" x="4281488" y="4667250"/>
          <p14:tracePt t="76834" x="4556125" y="4667250"/>
          <p14:tracePt t="76844" x="4832350" y="4667250"/>
          <p14:tracePt t="76848" x="5068888" y="4667250"/>
          <p14:tracePt t="76858" x="5345113" y="4667250"/>
          <p14:tracePt t="76868" x="5619750" y="4667250"/>
          <p14:tracePt t="76874" x="5795963" y="4667250"/>
          <p14:tracePt t="76884" x="5945188" y="4667250"/>
          <p14:tracePt t="76888" x="6057900" y="4667250"/>
          <p14:tracePt t="76898" x="6146800" y="4667250"/>
          <p14:tracePt t="76908" x="6208713" y="4667250"/>
          <p14:tracePt t="76914" x="6270625" y="4667250"/>
          <p14:tracePt t="76924" x="6296025" y="4667250"/>
          <p14:tracePt t="76928" x="6321425" y="4667250"/>
          <p14:tracePt t="76964" x="6346825" y="4667250"/>
          <p14:tracePt t="76974" x="6370638" y="4667250"/>
          <p14:tracePt t="76984" x="6396038" y="4667250"/>
          <p14:tracePt t="76990" x="6434138" y="4667250"/>
          <p14:tracePt t="77000" x="6483350" y="4667250"/>
          <p14:tracePt t="77004" x="6521450" y="4667250"/>
          <p14:tracePt t="77014" x="6572250" y="4667250"/>
          <p14:tracePt t="77024" x="6608763" y="4667250"/>
          <p14:tracePt t="77031" x="6659563" y="4667250"/>
          <p14:tracePt t="77040" x="6684963" y="4667250"/>
          <p14:tracePt t="77044" x="6721475" y="4667250"/>
          <p14:tracePt t="77054" x="6772275" y="4692650"/>
          <p14:tracePt t="77064" x="6797675" y="4692650"/>
          <p14:tracePt t="77070" x="6808788" y="4692650"/>
          <p14:tracePt t="77080" x="6821488" y="4692650"/>
          <p14:tracePt t="77100" x="6834188" y="4692650"/>
          <p14:tracePt t="77120" x="6846888" y="4692650"/>
          <p14:tracePt t="77130" x="6859588" y="4692650"/>
          <p14:tracePt t="77140" x="6872288" y="4692650"/>
          <p14:tracePt t="77146" x="6897688" y="4692650"/>
          <p14:tracePt t="77156" x="6921500" y="4692650"/>
          <p14:tracePt t="77160" x="6946900" y="4667250"/>
          <p14:tracePt t="77170" x="6972300" y="4667250"/>
          <p14:tracePt t="77180" x="6985000" y="4667250"/>
          <p14:tracePt t="77186" x="6997700" y="4656138"/>
          <p14:tracePt t="77196" x="7010400" y="4643438"/>
          <p14:tracePt t="77222" x="7021513" y="4643438"/>
          <p14:tracePt t="77236" x="7034213" y="4630738"/>
          <p14:tracePt t="77352" x="7010400" y="4630738"/>
          <p14:tracePt t="77358" x="6997700" y="4630738"/>
          <p14:tracePt t="77368" x="6985000" y="4630738"/>
          <p14:tracePt t="77382" x="6972300" y="4630738"/>
          <p14:tracePt t="77488" x="7010400" y="4630738"/>
          <p14:tracePt t="77498" x="7085013" y="4630738"/>
          <p14:tracePt t="77504" x="7134225" y="4630738"/>
          <p14:tracePt t="77514" x="7172325" y="4630738"/>
          <p14:tracePt t="77524" x="7223125" y="4630738"/>
          <p14:tracePt t="77528" x="7259638" y="4630738"/>
          <p14:tracePt t="77538" x="7310438" y="4630738"/>
          <p14:tracePt t="77545" x="7335838" y="4630738"/>
          <p14:tracePt t="77554" x="7372350" y="4630738"/>
          <p14:tracePt t="77564" x="7385050" y="4630738"/>
          <p14:tracePt t="77570" x="7410450" y="4630738"/>
          <p14:tracePt t="77580" x="7423150" y="4618038"/>
          <p14:tracePt t="77584" x="7448550" y="4605338"/>
          <p14:tracePt t="77595" x="7459663" y="4592638"/>
          <p14:tracePt t="77604" x="7497763" y="4579938"/>
          <p14:tracePt t="77611" x="7523163" y="4567238"/>
          <p14:tracePt t="77624" x="7548563" y="4554538"/>
          <p14:tracePt t="77634" x="7561263" y="4543425"/>
          <p14:tracePt t="77650" x="7561263" y="4530725"/>
          <p14:tracePt t="77696" x="7572375" y="4518025"/>
          <p14:tracePt t="77730" x="7585075" y="4518025"/>
          <p14:tracePt t="77746" x="7585075" y="4505325"/>
          <p14:tracePt t="77756" x="7610475" y="4479925"/>
          <p14:tracePt t="77761" x="7623175" y="4467225"/>
          <p14:tracePt t="77770" x="7635875" y="4454525"/>
          <p14:tracePt t="77780" x="7661275" y="4443413"/>
          <p14:tracePt t="77786" x="7685088" y="4430713"/>
          <p14:tracePt t="77796" x="7697788" y="4418013"/>
          <p14:tracePt t="77812" x="7723188" y="4418013"/>
          <p14:tracePt t="77822" x="7735888" y="4418013"/>
          <p14:tracePt t="77826" x="7748588" y="4405313"/>
          <p14:tracePt t="77846" x="7748588" y="4392613"/>
          <p14:tracePt t="77862" x="7761288" y="4392613"/>
          <p14:tracePt t="77872" x="7773988" y="4392613"/>
          <p14:tracePt t="77877" x="7785100" y="4392613"/>
          <p14:tracePt t="77886" x="7823200" y="4392613"/>
          <p14:tracePt t="77896" x="7874000" y="4392613"/>
          <p14:tracePt t="77902" x="7948613" y="4392613"/>
          <p14:tracePt t="77912" x="7986713" y="4392613"/>
          <p14:tracePt t="77918" x="8048625" y="4392613"/>
          <p14:tracePt t="77928" x="8086725" y="4418013"/>
          <p14:tracePt t="77938" x="8161338" y="4454525"/>
          <p14:tracePt t="77943" x="8199438" y="4467225"/>
          <p14:tracePt t="77952" x="8235950" y="4479925"/>
          <p14:tracePt t="77959" x="8248650" y="4492625"/>
          <p14:tracePt t="77978" x="8261350" y="4492625"/>
          <p14:tracePt t="78396" x="8248650" y="4492625"/>
          <p14:tracePt t="78442" x="8235950" y="4492625"/>
          <p14:tracePt t="78468" x="8223250" y="4479925"/>
          <p14:tracePt t="78512" x="8212138" y="4467225"/>
          <p14:tracePt t="78552" x="8199438" y="4454525"/>
          <p14:tracePt t="79880" x="8186738" y="4454525"/>
          <p14:tracePt t="79890" x="8174038" y="4443413"/>
          <p14:tracePt t="79894" x="8161338" y="4430713"/>
          <p14:tracePt t="79904" x="8148638" y="4418013"/>
          <p14:tracePt t="79910" x="8148638" y="4405313"/>
          <p14:tracePt t="79930" x="8135938" y="4405313"/>
          <p14:tracePt t="79944" x="8123238" y="4392613"/>
          <p14:tracePt t="80146" x="8110538" y="4392613"/>
          <p14:tracePt t="80172" x="8099425" y="4392613"/>
          <p14:tracePt t="82088" x="8048625" y="4418013"/>
          <p14:tracePt t="82094" x="7910513" y="4443413"/>
          <p14:tracePt t="82104" x="7748588" y="4454525"/>
          <p14:tracePt t="82114" x="7597775" y="4479925"/>
          <p14:tracePt t="82118" x="7435850" y="4479925"/>
          <p14:tracePt t="82128" x="7259638" y="4530725"/>
          <p14:tracePt t="82134" x="7097713" y="4543425"/>
          <p14:tracePt t="82144" x="6910388" y="4567238"/>
          <p14:tracePt t="82154" x="6659563" y="4592638"/>
          <p14:tracePt t="82159" x="6434138" y="4630738"/>
          <p14:tracePt t="82168" x="6208713" y="4667250"/>
          <p14:tracePt t="82174" x="6008688" y="4718050"/>
          <p14:tracePt t="82184" x="5821363" y="4730750"/>
          <p14:tracePt t="82194" x="5632450" y="4756150"/>
          <p14:tracePt t="82211" x="5319713" y="4792663"/>
          <p14:tracePt t="82214" x="5170488" y="4818063"/>
          <p14:tracePt t="82226" x="5006975" y="4843463"/>
          <p14:tracePt t="82234" x="4906963" y="4856163"/>
          <p14:tracePt t="82240" x="4806950" y="4856163"/>
          <p14:tracePt t="82250" x="4743450" y="4856163"/>
          <p14:tracePt t="82254" x="4668838" y="4879975"/>
          <p14:tracePt t="82264" x="4630738" y="4879975"/>
          <p14:tracePt t="82274" x="4606925" y="4879975"/>
          <p14:tracePt t="82280" x="4581525" y="4879975"/>
          <p14:tracePt t="82290" x="4543425" y="4905375"/>
          <p14:tracePt t="82294" x="4530725" y="4905375"/>
          <p14:tracePt t="82306" x="4506913" y="4905375"/>
          <p14:tracePt t="82316" x="4481513" y="4918075"/>
          <p14:tracePt t="82320" x="4468813" y="4918075"/>
          <p14:tracePt t="82330" x="4430713" y="4930775"/>
          <p14:tracePt t="82336" x="4418013" y="4930775"/>
          <p14:tracePt t="82346" x="4394200" y="4943475"/>
          <p14:tracePt t="82356" x="4330700" y="4968875"/>
          <p14:tracePt t="82360" x="4294188" y="4968875"/>
          <p14:tracePt t="82370" x="4243388" y="4981575"/>
          <p14:tracePt t="82376" x="4181475" y="4981575"/>
          <p14:tracePt t="82386" x="4081463" y="4992688"/>
          <p14:tracePt t="82396" x="3992563" y="5005388"/>
          <p14:tracePt t="82402" x="3892550" y="5005388"/>
          <p14:tracePt t="82412" x="3805238" y="5005388"/>
          <p14:tracePt t="82416" x="3717925" y="5005388"/>
          <p14:tracePt t="82426" x="3654425" y="5005388"/>
          <p14:tracePt t="82436" x="3579813" y="5005388"/>
          <p14:tracePt t="82443" x="3517900" y="5005388"/>
          <p14:tracePt t="82452" x="3467100" y="5005388"/>
          <p14:tracePt t="82456" x="3429000" y="5005388"/>
          <p14:tracePt t="82466" x="3379788" y="5005388"/>
          <p14:tracePt t="82476" x="3341688" y="4981575"/>
          <p14:tracePt t="82482" x="3305175" y="4981575"/>
          <p14:tracePt t="82492" x="3279775" y="4981575"/>
          <p14:tracePt t="82496" x="3228975" y="4981575"/>
          <p14:tracePt t="82506" x="3205163" y="4981575"/>
          <p14:tracePt t="82518" x="3167063" y="4981575"/>
          <p14:tracePt t="82522" x="3141663" y="4981575"/>
          <p14:tracePt t="82532" x="3116263" y="4981575"/>
          <p14:tracePt t="82538" x="3092450" y="4981575"/>
          <p14:tracePt t="82548" x="3079750" y="4981575"/>
          <p14:tracePt t="82558" x="3067050" y="4981575"/>
          <p14:tracePt t="82572" x="3054350" y="4981575"/>
          <p14:tracePt t="82578" x="3041650" y="4981575"/>
          <p14:tracePt t="82588" x="3028950" y="4981575"/>
          <p14:tracePt t="82602" x="3016250" y="4981575"/>
          <p14:tracePt t="82612" x="2992438" y="4992688"/>
          <p14:tracePt t="82648" x="2992438" y="5005388"/>
          <p14:tracePt t="82658" x="2979738" y="5005388"/>
          <p14:tracePt t="82668" x="2967038" y="5005388"/>
          <p14:tracePt t="82684" x="2954338" y="5005388"/>
          <p14:tracePt t="82698" x="2941638" y="5005388"/>
          <p14:tracePt t="82708" x="2916238" y="5018088"/>
          <p14:tracePt t="82725" x="2903538" y="5018088"/>
          <p14:tracePt t="82728" x="2890838" y="5018088"/>
          <p14:tracePt t="82738" x="2867025" y="5018088"/>
          <p14:tracePt t="82748" x="2828925" y="5018088"/>
          <p14:tracePt t="82754" x="2816225" y="5018088"/>
          <p14:tracePt t="82764" x="2803525" y="5018088"/>
          <p14:tracePt t="82770" x="2778125" y="5018088"/>
          <p14:tracePt t="82780" x="2754313" y="5018088"/>
          <p14:tracePt t="82791" x="2716213" y="5018088"/>
          <p14:tracePt t="82794" x="2690813" y="5018088"/>
          <p14:tracePt t="82804" x="2641600" y="5018088"/>
          <p14:tracePt t="82810" x="2590800" y="5030788"/>
          <p14:tracePt t="82820" x="2490788" y="5056188"/>
          <p14:tracePt t="82830" x="2416175" y="5056188"/>
          <p14:tracePt t="82834" x="2352675" y="5068888"/>
          <p14:tracePt t="82846" x="2303463" y="5068888"/>
          <p14:tracePt t="82850" x="2265363" y="5068888"/>
          <p14:tracePt t="82860" x="2239963" y="5068888"/>
          <p14:tracePt t="82876" x="2228850" y="5068888"/>
          <p14:tracePt t="82886" x="2216150" y="5068888"/>
          <p14:tracePt t="82911" x="2203450" y="5068888"/>
          <p14:tracePt t="83434" x="2190750" y="5068888"/>
          <p14:tracePt t="83444" x="2190750" y="5056188"/>
          <p14:tracePt t="83456" x="2190750" y="5030788"/>
          <p14:tracePt t="83460" x="2190750" y="4992688"/>
          <p14:tracePt t="83470" x="2190750" y="4956175"/>
          <p14:tracePt t="83476" x="2190750" y="4943475"/>
          <p14:tracePt t="83487" x="2190750" y="4930775"/>
          <p14:tracePt t="83562" x="2190750" y="4981575"/>
          <p14:tracePt t="83566" x="2190750" y="5068888"/>
          <p14:tracePt t="83576" x="2190750" y="5130800"/>
          <p14:tracePt t="83586" x="2190750" y="5194300"/>
          <p14:tracePt t="83592" x="2190750" y="5256213"/>
          <p14:tracePt t="83603" x="2190750" y="5294313"/>
          <p14:tracePt t="83606" x="2190750" y="5356225"/>
          <p14:tracePt t="83616" x="2190750" y="5381625"/>
          <p14:tracePt t="83626" x="2190750" y="5430838"/>
          <p14:tracePt t="83632" x="2190750" y="5443538"/>
          <p14:tracePt t="83642" x="2190750" y="5456238"/>
          <p14:tracePt t="83656" x="2190750" y="5481638"/>
          <p14:tracePt t="83878" x="2178050" y="5481638"/>
          <p14:tracePt t="83884" x="2139950" y="5481638"/>
          <p14:tracePt t="83894" x="2116138" y="5481638"/>
          <p14:tracePt t="83904" x="2103438" y="5481638"/>
          <p14:tracePt t="83908" x="2090738" y="5481638"/>
          <p14:tracePt t="83920" x="2078038" y="5481638"/>
          <p14:tracePt t="88508" x="2178050" y="5481638"/>
          <p14:tracePt t="88518" x="2316163" y="5456238"/>
          <p14:tracePt t="88524" x="2554288" y="5418138"/>
          <p14:tracePt t="88534" x="2790825" y="5418138"/>
          <p14:tracePt t="88544" x="3041650" y="5418138"/>
          <p14:tracePt t="88552" x="3354388" y="5394325"/>
          <p14:tracePt t="88560" x="3530600" y="5394325"/>
          <p14:tracePt t="88564" x="3667125" y="5394325"/>
          <p14:tracePt t="88574" x="3767138" y="5368925"/>
          <p14:tracePt t="88585" x="3843338" y="5356225"/>
          <p14:tracePt t="88590" x="3879850" y="5356225"/>
          <p14:tracePt t="88601" x="3917950" y="5330825"/>
          <p14:tracePt t="88604" x="3930650" y="5330825"/>
          <p14:tracePt t="88614" x="3956050" y="5318125"/>
          <p14:tracePt t="88624" x="3968750" y="5305425"/>
          <p14:tracePt t="88630" x="3979863" y="5305425"/>
          <p14:tracePt t="88640" x="3992563" y="5281613"/>
          <p14:tracePt t="88646" x="4017963" y="5281613"/>
          <p14:tracePt t="88656" x="4030663" y="5268913"/>
          <p14:tracePt t="88667" x="4043363" y="5256213"/>
          <p14:tracePt t="88670" x="4056063" y="5243513"/>
          <p14:tracePt t="88686" x="4068763" y="5230813"/>
          <p14:tracePt t="88696" x="4068763" y="5218113"/>
          <p14:tracePt t="88706" x="4068763" y="5205413"/>
          <p14:tracePt t="88710" x="4081463" y="5205413"/>
          <p14:tracePt t="88726" x="4105275" y="5194300"/>
          <p14:tracePt t="88746" x="4117975" y="5194300"/>
          <p14:tracePt t="88752" x="4117975" y="5181600"/>
          <p14:tracePt t="88762" x="4143375" y="5168900"/>
          <p14:tracePt t="88767" x="4168775" y="5168900"/>
          <p14:tracePt t="88776" x="4168775" y="5156200"/>
          <p14:tracePt t="88786" x="4192588" y="5156200"/>
          <p14:tracePt t="88792" x="4243388" y="5130800"/>
          <p14:tracePt t="88802" x="4256088" y="5130800"/>
          <p14:tracePt t="88806" x="4281488" y="5092700"/>
          <p14:tracePt t="88817" x="4305300" y="5081588"/>
          <p14:tracePt t="88826" x="4305300" y="5068888"/>
          <p14:tracePt t="88834" x="4330700" y="5043488"/>
          <p14:tracePt t="88842" x="4356100" y="5030788"/>
          <p14:tracePt t="88846" x="4356100" y="5018088"/>
          <p14:tracePt t="88866" x="4368800" y="5018088"/>
          <p14:tracePt t="88882" x="4381500" y="5018088"/>
          <p14:tracePt t="88994" x="4381500" y="5005388"/>
          <p14:tracePt t="89014" x="4356100" y="5005388"/>
          <p14:tracePt t="89018" x="4305300" y="5005388"/>
          <p14:tracePt t="89028" x="4268788" y="5005388"/>
          <p14:tracePt t="89034" x="4230688" y="5005388"/>
          <p14:tracePt t="89044" x="4192588" y="5005388"/>
          <p14:tracePt t="89054" x="4181475" y="5005388"/>
          <p14:tracePt t="89058" x="4143375" y="5005388"/>
          <p14:tracePt t="89068" x="4117975" y="5005388"/>
          <p14:tracePt t="89084" x="4105275" y="5005388"/>
          <p14:tracePt t="89210" x="4130675" y="5005388"/>
          <p14:tracePt t="89306" x="4117975" y="5005388"/>
          <p14:tracePt t="89316" x="4105275" y="5005388"/>
          <p14:tracePt t="89326" x="4081463" y="5018088"/>
          <p14:tracePt t="89332" x="4056063" y="5018088"/>
          <p14:tracePt t="89342" x="4043363" y="5018088"/>
          <p14:tracePt t="89346" x="4030663" y="5018088"/>
          <p14:tracePt t="89356" x="4017963" y="5018088"/>
          <p14:tracePt t="89366" x="3992563" y="5030788"/>
          <p14:tracePt t="89458" x="4005263" y="5030788"/>
          <p14:tracePt t="89468" x="4030663" y="5030788"/>
          <p14:tracePt t="89472" x="4068763" y="5005388"/>
          <p14:tracePt t="89482" x="4105275" y="4943475"/>
          <p14:tracePt t="89492" x="4117975" y="4856163"/>
          <p14:tracePt t="89499" x="4143375" y="4756150"/>
          <p14:tracePt t="89508" x="4156075" y="4667250"/>
          <p14:tracePt t="89512" x="4156075" y="4579938"/>
          <p14:tracePt t="89522" x="4156075" y="4530725"/>
          <p14:tracePt t="89532" x="4156075" y="4467225"/>
          <p14:tracePt t="89538" x="4156075" y="4430713"/>
          <p14:tracePt t="89549" x="4156075" y="4405313"/>
          <p14:tracePt t="89558" x="4156075" y="4379913"/>
          <p14:tracePt t="89562" x="4156075" y="4367213"/>
          <p14:tracePt t="89572" x="4117975" y="4318000"/>
          <p14:tracePt t="89578" x="4056063" y="4279900"/>
          <p14:tracePt t="89588" x="4030663" y="4241800"/>
          <p14:tracePt t="89599" x="3956050" y="4205288"/>
          <p14:tracePt t="89602" x="3879850" y="4179888"/>
          <p14:tracePt t="89612" x="3817938" y="4141788"/>
          <p14:tracePt t="89618" x="3756025" y="4141788"/>
          <p14:tracePt t="89628" x="3667125" y="4141788"/>
          <p14:tracePt t="89638" x="3617913" y="4117975"/>
          <p14:tracePt t="89644" x="3554413" y="4117975"/>
          <p14:tracePt t="89654" x="3517900" y="4117975"/>
          <p14:tracePt t="89658" x="3492500" y="4117975"/>
          <p14:tracePt t="89668" x="3454400" y="4117975"/>
          <p14:tracePt t="89678" x="3405188" y="4117975"/>
          <p14:tracePt t="89684" x="3367088" y="4117975"/>
          <p14:tracePt t="89694" x="3317875" y="4117975"/>
          <p14:tracePt t="89699" x="3279775" y="4117975"/>
          <p14:tracePt t="89708" x="3228975" y="4117975"/>
          <p14:tracePt t="89718" x="3205163" y="4117975"/>
          <p14:tracePt t="89724" x="3154363" y="4129088"/>
          <p14:tracePt t="89734" x="3141663" y="4141788"/>
          <p14:tracePt t="89738" x="3103563" y="4154488"/>
          <p14:tracePt t="89748" x="3079750" y="4179888"/>
          <p14:tracePt t="89758" x="3067050" y="4192588"/>
          <p14:tracePt t="89765" x="3054350" y="4217988"/>
          <p14:tracePt t="89774" x="3054350" y="4241800"/>
          <p14:tracePt t="89778" x="3041650" y="4279900"/>
          <p14:tracePt t="89798" x="3041650" y="4292600"/>
          <p14:tracePt t="89804" x="3041650" y="4305300"/>
          <p14:tracePt t="89815" x="3041650" y="4318000"/>
          <p14:tracePt t="89820" x="3054350" y="4341813"/>
          <p14:tracePt t="89831" x="3128963" y="4354513"/>
          <p14:tracePt t="89840" x="3216275" y="4354513"/>
          <p14:tracePt t="89844" x="3328988" y="4354513"/>
          <p14:tracePt t="89854" x="3479800" y="4354513"/>
          <p14:tracePt t="89860" x="3592513" y="4354513"/>
          <p14:tracePt t="89870" x="3667125" y="4318000"/>
          <p14:tracePt t="89881" x="3717925" y="4267200"/>
          <p14:tracePt t="89886" x="3730625" y="4217988"/>
          <p14:tracePt t="89897" x="3730625" y="4192588"/>
          <p14:tracePt t="89900" x="3730625" y="4141788"/>
          <p14:tracePt t="89910" x="3730625" y="4105275"/>
          <p14:tracePt t="89920" x="3730625" y="4079875"/>
          <p14:tracePt t="89926" x="3717925" y="4067175"/>
          <p14:tracePt t="89936" x="3667125" y="4041775"/>
          <p14:tracePt t="89940" x="3605213" y="4041775"/>
          <p14:tracePt t="89950" x="3505200" y="4041775"/>
          <p14:tracePt t="89960" x="3367088" y="4041775"/>
          <p14:tracePt t="89966" x="3254375" y="4041775"/>
          <p14:tracePt t="89976" x="3079750" y="4041775"/>
          <p14:tracePt t="89981" x="2867025" y="4092575"/>
          <p14:tracePt t="89990" x="2703513" y="4117975"/>
          <p14:tracePt t="90000" x="2565400" y="4179888"/>
          <p14:tracePt t="90006" x="2428875" y="4241800"/>
          <p14:tracePt t="90016" x="2365375" y="4292600"/>
          <p14:tracePt t="90020" x="2316163" y="4341813"/>
          <p14:tracePt t="90032" x="2303463" y="4354513"/>
          <p14:tracePt t="90042" x="2265363" y="4379913"/>
          <p14:tracePt t="90047" x="2265363" y="4392613"/>
          <p14:tracePt t="90056" x="2265363" y="4405313"/>
          <p14:tracePt t="90072" x="2265363" y="4418013"/>
          <p14:tracePt t="90096" x="2278063" y="4430713"/>
          <p14:tracePt t="90106" x="2316163" y="4430713"/>
          <p14:tracePt t="90113" x="2378075" y="4430713"/>
          <p14:tracePt t="90122" x="2441575" y="4430713"/>
          <p14:tracePt t="90126" x="2465388" y="4430713"/>
          <p14:tracePt t="90136" x="2503488" y="4418013"/>
          <p14:tracePt t="90168" x="2503488" y="4405313"/>
          <p14:tracePt t="90172" x="2503488" y="4392613"/>
          <p14:tracePt t="90188" x="2503488" y="4367213"/>
          <p14:tracePt t="90198" x="2478088" y="4354513"/>
          <p14:tracePt t="90214" x="2441575" y="4354513"/>
          <p14:tracePt t="90228" x="2416175" y="4354513"/>
          <p14:tracePt t="90238" x="2403475" y="4354513"/>
          <p14:tracePt t="90248" x="2390775" y="4354513"/>
          <p14:tracePt t="90390" x="2416175" y="4354513"/>
          <p14:tracePt t="90404" x="2428875" y="4354513"/>
          <p14:tracePt t="90415" x="2478088" y="4354513"/>
          <p14:tracePt t="90420" x="2516188" y="4379913"/>
          <p14:tracePt t="90431" x="2528888" y="4379913"/>
          <p14:tracePt t="90440" x="2565400" y="4405313"/>
          <p14:tracePt t="90446" x="2603500" y="4418013"/>
          <p14:tracePt t="90456" x="2628900" y="4443413"/>
          <p14:tracePt t="90470" x="2654300" y="4443413"/>
          <p14:tracePt t="90481" x="2654300" y="4467225"/>
          <p14:tracePt t="90486" x="2667000" y="4467225"/>
          <p14:tracePt t="90500" x="2678113" y="4467225"/>
          <p14:tracePt t="90511" x="2690813" y="4479925"/>
          <p14:tracePt t="90550" x="2690813" y="4505325"/>
          <p14:tracePt t="90576" x="2690813" y="4518025"/>
          <p14:tracePt t="90581" x="2690813" y="4530725"/>
          <p14:tracePt t="90602" x="2690813" y="4543425"/>
          <p14:tracePt t="90606" x="2703513" y="4567238"/>
          <p14:tracePt t="90616" x="2716213" y="4567238"/>
          <p14:tracePt t="90632" x="2716213" y="4579938"/>
          <p14:tracePt t="90646" x="2716213" y="4592638"/>
          <p14:tracePt t="90663" x="2728913" y="4592638"/>
          <p14:tracePt t="90884" x="2741613" y="4592638"/>
          <p14:tracePt t="90904" x="2754313" y="4592638"/>
          <p14:tracePt t="90908" x="2767013" y="4605338"/>
          <p14:tracePt t="90918" x="2790825" y="4618038"/>
          <p14:tracePt t="90924" x="2803525" y="4643438"/>
          <p14:tracePt t="90934" x="2816225" y="4679950"/>
          <p14:tracePt t="90944" x="2841625" y="4730750"/>
          <p14:tracePt t="90950" x="2867025" y="4792663"/>
          <p14:tracePt t="90960" x="2879725" y="4830763"/>
          <p14:tracePt t="90964" x="2903538" y="4892675"/>
          <p14:tracePt t="90974" x="2941638" y="4968875"/>
          <p14:tracePt t="90984" x="2967038" y="5018088"/>
          <p14:tracePt t="90990" x="2992438" y="5081588"/>
          <p14:tracePt t="91000" x="3003550" y="5118100"/>
          <p14:tracePt t="91004" x="3016250" y="5143500"/>
          <p14:tracePt t="91014" x="3028950" y="5168900"/>
          <p14:tracePt t="91024" x="3028950" y="5194300"/>
          <p14:tracePt t="91030" x="3041650" y="5194300"/>
          <p14:tracePt t="91040" x="3054350" y="5218113"/>
          <p14:tracePt t="91046" x="3054350" y="5230813"/>
          <p14:tracePt t="91066" x="3067050" y="5243513"/>
          <p14:tracePt t="91070" x="3079750" y="5256213"/>
          <p14:tracePt t="91086" x="3092450" y="5256213"/>
          <p14:tracePt t="91106" x="3103563" y="5256213"/>
          <p14:tracePt t="91120" x="3116263" y="5256213"/>
          <p14:tracePt t="91136" x="3128963" y="5256213"/>
          <p14:tracePt t="91147" x="3141663" y="5256213"/>
          <p14:tracePt t="91172" x="3167063" y="5256213"/>
          <p14:tracePt t="91252" x="3179763" y="5256213"/>
          <p14:tracePt t="91262" x="3192463" y="5281613"/>
          <p14:tracePt t="91266" x="3192463" y="5294313"/>
          <p14:tracePt t="91276" x="3192463" y="5305425"/>
          <p14:tracePt t="91288" x="3192463" y="5318125"/>
          <p14:tracePt t="91292" x="3192463" y="5343525"/>
          <p14:tracePt t="91302" x="3192463" y="5356225"/>
          <p14:tracePt t="91322" x="3192463" y="5368925"/>
          <p14:tracePt t="91680" x="3192463" y="5381625"/>
          <p14:tracePt t="91700" x="3192463" y="5394325"/>
          <p14:tracePt t="91710" x="3192463" y="5407025"/>
          <p14:tracePt t="91832" x="3205163" y="5407025"/>
          <p14:tracePt t="91842" x="3228975" y="5407025"/>
          <p14:tracePt t="91852" x="3241675" y="5407025"/>
          <p14:tracePt t="91858" x="3267075" y="5394325"/>
          <p14:tracePt t="91868" x="3305175" y="5381625"/>
          <p14:tracePt t="91872" x="3354388" y="5356225"/>
          <p14:tracePt t="91892" x="3379788" y="5330825"/>
          <p14:tracePt t="91908" x="3405188" y="5318125"/>
          <p14:tracePt t="91922" x="3417888" y="5318125"/>
          <p14:tracePt t="91932" x="3417888" y="5305425"/>
          <p14:tracePt t="91938" x="3441700" y="5305425"/>
          <p14:tracePt t="91948" x="3441700" y="5281613"/>
          <p14:tracePt t="91952" x="3454400" y="5281613"/>
          <p14:tracePt t="91972" x="3467100" y="5256213"/>
          <p14:tracePt t="91978" x="3479800" y="5243513"/>
          <p14:tracePt t="91988" x="3479800" y="5230813"/>
          <p14:tracePt t="91995" x="3517900" y="5205413"/>
          <p14:tracePt t="92004" x="3517900" y="5194300"/>
          <p14:tracePt t="92014" x="3517900" y="5181600"/>
          <p14:tracePt t="92029" x="3530600" y="5156200"/>
          <p14:tracePt t="92064" x="3530600" y="5143500"/>
          <p14:tracePt t="92090" x="3530600" y="5118100"/>
          <p14:tracePt t="92100" x="3530600" y="5092700"/>
          <p14:tracePt t="92124" x="3530600" y="5081588"/>
          <p14:tracePt t="92130" x="3530600" y="5068888"/>
          <p14:tracePt t="92346" x="3541713" y="5068888"/>
          <p14:tracePt t="92352" x="3541713" y="5081588"/>
          <p14:tracePt t="92363" x="3554413" y="5081588"/>
          <p14:tracePt t="92366" x="3554413" y="5092700"/>
          <p14:tracePt t="92386" x="3579813" y="5105400"/>
          <p14:tracePt t="92392" x="3579813" y="5118100"/>
          <p14:tracePt t="92418" x="3592513" y="5130800"/>
          <p14:tracePt t="92472" x="3617913" y="5130800"/>
          <p14:tracePt t="92542" x="3630613" y="5130800"/>
          <p14:tracePt t="92690" x="3643313" y="5118100"/>
          <p14:tracePt t="92695" x="3643313" y="5092700"/>
          <p14:tracePt t="92711" x="3643313" y="5043488"/>
          <p14:tracePt t="92720" x="3667125" y="5018088"/>
          <p14:tracePt t="92730" x="3667125" y="4956175"/>
          <p14:tracePt t="92734" x="3667125" y="4918075"/>
          <p14:tracePt t="92745" x="3679825" y="4892675"/>
          <p14:tracePt t="92750" x="3679825" y="4843463"/>
          <p14:tracePt t="92762" x="3717925" y="4768850"/>
          <p14:tracePt t="92770" x="3756025" y="4679950"/>
          <p14:tracePt t="92776" x="3767138" y="4656138"/>
          <p14:tracePt t="92786" x="3817938" y="4567238"/>
          <p14:tracePt t="92790" x="3879850" y="4492625"/>
          <p14:tracePt t="92800" x="3930650" y="4430713"/>
          <p14:tracePt t="92812" x="4005263" y="4354513"/>
          <p14:tracePt t="92816" x="4030663" y="4330700"/>
          <p14:tracePt t="92826" x="4068763" y="4267200"/>
          <p14:tracePt t="92830" x="4105275" y="4230688"/>
          <p14:tracePt t="92840" x="4130675" y="4192588"/>
          <p14:tracePt t="92850" x="4156075" y="4167188"/>
          <p14:tracePt t="92856" x="4181475" y="4154488"/>
          <p14:tracePt t="92866" x="4192588" y="4141788"/>
          <p14:tracePt t="92872" x="4217988" y="4117975"/>
          <p14:tracePt t="92890" x="4230688" y="4105275"/>
          <p14:tracePt t="92906" x="4230688" y="4092575"/>
          <p14:tracePt t="92992" x="4230688" y="4079875"/>
          <p14:tracePt t="92996" x="4230688" y="4067175"/>
          <p14:tracePt t="93018" x="4230688" y="4054475"/>
          <p14:tracePt t="93022" x="4230688" y="4041775"/>
          <p14:tracePt t="93032" x="4230688" y="4029075"/>
          <p14:tracePt t="93048" x="4230688" y="4005263"/>
          <p14:tracePt t="93062" x="4230688" y="3979863"/>
          <p14:tracePt t="93072" x="4217988" y="3967163"/>
          <p14:tracePt t="93079" x="4205288" y="3954463"/>
          <p14:tracePt t="93088" x="4192588" y="3954463"/>
          <p14:tracePt t="93098" x="4143375" y="3954463"/>
          <p14:tracePt t="93104" x="4105275" y="3954463"/>
          <p14:tracePt t="93114" x="4043363" y="3954463"/>
          <p14:tracePt t="93118" x="3968750" y="3954463"/>
          <p14:tracePt t="93129" x="3867150" y="3954463"/>
          <p14:tracePt t="93138" x="3779838" y="3954463"/>
          <p14:tracePt t="93145" x="3692525" y="3979863"/>
          <p14:tracePt t="93154" x="3592513" y="4029075"/>
          <p14:tracePt t="93158" x="3467100" y="4117975"/>
          <p14:tracePt t="93168" x="3341688" y="4241800"/>
          <p14:tracePt t="93179" x="3192463" y="4367213"/>
          <p14:tracePt t="93184" x="3092450" y="4454525"/>
          <p14:tracePt t="93195" x="3003550" y="4530725"/>
          <p14:tracePt t="93198" x="2879725" y="4618038"/>
          <p14:tracePt t="93208" x="2803525" y="4679950"/>
          <p14:tracePt t="93218" x="2728913" y="4730750"/>
          <p14:tracePt t="93224" x="2690813" y="4743450"/>
          <p14:tracePt t="93234" x="2641600" y="4779963"/>
          <p14:tracePt t="93238" x="2603500" y="4805363"/>
          <p14:tracePt t="93248" x="2565400" y="4843463"/>
          <p14:tracePt t="93258" x="2541588" y="4856163"/>
          <p14:tracePt t="93264" x="2516188" y="4868863"/>
          <p14:tracePt t="93274" x="2490788" y="4892675"/>
          <p14:tracePt t="93280" x="2478088" y="4905375"/>
          <p14:tracePt t="93290" x="2478088" y="4918075"/>
          <p14:tracePt t="93340" x="2478088" y="4943475"/>
          <p14:tracePt t="93406" x="2503488" y="4943475"/>
          <p14:tracePt t="93416" x="2541588" y="4943475"/>
          <p14:tracePt t="93422" x="2628900" y="4943475"/>
          <p14:tracePt t="93432" x="2741613" y="4918075"/>
          <p14:tracePt t="93442" x="2841625" y="4905375"/>
          <p14:tracePt t="93446" x="2954338" y="4879975"/>
          <p14:tracePt t="93456" x="3054350" y="4879975"/>
          <p14:tracePt t="93462" x="3167063" y="4868863"/>
          <p14:tracePt t="93472" x="3267075" y="4843463"/>
          <p14:tracePt t="93482" x="3367088" y="4830763"/>
          <p14:tracePt t="93486" x="3429000" y="4830763"/>
          <p14:tracePt t="93498" x="3492500" y="4805363"/>
          <p14:tracePt t="93502" x="3567113" y="4792663"/>
          <p14:tracePt t="93512" x="3630613" y="4756150"/>
          <p14:tracePt t="93522" x="3692525" y="4718050"/>
          <p14:tracePt t="93527" x="3756025" y="4705350"/>
          <p14:tracePt t="93536" x="3792538" y="4705350"/>
          <p14:tracePt t="93546" x="3805238" y="4692650"/>
          <p14:tracePt t="93552" x="3843338" y="4667250"/>
          <p14:tracePt t="93562" x="3867150" y="4667250"/>
          <p14:tracePt t="93578" x="3867150" y="4656138"/>
          <p14:tracePt t="93688" x="3867150" y="4630738"/>
          <p14:tracePt t="93692" x="3867150" y="4592638"/>
          <p14:tracePt t="93704" x="3779838" y="4554538"/>
          <p14:tracePt t="93714" x="3679825" y="4505325"/>
          <p14:tracePt t="93718" x="3541713" y="4443413"/>
          <p14:tracePt t="93728" x="3405188" y="4392613"/>
          <p14:tracePt t="93734" x="3241675" y="4341813"/>
          <p14:tracePt t="93745" x="3092450" y="4305300"/>
          <p14:tracePt t="93754" x="2941638" y="4267200"/>
          <p14:tracePt t="93758" x="2728913" y="4217988"/>
          <p14:tracePt t="93768" x="2541588" y="4141788"/>
          <p14:tracePt t="93774" x="2416175" y="4129088"/>
          <p14:tracePt t="93784" x="2352675" y="4105275"/>
          <p14:tracePt t="93795" x="2316163" y="4092575"/>
          <p14:tracePt t="93798" x="2290763" y="4079875"/>
          <p14:tracePt t="93834" x="2278063" y="4067175"/>
          <p14:tracePt t="93894" x="2278063" y="4079875"/>
          <p14:tracePt t="93914" x="2278063" y="4105275"/>
          <p14:tracePt t="93920" x="2278063" y="4129088"/>
          <p14:tracePt t="93930" x="2278063" y="4154488"/>
          <p14:tracePt t="93945" x="2278063" y="4179888"/>
          <p14:tracePt t="93954" x="2278063" y="4205288"/>
          <p14:tracePt t="93970" x="2278063" y="4230688"/>
          <p14:tracePt t="93977" x="2316163" y="4267200"/>
          <p14:tracePt t="93986" x="2328863" y="4279900"/>
          <p14:tracePt t="93996" x="2352675" y="4305300"/>
          <p14:tracePt t="94000" x="2403475" y="4354513"/>
          <p14:tracePt t="94011" x="2441575" y="4367213"/>
          <p14:tracePt t="94016" x="2516188" y="4405313"/>
          <p14:tracePt t="94026" x="2554288" y="4418013"/>
          <p14:tracePt t="94036" x="2616200" y="4430713"/>
          <p14:tracePt t="94040" x="2654300" y="4454525"/>
          <p14:tracePt t="94052" x="2703513" y="4467225"/>
          <p14:tracePt t="94056" x="2741613" y="4467225"/>
          <p14:tracePt t="94066" x="2778125" y="4479925"/>
          <p14:tracePt t="94076" x="2803525" y="4479925"/>
          <p14:tracePt t="94082" x="2828925" y="4492625"/>
          <p14:tracePt t="94093" x="2841625" y="4492625"/>
          <p14:tracePt t="94096" x="2867025" y="4505325"/>
          <p14:tracePt t="94106" x="2879725" y="4505325"/>
          <p14:tracePt t="94116" x="2890838" y="4518025"/>
          <p14:tracePt t="94182" x="2903538" y="4530725"/>
          <p14:tracePt t="94318" x="2903538" y="4505325"/>
          <p14:tracePt t="94334" x="2903538" y="4492625"/>
          <p14:tracePt t="94344" x="2903538" y="4467225"/>
          <p14:tracePt t="94364" x="2903538" y="4454525"/>
          <p14:tracePt t="94374" x="2903538" y="4443413"/>
          <p14:tracePt t="94388" x="2903538" y="4430713"/>
          <p14:tracePt t="94414" x="2903538" y="4418013"/>
          <p14:tracePt t="94430" x="2903538" y="4405313"/>
          <p14:tracePt t="94514" x="2916238" y="4405313"/>
          <p14:tracePt t="94530" x="2941638" y="4405313"/>
          <p14:tracePt t="94540" x="2954338" y="4405313"/>
          <p14:tracePt t="94546" x="3003550" y="4405313"/>
          <p14:tracePt t="94556" x="3092450" y="4405313"/>
          <p14:tracePt t="94561" x="3167063" y="4405313"/>
          <p14:tracePt t="94570" x="3241675" y="4405313"/>
          <p14:tracePt t="94580" x="3279775" y="4405313"/>
          <p14:tracePt t="94586" x="3328988" y="4405313"/>
          <p14:tracePt t="94596" x="3354388" y="4405313"/>
          <p14:tracePt t="94600" x="3379788" y="4418013"/>
          <p14:tracePt t="94611" x="3392488" y="4418013"/>
          <p14:tracePt t="94620" x="3405188" y="4430713"/>
          <p14:tracePt t="94686" x="3417888" y="4430713"/>
          <p14:tracePt t="94696" x="3417888" y="4443413"/>
          <p14:tracePt t="94712" x="3417888" y="4467225"/>
          <p14:tracePt t="94716" x="3417888" y="4492625"/>
          <p14:tracePt t="94727" x="3417888" y="4530725"/>
          <p14:tracePt t="94736" x="3417888" y="4543425"/>
          <p14:tracePt t="94744" x="3417888" y="4567238"/>
          <p14:tracePt t="94752" x="3417888" y="4592638"/>
          <p14:tracePt t="94759" x="3417888" y="4618038"/>
          <p14:tracePt t="94768" x="3392488" y="4656138"/>
          <p14:tracePt t="94778" x="3392488" y="4705350"/>
          <p14:tracePt t="94782" x="3392488" y="4730750"/>
          <p14:tracePt t="94792" x="3367088" y="4779963"/>
          <p14:tracePt t="94798" x="3354388" y="4818063"/>
          <p14:tracePt t="94808" x="3328988" y="4879975"/>
          <p14:tracePt t="94818" x="3328988" y="4918075"/>
          <p14:tracePt t="94822" x="3305175" y="4968875"/>
          <p14:tracePt t="94832" x="3292475" y="5005388"/>
          <p14:tracePt t="94838" x="3292475" y="5043488"/>
          <p14:tracePt t="94848" x="3279775" y="5081588"/>
          <p14:tracePt t="94859" x="3267075" y="5118100"/>
          <p14:tracePt t="94864" x="3254375" y="5156200"/>
          <p14:tracePt t="94874" x="3241675" y="5168900"/>
          <p14:tracePt t="94878" x="3241675" y="5194300"/>
          <p14:tracePt t="94888" x="3228975" y="5230813"/>
          <p14:tracePt t="94898" x="3216275" y="5230813"/>
          <p14:tracePt t="94904" x="3216275" y="5243513"/>
          <p14:tracePt t="94918" x="3216275" y="5268913"/>
          <p14:tracePt t="94928" x="3192463" y="5281613"/>
          <p14:tracePt t="94938" x="3192463" y="5294313"/>
          <p14:tracePt t="94948" x="3192463" y="5318125"/>
          <p14:tracePt t="94954" x="3179763" y="5318125"/>
          <p14:tracePt t="94964" x="3167063" y="5330825"/>
          <p14:tracePt t="94990" x="3167063" y="5343525"/>
          <p14:tracePt t="95004" x="3167063" y="5356225"/>
          <p14:tracePt t="95011" x="3167063" y="5368925"/>
          <p14:tracePt t="95030" x="3167063" y="5381625"/>
          <p14:tracePt t="95040" x="3167063" y="5394325"/>
          <p14:tracePt t="95054" x="3167063" y="5407025"/>
          <p14:tracePt t="95080" x="3167063" y="5430838"/>
          <p14:tracePt t="95096" x="3179763" y="5443538"/>
          <p14:tracePt t="95106" x="3192463" y="5468938"/>
          <p14:tracePt t="95594" x="3192463" y="5481638"/>
          <p14:tracePt t="95604" x="3192463" y="5494338"/>
          <p14:tracePt t="95611" x="3179763" y="5494338"/>
          <p14:tracePt t="95620" x="3154363" y="5507038"/>
          <p14:tracePt t="95630" x="3141663" y="5518150"/>
          <p14:tracePt t="95634" x="3103563" y="5530850"/>
          <p14:tracePt t="95646" x="3079750" y="5530850"/>
          <p14:tracePt t="95650" x="3003550" y="5543550"/>
          <p14:tracePt t="95661" x="2967038" y="5568950"/>
          <p14:tracePt t="95670" x="2903538" y="5568950"/>
          <p14:tracePt t="95677" x="2879725" y="5568950"/>
          <p14:tracePt t="95686" x="2803525" y="5581650"/>
          <p14:tracePt t="95690" x="2778125" y="5581650"/>
          <p14:tracePt t="95700" x="2754313" y="5581650"/>
          <p14:tracePt t="95711" x="2728913" y="5581650"/>
          <p14:tracePt t="95716" x="2716213" y="5594350"/>
          <p14:tracePt t="95727" x="2703513" y="5594350"/>
          <p14:tracePt t="95730" x="2690813" y="5594350"/>
          <p14:tracePt t="95761" x="2678113" y="5594350"/>
          <p14:tracePt t="95958" x="2667000" y="5594350"/>
          <p14:tracePt t="95988" x="2641600" y="5594350"/>
          <p14:tracePt t="96004" x="2628900" y="5594350"/>
          <p14:tracePt t="96014" x="2616200" y="5594350"/>
          <p14:tracePt t="96018" x="2603500" y="5594350"/>
          <p14:tracePt t="96028" x="2590800" y="5594350"/>
          <p14:tracePt t="96098" x="2578100" y="5594350"/>
          <p14:tracePt t="96226" x="2565400" y="5594350"/>
          <p14:tracePt t="96240" x="2554288" y="5594350"/>
          <p14:tracePt t="96246" x="2541588" y="5581650"/>
          <p14:tracePt t="96266" x="2528888" y="5568950"/>
          <p14:tracePt t="96270" x="2516188" y="5556250"/>
          <p14:tracePt t="96306" x="2516188" y="5543550"/>
          <p14:tracePt t="96336" x="2516188" y="5530850"/>
          <p14:tracePt t="96362" x="2503488" y="5530850"/>
          <p14:tracePt t="96376" x="2503488" y="5518150"/>
          <p14:tracePt t="96412" x="2490788" y="5507038"/>
          <p14:tracePt t="96422" x="2478088" y="5507038"/>
          <p14:tracePt t="96436" x="2478088" y="5494338"/>
          <p14:tracePt t="96538" x="2465388" y="5481638"/>
          <p14:tracePt t="96558" x="2452688" y="5481638"/>
          <p14:tracePt t="96578" x="2452688" y="5468938"/>
          <p14:tracePt t="96592" x="2441575" y="5456238"/>
          <p14:tracePt t="96598" x="2428875" y="5443538"/>
          <p14:tracePt t="96780" x="2428875" y="5430838"/>
          <p14:tracePt t="96800" x="2428875" y="5418138"/>
          <p14:tracePt t="96804" x="2428875" y="5407025"/>
          <p14:tracePt t="97752" x="2441575" y="5407025"/>
          <p14:tracePt t="97768" x="2452688" y="5407025"/>
          <p14:tracePt t="97778" x="2465388" y="5407025"/>
          <p14:tracePt t="97794" x="2490788" y="5407025"/>
          <p14:tracePt t="97798" x="2528888" y="5407025"/>
          <p14:tracePt t="97808" x="2565400" y="5407025"/>
          <p14:tracePt t="97818" x="2603500" y="5407025"/>
          <p14:tracePt t="97824" x="2628900" y="5407025"/>
          <p14:tracePt t="97834" x="2667000" y="5394325"/>
          <p14:tracePt t="97838" x="2690813" y="5394325"/>
          <p14:tracePt t="97848" x="2716213" y="5394325"/>
          <p14:tracePt t="97858" x="2741613" y="5381625"/>
          <p14:tracePt t="97864" x="2767013" y="5381625"/>
          <p14:tracePt t="97874" x="2790825" y="5368925"/>
          <p14:tracePt t="97880" x="2816225" y="5368925"/>
          <p14:tracePt t="97890" x="2841625" y="5343525"/>
          <p14:tracePt t="97900" x="2854325" y="5343525"/>
          <p14:tracePt t="97904" x="2879725" y="5343525"/>
          <p14:tracePt t="97914" x="2890838" y="5343525"/>
          <p14:tracePt t="97931" x="2916238" y="5343525"/>
          <p14:tracePt t="97960" x="2928938" y="5343525"/>
          <p14:tracePt t="98112" x="2941638" y="5343525"/>
          <p14:tracePt t="98126" x="2941638" y="5330825"/>
          <p14:tracePt t="98132" x="2928938" y="5318125"/>
          <p14:tracePt t="98142" x="2916238" y="5305425"/>
          <p14:tracePt t="98152" x="2903538" y="5294313"/>
          <p14:tracePt t="98156" x="2890838" y="5281613"/>
          <p14:tracePt t="98166" x="2879725" y="5281613"/>
          <p14:tracePt t="98172" x="2867025" y="5268913"/>
          <p14:tracePt t="98192" x="2854325" y="5256213"/>
          <p14:tracePt t="98197" x="2841625" y="5256213"/>
          <p14:tracePt t="98214" x="2803525" y="5243513"/>
          <p14:tracePt t="98222" x="2790825" y="5230813"/>
          <p14:tracePt t="98238" x="2767013" y="5218113"/>
          <p14:tracePt t="98252" x="2754313" y="5218113"/>
          <p14:tracePt t="98263" x="2728913" y="5218113"/>
          <p14:tracePt t="98272" x="2728913" y="5205413"/>
          <p14:tracePt t="98278" x="2703513" y="5205413"/>
          <p14:tracePt t="98288" x="2690813" y="5194300"/>
          <p14:tracePt t="98302" x="2678113" y="5194300"/>
          <p14:tracePt t="98313" x="2667000" y="5194300"/>
          <p14:tracePt t="98329" x="2654300" y="5194300"/>
          <p14:tracePt t="98586" x="2654300" y="5181600"/>
          <p14:tracePt t="98600" x="2667000" y="5181600"/>
          <p14:tracePt t="98610" x="2678113" y="5181600"/>
          <p14:tracePt t="98626" x="2690813" y="5181600"/>
          <p14:tracePt t="98636" x="2703513" y="5181600"/>
          <p14:tracePt t="98670" x="2716213" y="5181600"/>
          <p14:tracePt t="98702" x="2728913" y="5181600"/>
          <p14:tracePt t="98812" x="2741613" y="5181600"/>
          <p14:tracePt t="98848" x="2754313" y="5181600"/>
          <p14:tracePt t="98912" x="2767013" y="5181600"/>
          <p14:tracePt t="98948" x="2778125" y="5168900"/>
          <p14:tracePt t="98965" x="2790825" y="5156200"/>
          <p14:tracePt t="99004" x="2803525" y="5143500"/>
          <p14:tracePt t="99040" x="2816225" y="5143500"/>
          <p14:tracePt t="99488" x="2841625" y="5143500"/>
          <p14:tracePt t="99499" x="2854325" y="5143500"/>
          <p14:tracePt t="99504" x="2890838" y="5143500"/>
          <p14:tracePt t="99515" x="2928938" y="5143500"/>
          <p14:tracePt t="99518" x="2967038" y="5143500"/>
          <p14:tracePt t="99528" x="3016250" y="5130800"/>
          <p14:tracePt t="99538" x="3054350" y="5130800"/>
          <p14:tracePt t="99544" x="3128963" y="5105400"/>
          <p14:tracePt t="99554" x="3192463" y="5092700"/>
          <p14:tracePt t="99558" x="3292475" y="5092700"/>
          <p14:tracePt t="99568" x="3367088" y="5092700"/>
          <p14:tracePt t="99578" x="3429000" y="5092700"/>
          <p14:tracePt t="99584" x="3467100" y="5092700"/>
          <p14:tracePt t="99594" x="3517900" y="5092700"/>
          <p14:tracePt t="99599" x="3541713" y="5092700"/>
          <p14:tracePt t="99610" x="3579813" y="5092700"/>
          <p14:tracePt t="99620" x="3605213" y="5092700"/>
          <p14:tracePt t="99624" x="3643313" y="5092700"/>
          <p14:tracePt t="99634" x="3667125" y="5092700"/>
          <p14:tracePt t="99640" x="3692525" y="5092700"/>
          <p14:tracePt t="99650" x="3717925" y="5092700"/>
          <p14:tracePt t="99660" x="3730625" y="5092700"/>
          <p14:tracePt t="99665" x="3756025" y="5092700"/>
          <p14:tracePt t="99674" x="3767138" y="5092700"/>
          <p14:tracePt t="99680" x="3779838" y="5092700"/>
          <p14:tracePt t="99706" x="3792538" y="5092700"/>
          <p14:tracePt t="99756" x="3805238" y="5092700"/>
          <p14:tracePt t="99776" x="3817938" y="5092700"/>
          <p14:tracePt t="99796" x="3817938" y="5105400"/>
          <p14:tracePt t="99846" x="3830638" y="5105400"/>
          <p14:tracePt t="99862" x="3856038" y="5105400"/>
          <p14:tracePt t="99872" x="3879850" y="5105400"/>
          <p14:tracePt t="99876" x="3930650" y="5105400"/>
          <p14:tracePt t="99886" x="3968750" y="5105400"/>
          <p14:tracePt t="99896" x="4043363" y="5130800"/>
          <p14:tracePt t="99902" x="4092575" y="5130800"/>
          <p14:tracePt t="99912" x="4130675" y="5156200"/>
          <p14:tracePt t="99916" x="4181475" y="5168900"/>
          <p14:tracePt t="99926" x="4205288" y="5181600"/>
          <p14:tracePt t="99942" x="4217988" y="5181600"/>
          <p14:tracePt t="100118" x="4230688" y="5181600"/>
          <p14:tracePt t="100134" x="4243388" y="5181600"/>
          <p14:tracePt t="100154" x="4256088" y="5181600"/>
          <p14:tracePt t="100190" x="4268788" y="5181600"/>
          <p14:tracePt t="100280" x="4281488" y="5168900"/>
          <p14:tracePt t="100330" x="4281488" y="5156200"/>
          <p14:tracePt t="100410" x="4281488" y="5143500"/>
          <p14:tracePt t="100446" x="4281488" y="5130800"/>
          <p14:tracePt t="100462" x="4281488" y="5118100"/>
          <p14:tracePt t="100472" x="4281488" y="5105400"/>
          <p14:tracePt t="100486" x="4281488" y="5092700"/>
          <p14:tracePt t="100496" x="4281488" y="5081588"/>
          <p14:tracePt t="100502" x="4281488" y="5068888"/>
          <p14:tracePt t="100710" x="4281488" y="5056188"/>
          <p14:tracePt t="100854" x="4256088" y="5056188"/>
          <p14:tracePt t="101394" x="4243388" y="5056188"/>
          <p14:tracePt t="101410" x="4230688" y="5056188"/>
          <p14:tracePt t="102090" x="4230688" y="5068888"/>
          <p14:tracePt t="102100" x="4217988" y="5092700"/>
          <p14:tracePt t="102106" x="4205288" y="5105400"/>
          <p14:tracePt t="102116" x="4181475" y="5130800"/>
          <p14:tracePt t="102122" x="4168775" y="5143500"/>
          <p14:tracePt t="102133" x="4130675" y="5168900"/>
          <p14:tracePt t="102142" x="4105275" y="5181600"/>
          <p14:tracePt t="102146" x="4068763" y="5194300"/>
          <p14:tracePt t="102156" x="4043363" y="5218113"/>
          <p14:tracePt t="102162" x="4005263" y="5230813"/>
          <p14:tracePt t="102172" x="3979863" y="5243513"/>
          <p14:tracePt t="102183" x="3930650" y="5256213"/>
          <p14:tracePt t="102186" x="3879850" y="5268913"/>
          <p14:tracePt t="102202" x="3743325" y="5305425"/>
          <p14:tracePt t="102212" x="3643313" y="5343525"/>
          <p14:tracePt t="102222" x="3554413" y="5343525"/>
          <p14:tracePt t="102226" x="3467100" y="5368925"/>
          <p14:tracePt t="102236" x="3379788" y="5394325"/>
          <p14:tracePt t="102242" x="3292475" y="5418138"/>
          <p14:tracePt t="102252" x="3167063" y="5468938"/>
          <p14:tracePt t="102262" x="3054350" y="5481638"/>
          <p14:tracePt t="102268" x="2890838" y="5518150"/>
          <p14:tracePt t="102278" x="2767013" y="5543550"/>
          <p14:tracePt t="102282" x="2628900" y="5543550"/>
          <p14:tracePt t="102292" x="2490788" y="5556250"/>
          <p14:tracePt t="102302" x="2428875" y="5556250"/>
          <p14:tracePt t="102308" x="2352675" y="5581650"/>
          <p14:tracePt t="102318" x="2290763" y="5581650"/>
          <p14:tracePt t="102322" x="2252663" y="5581650"/>
          <p14:tracePt t="102333" x="2216150" y="5581650"/>
          <p14:tracePt t="102342" x="2190750" y="5581650"/>
          <p14:tracePt t="102348" x="2178050" y="5581650"/>
          <p14:tracePt t="102358" x="2165350" y="5581650"/>
          <p14:tracePt t="102372" x="2152650" y="5581650"/>
          <p14:tracePt t="102424" x="2127250" y="5581650"/>
          <p14:tracePt t="102478" x="2116138" y="5581650"/>
          <p14:tracePt t="102504" x="2103438" y="5568950"/>
          <p14:tracePt t="102514" x="2103438" y="5556250"/>
          <p14:tracePt t="102530" x="2090738" y="5543550"/>
          <p14:tracePt t="102544" x="2078038" y="5530850"/>
          <p14:tracePt t="102554" x="2078038" y="5518150"/>
          <p14:tracePt t="102560" x="2065338" y="5507038"/>
          <p14:tracePt t="102574" x="2065338" y="5494338"/>
          <p14:tracePt t="102584" x="2052638" y="5494338"/>
          <p14:tracePt t="102601" x="2052638" y="5468938"/>
          <p14:tracePt t="102618" x="2039938" y="5456238"/>
          <p14:tracePt t="102636" x="2027238" y="5456238"/>
          <p14:tracePt t="102670" x="2027238" y="5443538"/>
          <p14:tracePt t="102783" x="2027238" y="5430838"/>
          <p14:tracePt t="106024" x="2014538" y="5430838"/>
          <p14:tracePt t="106044" x="2014538" y="5443538"/>
          <p14:tracePt t="106050" x="2014538" y="5456238"/>
          <p14:tracePt t="106190" x="2014538" y="5468938"/>
          <p14:tracePt t="106302" x="2014538" y="5494338"/>
          <p14:tracePt t="106438" x="2003425" y="5494338"/>
          <p14:tracePt t="106510" x="2003425" y="5507038"/>
          <p14:tracePt t="106530" x="2014538" y="5507038"/>
          <p14:tracePt t="106534" x="2027238" y="5518150"/>
          <p14:tracePt t="106544" x="2027238" y="5530850"/>
          <p14:tracePt t="106550" x="2065338" y="5543550"/>
          <p14:tracePt t="106560" x="2078038" y="5556250"/>
          <p14:tracePt t="106571" x="2103438" y="5556250"/>
          <p14:tracePt t="106574" x="2127250" y="5568950"/>
          <p14:tracePt t="106584" x="2139950" y="5581650"/>
          <p14:tracePt t="106600" x="2152650" y="5581650"/>
          <p14:tracePt t="106690" x="2165350" y="5581650"/>
          <p14:tracePt t="106716" x="2165350" y="5568950"/>
          <p14:tracePt t="106736" x="2165350" y="5543550"/>
          <p14:tracePt t="106792" x="2152650" y="5543550"/>
          <p14:tracePt t="106806" x="2127250" y="5543550"/>
          <p14:tracePt t="106816" x="2103438" y="5543550"/>
          <p14:tracePt t="106842" x="2078038" y="5543550"/>
          <p14:tracePt t="106994" x="2065338" y="5543550"/>
          <p14:tracePt t="107004" x="2052638" y="5543550"/>
          <p14:tracePt t="107160" x="2039938" y="5556250"/>
          <p14:tracePt t="107220" x="2027238" y="5543550"/>
          <p14:tracePt t="107306" x="2027238" y="5530850"/>
          <p14:tracePt t="107320" x="2027238" y="5518150"/>
          <p14:tracePt t="107342" x="2039938" y="5518150"/>
          <p14:tracePt t="107346" x="2078038" y="5494338"/>
          <p14:tracePt t="107362" x="2103438" y="5494338"/>
          <p14:tracePt t="107373" x="2116138" y="5494338"/>
          <p14:tracePt t="107382" x="2127250" y="5494338"/>
          <p14:tracePt t="107386" x="2152650" y="5481638"/>
          <p14:tracePt t="107396" x="2165350" y="5481638"/>
          <p14:tracePt t="107402" x="2190750" y="5481638"/>
          <p14:tracePt t="107412" x="2203450" y="5481638"/>
          <p14:tracePt t="107426" x="2228850" y="5468938"/>
          <p14:tracePt t="107442" x="2239963" y="5468938"/>
          <p14:tracePt t="107452" x="2252663" y="5468938"/>
          <p14:tracePt t="107462" x="2265363" y="5468938"/>
          <p14:tracePt t="107479" x="2278063" y="5468938"/>
          <p14:tracePt t="107624" x="2265363" y="5468938"/>
          <p14:tracePt t="107744" x="2290763" y="5456238"/>
          <p14:tracePt t="107760" x="2290763" y="5430838"/>
          <p14:tracePt t="107972" x="2278063" y="5430838"/>
          <p14:tracePt t="107996" x="2265363" y="5430838"/>
          <p14:tracePt t="108012" x="2252663" y="5430838"/>
          <p14:tracePt t="108038" x="2228850" y="5430838"/>
          <p14:tracePt t="108148" x="2216150" y="5430838"/>
          <p14:tracePt t="108198" x="2203450" y="5430838"/>
          <p14:tracePt t="108326" x="2190750" y="5430838"/>
          <p14:tracePt t="108346" x="2178050" y="5430838"/>
          <p14:tracePt t="108350" x="2165350" y="5430838"/>
          <p14:tracePt t="108366" x="2152650" y="5430838"/>
          <p14:tracePt t="108380" x="2139950" y="5443538"/>
          <p14:tracePt t="108396" x="2127250" y="5456238"/>
          <p14:tracePt t="108410" x="2116138" y="5468938"/>
          <p14:tracePt t="108446" x="2103438" y="5468938"/>
          <p14:tracePt t="108457" x="2090738" y="5468938"/>
          <p14:tracePt t="108496" x="2078038" y="5481638"/>
          <p14:tracePt t="108526" x="2065338" y="5481638"/>
          <p14:tracePt t="108566" x="2052638" y="5481638"/>
          <p14:tracePt t="108582" x="2039938" y="5481638"/>
          <p14:tracePt t="108592" x="2027238" y="5481638"/>
          <p14:tracePt t="108608" x="2014538" y="5468938"/>
          <p14:tracePt t="108622" x="1990725" y="5443538"/>
          <p14:tracePt t="108648" x="1978025" y="5430838"/>
          <p14:tracePt t="108672" x="1978025" y="5407025"/>
          <p14:tracePt t="108678" x="1965325" y="5394325"/>
          <p14:tracePt t="108689" x="1952625" y="5381625"/>
          <p14:tracePt t="108702" x="1952625" y="5368925"/>
          <p14:tracePt t="108718" x="1939925" y="5343525"/>
          <p14:tracePt t="108860" x="1927225" y="5330825"/>
          <p14:tracePt t="108900" x="1914525" y="5330825"/>
          <p14:tracePt t="108950" x="1903413" y="5330825"/>
          <p14:tracePt t="108966" x="1878013" y="5343525"/>
          <p14:tracePt t="108970" x="1878013" y="5356225"/>
          <p14:tracePt t="108980" x="1865313" y="5368925"/>
          <p14:tracePt t="108991" x="1827213" y="5407025"/>
          <p14:tracePt t="108996" x="1801813" y="5418138"/>
          <p14:tracePt t="109006" x="1778000" y="5430838"/>
          <p14:tracePt t="109010" x="1765300" y="5456238"/>
          <p14:tracePt t="109020" x="1752600" y="5456238"/>
          <p14:tracePt t="109030" x="1727200" y="5481638"/>
          <p14:tracePt t="109036" x="1714500" y="5507038"/>
          <p14:tracePt t="109046" x="1677988" y="5518150"/>
          <p14:tracePt t="109050" x="1665288" y="5530850"/>
          <p14:tracePt t="109072" x="1652588" y="5543550"/>
          <p14:tracePt t="109168" x="1639888" y="5543550"/>
          <p14:tracePt t="109248" x="1639888" y="5556250"/>
          <p14:tracePt t="109420" x="1627188" y="5556250"/>
          <p14:tracePt t="110100" x="1639888" y="5556250"/>
          <p14:tracePt t="110107" x="1652588" y="5556250"/>
          <p14:tracePt t="110116" x="1677988" y="5556250"/>
          <p14:tracePt t="110120" x="1701800" y="5556250"/>
          <p14:tracePt t="110130" x="1727200" y="5556250"/>
          <p14:tracePt t="110142" x="1765300" y="5556250"/>
          <p14:tracePt t="110146" x="1801813" y="5530850"/>
          <p14:tracePt t="110157" x="1839913" y="5530850"/>
          <p14:tracePt t="110162" x="1890713" y="5530850"/>
          <p14:tracePt t="110172" x="1952625" y="5530850"/>
          <p14:tracePt t="110182" x="2039938" y="5530850"/>
          <p14:tracePt t="110186" x="2139950" y="5530850"/>
          <p14:tracePt t="110196" x="2190750" y="5530850"/>
          <p14:tracePt t="110202" x="2278063" y="5556250"/>
          <p14:tracePt t="110212" x="2352675" y="5568950"/>
          <p14:tracePt t="110222" x="2403475" y="5594350"/>
          <p14:tracePt t="110226" x="2441575" y="5594350"/>
          <p14:tracePt t="110236" x="2465388" y="5607050"/>
          <p14:tracePt t="110242" x="2478088" y="5619750"/>
          <p14:tracePt t="110252" x="2490788" y="5619750"/>
          <p14:tracePt t="110332" x="2503488" y="5619750"/>
          <p14:tracePt t="110640" x="2490788" y="5581650"/>
          <p14:tracePt t="110644" x="2478088" y="5556250"/>
          <p14:tracePt t="110656" x="2465388" y="5518150"/>
          <p14:tracePt t="110660" x="2441575" y="5494338"/>
          <p14:tracePt t="110670" x="2378075" y="5443538"/>
          <p14:tracePt t="110680" x="2352675" y="5430838"/>
          <p14:tracePt t="110686" x="2316163" y="5407025"/>
          <p14:tracePt t="110696" x="2290763" y="5394325"/>
          <p14:tracePt t="110700" x="2252663" y="5394325"/>
          <p14:tracePt t="110710" x="2228850" y="5356225"/>
          <p14:tracePt t="110720" x="2203450" y="5343525"/>
          <p14:tracePt t="110726" x="2152650" y="5305425"/>
          <p14:tracePt t="110736" x="2139950" y="5294313"/>
          <p14:tracePt t="110740" x="2116138" y="5281613"/>
          <p14:tracePt t="110750" x="2090738" y="5268913"/>
          <p14:tracePt t="110762" x="2078038" y="5256213"/>
          <p14:tracePt t="110776" x="2065338" y="5256213"/>
          <p14:tracePt t="110793" x="2065338" y="5243513"/>
          <p14:tracePt t="110982" x="2078038" y="5243513"/>
          <p14:tracePt t="110988" x="2090738" y="5256213"/>
          <p14:tracePt t="110998" x="2103438" y="5256213"/>
          <p14:tracePt t="111002" x="2127250" y="5256213"/>
          <p14:tracePt t="111014" x="2152650" y="5256213"/>
          <p14:tracePt t="111028" x="2178050" y="5256213"/>
          <p14:tracePt t="111038" x="2190750" y="5256213"/>
          <p14:tracePt t="111044" x="2228850" y="5256213"/>
          <p14:tracePt t="111054" x="2252663" y="5256213"/>
          <p14:tracePt t="111064" x="2265363" y="5281613"/>
          <p14:tracePt t="111068" x="2278063" y="5281613"/>
          <p14:tracePt t="111094" x="2303463" y="5281613"/>
          <p14:tracePt t="111104" x="2328863" y="5281613"/>
          <p14:tracePt t="111134" x="2339975" y="5281613"/>
          <p14:tracePt t="111150" x="2352675" y="5281613"/>
          <p14:tracePt t="111160" x="2365375" y="5281613"/>
          <p14:tracePt t="111164" x="2378075" y="5281613"/>
          <p14:tracePt t="111175" x="2390775" y="5281613"/>
          <p14:tracePt t="111200" x="2416175" y="5281613"/>
          <p14:tracePt t="111214" x="2428875" y="5281613"/>
          <p14:tracePt t="111225" x="2441575" y="5281613"/>
          <p14:tracePt t="111230" x="2452688" y="5294313"/>
          <p14:tracePt t="111244" x="2465388" y="5294313"/>
          <p14:tracePt t="111256" x="2478088" y="5305425"/>
          <p14:tracePt t="111266" x="2503488" y="5305425"/>
          <p14:tracePt t="111270" x="2528888" y="5318125"/>
          <p14:tracePt t="111280" x="2554288" y="5330825"/>
          <p14:tracePt t="111286" x="2578100" y="5356225"/>
          <p14:tracePt t="111302" x="2590800" y="5356225"/>
          <p14:tracePt t="111312" x="2603500" y="5356225"/>
          <p14:tracePt t="111534" x="2616200" y="5356225"/>
          <p14:tracePt t="111554" x="2628900" y="5368925"/>
          <p14:tracePt t="111558" x="2641600" y="5368925"/>
          <p14:tracePt t="111578" x="2654300" y="5381625"/>
          <p14:tracePt t="111600" x="2667000" y="5381625"/>
          <p14:tracePt t="111618" x="2678113" y="5381625"/>
          <p14:tracePt t="111628" x="2678113" y="5394325"/>
          <p14:tracePt t="111638" x="2690813" y="5394325"/>
          <p14:tracePt t="111664" x="2703513" y="5394325"/>
          <p14:tracePt t="111674" x="2728913" y="5394325"/>
          <p14:tracePt t="111678" x="2754313" y="5407025"/>
          <p14:tracePt t="111690" x="2767013" y="5407025"/>
          <p14:tracePt t="111694" x="2778125" y="5407025"/>
          <p14:tracePt t="111704" x="2803525" y="5407025"/>
          <p14:tracePt t="111714" x="2828925" y="5407025"/>
          <p14:tracePt t="111720" x="2854325" y="5407025"/>
          <p14:tracePt t="111730" x="2890838" y="5407025"/>
          <p14:tracePt t="111734" x="2903538" y="5407025"/>
          <p14:tracePt t="111744" x="2941638" y="5407025"/>
          <p14:tracePt t="111754" x="2967038" y="5407025"/>
          <p14:tracePt t="111770" x="2979738" y="5407025"/>
          <p14:tracePt t="111784" x="2992438" y="5407025"/>
          <p14:tracePt t="111810" x="3003550" y="5407025"/>
          <p14:tracePt t="111850" x="3016250" y="5407025"/>
          <p14:tracePt t="111866" x="3028950" y="5407025"/>
          <p14:tracePt t="111880" x="3041650" y="5407025"/>
          <p14:tracePt t="111896" x="3067050" y="5407025"/>
          <p14:tracePt t="111912" x="3079750" y="5407025"/>
          <p14:tracePt t="111922" x="3103563" y="5407025"/>
          <p14:tracePt t="111932" x="3128963" y="5407025"/>
          <p14:tracePt t="111936" x="3154363" y="5407025"/>
          <p14:tracePt t="111946" x="3167063" y="5407025"/>
          <p14:tracePt t="111952" x="3205163" y="5407025"/>
          <p14:tracePt t="111972" x="3228975" y="5407025"/>
          <p14:tracePt t="111977" x="3241675" y="5407025"/>
          <p14:tracePt t="111986" x="3254375" y="5407025"/>
          <p14:tracePt t="111993" x="3267075" y="5407025"/>
          <p14:tracePt t="112002" x="3292475" y="5407025"/>
          <p14:tracePt t="112012" x="3305175" y="5407025"/>
          <p14:tracePt t="112016" x="3328988" y="5407025"/>
          <p14:tracePt t="112032" x="3341688" y="5407025"/>
          <p14:tracePt t="112052" x="3354388" y="5407025"/>
          <p14:tracePt t="112108" x="3367088" y="5407025"/>
          <p14:tracePt t="112158" x="3379788" y="5407025"/>
          <p14:tracePt t="112174" x="3392488" y="5394325"/>
          <p14:tracePt t="112178" x="3405188" y="5394325"/>
          <p14:tracePt t="112188" x="3405188" y="5381625"/>
          <p14:tracePt t="112204" x="3429000" y="5368925"/>
          <p14:tracePt t="112214" x="3429000" y="5356225"/>
          <p14:tracePt t="112218" x="3441700" y="5343525"/>
          <p14:tracePt t="112280" x="3454400" y="5343525"/>
          <p14:tracePt t="112294" x="3467100" y="5330825"/>
          <p14:tracePt t="112370" x="3479800" y="5318125"/>
          <p14:tracePt t="112384" x="3492500" y="5318125"/>
          <p14:tracePt t="112394" x="3530600" y="5318125"/>
          <p14:tracePt t="112400" x="3567113" y="5318125"/>
          <p14:tracePt t="112411" x="3630613" y="5318125"/>
          <p14:tracePt t="112416" x="3717925" y="5318125"/>
          <p14:tracePt t="112426" x="3792538" y="5318125"/>
          <p14:tracePt t="112436" x="3867150" y="5318125"/>
          <p14:tracePt t="112440" x="3930650" y="5318125"/>
          <p14:tracePt t="112450" x="3968750" y="5318125"/>
          <p14:tracePt t="112456" x="4017963" y="5318125"/>
          <p14:tracePt t="112466" x="4043363" y="5318125"/>
          <p14:tracePt t="112476" x="4056063" y="5318125"/>
          <p14:tracePt t="112480" x="4081463" y="5318125"/>
          <p14:tracePt t="112496" x="4092575" y="5318125"/>
          <p14:tracePt t="112532" x="4105275" y="5318125"/>
          <p14:tracePt t="112593" x="4143375" y="5318125"/>
          <p14:tracePt t="112602" x="4168775" y="5318125"/>
          <p14:tracePt t="112608" x="4181475" y="5318125"/>
          <p14:tracePt t="112618" x="4192588" y="5318125"/>
          <p14:tracePt t="112634" x="4217988" y="5318125"/>
          <p14:tracePt t="112658" x="4230688" y="5318125"/>
          <p14:tracePt t="112674" x="4243388" y="5318125"/>
          <p14:tracePt t="112754" x="4230688" y="5318125"/>
          <p14:tracePt t="112764" x="4192588" y="5330825"/>
          <p14:tracePt t="112770" x="4168775" y="5356225"/>
          <p14:tracePt t="112780" x="4130675" y="5368925"/>
          <p14:tracePt t="112790" x="4081463" y="5381625"/>
          <p14:tracePt t="112794" x="4056063" y="5407025"/>
          <p14:tracePt t="112804" x="3992563" y="5418138"/>
          <p14:tracePt t="112811" x="3943350" y="5418138"/>
          <p14:tracePt t="112820" x="3892550" y="5456238"/>
          <p14:tracePt t="112830" x="3843338" y="5468938"/>
          <p14:tracePt t="112834" x="3767138" y="5494338"/>
          <p14:tracePt t="112845" x="3679825" y="5494338"/>
          <p14:tracePt t="112850" x="3567113" y="5507038"/>
          <p14:tracePt t="112861" x="3417888" y="5507038"/>
          <p14:tracePt t="112870" x="3279775" y="5507038"/>
          <p14:tracePt t="112877" x="3154363" y="5507038"/>
          <p14:tracePt t="112886" x="3016250" y="5530850"/>
          <p14:tracePt t="112890" x="2879725" y="5530850"/>
          <p14:tracePt t="112900" x="2728913" y="5543550"/>
          <p14:tracePt t="112911" x="2590800" y="5568950"/>
          <p14:tracePt t="112916" x="2428875" y="5568950"/>
          <p14:tracePt t="112927" x="2265363" y="5568950"/>
          <p14:tracePt t="112930" x="2065338" y="5568950"/>
          <p14:tracePt t="112940" x="1878013" y="5568950"/>
          <p14:tracePt t="112950" x="1714500" y="5568950"/>
          <p14:tracePt t="112956" x="1552575" y="5568950"/>
          <p14:tracePt t="112966" x="1439863" y="5568950"/>
          <p14:tracePt t="112972" x="1363663" y="5568950"/>
          <p14:tracePt t="112982" x="1301750" y="5568950"/>
          <p14:tracePt t="112990" x="1252538" y="5568950"/>
          <p14:tracePt t="112996" x="1214438" y="5568950"/>
          <p14:tracePt t="113006" x="1176338" y="5568950"/>
          <p14:tracePt t="113016" x="1163638" y="5568950"/>
          <p14:tracePt t="113030" x="1139825" y="5568950"/>
          <p14:tracePt t="113102" x="1127125" y="5568950"/>
          <p14:tracePt t="113142" x="1127125" y="5556250"/>
          <p14:tracePt t="113152" x="1127125" y="5543550"/>
          <p14:tracePt t="113166" x="1127125" y="5530850"/>
          <p14:tracePt t="113176" x="1127125" y="5518150"/>
          <p14:tracePt t="113182" x="1127125" y="5507038"/>
          <p14:tracePt t="113192" x="1127125" y="5494338"/>
          <p14:tracePt t="113212" x="1127125" y="5481638"/>
          <p14:tracePt t="113222" x="1139825" y="5456238"/>
          <p14:tracePt t="113238" x="1150938" y="5443538"/>
          <p14:tracePt t="113248" x="1176338" y="5443538"/>
          <p14:tracePt t="113258" x="1214438" y="5418138"/>
          <p14:tracePt t="113262" x="1239838" y="5418138"/>
          <p14:tracePt t="113272" x="1263650" y="5418138"/>
          <p14:tracePt t="113278" x="1289050" y="5418138"/>
          <p14:tracePt t="113288" x="1314450" y="5418138"/>
          <p14:tracePt t="113298" x="1339850" y="5418138"/>
          <p14:tracePt t="113302" x="1363663" y="5418138"/>
          <p14:tracePt t="113312" x="1389063" y="5418138"/>
          <p14:tracePt t="113328" x="1401763" y="5430838"/>
          <p14:tracePt t="113430" x="1414463" y="5443538"/>
          <p14:tracePt t="113464" x="1427163" y="5456238"/>
          <p14:tracePt t="113510" x="1439863" y="5456238"/>
          <p14:tracePt t="113524" x="1465263" y="5481638"/>
          <p14:tracePt t="113545" x="1476375" y="5481638"/>
          <p14:tracePt t="113554" x="1476375" y="5494338"/>
          <p14:tracePt t="113560" x="1489075" y="5507038"/>
          <p14:tracePt t="113570" x="1489075" y="5518150"/>
          <p14:tracePt t="113596" x="1501775" y="5530850"/>
          <p14:tracePt t="113620" x="1514475" y="5556250"/>
          <p14:tracePt t="113636" x="1527175" y="5556250"/>
          <p14:tracePt t="113640" x="1552575" y="5556250"/>
          <p14:tracePt t="113650" x="1577975" y="5556250"/>
          <p14:tracePt t="113662" x="1627188" y="5556250"/>
          <p14:tracePt t="113666" x="1665288" y="5556250"/>
          <p14:tracePt t="113676" x="1701800" y="5543550"/>
          <p14:tracePt t="113682" x="1752600" y="5481638"/>
          <p14:tracePt t="113692" x="1801813" y="5418138"/>
          <p14:tracePt t="113702" x="1852613" y="5343525"/>
          <p14:tracePt t="113706" x="1903413" y="5256213"/>
          <p14:tracePt t="113716" x="1965325" y="5156200"/>
          <p14:tracePt t="113722" x="2003425" y="5081588"/>
          <p14:tracePt t="113732" x="2078038" y="4981575"/>
          <p14:tracePt t="113742" x="2152650" y="4892675"/>
          <p14:tracePt t="113746" x="2265363" y="4768850"/>
          <p14:tracePt t="113756" x="2352675" y="4692650"/>
          <p14:tracePt t="113763" x="2478088" y="4605338"/>
          <p14:tracePt t="113772" x="2590800" y="4543425"/>
          <p14:tracePt t="113782" x="2654300" y="4505325"/>
          <p14:tracePt t="113786" x="2703513" y="4454525"/>
          <p14:tracePt t="113798" x="2728913" y="4430713"/>
          <p14:tracePt t="113802" x="2741613" y="4392613"/>
          <p14:tracePt t="113812" x="2754313" y="4367213"/>
          <p14:tracePt t="113822" x="2767013" y="4367213"/>
          <p14:tracePt t="113838" x="2767013" y="4354513"/>
          <p14:tracePt t="113842" x="2767013" y="4341813"/>
          <p14:tracePt t="113934" x="2778125" y="4330700"/>
          <p14:tracePt t="113948" x="2790825" y="4305300"/>
          <p14:tracePt t="113964" x="2803525" y="4279900"/>
          <p14:tracePt t="113974" x="2816225" y="4267200"/>
          <p14:tracePt t="113984" x="2816225" y="4254500"/>
          <p14:tracePt t="113990" x="2841625" y="4241800"/>
          <p14:tracePt t="113998" x="2867025" y="4230688"/>
          <p14:tracePt t="114014" x="2867025" y="4217988"/>
          <p14:tracePt t="114186" x="2867025" y="4205288"/>
          <p14:tracePt t="114216" x="2867025" y="4192588"/>
          <p14:tracePt t="114226" x="2867025" y="4179888"/>
          <p14:tracePt t="114232" x="2867025" y="4167188"/>
          <p14:tracePt t="114246" x="2867025" y="4154488"/>
          <p14:tracePt t="114256" x="2867025" y="4141788"/>
          <p14:tracePt t="114266" x="2867025" y="4129088"/>
          <p14:tracePt t="114272" x="2879725" y="4117975"/>
          <p14:tracePt t="114282" x="2890838" y="4117975"/>
          <p14:tracePt t="114286" x="2890838" y="4092575"/>
          <p14:tracePt t="114296" x="2903538" y="4067175"/>
          <p14:tracePt t="114306" x="2916238" y="4054475"/>
          <p14:tracePt t="114313" x="2916238" y="4029075"/>
          <p14:tracePt t="114322" x="2941638" y="4005263"/>
          <p14:tracePt t="114326" x="2941638" y="3992563"/>
          <p14:tracePt t="114336" x="2967038" y="3954463"/>
          <p14:tracePt t="114346" x="2979738" y="3929063"/>
          <p14:tracePt t="114352" x="2992438" y="3892550"/>
          <p14:tracePt t="114363" x="3003550" y="3879850"/>
          <p14:tracePt t="114366" x="3016250" y="3854450"/>
          <p14:tracePt t="114376" x="3028950" y="3854450"/>
          <p14:tracePt t="114388" x="3028950" y="3841750"/>
          <p14:tracePt t="114392" x="3028950" y="3829050"/>
          <p14:tracePt t="114518" x="3003550" y="3829050"/>
          <p14:tracePt t="114528" x="2992438" y="3829050"/>
          <p14:tracePt t="114538" x="2967038" y="3841750"/>
          <p14:tracePt t="114544" x="2954338" y="3854450"/>
          <p14:tracePt t="114554" x="2928938" y="3879850"/>
          <p14:tracePt t="114558" x="2890838" y="3916363"/>
          <p14:tracePt t="114568" x="2879725" y="3929063"/>
          <p14:tracePt t="114578" x="2867025" y="3954463"/>
          <p14:tracePt t="114584" x="2828925" y="3992563"/>
          <p14:tracePt t="114595" x="2828925" y="4005263"/>
          <p14:tracePt t="114598" x="2816225" y="4029075"/>
          <p14:tracePt t="114610" x="2816225" y="4041775"/>
          <p14:tracePt t="114620" x="2816225" y="4067175"/>
          <p14:tracePt t="114624" x="2816225" y="4079875"/>
          <p14:tracePt t="114634" x="2816225" y="4092575"/>
          <p14:tracePt t="114650" x="2816225" y="4105275"/>
          <p14:tracePt t="114666" x="2816225" y="4129088"/>
          <p14:tracePt t="114680" x="2816225" y="4141788"/>
          <p14:tracePt t="114690" x="2841625" y="4141788"/>
          <p14:tracePt t="114696" x="2867025" y="4167188"/>
          <p14:tracePt t="114706" x="2903538" y="4167188"/>
          <p14:tracePt t="114716" x="2954338" y="4167188"/>
          <p14:tracePt t="114720" x="2992438" y="4167188"/>
          <p14:tracePt t="114732" x="3028950" y="4167188"/>
          <p14:tracePt t="114736" x="3041650" y="4167188"/>
          <p14:tracePt t="114756" x="3067050" y="4154488"/>
          <p14:tracePt t="114763" x="3079750" y="4154488"/>
          <p14:tracePt t="114772" x="3092450" y="4141788"/>
          <p14:tracePt t="114786" x="3092450" y="4129088"/>
          <p14:tracePt t="114797" x="3103563" y="4105275"/>
          <p14:tracePt t="114802" x="3103563" y="4092575"/>
          <p14:tracePt t="114813" x="3103563" y="4079875"/>
          <p14:tracePt t="114818" x="3103563" y="4054475"/>
          <p14:tracePt t="114828" x="3103563" y="4041775"/>
          <p14:tracePt t="114838" x="3103563" y="4029075"/>
          <p14:tracePt t="114842" x="3103563" y="4005263"/>
          <p14:tracePt t="114892" x="3092450" y="4005263"/>
          <p14:tracePt t="114902" x="3079750" y="4005263"/>
          <p14:tracePt t="114908" x="3067050" y="4005263"/>
          <p14:tracePt t="114928" x="3041650" y="4017963"/>
          <p14:tracePt t="114934" x="3028950" y="4041775"/>
          <p14:tracePt t="114945" x="3003550" y="4054475"/>
          <p14:tracePt t="114948" x="3003550" y="4079875"/>
          <p14:tracePt t="114958" x="3003550" y="4092575"/>
          <p14:tracePt t="114968" x="3003550" y="4105275"/>
          <p14:tracePt t="114984" x="3003550" y="4117975"/>
          <p14:tracePt t="115054" x="3016250" y="4105275"/>
          <p14:tracePt t="115060" x="3041650" y="4067175"/>
          <p14:tracePt t="115070" x="3079750" y="4017963"/>
          <p14:tracePt t="115080" x="3103563" y="3979863"/>
          <p14:tracePt t="115084" x="3128963" y="3967163"/>
          <p14:tracePt t="115094" x="3141663" y="3941763"/>
          <p14:tracePt t="115100" x="3141663" y="3905250"/>
          <p14:tracePt t="115110" x="3154363" y="3905250"/>
          <p14:tracePt t="115120" x="3154363" y="3892550"/>
          <p14:tracePt t="115124" x="3154363" y="3879850"/>
          <p14:tracePt t="115176" x="3154363" y="3867150"/>
          <p14:tracePt t="115186" x="3141663" y="3867150"/>
          <p14:tracePt t="115190" x="3116263" y="3879850"/>
          <p14:tracePt t="115200" x="3092450" y="3905250"/>
          <p14:tracePt t="115206" x="3079750" y="3929063"/>
          <p14:tracePt t="115216" x="3067050" y="3954463"/>
          <p14:tracePt t="115226" x="3067050" y="3967163"/>
          <p14:tracePt t="115230" x="3067050" y="3992563"/>
          <p14:tracePt t="115240" x="3067050" y="4005263"/>
          <p14:tracePt t="115247" x="3067050" y="4029075"/>
          <p14:tracePt t="115256" x="3067050" y="4041775"/>
          <p14:tracePt t="115266" x="3067050" y="4054475"/>
          <p14:tracePt t="115270" x="3067050" y="4079875"/>
          <p14:tracePt t="115286" x="3092450" y="4105275"/>
          <p14:tracePt t="115297" x="3116263" y="4105275"/>
          <p14:tracePt t="115306" x="3141663" y="4105275"/>
          <p14:tracePt t="115313" x="3154363" y="4105275"/>
          <p14:tracePt t="115322" x="3167063" y="4105275"/>
          <p14:tracePt t="115336" x="3192463" y="4105275"/>
          <p14:tracePt t="115347" x="3192463" y="4092575"/>
          <p14:tracePt t="115352" x="3192463" y="4054475"/>
          <p14:tracePt t="115363" x="3192463" y="4041775"/>
          <p14:tracePt t="115366" x="3192463" y="4017963"/>
          <p14:tracePt t="115376" x="3192463" y="4005263"/>
          <p14:tracePt t="115392" x="3192463" y="3992563"/>
          <p14:tracePt t="115402" x="3192463" y="3979863"/>
          <p14:tracePt t="115416" x="3179763" y="3954463"/>
          <p14:tracePt t="115442" x="3154363" y="3954463"/>
          <p14:tracePt t="115448" x="3141663" y="3954463"/>
          <p14:tracePt t="115458" x="3141663" y="3967163"/>
          <p14:tracePt t="115468" x="3128963" y="3979863"/>
          <p14:tracePt t="115472" x="3128963" y="3992563"/>
          <p14:tracePt t="115498" x="3128963" y="4005263"/>
          <p14:tracePt t="115518" x="3128963" y="4017963"/>
          <p14:tracePt t="115574" x="3167063" y="3992563"/>
          <p14:tracePt t="115578" x="3167063" y="3954463"/>
          <p14:tracePt t="115588" x="3167063" y="3929063"/>
          <p14:tracePt t="115598" x="3154363" y="3879850"/>
          <p14:tracePt t="115604" x="3141663" y="3854450"/>
          <p14:tracePt t="115614" x="3141663" y="3841750"/>
          <p14:tracePt t="115618" x="3116263" y="3816350"/>
          <p14:tracePt t="115680" x="3103563" y="3816350"/>
          <p14:tracePt t="115694" x="3092450" y="3816350"/>
          <p14:tracePt t="115714" x="3067050" y="3816350"/>
          <p14:tracePt t="115731" x="3067050" y="3841750"/>
          <p14:tracePt t="115734" x="3054350" y="3854450"/>
          <p14:tracePt t="115744" x="3041650" y="3905250"/>
          <p14:tracePt t="115750" x="3041650" y="3954463"/>
          <p14:tracePt t="115760" x="3003550" y="4041775"/>
          <p14:tracePt t="115770" x="2967038" y="4167188"/>
          <p14:tracePt t="115776" x="2954338" y="4267200"/>
          <p14:tracePt t="115786" x="2890838" y="4418013"/>
          <p14:tracePt t="115790" x="2841625" y="4567238"/>
          <p14:tracePt t="115800" x="2790825" y="4730750"/>
          <p14:tracePt t="115810" x="2716213" y="4905375"/>
          <p14:tracePt t="115816" x="2616200" y="5043488"/>
          <p14:tracePt t="115826" x="2528888" y="5230813"/>
          <p14:tracePt t="115831" x="2452688" y="5343525"/>
          <p14:tracePt t="115840" x="2390775" y="5468938"/>
          <p14:tracePt t="115850" x="2328863" y="5581650"/>
          <p14:tracePt t="115856" x="2252663" y="5681663"/>
          <p14:tracePt t="115866" x="2203450" y="5781675"/>
          <p14:tracePt t="115872" x="2165350" y="5832475"/>
          <p14:tracePt t="115882" x="2152650" y="5868988"/>
          <p14:tracePt t="115892" x="2127250" y="5894388"/>
          <p14:tracePt t="115897" x="2116138" y="5907088"/>
          <p14:tracePt t="115956" x="2103438" y="5919788"/>
          <p14:tracePt t="115976" x="2078038" y="5919788"/>
          <p14:tracePt t="116012" x="2065338" y="5919788"/>
          <p14:tracePt t="116032" x="2052638" y="5919788"/>
          <p14:tracePt t="116048" x="2039938" y="5919788"/>
          <p14:tracePt t="116052" x="2027238" y="5919788"/>
          <p14:tracePt t="116072" x="2014538" y="5919788"/>
          <p14:tracePt t="116098" x="1990725" y="5919788"/>
          <p14:tracePt t="116114" x="1978025" y="5919788"/>
          <p14:tracePt t="116124" x="1952625" y="5894388"/>
          <p14:tracePt t="116134" x="1939925" y="5881688"/>
          <p14:tracePt t="116138" x="1927225" y="5843588"/>
          <p14:tracePt t="116148" x="1914525" y="5819775"/>
          <p14:tracePt t="116154" x="1903413" y="5819775"/>
          <p14:tracePt t="116164" x="1890713" y="5794375"/>
          <p14:tracePt t="116178" x="1865313" y="5781675"/>
          <p14:tracePt t="116320" x="1865313" y="5768975"/>
          <p14:tracePt t="116340" x="1865313" y="5756275"/>
          <p14:tracePt t="116356" x="1865313" y="5743575"/>
          <p14:tracePt t="116370" x="1865313" y="5719763"/>
          <p14:tracePt t="116436" x="1878013" y="5719763"/>
          <p14:tracePt t="116462" x="1890713" y="5719763"/>
          <p14:tracePt t="116486" x="1890713" y="5707063"/>
          <p14:tracePt t="116492" x="1903413" y="5707063"/>
          <p14:tracePt t="116512" x="1914525" y="5707063"/>
          <p14:tracePt t="116532" x="1927225" y="5707063"/>
          <p14:tracePt t="116538" x="1939925" y="5707063"/>
          <p14:tracePt t="116548" x="1952625" y="5707063"/>
          <p14:tracePt t="116552" x="1965325" y="5707063"/>
          <p14:tracePt t="116562" x="1978025" y="5707063"/>
          <p14:tracePt t="116578" x="1990725" y="5707063"/>
          <p14:tracePt t="116588" x="2003425" y="5707063"/>
          <p14:tracePt t="116612" x="2027238" y="5707063"/>
          <p14:tracePt t="116628" x="2039938" y="5707063"/>
          <p14:tracePt t="116632" x="2052638" y="5707063"/>
          <p14:tracePt t="116642" x="2065338" y="5707063"/>
          <p14:tracePt t="116652" x="2078038" y="5707063"/>
          <p14:tracePt t="116658" x="2090738" y="5707063"/>
          <p14:tracePt t="116672" x="2116138" y="5707063"/>
          <p14:tracePt t="116684" x="2116138" y="5694363"/>
          <p14:tracePt t="116698" x="2127250" y="5694363"/>
          <p14:tracePt t="116718" x="2139950" y="5694363"/>
          <p14:tracePt t="116748" x="2152650" y="5694363"/>
          <p14:tracePt t="116765" x="2165350" y="5694363"/>
          <p14:tracePt t="117606" x="2190750" y="5681663"/>
          <p14:tracePt t="117636" x="2216150" y="5668963"/>
          <p14:tracePt t="117652" x="2216150" y="5656263"/>
          <p14:tracePt t="117666" x="2216150" y="5643563"/>
          <p14:tracePt t="117676" x="2228850" y="5630863"/>
          <p14:tracePt t="117718" x="2239963" y="5619750"/>
          <p14:tracePt t="117742" x="2239963" y="5607050"/>
          <p14:tracePt t="117778" x="2252663" y="5594350"/>
          <p14:tracePt t="117818" x="2265363" y="5581650"/>
          <p14:tracePt t="119200" x="2278063" y="5581650"/>
          <p14:tracePt t="119206" x="2290763" y="5581650"/>
          <p14:tracePt t="119216" x="2303463" y="5581650"/>
          <p14:tracePt t="119226" x="2316163" y="5581650"/>
          <p14:tracePt t="119240" x="2339975" y="5581650"/>
          <p14:tracePt t="119256" x="2352675" y="5581650"/>
          <p14:tracePt t="119267" x="2365375" y="5581650"/>
          <p14:tracePt t="119270" x="2390775" y="5581650"/>
          <p14:tracePt t="119280" x="2403475" y="5581650"/>
          <p14:tracePt t="119286" x="2416175" y="5581650"/>
          <p14:tracePt t="119296" x="2428875" y="5581650"/>
          <p14:tracePt t="119326" x="2452688" y="5581650"/>
          <p14:tracePt t="119346" x="2465388" y="5581650"/>
          <p14:tracePt t="119362" x="2478088" y="5581650"/>
          <p14:tracePt t="119386" x="2490788" y="5581650"/>
          <p14:tracePt t="119406" x="2503488" y="5581650"/>
          <p14:tracePt t="119432" x="2516188" y="5568950"/>
          <p14:tracePt t="119462" x="2541588" y="5568950"/>
          <p14:tracePt t="119492" x="2554288" y="5556250"/>
          <p14:tracePt t="119498" x="2554288" y="5543550"/>
          <p14:tracePt t="119518" x="2565400" y="5543550"/>
          <p14:tracePt t="119760" x="2554288" y="5543550"/>
          <p14:tracePt t="119776" x="2541588" y="5543550"/>
          <p14:tracePt t="119926" x="2528888" y="5556250"/>
          <p14:tracePt t="119942" x="2541588" y="5568950"/>
          <p14:tracePt t="119956" x="2554288" y="5568950"/>
          <p14:tracePt t="119972" x="2578100" y="5568950"/>
          <p14:tracePt t="120028" x="2578100" y="5581650"/>
          <p14:tracePt t="120042" x="2590800" y="5594350"/>
          <p14:tracePt t="120058" x="2590800" y="5607050"/>
          <p14:tracePt t="120068" x="2590800" y="5619750"/>
          <p14:tracePt t="120072" x="2590800" y="5643563"/>
          <p14:tracePt t="120082" x="2590800" y="5656263"/>
          <p14:tracePt t="120088" x="2590800" y="5668963"/>
          <p14:tracePt t="120108" x="2590800" y="5694363"/>
          <p14:tracePt t="120608" x="2603500" y="5681663"/>
          <p14:tracePt t="120632" x="2603500" y="5668963"/>
          <p14:tracePt t="120652" x="2616200" y="5656263"/>
          <p14:tracePt t="120698" x="2616200" y="5643563"/>
          <p14:tracePt t="120850" x="2616200" y="5630863"/>
          <p14:tracePt t="120874" x="2616200" y="5619750"/>
          <p14:tracePt t="120900" x="2628900" y="5619750"/>
          <p14:tracePt t="120904" x="2628900" y="5607050"/>
          <p14:tracePt t="122080" x="2628900" y="5594350"/>
          <p14:tracePt t="122090" x="2628900" y="5581650"/>
          <p14:tracePt t="122096" x="2628900" y="5556250"/>
          <p14:tracePt t="122116" x="2628900" y="5543550"/>
          <p14:tracePt t="122130" x="2628900" y="5507038"/>
          <p14:tracePt t="122137" x="2628900" y="5481638"/>
          <p14:tracePt t="122156" x="2628900" y="5456238"/>
          <p14:tracePt t="122160" x="2628900" y="5430838"/>
          <p14:tracePt t="122176" x="2628900" y="5407025"/>
          <p14:tracePt t="122187" x="2628900" y="5381625"/>
          <p14:tracePt t="122196" x="2628900" y="5356225"/>
          <p14:tracePt t="122200" x="2628900" y="5330825"/>
          <p14:tracePt t="122216" x="2628900" y="5305425"/>
          <p14:tracePt t="122226" x="2628900" y="5294313"/>
          <p14:tracePt t="122237" x="2628900" y="5281613"/>
          <p14:tracePt t="122242" x="2628900" y="5268913"/>
          <p14:tracePt t="122253" x="2628900" y="5256213"/>
          <p14:tracePt t="122338" x="2628900" y="5243513"/>
          <p14:tracePt t="122352" x="2628900" y="5230813"/>
          <p14:tracePt t="122369" x="2603500" y="5230813"/>
          <p14:tracePt t="122404" x="2590800" y="5218113"/>
          <p14:tracePt t="122419" x="2578100" y="5205413"/>
          <p14:tracePt t="122434" x="2565400" y="5194300"/>
          <p14:tracePt t="122444" x="2554288" y="5168900"/>
          <p14:tracePt t="122448" x="2541588" y="5168900"/>
          <p14:tracePt t="122458" x="2528888" y="5143500"/>
          <p14:tracePt t="122474" x="2516188" y="5143500"/>
          <p14:tracePt t="122484" x="2516188" y="5130800"/>
          <p14:tracePt t="122498" x="2503488" y="5130800"/>
          <p14:tracePt t="122640" x="2503488" y="5118100"/>
          <p14:tracePt t="122650" x="2503488" y="5081588"/>
          <p14:tracePt t="122654" x="2503488" y="5043488"/>
          <p14:tracePt t="122664" x="2503488" y="4992688"/>
          <p14:tracePt t="122671" x="2503488" y="4956175"/>
          <p14:tracePt t="122680" x="2503488" y="4905375"/>
          <p14:tracePt t="122690" x="2503488" y="4868863"/>
          <p14:tracePt t="122696" x="2503488" y="4805363"/>
          <p14:tracePt t="122706" x="2503488" y="4730750"/>
          <p14:tracePt t="122710" x="2503488" y="4667250"/>
          <p14:tracePt t="122721" x="2503488" y="4618038"/>
          <p14:tracePt t="122730" x="2503488" y="4543425"/>
          <p14:tracePt t="122736" x="2503488" y="4479925"/>
          <p14:tracePt t="122746" x="2503488" y="4443413"/>
          <p14:tracePt t="122750" x="2503488" y="4392613"/>
          <p14:tracePt t="122760" x="2503488" y="4318000"/>
          <p14:tracePt t="122771" x="2503488" y="4292600"/>
          <p14:tracePt t="122776" x="2503488" y="4267200"/>
          <p14:tracePt t="122786" x="2503488" y="4241800"/>
          <p14:tracePt t="122790" x="2503488" y="4217988"/>
          <p14:tracePt t="122804" x="2503488" y="4179888"/>
          <p14:tracePt t="122812" x="2503488" y="4154488"/>
          <p14:tracePt t="122816" x="2528888" y="4129088"/>
          <p14:tracePt t="122832" x="2528888" y="4105275"/>
          <p14:tracePt t="122852" x="2528888" y="4079875"/>
          <p14:tracePt t="122866" x="2554288" y="4054475"/>
          <p14:tracePt t="122916" x="2554288" y="4029075"/>
          <p14:tracePt t="123008" x="2554288" y="4041775"/>
          <p14:tracePt t="123028" x="2554288" y="4054475"/>
          <p14:tracePt t="123054" x="2554288" y="4079875"/>
          <p14:tracePt t="123084" x="2554288" y="4092575"/>
          <p14:tracePt t="123094" x="2554288" y="4105275"/>
          <p14:tracePt t="123105" x="2554288" y="4129088"/>
          <p14:tracePt t="123110" x="2541588" y="4154488"/>
          <p14:tracePt t="123118" x="2541588" y="4179888"/>
          <p14:tracePt t="123134" x="2528888" y="4205288"/>
          <p14:tracePt t="123144" x="2528888" y="4217988"/>
          <p14:tracePt t="123150" x="2528888" y="4230688"/>
          <p14:tracePt t="123160" x="2528888" y="4254500"/>
          <p14:tracePt t="123164" x="2528888" y="4279900"/>
          <p14:tracePt t="123174" x="2528888" y="4292600"/>
          <p14:tracePt t="123184" x="2528888" y="4305300"/>
          <p14:tracePt t="123190" x="2528888" y="4318000"/>
          <p14:tracePt t="123200" x="2528888" y="4341813"/>
          <p14:tracePt t="123222" x="2528888" y="4367213"/>
          <p14:tracePt t="123224" x="2528888" y="4379913"/>
          <p14:tracePt t="123240" x="2528888" y="4392613"/>
          <p14:tracePt t="123664" x="2528888" y="4405313"/>
          <p14:tracePt t="123700" x="2554288" y="4405313"/>
          <p14:tracePt t="123714" x="2565400" y="4405313"/>
          <p14:tracePt t="123724" x="2590800" y="4379913"/>
          <p14:tracePt t="123740" x="2616200" y="4379913"/>
          <p14:tracePt t="123744" x="2628900" y="4367213"/>
          <p14:tracePt t="123770" x="2641600" y="4367213"/>
          <p14:tracePt t="123784" x="2654300" y="4367213"/>
          <p14:tracePt t="123976" x="2641600" y="4367213"/>
          <p14:tracePt t="123992" x="2628900" y="4367213"/>
          <p14:tracePt t="124002" x="2616200" y="4367213"/>
          <p14:tracePt t="124052" x="2616200" y="4354513"/>
          <p14:tracePt t="124834" x="2590800" y="4341813"/>
          <p14:tracePt t="124904" x="2578100" y="4330700"/>
          <p14:tracePt t="124930" x="2565400" y="4318000"/>
          <p14:tracePt t="124934" x="2565400" y="4305300"/>
          <p14:tracePt t="124970" x="2554288" y="4305300"/>
          <p14:tracePt t="124976" x="2554288" y="4292600"/>
          <p14:tracePt t="124996" x="2541588" y="4292600"/>
          <p14:tracePt t="125010" x="2528888" y="4292600"/>
          <p14:tracePt t="125056" x="2516188" y="4292600"/>
          <p14:tracePt t="125197" x="2516188" y="4305300"/>
          <p14:tracePt t="125212" x="2516188" y="4318000"/>
          <p14:tracePt t="125228" x="2516188" y="4330700"/>
          <p14:tracePt t="125238" x="2516188" y="4354513"/>
          <p14:tracePt t="125258" x="2528888" y="4354513"/>
          <p14:tracePt t="125268" x="2554288" y="4379913"/>
          <p14:tracePt t="125282" x="2578100" y="4379913"/>
          <p14:tracePt t="125292" x="2590800" y="4379913"/>
          <p14:tracePt t="125298" x="2603500" y="4379913"/>
          <p14:tracePt t="125318" x="2616200" y="4379913"/>
          <p14:tracePt t="125322" x="2628900" y="4379913"/>
          <p14:tracePt t="125586" x="2628900" y="4367213"/>
          <p14:tracePt t="125600" x="2641600" y="4341813"/>
          <p14:tracePt t="125610" x="2654300" y="4330700"/>
          <p14:tracePt t="125630" x="2654300" y="4318000"/>
          <p14:tracePt t="125650" x="2654300" y="4305300"/>
          <p14:tracePt t="125726" x="2654300" y="4292600"/>
          <p14:tracePt t="125798" x="2667000" y="4292600"/>
          <p14:tracePt t="126110" x="2690813" y="4292600"/>
          <p14:tracePt t="126121" x="2703513" y="4305300"/>
          <p14:tracePt t="126176" x="2716213" y="4318000"/>
          <p14:tracePt t="127900" x="2728913" y="4341813"/>
          <p14:tracePt t="127910" x="2741613" y="4354513"/>
          <p14:tracePt t="127936" x="2741613" y="4367213"/>
          <p14:tracePt t="127940" x="2741613" y="4379913"/>
          <p14:tracePt t="127950" x="2741613" y="4392613"/>
          <p14:tracePt t="127970" x="2741613" y="4405313"/>
          <p14:tracePt t="128016" x="2741613" y="4418013"/>
          <p14:tracePt t="128132" x="2754313" y="4405313"/>
          <p14:tracePt t="128148" x="2767013" y="4405313"/>
          <p14:tracePt t="128158" x="2767013" y="4392613"/>
          <p14:tracePt t="128172" x="2767013" y="4379913"/>
          <p14:tracePt t="128182" x="2790825" y="4354513"/>
          <p14:tracePt t="128188" x="2790825" y="4341813"/>
          <p14:tracePt t="128210" x="2790825" y="4330700"/>
          <p14:tracePt t="128214" x="2790825" y="4318000"/>
          <p14:tracePt t="128225" x="2816225" y="4305300"/>
          <p14:tracePt t="128520" x="2828925" y="4305300"/>
          <p14:tracePt t="128536" x="2854325" y="4330700"/>
          <p14:tracePt t="128546" x="2916238" y="4341813"/>
          <p14:tracePt t="128552" x="2992438" y="4367213"/>
          <p14:tracePt t="128562" x="3103563" y="4405313"/>
          <p14:tracePt t="128566" x="3254375" y="4443413"/>
          <p14:tracePt t="128577" x="3454400" y="4505325"/>
          <p14:tracePt t="128586" x="3717925" y="4530725"/>
          <p14:tracePt t="128593" x="3943350" y="4579938"/>
          <p14:tracePt t="128602" x="4205288" y="4643438"/>
          <p14:tracePt t="128606" x="4506913" y="4692650"/>
          <p14:tracePt t="128616" x="4794250" y="4718050"/>
          <p14:tracePt t="128627" x="5081588" y="4743450"/>
          <p14:tracePt t="128632" x="5281613" y="4743450"/>
          <p14:tracePt t="128643" x="5445125" y="4743450"/>
          <p14:tracePt t="128648" x="5632450" y="4743450"/>
          <p14:tracePt t="128659" x="5783263" y="4743450"/>
          <p14:tracePt t="128668" x="5895975" y="4743450"/>
          <p14:tracePt t="128672" x="6021388" y="4743450"/>
          <p14:tracePt t="128682" x="6083300" y="4743450"/>
          <p14:tracePt t="128688" x="6134100" y="4743450"/>
          <p14:tracePt t="128698" x="6170613" y="4743450"/>
          <p14:tracePt t="128709" x="6221413" y="4743450"/>
          <p14:tracePt t="128712" x="6246813" y="4730750"/>
          <p14:tracePt t="128722" x="6259513" y="4730750"/>
          <p14:tracePt t="128728" x="6283325" y="4730750"/>
          <p14:tracePt t="128738" x="6308725" y="4730750"/>
          <p14:tracePt t="128748" x="6334125" y="4718050"/>
          <p14:tracePt t="128752" x="6359525" y="4718050"/>
          <p14:tracePt t="128762" x="6396038" y="4718050"/>
          <p14:tracePt t="128768" x="6408738" y="4718050"/>
          <p14:tracePt t="128778" x="6434138" y="4718050"/>
          <p14:tracePt t="128788" x="6446838" y="4718050"/>
          <p14:tracePt t="128792" x="6472238" y="4718050"/>
          <p14:tracePt t="128809" x="6483350" y="4718050"/>
          <p14:tracePt t="128888" x="6508750" y="4718050"/>
          <p14:tracePt t="128904" x="6521450" y="4718050"/>
          <p14:tracePt t="128914" x="6534150" y="4718050"/>
          <p14:tracePt t="128918" x="6546850" y="4718050"/>
          <p14:tracePt t="128928" x="6559550" y="4718050"/>
          <p14:tracePt t="128938" x="6584950" y="4718050"/>
          <p14:tracePt t="128954" x="6596063" y="4718050"/>
          <p14:tracePt t="128959" x="6621463" y="4718050"/>
          <p14:tracePt t="128968" x="6634163" y="4718050"/>
          <p14:tracePt t="128978" x="6659563" y="4718050"/>
          <p14:tracePt t="128984" x="6672263" y="4718050"/>
          <p14:tracePt t="128998" x="6696075" y="4718050"/>
          <p14:tracePt t="129009" x="6721475" y="4718050"/>
          <p14:tracePt t="129018" x="6746875" y="4718050"/>
          <p14:tracePt t="129034" x="6772275" y="4718050"/>
          <p14:tracePt t="129040" x="6797675" y="4718050"/>
          <p14:tracePt t="129050" x="6846888" y="4718050"/>
          <p14:tracePt t="129060" x="6884988" y="4718050"/>
          <p14:tracePt t="129064" x="6934200" y="4705350"/>
          <p14:tracePt t="129074" x="6972300" y="4692650"/>
          <p14:tracePt t="129080" x="7010400" y="4692650"/>
          <p14:tracePt t="129090" x="7059613" y="4692650"/>
          <p14:tracePt t="129104" x="7085013" y="4679950"/>
          <p14:tracePt t="129116" x="7097713" y="4679950"/>
          <p14:tracePt t="129146" x="7110413" y="4679950"/>
          <p14:tracePt t="129160" x="7123113" y="4679950"/>
          <p14:tracePt t="129170" x="7134225" y="4679950"/>
          <p14:tracePt t="129180" x="7146925" y="4679950"/>
          <p14:tracePt t="129186" x="7159625" y="4679950"/>
          <p14:tracePt t="129292" x="7172325" y="4679950"/>
          <p14:tracePt t="129316" x="7185025" y="4679950"/>
          <p14:tracePt t="129322" x="7185025" y="4692650"/>
          <p14:tracePt t="129332" x="7185025" y="4705350"/>
          <p14:tracePt t="129346" x="7185025" y="4730750"/>
          <p14:tracePt t="129356" x="7197725" y="4743450"/>
          <p14:tracePt t="129438" x="7197725" y="4756150"/>
          <p14:tracePt t="129442" x="7223125" y="4768850"/>
          <p14:tracePt t="129458" x="7285038" y="4768850"/>
          <p14:tracePt t="129468" x="7297738" y="4779963"/>
          <p14:tracePt t="129478" x="7323138" y="4779963"/>
          <p14:tracePt t="129484" x="7335838" y="4779963"/>
          <p14:tracePt t="129494" x="7359650" y="4792663"/>
          <p14:tracePt t="129498" x="7372350" y="4792663"/>
          <p14:tracePt t="129508" x="7397750" y="4792663"/>
          <p14:tracePt t="129518" x="7410450" y="4792663"/>
          <p14:tracePt t="129524" x="7423150" y="4805363"/>
          <p14:tracePt t="129548" x="7448550" y="4818063"/>
          <p14:tracePt t="129574" x="7472363" y="4830763"/>
          <p14:tracePt t="129610" x="7485063" y="4830763"/>
          <p14:tracePt t="129624" x="7497763" y="4830763"/>
          <p14:tracePt t="129640" x="7510463" y="4830763"/>
          <p14:tracePt t="129654" x="7523163" y="4830763"/>
          <p14:tracePt t="129720" x="7535863" y="4830763"/>
          <p14:tracePt t="129766" x="7548563" y="4830763"/>
          <p14:tracePt t="129786" x="7561263" y="4830763"/>
          <p14:tracePt t="131470" x="7523163" y="4830763"/>
          <p14:tracePt t="131476" x="7459663" y="4830763"/>
          <p14:tracePt t="131486" x="7397750" y="4843463"/>
          <p14:tracePt t="131490" x="7297738" y="4879975"/>
          <p14:tracePt t="131500" x="7246938" y="4879975"/>
          <p14:tracePt t="131511" x="7059613" y="4943475"/>
          <p14:tracePt t="131516" x="6872288" y="5005388"/>
          <p14:tracePt t="131526" x="6672263" y="5056188"/>
          <p14:tracePt t="131532" x="6472238" y="5092700"/>
          <p14:tracePt t="131542" x="6308725" y="5105400"/>
          <p14:tracePt t="131552" x="6146800" y="5156200"/>
          <p14:tracePt t="131556" x="5921375" y="5194300"/>
          <p14:tracePt t="131566" x="5732463" y="5230813"/>
          <p14:tracePt t="131572" x="5519738" y="5243513"/>
          <p14:tracePt t="131582" x="5319713" y="5268913"/>
          <p14:tracePt t="131592" x="5132388" y="5305425"/>
          <p14:tracePt t="131597" x="4981575" y="5330825"/>
          <p14:tracePt t="131606" x="4819650" y="5356225"/>
          <p14:tracePt t="131613" x="4643438" y="5368925"/>
          <p14:tracePt t="131622" x="4494213" y="5368925"/>
          <p14:tracePt t="131632" x="4368800" y="5368925"/>
          <p14:tracePt t="131636" x="4243388" y="5368925"/>
          <p14:tracePt t="131646" x="4143375" y="5368925"/>
          <p14:tracePt t="131652" x="4105275" y="5394325"/>
          <p14:tracePt t="131663" x="4081463" y="5394325"/>
          <p14:tracePt t="131672" x="4068763" y="5407025"/>
          <p14:tracePt t="131676" x="4056063" y="5407025"/>
          <p14:tracePt t="131762" x="4092575" y="5407025"/>
          <p14:tracePt t="131768" x="4181475" y="5407025"/>
          <p14:tracePt t="131778" x="4305300" y="5407025"/>
          <p14:tracePt t="131788" x="4468813" y="5407025"/>
          <p14:tracePt t="131792" x="4694238" y="5407025"/>
          <p14:tracePt t="131804" x="4968875" y="5407025"/>
          <p14:tracePt t="131808" x="5345113" y="5407025"/>
          <p14:tracePt t="131818" x="5683250" y="5407025"/>
          <p14:tracePt t="131828" x="5995988" y="5407025"/>
          <p14:tracePt t="131834" x="6234113" y="5407025"/>
          <p14:tracePt t="131845" x="6408738" y="5407025"/>
          <p14:tracePt t="131850" x="6572250" y="5381625"/>
          <p14:tracePt t="131860" x="6672263" y="5356225"/>
          <p14:tracePt t="131864" x="6759575" y="5343525"/>
          <p14:tracePt t="131874" x="6808788" y="5330825"/>
          <p14:tracePt t="131884" x="6846888" y="5330825"/>
          <p14:tracePt t="131890" x="6872288" y="5330825"/>
          <p14:tracePt t="131900" x="6884988" y="5318125"/>
          <p14:tracePt t="131936" x="6897688" y="5318125"/>
          <p14:tracePt t="131960" x="6910388" y="5318125"/>
          <p14:tracePt t="131966" x="6946900" y="5318125"/>
          <p14:tracePt t="131976" x="6997700" y="5318125"/>
          <p14:tracePt t="131986" x="7072313" y="5318125"/>
          <p14:tracePt t="131990" x="7134225" y="5318125"/>
          <p14:tracePt t="132000" x="7172325" y="5318125"/>
          <p14:tracePt t="132006" x="7223125" y="5294313"/>
          <p14:tracePt t="132016" x="7272338" y="5294313"/>
          <p14:tracePt t="132026" x="7323138" y="5294313"/>
          <p14:tracePt t="132032" x="7359650" y="5268913"/>
          <p14:tracePt t="132042" x="7410450" y="5256213"/>
          <p14:tracePt t="132047" x="7435850" y="5243513"/>
          <p14:tracePt t="132056" x="7448550" y="5230813"/>
          <p14:tracePt t="132066" x="7472363" y="5218113"/>
          <p14:tracePt t="132086" x="7485063" y="5194300"/>
          <p14:tracePt t="132106" x="7485063" y="5181600"/>
          <p14:tracePt t="132113" x="7497763" y="5181600"/>
          <p14:tracePt t="132122" x="7497763" y="5168900"/>
          <p14:tracePt t="132138" x="7497763" y="5156200"/>
          <p14:tracePt t="132148" x="7497763" y="5143500"/>
          <p14:tracePt t="132163" x="7497763" y="5130800"/>
          <p14:tracePt t="132168" x="7497763" y="5105400"/>
          <p14:tracePt t="132180" x="7510463" y="5092700"/>
          <p14:tracePt t="132188" x="7523163" y="5081588"/>
          <p14:tracePt t="132192" x="7523163" y="5068888"/>
          <p14:tracePt t="132202" x="7523163" y="5056188"/>
          <p14:tracePt t="132218" x="7523163" y="5030788"/>
          <p14:tracePt t="132244" x="7523163" y="5005388"/>
          <p14:tracePt t="132264" x="7523163" y="4992688"/>
          <p14:tracePt t="132274" x="7523163" y="4981575"/>
          <p14:tracePt t="132284" x="7523163" y="4956175"/>
          <p14:tracePt t="132288" x="7523163" y="4943475"/>
          <p14:tracePt t="132298" x="7523163" y="4930775"/>
          <p14:tracePt t="132314" x="7523163" y="4918075"/>
          <p14:tracePt t="132324" x="7535863" y="4905375"/>
          <p14:tracePt t="132338" x="7548563" y="4892675"/>
          <p14:tracePt t="132360" x="7548563" y="4868863"/>
          <p14:tracePt t="134376" x="7585075" y="4843463"/>
          <p14:tracePt t="134382" x="7610475" y="4830763"/>
          <p14:tracePt t="134392" x="7648575" y="4830763"/>
          <p14:tracePt t="134397" x="7697788" y="4805363"/>
          <p14:tracePt t="134406" x="7773988" y="4792663"/>
          <p14:tracePt t="134418" x="7823200" y="4768850"/>
          <p14:tracePt t="134422" x="7910513" y="4756150"/>
          <p14:tracePt t="134433" x="7974013" y="4730750"/>
          <p14:tracePt t="134438" x="8023225" y="4705350"/>
          <p14:tracePt t="134449" x="8061325" y="4692650"/>
          <p14:tracePt t="134458" x="8110538" y="4667250"/>
          <p14:tracePt t="134462" x="8135938" y="4667250"/>
          <p14:tracePt t="134472" x="8148638" y="4667250"/>
          <p14:tracePt t="134614" x="8135938" y="4667250"/>
          <p14:tracePt t="134628" x="8123238" y="4667250"/>
          <p14:tracePt t="134638" x="8110538" y="4667250"/>
          <p14:tracePt t="134649" x="8099425" y="4679950"/>
          <p14:tracePt t="134654" x="8086725" y="4679950"/>
          <p14:tracePt t="134665" x="8061325" y="4692650"/>
          <p14:tracePt t="134670" x="8048625" y="4705350"/>
          <p14:tracePt t="134681" x="8035925" y="4705350"/>
          <p14:tracePt t="134690" x="8035925" y="4718050"/>
          <p14:tracePt t="134694" x="8023225" y="4718050"/>
          <p14:tracePt t="134704" x="8010525" y="4730750"/>
          <p14:tracePt t="134710" x="7999413" y="4730750"/>
          <p14:tracePt t="134744" x="7974013" y="4730750"/>
          <p14:tracePt t="134750" x="7974013" y="4743450"/>
          <p14:tracePt t="134790" x="7961313" y="4743450"/>
          <p14:tracePt t="134796" x="7961313" y="4756150"/>
          <p14:tracePt t="134816" x="7948613" y="4756150"/>
          <p14:tracePt t="134820" x="7935913" y="4768850"/>
          <p14:tracePt t="134830" x="7910513" y="4779963"/>
          <p14:tracePt t="134856" x="7897813" y="4792663"/>
          <p14:tracePt t="134860" x="7886700" y="4792663"/>
          <p14:tracePt t="134870" x="7874000" y="4805363"/>
          <p14:tracePt t="134886" x="7848600" y="4818063"/>
          <p14:tracePt t="134902" x="7835900" y="4830763"/>
          <p14:tracePt t="134926" x="7810500" y="4843463"/>
          <p14:tracePt t="135002" x="7797800" y="4843463"/>
          <p14:tracePt t="135234" x="7785100" y="4843463"/>
          <p14:tracePt t="135248" x="7773988" y="4843463"/>
          <p14:tracePt t="135284" x="7761288" y="4843463"/>
          <p14:tracePt t="135304" x="7748588" y="4843463"/>
          <p14:tracePt t="135638" x="7735888" y="4843463"/>
          <p14:tracePt t="135682" x="7723188" y="4843463"/>
          <p14:tracePt t="135688" x="7710488" y="4843463"/>
          <p14:tracePt t="135712" x="7697788" y="4843463"/>
          <p14:tracePt t="135722" x="7673975" y="4843463"/>
          <p14:tracePt t="135728" x="7623175" y="4843463"/>
          <p14:tracePt t="135738" x="7585075" y="4843463"/>
          <p14:tracePt t="135749" x="7535863" y="4843463"/>
          <p14:tracePt t="135754" x="7459663" y="4856163"/>
          <p14:tracePt t="135764" x="7397750" y="4856163"/>
          <p14:tracePt t="135768" x="7310438" y="4856163"/>
          <p14:tracePt t="135778" x="7197725" y="4856163"/>
          <p14:tracePt t="135788" x="7097713" y="4856163"/>
          <p14:tracePt t="135794" x="7010400" y="4856163"/>
          <p14:tracePt t="135804" x="6897688" y="4856163"/>
          <p14:tracePt t="135810" x="6846888" y="4856163"/>
          <p14:tracePt t="135820" x="6772275" y="4856163"/>
          <p14:tracePt t="135830" x="6646863" y="4856163"/>
          <p14:tracePt t="135834" x="6483350" y="4843463"/>
          <p14:tracePt t="135844" x="6321425" y="4818063"/>
          <p14:tracePt t="135850" x="6170613" y="4792663"/>
          <p14:tracePt t="135860" x="6021388" y="4779963"/>
          <p14:tracePt t="135870" x="5883275" y="4756150"/>
          <p14:tracePt t="135874" x="5770563" y="4730750"/>
          <p14:tracePt t="135884" x="5657850" y="4705350"/>
          <p14:tracePt t="135890" x="5545138" y="4692650"/>
          <p14:tracePt t="135901" x="5445125" y="4692650"/>
          <p14:tracePt t="135910" x="5357813" y="4667250"/>
          <p14:tracePt t="135914" x="5281613" y="4667250"/>
          <p14:tracePt t="135924" x="5219700" y="4667250"/>
          <p14:tracePt t="135930" x="5145088" y="4667250"/>
          <p14:tracePt t="135940" x="5045075" y="4667250"/>
          <p14:tracePt t="135951" x="4968875" y="4705350"/>
          <p14:tracePt t="135956" x="4881563" y="4756150"/>
          <p14:tracePt t="135967" x="4806950" y="4830763"/>
          <p14:tracePt t="135970" x="4756150" y="4879975"/>
          <p14:tracePt t="135980" x="4719638" y="4956175"/>
          <p14:tracePt t="135990" x="4681538" y="5043488"/>
          <p14:tracePt t="135996" x="4681538" y="5130800"/>
          <p14:tracePt t="136006" x="4681538" y="5205413"/>
          <p14:tracePt t="136010" x="4681538" y="5243513"/>
          <p14:tracePt t="136020" x="4681538" y="5294313"/>
          <p14:tracePt t="136030" x="4681538" y="5318125"/>
          <p14:tracePt t="136036" x="4694238" y="5343525"/>
          <p14:tracePt t="136046" x="4706938" y="5356225"/>
          <p14:tracePt t="136051" x="4732338" y="5381625"/>
          <p14:tracePt t="136060" x="4768850" y="5381625"/>
          <p14:tracePt t="136072" x="4794250" y="5381625"/>
          <p14:tracePt t="136076" x="4843463" y="5381625"/>
          <p14:tracePt t="136086" x="4932363" y="5343525"/>
          <p14:tracePt t="136092" x="4994275" y="5281613"/>
          <p14:tracePt t="136102" x="5068888" y="5194300"/>
          <p14:tracePt t="136112" x="5145088" y="5105400"/>
          <p14:tracePt t="136117" x="5219700" y="4981575"/>
          <p14:tracePt t="136126" x="5245100" y="4892675"/>
          <p14:tracePt t="136133" x="5257800" y="4779963"/>
          <p14:tracePt t="136142" x="5257800" y="4679950"/>
          <p14:tracePt t="136152" x="5194300" y="4518025"/>
          <p14:tracePt t="136158" x="5106988" y="4341813"/>
          <p14:tracePt t="136168" x="4945063" y="4129088"/>
          <p14:tracePt t="136172" x="4756150" y="3879850"/>
          <p14:tracePt t="136184" x="4506913" y="3667125"/>
          <p14:tracePt t="136192" x="4256088" y="3567113"/>
          <p14:tracePt t="136198" x="3943350" y="3467100"/>
          <p14:tracePt t="136218" x="3392488" y="3378200"/>
          <p14:tracePt t="136222" x="3103563" y="3341688"/>
          <p14:tracePt t="136233" x="2803525" y="3278188"/>
          <p14:tracePt t="136238" x="2590800" y="3267075"/>
          <p14:tracePt t="136248" x="2403475" y="3241675"/>
          <p14:tracePt t="136252" x="2352675" y="3241675"/>
          <p14:tracePt t="136262" x="2316163" y="3241675"/>
          <p14:tracePt t="136272" x="2278063" y="3241675"/>
          <p14:tracePt t="136278" x="2252663" y="3254375"/>
          <p14:tracePt t="136292" x="2239963" y="3254375"/>
          <p14:tracePt t="136302" x="2228850" y="3267075"/>
          <p14:tracePt t="136314" x="2203450" y="3303588"/>
          <p14:tracePt t="136318" x="2190750" y="3341688"/>
          <p14:tracePt t="136328" x="2165350" y="3378200"/>
          <p14:tracePt t="136335" x="2165350" y="3467100"/>
          <p14:tracePt t="136344" x="2165350" y="3554413"/>
          <p14:tracePt t="136354" x="2165350" y="3616325"/>
          <p14:tracePt t="136358" x="2216150" y="3716338"/>
          <p14:tracePt t="136368" x="2316163" y="3829050"/>
          <p14:tracePt t="136374" x="2378075" y="3892550"/>
          <p14:tracePt t="136384" x="2478088" y="3941763"/>
          <p14:tracePt t="136394" x="2541588" y="3941763"/>
          <p14:tracePt t="136398" x="2590800" y="3941763"/>
          <p14:tracePt t="136410" x="2667000" y="3941763"/>
          <p14:tracePt t="136414" x="2703513" y="3941763"/>
          <p14:tracePt t="136424" x="2728913" y="3905250"/>
          <p14:tracePt t="136435" x="2767013" y="3841750"/>
          <p14:tracePt t="136440" x="2778125" y="3741738"/>
          <p14:tracePt t="136451" x="2778125" y="3667125"/>
          <p14:tracePt t="136454" x="2778125" y="3590925"/>
          <p14:tracePt t="136464" x="2778125" y="3541713"/>
          <p14:tracePt t="136474" x="2778125" y="3516313"/>
          <p14:tracePt t="136480" x="2754313" y="3490913"/>
          <p14:tracePt t="136490" x="2716213" y="3479800"/>
          <p14:tracePt t="136496" x="2703513" y="3479800"/>
          <p14:tracePt t="136506" x="2678113" y="3479800"/>
          <p14:tracePt t="136517" x="2641600" y="3479800"/>
          <p14:tracePt t="136520" x="2603500" y="3479800"/>
          <p14:tracePt t="136530" x="2554288" y="3479800"/>
          <p14:tracePt t="136536" x="2452688" y="3516313"/>
          <p14:tracePt t="136546" x="2378075" y="3590925"/>
          <p14:tracePt t="136556" x="2316163" y="3667125"/>
          <p14:tracePt t="136560" x="2228850" y="3803650"/>
          <p14:tracePt t="136570" x="2165350" y="3929063"/>
          <p14:tracePt t="136576" x="2078038" y="4092575"/>
          <p14:tracePt t="136586" x="2065338" y="4192588"/>
          <p14:tracePt t="136596" x="2039938" y="4292600"/>
          <p14:tracePt t="136601" x="2039938" y="4330700"/>
          <p14:tracePt t="136610" x="2039938" y="4392613"/>
          <p14:tracePt t="136616" x="2039938" y="4430713"/>
          <p14:tracePt t="136626" x="2039938" y="4454525"/>
          <p14:tracePt t="136636" x="2039938" y="4492625"/>
          <p14:tracePt t="136642" x="2065338" y="4505325"/>
          <p14:tracePt t="136652" x="2078038" y="4518025"/>
          <p14:tracePt t="136656" x="2139950" y="4518025"/>
          <p14:tracePt t="136667" x="2265363" y="4518025"/>
          <p14:tracePt t="136676" x="2378075" y="4518025"/>
          <p14:tracePt t="136683" x="2565400" y="4418013"/>
          <p14:tracePt t="136692" x="2703513" y="4341813"/>
          <p14:tracePt t="136696" x="2828925" y="4241800"/>
          <p14:tracePt t="136706" x="2890838" y="4167188"/>
          <p14:tracePt t="136717" x="2941638" y="4067175"/>
          <p14:tracePt t="136722" x="2967038" y="4017963"/>
          <p14:tracePt t="136733" x="2967038" y="3979863"/>
          <p14:tracePt t="136736" x="2967038" y="3954463"/>
          <p14:tracePt t="136748" x="2967038" y="3916363"/>
          <p14:tracePt t="136758" x="2954338" y="3892550"/>
          <p14:tracePt t="136762" x="2941638" y="3867150"/>
          <p14:tracePt t="136772" x="2928938" y="3867150"/>
          <p14:tracePt t="136778" x="2916238" y="3867150"/>
          <p14:tracePt t="136788" x="2879725" y="3867150"/>
          <p14:tracePt t="136802" x="2854325" y="3867150"/>
          <p14:tracePt t="136812" x="2828925" y="3867150"/>
          <p14:tracePt t="136818" x="2778125" y="3879850"/>
          <p14:tracePt t="136828" x="2767013" y="3916363"/>
          <p14:tracePt t="136838" x="2741613" y="3979863"/>
          <p14:tracePt t="136842" x="2728913" y="4005263"/>
          <p14:tracePt t="136852" x="2703513" y="4079875"/>
          <p14:tracePt t="136858" x="2703513" y="4141788"/>
          <p14:tracePt t="136868" x="2703513" y="4205288"/>
          <p14:tracePt t="136878" x="2703513" y="4254500"/>
          <p14:tracePt t="136885" x="2703513" y="4292600"/>
          <p14:tracePt t="136894" x="2703513" y="4341813"/>
          <p14:tracePt t="136898" x="2703513" y="4392613"/>
          <p14:tracePt t="136908" x="2716213" y="4443413"/>
          <p14:tracePt t="136918" x="2754313" y="4492625"/>
          <p14:tracePt t="136924" x="2767013" y="4518025"/>
          <p14:tracePt t="136935" x="2778125" y="4530725"/>
          <p14:tracePt t="136938" x="2790825" y="4554538"/>
          <p14:tracePt t="136948" x="2803525" y="4592638"/>
          <p14:tracePt t="136958" x="2816225" y="4592638"/>
          <p14:tracePt t="136964" x="2816225" y="4630738"/>
          <p14:tracePt t="136974" x="2841625" y="4643438"/>
          <p14:tracePt t="136978" x="2854325" y="4667250"/>
          <p14:tracePt t="136988" x="2867025" y="4667250"/>
          <p14:tracePt t="137000" x="2879725" y="4692650"/>
          <p14:tracePt t="137004" x="2890838" y="4705350"/>
          <p14:tracePt t="137020" x="2890838" y="4718050"/>
          <p14:tracePt t="137030" x="2903538" y="4730750"/>
          <p14:tracePt t="137156" x="2916238" y="4730750"/>
          <p14:tracePt t="137170" x="2928938" y="4730750"/>
          <p14:tracePt t="137180" x="2954338" y="4743450"/>
          <p14:tracePt t="137186" x="2967038" y="4756150"/>
          <p14:tracePt t="137196" x="3003550" y="4768850"/>
          <p14:tracePt t="137218" x="3092450" y="4805363"/>
          <p14:tracePt t="137220" x="3128963" y="4818063"/>
          <p14:tracePt t="137226" x="3179763" y="4868863"/>
          <p14:tracePt t="137236" x="3192463" y="4879975"/>
          <p14:tracePt t="137246" x="3205163" y="4892675"/>
          <p14:tracePt t="137252" x="3241675" y="4918075"/>
          <p14:tracePt t="137262" x="3279775" y="4930775"/>
          <p14:tracePt t="137267" x="3279775" y="4943475"/>
          <p14:tracePt t="137276" x="3305175" y="4968875"/>
          <p14:tracePt t="137292" x="3305175" y="4981575"/>
          <p14:tracePt t="137302" x="3328988" y="5018088"/>
          <p14:tracePt t="137328" x="3328988" y="5030788"/>
          <p14:tracePt t="137342" x="3328988" y="5043488"/>
          <p14:tracePt t="137358" x="3328988" y="5056188"/>
          <p14:tracePt t="137452" x="3328988" y="5068888"/>
          <p14:tracePt t="137478" x="3317875" y="5068888"/>
          <p14:tracePt t="137560" x="3305175" y="5068888"/>
          <p14:tracePt t="137580" x="3305175" y="5081588"/>
          <p14:tracePt t="137604" x="3305175" y="5105400"/>
          <p14:tracePt t="137610" x="3305175" y="5130800"/>
          <p14:tracePt t="137620" x="3305175" y="5156200"/>
          <p14:tracePt t="137635" x="3305175" y="5181600"/>
          <p14:tracePt t="137644" x="3305175" y="5194300"/>
          <p14:tracePt t="137652" x="3305175" y="5205413"/>
          <p14:tracePt t="137660" x="3317875" y="5205413"/>
          <p14:tracePt t="137664" x="3317875" y="5218113"/>
          <p14:tracePt t="137676" x="3317875" y="5230813"/>
          <p14:tracePt t="137696" x="3317875" y="5243513"/>
          <p14:tracePt t="137710" x="3317875" y="5256213"/>
          <p14:tracePt t="137736" x="3328988" y="5268913"/>
          <p14:tracePt t="137786" x="3328988" y="5281613"/>
          <p14:tracePt t="137792" x="3328988" y="5294313"/>
          <p14:tracePt t="137802" x="3341688" y="5294313"/>
          <p14:tracePt t="137862" x="3367088" y="5294313"/>
          <p14:tracePt t="137872" x="3392488" y="5294313"/>
          <p14:tracePt t="137878" x="3441700" y="5294313"/>
          <p14:tracePt t="137887" x="3479800" y="5294313"/>
          <p14:tracePt t="137892" x="3517900" y="5294313"/>
          <p14:tracePt t="137903" x="3567113" y="5330825"/>
          <p14:tracePt t="137912" x="3592513" y="5330825"/>
          <p14:tracePt t="137919" x="3630613" y="5330825"/>
          <p14:tracePt t="137928" x="3667125" y="5343525"/>
          <p14:tracePt t="137932" x="3705225" y="5368925"/>
          <p14:tracePt t="137942" x="3743325" y="5381625"/>
          <p14:tracePt t="137953" x="3743325" y="5394325"/>
          <p14:tracePt t="137958" x="3779838" y="5407025"/>
          <p14:tracePt t="137969" x="3830638" y="5456238"/>
          <p14:tracePt t="137972" x="3856038" y="5481638"/>
          <p14:tracePt t="137982" x="3892550" y="5518150"/>
          <p14:tracePt t="137992" x="3905250" y="5530850"/>
          <p14:tracePt t="137998" x="3943350" y="5581650"/>
          <p14:tracePt t="138008" x="3943350" y="5594350"/>
          <p14:tracePt t="138012" x="3968750" y="5619750"/>
          <p14:tracePt t="138022" x="3979863" y="5630863"/>
          <p14:tracePt t="138038" x="3979863" y="5643563"/>
          <p14:tracePt t="138054" x="3992563" y="5656263"/>
          <p14:tracePt t="138154" x="3992563" y="5668963"/>
          <p14:tracePt t="138160" x="4005263" y="5681663"/>
          <p14:tracePt t="138310" x="4017963" y="5681663"/>
          <p14:tracePt t="138402" x="4017963" y="5694363"/>
          <p14:tracePt t="138528" x="4005263" y="5707063"/>
          <p14:tracePt t="138562" x="4005263" y="5719763"/>
          <p14:tracePt t="138910" x="3992563" y="5732463"/>
          <p14:tracePt t="139198" x="3992563" y="5694363"/>
          <p14:tracePt t="139208" x="3992563" y="5607050"/>
          <p14:tracePt t="139214" x="4056063" y="5456238"/>
          <p14:tracePt t="139224" x="4105275" y="5281613"/>
          <p14:tracePt t="139228" x="4156075" y="5118100"/>
          <p14:tracePt t="139238" x="4230688" y="4918075"/>
          <p14:tracePt t="139248" x="4294188" y="4705350"/>
          <p14:tracePt t="139254" x="4394200" y="4479925"/>
          <p14:tracePt t="139264" x="4494213" y="4254500"/>
          <p14:tracePt t="139269" x="4556125" y="4105275"/>
          <p14:tracePt t="139278" x="4630738" y="3929063"/>
          <p14:tracePt t="139288" x="4706938" y="3741738"/>
          <p14:tracePt t="139294" x="4781550" y="3590925"/>
          <p14:tracePt t="139304" x="4856163" y="3454400"/>
          <p14:tracePt t="139310" x="4994275" y="3241675"/>
          <p14:tracePt t="139321" x="5106988" y="3041650"/>
          <p14:tracePt t="139330" x="5219700" y="2890838"/>
          <p14:tracePt t="139334" x="5319713" y="2752725"/>
          <p14:tracePt t="139344" x="5419725" y="2603500"/>
          <p14:tracePt t="139350" x="5519738" y="2516188"/>
          <p14:tracePt t="139360" x="5570538" y="2427288"/>
          <p14:tracePt t="139371" x="5619750" y="2352675"/>
          <p14:tracePt t="139374" x="5657850" y="2303463"/>
          <p14:tracePt t="139384" x="5695950" y="2265363"/>
          <p14:tracePt t="139390" x="5732463" y="2201863"/>
          <p14:tracePt t="139400" x="5745163" y="2165350"/>
          <p14:tracePt t="139410" x="5757863" y="2139950"/>
          <p14:tracePt t="139416" x="5770563" y="2101850"/>
          <p14:tracePt t="139426" x="5783263" y="2065338"/>
          <p14:tracePt t="139430" x="5783263" y="2052638"/>
          <p14:tracePt t="139440" x="5783263" y="2027238"/>
          <p14:tracePt t="139450" x="5795963" y="1989138"/>
          <p14:tracePt t="139466" x="5795963" y="1965325"/>
          <p14:tracePt t="139480" x="5808663" y="1939925"/>
          <p14:tracePt t="139496" x="5808663" y="1927225"/>
          <p14:tracePt t="139506" x="5821363" y="1914525"/>
          <p14:tracePt t="139668" x="5808663" y="1914525"/>
          <p14:tracePt t="139672" x="5732463" y="1914525"/>
          <p14:tracePt t="139682" x="5719763" y="1914525"/>
          <p14:tracePt t="139702" x="5708650" y="1901825"/>
          <p14:tracePt t="139718" x="5683250" y="1889125"/>
          <p14:tracePt t="139728" x="5670550" y="1876425"/>
          <p14:tracePt t="139738" x="5632450" y="1852613"/>
          <p14:tracePt t="139742" x="5595938" y="1839913"/>
          <p14:tracePt t="139753" x="5570538" y="1801813"/>
          <p14:tracePt t="139758" x="5519738" y="1765300"/>
          <p14:tracePt t="139768" x="5483225" y="1727200"/>
          <p14:tracePt t="139778" x="5457825" y="1701800"/>
          <p14:tracePt t="139784" x="5419725" y="1663700"/>
          <p14:tracePt t="139794" x="5383213" y="1652588"/>
          <p14:tracePt t="139798" x="5370513" y="1639888"/>
          <p14:tracePt t="139808" x="5345113" y="1627188"/>
          <p14:tracePt t="139818" x="5332413" y="1614488"/>
          <p14:tracePt t="139824" x="5307013" y="1601788"/>
          <p14:tracePt t="139838" x="5294313" y="1589088"/>
          <p14:tracePt t="139848" x="5281613" y="1576388"/>
          <p14:tracePt t="139864" x="5270500" y="1563688"/>
          <p14:tracePt t="139874" x="5257800" y="1552575"/>
          <p14:tracePt t="140080" x="5245100" y="1552575"/>
          <p14:tracePt t="140162" x="5245100" y="1539875"/>
          <p14:tracePt t="140172" x="5245100" y="1527175"/>
          <p14:tracePt t="140176" x="5245100" y="1514475"/>
          <p14:tracePt t="140186" x="5245100" y="1489075"/>
          <p14:tracePt t="140192" x="5245100" y="1463675"/>
          <p14:tracePt t="140203" x="5245100" y="1427163"/>
          <p14:tracePt t="140222" x="5245100" y="1376363"/>
          <p14:tracePt t="140232" x="5245100" y="1350963"/>
          <p14:tracePt t="140252" x="5245100" y="1327150"/>
          <p14:tracePt t="140258" x="5245100" y="1314450"/>
          <p14:tracePt t="140268" x="5245100" y="1301750"/>
          <p14:tracePt t="140272" x="5245100" y="1276350"/>
          <p14:tracePt t="140282" x="5232400" y="1263650"/>
          <p14:tracePt t="140292" x="5219700" y="1238250"/>
          <p14:tracePt t="140298" x="5207000" y="1214438"/>
          <p14:tracePt t="140308" x="5207000" y="1201738"/>
          <p14:tracePt t="140312" x="5194300" y="1176338"/>
          <p14:tracePt t="140322" x="5194300" y="1150938"/>
          <p14:tracePt t="140334" x="5181600" y="1150938"/>
          <p14:tracePt t="140338" x="5181600" y="1125538"/>
          <p14:tracePt t="140348" x="5170488" y="1114425"/>
          <p14:tracePt t="140355" x="5170488" y="1101725"/>
          <p14:tracePt t="140364" x="5157788" y="1089025"/>
          <p14:tracePt t="140378" x="5157788" y="1076325"/>
          <p14:tracePt t="140389" x="5145088" y="1063625"/>
          <p14:tracePt t="140394" x="5132388" y="1050925"/>
          <p14:tracePt t="140405" x="5132388" y="1025525"/>
          <p14:tracePt t="140414" x="5106988" y="1001713"/>
          <p14:tracePt t="140428" x="5081588" y="976313"/>
          <p14:tracePt t="140434" x="5068888" y="976313"/>
          <p14:tracePt t="140444" x="5057775" y="950913"/>
          <p14:tracePt t="140455" x="5019675" y="950913"/>
          <p14:tracePt t="140461" x="4981575" y="950913"/>
          <p14:tracePt t="140470" x="4919663" y="925513"/>
          <p14:tracePt t="140474" x="4856163" y="912813"/>
          <p14:tracePt t="140484" x="4756150" y="912813"/>
          <p14:tracePt t="140494" x="4668838" y="912813"/>
          <p14:tracePt t="140500" x="4606925" y="912813"/>
          <p14:tracePt t="140510" x="4494213" y="912813"/>
          <p14:tracePt t="140514" x="4430713" y="912813"/>
          <p14:tracePt t="140526" x="4368800" y="912813"/>
          <p14:tracePt t="140537" x="4330700" y="912813"/>
          <p14:tracePt t="140540" x="4294188" y="912813"/>
          <p14:tracePt t="140550" x="4268788" y="912813"/>
          <p14:tracePt t="140556" x="4256088" y="912813"/>
          <p14:tracePt t="140566" x="4243388" y="938213"/>
          <p14:tracePt t="140576" x="4243388" y="963613"/>
          <p14:tracePt t="140580" x="4217988" y="976313"/>
          <p14:tracePt t="140590" x="4217988" y="989013"/>
          <p14:tracePt t="140596" x="4217988" y="1001713"/>
          <p14:tracePt t="140606" x="4217988" y="1014413"/>
          <p14:tracePt t="140616" x="4217988" y="1038225"/>
          <p14:tracePt t="140621" x="4217988" y="1063625"/>
          <p14:tracePt t="140630" x="4217988" y="1089025"/>
          <p14:tracePt t="140637" x="4217988" y="1114425"/>
          <p14:tracePt t="140646" x="4217988" y="1125538"/>
          <p14:tracePt t="140656" x="4217988" y="1150938"/>
          <p14:tracePt t="140660" x="4243388" y="1201738"/>
          <p14:tracePt t="140672" x="4256088" y="1263650"/>
          <p14:tracePt t="140676" x="4268788" y="1301750"/>
          <p14:tracePt t="140687" x="4294188" y="1339850"/>
          <p14:tracePt t="140696" x="4330700" y="1414463"/>
          <p14:tracePt t="140702" x="4381500" y="1450975"/>
          <p14:tracePt t="140712" x="4443413" y="1514475"/>
          <p14:tracePt t="140716" x="4506913" y="1576388"/>
          <p14:tracePt t="140726" x="4581525" y="1627188"/>
          <p14:tracePt t="140737" x="4643438" y="1663700"/>
          <p14:tracePt t="140742" x="4706938" y="1701800"/>
          <p14:tracePt t="140752" x="4768850" y="1727200"/>
          <p14:tracePt t="140756" x="4843463" y="1739900"/>
          <p14:tracePt t="140766" x="4881563" y="1752600"/>
          <p14:tracePt t="140776" x="4906963" y="1752600"/>
          <p14:tracePt t="140782" x="4919663" y="1752600"/>
          <p14:tracePt t="140792" x="4945063" y="1752600"/>
          <p14:tracePt t="140818" x="4956175" y="1752600"/>
          <p14:tracePt t="140822" x="4981575" y="1739900"/>
          <p14:tracePt t="140839" x="4981575" y="1727200"/>
          <p14:tracePt t="140848" x="4981575" y="1714500"/>
          <p14:tracePt t="140858" x="4981575" y="1701800"/>
          <p14:tracePt t="140862" x="4981575" y="1663700"/>
          <p14:tracePt t="140873" x="4981575" y="1639888"/>
          <p14:tracePt t="140878" x="4981575" y="1601788"/>
          <p14:tracePt t="140889" x="4981575" y="1552575"/>
          <p14:tracePt t="140898" x="4981575" y="1527175"/>
          <p14:tracePt t="140905" x="4981575" y="1476375"/>
          <p14:tracePt t="140914" x="4994275" y="1439863"/>
          <p14:tracePt t="140918" x="5006975" y="1389063"/>
          <p14:tracePt t="140928" x="5006975" y="1376363"/>
          <p14:tracePt t="140939" x="5032375" y="1327150"/>
          <p14:tracePt t="140944" x="5032375" y="1301750"/>
          <p14:tracePt t="140955" x="5032375" y="1263650"/>
          <p14:tracePt t="140958" x="5032375" y="1238250"/>
          <p14:tracePt t="140968" x="5032375" y="1176338"/>
          <p14:tracePt t="140978" x="5032375" y="1138238"/>
          <p14:tracePt t="140984" x="5032375" y="1101725"/>
          <p14:tracePt t="140994" x="5032375" y="1063625"/>
          <p14:tracePt t="140998" x="5032375" y="1025525"/>
          <p14:tracePt t="141008" x="5032375" y="1001713"/>
          <p14:tracePt t="141018" x="5032375" y="976313"/>
          <p14:tracePt t="141024" x="5032375" y="938213"/>
          <p14:tracePt t="141034" x="5019675" y="912813"/>
          <p14:tracePt t="141039" x="4994275" y="889000"/>
          <p14:tracePt t="141050" x="4968875" y="889000"/>
          <p14:tracePt t="141060" x="4956175" y="863600"/>
          <p14:tracePt t="141064" x="4932363" y="863600"/>
          <p14:tracePt t="141074" x="4919663" y="863600"/>
          <p14:tracePt t="141080" x="4906963" y="863600"/>
          <p14:tracePt t="141090" x="4894263" y="863600"/>
          <p14:tracePt t="141100" x="4856163" y="863600"/>
          <p14:tracePt t="141105" x="4832350" y="863600"/>
          <p14:tracePt t="141114" x="4794250" y="889000"/>
          <p14:tracePt t="141121" x="4768850" y="912813"/>
          <p14:tracePt t="141130" x="4743450" y="989013"/>
          <p14:tracePt t="141140" x="4706938" y="1050925"/>
          <p14:tracePt t="141146" x="4681538" y="1125538"/>
          <p14:tracePt t="141156" x="4656138" y="1150938"/>
          <p14:tracePt t="141160" x="4643438" y="1214438"/>
          <p14:tracePt t="141171" x="4630738" y="1238250"/>
          <p14:tracePt t="141180" x="4630738" y="1263650"/>
          <p14:tracePt t="141186" x="4630738" y="1289050"/>
          <p14:tracePt t="141196" x="4630738" y="1314450"/>
          <p14:tracePt t="141200" x="4630738" y="1339850"/>
          <p14:tracePt t="141223" x="4630738" y="1376363"/>
          <p14:tracePt t="141226" x="4630738" y="1401763"/>
          <p14:tracePt t="141236" x="4643438" y="1414463"/>
          <p14:tracePt t="141240" x="4668838" y="1427163"/>
          <p14:tracePt t="141252" x="4694238" y="1439863"/>
          <p14:tracePt t="141262" x="4719638" y="1450975"/>
          <p14:tracePt t="141266" x="4756150" y="1463675"/>
          <p14:tracePt t="141276" x="4781550" y="1463675"/>
          <p14:tracePt t="141282" x="4819650" y="1463675"/>
          <p14:tracePt t="141292" x="4856163" y="1463675"/>
          <p14:tracePt t="141302" x="4894263" y="1463675"/>
          <p14:tracePt t="141306" x="4919663" y="1463675"/>
          <p14:tracePt t="141316" x="4945063" y="1463675"/>
          <p14:tracePt t="141323" x="4956175" y="1463675"/>
          <p14:tracePt t="141332" x="4968875" y="1439863"/>
          <p14:tracePt t="141342" x="4981575" y="1427163"/>
          <p14:tracePt t="141346" x="4981575" y="1414463"/>
          <p14:tracePt t="141356" x="4981575" y="1389063"/>
          <p14:tracePt t="141362" x="4981575" y="1363663"/>
          <p14:tracePt t="141382" x="4981575" y="1350963"/>
          <p14:tracePt t="141398" x="4981575" y="1339850"/>
          <p14:tracePt t="141448" x="4968875" y="1339850"/>
          <p14:tracePt t="141458" x="4945063" y="1339850"/>
          <p14:tracePt t="141468" x="4894263" y="1339850"/>
          <p14:tracePt t="141473" x="4856163" y="1339850"/>
          <p14:tracePt t="141482" x="4794250" y="1350963"/>
          <p14:tracePt t="141489" x="4719638" y="1389063"/>
          <p14:tracePt t="141498" x="4643438" y="1414463"/>
          <p14:tracePt t="141508" x="4568825" y="1450975"/>
          <p14:tracePt t="141514" x="4481513" y="1527175"/>
          <p14:tracePt t="141524" x="4430713" y="1552575"/>
          <p14:tracePt t="141528" x="4394200" y="1601788"/>
          <p14:tracePt t="141539" x="4343400" y="1663700"/>
          <p14:tracePt t="141548" x="4305300" y="1714500"/>
          <p14:tracePt t="141555" x="4268788" y="1789113"/>
          <p14:tracePt t="141564" x="4230688" y="1876425"/>
          <p14:tracePt t="141568" x="4205288" y="1952625"/>
          <p14:tracePt t="141580" x="4168775" y="2065338"/>
          <p14:tracePt t="141590" x="4130675" y="2214563"/>
          <p14:tracePt t="141594" x="4105275" y="2327275"/>
          <p14:tracePt t="141605" x="4056063" y="2490788"/>
          <p14:tracePt t="141610" x="4030663" y="2590800"/>
          <p14:tracePt t="141620" x="4005263" y="2627313"/>
          <p14:tracePt t="141630" x="3968750" y="2703513"/>
          <p14:tracePt t="141634" x="3943350" y="2778125"/>
          <p14:tracePt t="141644" x="3943350" y="2803525"/>
          <p14:tracePt t="141650" x="3930650" y="2852738"/>
          <p14:tracePt t="141660" x="3930650" y="2865438"/>
          <p14:tracePt t="141671" x="3917950" y="2878138"/>
          <p14:tracePt t="141674" x="3917950" y="2890838"/>
          <p14:tracePt t="145038" x="3892550" y="2890838"/>
          <p14:tracePt t="145044" x="3843338" y="2890838"/>
          <p14:tracePt t="145054" x="3654425" y="2928938"/>
          <p14:tracePt t="145064" x="3367088" y="2965450"/>
          <p14:tracePt t="145070" x="3254375" y="2978150"/>
          <p14:tracePt t="145080" x="3241675" y="2978150"/>
          <p14:tracePt t="145130" x="3241675" y="2941638"/>
          <p14:tracePt t="145134" x="3241675" y="2916238"/>
          <p14:tracePt t="145144" x="3241675" y="2878138"/>
          <p14:tracePt t="145150" x="3241675" y="2828925"/>
          <p14:tracePt t="145160" x="3241675" y="2803525"/>
          <p14:tracePt t="145170" x="3241675" y="2765425"/>
          <p14:tracePt t="145177" x="3241675" y="2740025"/>
          <p14:tracePt t="145186" x="3241675" y="2716213"/>
          <p14:tracePt t="145191" x="3228975" y="2690813"/>
          <p14:tracePt t="145322" x="3228975" y="2678113"/>
          <p14:tracePt t="145332" x="3228975" y="2665413"/>
          <p14:tracePt t="145343" x="3241675" y="2652713"/>
          <p14:tracePt t="145346" x="3279775" y="2640013"/>
          <p14:tracePt t="145356" x="3367088" y="2627313"/>
          <p14:tracePt t="145362" x="3467100" y="2627313"/>
          <p14:tracePt t="145372" x="3605213" y="2603500"/>
          <p14:tracePt t="145382" x="3717925" y="2578100"/>
          <p14:tracePt t="145386" x="3856038" y="2552700"/>
          <p14:tracePt t="145396" x="4005263" y="2540000"/>
          <p14:tracePt t="145402" x="4181475" y="2503488"/>
          <p14:tracePt t="145412" x="4381500" y="2427288"/>
          <p14:tracePt t="145422" x="4543425" y="2378075"/>
          <p14:tracePt t="145428" x="4719638" y="2327275"/>
          <p14:tracePt t="145438" x="4881563" y="2278063"/>
          <p14:tracePt t="145443" x="5006975" y="2239963"/>
          <p14:tracePt t="145452" x="5132388" y="2201863"/>
          <p14:tracePt t="145462" x="5207000" y="2165350"/>
          <p14:tracePt t="145468" x="5294313" y="2127250"/>
          <p14:tracePt t="145478" x="5383213" y="2089150"/>
          <p14:tracePt t="145482" x="5457825" y="2065338"/>
          <p14:tracePt t="145493" x="5495925" y="2027238"/>
          <p14:tracePt t="145502" x="5557838" y="1989138"/>
          <p14:tracePt t="145509" x="5583238" y="1989138"/>
          <p14:tracePt t="145518" x="5619750" y="1939925"/>
          <p14:tracePt t="145526" x="5657850" y="1889125"/>
          <p14:tracePt t="145534" x="5708650" y="1827213"/>
          <p14:tracePt t="145544" x="5732463" y="1801813"/>
          <p14:tracePt t="145548" x="5745163" y="1765300"/>
          <p14:tracePt t="145558" x="5770563" y="1739900"/>
          <p14:tracePt t="145564" x="5770563" y="1727200"/>
          <p14:tracePt t="145575" x="5783263" y="1701800"/>
          <p14:tracePt t="145588" x="5783263" y="1676400"/>
          <p14:tracePt t="145598" x="5783263" y="1652588"/>
          <p14:tracePt t="145604" x="5783263" y="1627188"/>
          <p14:tracePt t="145614" x="5783263" y="1601788"/>
          <p14:tracePt t="145624" x="5783263" y="1563688"/>
          <p14:tracePt t="145630" x="5783263" y="1527175"/>
          <p14:tracePt t="145640" x="5783263" y="1489075"/>
          <p14:tracePt t="145644" x="5783263" y="1450975"/>
          <p14:tracePt t="145654" x="5783263" y="1427163"/>
          <p14:tracePt t="145664" x="5783263" y="1401763"/>
          <p14:tracePt t="145670" x="5783263" y="1389063"/>
          <p14:tracePt t="145680" x="5783263" y="1376363"/>
          <p14:tracePt t="145684" x="5783263" y="1350963"/>
          <p14:tracePt t="145704" x="5783263" y="1339850"/>
          <p14:tracePt t="145710" x="5745163" y="1339850"/>
          <p14:tracePt t="145720" x="5695950" y="1339850"/>
          <p14:tracePt t="145724" x="5657850" y="1339850"/>
          <p14:tracePt t="145734" x="5595938" y="1339850"/>
          <p14:tracePt t="145744" x="5545138" y="1339850"/>
          <p14:tracePt t="145750" x="5470525" y="1339850"/>
          <p14:tracePt t="145760" x="5432425" y="1339850"/>
          <p14:tracePt t="145764" x="5383213" y="1339850"/>
          <p14:tracePt t="145774" x="5332413" y="1339850"/>
          <p14:tracePt t="145786" x="5294313" y="1339850"/>
          <p14:tracePt t="145790" x="5245100" y="1339850"/>
          <p14:tracePt t="145800" x="5194300" y="1350963"/>
          <p14:tracePt t="145806" x="5132388" y="1376363"/>
          <p14:tracePt t="145816" x="5106988" y="1376363"/>
          <p14:tracePt t="145827" x="5068888" y="1376363"/>
          <p14:tracePt t="145830" x="5045075" y="1401763"/>
          <p14:tracePt t="145840" x="5019675" y="1414463"/>
          <p14:tracePt t="145846" x="4994275" y="1427163"/>
          <p14:tracePt t="145866" x="4968875" y="1427163"/>
          <p14:tracePt t="145872" x="4956175" y="1439863"/>
          <p14:tracePt t="145886" x="4932363" y="1439863"/>
          <p14:tracePt t="145896" x="4932363" y="1450975"/>
          <p14:tracePt t="145906" x="4919663" y="1450975"/>
          <p14:tracePt t="146012" x="4932363" y="1439863"/>
          <p14:tracePt t="146018" x="4981575" y="1427163"/>
          <p14:tracePt t="146028" x="5057775" y="1401763"/>
          <p14:tracePt t="146032" x="5157788" y="1401763"/>
          <p14:tracePt t="146043" x="5270500" y="1401763"/>
          <p14:tracePt t="146052" x="5345113" y="1401763"/>
          <p14:tracePt t="146059" x="5432425" y="1401763"/>
          <p14:tracePt t="146068" x="5470525" y="1389063"/>
          <p14:tracePt t="146072" x="5495925" y="1389063"/>
          <p14:tracePt t="146174" x="5445125" y="1389063"/>
          <p14:tracePt t="146184" x="5370513" y="1389063"/>
          <p14:tracePt t="146194" x="5257800" y="1401763"/>
          <p14:tracePt t="146198" x="5132388" y="1439863"/>
          <p14:tracePt t="146212" x="5019675" y="1450975"/>
          <p14:tracePt t="146214" x="4881563" y="1450975"/>
          <p14:tracePt t="146224" x="4756150" y="1476375"/>
          <p14:tracePt t="146234" x="4656138" y="1489075"/>
          <p14:tracePt t="146240" x="4594225" y="1489075"/>
          <p14:tracePt t="146250" x="4568825" y="1489075"/>
          <p14:tracePt t="146254" x="4518025" y="1489075"/>
          <p14:tracePt t="146350" x="4568825" y="1489075"/>
          <p14:tracePt t="146356" x="4656138" y="1476375"/>
          <p14:tracePt t="146366" x="4719638" y="1450975"/>
          <p14:tracePt t="146377" x="4843463" y="1439863"/>
          <p14:tracePt t="146380" x="4932363" y="1439863"/>
          <p14:tracePt t="146390" x="4968875" y="1414463"/>
          <p14:tracePt t="146396" x="4994275" y="1414463"/>
          <p14:tracePt t="146476" x="5006975" y="1414463"/>
          <p14:tracePt t="146486" x="4994275" y="1427163"/>
          <p14:tracePt t="146492" x="4945063" y="1450975"/>
          <p14:tracePt t="146502" x="4894263" y="1489075"/>
          <p14:tracePt t="146506" x="4868863" y="1501775"/>
          <p14:tracePt t="146516" x="4781550" y="1539875"/>
          <p14:tracePt t="146527" x="4732338" y="1563688"/>
          <p14:tracePt t="146532" x="4694238" y="1563688"/>
          <p14:tracePt t="146543" x="4656138" y="1589088"/>
          <p14:tracePt t="146546" x="4643438" y="1589088"/>
          <p14:tracePt t="146556" x="4630738" y="1601788"/>
          <p14:tracePt t="146572" x="4619625" y="1601788"/>
          <p14:tracePt t="146582" x="4606925" y="1601788"/>
          <p14:tracePt t="146612" x="4606925" y="1614488"/>
          <p14:tracePt t="146628" x="4630738" y="1614488"/>
          <p14:tracePt t="146642" x="4643438" y="1614488"/>
          <p14:tracePt t="146652" x="4656138" y="1614488"/>
          <p14:tracePt t="146662" x="4656138" y="1601788"/>
          <p14:tracePt t="146668" x="4681538" y="1601788"/>
          <p14:tracePt t="146682" x="4694238" y="1601788"/>
          <p14:tracePt t="146695" x="4706938" y="1601788"/>
          <p14:tracePt t="146704" x="4719638" y="1601788"/>
          <p14:tracePt t="146708" x="4743450" y="1601788"/>
          <p14:tracePt t="146718" x="4768850" y="1601788"/>
          <p14:tracePt t="146734" x="4794250" y="1601788"/>
          <p14:tracePt t="146748" x="4806950" y="1589088"/>
          <p14:tracePt t="146764" x="4819650" y="1589088"/>
          <p14:tracePt t="146784" x="4832350" y="1589088"/>
          <p14:tracePt t="146804" x="4843463" y="1589088"/>
          <p14:tracePt t="146916" x="4843463" y="1576388"/>
          <p14:tracePt t="146930" x="4806950" y="1576388"/>
          <p14:tracePt t="146936" x="4781550" y="1576388"/>
          <p14:tracePt t="146946" x="4743450" y="1576388"/>
          <p14:tracePt t="146956" x="4694238" y="1576388"/>
          <p14:tracePt t="146961" x="4656138" y="1576388"/>
          <p14:tracePt t="146970" x="4619625" y="1576388"/>
          <p14:tracePt t="146977" x="4568825" y="1576388"/>
          <p14:tracePt t="146986" x="4518025" y="1576388"/>
          <p14:tracePt t="146996" x="4481513" y="1576388"/>
          <p14:tracePt t="147000" x="4456113" y="1576388"/>
          <p14:tracePt t="147011" x="4443413" y="1576388"/>
          <p14:tracePt t="147016" x="4430713" y="1576388"/>
          <p14:tracePt t="147036" x="4418013" y="1576388"/>
          <p14:tracePt t="147092" x="4443413" y="1576388"/>
          <p14:tracePt t="147096" x="4506913" y="1576388"/>
          <p14:tracePt t="147106" x="4630738" y="1576388"/>
          <p14:tracePt t="147112" x="4732338" y="1576388"/>
          <p14:tracePt t="147122" x="4843463" y="1576388"/>
          <p14:tracePt t="147132" x="4956175" y="1576388"/>
          <p14:tracePt t="147136" x="5032375" y="1576388"/>
          <p14:tracePt t="147146" x="5068888" y="1576388"/>
          <p14:tracePt t="147152" x="5081588" y="1576388"/>
          <p14:tracePt t="147162" x="5094288" y="1576388"/>
          <p14:tracePt t="147212" x="5081588" y="1552575"/>
          <p14:tracePt t="147222" x="5019675" y="1552575"/>
          <p14:tracePt t="147232" x="4906963" y="1539875"/>
          <p14:tracePt t="147238" x="4781550" y="1539875"/>
          <p14:tracePt t="147248" x="4606925" y="1514475"/>
          <p14:tracePt t="147252" x="4443413" y="1514475"/>
          <p14:tracePt t="147262" x="4294188" y="1514475"/>
          <p14:tracePt t="147274" x="4168775" y="1514475"/>
          <p14:tracePt t="147278" x="4030663" y="1514475"/>
          <p14:tracePt t="147288" x="3943350" y="1514475"/>
          <p14:tracePt t="147295" x="3879850" y="1514475"/>
          <p14:tracePt t="147304" x="3843338" y="1514475"/>
          <p14:tracePt t="147314" x="3817938" y="1514475"/>
          <p14:tracePt t="147318" x="3792538" y="1514475"/>
          <p14:tracePt t="147334" x="3767138" y="1514475"/>
          <p14:tracePt t="147354" x="3756025" y="1514475"/>
          <p14:tracePt t="147360" x="3730625" y="1514475"/>
          <p14:tracePt t="147370" x="3705225" y="1527175"/>
          <p14:tracePt t="147374" x="3654425" y="1601788"/>
          <p14:tracePt t="147384" x="3592513" y="1676400"/>
          <p14:tracePt t="147395" x="3517900" y="1801813"/>
          <p14:tracePt t="147400" x="3429000" y="1952625"/>
          <p14:tracePt t="147412" x="3341688" y="2114550"/>
          <p14:tracePt t="147414" x="3241675" y="2314575"/>
          <p14:tracePt t="147424" x="3116263" y="2565400"/>
          <p14:tracePt t="147434" x="3003550" y="2740025"/>
          <p14:tracePt t="147440" x="2890838" y="2941638"/>
          <p14:tracePt t="147450" x="2816225" y="3065463"/>
          <p14:tracePt t="147456" x="2754313" y="3203575"/>
          <p14:tracePt t="147464" x="2690813" y="3303588"/>
          <p14:tracePt t="147477" x="2641600" y="3390900"/>
          <p14:tracePt t="147480" x="2590800" y="3490913"/>
          <p14:tracePt t="147490" x="2541588" y="3567113"/>
          <p14:tracePt t="147496" x="2503488" y="3641725"/>
          <p14:tracePt t="147506" x="2478088" y="3692525"/>
          <p14:tracePt t="147516" x="2465388" y="3716338"/>
          <p14:tracePt t="147520" x="2428875" y="3767138"/>
          <p14:tracePt t="147530" x="2416175" y="3792538"/>
          <p14:tracePt t="147536" x="2390775" y="3816350"/>
          <p14:tracePt t="147546" x="2378075" y="3841750"/>
          <p14:tracePt t="147576" x="2365375" y="3841750"/>
          <p14:tracePt t="147884" x="2365375" y="3879850"/>
          <p14:tracePt t="147888" x="2452688" y="3967163"/>
          <p14:tracePt t="147898" x="2616200" y="4079875"/>
          <p14:tracePt t="147904" x="2741613" y="4179888"/>
          <p14:tracePt t="147914" x="2841625" y="4267200"/>
          <p14:tracePt t="147924" x="2890838" y="4330700"/>
          <p14:tracePt t="147929" x="2928938" y="4418013"/>
          <p14:tracePt t="147938" x="2967038" y="4518025"/>
          <p14:tracePt t="147945" x="3003550" y="4656138"/>
          <p14:tracePt t="147954" x="3016250" y="4768850"/>
          <p14:tracePt t="147964" x="3067050" y="4879975"/>
          <p14:tracePt t="147970" x="3103563" y="5005388"/>
          <p14:tracePt t="147980" x="3128963" y="5105400"/>
          <p14:tracePt t="147984" x="3167063" y="5218113"/>
          <p14:tracePt t="147994" x="3179763" y="5281613"/>
          <p14:tracePt t="148004" x="3205163" y="5343525"/>
          <p14:tracePt t="148011" x="3205163" y="5381625"/>
          <p14:tracePt t="148020" x="3205163" y="5430838"/>
          <p14:tracePt t="148024" x="3216275" y="5468938"/>
          <p14:tracePt t="148034" x="3228975" y="5507038"/>
          <p14:tracePt t="148046" x="3241675" y="5530850"/>
          <p14:tracePt t="148050" x="3241675" y="5568950"/>
          <p14:tracePt t="148062" x="3254375" y="5594350"/>
          <p14:tracePt t="148066" x="3267075" y="5643563"/>
          <p14:tracePt t="148076" x="3279775" y="5668963"/>
          <p14:tracePt t="148086" x="3292475" y="5681663"/>
          <p14:tracePt t="148090" x="3292475" y="5707063"/>
          <p14:tracePt t="148100" x="3317875" y="5732463"/>
          <p14:tracePt t="148106" x="3317875" y="5743575"/>
          <p14:tracePt t="148116" x="3317875" y="5768975"/>
          <p14:tracePt t="148126" x="3341688" y="5819775"/>
          <p14:tracePt t="148130" x="3354388" y="5856288"/>
          <p14:tracePt t="148140" x="3354388" y="5894388"/>
          <p14:tracePt t="148146" x="3379788" y="5956300"/>
          <p14:tracePt t="148156" x="3379788" y="5981700"/>
          <p14:tracePt t="148166" x="3379788" y="6045200"/>
          <p14:tracePt t="148170" x="3392488" y="6132513"/>
          <p14:tracePt t="148180" x="3392488" y="6219825"/>
          <p14:tracePt t="148186" x="3392488" y="6294438"/>
          <p14:tracePt t="148196" x="3417888" y="6407150"/>
          <p14:tracePt t="148206" x="3417888" y="6470650"/>
          <p14:tracePt t="148213" x="3417888" y="6557963"/>
          <p14:tracePt t="148222" x="3417888" y="6619875"/>
          <p14:tracePt t="148226" x="3429000" y="6707188"/>
          <p14:tracePt t="148236" x="3429000" y="6757988"/>
          <p14:tracePt t="148540" x="3205163" y="6557963"/>
          <p14:tracePt t="148550" x="3154363" y="6407150"/>
          <p14:tracePt t="148554" x="3092450" y="6269038"/>
          <p14:tracePt t="148564" x="3054350" y="6157913"/>
          <p14:tracePt t="148570" x="3016250" y="6081713"/>
          <p14:tracePt t="148580" x="3003550" y="6045200"/>
          <p14:tracePt t="148590" x="2979738" y="6007100"/>
          <p14:tracePt t="148595" x="2979738" y="5994400"/>
          <p14:tracePt t="148604" x="2979738" y="5981700"/>
          <p14:tracePt t="148610" x="2979738" y="5969000"/>
          <p14:tracePt t="148620" x="2979738" y="5956300"/>
          <p14:tracePt t="148630" x="2979738" y="5945188"/>
          <p14:tracePt t="148634" x="2954338" y="5932488"/>
          <p14:tracePt t="148645" x="2954338" y="5919788"/>
          <p14:tracePt t="148660" x="2954338" y="5907088"/>
          <p14:tracePt t="148670" x="2954338" y="5881688"/>
          <p14:tracePt t="148686" x="2954338" y="5856288"/>
          <p14:tracePt t="148690" x="2928938" y="5843588"/>
          <p14:tracePt t="148700" x="2928938" y="5819775"/>
          <p14:tracePt t="148710" x="2928938" y="5794375"/>
          <p14:tracePt t="148716" x="2928938" y="5781675"/>
          <p14:tracePt t="148726" x="2928938" y="5768975"/>
          <p14:tracePt t="148746" x="2928938" y="5743575"/>
          <p14:tracePt t="148756" x="2890838" y="5719763"/>
          <p14:tracePt t="148763" x="2867025" y="5694363"/>
          <p14:tracePt t="148772" x="2867025" y="5681663"/>
          <p14:tracePt t="149014" x="2867025" y="5656263"/>
          <p14:tracePt t="149018" x="2828925" y="5607050"/>
          <p14:tracePt t="149028" x="2816225" y="5607050"/>
          <p14:tracePt t="149038" x="2790825" y="5607050"/>
          <p14:tracePt t="149044" x="2767013" y="5607050"/>
          <p14:tracePt t="149054" x="2741613" y="5607050"/>
          <p14:tracePt t="149058" x="2703513" y="5607050"/>
          <p14:tracePt t="149068" x="2667000" y="5607050"/>
          <p14:tracePt t="149078" x="2641600" y="5607050"/>
          <p14:tracePt t="149084" x="2603500" y="5594350"/>
          <p14:tracePt t="149094" x="2590800" y="5581650"/>
          <p14:tracePt t="149098" x="2565400" y="5568950"/>
          <p14:tracePt t="149108" x="2554288" y="5568950"/>
          <p14:tracePt t="149120" x="2541588" y="5556250"/>
          <p14:tracePt t="149124" x="2503488" y="5518150"/>
          <p14:tracePt t="149134" x="2465388" y="5481638"/>
          <p14:tracePt t="149140" x="2403475" y="5407025"/>
          <p14:tracePt t="149150" x="2339975" y="5330825"/>
          <p14:tracePt t="149160" x="2239963" y="5256213"/>
          <p14:tracePt t="149164" x="2127250" y="5143500"/>
          <p14:tracePt t="149174" x="2027238" y="5043488"/>
          <p14:tracePt t="149180" x="1903413" y="4868863"/>
          <p14:tracePt t="149190" x="1801813" y="4730750"/>
          <p14:tracePt t="149200" x="1677988" y="4518025"/>
          <p14:tracePt t="149214" x="1527175" y="4254500"/>
          <p14:tracePt t="149216" x="1327150" y="3979863"/>
          <p14:tracePt t="149220" x="1101725" y="3667125"/>
          <p14:tracePt t="149230" x="876300" y="3303588"/>
          <p14:tracePt t="149240" x="701675" y="3003550"/>
          <p14:tracePt t="149247" x="512763" y="2703513"/>
          <p14:tracePt t="149256" x="325438" y="2365375"/>
          <p14:tracePt t="149260" x="174625" y="2065338"/>
          <p14:tracePt t="149270" x="61913" y="1789113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44371"/>
            <a:ext cx="6783224" cy="459574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1079" y="822961"/>
            <a:ext cx="859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method is used to convert mutable string values into immutable string.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8902" y="1867989"/>
            <a:ext cx="4728755" cy="35922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StringHandling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("java");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s=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sb.toString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s.concat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("code");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52756" y="3030582"/>
            <a:ext cx="2512421" cy="12932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001BF-7099-B4A9-6292-5EC9E4BD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91"/>
    </mc:Choice>
    <mc:Fallback xmlns="">
      <p:transition spd="slow" advTm="123791"/>
    </mc:Fallback>
  </mc:AlternateContent>
  <p:extLst>
    <p:ext uri="{3A86A75C-4F4B-4683-9AE1-C65F6400EC91}">
      <p14:laserTraceLst xmlns:p14="http://schemas.microsoft.com/office/powerpoint/2010/main">
        <p14:tracePtLst>
          <p14:tracePt t="8211" x="2252663" y="1189038"/>
          <p14:tracePt t="8215" x="2252663" y="1238250"/>
          <p14:tracePt t="8225" x="2252663" y="1389063"/>
          <p14:tracePt t="8235" x="2228850" y="1576388"/>
          <p14:tracePt t="8241" x="2152650" y="1876425"/>
          <p14:tracePt t="8251" x="2065338" y="2165350"/>
          <p14:tracePt t="8255" x="1965325" y="2527300"/>
          <p14:tracePt t="8265" x="1878013" y="2865438"/>
          <p14:tracePt t="8275" x="1765300" y="3178175"/>
          <p14:tracePt t="8281" x="1701800" y="3516313"/>
          <p14:tracePt t="8291" x="1652588" y="3841750"/>
          <p14:tracePt t="8295" x="1614488" y="4129088"/>
          <p14:tracePt t="8307" x="1614488" y="4318000"/>
          <p14:tracePt t="8317" x="1614488" y="4492625"/>
          <p14:tracePt t="8321" x="1614488" y="4630738"/>
          <p14:tracePt t="8331" x="1614488" y="4779963"/>
          <p14:tracePt t="8337" x="1614488" y="4856163"/>
          <p14:tracePt t="8347" x="1614488" y="4918075"/>
          <p14:tracePt t="8357" x="1652588" y="4992688"/>
          <p14:tracePt t="8361" x="1677988" y="5030788"/>
          <p14:tracePt t="8370" x="1701800" y="5068888"/>
          <p14:tracePt t="8377" x="1739900" y="5118100"/>
          <p14:tracePt t="8387" x="1765300" y="5130800"/>
          <p14:tracePt t="8397" x="1814513" y="5143500"/>
          <p14:tracePt t="8401" x="1852613" y="5143500"/>
          <p14:tracePt t="8411" x="1903413" y="5143500"/>
          <p14:tracePt t="8417" x="1939925" y="5143500"/>
          <p14:tracePt t="8427" x="1990725" y="5143500"/>
          <p14:tracePt t="8437" x="2039938" y="5130800"/>
          <p14:tracePt t="8441" x="2103438" y="5092700"/>
          <p14:tracePt t="8451" x="2165350" y="5068888"/>
          <p14:tracePt t="8457" x="2190750" y="5043488"/>
          <p14:tracePt t="8467" x="2216150" y="5030788"/>
          <p14:tracePt t="8477" x="2252663" y="5005388"/>
          <p14:tracePt t="8483" x="2290763" y="4968875"/>
          <p14:tracePt t="8493" x="2316163" y="4943475"/>
          <p14:tracePt t="8497" x="2378075" y="4868863"/>
          <p14:tracePt t="8507" x="2441575" y="4768850"/>
          <p14:tracePt t="8517" x="2478088" y="4679950"/>
          <p14:tracePt t="8523" x="2528888" y="4567238"/>
          <p14:tracePt t="8533" x="2554288" y="4418013"/>
          <p14:tracePt t="8537" x="2554288" y="4292600"/>
          <p14:tracePt t="8547" x="2554288" y="4167188"/>
          <p14:tracePt t="8557" x="2554288" y="4067175"/>
          <p14:tracePt t="8563" x="2554288" y="3979863"/>
          <p14:tracePt t="8573" x="2516188" y="3867150"/>
          <p14:tracePt t="8579" x="2478088" y="3792538"/>
          <p14:tracePt t="8589" x="2441575" y="3741738"/>
          <p14:tracePt t="8599" x="2403475" y="3692525"/>
          <p14:tracePt t="8604" x="2390775" y="3679825"/>
          <p14:tracePt t="8612" x="2365375" y="3667125"/>
          <p14:tracePt t="8620" x="2328863" y="3654425"/>
          <p14:tracePt t="8629" x="2303463" y="3654425"/>
          <p14:tracePt t="8639" x="2278063" y="3654425"/>
          <p14:tracePt t="8645" x="2228850" y="3654425"/>
          <p14:tracePt t="8655" x="2152650" y="3741738"/>
          <p14:tracePt t="8658" x="2065338" y="3816350"/>
          <p14:tracePt t="8670" x="1978025" y="3941763"/>
          <p14:tracePt t="8679" x="1878013" y="4067175"/>
          <p14:tracePt t="8685" x="1801813" y="4205288"/>
          <p14:tracePt t="8695" x="1765300" y="4330700"/>
          <p14:tracePt t="8699" x="1727200" y="4454525"/>
          <p14:tracePt t="8709" x="1689100" y="4592638"/>
          <p14:tracePt t="8720" x="1677988" y="4705350"/>
          <p14:tracePt t="8725" x="1677988" y="4818063"/>
          <p14:tracePt t="8735" x="1677988" y="4905375"/>
          <p14:tracePt t="8739" x="1677988" y="4956175"/>
          <p14:tracePt t="8749" x="1689100" y="5005388"/>
          <p14:tracePt t="8759" x="1727200" y="5030788"/>
          <p14:tracePt t="8765" x="1790700" y="5056188"/>
          <p14:tracePt t="8775" x="1852613" y="5056188"/>
          <p14:tracePt t="8779" x="1939925" y="5056188"/>
          <p14:tracePt t="8789" x="2065338" y="5018088"/>
          <p14:tracePt t="8799" x="2252663" y="4879975"/>
          <p14:tracePt t="8804" x="2441575" y="4705350"/>
          <p14:tracePt t="8815" x="2603500" y="4492625"/>
          <p14:tracePt t="8821" x="2741613" y="4179888"/>
          <p14:tracePt t="8831" x="2803525" y="3967163"/>
          <p14:tracePt t="8841" x="2854325" y="3803650"/>
          <p14:tracePt t="8845" x="2854325" y="3654425"/>
          <p14:tracePt t="8855" x="2854325" y="3567113"/>
          <p14:tracePt t="8861" x="2854325" y="3503613"/>
          <p14:tracePt t="8871" x="2841625" y="3454400"/>
          <p14:tracePt t="8881" x="2816225" y="3416300"/>
          <p14:tracePt t="8885" x="2803525" y="3390900"/>
          <p14:tracePt t="8897" x="2778125" y="3378200"/>
          <p14:tracePt t="8903" x="2741613" y="3367088"/>
          <p14:tracePt t="8911" x="2678113" y="3367088"/>
          <p14:tracePt t="8921" x="2616200" y="3378200"/>
          <p14:tracePt t="8927" x="2578100" y="3441700"/>
          <p14:tracePt t="8937" x="2503488" y="3479800"/>
          <p14:tracePt t="8940" x="2390775" y="3579813"/>
          <p14:tracePt t="8952" x="2278063" y="3703638"/>
          <p14:tracePt t="8961" x="2178050" y="3829050"/>
          <p14:tracePt t="8967" x="2090738" y="3967163"/>
          <p14:tracePt t="8977" x="2014538" y="4105275"/>
          <p14:tracePt t="8980" x="1978025" y="4179888"/>
          <p14:tracePt t="8991" x="1978025" y="4241800"/>
          <p14:tracePt t="9001" x="1978025" y="4267200"/>
          <p14:tracePt t="9007" x="1978025" y="4292600"/>
          <p14:tracePt t="9017" x="2003425" y="4341813"/>
          <p14:tracePt t="9021" x="2078038" y="4379913"/>
          <p14:tracePt t="9031" x="2165350" y="4405313"/>
          <p14:tracePt t="9043" x="2303463" y="4405313"/>
          <p14:tracePt t="9047" x="2428875" y="4405313"/>
          <p14:tracePt t="9057" x="2565400" y="4405313"/>
          <p14:tracePt t="9063" x="2728913" y="4367213"/>
          <p14:tracePt t="9073" x="2941638" y="4279900"/>
          <p14:tracePt t="9083" x="3079750" y="4205288"/>
          <p14:tracePt t="9087" x="3141663" y="4141788"/>
          <p14:tracePt t="9097" x="3205163" y="4092575"/>
          <p14:tracePt t="9103" x="3216275" y="4054475"/>
          <p14:tracePt t="9113" x="3228975" y="4041775"/>
          <p14:tracePt t="9123" x="3228975" y="4029075"/>
          <p14:tracePt t="9137" x="3228975" y="4017963"/>
          <p14:tracePt t="9153" x="3228975" y="3992563"/>
          <p14:tracePt t="9169" x="3228975" y="3967163"/>
          <p14:tracePt t="9179" x="3228975" y="3954463"/>
          <p14:tracePt t="9183" x="3192463" y="3954463"/>
          <p14:tracePt t="9193" x="3154363" y="3954463"/>
          <p14:tracePt t="9203" x="3116263" y="3954463"/>
          <p14:tracePt t="9209" x="3054350" y="4005263"/>
          <p14:tracePt t="9219" x="2954338" y="4067175"/>
          <p14:tracePt t="9223" x="2890838" y="4129088"/>
          <p14:tracePt t="9233" x="2790825" y="4230688"/>
          <p14:tracePt t="9245" x="2678113" y="4367213"/>
          <p14:tracePt t="9249" x="2578100" y="4492625"/>
          <p14:tracePt t="9259" x="2528888" y="4567238"/>
          <p14:tracePt t="9265" x="2503488" y="4656138"/>
          <p14:tracePt t="9275" x="2478088" y="4730750"/>
          <p14:tracePt t="9285" x="2478088" y="4779963"/>
          <p14:tracePt t="9289" x="2478088" y="4830763"/>
          <p14:tracePt t="9299" x="2478088" y="4879975"/>
          <p14:tracePt t="9305" x="2478088" y="4905375"/>
          <p14:tracePt t="9315" x="2503488" y="4968875"/>
          <p14:tracePt t="9325" x="2528888" y="4992688"/>
          <p14:tracePt t="9329" x="2554288" y="5018088"/>
          <p14:tracePt t="9339" x="2590800" y="5056188"/>
          <p14:tracePt t="9345" x="2616200" y="5068888"/>
          <p14:tracePt t="9355" x="2641600" y="5081588"/>
          <p14:tracePt t="9365" x="2667000" y="5092700"/>
          <p14:tracePt t="9369" x="2678113" y="5105400"/>
          <p14:tracePt t="9381" x="2678113" y="5118100"/>
          <p14:tracePt t="9386" x="2690813" y="5118100"/>
          <p14:tracePt t="9699" x="2667000" y="5118100"/>
          <p14:tracePt t="9719" x="2654300" y="5130800"/>
          <p14:tracePt t="9729" x="2641600" y="5130800"/>
          <p14:tracePt t="9739" x="2628900" y="5130800"/>
          <p14:tracePt t="9743" x="2616200" y="5130800"/>
          <p14:tracePt t="9753" x="2603500" y="5130800"/>
          <p14:tracePt t="9759" x="2590800" y="5130800"/>
          <p14:tracePt t="9769" x="2565400" y="5118100"/>
          <p14:tracePt t="9779" x="2565400" y="5105400"/>
          <p14:tracePt t="9783" x="2565400" y="5068888"/>
          <p14:tracePt t="9793" x="2554288" y="5018088"/>
          <p14:tracePt t="9799" x="2541588" y="4992688"/>
          <p14:tracePt t="9809" x="2541588" y="4918075"/>
          <p14:tracePt t="9819" x="2541588" y="4818063"/>
          <p14:tracePt t="9823" x="2528888" y="4743450"/>
          <p14:tracePt t="9833" x="2528888" y="4643438"/>
          <p14:tracePt t="9839" x="2503488" y="4567238"/>
          <p14:tracePt t="9849" x="2490788" y="4492625"/>
          <p14:tracePt t="9859" x="2490788" y="4430713"/>
          <p14:tracePt t="9865" x="2478088" y="4379913"/>
          <p14:tracePt t="9874" x="2465388" y="4354513"/>
          <p14:tracePt t="9878" x="2428875" y="4305300"/>
          <p14:tracePt t="9889" x="2403475" y="4241800"/>
          <p14:tracePt t="9899" x="2403475" y="4205288"/>
          <p14:tracePt t="9905" x="2378075" y="4167188"/>
          <p14:tracePt t="9915" x="2365375" y="4092575"/>
          <p14:tracePt t="9919" x="2339975" y="4054475"/>
          <p14:tracePt t="9929" x="2339975" y="4017963"/>
          <p14:tracePt t="9939" x="2339975" y="3992563"/>
          <p14:tracePt t="9945" x="2316163" y="3967163"/>
          <p14:tracePt t="9955" x="2316163" y="3954463"/>
          <p14:tracePt t="9970" x="2316163" y="3929063"/>
          <p14:tracePt t="10011" x="2303463" y="3929063"/>
          <p14:tracePt t="10025" x="2278063" y="3905250"/>
          <p14:tracePt t="10041" x="2265363" y="3905250"/>
          <p14:tracePt t="10055" x="2252663" y="3905250"/>
          <p14:tracePt t="10081" x="2239963" y="3905250"/>
          <p14:tracePt t="10097" x="2216150" y="3892550"/>
          <p14:tracePt t="10107" x="2190750" y="3879850"/>
          <p14:tracePt t="10111" x="2178050" y="3867150"/>
          <p14:tracePt t="10121" x="2139950" y="3841750"/>
          <p14:tracePt t="10131" x="2139950" y="3803650"/>
          <p14:tracePt t="10137" x="2103438" y="3779838"/>
          <p14:tracePt t="10147" x="2090738" y="3754438"/>
          <p14:tracePt t="10152" x="2065338" y="3729038"/>
          <p14:tracePt t="10161" x="2052638" y="3716338"/>
          <p14:tracePt t="10173" x="2027238" y="3692525"/>
          <p14:tracePt t="10177" x="2014538" y="3679825"/>
          <p14:tracePt t="10187" x="2003425" y="3667125"/>
          <p14:tracePt t="10193" x="1990725" y="3654425"/>
          <p14:tracePt t="10203" x="1965325" y="3641725"/>
          <p14:tracePt t="10213" x="1939925" y="3603625"/>
          <p14:tracePt t="10217" x="1927225" y="3603625"/>
          <p14:tracePt t="10227" x="1903413" y="3603625"/>
          <p14:tracePt t="10243" x="1890713" y="3603625"/>
          <p14:tracePt t="10253" x="1878013" y="3603625"/>
          <p14:tracePt t="10289" x="1865313" y="3603625"/>
          <p14:tracePt t="10571" x="1839913" y="3603625"/>
          <p14:tracePt t="10601" x="1827213" y="3603625"/>
          <p14:tracePt t="10621" x="1814513" y="3603625"/>
          <p14:tracePt t="10631" x="1814513" y="3616325"/>
          <p14:tracePt t="10641" x="1814513" y="3629025"/>
          <p14:tracePt t="10647" x="1814513" y="3641725"/>
          <p14:tracePt t="10657" x="1814513" y="3667125"/>
          <p14:tracePt t="10660" x="1814513" y="3692525"/>
          <p14:tracePt t="10671" x="1790700" y="3703638"/>
          <p14:tracePt t="10681" x="1790700" y="3716338"/>
          <p14:tracePt t="10687" x="1790700" y="3741738"/>
          <p14:tracePt t="10701" x="1765300" y="3754438"/>
          <p14:tracePt t="10813" x="1765300" y="3741738"/>
          <p14:tracePt t="10817" x="1790700" y="3692525"/>
          <p14:tracePt t="10827" x="1814513" y="3629025"/>
          <p14:tracePt t="10837" x="1827213" y="3590925"/>
          <p14:tracePt t="10843" x="1852613" y="3567113"/>
          <p14:tracePt t="10853" x="1878013" y="3516313"/>
          <p14:tracePt t="10856" x="1914525" y="3454400"/>
          <p14:tracePt t="10868" x="1914525" y="3441700"/>
          <p14:tracePt t="10879" x="1939925" y="3390900"/>
          <p14:tracePt t="10883" x="1952625" y="3354388"/>
          <p14:tracePt t="10893" x="1965325" y="3341688"/>
          <p14:tracePt t="10901" x="1978025" y="3328988"/>
          <p14:tracePt t="10909" x="1978025" y="3303588"/>
          <p14:tracePt t="10919" x="1990725" y="3303588"/>
          <p14:tracePt t="10923" x="1990725" y="3290888"/>
          <p14:tracePt t="10934" x="2003425" y="3290888"/>
          <p14:tracePt t="10950" x="2014538" y="3267075"/>
          <p14:tracePt t="10968" x="2027238" y="3267075"/>
          <p14:tracePt t="10973" x="2039938" y="3241675"/>
          <p14:tracePt t="10979" x="2052638" y="3241675"/>
          <p14:tracePt t="10989" x="2065338" y="3228975"/>
          <p14:tracePt t="11015" x="2078038" y="3228975"/>
          <p14:tracePt t="11019" x="2090738" y="3228975"/>
          <p14:tracePt t="11029" x="2103438" y="3228975"/>
          <p14:tracePt t="11039" x="2116138" y="3216275"/>
          <p14:tracePt t="11045" x="2127250" y="3203575"/>
          <p14:tracePt t="11055" x="2139950" y="3203575"/>
          <p14:tracePt t="11059" x="2152650" y="3203575"/>
          <p14:tracePt t="11069" x="2190750" y="3165475"/>
          <p14:tracePt t="11079" x="2252663" y="3128963"/>
          <p14:tracePt t="11085" x="2290763" y="3116263"/>
          <p14:tracePt t="11095" x="2378075" y="3078163"/>
          <p14:tracePt t="11101" x="2416175" y="3065463"/>
          <p14:tracePt t="11111" x="2503488" y="3041650"/>
          <p14:tracePt t="11121" x="2590800" y="3028950"/>
          <p14:tracePt t="11125" x="2678113" y="2990850"/>
          <p14:tracePt t="11135" x="2754313" y="2965450"/>
          <p14:tracePt t="11141" x="2854325" y="2928938"/>
          <p14:tracePt t="11151" x="2954338" y="2890838"/>
          <p14:tracePt t="11161" x="3028950" y="2840038"/>
          <p14:tracePt t="11165" x="3079750" y="2803525"/>
          <p14:tracePt t="11175" x="3116263" y="2778125"/>
          <p14:tracePt t="11181" x="3141663" y="2752725"/>
          <p14:tracePt t="11207" x="3167063" y="2728913"/>
          <p14:tracePt t="11217" x="3167063" y="2703513"/>
          <p14:tracePt t="11220" x="3192463" y="2678113"/>
          <p14:tracePt t="11231" x="3216275" y="2627313"/>
          <p14:tracePt t="11241" x="3216275" y="2603500"/>
          <p14:tracePt t="11247" x="3216275" y="2552700"/>
          <p14:tracePt t="11257" x="3216275" y="2503488"/>
          <p14:tracePt t="11261" x="3216275" y="2439988"/>
          <p14:tracePt t="11271" x="3216275" y="2403475"/>
          <p14:tracePt t="11281" x="3216275" y="2339975"/>
          <p14:tracePt t="11287" x="3216275" y="2290763"/>
          <p14:tracePt t="11297" x="3216275" y="2214563"/>
          <p14:tracePt t="11301" x="3216275" y="2190750"/>
          <p14:tracePt t="11311" x="3205163" y="2178050"/>
          <p14:tracePt t="11321" x="3192463" y="2152650"/>
          <p14:tracePt t="11327" x="3154363" y="2114550"/>
          <p14:tracePt t="11337" x="3141663" y="2101850"/>
          <p14:tracePt t="11341" x="3116263" y="2065338"/>
          <p14:tracePt t="11351" x="3079750" y="2065338"/>
          <p14:tracePt t="11363" x="3054350" y="2065338"/>
          <p14:tracePt t="11367" x="3003550" y="2065338"/>
          <p14:tracePt t="11377" x="2967038" y="2065338"/>
          <p14:tracePt t="11384" x="2916238" y="2065338"/>
          <p14:tracePt t="11393" x="2879725" y="2065338"/>
          <p14:tracePt t="11403" x="2828925" y="2065338"/>
          <p14:tracePt t="11407" x="2790825" y="2101850"/>
          <p14:tracePt t="11417" x="2716213" y="2139950"/>
          <p14:tracePt t="11423" x="2654300" y="2178050"/>
          <p14:tracePt t="11433" x="2616200" y="2201863"/>
          <p14:tracePt t="11443" x="2554288" y="2252663"/>
          <p14:tracePt t="11449" x="2528888" y="2278063"/>
          <p14:tracePt t="11459" x="2478088" y="2303463"/>
          <p14:tracePt t="11463" x="2452688" y="2314575"/>
          <p14:tracePt t="11473" x="2441575" y="2339975"/>
          <p14:tracePt t="11483" x="2428875" y="2352675"/>
          <p14:tracePt t="11489" x="2416175" y="2365375"/>
          <p14:tracePt t="11499" x="2403475" y="2378075"/>
          <p14:tracePt t="11503" x="2403475" y="2390775"/>
          <p14:tracePt t="11513" x="2390775" y="2414588"/>
          <p14:tracePt t="11523" x="2378075" y="2427288"/>
          <p14:tracePt t="11529" x="2378075" y="2439988"/>
          <p14:tracePt t="11539" x="2365375" y="2465388"/>
          <p14:tracePt t="11545" x="2352675" y="2490788"/>
          <p14:tracePt t="11555" x="2339975" y="2503488"/>
          <p14:tracePt t="11566" x="2328863" y="2527300"/>
          <p14:tracePt t="11569" x="2316163" y="2552700"/>
          <p14:tracePt t="11579" x="2290763" y="2578100"/>
          <p14:tracePt t="11585" x="2265363" y="2603500"/>
          <p14:tracePt t="11595" x="2239963" y="2627313"/>
          <p14:tracePt t="11605" x="2228850" y="2627313"/>
          <p14:tracePt t="11609" x="2203450" y="2652713"/>
          <p14:tracePt t="11619" x="2203450" y="2690813"/>
          <p14:tracePt t="11625" x="2178050" y="2690813"/>
          <p14:tracePt t="11635" x="2165350" y="2703513"/>
          <p14:tracePt t="11645" x="2152650" y="2716213"/>
          <p14:tracePt t="11650" x="2139950" y="2728913"/>
          <p14:tracePt t="11665" x="2127250" y="2740025"/>
          <p14:tracePt t="11675" x="2116138" y="2752725"/>
          <p14:tracePt t="11689" x="2103438" y="2765425"/>
          <p14:tracePt t="11704" x="2090738" y="2778125"/>
          <p14:tracePt t="11716" x="2090738" y="2790825"/>
          <p14:tracePt t="11731" x="2090738" y="2803525"/>
          <p14:tracePt t="11741" x="2078038" y="2816225"/>
          <p14:tracePt t="11745" x="2078038" y="2828925"/>
          <p14:tracePt t="11755" x="2078038" y="2840038"/>
          <p14:tracePt t="11771" x="2078038" y="2865438"/>
          <p14:tracePt t="11797" x="2078038" y="2878138"/>
          <p14:tracePt t="11807" x="2078038" y="2890838"/>
          <p14:tracePt t="11811" x="2078038" y="2916238"/>
          <p14:tracePt t="11821" x="2090738" y="2916238"/>
          <p14:tracePt t="11827" x="2090738" y="2928938"/>
          <p14:tracePt t="11837" x="2116138" y="2941638"/>
          <p14:tracePt t="11843" x="2127250" y="2941638"/>
          <p14:tracePt t="11853" x="2139950" y="2941638"/>
          <p14:tracePt t="11863" x="2178050" y="2965450"/>
          <p14:tracePt t="11877" x="2190750" y="2965450"/>
          <p14:tracePt t="11884" x="2203450" y="2965450"/>
          <p14:tracePt t="11903" x="2228850" y="2965450"/>
          <p14:tracePt t="11929" x="2239963" y="2965450"/>
          <p14:tracePt t="11939" x="2252663" y="2965450"/>
          <p14:tracePt t="11950" x="2265363" y="2952750"/>
          <p14:tracePt t="11963" x="2265363" y="2941638"/>
          <p14:tracePt t="11984" x="2265363" y="2903538"/>
          <p14:tracePt t="11989" x="2278063" y="2890838"/>
          <p14:tracePt t="12000" x="2278063" y="2878138"/>
          <p14:tracePt t="12003" x="2278063" y="2865438"/>
          <p14:tracePt t="12013" x="2278063" y="2852738"/>
          <p14:tracePt t="12025" x="2278063" y="2828925"/>
          <p14:tracePt t="12039" x="2278063" y="2803525"/>
          <p14:tracePt t="12045" x="2278063" y="2790825"/>
          <p14:tracePt t="12055" x="2278063" y="2778125"/>
          <p14:tracePt t="12069" x="2278063" y="2765425"/>
          <p14:tracePt t="12079" x="2278063" y="2752725"/>
          <p14:tracePt t="12085" x="2265363" y="2752725"/>
          <p14:tracePt t="12105" x="2239963" y="2740025"/>
          <p14:tracePt t="12119" x="2216150" y="2716213"/>
          <p14:tracePt t="12125" x="2203450" y="2703513"/>
          <p14:tracePt t="12135" x="2165350" y="2678113"/>
          <p14:tracePt t="12145" x="2165350" y="2652713"/>
          <p14:tracePt t="12150" x="2152650" y="2652713"/>
          <p14:tracePt t="12159" x="2127250" y="2627313"/>
          <p14:tracePt t="12166" x="2116138" y="2603500"/>
          <p14:tracePt t="12175" x="2103438" y="2578100"/>
          <p14:tracePt t="12185" x="2078038" y="2565400"/>
          <p14:tracePt t="12190" x="2065338" y="2540000"/>
          <p14:tracePt t="12201" x="2052638" y="2540000"/>
          <p14:tracePt t="12205" x="2014538" y="2527300"/>
          <p14:tracePt t="12216" x="2014538" y="2516188"/>
          <p14:tracePt t="12225" x="2003425" y="2516188"/>
          <p14:tracePt t="12232" x="1965325" y="2503488"/>
          <p14:tracePt t="12247" x="1952625" y="2503488"/>
          <p14:tracePt t="12257" x="1939925" y="2503488"/>
          <p14:tracePt t="12267" x="1927225" y="2503488"/>
          <p14:tracePt t="12282" x="1914525" y="2503488"/>
          <p14:tracePt t="12307" x="1903413" y="2503488"/>
          <p14:tracePt t="12337" x="1890713" y="2503488"/>
          <p14:tracePt t="12357" x="1878013" y="2516188"/>
          <p14:tracePt t="12387" x="1878013" y="2527300"/>
          <p14:tracePt t="12397" x="1865313" y="2527300"/>
          <p14:tracePt t="12413" x="1865313" y="2552700"/>
          <p14:tracePt t="12549" x="1865313" y="2565400"/>
          <p14:tracePt t="12583" x="1865313" y="2578100"/>
          <p14:tracePt t="12603" x="1852613" y="2590800"/>
          <p14:tracePt t="12623" x="1852613" y="2603500"/>
          <p14:tracePt t="12639" x="1852613" y="2616200"/>
          <p14:tracePt t="12663" x="1852613" y="2640013"/>
          <p14:tracePt t="12669" x="1865313" y="2652713"/>
          <p14:tracePt t="12679" x="1878013" y="2665413"/>
          <p14:tracePt t="12689" x="1890713" y="2678113"/>
          <p14:tracePt t="12705" x="1914525" y="2690813"/>
          <p14:tracePt t="12709" x="1939925" y="2703513"/>
          <p14:tracePt t="12719" x="1990725" y="2728913"/>
          <p14:tracePt t="12729" x="2027238" y="2728913"/>
          <p14:tracePt t="12735" x="2065338" y="2740025"/>
          <p14:tracePt t="12745" x="2090738" y="2740025"/>
          <p14:tracePt t="12749" x="2116138" y="2740025"/>
          <p14:tracePt t="12759" x="2165350" y="2752725"/>
          <p14:tracePt t="12769" x="2190750" y="2752725"/>
          <p14:tracePt t="12775" x="2216150" y="2752725"/>
          <p14:tracePt t="12785" x="2252663" y="2752725"/>
          <p14:tracePt t="12789" x="2278063" y="2765425"/>
          <p14:tracePt t="12799" x="2303463" y="2765425"/>
          <p14:tracePt t="12809" x="2328863" y="2765425"/>
          <p14:tracePt t="12815" x="2339975" y="2765425"/>
          <p14:tracePt t="12825" x="2365375" y="2765425"/>
          <p14:tracePt t="12839" x="2378075" y="2765425"/>
          <p14:tracePt t="12927" x="2352675" y="2765425"/>
          <p14:tracePt t="12937" x="2316163" y="2765425"/>
          <p14:tracePt t="12947" x="2278063" y="2765425"/>
          <p14:tracePt t="12951" x="2239963" y="2765425"/>
          <p14:tracePt t="12967" x="2190750" y="2740025"/>
          <p14:tracePt t="12987" x="2178050" y="2740025"/>
          <p14:tracePt t="12991" x="2165350" y="2740025"/>
          <p14:tracePt t="13173" x="2190750" y="2728913"/>
          <p14:tracePt t="13176" x="2252663" y="2728913"/>
          <p14:tracePt t="13187" x="2290763" y="2716213"/>
          <p14:tracePt t="13199" x="2339975" y="2716213"/>
          <p14:tracePt t="13203" x="2352675" y="2716213"/>
          <p14:tracePt t="13213" x="2365375" y="2716213"/>
          <p14:tracePt t="13319" x="2352675" y="2716213"/>
          <p14:tracePt t="13329" x="2328863" y="2716213"/>
          <p14:tracePt t="13339" x="2290763" y="2716213"/>
          <p14:tracePt t="13345" x="2265363" y="2716213"/>
          <p14:tracePt t="13355" x="2216150" y="2728913"/>
          <p14:tracePt t="13359" x="2190750" y="2765425"/>
          <p14:tracePt t="13369" x="2152650" y="2816225"/>
          <p14:tracePt t="13379" x="2116138" y="2865438"/>
          <p14:tracePt t="13385" x="2090738" y="2903538"/>
          <p14:tracePt t="13395" x="2065338" y="2928938"/>
          <p14:tracePt t="13399" x="2052638" y="2952750"/>
          <p14:tracePt t="13441" x="2039938" y="2965450"/>
          <p14:tracePt t="13461" x="2039938" y="2978150"/>
          <p14:tracePt t="13485" x="2039938" y="2990850"/>
          <p14:tracePt t="13505" x="2039938" y="3016250"/>
          <p14:tracePt t="13521" x="2014538" y="3041650"/>
          <p14:tracePt t="13525" x="1990725" y="3065463"/>
          <p14:tracePt t="13547" x="1965325" y="3090863"/>
          <p14:tracePt t="13551" x="1927225" y="3128963"/>
          <p14:tracePt t="13561" x="1903413" y="3154363"/>
          <p14:tracePt t="13567" x="1839913" y="3190875"/>
          <p14:tracePt t="13577" x="1790700" y="3228975"/>
          <p14:tracePt t="13587" x="1752600" y="3228975"/>
          <p14:tracePt t="13591" x="1677988" y="3267075"/>
          <p14:tracePt t="13601" x="1614488" y="3290888"/>
          <p14:tracePt t="13607" x="1589088" y="3303588"/>
          <p14:tracePt t="13617" x="1577975" y="3303588"/>
          <p14:tracePt t="13809" x="1589088" y="3303588"/>
          <p14:tracePt t="13815" x="1614488" y="3303588"/>
          <p14:tracePt t="13825" x="1652588" y="3303588"/>
          <p14:tracePt t="13829" x="1701800" y="3303588"/>
          <p14:tracePt t="13838" x="1778000" y="3303588"/>
          <p14:tracePt t="13849" x="1865313" y="3316288"/>
          <p14:tracePt t="13855" x="1952625" y="3328988"/>
          <p14:tracePt t="13865" x="2078038" y="3341688"/>
          <p14:tracePt t="13869" x="2190750" y="3341688"/>
          <p14:tracePt t="13879" x="2303463" y="3341688"/>
          <p14:tracePt t="13891" x="2390775" y="3341688"/>
          <p14:tracePt t="13895" x="2490788" y="3341688"/>
          <p14:tracePt t="13905" x="2528888" y="3341688"/>
          <p14:tracePt t="13911" x="2578100" y="3341688"/>
          <p14:tracePt t="13921" x="2603500" y="3341688"/>
          <p14:tracePt t="13931" x="2628900" y="3354388"/>
          <p14:tracePt t="13935" x="2641600" y="3354388"/>
          <p14:tracePt t="13965" x="2654300" y="3354388"/>
          <p14:tracePt t="13981" x="2667000" y="3367088"/>
          <p14:tracePt t="14031" x="2667000" y="3378200"/>
          <p14:tracePt t="14057" x="2678113" y="3378200"/>
          <p14:tracePt t="14067" x="2678113" y="3390900"/>
          <p14:tracePt t="14081" x="2690813" y="3390900"/>
          <p14:tracePt t="14091" x="2703513" y="3403600"/>
          <p14:tracePt t="14107" x="2716213" y="3403600"/>
          <p14:tracePt t="14111" x="2728913" y="3403600"/>
          <p14:tracePt t="14141" x="2741613" y="3403600"/>
          <p14:tracePt t="14147" x="2754313" y="3416300"/>
          <p14:tracePt t="14151" x="2754313" y="3429000"/>
          <p14:tracePt t="14171" x="2767013" y="3429000"/>
          <p14:tracePt t="14187" x="2803525" y="3429000"/>
          <p14:tracePt t="14201" x="2816225" y="3429000"/>
          <p14:tracePt t="14211" x="2816225" y="3441700"/>
          <p14:tracePt t="14227" x="2828925" y="3441700"/>
          <p14:tracePt t="14425" x="2816225" y="3441700"/>
          <p14:tracePt t="14435" x="2790825" y="3441700"/>
          <p14:tracePt t="14439" x="2767013" y="3441700"/>
          <p14:tracePt t="14449" x="2741613" y="3441700"/>
          <p14:tracePt t="14459" x="2703513" y="3441700"/>
          <p14:tracePt t="14465" x="2654300" y="3441700"/>
          <p14:tracePt t="14475" x="2628900" y="3441700"/>
          <p14:tracePt t="14480" x="2578100" y="3454400"/>
          <p14:tracePt t="14489" x="2516188" y="3454400"/>
          <p14:tracePt t="14499" x="2465388" y="3479800"/>
          <p14:tracePt t="14505" x="2390775" y="3490913"/>
          <p14:tracePt t="14515" x="2316163" y="3490913"/>
          <p14:tracePt t="14519" x="2216150" y="3490913"/>
          <p14:tracePt t="14530" x="2139950" y="3490913"/>
          <p14:tracePt t="14539" x="2052638" y="3490913"/>
          <p14:tracePt t="14545" x="1990725" y="3490913"/>
          <p14:tracePt t="14555" x="1939925" y="3490913"/>
          <p14:tracePt t="14559" x="1914525" y="3490913"/>
          <p14:tracePt t="14569" x="1890713" y="3490913"/>
          <p14:tracePt t="14581" x="1878013" y="3490913"/>
          <p14:tracePt t="14595" x="1865313" y="3490913"/>
          <p14:tracePt t="14707" x="1914525" y="3490913"/>
          <p14:tracePt t="14716" x="2014538" y="3454400"/>
          <p14:tracePt t="14727" x="2116138" y="3454400"/>
          <p14:tracePt t="14731" x="2239963" y="3441700"/>
          <p14:tracePt t="14741" x="2352675" y="3416300"/>
          <p14:tracePt t="14747" x="2452688" y="3403600"/>
          <p14:tracePt t="14757" x="2590800" y="3403600"/>
          <p14:tracePt t="14767" x="2703513" y="3403600"/>
          <p14:tracePt t="14771" x="2828925" y="3403600"/>
          <p14:tracePt t="14783" x="2941638" y="3403600"/>
          <p14:tracePt t="14787" x="3054350" y="3403600"/>
          <p14:tracePt t="14797" x="3103563" y="3403600"/>
          <p14:tracePt t="14807" x="3141663" y="3403600"/>
          <p14:tracePt t="14813" x="3167063" y="3403600"/>
          <p14:tracePt t="14827" x="3192463" y="3403600"/>
          <p14:tracePt t="14969" x="3154363" y="3416300"/>
          <p14:tracePt t="14979" x="3103563" y="3441700"/>
          <p14:tracePt t="14983" x="3067050" y="3441700"/>
          <p14:tracePt t="14993" x="2992438" y="3479800"/>
          <p14:tracePt t="14999" x="2928938" y="3503613"/>
          <p14:tracePt t="15009" x="2828925" y="3541713"/>
          <p14:tracePt t="15019" x="2741613" y="3567113"/>
          <p14:tracePt t="15025" x="2641600" y="3590925"/>
          <p14:tracePt t="15035" x="2578100" y="3590925"/>
          <p14:tracePt t="15039" x="2503488" y="3616325"/>
          <p14:tracePt t="15049" x="2403475" y="3629025"/>
          <p14:tracePt t="15059" x="2352675" y="3629025"/>
          <p14:tracePt t="15065" x="2303463" y="3629025"/>
          <p14:tracePt t="15075" x="2239963" y="3654425"/>
          <p14:tracePt t="15098" x="2116138" y="3654425"/>
          <p14:tracePt t="15105" x="2103438" y="3654425"/>
          <p14:tracePt t="15115" x="2078038" y="3654425"/>
          <p14:tracePt t="15121" x="2065338" y="3654425"/>
          <p14:tracePt t="15131" x="2052638" y="3654425"/>
          <p14:tracePt t="15135" x="2027238" y="3654425"/>
          <p14:tracePt t="15146" x="2014538" y="3654425"/>
          <p14:tracePt t="15155" x="2003425" y="3654425"/>
          <p14:tracePt t="15161" x="1990725" y="3654425"/>
          <p14:tracePt t="15171" x="1978025" y="3654425"/>
          <p14:tracePt t="15187" x="1952625" y="3654425"/>
          <p14:tracePt t="15197" x="1927225" y="3654425"/>
          <p14:tracePt t="15200" x="1914525" y="3654425"/>
          <p14:tracePt t="15211" x="1903413" y="3641725"/>
          <p14:tracePt t="15217" x="1878013" y="3629025"/>
          <p14:tracePt t="15227" x="1852613" y="3629025"/>
          <p14:tracePt t="15237" x="1839913" y="3616325"/>
          <p14:tracePt t="15243" x="1827213" y="3616325"/>
          <p14:tracePt t="15253" x="1801813" y="3616325"/>
          <p14:tracePt t="15267" x="1790700" y="3603625"/>
          <p14:tracePt t="15277" x="1778000" y="3603625"/>
          <p14:tracePt t="15283" x="1765300" y="3590925"/>
          <p14:tracePt t="15293" x="1752600" y="3590925"/>
          <p14:tracePt t="15297" x="1727200" y="3579813"/>
          <p14:tracePt t="15307" x="1689100" y="3567113"/>
          <p14:tracePt t="15317" x="1677988" y="3567113"/>
          <p14:tracePt t="15323" x="1677988" y="3554413"/>
          <p14:tracePt t="15333" x="1652588" y="3554413"/>
          <p14:tracePt t="15337" x="1639888" y="3541713"/>
          <p14:tracePt t="15459" x="1627188" y="3541713"/>
          <p14:tracePt t="15479" x="1614488" y="3541713"/>
          <p14:tracePt t="15499" x="1601788" y="3541713"/>
          <p14:tracePt t="15535" x="1589088" y="3541713"/>
          <p14:tracePt t="15545" x="1577975" y="3541713"/>
          <p14:tracePt t="15565" x="1577975" y="3554413"/>
          <p14:tracePt t="15569" x="1577975" y="3567113"/>
          <p14:tracePt t="15580" x="1565275" y="3579813"/>
          <p14:tracePt t="15605" x="1565275" y="3590925"/>
          <p14:tracePt t="15645" x="1565275" y="3616325"/>
          <p14:tracePt t="15701" x="1565275" y="3629025"/>
          <p14:tracePt t="15751" x="1565275" y="3641725"/>
          <p14:tracePt t="15771" x="1565275" y="3654425"/>
          <p14:tracePt t="15776" x="1565275" y="3667125"/>
          <p14:tracePt t="15843" x="1577975" y="3667125"/>
          <p14:tracePt t="15863" x="1589088" y="3667125"/>
          <p14:tracePt t="15907" x="1614488" y="3667125"/>
          <p14:tracePt t="15933" x="1627188" y="3667125"/>
          <p14:tracePt t="15939" x="1639888" y="3667125"/>
          <p14:tracePt t="15949" x="1652588" y="3667125"/>
          <p14:tracePt t="15959" x="1665288" y="3667125"/>
          <p14:tracePt t="15964" x="1677988" y="3667125"/>
          <p14:tracePt t="15973" x="1689100" y="3667125"/>
          <p14:tracePt t="15983" x="1701800" y="3667125"/>
          <p14:tracePt t="15999" x="1714500" y="3667125"/>
          <p14:tracePt t="16003" x="1727200" y="3667125"/>
          <p14:tracePt t="16013" x="1739900" y="3667125"/>
          <p14:tracePt t="16023" x="1765300" y="3667125"/>
          <p14:tracePt t="16030" x="1801813" y="3667125"/>
          <p14:tracePt t="16039" x="1827213" y="3667125"/>
          <p14:tracePt t="16053" x="1852613" y="3667125"/>
          <p14:tracePt t="16063" x="1878013" y="3667125"/>
          <p14:tracePt t="16069" x="1903413" y="3667125"/>
          <p14:tracePt t="16079" x="1927225" y="3667125"/>
          <p14:tracePt t="16096" x="1939925" y="3667125"/>
          <p14:tracePt t="16105" x="1952625" y="3667125"/>
          <p14:tracePt t="16109" x="1965325" y="3667125"/>
          <p14:tracePt t="16119" x="1978025" y="3667125"/>
          <p14:tracePt t="16125" x="1990725" y="3667125"/>
          <p14:tracePt t="16135" x="2003425" y="3667125"/>
          <p14:tracePt t="16145" x="2014538" y="3667125"/>
          <p14:tracePt t="16159" x="2039938" y="3667125"/>
          <p14:tracePt t="16185" x="2052638" y="3667125"/>
          <p14:tracePt t="16191" x="2065338" y="3667125"/>
          <p14:tracePt t="16201" x="2078038" y="3667125"/>
          <p14:tracePt t="16205" x="2090738" y="3667125"/>
          <p14:tracePt t="16225" x="2103438" y="3667125"/>
          <p14:tracePt t="16251" x="2116138" y="3667125"/>
          <p14:tracePt t="16321" x="2127250" y="3667125"/>
          <p14:tracePt t="16623" x="2152650" y="3667125"/>
          <p14:tracePt t="16633" x="2203450" y="3667125"/>
          <p14:tracePt t="16638" x="2265363" y="3679825"/>
          <p14:tracePt t="16649" x="2278063" y="3692525"/>
          <p14:tracePt t="16653" x="2316163" y="3703638"/>
          <p14:tracePt t="16665" x="2339975" y="3716338"/>
          <p14:tracePt t="16675" x="2365375" y="3729038"/>
          <p14:tracePt t="16679" x="2378075" y="3729038"/>
          <p14:tracePt t="16689" x="2390775" y="3741738"/>
          <p14:tracePt t="16705" x="2403475" y="3741738"/>
          <p14:tracePt t="16805" x="2416175" y="3754438"/>
          <p14:tracePt t="16897" x="2428875" y="3754438"/>
          <p14:tracePt t="16947" x="2441575" y="3754438"/>
          <p14:tracePt t="16971" x="2452688" y="3754438"/>
          <p14:tracePt t="16986" x="2465388" y="3754438"/>
          <p14:tracePt t="17003" x="2478088" y="3754438"/>
          <p14:tracePt t="17023" x="2490788" y="3754438"/>
          <p14:tracePt t="17063" x="2503488" y="3754438"/>
          <p14:tracePt t="17067" x="2516188" y="3754438"/>
          <p14:tracePt t="17087" x="2541588" y="3741738"/>
          <p14:tracePt t="17103" x="2554288" y="3741738"/>
          <p14:tracePt t="17107" x="2565400" y="3716338"/>
          <p14:tracePt t="17119" x="2603500" y="3716338"/>
          <p14:tracePt t="17129" x="2603500" y="3692525"/>
          <p14:tracePt t="17133" x="2628900" y="3692525"/>
          <p14:tracePt t="17143" x="2628900" y="3679825"/>
          <p14:tracePt t="17149" x="2628900" y="3667125"/>
          <p14:tracePt t="17169" x="2628900" y="3654425"/>
          <p14:tracePt t="17173" x="2641600" y="3654425"/>
          <p14:tracePt t="17189" x="2641600" y="3641725"/>
          <p14:tracePt t="17209" x="2641600" y="3629025"/>
          <p14:tracePt t="17269" x="2641600" y="3616325"/>
          <p14:tracePt t="17295" x="2641600" y="3603625"/>
          <p14:tracePt t="17309" x="2641600" y="3590925"/>
          <p14:tracePt t="17319" x="2641600" y="3579813"/>
          <p14:tracePt t="17335" x="2641600" y="3567113"/>
          <p14:tracePt t="17447" x="2641600" y="3554413"/>
          <p14:tracePt t="17455" x="2628900" y="3541713"/>
          <p14:tracePt t="17465" x="2628900" y="3529013"/>
          <p14:tracePt t="17471" x="2616200" y="3516313"/>
          <p14:tracePt t="17481" x="2590800" y="3479800"/>
          <p14:tracePt t="17487" x="2565400" y="3454400"/>
          <p14:tracePt t="17497" x="2541588" y="3441700"/>
          <p14:tracePt t="17507" x="2516188" y="3403600"/>
          <p14:tracePt t="17511" x="2490788" y="3367088"/>
          <p14:tracePt t="17521" x="2452688" y="3354388"/>
          <p14:tracePt t="17527" x="2428875" y="3316288"/>
          <p14:tracePt t="17537" x="2416175" y="3316288"/>
          <p14:tracePt t="17547" x="2365375" y="3303588"/>
          <p14:tracePt t="17553" x="2352675" y="3278188"/>
          <p14:tracePt t="17563" x="2328863" y="3278188"/>
          <p14:tracePt t="17567" x="2303463" y="3278188"/>
          <p14:tracePt t="17577" x="2278063" y="3278188"/>
          <p14:tracePt t="17587" x="2239963" y="3278188"/>
          <p14:tracePt t="17594" x="2216150" y="3278188"/>
          <p14:tracePt t="17603" x="2190750" y="3278188"/>
          <p14:tracePt t="17607" x="2165350" y="3278188"/>
          <p14:tracePt t="17617" x="2127250" y="3278188"/>
          <p14:tracePt t="17627" x="2065338" y="3316288"/>
          <p14:tracePt t="17633" x="2052638" y="3316288"/>
          <p14:tracePt t="17643" x="2014538" y="3354388"/>
          <p14:tracePt t="17647" x="1978025" y="3378200"/>
          <p14:tracePt t="17657" x="1965325" y="3403600"/>
          <p14:tracePt t="17667" x="1939925" y="3429000"/>
          <p14:tracePt t="17673" x="1914525" y="3441700"/>
          <p14:tracePt t="17683" x="1903413" y="3490913"/>
          <p14:tracePt t="17689" x="1903413" y="3516313"/>
          <p14:tracePt t="17699" x="1903413" y="3567113"/>
          <p14:tracePt t="17709" x="1903413" y="3603625"/>
          <p14:tracePt t="17713" x="1903413" y="3629025"/>
          <p14:tracePt t="17723" x="1903413" y="3654425"/>
          <p14:tracePt t="17729" x="1903413" y="3679825"/>
          <p14:tracePt t="17739" x="1914525" y="3692525"/>
          <p14:tracePt t="17749" x="1927225" y="3703638"/>
          <p14:tracePt t="17753" x="1939925" y="3716338"/>
          <p14:tracePt t="17763" x="1952625" y="3716338"/>
          <p14:tracePt t="17769" x="1978025" y="3716338"/>
          <p14:tracePt t="17779" x="2003425" y="3716338"/>
          <p14:tracePt t="17789" x="2039938" y="3716338"/>
          <p14:tracePt t="17793" x="2065338" y="3703638"/>
          <p14:tracePt t="17805" x="2127250" y="3641725"/>
          <p14:tracePt t="17810" x="2178050" y="3554413"/>
          <p14:tracePt t="17819" x="2178050" y="3467100"/>
          <p14:tracePt t="17829" x="2178050" y="3390900"/>
          <p14:tracePt t="17835" x="2178050" y="3290888"/>
          <p14:tracePt t="17845" x="2178050" y="3254375"/>
          <p14:tracePt t="17848" x="2152650" y="3203575"/>
          <p14:tracePt t="17859" x="2139950" y="3165475"/>
          <p14:tracePt t="17869" x="2116138" y="3141663"/>
          <p14:tracePt t="17885" x="2116138" y="3116263"/>
          <p14:tracePt t="17901" x="2103438" y="3116263"/>
          <p14:tracePt t="17911" x="2078038" y="3116263"/>
          <p14:tracePt t="17921" x="2052638" y="3128963"/>
          <p14:tracePt t="17925" x="2039938" y="3154363"/>
          <p14:tracePt t="17935" x="2003425" y="3203575"/>
          <p14:tracePt t="17941" x="2003425" y="3241675"/>
          <p14:tracePt t="17951" x="1990725" y="3267075"/>
          <p14:tracePt t="17962" x="1990725" y="3303588"/>
          <p14:tracePt t="17965" x="1990725" y="3316288"/>
          <p14:tracePt t="17975" x="1978025" y="3341688"/>
          <p14:tracePt t="17981" x="1978025" y="3354388"/>
          <p14:tracePt t="17991" x="1978025" y="3378200"/>
          <p14:tracePt t="18001" x="1978025" y="3390900"/>
          <p14:tracePt t="18005" x="1978025" y="3403600"/>
          <p14:tracePt t="18017" x="1978025" y="3416300"/>
          <p14:tracePt t="18031" x="1978025" y="3441700"/>
          <p14:tracePt t="18047" x="1978025" y="3454400"/>
          <p14:tracePt t="18061" x="1978025" y="3467100"/>
          <p14:tracePt t="18081" x="1978025" y="3479800"/>
          <p14:tracePt t="18097" x="1978025" y="3490913"/>
          <p14:tracePt t="18117" x="1978025" y="3503613"/>
          <p14:tracePt t="18137" x="1978025" y="3529013"/>
          <p14:tracePt t="18263" x="1990725" y="3554413"/>
          <p14:tracePt t="18289" x="2003425" y="3579813"/>
          <p14:tracePt t="18293" x="2027238" y="3603625"/>
          <p14:tracePt t="18313" x="2027238" y="3616325"/>
          <p14:tracePt t="18318" x="2052638" y="3629025"/>
          <p14:tracePt t="18333" x="2052638" y="3641725"/>
          <p14:tracePt t="18345" x="2065338" y="3654425"/>
          <p14:tracePt t="18353" x="2065338" y="3667125"/>
          <p14:tracePt t="18360" x="2090738" y="3679825"/>
          <p14:tracePt t="18375" x="2103438" y="3679825"/>
          <p14:tracePt t="18385" x="2103438" y="3703638"/>
          <p14:tracePt t="18499" x="2116138" y="3703638"/>
          <p14:tracePt t="18631" x="2116138" y="3679825"/>
          <p14:tracePt t="18647" x="2116138" y="3667125"/>
          <p14:tracePt t="18661" x="2116138" y="3654425"/>
          <p14:tracePt t="18677" x="2090738" y="3641725"/>
          <p14:tracePt t="18713" x="2078038" y="3641725"/>
          <p14:tracePt t="18839" x="2078038" y="3629025"/>
          <p14:tracePt t="18849" x="2078038" y="3616325"/>
          <p14:tracePt t="18858" x="2090738" y="3616325"/>
          <p14:tracePt t="18863" x="2127250" y="3590925"/>
          <p14:tracePt t="18873" x="2165350" y="3590925"/>
          <p14:tracePt t="18879" x="2178050" y="3590925"/>
          <p14:tracePt t="18889" x="2203450" y="3590925"/>
          <p14:tracePt t="18899" x="2228850" y="3590925"/>
          <p14:tracePt t="18903" x="2252663" y="3590925"/>
          <p14:tracePt t="18913" x="2278063" y="3590925"/>
          <p14:tracePt t="18919" x="2303463" y="3590925"/>
          <p14:tracePt t="18929" x="2328863" y="3590925"/>
          <p14:tracePt t="18939" x="2365375" y="3590925"/>
          <p14:tracePt t="18943" x="2390775" y="3590925"/>
          <p14:tracePt t="18953" x="2403475" y="3590925"/>
          <p14:tracePt t="18961" x="2416175" y="3590925"/>
          <p14:tracePt t="18969" x="2428875" y="3590925"/>
          <p14:tracePt t="18985" x="2452688" y="3590925"/>
          <p14:tracePt t="18995" x="2465388" y="3590925"/>
          <p14:tracePt t="19019" x="2478088" y="3590925"/>
          <p14:tracePt t="19026" x="2490788" y="3590925"/>
          <p14:tracePt t="19045" x="2503488" y="3590925"/>
          <p14:tracePt t="19055" x="2503488" y="3603625"/>
          <p14:tracePt t="19085" x="2516188" y="3603625"/>
          <p14:tracePt t="19105" x="2528888" y="3603625"/>
          <p14:tracePt t="19211" x="2541588" y="3603625"/>
          <p14:tracePt t="19227" x="2554288" y="3616325"/>
          <p14:tracePt t="19247" x="2565400" y="3629025"/>
          <p14:tracePt t="19251" x="2590800" y="3629025"/>
          <p14:tracePt t="19261" x="2603500" y="3629025"/>
          <p14:tracePt t="19267" x="2616200" y="3629025"/>
          <p14:tracePt t="19277" x="2628900" y="3641725"/>
          <p14:tracePt t="19287" x="2641600" y="3654425"/>
          <p14:tracePt t="19291" x="2654300" y="3654425"/>
          <p14:tracePt t="19301" x="2667000" y="3654425"/>
          <p14:tracePt t="19595" x="2678113" y="3654425"/>
          <p14:tracePt t="19651" x="2690813" y="3654425"/>
          <p14:tracePt t="19665" x="2716213" y="3654425"/>
          <p14:tracePt t="19670" x="2741613" y="3654425"/>
          <p14:tracePt t="19681" x="2767013" y="3654425"/>
          <p14:tracePt t="19691" x="2790825" y="3654425"/>
          <p14:tracePt t="19695" x="2841625" y="3654425"/>
          <p14:tracePt t="19705" x="2854325" y="3654425"/>
          <p14:tracePt t="19721" x="2867025" y="3654425"/>
          <p14:tracePt t="20179" x="2890838" y="3654425"/>
          <p14:tracePt t="20194" x="2916238" y="3654425"/>
          <p14:tracePt t="20205" x="2941638" y="3654425"/>
          <p14:tracePt t="20211" x="2979738" y="3654425"/>
          <p14:tracePt t="20221" x="2992438" y="3654425"/>
          <p14:tracePt t="20235" x="3016250" y="3654425"/>
          <p14:tracePt t="20261" x="3028950" y="3654425"/>
          <p14:tracePt t="20276" x="3041650" y="3654425"/>
          <p14:tracePt t="20285" x="3054350" y="3654425"/>
          <p14:tracePt t="20301" x="3079750" y="3641725"/>
          <p14:tracePt t="20305" x="3092450" y="3641725"/>
          <p14:tracePt t="20317" x="3103563" y="3641725"/>
          <p14:tracePt t="20327" x="3116263" y="3629025"/>
          <p14:tracePt t="20330" x="3128963" y="3629025"/>
          <p14:tracePt t="20347" x="3154363" y="3629025"/>
          <p14:tracePt t="20367" x="3179763" y="3616325"/>
          <p14:tracePt t="20371" x="3205163" y="3616325"/>
          <p14:tracePt t="20381" x="3228975" y="3616325"/>
          <p14:tracePt t="20397" x="3241675" y="3616325"/>
          <p14:tracePt t="20408" x="3254375" y="3616325"/>
          <p14:tracePt t="20411" x="3279775" y="3616325"/>
          <p14:tracePt t="20421" x="3292475" y="3616325"/>
          <p14:tracePt t="20427" x="3317875" y="3616325"/>
          <p14:tracePt t="20437" x="3341688" y="3616325"/>
          <p14:tracePt t="20447" x="3379788" y="3616325"/>
          <p14:tracePt t="20451" x="3417888" y="3616325"/>
          <p14:tracePt t="20463" x="3441700" y="3616325"/>
          <p14:tracePt t="20467" x="3467100" y="3616325"/>
          <p14:tracePt t="20477" x="3517900" y="3616325"/>
          <p14:tracePt t="20487" x="3541713" y="3616325"/>
          <p14:tracePt t="20493" x="3554413" y="3616325"/>
          <p14:tracePt t="20503" x="3567113" y="3616325"/>
          <p14:tracePt t="20517" x="3592513" y="3616325"/>
          <p14:tracePt t="20553" x="3605213" y="3616325"/>
          <p14:tracePt t="20593" x="3617913" y="3616325"/>
          <p14:tracePt t="20633" x="3630613" y="3616325"/>
          <p14:tracePt t="20653" x="3643313" y="3616325"/>
          <p14:tracePt t="20679" x="3654425" y="3616325"/>
          <p14:tracePt t="20699" x="3679825" y="3616325"/>
          <p14:tracePt t="20951" x="3654425" y="3616325"/>
          <p14:tracePt t="20985" x="3630613" y="3616325"/>
          <p14:tracePt t="21021" x="3605213" y="3629025"/>
          <p14:tracePt t="21173" x="3617913" y="3629025"/>
          <p14:tracePt t="21177" x="3630613" y="3629025"/>
          <p14:tracePt t="21193" x="3654425" y="3654425"/>
          <p14:tracePt t="21213" x="3667125" y="3654425"/>
          <p14:tracePt t="21217" x="3679825" y="3654425"/>
          <p14:tracePt t="21227" x="3692525" y="3654425"/>
          <p14:tracePt t="21233" x="3705225" y="3654425"/>
          <p14:tracePt t="21243" x="3717925" y="3654425"/>
          <p14:tracePt t="21252" x="3730625" y="3654425"/>
          <p14:tracePt t="21259" x="3756025" y="3654425"/>
          <p14:tracePt t="21269" x="3779838" y="3654425"/>
          <p14:tracePt t="21273" x="3792538" y="3654425"/>
          <p14:tracePt t="21293" x="3817938" y="3654425"/>
          <p14:tracePt t="21439" x="3792538" y="3654425"/>
          <p14:tracePt t="21449" x="3767138" y="3654425"/>
          <p14:tracePt t="21454" x="3743325" y="3654425"/>
          <p14:tracePt t="21465" x="3717925" y="3654425"/>
          <p14:tracePt t="21489" x="3692525" y="3654425"/>
          <p14:tracePt t="21605" x="3717925" y="3641725"/>
          <p14:tracePt t="21611" x="3756025" y="3641725"/>
          <p14:tracePt t="21621" x="3805238" y="3629025"/>
          <p14:tracePt t="21627" x="3817938" y="3629025"/>
          <p14:tracePt t="21651" x="3830638" y="3629025"/>
          <p14:tracePt t="21727" x="3805238" y="3629025"/>
          <p14:tracePt t="21737" x="3779838" y="3629025"/>
          <p14:tracePt t="21743" x="3705225" y="3629025"/>
          <p14:tracePt t="21753" x="3667125" y="3629025"/>
          <p14:tracePt t="21763" x="3630613" y="3629025"/>
          <p14:tracePt t="21767" x="3605213" y="3629025"/>
          <p14:tracePt t="21777" x="3579813" y="3629025"/>
          <p14:tracePt t="21879" x="3654425" y="3629025"/>
          <p14:tracePt t="21889" x="3779838" y="3603625"/>
          <p14:tracePt t="21892" x="3905250" y="3590925"/>
          <p14:tracePt t="21903" x="4043363" y="3567113"/>
          <p14:tracePt t="21913" x="4143375" y="3554413"/>
          <p14:tracePt t="21919" x="4181475" y="3554413"/>
          <p14:tracePt t="21929" x="4217988" y="3554413"/>
          <p14:tracePt t="22167" x="4205288" y="3554413"/>
          <p14:tracePt t="22177" x="4181475" y="3554413"/>
          <p14:tracePt t="22181" x="4168775" y="3567113"/>
          <p14:tracePt t="22191" x="4156075" y="3579813"/>
          <p14:tracePt t="22197" x="4143375" y="3590925"/>
          <p14:tracePt t="22207" x="4117975" y="3603625"/>
          <p14:tracePt t="22217" x="4105275" y="3603625"/>
          <p14:tracePt t="22221" x="4081463" y="3603625"/>
          <p14:tracePt t="22231" x="4068763" y="3616325"/>
          <p14:tracePt t="22241" x="4056063" y="3629025"/>
          <p14:tracePt t="22263" x="4043363" y="3629025"/>
          <p14:tracePt t="22399" x="4056063" y="3629025"/>
          <p14:tracePt t="22409" x="4092575" y="3629025"/>
          <p14:tracePt t="22419" x="4143375" y="3629025"/>
          <p14:tracePt t="22424" x="4156075" y="3629025"/>
          <p14:tracePt t="22433" x="4168775" y="3629025"/>
          <p14:tracePt t="22440" x="4181475" y="3629025"/>
          <p14:tracePt t="22468" x="4192588" y="3629025"/>
          <p14:tracePt t="22483" x="4205288" y="3629025"/>
          <p14:tracePt t="22559" x="4205288" y="3641725"/>
          <p14:tracePt t="22565" x="4217988" y="3654425"/>
          <p14:tracePt t="22575" x="4243388" y="3667125"/>
          <p14:tracePt t="22585" x="4268788" y="3703638"/>
          <p14:tracePt t="22590" x="4294188" y="3703638"/>
          <p14:tracePt t="22599" x="4318000" y="3716338"/>
          <p14:tracePt t="22607" x="4330700" y="3741738"/>
          <p14:tracePt t="22615" x="4356100" y="3754438"/>
          <p14:tracePt t="22625" x="4356100" y="3767138"/>
          <p14:tracePt t="22641" x="4368800" y="3767138"/>
          <p14:tracePt t="22645" x="4368800" y="3779838"/>
          <p14:tracePt t="22656" x="4381500" y="3779838"/>
          <p14:tracePt t="22681" x="4394200" y="3792538"/>
          <p14:tracePt t="22685" x="4406900" y="3792538"/>
          <p14:tracePt t="22705" x="4418013" y="3792538"/>
          <p14:tracePt t="22711" x="4443413" y="3792538"/>
          <p14:tracePt t="22721" x="4468813" y="3792538"/>
          <p14:tracePt t="22837" x="4481513" y="3792538"/>
          <p14:tracePt t="22847" x="4481513" y="3767138"/>
          <p14:tracePt t="22863" x="4481513" y="3741738"/>
          <p14:tracePt t="22867" x="4481513" y="3716338"/>
          <p14:tracePt t="22877" x="4481513" y="3692525"/>
          <p14:tracePt t="22887" x="4468813" y="3679825"/>
          <p14:tracePt t="22893" x="4456113" y="3667125"/>
          <p14:tracePt t="22903" x="4456113" y="3654425"/>
          <p14:tracePt t="22917" x="4443413" y="3641725"/>
          <p14:tracePt t="22927" x="4443413" y="3629025"/>
          <p14:tracePt t="22983" x="4430713" y="3629025"/>
          <p14:tracePt t="22999" x="4418013" y="3629025"/>
          <p14:tracePt t="23013" x="4394200" y="3629025"/>
          <p14:tracePt t="23033" x="4381500" y="3629025"/>
          <p14:tracePt t="23265" x="4394200" y="3629025"/>
          <p14:tracePt t="23271" x="4406900" y="3629025"/>
          <p14:tracePt t="23281" x="4406900" y="3616325"/>
          <p14:tracePt t="23305" x="4418013" y="3616325"/>
          <p14:tracePt t="23467" x="4418013" y="3629025"/>
          <p14:tracePt t="23473" x="4418013" y="3654425"/>
          <p14:tracePt t="23483" x="4418013" y="3667125"/>
          <p14:tracePt t="23487" x="4406900" y="3692525"/>
          <p14:tracePt t="23533" x="4394200" y="3703638"/>
          <p14:tracePt t="23725" x="4394200" y="3692525"/>
          <p14:tracePt t="24001" x="4394200" y="3679825"/>
          <p14:tracePt t="24021" x="4406900" y="3654425"/>
          <p14:tracePt t="24037" x="4418013" y="3654425"/>
          <p14:tracePt t="24769" x="4430713" y="3641725"/>
          <p14:tracePt t="26069" x="4418013" y="3641725"/>
          <p14:tracePt t="26079" x="4394200" y="3641725"/>
          <p14:tracePt t="26085" x="4381500" y="3641725"/>
          <p14:tracePt t="26095" x="4368800" y="3641725"/>
          <p14:tracePt t="26099" x="4330700" y="3641725"/>
          <p14:tracePt t="26109" x="4281488" y="3641725"/>
          <p14:tracePt t="26119" x="4230688" y="3641725"/>
          <p14:tracePt t="26125" x="4181475" y="3641725"/>
          <p14:tracePt t="26136" x="4081463" y="3641725"/>
          <p14:tracePt t="26141" x="4017963" y="3641725"/>
          <p14:tracePt t="26151" x="3930650" y="3641725"/>
          <p14:tracePt t="26161" x="3817938" y="3641725"/>
          <p14:tracePt t="26164" x="3667125" y="3641725"/>
          <p14:tracePt t="26175" x="3479800" y="3641725"/>
          <p14:tracePt t="26181" x="3254375" y="3641725"/>
          <p14:tracePt t="26191" x="2979738" y="3641725"/>
          <p14:tracePt t="26201" x="2703513" y="3641725"/>
          <p14:tracePt t="26205" x="2428875" y="3641725"/>
          <p14:tracePt t="26217" x="2165350" y="3641725"/>
          <p14:tracePt t="26221" x="1852613" y="3641725"/>
          <p14:tracePt t="26231" x="1689100" y="3641725"/>
          <p14:tracePt t="26241" x="1527175" y="3641725"/>
          <p14:tracePt t="26247" x="1427163" y="3641725"/>
          <p14:tracePt t="26257" x="1339850" y="3641725"/>
          <p14:tracePt t="26260" x="1263650" y="3641725"/>
          <p14:tracePt t="26271" x="1201738" y="3641725"/>
          <p14:tracePt t="26281" x="1176338" y="3641725"/>
          <p14:tracePt t="26287" x="1150938" y="3641725"/>
          <p14:tracePt t="26313" x="1139825" y="3654425"/>
          <p14:tracePt t="26377" x="1127125" y="3667125"/>
          <p14:tracePt t="26387" x="1114425" y="3667125"/>
          <p14:tracePt t="26403" x="1101725" y="3692525"/>
          <p14:tracePt t="26416" x="1101725" y="3703638"/>
          <p14:tracePt t="26439" x="1089025" y="3716338"/>
          <p14:tracePt t="26453" x="1076325" y="3716338"/>
          <p14:tracePt t="26470" x="1076325" y="3729038"/>
          <p14:tracePt t="26569" x="1076325" y="3741738"/>
          <p14:tracePt t="26589" x="1076325" y="3754438"/>
          <p14:tracePt t="26605" x="1089025" y="3754438"/>
          <p14:tracePt t="26619" x="1089025" y="3767138"/>
          <p14:tracePt t="26629" x="1101725" y="3767138"/>
          <p14:tracePt t="26645" x="1101725" y="3779838"/>
          <p14:tracePt t="26669" x="1114425" y="3779838"/>
          <p14:tracePt t="26675" x="1114425" y="3792538"/>
          <p14:tracePt t="26705" x="1127125" y="3792538"/>
          <p14:tracePt t="26715" x="1139825" y="3792538"/>
          <p14:tracePt t="26735" x="1150938" y="3792538"/>
          <p14:tracePt t="26755" x="1163638" y="3803650"/>
          <p14:tracePt t="27231" x="1163638" y="3816350"/>
          <p14:tracePt t="27245" x="1176338" y="3816350"/>
          <p14:tracePt t="27261" x="1189038" y="3816350"/>
          <p14:tracePt t="27281" x="1201738" y="3816350"/>
          <p14:tracePt t="27311" x="1214438" y="3816350"/>
          <p14:tracePt t="27381" x="1227138" y="3816350"/>
          <p14:tracePt t="27397" x="1239838" y="3816350"/>
          <p14:tracePt t="27411" x="1252538" y="3816350"/>
          <p14:tracePt t="27421" x="1263650" y="3816350"/>
          <p14:tracePt t="27431" x="1276350" y="3816350"/>
          <p14:tracePt t="27437" x="1289050" y="3816350"/>
          <p14:tracePt t="27447" x="1301750" y="3816350"/>
          <p14:tracePt t="27452" x="1314450" y="3816350"/>
          <p14:tracePt t="27461" x="1327150" y="3816350"/>
          <p14:tracePt t="27473" x="1363663" y="3816350"/>
          <p14:tracePt t="27476" x="1376363" y="3816350"/>
          <p14:tracePt t="27493" x="1401763" y="3816350"/>
          <p14:tracePt t="27513" x="1427163" y="3816350"/>
          <p14:tracePt t="27518" x="1439863" y="3816350"/>
          <p14:tracePt t="27527" x="1452563" y="3816350"/>
          <p14:tracePt t="27543" x="1465263" y="3816350"/>
          <p14:tracePt t="27553" x="1476375" y="3816350"/>
          <p14:tracePt t="27568" x="1489075" y="3816350"/>
          <p14:tracePt t="27573" x="1501775" y="3816350"/>
          <p14:tracePt t="27593" x="1514475" y="3816350"/>
          <p14:tracePt t="27613" x="1527175" y="3816350"/>
          <p14:tracePt t="27623" x="1552575" y="3841750"/>
          <p14:tracePt t="27639" x="1565275" y="3841750"/>
          <p14:tracePt t="27649" x="1577975" y="3841750"/>
          <p14:tracePt t="27653" x="1601788" y="3841750"/>
          <p14:tracePt t="27663" x="1614488" y="3841750"/>
          <p14:tracePt t="27673" x="1652588" y="3841750"/>
          <p14:tracePt t="27678" x="1665288" y="3841750"/>
          <p14:tracePt t="27689" x="1677988" y="3841750"/>
          <p14:tracePt t="27693" x="1701800" y="3867150"/>
          <p14:tracePt t="27719" x="1714500" y="3867150"/>
          <p14:tracePt t="27729" x="1727200" y="3867150"/>
          <p14:tracePt t="27745" x="1752600" y="3867150"/>
          <p14:tracePt t="27759" x="1778000" y="3867150"/>
          <p14:tracePt t="27769" x="1790700" y="3892550"/>
          <p14:tracePt t="27775" x="1801813" y="3892550"/>
          <p14:tracePt t="27795" x="1814513" y="3892550"/>
          <p14:tracePt t="27798" x="1827213" y="3892550"/>
          <p14:tracePt t="27815" x="1839913" y="3892550"/>
          <p14:tracePt t="27849" x="1852613" y="3892550"/>
          <p14:tracePt t="27871" x="1865313" y="3892550"/>
          <p14:tracePt t="27885" x="1878013" y="3892550"/>
          <p14:tracePt t="27895" x="1890713" y="3892550"/>
          <p14:tracePt t="27921" x="1914525" y="3916363"/>
          <p14:tracePt t="27935" x="1927225" y="3916363"/>
          <p14:tracePt t="27952" x="1939925" y="3916363"/>
          <p14:tracePt t="27965" x="1965325" y="3916363"/>
          <p14:tracePt t="27987" x="1978025" y="3916363"/>
          <p14:tracePt t="27991" x="1990725" y="3916363"/>
          <p14:tracePt t="28007" x="2003425" y="3916363"/>
          <p14:tracePt t="28016" x="2014538" y="3916363"/>
          <p14:tracePt t="28027" x="2027238" y="3916363"/>
          <p14:tracePt t="28041" x="2052638" y="3916363"/>
          <p14:tracePt t="28057" x="2065338" y="3941763"/>
          <p14:tracePt t="28071" x="2078038" y="3941763"/>
          <p14:tracePt t="28113" x="2090738" y="3941763"/>
          <p14:tracePt t="28127" x="2103438" y="3941763"/>
          <p14:tracePt t="28143" x="2127250" y="3941763"/>
          <p14:tracePt t="28153" x="2139950" y="3941763"/>
          <p14:tracePt t="28157" x="2152650" y="3941763"/>
          <p14:tracePt t="28177" x="2165350" y="3941763"/>
          <p14:tracePt t="28219" x="2190750" y="3941763"/>
          <p14:tracePt t="28243" x="2203450" y="3941763"/>
          <p14:tracePt t="28249" x="2216150" y="3941763"/>
          <p14:tracePt t="28259" x="2228850" y="3941763"/>
          <p14:tracePt t="28269" x="2239963" y="3941763"/>
          <p14:tracePt t="28273" x="2252663" y="3941763"/>
          <p14:tracePt t="28284" x="2278063" y="3941763"/>
          <p14:tracePt t="28289" x="2303463" y="3941763"/>
          <p14:tracePt t="28299" x="2316163" y="3941763"/>
          <p14:tracePt t="28309" x="2339975" y="3941763"/>
          <p14:tracePt t="28315" x="2352675" y="3916363"/>
          <p14:tracePt t="28324" x="2365375" y="3916363"/>
          <p14:tracePt t="28328" x="2378075" y="3916363"/>
          <p14:tracePt t="28349" x="2390775" y="3916363"/>
          <p14:tracePt t="28365" x="2403475" y="3916363"/>
          <p14:tracePt t="28379" x="2416175" y="3916363"/>
          <p14:tracePt t="28389" x="2416175" y="3905250"/>
          <p14:tracePt t="28395" x="2428875" y="3892550"/>
          <p14:tracePt t="28405" x="2452688" y="3867150"/>
          <p14:tracePt t="28411" x="2478088" y="3841750"/>
          <p14:tracePt t="28421" x="2528888" y="3803650"/>
          <p14:tracePt t="28431" x="2528888" y="3779838"/>
          <p14:tracePt t="28435" x="2554288" y="3729038"/>
          <p14:tracePt t="28445" x="2590800" y="3667125"/>
          <p14:tracePt t="28451" x="2603500" y="3616325"/>
          <p14:tracePt t="28461" x="2641600" y="3541713"/>
          <p14:tracePt t="28471" x="2678113" y="3467100"/>
          <p14:tracePt t="28475" x="2678113" y="3429000"/>
          <p14:tracePt t="28485" x="2690813" y="3390900"/>
          <p14:tracePt t="28491" x="2703513" y="3354388"/>
          <p14:tracePt t="28502" x="2741613" y="3303588"/>
          <p14:tracePt t="28517" x="2741613" y="3290888"/>
          <p14:tracePt t="28601" x="2741613" y="3303588"/>
          <p14:tracePt t="28607" x="2741613" y="3328988"/>
          <p14:tracePt t="28617" x="2741613" y="3367088"/>
          <p14:tracePt t="28622" x="2741613" y="3390900"/>
          <p14:tracePt t="28633" x="2728913" y="3416300"/>
          <p14:tracePt t="28643" x="2728913" y="3441700"/>
          <p14:tracePt t="28647" x="2716213" y="3467100"/>
          <p14:tracePt t="28657" x="2703513" y="3490913"/>
          <p14:tracePt t="28663" x="2690813" y="3503613"/>
          <p14:tracePt t="28673" x="2690813" y="3516313"/>
          <p14:tracePt t="28684" x="2690813" y="3541713"/>
          <p14:tracePt t="28687" x="2678113" y="3541713"/>
          <p14:tracePt t="28697" x="2667000" y="3554413"/>
          <p14:tracePt t="28703" x="2654300" y="3567113"/>
          <p14:tracePt t="28723" x="2654300" y="3579813"/>
          <p14:tracePt t="28727" x="2654300" y="3590925"/>
          <p14:tracePt t="28737" x="2641600" y="3590925"/>
          <p14:tracePt t="28763" x="2641600" y="3603625"/>
          <p14:tracePt t="28779" x="2641600" y="3616325"/>
          <p14:tracePt t="28789" x="2628900" y="3616325"/>
          <p14:tracePt t="28879" x="2616200" y="3616325"/>
          <p14:tracePt t="28895" x="2616200" y="3629025"/>
          <p14:tracePt t="28925" x="2603500" y="3629025"/>
          <p14:tracePt t="28989" x="2603500" y="3603625"/>
          <p14:tracePt t="28999" x="2590800" y="3554413"/>
          <p14:tracePt t="29005" x="2590800" y="3541713"/>
          <p14:tracePt t="29015" x="2590800" y="3490913"/>
          <p14:tracePt t="29021" x="2590800" y="3454400"/>
          <p14:tracePt t="29031" x="2590800" y="3429000"/>
          <p14:tracePt t="29041" x="2590800" y="3390900"/>
          <p14:tracePt t="29045" x="2590800" y="3354388"/>
          <p14:tracePt t="29055" x="2590800" y="3341688"/>
          <p14:tracePt t="29061" x="2590800" y="3316288"/>
          <p14:tracePt t="29071" x="2590800" y="3303588"/>
          <p14:tracePt t="29293" x="2590800" y="3290888"/>
          <p14:tracePt t="29297" x="2590800" y="3267075"/>
          <p14:tracePt t="29307" x="2565400" y="3228975"/>
          <p14:tracePt t="29317" x="2554288" y="3203575"/>
          <p14:tracePt t="29323" x="2528888" y="3154363"/>
          <p14:tracePt t="29334" x="2503488" y="3041650"/>
          <p14:tracePt t="29337" x="2503488" y="2878138"/>
          <p14:tracePt t="29349" x="2503488" y="2703513"/>
          <p14:tracePt t="29358" x="2503488" y="2527300"/>
          <p14:tracePt t="29363" x="2452688" y="2365375"/>
          <p14:tracePt t="29373" x="2441575" y="2214563"/>
          <p14:tracePt t="29379" x="2390775" y="2065338"/>
          <p14:tracePt t="29389" x="2328863" y="1927225"/>
          <p14:tracePt t="29399" x="2278063" y="1801813"/>
          <p14:tracePt t="29403" x="2203450" y="1689100"/>
          <p14:tracePt t="29413" x="2165350" y="1601788"/>
          <p14:tracePt t="29419" x="2090738" y="1527175"/>
          <p14:tracePt t="29429" x="2065338" y="1476375"/>
          <p14:tracePt t="29439" x="2027238" y="1439863"/>
          <p14:tracePt t="29443" x="2014538" y="1414463"/>
          <p14:tracePt t="29454" x="1990725" y="1401763"/>
          <p14:tracePt t="29459" x="1978025" y="1389063"/>
          <p14:tracePt t="29469" x="1965325" y="1389063"/>
          <p14:tracePt t="29479" x="1952625" y="1376363"/>
          <p14:tracePt t="29485" x="1952625" y="1363663"/>
          <p14:tracePt t="29499" x="1939925" y="1363663"/>
          <p14:tracePt t="29519" x="1927225" y="1363663"/>
          <p14:tracePt t="29545" x="1914525" y="1363663"/>
          <p14:tracePt t="29549" x="1903413" y="1350963"/>
          <p14:tracePt t="29561" x="1878013" y="1314450"/>
          <p14:tracePt t="29567" x="1865313" y="1314450"/>
          <p14:tracePt t="29575" x="1839913" y="1289050"/>
          <p14:tracePt t="29585" x="1827213" y="1263650"/>
          <p14:tracePt t="29591" x="1790700" y="1227138"/>
          <p14:tracePt t="29601" x="1778000" y="1201738"/>
          <p14:tracePt t="29605" x="1765300" y="1176338"/>
          <p14:tracePt t="29616" x="1752600" y="1163638"/>
          <p14:tracePt t="29625" x="1739900" y="1125538"/>
          <p14:tracePt t="29641" x="1714500" y="1101725"/>
          <p14:tracePt t="29645" x="1714500" y="1089025"/>
          <p14:tracePt t="29667" x="1689100" y="1063625"/>
          <p14:tracePt t="29671" x="1689100" y="1025525"/>
          <p14:tracePt t="29681" x="1677988" y="1014413"/>
          <p14:tracePt t="29687" x="1665288" y="1001713"/>
          <p14:tracePt t="29706" x="1665288" y="989013"/>
          <p14:tracePt t="29710" x="1639888" y="950913"/>
          <p14:tracePt t="29737" x="1627188" y="925513"/>
          <p14:tracePt t="29747" x="1627188" y="912813"/>
          <p14:tracePt t="29751" x="1614488" y="912813"/>
          <p14:tracePt t="29771" x="1614488" y="901700"/>
          <p14:tracePt t="29893" x="1639888" y="901700"/>
          <p14:tracePt t="29903" x="1689100" y="901700"/>
          <p14:tracePt t="29913" x="1727200" y="901700"/>
          <p14:tracePt t="29917" x="1790700" y="901700"/>
          <p14:tracePt t="29927" x="1865313" y="901700"/>
          <p14:tracePt t="29933" x="1914525" y="901700"/>
          <p14:tracePt t="29943" x="1939925" y="901700"/>
          <p14:tracePt t="29953" x="1978025" y="901700"/>
          <p14:tracePt t="29959" x="2003425" y="901700"/>
          <p14:tracePt t="29968" x="2014538" y="901700"/>
          <p14:tracePt t="29973" x="2027238" y="901700"/>
          <p14:tracePt t="29983" x="2039938" y="901700"/>
          <p14:tracePt t="30141" x="2039938" y="912813"/>
          <p14:tracePt t="30151" x="2014538" y="925513"/>
          <p14:tracePt t="30155" x="1990725" y="950913"/>
          <p14:tracePt t="30165" x="1952625" y="963613"/>
          <p14:tracePt t="30175" x="1914525" y="963613"/>
          <p14:tracePt t="30183" x="1903413" y="976313"/>
          <p14:tracePt t="30191" x="1878013" y="989013"/>
          <p14:tracePt t="30205" x="1852613" y="1001713"/>
          <p14:tracePt t="30221" x="1827213" y="1014413"/>
          <p14:tracePt t="30337" x="1878013" y="1014413"/>
          <p14:tracePt t="30341" x="2003425" y="1014413"/>
          <p14:tracePt t="30351" x="2127250" y="1014413"/>
          <p14:tracePt t="30363" x="2252663" y="1014413"/>
          <p14:tracePt t="30367" x="2365375" y="1014413"/>
          <p14:tracePt t="30377" x="2503488" y="1014413"/>
          <p14:tracePt t="30383" x="2628900" y="1014413"/>
          <p14:tracePt t="30393" x="2716213" y="1014413"/>
          <p14:tracePt t="30403" x="2778125" y="1014413"/>
          <p14:tracePt t="30406" x="2854325" y="1014413"/>
          <p14:tracePt t="30417" x="2867025" y="1014413"/>
          <p14:tracePt t="30499" x="2879725" y="1014413"/>
          <p14:tracePt t="30513" x="2879725" y="1025525"/>
          <p14:tracePt t="30523" x="2879725" y="1038225"/>
          <p14:tracePt t="30529" x="2879725" y="1050925"/>
          <p14:tracePt t="30539" x="2867025" y="1050925"/>
          <p14:tracePt t="30553" x="2828925" y="1076325"/>
          <p14:tracePt t="30569" x="2803525" y="1101725"/>
          <p14:tracePt t="30579" x="2767013" y="1101725"/>
          <p14:tracePt t="30585" x="2741613" y="1101725"/>
          <p14:tracePt t="30595" x="2716213" y="1125538"/>
          <p14:tracePt t="30605" x="2690813" y="1138238"/>
          <p14:tracePt t="30609" x="2667000" y="1150938"/>
          <p14:tracePt t="30619" x="2654300" y="1163638"/>
          <p14:tracePt t="30625" x="2628900" y="1189038"/>
          <p14:tracePt t="30635" x="2603500" y="1201738"/>
          <p14:tracePt t="30645" x="2565400" y="1250950"/>
          <p14:tracePt t="30649" x="2503488" y="1314450"/>
          <p14:tracePt t="30659" x="2452688" y="1363663"/>
          <p14:tracePt t="30665" x="2403475" y="1463675"/>
          <p14:tracePt t="30675" x="2339975" y="1552575"/>
          <p14:tracePt t="30685" x="2290763" y="1663700"/>
          <p14:tracePt t="30688" x="2252663" y="1727200"/>
          <p14:tracePt t="30699" x="2178050" y="1852613"/>
          <p14:tracePt t="30705" x="2127250" y="1952625"/>
          <p14:tracePt t="30715" x="2103438" y="2039938"/>
          <p14:tracePt t="30725" x="2065338" y="2127250"/>
          <p14:tracePt t="30732" x="2052638" y="2178050"/>
          <p14:tracePt t="30741" x="2027238" y="2252663"/>
          <p14:tracePt t="30744" x="2014538" y="2290763"/>
          <p14:tracePt t="30755" x="2014538" y="2352675"/>
          <p14:tracePt t="30766" x="2014538" y="2403475"/>
          <p14:tracePt t="30770" x="2014538" y="2478088"/>
          <p14:tracePt t="30781" x="2014538" y="2516188"/>
          <p14:tracePt t="30785" x="2014538" y="2540000"/>
          <p14:tracePt t="30795" x="2014538" y="2603500"/>
          <p14:tracePt t="30805" x="2014538" y="2627313"/>
          <p14:tracePt t="30810" x="2014538" y="2678113"/>
          <p14:tracePt t="30821" x="2014538" y="2703513"/>
          <p14:tracePt t="30825" x="2014538" y="2740025"/>
          <p14:tracePt t="30837" x="2003425" y="2765425"/>
          <p14:tracePt t="30847" x="2003425" y="2803525"/>
          <p14:tracePt t="30851" x="2003425" y="2828925"/>
          <p14:tracePt t="30861" x="1990725" y="2852738"/>
          <p14:tracePt t="30867" x="1990725" y="2903538"/>
          <p14:tracePt t="30877" x="1978025" y="2928938"/>
          <p14:tracePt t="30886" x="1978025" y="2978150"/>
          <p14:tracePt t="30890" x="1978025" y="3016250"/>
          <p14:tracePt t="30901" x="1978025" y="3065463"/>
          <p14:tracePt t="30907" x="1978025" y="3116263"/>
          <p14:tracePt t="30917" x="1978025" y="3154363"/>
          <p14:tracePt t="30926" x="1978025" y="3203575"/>
          <p14:tracePt t="30933" x="1978025" y="3278188"/>
          <p14:tracePt t="30943" x="1978025" y="3328988"/>
          <p14:tracePt t="30948" x="1978025" y="3390900"/>
          <p14:tracePt t="30966" x="1978025" y="3429000"/>
          <p14:tracePt t="30967" x="1978025" y="3479800"/>
          <p14:tracePt t="30973" x="1978025" y="3503613"/>
          <p14:tracePt t="30983" x="1978025" y="3541713"/>
          <p14:tracePt t="30987" x="1978025" y="3567113"/>
          <p14:tracePt t="30997" x="1978025" y="3590925"/>
          <p14:tracePt t="31007" x="1978025" y="3603625"/>
          <p14:tracePt t="31013" x="1965325" y="3616325"/>
          <p14:tracePt t="31023" x="1965325" y="3654425"/>
          <p14:tracePt t="31026" x="1939925" y="3692525"/>
          <p14:tracePt t="31037" x="1939925" y="3729038"/>
          <p14:tracePt t="31047" x="1914525" y="3754438"/>
          <p14:tracePt t="31053" x="1890713" y="3803650"/>
          <p14:tracePt t="31063" x="1890713" y="3816350"/>
          <p14:tracePt t="31067" x="1878013" y="3841750"/>
          <p14:tracePt t="31077" x="1852613" y="3854450"/>
          <p14:tracePt t="31089" x="1852613" y="3867150"/>
          <p14:tracePt t="31103" x="1852613" y="3879850"/>
          <p14:tracePt t="31113" x="1852613" y="3892550"/>
          <p14:tracePt t="31143" x="1852613" y="3916363"/>
          <p14:tracePt t="31153" x="1827213" y="3929063"/>
          <p14:tracePt t="31163" x="1827213" y="3941763"/>
          <p14:tracePt t="31179" x="1814513" y="3954463"/>
          <p14:tracePt t="31193" x="1801813" y="3954463"/>
          <p14:tracePt t="31205" x="1801813" y="3967163"/>
          <p14:tracePt t="31209" x="1790700" y="3979863"/>
          <p14:tracePt t="31264" x="1778000" y="3979863"/>
          <p14:tracePt t="31275" x="1778000" y="3992563"/>
          <p14:tracePt t="31289" x="1765300" y="3992563"/>
          <p14:tracePt t="31295" x="1752600" y="3992563"/>
          <p14:tracePt t="31365" x="1739900" y="4017963"/>
          <p14:tracePt t="31441" x="1739900" y="4005263"/>
          <p14:tracePt t="31451" x="1727200" y="4005263"/>
          <p14:tracePt t="31457" x="1727200" y="3992563"/>
          <p14:tracePt t="31471" x="1727200" y="3967163"/>
          <p14:tracePt t="31482" x="1714500" y="3954463"/>
          <p14:tracePt t="31491" x="1714500" y="3941763"/>
          <p14:tracePt t="31497" x="1714500" y="3929063"/>
          <p14:tracePt t="31507" x="1701800" y="3916363"/>
          <p14:tracePt t="31533" x="1701800" y="3905250"/>
          <p14:tracePt t="31809" x="1677988" y="3905250"/>
          <p14:tracePt t="31845" x="1701800" y="3905250"/>
          <p14:tracePt t="31865" x="1727200" y="3905250"/>
          <p14:tracePt t="31871" x="1752600" y="3905250"/>
          <p14:tracePt t="31881" x="1778000" y="3905250"/>
          <p14:tracePt t="31885" x="1801813" y="3905250"/>
          <p14:tracePt t="31895" x="1814513" y="3879850"/>
          <p14:tracePt t="31904" x="1827213" y="3879850"/>
          <p14:tracePt t="31935" x="1839913" y="3879850"/>
          <p14:tracePt t="32101" x="1852613" y="3879850"/>
          <p14:tracePt t="32117" x="1865313" y="3879850"/>
          <p14:tracePt t="32127" x="1878013" y="3879850"/>
          <p14:tracePt t="32142" x="1890713" y="3879850"/>
          <p14:tracePt t="32157" x="1903413" y="3879850"/>
          <p14:tracePt t="32173" x="1914525" y="3879850"/>
          <p14:tracePt t="32198" x="1939925" y="3879850"/>
          <p14:tracePt t="32223" x="1952625" y="3879850"/>
          <p14:tracePt t="32233" x="1965325" y="3879850"/>
          <p14:tracePt t="32237" x="1978025" y="3879850"/>
          <p14:tracePt t="32249" x="1990725" y="3879850"/>
          <p14:tracePt t="32263" x="2003425" y="3879850"/>
          <p14:tracePt t="32279" x="2014538" y="3879850"/>
          <p14:tracePt t="32289" x="2027238" y="3879850"/>
          <p14:tracePt t="32313" x="2039938" y="3879850"/>
          <p14:tracePt t="32343" x="2052638" y="3879850"/>
          <p14:tracePt t="32405" x="2065338" y="3892550"/>
          <p14:tracePt t="32425" x="2078038" y="3892550"/>
          <p14:tracePt t="32435" x="2090738" y="3892550"/>
          <p14:tracePt t="32511" x="2116138" y="3905250"/>
          <p14:tracePt t="32541" x="2127250" y="3905250"/>
          <p14:tracePt t="32561" x="2139950" y="3905250"/>
          <p14:tracePt t="32567" x="2152650" y="3905250"/>
          <p14:tracePt t="32577" x="2165350" y="3905250"/>
          <p14:tracePt t="32591" x="2178050" y="3905250"/>
          <p14:tracePt t="32627" x="2190750" y="3905250"/>
          <p14:tracePt t="32909" x="2203450" y="3905250"/>
          <p14:tracePt t="32925" x="2228850" y="3905250"/>
          <p14:tracePt t="32939" x="2252663" y="3905250"/>
          <p14:tracePt t="32949" x="2278063" y="3905250"/>
          <p14:tracePt t="32965" x="2303463" y="3905250"/>
          <p14:tracePt t="32975" x="2328863" y="3905250"/>
          <p14:tracePt t="32979" x="2352675" y="3905250"/>
          <p14:tracePt t="32995" x="2365375" y="3905250"/>
          <p14:tracePt t="33005" x="2390775" y="3905250"/>
          <p14:tracePt t="33015" x="2403475" y="3905250"/>
          <p14:tracePt t="33031" x="2416175" y="3905250"/>
          <p14:tracePt t="33046" x="2428875" y="3905250"/>
          <p14:tracePt t="33061" x="2441575" y="3905250"/>
          <p14:tracePt t="33075" x="2452688" y="3905250"/>
          <p14:tracePt t="33085" x="2465388" y="3905250"/>
          <p14:tracePt t="33111" x="2490788" y="3905250"/>
          <p14:tracePt t="33147" x="2503488" y="3905250"/>
          <p14:tracePt t="33171" x="2516188" y="3905250"/>
          <p14:tracePt t="33197" x="2528888" y="3905250"/>
          <p14:tracePt t="33211" x="2541588" y="3905250"/>
          <p14:tracePt t="33227" x="2554288" y="3905250"/>
          <p14:tracePt t="33277" x="2578100" y="3905250"/>
          <p14:tracePt t="33313" x="2590800" y="3905250"/>
          <p14:tracePt t="33317" x="2603500" y="3905250"/>
          <p14:tracePt t="33326" x="2628900" y="3905250"/>
          <p14:tracePt t="33339" x="2641600" y="3905250"/>
          <p14:tracePt t="33343" x="2667000" y="3905250"/>
          <p14:tracePt t="33353" x="2678113" y="3905250"/>
          <p14:tracePt t="33357" x="2690813" y="3905250"/>
          <p14:tracePt t="33369" x="2703513" y="3905250"/>
          <p14:tracePt t="33379" x="2716213" y="3905250"/>
          <p14:tracePt t="35547" x="2703513" y="3892550"/>
          <p14:tracePt t="35869" x="2690813" y="3879850"/>
          <p14:tracePt t="35879" x="2667000" y="3867150"/>
          <p14:tracePt t="35895" x="2641600" y="3854450"/>
          <p14:tracePt t="35905" x="2616200" y="3841750"/>
          <p14:tracePt t="35911" x="2578100" y="3829050"/>
          <p14:tracePt t="35920" x="2554288" y="3816350"/>
          <p14:tracePt t="35931" x="2503488" y="3792538"/>
          <p14:tracePt t="35935" x="2490788" y="3792538"/>
          <p14:tracePt t="35945" x="2465388" y="3792538"/>
          <p14:tracePt t="35951" x="2452688" y="3792538"/>
          <p14:tracePt t="35962" x="2428875" y="3792538"/>
          <p14:tracePt t="35971" x="2416175" y="3767138"/>
          <p14:tracePt t="35975" x="2390775" y="3767138"/>
          <p14:tracePt t="35985" x="2378075" y="3767138"/>
          <p14:tracePt t="35991" x="2365375" y="3767138"/>
          <p14:tracePt t="36001" x="2352675" y="3767138"/>
          <p14:tracePt t="36011" x="2328863" y="3767138"/>
          <p14:tracePt t="36025" x="2303463" y="3767138"/>
          <p14:tracePt t="36041" x="2278063" y="3767138"/>
          <p14:tracePt t="36051" x="2265363" y="3767138"/>
          <p14:tracePt t="36057" x="2239963" y="3767138"/>
          <p14:tracePt t="36067" x="2203450" y="3767138"/>
          <p14:tracePt t="36081" x="2178050" y="3767138"/>
          <p14:tracePt t="36091" x="2152650" y="3767138"/>
          <p14:tracePt t="36097" x="2139950" y="3767138"/>
          <p14:tracePt t="36107" x="2127250" y="3767138"/>
          <p14:tracePt t="36111" x="2078038" y="3767138"/>
          <p14:tracePt t="36121" x="2039938" y="3767138"/>
          <p14:tracePt t="36131" x="2014538" y="3767138"/>
          <p14:tracePt t="36137" x="1990725" y="3767138"/>
          <p14:tracePt t="36147" x="1965325" y="3767138"/>
          <p14:tracePt t="36163" x="1952625" y="3767138"/>
          <p14:tracePt t="36323" x="1939925" y="3767138"/>
          <p14:tracePt t="36355" x="1927225" y="3767138"/>
          <p14:tracePt t="36385" x="1914525" y="3779838"/>
          <p14:tracePt t="36409" x="1914525" y="3792538"/>
          <p14:tracePt t="36419" x="1903413" y="3816350"/>
          <p14:tracePt t="36435" x="1903413" y="3829050"/>
          <p14:tracePt t="36439" x="1903413" y="3841750"/>
          <p14:tracePt t="36449" x="1903413" y="3854450"/>
          <p14:tracePt t="36459" x="1903413" y="3867150"/>
          <p14:tracePt t="36495" x="1903413" y="3892550"/>
          <p14:tracePt t="36531" x="1903413" y="3905250"/>
          <p14:tracePt t="36545" x="1903413" y="3916363"/>
          <p14:tracePt t="36565" x="1903413" y="3929063"/>
          <p14:tracePt t="36597" x="1903413" y="3941763"/>
          <p14:tracePt t="37211" x="1914525" y="3941763"/>
          <p14:tracePt t="37261" x="1927225" y="3941763"/>
          <p14:tracePt t="37273" x="1939925" y="3941763"/>
          <p14:tracePt t="37317" x="1952625" y="3941763"/>
          <p14:tracePt t="37363" x="1965325" y="3941763"/>
          <p14:tracePt t="37393" x="1978025" y="3929063"/>
          <p14:tracePt t="37413" x="1990725" y="3916363"/>
          <p14:tracePt t="37439" x="2003425" y="3905250"/>
          <p14:tracePt t="37463" x="2014538" y="3892550"/>
          <p14:tracePt t="38281" x="2014538" y="3879850"/>
          <p14:tracePt t="38305" x="2014538" y="3867150"/>
          <p14:tracePt t="38347" x="2003425" y="3867150"/>
          <p14:tracePt t="38447" x="2003425" y="3879850"/>
          <p14:tracePt t="39709" x="2014538" y="3892550"/>
          <p14:tracePt t="39739" x="2014538" y="3905250"/>
          <p14:tracePt t="39743" x="2027238" y="3916363"/>
          <p14:tracePt t="39753" x="2039938" y="3929063"/>
          <p14:tracePt t="39991" x="2052638" y="3941763"/>
          <p14:tracePt t="40005" x="2078038" y="3929063"/>
          <p14:tracePt t="40015" x="2103438" y="3916363"/>
          <p14:tracePt t="40021" x="2139950" y="3905250"/>
          <p14:tracePt t="40030" x="2152650" y="3892550"/>
          <p14:tracePt t="40041" x="2190750" y="3879850"/>
          <p14:tracePt t="40045" x="2216150" y="3867150"/>
          <p14:tracePt t="40056" x="2228850" y="3841750"/>
          <p14:tracePt t="40061" x="2239963" y="3841750"/>
          <p14:tracePt t="40097" x="2252663" y="3841750"/>
          <p14:tracePt t="40101" x="2265363" y="3841750"/>
          <p14:tracePt t="41745" x="2278063" y="3841750"/>
          <p14:tracePt t="41755" x="2290763" y="3841750"/>
          <p14:tracePt t="41761" x="2303463" y="3841750"/>
          <p14:tracePt t="41771" x="2328863" y="3841750"/>
          <p14:tracePt t="41781" x="2365375" y="3841750"/>
          <p14:tracePt t="41785" x="2403475" y="3841750"/>
          <p14:tracePt t="41795" x="2452688" y="3841750"/>
          <p14:tracePt t="41801" x="2490788" y="3854450"/>
          <p14:tracePt t="41811" x="2503488" y="3854450"/>
          <p14:tracePt t="41822" x="2528888" y="3854450"/>
          <p14:tracePt t="41827" x="2554288" y="3867150"/>
          <p14:tracePt t="41838" x="2565400" y="3867150"/>
          <p14:tracePt t="41841" x="2578100" y="3867150"/>
          <p14:tracePt t="41851" x="2603500" y="3867150"/>
          <p14:tracePt t="41861" x="2616200" y="3867150"/>
          <p14:tracePt t="41867" x="2628900" y="3867150"/>
          <p14:tracePt t="41877" x="2641600" y="3867150"/>
          <p14:tracePt t="41881" x="2654300" y="3867150"/>
          <p14:tracePt t="41903" x="2678113" y="3867150"/>
          <p14:tracePt t="41917" x="2703513" y="3867150"/>
          <p14:tracePt t="41933" x="2716213" y="3867150"/>
          <p14:tracePt t="41943" x="2728913" y="3867150"/>
          <p14:tracePt t="41947" x="2741613" y="3867150"/>
          <p14:tracePt t="41957" x="2754313" y="3867150"/>
          <p14:tracePt t="41973" x="2767013" y="3867150"/>
          <p14:tracePt t="41988" x="2778125" y="3867150"/>
          <p14:tracePt t="41999" x="2790825" y="3867150"/>
          <p14:tracePt t="42003" x="2816225" y="3867150"/>
          <p14:tracePt t="42029" x="2828925" y="3867150"/>
          <p14:tracePt t="42039" x="2841625" y="3867150"/>
          <p14:tracePt t="42054" x="2854325" y="3867150"/>
          <p14:tracePt t="42063" x="2867025" y="3867150"/>
          <p14:tracePt t="42079" x="2879725" y="3867150"/>
          <p14:tracePt t="42281" x="2867025" y="3854450"/>
          <p14:tracePt t="42285" x="2854325" y="3841750"/>
          <p14:tracePt t="42295" x="2841625" y="3829050"/>
          <p14:tracePt t="42301" x="2828925" y="3829050"/>
          <p14:tracePt t="42311" x="2803525" y="3816350"/>
          <p14:tracePt t="42321" x="2790825" y="3803650"/>
          <p14:tracePt t="42325" x="2767013" y="3779838"/>
          <p14:tracePt t="42335" x="2741613" y="3767138"/>
          <p14:tracePt t="42341" x="2716213" y="3754438"/>
          <p14:tracePt t="42351" x="2703513" y="3741738"/>
          <p14:tracePt t="42361" x="2667000" y="3741738"/>
          <p14:tracePt t="42367" x="2641600" y="3716338"/>
          <p14:tracePt t="42377" x="2616200" y="3703638"/>
          <p14:tracePt t="42381" x="2578100" y="3703638"/>
          <p14:tracePt t="42391" x="2565400" y="3692525"/>
          <p14:tracePt t="42401" x="2516188" y="3692525"/>
          <p14:tracePt t="42407" x="2503488" y="3679825"/>
          <p14:tracePt t="42417" x="2478088" y="3679825"/>
          <p14:tracePt t="42421" x="2465388" y="3679825"/>
          <p14:tracePt t="42431" x="2452688" y="3679825"/>
          <p14:tracePt t="42441" x="2441575" y="3679825"/>
          <p14:tracePt t="42447" x="2428875" y="3679825"/>
          <p14:tracePt t="42461" x="2416175" y="3679825"/>
          <p14:tracePt t="42507" x="2390775" y="3679825"/>
          <p14:tracePt t="42547" x="2378075" y="3679825"/>
          <p14:tracePt t="42557" x="2365375" y="3679825"/>
          <p14:tracePt t="42573" x="2352675" y="3679825"/>
          <p14:tracePt t="42583" x="2339975" y="3679825"/>
          <p14:tracePt t="42603" x="2328863" y="3679825"/>
          <p14:tracePt t="42619" x="2328863" y="3692525"/>
          <p14:tracePt t="42629" x="2316163" y="3703638"/>
          <p14:tracePt t="42643" x="2303463" y="3703638"/>
          <p14:tracePt t="42663" x="2290763" y="3716338"/>
          <p14:tracePt t="42755" x="2290763" y="3741738"/>
          <p14:tracePt t="42775" x="2290763" y="3767138"/>
          <p14:tracePt t="42799" x="2290763" y="3792538"/>
          <p14:tracePt t="42814" x="2290763" y="3803650"/>
          <p14:tracePt t="42825" x="2290763" y="3816350"/>
          <p14:tracePt t="42851" x="2290763" y="3829050"/>
          <p14:tracePt t="42855" x="2303463" y="3841750"/>
          <p14:tracePt t="42881" x="2328863" y="3841750"/>
          <p14:tracePt t="42895" x="2352675" y="3841750"/>
          <p14:tracePt t="42905" x="2365375" y="3841750"/>
          <p14:tracePt t="42915" x="2378075" y="3841750"/>
          <p14:tracePt t="42921" x="2403475" y="3841750"/>
          <p14:tracePt t="42931" x="2416175" y="3841750"/>
          <p14:tracePt t="42937" x="2441575" y="3841750"/>
          <p14:tracePt t="42947" x="2452688" y="3841750"/>
          <p14:tracePt t="42957" x="2478088" y="3841750"/>
          <p14:tracePt t="42961" x="2490788" y="3841750"/>
          <p14:tracePt t="42971" x="2516188" y="3841750"/>
          <p14:tracePt t="42977" x="2528888" y="3841750"/>
          <p14:tracePt t="42988" x="2554288" y="3841750"/>
          <p14:tracePt t="42997" x="2565400" y="3841750"/>
          <p14:tracePt t="43001" x="2590800" y="3841750"/>
          <p14:tracePt t="43011" x="2628900" y="3841750"/>
          <p14:tracePt t="43017" x="2641600" y="3841750"/>
          <p14:tracePt t="43027" x="2678113" y="3841750"/>
          <p14:tracePt t="43051" x="2703513" y="3841750"/>
          <p14:tracePt t="43071" x="2716213" y="3841750"/>
          <p14:tracePt t="43127" x="2728913" y="3841750"/>
          <p14:tracePt t="43153" x="2728913" y="3816350"/>
          <p14:tracePt t="43156" x="2728913" y="3779838"/>
          <p14:tracePt t="43173" x="2728913" y="3741738"/>
          <p14:tracePt t="43183" x="2728913" y="3729038"/>
          <p14:tracePt t="43193" x="2716213" y="3716338"/>
          <p14:tracePt t="43199" x="2690813" y="3703638"/>
          <p14:tracePt t="43209" x="2667000" y="3692525"/>
          <p14:tracePt t="43213" x="2616200" y="3667125"/>
          <p14:tracePt t="43223" x="2603500" y="3667125"/>
          <p14:tracePt t="43233" x="2578100" y="3667125"/>
          <p14:tracePt t="43239" x="2541588" y="3667125"/>
          <p14:tracePt t="43249" x="2516188" y="3667125"/>
          <p14:tracePt t="43253" x="2503488" y="3667125"/>
          <p14:tracePt t="43263" x="2478088" y="3667125"/>
          <p14:tracePt t="43273" x="2452688" y="3667125"/>
          <p14:tracePt t="43279" x="2428875" y="3667125"/>
          <p14:tracePt t="43289" x="2390775" y="3667125"/>
          <p14:tracePt t="43315" x="2378075" y="3667125"/>
          <p14:tracePt t="43329" x="2365375" y="3667125"/>
          <p14:tracePt t="43345" x="2352675" y="3667125"/>
          <p14:tracePt t="43355" x="2339975" y="3667125"/>
          <p14:tracePt t="43359" x="2339975" y="3679825"/>
          <p14:tracePt t="43369" x="2339975" y="3703638"/>
          <p14:tracePt t="43375" x="2339975" y="3729038"/>
          <p14:tracePt t="43386" x="2339975" y="3754438"/>
          <p14:tracePt t="43395" x="2339975" y="3779838"/>
          <p14:tracePt t="43401" x="2339975" y="3803650"/>
          <p14:tracePt t="43411" x="2339975" y="3829050"/>
          <p14:tracePt t="43415" x="2365375" y="3854450"/>
          <p14:tracePt t="43425" x="2390775" y="3879850"/>
          <p14:tracePt t="43435" x="2441575" y="3892550"/>
          <p14:tracePt t="43441" x="2478088" y="3892550"/>
          <p14:tracePt t="43451" x="2541588" y="3905250"/>
          <p14:tracePt t="43454" x="2616200" y="3905250"/>
          <p14:tracePt t="43465" x="2728913" y="3905250"/>
          <p14:tracePt t="43475" x="2790825" y="3905250"/>
          <p14:tracePt t="43481" x="2903538" y="3867150"/>
          <p14:tracePt t="43491" x="2941638" y="3841750"/>
          <p14:tracePt t="43495" x="2967038" y="3803650"/>
          <p14:tracePt t="43505" x="2979738" y="3792538"/>
          <p14:tracePt t="43515" x="2979738" y="3767138"/>
          <p14:tracePt t="43521" x="2979738" y="3729038"/>
          <p14:tracePt t="43531" x="2979738" y="3703638"/>
          <p14:tracePt t="43535" x="2979738" y="3679825"/>
          <p14:tracePt t="43547" x="2967038" y="3667125"/>
          <p14:tracePt t="43557" x="2954338" y="3641725"/>
          <p14:tracePt t="43561" x="2941638" y="3641725"/>
          <p14:tracePt t="43571" x="2928938" y="3629025"/>
          <p14:tracePt t="43577" x="2916238" y="3616325"/>
          <p14:tracePt t="43587" x="2890838" y="3616325"/>
          <p14:tracePt t="43601" x="2867025" y="3616325"/>
          <p14:tracePt t="43611" x="2841625" y="3616325"/>
          <p14:tracePt t="43617" x="2816225" y="3616325"/>
          <p14:tracePt t="43627" x="2790825" y="3641725"/>
          <p14:tracePt t="43637" x="2778125" y="3667125"/>
          <p14:tracePt t="43641" x="2778125" y="3716338"/>
          <p14:tracePt t="43654" x="2778125" y="3741738"/>
          <p14:tracePt t="43656" x="2778125" y="3767138"/>
          <p14:tracePt t="43667" x="2778125" y="3792538"/>
          <p14:tracePt t="43677" x="2816225" y="3829050"/>
          <p14:tracePt t="43683" x="2867025" y="3854450"/>
          <p14:tracePt t="43693" x="2941638" y="3892550"/>
          <p14:tracePt t="43697" x="3067050" y="3916363"/>
          <p14:tracePt t="43707" x="3179763" y="3916363"/>
          <p14:tracePt t="43717" x="3341688" y="3916363"/>
          <p14:tracePt t="43723" x="3579813" y="3916363"/>
          <p14:tracePt t="43733" x="3779838" y="3916363"/>
          <p14:tracePt t="43739" x="3930650" y="3916363"/>
          <p14:tracePt t="43749" x="4068763" y="3916363"/>
          <p14:tracePt t="43759" x="4130675" y="3916363"/>
          <p14:tracePt t="43763" x="4192588" y="3892550"/>
          <p14:tracePt t="43773" x="4205288" y="3879850"/>
          <p14:tracePt t="43779" x="4230688" y="3879850"/>
          <p14:tracePt t="43789" x="4243388" y="3867150"/>
          <p14:tracePt t="43799" x="4256088" y="3867150"/>
          <p14:tracePt t="43879" x="4256088" y="3854450"/>
          <p14:tracePt t="43885" x="4268788" y="3841750"/>
          <p14:tracePt t="43905" x="4268788" y="3829050"/>
          <p14:tracePt t="43911" x="4294188" y="3816350"/>
          <p14:tracePt t="43925" x="4305300" y="3803650"/>
          <p14:tracePt t="43935" x="4305300" y="3792538"/>
          <p14:tracePt t="43945" x="4330700" y="3754438"/>
          <p14:tracePt t="43951" x="4356100" y="3729038"/>
          <p14:tracePt t="43970" x="4394200" y="3667125"/>
          <p14:tracePt t="43977" x="4418013" y="3629025"/>
          <p14:tracePt t="43987" x="4443413" y="3603625"/>
          <p14:tracePt t="44001" x="4456113" y="3590925"/>
          <p14:tracePt t="44007" x="4456113" y="3579813"/>
          <p14:tracePt t="44017" x="4468813" y="3567113"/>
          <p14:tracePt t="44027" x="4481513" y="3541713"/>
          <p14:tracePt t="44031" x="4494213" y="3541713"/>
          <p14:tracePt t="44041" x="4494213" y="3529013"/>
          <p14:tracePt t="44046" x="4494213" y="3516313"/>
          <p14:tracePt t="44057" x="4506913" y="3503613"/>
          <p14:tracePt t="44067" x="4506913" y="3479800"/>
          <p14:tracePt t="44083" x="4506913" y="3454400"/>
          <p14:tracePt t="44107" x="4506913" y="3429000"/>
          <p14:tracePt t="44123" x="4506913" y="3416300"/>
          <p14:tracePt t="44127" x="4506913" y="3403600"/>
          <p14:tracePt t="44137" x="4506913" y="3390900"/>
          <p14:tracePt t="44147" x="4506913" y="3378200"/>
          <p14:tracePt t="44153" x="4506913" y="3367088"/>
          <p14:tracePt t="44163" x="4506913" y="3354388"/>
          <p14:tracePt t="44177" x="4506913" y="3341688"/>
          <p14:tracePt t="44187" x="4481513" y="3328988"/>
          <p14:tracePt t="44203" x="4468813" y="3303588"/>
          <p14:tracePt t="44206" x="4456113" y="3303588"/>
          <p14:tracePt t="44217" x="4430713" y="3303588"/>
          <p14:tracePt t="44233" x="4418013" y="3303588"/>
          <p14:tracePt t="44243" x="4406900" y="3303588"/>
          <p14:tracePt t="44249" x="4394200" y="3303588"/>
          <p14:tracePt t="44259" x="4368800" y="3303588"/>
          <p14:tracePt t="44273" x="4343400" y="3341688"/>
          <p14:tracePt t="44283" x="4330700" y="3354388"/>
          <p14:tracePt t="44289" x="4318000" y="3403600"/>
          <p14:tracePt t="44299" x="4305300" y="3429000"/>
          <p14:tracePt t="44309" x="4294188" y="3467100"/>
          <p14:tracePt t="44313" x="4294188" y="3541713"/>
          <p14:tracePt t="44323" x="4294188" y="3590925"/>
          <p14:tracePt t="44329" x="4294188" y="3654425"/>
          <p14:tracePt t="44339" x="4294188" y="3729038"/>
          <p14:tracePt t="44349" x="4294188" y="3767138"/>
          <p14:tracePt t="44355" x="4318000" y="3829050"/>
          <p14:tracePt t="44365" x="4318000" y="3854450"/>
          <p14:tracePt t="44369" x="4343400" y="3905250"/>
          <p14:tracePt t="44379" x="4356100" y="3916363"/>
          <p14:tracePt t="44389" x="4394200" y="3941763"/>
          <p14:tracePt t="44405" x="4406900" y="3967163"/>
          <p14:tracePt t="44420" x="4418013" y="3967163"/>
          <p14:tracePt t="44435" x="4430713" y="3967163"/>
          <p14:tracePt t="44452" x="4443413" y="3967163"/>
          <p14:tracePt t="44461" x="4468813" y="3967163"/>
          <p14:tracePt t="44471" x="4481513" y="3967163"/>
          <p14:tracePt t="44475" x="4494213" y="3941763"/>
          <p14:tracePt t="44485" x="4494213" y="3916363"/>
          <p14:tracePt t="44491" x="4494213" y="3879850"/>
          <p14:tracePt t="44503" x="4494213" y="3841750"/>
          <p14:tracePt t="44511" x="4494213" y="3816350"/>
          <p14:tracePt t="44514" x="4494213" y="3792538"/>
          <p14:tracePt t="44525" x="4481513" y="3754438"/>
          <p14:tracePt t="44531" x="4456113" y="3716338"/>
          <p14:tracePt t="44541" x="4443413" y="3667125"/>
          <p14:tracePt t="44552" x="4430713" y="3667125"/>
          <p14:tracePt t="44555" x="4406900" y="3641725"/>
          <p14:tracePt t="44566" x="4394200" y="3629025"/>
          <p14:tracePt t="44581" x="4381500" y="3616325"/>
          <p14:tracePt t="44591" x="4356100" y="3603625"/>
          <p14:tracePt t="44597" x="4343400" y="3603625"/>
          <p14:tracePt t="44611" x="4318000" y="3603625"/>
          <p14:tracePt t="44621" x="4294188" y="3603625"/>
          <p14:tracePt t="44631" x="4268788" y="3603625"/>
          <p14:tracePt t="44637" x="4256088" y="3603625"/>
          <p14:tracePt t="44647" x="4243388" y="3603625"/>
          <p14:tracePt t="44653" x="4205288" y="3603625"/>
          <p14:tracePt t="44661" x="4156075" y="3603625"/>
          <p14:tracePt t="44671" x="4143375" y="3641725"/>
          <p14:tracePt t="44677" x="4117975" y="3667125"/>
          <p14:tracePt t="44687" x="4105275" y="3716338"/>
          <p14:tracePt t="44691" x="4081463" y="3767138"/>
          <p14:tracePt t="44703" x="4081463" y="3792538"/>
          <p14:tracePt t="44713" x="4081463" y="3816350"/>
          <p14:tracePt t="44717" x="4081463" y="3841750"/>
          <p14:tracePt t="44727" x="4081463" y="3867150"/>
          <p14:tracePt t="44733" x="4081463" y="3892550"/>
          <p14:tracePt t="44743" x="4081463" y="3905250"/>
          <p14:tracePt t="44753" x="4081463" y="3929063"/>
          <p14:tracePt t="44756" x="4092575" y="3954463"/>
          <p14:tracePt t="44767" x="4117975" y="3967163"/>
          <p14:tracePt t="44773" x="4143375" y="3979863"/>
          <p14:tracePt t="44783" x="4143375" y="3992563"/>
          <p14:tracePt t="44793" x="4156075" y="3992563"/>
          <p14:tracePt t="44799" x="4168775" y="3992563"/>
          <p14:tracePt t="44809" x="4181475" y="3992563"/>
          <p14:tracePt t="44813" x="4192588" y="3992563"/>
          <p14:tracePt t="44823" x="4205288" y="3992563"/>
          <p14:tracePt t="44839" x="4205288" y="3979863"/>
          <p14:tracePt t="44849" x="4205288" y="3954463"/>
          <p14:tracePt t="44853" x="4205288" y="3916363"/>
          <p14:tracePt t="44862" x="4205288" y="3867150"/>
          <p14:tracePt t="44873" x="4205288" y="3829050"/>
          <p14:tracePt t="44879" x="4205288" y="3803650"/>
          <p14:tracePt t="44889" x="4205288" y="3779838"/>
          <p14:tracePt t="44893" x="4181475" y="3729038"/>
          <p14:tracePt t="44913" x="4168775" y="3729038"/>
          <p14:tracePt t="44919" x="4168775" y="3716338"/>
          <p14:tracePt t="44929" x="4156075" y="3716338"/>
          <p14:tracePt t="44945" x="4156075" y="3703638"/>
          <p14:tracePt t="44955" x="4143375" y="3703638"/>
          <p14:tracePt t="44969" x="4117975" y="3703638"/>
          <p14:tracePt t="44995" x="4092575" y="3703638"/>
          <p14:tracePt t="45233" x="4081463" y="3692525"/>
          <p14:tracePt t="45252" x="4081463" y="3679825"/>
          <p14:tracePt t="45605" x="4092575" y="3667125"/>
          <p14:tracePt t="45631" x="4105275" y="3667125"/>
          <p14:tracePt t="45741" x="4105275" y="3654425"/>
          <p14:tracePt t="45747" x="4105275" y="3641725"/>
          <p14:tracePt t="45757" x="4092575" y="3629025"/>
          <p14:tracePt t="45787" x="4081463" y="3629025"/>
          <p14:tracePt t="45797" x="4068763" y="3616325"/>
          <p14:tracePt t="45807" x="4056063" y="3603625"/>
          <p14:tracePt t="45821" x="4043363" y="3603625"/>
          <p14:tracePt t="45827" x="4030663" y="3603625"/>
          <p14:tracePt t="45837" x="4017963" y="3603625"/>
          <p14:tracePt t="45847" x="3992563" y="3590925"/>
          <p14:tracePt t="45853" x="3979863" y="3579813"/>
          <p14:tracePt t="45863" x="3968750" y="3579813"/>
          <p14:tracePt t="45867" x="3956050" y="3579813"/>
          <p14:tracePt t="45887" x="3930650" y="3579813"/>
          <p14:tracePt t="45893" x="3905250" y="3579813"/>
          <p14:tracePt t="45907" x="3892550" y="3567113"/>
          <p14:tracePt t="45917" x="3879850" y="3567113"/>
          <p14:tracePt t="45927" x="3856038" y="3554413"/>
          <p14:tracePt t="45934" x="3843338" y="3554413"/>
          <p14:tracePt t="45943" x="3817938" y="3554413"/>
          <p14:tracePt t="45947" x="3767138" y="3529013"/>
          <p14:tracePt t="45968" x="3743325" y="3529013"/>
          <p14:tracePt t="45969" x="3692525" y="3503613"/>
          <p14:tracePt t="45973" x="3667125" y="3490913"/>
          <p14:tracePt t="45984" x="3630613" y="3467100"/>
          <p14:tracePt t="45989" x="3567113" y="3441700"/>
          <p14:tracePt t="45998" x="3530600" y="3429000"/>
          <p14:tracePt t="46009" x="3454400" y="3403600"/>
          <p14:tracePt t="46013" x="3392488" y="3390900"/>
          <p14:tracePt t="46023" x="3305175" y="3367088"/>
          <p14:tracePt t="46029" x="3216275" y="3354388"/>
          <p14:tracePt t="46039" x="3128963" y="3354388"/>
          <p14:tracePt t="46049" x="3054350" y="3354388"/>
          <p14:tracePt t="46055" x="2954338" y="3354388"/>
          <p14:tracePt t="46065" x="2890838" y="3354388"/>
          <p14:tracePt t="46069" x="2854325" y="3354388"/>
          <p14:tracePt t="46079" x="2803525" y="3354388"/>
          <p14:tracePt t="46089" x="2767013" y="3354388"/>
          <p14:tracePt t="46095" x="2716213" y="3354388"/>
          <p14:tracePt t="46105" x="2678113" y="3354388"/>
          <p14:tracePt t="46109" x="2654300" y="3354388"/>
          <p14:tracePt t="46119" x="2628900" y="3354388"/>
          <p14:tracePt t="46129" x="2603500" y="3354388"/>
          <p14:tracePt t="46135" x="2565400" y="3367088"/>
          <p14:tracePt t="46145" x="2528888" y="3367088"/>
          <p14:tracePt t="46149" x="2516188" y="3367088"/>
          <p14:tracePt t="46159" x="2490788" y="3378200"/>
          <p14:tracePt t="46169" x="2478088" y="3390900"/>
          <p14:tracePt t="46185" x="2465388" y="3390900"/>
          <p14:tracePt t="46191" x="2452688" y="3390900"/>
          <p14:tracePt t="46467" x="2441575" y="3403600"/>
          <p14:tracePt t="46493" x="2441575" y="3429000"/>
          <p14:tracePt t="46507" x="2452688" y="3429000"/>
          <p14:tracePt t="46517" x="2465388" y="3429000"/>
          <p14:tracePt t="46532" x="2478088" y="3429000"/>
          <p14:tracePt t="46553" x="2490788" y="3429000"/>
          <p14:tracePt t="46569" x="2490788" y="3441700"/>
          <p14:tracePt t="46589" x="2516188" y="3441700"/>
          <p14:tracePt t="46603" x="2516188" y="3454400"/>
          <p14:tracePt t="46613" x="2528888" y="3454400"/>
          <p14:tracePt t="46619" x="2528888" y="3467100"/>
          <p14:tracePt t="46629" x="2528888" y="3479800"/>
          <p14:tracePt t="46633" x="2541588" y="3479800"/>
          <p14:tracePt t="46655" x="2554288" y="3490913"/>
          <p14:tracePt t="46755" x="2554288" y="3516313"/>
          <p14:tracePt t="46765" x="2554288" y="3541713"/>
          <p14:tracePt t="46770" x="2554288" y="3567113"/>
          <p14:tracePt t="46791" x="2554288" y="3579813"/>
          <p14:tracePt t="46795" x="2554288" y="3603625"/>
          <p14:tracePt t="46811" x="2541588" y="3616325"/>
          <p14:tracePt t="46821" x="2541588" y="3629025"/>
          <p14:tracePt t="46831" x="2541588" y="3641725"/>
          <p14:tracePt t="46835" x="2528888" y="3641725"/>
          <p14:tracePt t="46851" x="2528888" y="3667125"/>
          <p14:tracePt t="46871" x="2528888" y="3679825"/>
          <p14:tracePt t="46875" x="2516188" y="3692525"/>
          <p14:tracePt t="46887" x="2503488" y="3703638"/>
          <p14:tracePt t="46891" x="2503488" y="3716338"/>
          <p14:tracePt t="46901" x="2478088" y="3754438"/>
          <p14:tracePt t="46917" x="2478088" y="3779838"/>
          <p14:tracePt t="46931" x="2465388" y="3803650"/>
          <p14:tracePt t="46941" x="2452688" y="3816350"/>
          <p14:tracePt t="46951" x="2452688" y="3841750"/>
          <p14:tracePt t="46967" x="2452688" y="3854450"/>
          <p14:tracePt t="46984" x="2452688" y="3867150"/>
          <p14:tracePt t="46993" x="2452688" y="3879850"/>
          <p14:tracePt t="46997" x="2452688" y="3892550"/>
          <p14:tracePt t="47007" x="2465388" y="3905250"/>
          <p14:tracePt t="47013" x="2490788" y="3905250"/>
          <p14:tracePt t="47023" x="2516188" y="3905250"/>
          <p14:tracePt t="47034" x="2565400" y="3905250"/>
          <p14:tracePt t="47037" x="2590800" y="3905250"/>
          <p14:tracePt t="47047" x="2628900" y="3905250"/>
          <p14:tracePt t="47063" x="2641600" y="3905250"/>
          <p14:tracePt t="47084" x="2654300" y="3905250"/>
          <p14:tracePt t="47087" x="2667000" y="3905250"/>
          <p14:tracePt t="47109" x="2667000" y="3892550"/>
          <p14:tracePt t="47163" x="2667000" y="3879850"/>
          <p14:tracePt t="47189" x="2654300" y="3867150"/>
          <p14:tracePt t="47215" x="2641600" y="3867150"/>
          <p14:tracePt t="47229" x="2628900" y="3867150"/>
          <p14:tracePt t="47305" x="2616200" y="3867150"/>
          <p14:tracePt t="47329" x="2628900" y="3879850"/>
          <p14:tracePt t="47335" x="2654300" y="3879850"/>
          <p14:tracePt t="47345" x="2678113" y="3879850"/>
          <p14:tracePt t="47351" x="2703513" y="3879850"/>
          <p14:tracePt t="47361" x="2728913" y="3879850"/>
          <p14:tracePt t="47371" x="2741613" y="3879850"/>
          <p14:tracePt t="47375" x="2767013" y="3879850"/>
          <p14:tracePt t="47385" x="2767013" y="3854450"/>
          <p14:tracePt t="47401" x="2767013" y="3829050"/>
          <p14:tracePt t="47411" x="2767013" y="3803650"/>
          <p14:tracePt t="47416" x="2767013" y="3779838"/>
          <p14:tracePt t="47427" x="2767013" y="3767138"/>
          <p14:tracePt t="47430" x="2767013" y="3729038"/>
          <p14:tracePt t="47441" x="2741613" y="3703638"/>
          <p14:tracePt t="47451" x="2716213" y="3692525"/>
          <p14:tracePt t="47457" x="2703513" y="3692525"/>
          <p14:tracePt t="47467" x="2667000" y="3692525"/>
          <p14:tracePt t="47471" x="2641600" y="3679825"/>
          <p14:tracePt t="47481" x="2616200" y="3679825"/>
          <p14:tracePt t="47491" x="2578100" y="3679825"/>
          <p14:tracePt t="47497" x="2565400" y="3679825"/>
          <p14:tracePt t="47511" x="2554288" y="3679825"/>
          <p14:tracePt t="47597" x="2603500" y="3679825"/>
          <p14:tracePt t="47607" x="2641600" y="3679825"/>
          <p14:tracePt t="47613" x="2703513" y="3654425"/>
          <p14:tracePt t="47623" x="2728913" y="3641725"/>
          <p14:tracePt t="47633" x="2741613" y="3629025"/>
          <p14:tracePt t="47719" x="2716213" y="3629025"/>
          <p14:tracePt t="47729" x="2690813" y="3629025"/>
          <p14:tracePt t="47734" x="2678113" y="3629025"/>
          <p14:tracePt t="47743" x="2654300" y="3629025"/>
          <p14:tracePt t="47759" x="2641600" y="3629025"/>
          <p14:tracePt t="47805" x="2641600" y="3641725"/>
          <p14:tracePt t="47809" x="2641600" y="3654425"/>
          <p14:tracePt t="47829" x="2641600" y="3667125"/>
          <p14:tracePt t="47835" x="2641600" y="3679825"/>
          <p14:tracePt t="47845" x="2641600" y="3692525"/>
          <p14:tracePt t="47849" x="2641600" y="3703638"/>
          <p14:tracePt t="47869" x="2654300" y="3729038"/>
          <p14:tracePt t="47875" x="2690813" y="3729038"/>
          <p14:tracePt t="47885" x="2716213" y="3729038"/>
          <p14:tracePt t="47891" x="2741613" y="3729038"/>
          <p14:tracePt t="47901" x="2754313" y="3729038"/>
          <p14:tracePt t="47911" x="2767013" y="3729038"/>
          <p14:tracePt t="48021" x="2754313" y="3741738"/>
          <p14:tracePt t="48031" x="2728913" y="3754438"/>
          <p14:tracePt t="48041" x="2690813" y="3767138"/>
          <p14:tracePt t="48047" x="2641600" y="3792538"/>
          <p14:tracePt t="48057" x="2603500" y="3792538"/>
          <p14:tracePt t="48067" x="2490788" y="3829050"/>
          <p14:tracePt t="48071" x="2403475" y="3841750"/>
          <p14:tracePt t="48082" x="2290763" y="3879850"/>
          <p14:tracePt t="48087" x="2152650" y="3916363"/>
          <p14:tracePt t="48097" x="2027238" y="3954463"/>
          <p14:tracePt t="48107" x="1927225" y="3992563"/>
          <p14:tracePt t="48111" x="1852613" y="4017963"/>
          <p14:tracePt t="48121" x="1778000" y="4029075"/>
          <p14:tracePt t="48127" x="1727200" y="4054475"/>
          <p14:tracePt t="48137" x="1689100" y="4067175"/>
          <p14:tracePt t="48147" x="1652588" y="4079875"/>
          <p14:tracePt t="48153" x="1627188" y="4079875"/>
          <p14:tracePt t="48167" x="1614488" y="4092575"/>
          <p14:tracePt t="48223" x="1601788" y="4105275"/>
          <p14:tracePt t="48253" x="1601788" y="4117975"/>
          <p14:tracePt t="48257" x="1601788" y="4129088"/>
          <p14:tracePt t="48289" x="1614488" y="4129088"/>
          <p14:tracePt t="48319" x="1614488" y="4141788"/>
          <p14:tracePt t="48405" x="1614488" y="4154488"/>
          <p14:tracePt t="48807" x="1627188" y="4154488"/>
          <p14:tracePt t="48823" x="1652588" y="4179888"/>
          <p14:tracePt t="48843" x="1665288" y="4179888"/>
          <p14:tracePt t="48849" x="1689100" y="4179888"/>
          <p14:tracePt t="48859" x="1701800" y="4205288"/>
          <p14:tracePt t="48862" x="1714500" y="4205288"/>
          <p14:tracePt t="48873" x="1727200" y="4205288"/>
          <p14:tracePt t="48883" x="1739900" y="4205288"/>
          <p14:tracePt t="48889" x="1752600" y="4205288"/>
          <p14:tracePt t="48903" x="1778000" y="4205288"/>
          <p14:tracePt t="48925" x="1790700" y="4205288"/>
          <p14:tracePt t="48939" x="1801813" y="4205288"/>
          <p14:tracePt t="48945" x="1814513" y="4205288"/>
          <p14:tracePt t="48955" x="1827213" y="4205288"/>
          <p14:tracePt t="48966" x="1839913" y="4205288"/>
          <p14:tracePt t="48968" x="1865313" y="4205288"/>
          <p14:tracePt t="48979" x="1878013" y="4205288"/>
          <p14:tracePt t="48985" x="1903413" y="4192588"/>
          <p14:tracePt t="49009" x="1914525" y="4179888"/>
          <p14:tracePt t="49041" x="1927225" y="4167188"/>
          <p14:tracePt t="49054" x="1939925" y="4154488"/>
          <p14:tracePt t="49058" x="1952625" y="4141788"/>
          <p14:tracePt t="49071" x="1978025" y="4129088"/>
          <p14:tracePt t="49082" x="1990725" y="4129088"/>
          <p14:tracePt t="49085" x="2003425" y="4117975"/>
          <p14:tracePt t="49095" x="2027238" y="4092575"/>
          <p14:tracePt t="49111" x="2065338" y="4054475"/>
          <p14:tracePt t="49121" x="2078038" y="4054475"/>
          <p14:tracePt t="49125" x="2103438" y="4041775"/>
          <p14:tracePt t="49135" x="2116138" y="4041775"/>
          <p14:tracePt t="49141" x="2139950" y="4017963"/>
          <p14:tracePt t="49150" x="2165350" y="4005263"/>
          <p14:tracePt t="49161" x="2190750" y="4005263"/>
          <p14:tracePt t="49165" x="2239963" y="4005263"/>
          <p14:tracePt t="49175" x="2278063" y="4005263"/>
          <p14:tracePt t="49181" x="2316163" y="4005263"/>
          <p14:tracePt t="49191" x="2339975" y="4005263"/>
          <p14:tracePt t="49201" x="2390775" y="4005263"/>
          <p14:tracePt t="49207" x="2441575" y="4029075"/>
          <p14:tracePt t="49217" x="2503488" y="4054475"/>
          <p14:tracePt t="49221" x="2554288" y="4079875"/>
          <p14:tracePt t="49231" x="2616200" y="4092575"/>
          <p14:tracePt t="49241" x="2654300" y="4117975"/>
          <p14:tracePt t="49248" x="2690813" y="4117975"/>
          <p14:tracePt t="49257" x="2728913" y="4141788"/>
          <p14:tracePt t="49261" x="2754313" y="4141788"/>
          <p14:tracePt t="49273" x="2803525" y="4141788"/>
          <p14:tracePt t="49283" x="2816225" y="4167188"/>
          <p14:tracePt t="49303" x="2828925" y="4167188"/>
          <p14:tracePt t="49397" x="2854325" y="4167188"/>
          <p14:tracePt t="49413" x="2867025" y="4167188"/>
          <p14:tracePt t="49423" x="2879725" y="4167188"/>
          <p14:tracePt t="49439" x="2879725" y="4154488"/>
          <p14:tracePt t="49463" x="2903538" y="4141788"/>
          <p14:tracePt t="49473" x="2903538" y="4129088"/>
          <p14:tracePt t="49479" x="2903538" y="4105275"/>
          <p14:tracePt t="49489" x="2903538" y="4092575"/>
          <p14:tracePt t="49493" x="2928938" y="4067175"/>
          <p14:tracePt t="49503" x="2928938" y="4054475"/>
          <p14:tracePt t="49513" x="2941638" y="4029075"/>
          <p14:tracePt t="49519" x="2941638" y="3967163"/>
          <p14:tracePt t="49529" x="2954338" y="3954463"/>
          <p14:tracePt t="49535" x="2954338" y="3941763"/>
          <p14:tracePt t="49545" x="2954338" y="3916363"/>
          <p14:tracePt t="49555" x="2954338" y="3892550"/>
          <p14:tracePt t="49559" x="2954338" y="3879850"/>
          <p14:tracePt t="49569" x="2954338" y="3867150"/>
          <p14:tracePt t="49575" x="2954338" y="3854450"/>
          <p14:tracePt t="49585" x="2954338" y="3841750"/>
          <p14:tracePt t="49595" x="2954338" y="3816350"/>
          <p14:tracePt t="49611" x="2954338" y="3803650"/>
          <p14:tracePt t="49615" x="2954338" y="3792538"/>
          <p14:tracePt t="49625" x="2954338" y="3779838"/>
          <p14:tracePt t="49641" x="2954338" y="3754438"/>
          <p14:tracePt t="49655" x="2954338" y="3741738"/>
          <p14:tracePt t="49665" x="2941638" y="3729038"/>
          <p14:tracePt t="49675" x="2928938" y="3729038"/>
          <p14:tracePt t="49681" x="2916238" y="3716338"/>
          <p14:tracePt t="49691" x="2879725" y="3716338"/>
          <p14:tracePt t="49695" x="2854325" y="3716338"/>
          <p14:tracePt t="49705" x="2790825" y="3703638"/>
          <p14:tracePt t="49715" x="2778125" y="3703638"/>
          <p14:tracePt t="49721" x="2754313" y="3703638"/>
          <p14:tracePt t="49731" x="2728913" y="3703638"/>
          <p14:tracePt t="49734" x="2703513" y="3703638"/>
          <p14:tracePt t="49745" x="2678113" y="3703638"/>
          <p14:tracePt t="49755" x="2654300" y="3703638"/>
          <p14:tracePt t="49771" x="2641600" y="3703638"/>
          <p14:tracePt t="49775" x="2603500" y="3703638"/>
          <p14:tracePt t="49791" x="2590800" y="3703638"/>
          <p14:tracePt t="49811" x="2578100" y="3716338"/>
          <p14:tracePt t="49903" x="2628900" y="3716338"/>
          <p14:tracePt t="49913" x="2703513" y="3716338"/>
          <p14:tracePt t="49917" x="2790825" y="3716338"/>
          <p14:tracePt t="49927" x="2916238" y="3716338"/>
          <p14:tracePt t="49937" x="3028950" y="3703638"/>
          <p14:tracePt t="49943" x="3116263" y="3679825"/>
          <p14:tracePt t="49965" x="3279775" y="3679825"/>
          <p14:tracePt t="49967" x="3354388" y="3679825"/>
          <p14:tracePt t="49977" x="3379788" y="3679825"/>
          <p14:tracePt t="49983" x="3392488" y="3679825"/>
          <p14:tracePt t="50003" x="3405188" y="3679825"/>
          <p14:tracePt t="50094" x="3417888" y="3679825"/>
          <p14:tracePt t="50109" x="3429000" y="3679825"/>
          <p14:tracePt t="50119" x="3441700" y="3679825"/>
          <p14:tracePt t="50125" x="3454400" y="3679825"/>
          <p14:tracePt t="50135" x="3479800" y="3692525"/>
          <p14:tracePt t="50145" x="3505200" y="3692525"/>
          <p14:tracePt t="50149" x="3554413" y="3692525"/>
          <p14:tracePt t="50159" x="3579813" y="3692525"/>
          <p14:tracePt t="50165" x="3617913" y="3692525"/>
          <p14:tracePt t="50175" x="3654425" y="3692525"/>
          <p14:tracePt t="50185" x="3730625" y="3692525"/>
          <p14:tracePt t="50189" x="3792538" y="3692525"/>
          <p14:tracePt t="50199" x="3867150" y="3692525"/>
          <p14:tracePt t="50205" x="3956050" y="3692525"/>
          <p14:tracePt t="50215" x="3979863" y="3692525"/>
          <p14:tracePt t="50225" x="4005263" y="3692525"/>
          <p14:tracePt t="50231" x="4017963" y="3692525"/>
          <p14:tracePt t="50241" x="4030663" y="3692525"/>
          <p14:tracePt t="50245" x="4043363" y="3692525"/>
          <p14:tracePt t="50255" x="4056063" y="3692525"/>
          <p14:tracePt t="50271" x="4068763" y="3692525"/>
          <p14:tracePt t="50321" x="4081463" y="3692525"/>
          <p14:tracePt t="50335" x="4092575" y="3692525"/>
          <p14:tracePt t="50347" x="4105275" y="3692525"/>
          <p14:tracePt t="50357" x="4117975" y="3692525"/>
          <p14:tracePt t="50361" x="4130675" y="3692525"/>
          <p14:tracePt t="50371" x="4168775" y="3692525"/>
          <p14:tracePt t="50377" x="4230688" y="3692525"/>
          <p14:tracePt t="50387" x="4305300" y="3692525"/>
          <p14:tracePt t="50397" x="4368800" y="3692525"/>
          <p14:tracePt t="50400" x="4430713" y="3692525"/>
          <p14:tracePt t="50411" x="4506913" y="3692525"/>
          <p14:tracePt t="50417" x="4568825" y="3692525"/>
          <p14:tracePt t="50427" x="4619625" y="3692525"/>
          <p14:tracePt t="50437" x="4694238" y="3692525"/>
          <p14:tracePt t="50440" x="4719638" y="3692525"/>
          <p14:tracePt t="50609" x="4706938" y="3692525"/>
          <p14:tracePt t="50613" x="4694238" y="3692525"/>
          <p14:tracePt t="50622" x="4656138" y="3692525"/>
          <p14:tracePt t="50628" x="4630738" y="3692525"/>
          <p14:tracePt t="50639" x="4606925" y="3692525"/>
          <p14:tracePt t="50649" x="4581525" y="3692525"/>
          <p14:tracePt t="50653" x="4556125" y="3692525"/>
          <p14:tracePt t="50664" x="4543425" y="3692525"/>
          <p14:tracePt t="50669" x="4518025" y="3692525"/>
          <p14:tracePt t="50679" x="4506913" y="3692525"/>
          <p14:tracePt t="50693" x="4494213" y="3692525"/>
          <p14:tracePt t="50709" x="4481513" y="3692525"/>
          <p14:tracePt t="50719" x="4468813" y="3692525"/>
          <p14:tracePt t="50729" x="4456113" y="3703638"/>
          <p14:tracePt t="50881" x="4468813" y="3703638"/>
          <p14:tracePt t="50891" x="4494213" y="3692525"/>
          <p14:tracePt t="50911" x="4506913" y="3692525"/>
          <p14:tracePt t="50921" x="4518025" y="3679825"/>
          <p14:tracePt t="50981" x="4518025" y="3667125"/>
          <p14:tracePt t="51001" x="4518025" y="3654425"/>
          <p14:tracePt t="51007" x="4518025" y="3629025"/>
          <p14:tracePt t="51017" x="4494213" y="3616325"/>
          <p14:tracePt t="51021" x="4468813" y="3616325"/>
          <p14:tracePt t="51031" x="4443413" y="3603625"/>
          <p14:tracePt t="51047" x="4418013" y="3590925"/>
          <p14:tracePt t="51064" x="4406900" y="3590925"/>
          <p14:tracePt t="51637" x="4418013" y="3603625"/>
          <p14:tracePt t="51683" x="4418013" y="3616325"/>
          <p14:tracePt t="51687" x="4430713" y="3616325"/>
          <p14:tracePt t="51699" x="4443413" y="3629025"/>
          <p14:tracePt t="51723" x="4456113" y="3641725"/>
          <p14:tracePt t="51885" x="4468813" y="3641725"/>
          <p14:tracePt t="51905" x="4494213" y="3641725"/>
          <p14:tracePt t="51919" x="4518025" y="3629025"/>
          <p14:tracePt t="51925" x="4530725" y="3616325"/>
          <p14:tracePt t="51946" x="4543425" y="3590925"/>
          <p14:tracePt t="52419" x="4530725" y="3590925"/>
          <p14:tracePt t="52455" x="4518025" y="3603625"/>
          <p14:tracePt t="53801" x="4506913" y="3579813"/>
          <p14:tracePt t="53821" x="4481513" y="3579813"/>
          <p14:tracePt t="53983" x="4468813" y="3579813"/>
          <p14:tracePt t="53993" x="4456113" y="3579813"/>
          <p14:tracePt t="53997" x="4430713" y="3579813"/>
          <p14:tracePt t="54007" x="4418013" y="3579813"/>
          <p14:tracePt t="54013" x="4406900" y="3579813"/>
          <p14:tracePt t="54023" x="4394200" y="3579813"/>
          <p14:tracePt t="54033" x="4368800" y="3579813"/>
          <p14:tracePt t="54039" x="4330700" y="3579813"/>
          <p14:tracePt t="54053" x="4281488" y="3579813"/>
          <p14:tracePt t="54063" x="4230688" y="3579813"/>
          <p14:tracePt t="54073" x="4143375" y="3554413"/>
          <p14:tracePt t="54079" x="4043363" y="3541713"/>
          <p14:tracePt t="54089" x="3943350" y="3516313"/>
          <p14:tracePt t="54093" x="3792538" y="3503613"/>
          <p14:tracePt t="54103" x="3667125" y="3479800"/>
          <p14:tracePt t="54112" x="3441700" y="3479800"/>
          <p14:tracePt t="54119" x="3205163" y="3479800"/>
          <p14:tracePt t="54129" x="3016250" y="3467100"/>
          <p14:tracePt t="54133" x="2841625" y="3467100"/>
          <p14:tracePt t="54145" x="2654300" y="3441700"/>
          <p14:tracePt t="54155" x="2490788" y="3441700"/>
          <p14:tracePt t="54159" x="2365375" y="3416300"/>
          <p14:tracePt t="54169" x="2278063" y="3390900"/>
          <p14:tracePt t="54176" x="2216150" y="3390900"/>
          <p14:tracePt t="54185" x="2127250" y="3378200"/>
          <p14:tracePt t="54195" x="2078038" y="3378200"/>
          <p14:tracePt t="54199" x="2003425" y="3378200"/>
          <p14:tracePt t="54210" x="1978025" y="3378200"/>
          <p14:tracePt t="54215" x="1952625" y="3378200"/>
          <p14:tracePt t="54225" x="1927225" y="3378200"/>
          <p14:tracePt t="54235" x="1914525" y="3378200"/>
          <p14:tracePt t="54241" x="1903413" y="3378200"/>
          <p14:tracePt t="54255" x="1890713" y="3378200"/>
          <p14:tracePt t="54265" x="1878013" y="3378200"/>
          <p14:tracePt t="54281" x="1878013" y="3390900"/>
          <p14:tracePt t="54407" x="1878013" y="3416300"/>
          <p14:tracePt t="54416" x="1878013" y="3429000"/>
          <p14:tracePt t="54421" x="1890713" y="3454400"/>
          <p14:tracePt t="54431" x="1952625" y="3490913"/>
          <p14:tracePt t="54437" x="1990725" y="3490913"/>
          <p14:tracePt t="54447" x="2065338" y="3529013"/>
          <p14:tracePt t="54457" x="2139950" y="3567113"/>
          <p14:tracePt t="54461" x="2203450" y="3590925"/>
          <p14:tracePt t="54471" x="2239963" y="3603625"/>
          <p14:tracePt t="54477" x="2290763" y="3641725"/>
          <p14:tracePt t="54487" x="2352675" y="3654425"/>
          <p14:tracePt t="54496" x="2365375" y="3654425"/>
          <p14:tracePt t="54503" x="2416175" y="3667125"/>
          <p14:tracePt t="54513" x="2452688" y="3667125"/>
          <p14:tracePt t="54517" x="2465388" y="3667125"/>
          <p14:tracePt t="54527" x="2503488" y="3667125"/>
          <p14:tracePt t="54536" x="2528888" y="3667125"/>
          <p14:tracePt t="54553" x="2541588" y="3667125"/>
          <p14:tracePt t="54557" x="2554288" y="3667125"/>
          <p14:tracePt t="54577" x="2565400" y="3667125"/>
          <p14:tracePt t="54652" x="2554288" y="3679825"/>
          <p14:tracePt t="54663" x="2528888" y="3692525"/>
          <p14:tracePt t="54673" x="2516188" y="3692525"/>
          <p14:tracePt t="54679" x="2503488" y="3703638"/>
          <p14:tracePt t="54689" x="2465388" y="3716338"/>
          <p14:tracePt t="54693" x="2465388" y="3729038"/>
          <p14:tracePt t="54702" x="2452688" y="3729038"/>
          <p14:tracePt t="54719" x="2452688" y="3754438"/>
          <p14:tracePt t="54745" x="2441575" y="3767138"/>
          <p14:tracePt t="54769" x="2441575" y="3779838"/>
          <p14:tracePt t="54779" x="2478088" y="3779838"/>
          <p14:tracePt t="54785" x="2516188" y="3779838"/>
          <p14:tracePt t="54795" x="2554288" y="3779838"/>
          <p14:tracePt t="54805" x="2565400" y="3779838"/>
          <p14:tracePt t="54810" x="2590800" y="3779838"/>
          <p14:tracePt t="54825" x="2603500" y="3779838"/>
          <p14:tracePt t="54905" x="2578100" y="3767138"/>
          <p14:tracePt t="54915" x="2516188" y="3767138"/>
          <p14:tracePt t="54921" x="2452688" y="3767138"/>
          <p14:tracePt t="54931" x="2416175" y="3767138"/>
          <p14:tracePt t="54935" x="2365375" y="3767138"/>
          <p14:tracePt t="54945" x="2328863" y="3754438"/>
          <p14:tracePt t="54960" x="2316163" y="3754438"/>
          <p14:tracePt t="54971" x="2290763" y="3754438"/>
          <p14:tracePt t="55041" x="2339975" y="3729038"/>
          <p14:tracePt t="55051" x="2428875" y="3729038"/>
          <p14:tracePt t="55061" x="2528888" y="3729038"/>
          <p14:tracePt t="55067" x="2667000" y="3729038"/>
          <p14:tracePt t="55077" x="2767013" y="3729038"/>
          <p14:tracePt t="55083" x="2828925" y="3729038"/>
          <p14:tracePt t="55093" x="2867025" y="3729038"/>
          <p14:tracePt t="55102" x="2890838" y="3729038"/>
          <p14:tracePt t="55173" x="2816225" y="3729038"/>
          <p14:tracePt t="55177" x="2703513" y="3729038"/>
          <p14:tracePt t="55189" x="2578100" y="3729038"/>
          <p14:tracePt t="55199" x="2516188" y="3729038"/>
          <p14:tracePt t="55203" x="2452688" y="3729038"/>
          <p14:tracePt t="55213" x="2416175" y="3729038"/>
          <p14:tracePt t="55289" x="2428875" y="3729038"/>
          <p14:tracePt t="55299" x="2490788" y="3729038"/>
          <p14:tracePt t="55305" x="2590800" y="3716338"/>
          <p14:tracePt t="55315" x="2654300" y="3716338"/>
          <p14:tracePt t="55325" x="2703513" y="3703638"/>
          <p14:tracePt t="55329" x="2728913" y="3703638"/>
          <p14:tracePt t="56065" x="2728913" y="3716338"/>
          <p14:tracePt t="56075" x="2754313" y="3716338"/>
          <p14:tracePt t="56085" x="2778125" y="3716338"/>
          <p14:tracePt t="56091" x="2803525" y="3716338"/>
          <p14:tracePt t="56107" x="2841625" y="3716338"/>
          <p14:tracePt t="56117" x="2879725" y="3716338"/>
          <p14:tracePt t="56127" x="2903538" y="3716338"/>
          <p14:tracePt t="56131" x="2916238" y="3716338"/>
          <p14:tracePt t="56140" x="2928938" y="3716338"/>
          <p14:tracePt t="56267" x="2941638" y="3716338"/>
          <p14:tracePt t="56277" x="2954338" y="3716338"/>
          <p14:tracePt t="56283" x="2979738" y="3716338"/>
          <p14:tracePt t="56293" x="2992438" y="3716338"/>
          <p14:tracePt t="56297" x="3003550" y="3716338"/>
          <p14:tracePt t="56307" x="3028950" y="3716338"/>
          <p14:tracePt t="56333" x="3041650" y="3716338"/>
          <p14:tracePt t="56399" x="3054350" y="3716338"/>
          <p14:tracePt t="56419" x="3067050" y="3716338"/>
          <p14:tracePt t="56499" x="3067050" y="3703638"/>
          <p14:tracePt t="56585" x="3067050" y="3692525"/>
          <p14:tracePt t="56933" x="3067050" y="3679825"/>
          <p14:tracePt t="56953" x="3054350" y="3679825"/>
          <p14:tracePt t="56959" x="3041650" y="3679825"/>
          <p14:tracePt t="56969" x="3028950" y="3679825"/>
          <p14:tracePt t="56973" x="3003550" y="3679825"/>
          <p14:tracePt t="56983" x="2979738" y="3679825"/>
          <p14:tracePt t="56993" x="2941638" y="3692525"/>
          <p14:tracePt t="56999" x="2916238" y="3692525"/>
          <p14:tracePt t="57008" x="2890838" y="3692525"/>
          <p14:tracePt t="57023" x="2867025" y="3692525"/>
          <p14:tracePt t="57035" x="2841625" y="3692525"/>
          <p14:tracePt t="57039" x="2803525" y="3692525"/>
          <p14:tracePt t="57049" x="2778125" y="3692525"/>
          <p14:tracePt t="57055" x="2754313" y="3692525"/>
          <p14:tracePt t="57065" x="2728913" y="3692525"/>
          <p14:tracePt t="57075" x="2703513" y="3692525"/>
          <p14:tracePt t="57079" x="2678113" y="3692525"/>
          <p14:tracePt t="57089" x="2654300" y="3692525"/>
          <p14:tracePt t="57095" x="2603500" y="3692525"/>
          <p14:tracePt t="57105" x="2565400" y="3692525"/>
          <p14:tracePt t="57115" x="2541588" y="3692525"/>
          <p14:tracePt t="57121" x="2516188" y="3692525"/>
          <p14:tracePt t="57135" x="2490788" y="3692525"/>
          <p14:tracePt t="57145" x="2465388" y="3703638"/>
          <p14:tracePt t="57161" x="2441575" y="3703638"/>
          <p14:tracePt t="57171" x="2416175" y="3729038"/>
          <p14:tracePt t="57185" x="2403475" y="3741738"/>
          <p14:tracePt t="57195" x="2390775" y="3741738"/>
          <p14:tracePt t="57201" x="2378075" y="3754438"/>
          <p14:tracePt t="57211" x="2365375" y="3754438"/>
          <p14:tracePt t="57215" x="2352675" y="3767138"/>
          <p14:tracePt t="57225" x="2339975" y="3779838"/>
          <p14:tracePt t="57427" x="2339975" y="3792538"/>
          <p14:tracePt t="57437" x="2352675" y="3803650"/>
          <p14:tracePt t="57443" x="2378075" y="3816350"/>
          <p14:tracePt t="57453" x="2416175" y="3816350"/>
          <p14:tracePt t="57457" x="2441575" y="3829050"/>
          <p14:tracePt t="57469" x="2465388" y="3829050"/>
          <p14:tracePt t="57479" x="2490788" y="3829050"/>
          <p14:tracePt t="57483" x="2516188" y="3829050"/>
          <p14:tracePt t="57493" x="2541588" y="3829050"/>
          <p14:tracePt t="57499" x="2565400" y="3829050"/>
          <p14:tracePt t="57519" x="2578100" y="3829050"/>
          <p14:tracePt t="57523" x="2590800" y="3829050"/>
          <p14:tracePt t="57541" x="2603500" y="3829050"/>
          <p14:tracePt t="57997" x="2628900" y="3841750"/>
          <p14:tracePt t="58013" x="2628900" y="3854450"/>
          <p14:tracePt t="58023" x="2641600" y="3854450"/>
          <p14:tracePt t="58027" x="2641600" y="3867150"/>
          <p14:tracePt t="58038" x="2654300" y="3879850"/>
          <p14:tracePt t="58053" x="2654300" y="3892550"/>
          <p14:tracePt t="58225" x="2654300" y="3905250"/>
          <p14:tracePt t="58245" x="2654300" y="3929063"/>
          <p14:tracePt t="58248" x="2654300" y="3941763"/>
          <p14:tracePt t="58259" x="2628900" y="3941763"/>
          <p14:tracePt t="58265" x="2616200" y="3967163"/>
          <p14:tracePt t="58275" x="2603500" y="3967163"/>
          <p14:tracePt t="58291" x="2578100" y="3967163"/>
          <p14:tracePt t="58345" x="2578100" y="3979863"/>
          <p14:tracePt t="58703" x="2578100" y="3967163"/>
          <p14:tracePt t="58749" x="2590800" y="3941763"/>
          <p14:tracePt t="58765" x="2603500" y="3929063"/>
          <p14:tracePt t="58785" x="2616200" y="3916363"/>
          <p14:tracePt t="58819" x="2616200" y="3905250"/>
          <p14:tracePt t="58825" x="2628900" y="3905250"/>
          <p14:tracePt t="58845" x="2641600" y="3905250"/>
          <p14:tracePt t="58861" x="2654300" y="3879850"/>
          <p14:tracePt t="58891" x="2678113" y="3879850"/>
          <p14:tracePt t="58931" x="2690813" y="3854450"/>
          <p14:tracePt t="58941" x="2703513" y="3854450"/>
          <p14:tracePt t="58951" x="2716213" y="3854450"/>
          <p14:tracePt t="58957" x="2728913" y="3854450"/>
          <p14:tracePt t="58973" x="2754313" y="3829050"/>
          <p14:tracePt t="58981" x="2767013" y="3816350"/>
          <p14:tracePt t="58991" x="2778125" y="3803650"/>
          <p14:tracePt t="58997" x="2803525" y="3792538"/>
          <p14:tracePt t="59021" x="2816225" y="3779838"/>
          <p14:tracePt t="59041" x="2828925" y="3767138"/>
          <p14:tracePt t="59117" x="2841625" y="3754438"/>
          <p14:tracePt t="60081" x="2854325" y="3767138"/>
          <p14:tracePt t="60121" x="2854325" y="3779838"/>
          <p14:tracePt t="60165" x="2867025" y="3779838"/>
          <p14:tracePt t="60343" x="2854325" y="3779838"/>
          <p14:tracePt t="60347" x="2841625" y="3779838"/>
          <p14:tracePt t="60359" x="2816225" y="3779838"/>
          <p14:tracePt t="60369" x="2790825" y="3779838"/>
          <p14:tracePt t="60373" x="2754313" y="3803650"/>
          <p14:tracePt t="60382" x="2716213" y="3803650"/>
          <p14:tracePt t="60389" x="2678113" y="3829050"/>
          <p14:tracePt t="60398" x="2641600" y="3829050"/>
          <p14:tracePt t="60409" x="2603500" y="3841750"/>
          <p14:tracePt t="60413" x="2578100" y="3854450"/>
          <p14:tracePt t="60423" x="2554288" y="3854450"/>
          <p14:tracePt t="60439" x="2541588" y="3854450"/>
          <p14:tracePt t="60449" x="2528888" y="3854450"/>
          <p14:tracePt t="60453" x="2490788" y="3867150"/>
          <p14:tracePt t="60469" x="2465388" y="3879850"/>
          <p14:tracePt t="60479" x="2452688" y="3879850"/>
          <p14:tracePt t="60489" x="2441575" y="3879850"/>
          <p14:tracePt t="60493" x="2428875" y="3879850"/>
          <p14:tracePt t="60505" x="2428875" y="3892550"/>
          <p14:tracePt t="60559" x="2416175" y="3892550"/>
          <p14:tracePt t="60589" x="2390775" y="3892550"/>
          <p14:tracePt t="60601" x="2365375" y="3892550"/>
          <p14:tracePt t="60611" x="2339975" y="3892550"/>
          <p14:tracePt t="60615" x="2290763" y="3892550"/>
          <p14:tracePt t="60625" x="2252663" y="3892550"/>
          <p14:tracePt t="60631" x="2216150" y="3892550"/>
          <p14:tracePt t="60641" x="2190750" y="3892550"/>
          <p14:tracePt t="60651" x="2165350" y="3892550"/>
          <p14:tracePt t="60655" x="2152650" y="3892550"/>
          <p14:tracePt t="60665" x="2139950" y="3892550"/>
          <p14:tracePt t="60671" x="2127250" y="3892550"/>
          <p14:tracePt t="60681" x="2103438" y="3892550"/>
          <p14:tracePt t="60691" x="2090738" y="3892550"/>
          <p14:tracePt t="60817" x="2078038" y="3892550"/>
          <p14:tracePt t="61175" x="2052638" y="3905250"/>
          <p14:tracePt t="61181" x="2039938" y="3905250"/>
          <p14:tracePt t="61201" x="2027238" y="3905250"/>
          <p14:tracePt t="61215" x="2003425" y="3905250"/>
          <p14:tracePt t="61231" x="1990725" y="3916363"/>
          <p14:tracePt t="61241" x="1978025" y="3916363"/>
          <p14:tracePt t="61245" x="1952625" y="3916363"/>
          <p14:tracePt t="61255" x="1939925" y="3916363"/>
          <p14:tracePt t="61261" x="1914525" y="3929063"/>
          <p14:tracePt t="61271" x="1878013" y="3929063"/>
          <p14:tracePt t="61281" x="1839913" y="3929063"/>
          <p14:tracePt t="61285" x="1801813" y="3929063"/>
          <p14:tracePt t="61295" x="1765300" y="3929063"/>
          <p14:tracePt t="61301" x="1739900" y="3929063"/>
          <p14:tracePt t="61321" x="1727200" y="3929063"/>
          <p14:tracePt t="61327" x="1714500" y="3929063"/>
          <p14:tracePt t="61337" x="1701800" y="3929063"/>
          <p14:tracePt t="61341" x="1677988" y="3929063"/>
          <p14:tracePt t="61351" x="1665288" y="3929063"/>
          <p14:tracePt t="61361" x="1652588" y="3929063"/>
          <p14:tracePt t="61367" x="1639888" y="3941763"/>
          <p14:tracePt t="61377" x="1627188" y="3941763"/>
          <p14:tracePt t="61381" x="1614488" y="3941763"/>
          <p14:tracePt t="61391" x="1601788" y="3941763"/>
          <p14:tracePt t="61417" x="1577975" y="3941763"/>
          <p14:tracePt t="61635" x="1565275" y="3954463"/>
          <p14:tracePt t="61685" x="1565275" y="3967163"/>
          <p14:tracePt t="61699" x="1565275" y="3992563"/>
          <p14:tracePt t="61715" x="1565275" y="4005263"/>
          <p14:tracePt t="61729" x="1577975" y="4005263"/>
          <p14:tracePt t="61741" x="1589088" y="4017963"/>
          <p14:tracePt t="61751" x="1589088" y="4029075"/>
          <p14:tracePt t="61765" x="1601788" y="4029075"/>
          <p14:tracePt t="61781" x="1601788" y="4041775"/>
          <p14:tracePt t="61791" x="1614488" y="4041775"/>
          <p14:tracePt t="61805" x="1627188" y="4041775"/>
          <p14:tracePt t="61815" x="1639888" y="4041775"/>
          <p14:tracePt t="61821" x="1665288" y="4041775"/>
          <p14:tracePt t="61831" x="1677988" y="4041775"/>
          <p14:tracePt t="61835" x="1689100" y="4041775"/>
          <p14:tracePt t="61907" x="1701800" y="4041775"/>
          <p14:tracePt t="61927" x="1701800" y="4054475"/>
          <p14:tracePt t="61941" x="1714500" y="4054475"/>
          <p14:tracePt t="62279" x="1739900" y="4092575"/>
          <p14:tracePt t="62289" x="1765300" y="4092575"/>
          <p14:tracePt t="62299" x="1790700" y="4092575"/>
          <p14:tracePt t="62305" x="1814513" y="4092575"/>
          <p14:tracePt t="62315" x="1827213" y="4092575"/>
          <p14:tracePt t="62320" x="1839913" y="4092575"/>
          <p14:tracePt t="62331" x="1852613" y="4092575"/>
          <p14:tracePt t="62341" x="1878013" y="4105275"/>
          <p14:tracePt t="62355" x="1903413" y="4105275"/>
          <p14:tracePt t="62361" x="1927225" y="4117975"/>
          <p14:tracePt t="62381" x="1952625" y="4117975"/>
          <p14:tracePt t="62385" x="1978025" y="4129088"/>
          <p14:tracePt t="62395" x="1990725" y="4141788"/>
          <p14:tracePt t="62402" x="2014538" y="4154488"/>
          <p14:tracePt t="62411" x="2027238" y="4154488"/>
          <p14:tracePt t="62427" x="2039938" y="4167188"/>
          <p14:tracePt t="62517" x="2052638" y="4167188"/>
          <p14:tracePt t="62537" x="2065338" y="4167188"/>
          <p14:tracePt t="62541" x="2078038" y="4167188"/>
          <p14:tracePt t="62556" x="2090738" y="4167188"/>
          <p14:tracePt t="62577" x="2116138" y="4167188"/>
          <p14:tracePt t="62583" x="2165350" y="4167188"/>
          <p14:tracePt t="62593" x="2190750" y="4167188"/>
          <p14:tracePt t="62597" x="2228850" y="4167188"/>
          <p14:tracePt t="62607" x="2278063" y="4167188"/>
          <p14:tracePt t="62618" x="2316163" y="4167188"/>
          <p14:tracePt t="62623" x="2378075" y="4167188"/>
          <p14:tracePt t="62633" x="2416175" y="4167188"/>
          <p14:tracePt t="62637" x="2441575" y="4167188"/>
          <p14:tracePt t="62647" x="2465388" y="4167188"/>
          <p14:tracePt t="62659" x="2516188" y="4167188"/>
          <p14:tracePt t="62673" x="2541588" y="4167188"/>
          <p14:tracePt t="62679" x="2565400" y="4167188"/>
          <p14:tracePt t="62713" x="2578100" y="4167188"/>
          <p14:tracePt t="62749" x="2590800" y="4167188"/>
          <p14:tracePt t="62769" x="2603500" y="4167188"/>
          <p14:tracePt t="62775" x="2616200" y="4167188"/>
          <p14:tracePt t="62785" x="2628900" y="4167188"/>
          <p14:tracePt t="62799" x="2654300" y="4167188"/>
          <p14:tracePt t="62815" x="2667000" y="4167188"/>
          <p14:tracePt t="62825" x="2678113" y="4167188"/>
          <p14:tracePt t="62869" x="2690813" y="4167188"/>
          <p14:tracePt t="62899" x="2703513" y="4167188"/>
          <p14:tracePt t="62905" x="2716213" y="4167188"/>
          <p14:tracePt t="62915" x="2728913" y="4167188"/>
          <p14:tracePt t="62921" x="2767013" y="4167188"/>
          <p14:tracePt t="62931" x="2803525" y="4167188"/>
          <p14:tracePt t="62941" x="2916238" y="4167188"/>
          <p14:tracePt t="62945" x="3079750" y="4129088"/>
          <p14:tracePt t="62969" x="3492500" y="4105275"/>
          <p14:tracePt t="62971" x="3705225" y="4105275"/>
          <p14:tracePt t="62981" x="3943350" y="4105275"/>
          <p14:tracePt t="62985" x="4181475" y="4105275"/>
          <p14:tracePt t="62995" x="4456113" y="4105275"/>
          <p14:tracePt t="63001" x="4656138" y="4105275"/>
          <p14:tracePt t="63011" x="4843463" y="4105275"/>
          <p14:tracePt t="63021" x="4981575" y="4129088"/>
          <p14:tracePt t="63027" x="5094288" y="4141788"/>
          <p14:tracePt t="63037" x="5194300" y="4141788"/>
          <p14:tracePt t="63041" x="5245100" y="4167188"/>
          <p14:tracePt t="63051" x="5270500" y="4167188"/>
          <p14:tracePt t="63061" x="5294313" y="4167188"/>
          <p14:tracePt t="63077" x="5319713" y="4167188"/>
          <p14:tracePt t="63081" x="5345113" y="4167188"/>
          <p14:tracePt t="63091" x="5383213" y="4167188"/>
          <p14:tracePt t="63102" x="5407025" y="4167188"/>
          <p14:tracePt t="63107" x="5457825" y="4167188"/>
          <p14:tracePt t="63118" x="5519738" y="4167188"/>
          <p14:tracePt t="63121" x="5607050" y="4167188"/>
          <p14:tracePt t="63131" x="5657850" y="4167188"/>
          <p14:tracePt t="63141" x="5745163" y="4167188"/>
          <p14:tracePt t="63147" x="5808663" y="4167188"/>
          <p14:tracePt t="63157" x="5932488" y="4167188"/>
          <p14:tracePt t="63163" x="6034088" y="4167188"/>
          <p14:tracePt t="63173" x="6146800" y="4167188"/>
          <p14:tracePt t="63183" x="6259513" y="4167188"/>
          <p14:tracePt t="63187" x="6346825" y="4167188"/>
          <p14:tracePt t="63197" x="6446838" y="4167188"/>
          <p14:tracePt t="63203" x="6534150" y="4179888"/>
          <p14:tracePt t="63213" x="6559550" y="4179888"/>
          <p14:tracePt t="63223" x="6621463" y="4179888"/>
          <p14:tracePt t="63227" x="6684963" y="4192588"/>
          <p14:tracePt t="63239" x="6721475" y="4192588"/>
          <p14:tracePt t="63243" x="6784975" y="4205288"/>
          <p14:tracePt t="63253" x="6808788" y="4205288"/>
          <p14:tracePt t="63263" x="6834188" y="4205288"/>
          <p14:tracePt t="63269" x="6859588" y="4205288"/>
          <p14:tracePt t="63293" x="6872288" y="4217988"/>
          <p14:tracePt t="63369" x="6872288" y="4192588"/>
          <p14:tracePt t="63389" x="6872288" y="4167188"/>
          <p14:tracePt t="63395" x="6872288" y="4154488"/>
          <p14:tracePt t="63405" x="6872288" y="4129088"/>
          <p14:tracePt t="63409" x="6859588" y="4105275"/>
          <p14:tracePt t="63419" x="6859588" y="4092575"/>
          <p14:tracePt t="63429" x="6846888" y="4067175"/>
          <p14:tracePt t="63435" x="6834188" y="4054475"/>
          <p14:tracePt t="63449" x="6834188" y="4041775"/>
          <p14:tracePt t="63458" x="6834188" y="4029075"/>
          <p14:tracePt t="63469" x="6834188" y="4017963"/>
          <p14:tracePt t="63475" x="6834188" y="4005263"/>
          <p14:tracePt t="63485" x="6834188" y="3992563"/>
          <p14:tracePt t="63489" x="6834188" y="3967163"/>
          <p14:tracePt t="63502" x="6834188" y="3954463"/>
          <p14:tracePt t="63511" x="6834188" y="3929063"/>
          <p14:tracePt t="63524" x="6834188" y="3905250"/>
          <p14:tracePt t="63667" x="6834188" y="3892550"/>
          <p14:tracePt t="63670" x="6834188" y="3879850"/>
          <p14:tracePt t="63691" x="6834188" y="3867150"/>
          <p14:tracePt t="63707" x="6834188" y="3854450"/>
          <p14:tracePt t="63721" x="6834188" y="3841750"/>
          <p14:tracePt t="63747" x="6834188" y="3829050"/>
          <p14:tracePt t="64105" x="6834188" y="3816350"/>
          <p14:tracePt t="64111" x="6846888" y="3816350"/>
          <p14:tracePt t="64135" x="6859588" y="3816350"/>
          <p14:tracePt t="64151" x="6872288" y="3841750"/>
          <p14:tracePt t="64171" x="6872288" y="3854450"/>
          <p14:tracePt t="64277" x="6872288" y="3867150"/>
          <p14:tracePt t="64291" x="6872288" y="3879850"/>
          <p14:tracePt t="64579" x="6872288" y="3892550"/>
          <p14:tracePt t="64711" x="6884988" y="3892550"/>
          <p14:tracePt t="64731" x="6910388" y="3892550"/>
          <p14:tracePt t="64741" x="6934200" y="3867150"/>
          <p14:tracePt t="64751" x="6946900" y="3841750"/>
          <p14:tracePt t="64757" x="6959600" y="3792538"/>
          <p14:tracePt t="64767" x="6985000" y="3767138"/>
          <p14:tracePt t="64781" x="6997700" y="3741738"/>
          <p14:tracePt t="64791" x="7010400" y="3703638"/>
          <p14:tracePt t="64807" x="7034213" y="3692525"/>
          <p14:tracePt t="64811" x="7034213" y="3679825"/>
          <p14:tracePt t="64820" x="7034213" y="3667125"/>
          <p14:tracePt t="64831" x="7046913" y="3667125"/>
          <p14:tracePt t="64847" x="7059613" y="3654425"/>
          <p14:tracePt t="64867" x="7072313" y="3654425"/>
          <p14:tracePt t="64873" x="7072313" y="3641725"/>
          <p14:tracePt t="64883" x="7085013" y="3641725"/>
          <p14:tracePt t="65231" x="7059613" y="3641725"/>
          <p14:tracePt t="65241" x="7021513" y="3641725"/>
          <p14:tracePt t="65245" x="6946900" y="3703638"/>
          <p14:tracePt t="65259" x="6884988" y="3741738"/>
          <p14:tracePt t="65265" x="6784975" y="3816350"/>
          <p14:tracePt t="65269" x="6708775" y="3854450"/>
          <p14:tracePt t="65279" x="6584950" y="3905250"/>
          <p14:tracePt t="65285" x="6446838" y="3941763"/>
          <p14:tracePt t="65295" x="6308725" y="3979863"/>
          <p14:tracePt t="65305" x="6157913" y="4029075"/>
          <p14:tracePt t="65309" x="6045200" y="4054475"/>
          <p14:tracePt t="65319" x="5921375" y="4054475"/>
          <p14:tracePt t="65325" x="5719763" y="4067175"/>
          <p14:tracePt t="65335" x="5445125" y="4067175"/>
          <p14:tracePt t="65345" x="5106988" y="4067175"/>
          <p14:tracePt t="65350" x="4794250" y="4067175"/>
          <p14:tracePt t="65361" x="4556125" y="4067175"/>
          <p14:tracePt t="65366" x="4368800" y="4067175"/>
          <p14:tracePt t="65375" x="4205288" y="4054475"/>
          <p14:tracePt t="65385" x="4056063" y="4054475"/>
          <p14:tracePt t="65391" x="3943350" y="4054475"/>
          <p14:tracePt t="65401" x="3805238" y="4029075"/>
          <p14:tracePt t="65405" x="3654425" y="4017963"/>
          <p14:tracePt t="65416" x="3530600" y="3979863"/>
          <p14:tracePt t="65425" x="3429000" y="3967163"/>
          <p14:tracePt t="65431" x="3305175" y="3941763"/>
          <p14:tracePt t="65441" x="3192463" y="3929063"/>
          <p14:tracePt t="65445" x="3092450" y="3905250"/>
          <p14:tracePt t="65457" x="2992438" y="3905250"/>
          <p14:tracePt t="65467" x="2916238" y="3892550"/>
          <p14:tracePt t="65471" x="2828925" y="3879850"/>
          <p14:tracePt t="65482" x="2803525" y="3879850"/>
          <p14:tracePt t="65487" x="2754313" y="3867150"/>
          <p14:tracePt t="65497" x="2690813" y="3841750"/>
          <p14:tracePt t="65507" x="2641600" y="3829050"/>
          <p14:tracePt t="65511" x="2590800" y="3803650"/>
          <p14:tracePt t="65521" x="2541588" y="3792538"/>
          <p14:tracePt t="65527" x="2490788" y="3779838"/>
          <p14:tracePt t="65537" x="2452688" y="3779838"/>
          <p14:tracePt t="65547" x="2403475" y="3779838"/>
          <p14:tracePt t="65553" x="2390775" y="3779838"/>
          <p14:tracePt t="65563" x="2365375" y="3767138"/>
          <p14:tracePt t="65567" x="2316163" y="3767138"/>
          <p14:tracePt t="65587" x="2290763" y="3767138"/>
          <p14:tracePt t="65593" x="2265363" y="3767138"/>
          <p14:tracePt t="65603" x="2239963" y="3767138"/>
          <p14:tracePt t="65607" x="2216150" y="3767138"/>
          <p14:tracePt t="65617" x="2178050" y="3767138"/>
          <p14:tracePt t="65627" x="2152650" y="3767138"/>
          <p14:tracePt t="65633" x="2127250" y="3767138"/>
          <p14:tracePt t="65643" x="2103438" y="3767138"/>
          <p14:tracePt t="65647" x="2052638" y="3767138"/>
          <p14:tracePt t="65657" x="2027238" y="3792538"/>
          <p14:tracePt t="65667" x="2003425" y="3792538"/>
          <p14:tracePt t="65673" x="1965325" y="3792538"/>
          <p14:tracePt t="65683" x="1939925" y="3792538"/>
          <p14:tracePt t="65687" x="1939925" y="3803650"/>
          <p14:tracePt t="65707" x="1927225" y="3803650"/>
          <p14:tracePt t="65799" x="1914525" y="3803650"/>
          <p14:tracePt t="65814" x="1914525" y="3816350"/>
          <p14:tracePt t="65825" x="1914525" y="3829050"/>
          <p14:tracePt t="65829" x="1914525" y="3841750"/>
          <p14:tracePt t="65839" x="1914525" y="3854450"/>
          <p14:tracePt t="65855" x="1914525" y="3879850"/>
          <p14:tracePt t="65869" x="1914525" y="3892550"/>
          <p14:tracePt t="65879" x="1927225" y="3905250"/>
          <p14:tracePt t="65895" x="1939925" y="3916363"/>
          <p14:tracePt t="65905" x="1952625" y="3916363"/>
          <p14:tracePt t="65917" x="1965325" y="3916363"/>
          <p14:tracePt t="65921" x="2003425" y="3916363"/>
          <p14:tracePt t="65932" x="2027238" y="3929063"/>
          <p14:tracePt t="65937" x="2090738" y="3929063"/>
          <p14:tracePt t="65947" x="2203450" y="3929063"/>
          <p14:tracePt t="65965" x="2490788" y="3941763"/>
          <p14:tracePt t="65971" x="2603500" y="3941763"/>
          <p14:tracePt t="65977" x="2741613" y="3941763"/>
          <p14:tracePt t="65987" x="2841625" y="3941763"/>
          <p14:tracePt t="65997" x="2941638" y="3941763"/>
          <p14:tracePt t="66001" x="3028950" y="3941763"/>
          <p14:tracePt t="66011" x="3092450" y="3941763"/>
          <p14:tracePt t="66017" x="3205163" y="3941763"/>
          <p14:tracePt t="66027" x="3279775" y="3941763"/>
          <p14:tracePt t="66037" x="3367088" y="3929063"/>
          <p14:tracePt t="66043" x="3454400" y="3905250"/>
          <p14:tracePt t="66053" x="3541713" y="3892550"/>
          <p14:tracePt t="66057" x="3617913" y="3854450"/>
          <p14:tracePt t="66067" x="3692525" y="3829050"/>
          <p14:tracePt t="66077" x="3743325" y="3829050"/>
          <p14:tracePt t="66083" x="3779838" y="3816350"/>
          <p14:tracePt t="66093" x="3805238" y="3803650"/>
          <p14:tracePt t="66097" x="3817938" y="3803650"/>
          <p14:tracePt t="66117" x="3830638" y="3803650"/>
          <p14:tracePt t="66123" x="3830638" y="3792538"/>
          <p14:tracePt t="66189" x="3843338" y="3792538"/>
          <p14:tracePt t="66197" x="3867150" y="3792538"/>
          <p14:tracePt t="66207" x="3892550" y="3779838"/>
          <p14:tracePt t="66213" x="3917950" y="3767138"/>
          <p14:tracePt t="66223" x="3956050" y="3754438"/>
          <p14:tracePt t="66226" x="3979863" y="3741738"/>
          <p14:tracePt t="66247" x="3992563" y="3729038"/>
          <p14:tracePt t="66263" x="4005263" y="3716338"/>
          <p14:tracePt t="66279" x="4017963" y="3703638"/>
          <p14:tracePt t="66293" x="4030663" y="3692525"/>
          <p14:tracePt t="66309" x="4056063" y="3692525"/>
          <p14:tracePt t="66318" x="4068763" y="3679825"/>
          <p14:tracePt t="66329" x="4081463" y="3679825"/>
          <p14:tracePt t="66333" x="4092575" y="3654425"/>
          <p14:tracePt t="66369" x="4105275" y="3654425"/>
          <p14:tracePt t="66425" x="4105275" y="3641725"/>
          <p14:tracePt t="66435" x="4105275" y="3629025"/>
          <p14:tracePt t="66455" x="4105275" y="3616325"/>
          <p14:tracePt t="66505" x="4105275" y="3603625"/>
          <p14:tracePt t="66521" x="4092575" y="3603625"/>
          <p14:tracePt t="66530" x="4081463" y="3603625"/>
          <p14:tracePt t="66541" x="4056063" y="3603625"/>
          <p14:tracePt t="66545" x="4043363" y="3629025"/>
          <p14:tracePt t="66555" x="4030663" y="3641725"/>
          <p14:tracePt t="66561" x="4030663" y="3679825"/>
          <p14:tracePt t="66571" x="4030663" y="3703638"/>
          <p14:tracePt t="66585" x="4030663" y="3716338"/>
          <p14:tracePt t="66595" x="4030663" y="3729038"/>
          <p14:tracePt t="66601" x="4043363" y="3767138"/>
          <p14:tracePt t="66621" x="4068763" y="3779838"/>
          <p14:tracePt t="66637" x="4081463" y="3779838"/>
          <p14:tracePt t="66641" x="4117975" y="3779838"/>
          <p14:tracePt t="66651" x="4130675" y="3779838"/>
          <p14:tracePt t="66661" x="4156075" y="3779838"/>
          <p14:tracePt t="66667" x="4192588" y="3779838"/>
          <p14:tracePt t="66677" x="4217988" y="3741738"/>
          <p14:tracePt t="66681" x="4217988" y="3716338"/>
          <p14:tracePt t="66691" x="4243388" y="3692525"/>
          <p14:tracePt t="66703" x="4256088" y="3654425"/>
          <p14:tracePt t="66707" x="4256088" y="3629025"/>
          <p14:tracePt t="66717" x="4256088" y="3603625"/>
          <p14:tracePt t="66723" x="4256088" y="3579813"/>
          <p14:tracePt t="66747" x="4256088" y="3567113"/>
          <p14:tracePt t="66757" x="4243388" y="3567113"/>
          <p14:tracePt t="66767" x="4230688" y="3567113"/>
          <p14:tracePt t="66773" x="4205288" y="3554413"/>
          <p14:tracePt t="66783" x="4181475" y="3554413"/>
          <p14:tracePt t="66787" x="4156075" y="3554413"/>
          <p14:tracePt t="66798" x="4117975" y="3567113"/>
          <p14:tracePt t="66807" x="4056063" y="3616325"/>
          <p14:tracePt t="66814" x="4030663" y="3654425"/>
          <p14:tracePt t="66823" x="3968750" y="3716338"/>
          <p14:tracePt t="66827" x="3930650" y="3754438"/>
          <p14:tracePt t="66837" x="3892550" y="3816350"/>
          <p14:tracePt t="66849" x="3879850" y="3829050"/>
          <p14:tracePt t="66853" x="3856038" y="3867150"/>
          <p14:tracePt t="66863" x="3830638" y="3905250"/>
          <p14:tracePt t="66869" x="3817938" y="3929063"/>
          <p14:tracePt t="66879" x="3817938" y="3954463"/>
          <p14:tracePt t="66889" x="3817938" y="3979863"/>
          <p14:tracePt t="66893" x="3805238" y="4005263"/>
          <p14:tracePt t="66919" x="3805238" y="4017963"/>
          <p14:tracePt t="66933" x="3805238" y="4029075"/>
          <p14:tracePt t="66943" x="3792538" y="4054475"/>
          <p14:tracePt t="66949" x="3779838" y="4054475"/>
          <p14:tracePt t="66966" x="3767138" y="4067175"/>
          <p14:tracePt t="66969" x="3743325" y="4079875"/>
          <p14:tracePt t="66975" x="3705225" y="4079875"/>
          <p14:tracePt t="66985" x="3667125" y="4105275"/>
          <p14:tracePt t="66989" x="3643313" y="4105275"/>
          <p14:tracePt t="66999" x="3592513" y="4105275"/>
          <p14:tracePt t="67009" x="3579813" y="4105275"/>
          <p14:tracePt t="67015" x="3567113" y="4105275"/>
          <p14:tracePt t="67029" x="3541713" y="4105275"/>
          <p14:tracePt t="67049" x="3530600" y="4105275"/>
          <p14:tracePt t="67055" x="3517900" y="4117975"/>
          <p14:tracePt t="67071" x="3505200" y="4117975"/>
          <p14:tracePt t="67082" x="3492500" y="4117975"/>
          <p14:tracePt t="67091" x="3467100" y="4117975"/>
          <p14:tracePt t="67095" x="3441700" y="4129088"/>
          <p14:tracePt t="67105" x="3417888" y="4141788"/>
          <p14:tracePt t="67111" x="3392488" y="4154488"/>
          <p14:tracePt t="67121" x="3379788" y="4154488"/>
          <p14:tracePt t="67132" x="3367088" y="4154488"/>
          <p14:tracePt t="67135" x="3354388" y="4154488"/>
          <p14:tracePt t="67145" x="3341688" y="4154488"/>
          <p14:tracePt t="67151" x="3317875" y="4154488"/>
          <p14:tracePt t="67171" x="3292475" y="4154488"/>
          <p14:tracePt t="67177" x="3279775" y="4154488"/>
          <p14:tracePt t="67187" x="3254375" y="4167188"/>
          <p14:tracePt t="67201" x="3241675" y="4167188"/>
          <p14:tracePt t="67211" x="3216275" y="4167188"/>
          <p14:tracePt t="67227" x="3205163" y="4167188"/>
          <p14:tracePt t="67267" x="3179763" y="4167188"/>
          <p14:tracePt t="67293" x="3167063" y="4167188"/>
          <p14:tracePt t="67296" x="3154363" y="4167188"/>
          <p14:tracePt t="67307" x="3141663" y="4167188"/>
          <p14:tracePt t="67327" x="3128963" y="4167188"/>
          <p14:tracePt t="67353" x="3116263" y="4167188"/>
          <p14:tracePt t="67367" x="3103563" y="4167188"/>
          <p14:tracePt t="67389" x="3092450" y="4167188"/>
          <p14:tracePt t="67519" x="3079750" y="4141788"/>
          <p14:tracePt t="67539" x="3067050" y="4141788"/>
          <p14:tracePt t="67555" x="3041650" y="4141788"/>
          <p14:tracePt t="67569" x="3028950" y="4129088"/>
          <p14:tracePt t="67579" x="3016250" y="4117975"/>
          <p14:tracePt t="67595" x="3003550" y="4117975"/>
          <p14:tracePt t="67599" x="2992438" y="4105275"/>
          <p14:tracePt t="67625" x="2979738" y="4092575"/>
          <p14:tracePt t="67730" x="2954338" y="4092575"/>
          <p14:tracePt t="67747" x="2890838" y="4092575"/>
          <p14:tracePt t="67757" x="2790825" y="4092575"/>
          <p14:tracePt t="67767" x="2654300" y="4105275"/>
          <p14:tracePt t="67771" x="2478088" y="4105275"/>
          <p14:tracePt t="67781" x="2290763" y="4154488"/>
          <p14:tracePt t="67787" x="2027238" y="4179888"/>
          <p14:tracePt t="67798" x="1790700" y="4179888"/>
          <p14:tracePt t="67807" x="1552575" y="4179888"/>
          <p14:tracePt t="67811" x="1301750" y="4179888"/>
          <p14:tracePt t="67821" x="1127125" y="4179888"/>
          <p14:tracePt t="67827" x="963613" y="4179888"/>
          <p14:tracePt t="67837" x="814388" y="4179888"/>
          <p14:tracePt t="67847" x="701675" y="4141788"/>
          <p14:tracePt t="67851" x="600075" y="4105275"/>
          <p14:tracePt t="67861" x="512763" y="4079875"/>
          <p14:tracePt t="67867" x="425450" y="4041775"/>
          <p14:tracePt t="67877" x="350838" y="4005263"/>
          <p14:tracePt t="67887" x="263525" y="3979863"/>
          <p14:tracePt t="67890" x="238125" y="3967163"/>
          <p14:tracePt t="67903" x="174625" y="3941763"/>
          <p14:tracePt t="67907" x="150813" y="3929063"/>
          <p14:tracePt t="67917" x="138113" y="3916363"/>
          <p14:tracePt t="68115" x="163513" y="3916363"/>
          <p14:tracePt t="68125" x="225425" y="3929063"/>
          <p14:tracePt t="68135" x="312738" y="3967163"/>
          <p14:tracePt t="68139" x="376238" y="3979863"/>
          <p14:tracePt t="68149" x="488950" y="4005263"/>
          <p14:tracePt t="68155" x="588963" y="4041775"/>
          <p14:tracePt t="68165" x="725488" y="4079875"/>
          <p14:tracePt t="68175" x="838200" y="4105275"/>
          <p14:tracePt t="68179" x="963613" y="4141788"/>
          <p14:tracePt t="68188" x="1114425" y="4179888"/>
          <p14:tracePt t="68195" x="1239838" y="4217988"/>
          <p14:tracePt t="68205" x="1363663" y="4267200"/>
          <p14:tracePt t="68215" x="1439863" y="4267200"/>
          <p14:tracePt t="68219" x="1527175" y="4292600"/>
          <p14:tracePt t="68231" x="1577975" y="4292600"/>
          <p14:tracePt t="68235" x="1639888" y="4292600"/>
          <p14:tracePt t="68246" x="1665288" y="4292600"/>
          <p14:tracePt t="68255" x="1701800" y="4292600"/>
          <p14:tracePt t="68261" x="1714500" y="4292600"/>
          <p14:tracePt t="68275" x="1727200" y="4292600"/>
          <p14:tracePt t="68285" x="1727200" y="4305300"/>
          <p14:tracePt t="68563" x="1739900" y="4305300"/>
          <p14:tracePt t="68578" x="1752600" y="4305300"/>
          <p14:tracePt t="68715" x="1765300" y="4292600"/>
          <p14:tracePt t="68775" x="1778000" y="4292600"/>
          <p14:tracePt t="68789" x="1790700" y="4292600"/>
          <p14:tracePt t="68824" x="1801813" y="4292600"/>
          <p14:tracePt t="68841" x="1814513" y="4292600"/>
          <p14:tracePt t="68865" x="1827213" y="4292600"/>
          <p14:tracePt t="68891" x="1852613" y="4292600"/>
          <p14:tracePt t="68895" x="1852613" y="4305300"/>
          <p14:tracePt t="68905" x="1865313" y="4305300"/>
          <p14:tracePt t="68915" x="1878013" y="4318000"/>
          <p14:tracePt t="68931" x="1890713" y="4318000"/>
          <p14:tracePt t="68981" x="1903413" y="4318000"/>
          <p14:tracePt t="69067" x="1914525" y="4318000"/>
          <p14:tracePt t="69083" x="1927225" y="4330700"/>
          <p14:tracePt t="69107" x="1939925" y="4341813"/>
          <p14:tracePt t="69113" x="1965325" y="4354513"/>
          <p14:tracePt t="69123" x="1978025" y="4367213"/>
          <p14:tracePt t="69133" x="2003425" y="4379913"/>
          <p14:tracePt t="69139" x="2014538" y="4379913"/>
          <p14:tracePt t="69149" x="2039938" y="4392613"/>
          <p14:tracePt t="69164" x="2065338" y="4392613"/>
          <p14:tracePt t="69173" x="2078038" y="4405313"/>
          <p14:tracePt t="69180" x="2090738" y="4418013"/>
          <p14:tracePt t="69193" x="2116138" y="4418013"/>
          <p14:tracePt t="69203" x="2127250" y="4430713"/>
          <p14:tracePt t="69229" x="2139950" y="4430713"/>
          <p14:tracePt t="69249" x="2152650" y="4443413"/>
          <p14:tracePt t="70107" x="2152650" y="4454525"/>
          <p14:tracePt t="71523" x="2152650" y="4443413"/>
          <p14:tracePt t="71535" x="2116138" y="4430713"/>
          <p14:tracePt t="71539" x="2078038" y="4430713"/>
          <p14:tracePt t="71549" x="2014538" y="4405313"/>
          <p14:tracePt t="71553" x="1939925" y="4392613"/>
          <p14:tracePt t="71565" x="1852613" y="4367213"/>
          <p14:tracePt t="71575" x="1790700" y="4354513"/>
          <p14:tracePt t="71579" x="1714500" y="4354513"/>
          <p14:tracePt t="71589" x="1665288" y="4341813"/>
          <p14:tracePt t="71595" x="1627188" y="4341813"/>
          <p14:tracePt t="71605" x="1601788" y="4341813"/>
          <p14:tracePt t="71615" x="1577975" y="4341813"/>
          <p14:tracePt t="71619" x="1565275" y="4330700"/>
          <p14:tracePt t="71629" x="1552575" y="4330700"/>
          <p14:tracePt t="71781" x="1539875" y="4318000"/>
          <p14:tracePt t="71891" x="1527175" y="4318000"/>
          <p14:tracePt t="72251" x="1552575" y="4318000"/>
          <p14:tracePt t="72255" x="1577975" y="4318000"/>
          <p14:tracePt t="72265" x="1614488" y="4318000"/>
          <p14:tracePt t="72281" x="1627188" y="4318000"/>
          <p14:tracePt t="72295" x="1639888" y="4318000"/>
          <p14:tracePt t="72457" x="1652588" y="4305300"/>
          <p14:tracePt t="72483" x="1665288" y="4279900"/>
          <p14:tracePt t="72493" x="1665288" y="4267200"/>
          <p14:tracePt t="72496" x="1689100" y="4254500"/>
          <p14:tracePt t="72537" x="1689100" y="4241800"/>
          <p14:tracePt t="72951" x="1727200" y="4279900"/>
          <p14:tracePt t="72955" x="1752600" y="4305300"/>
          <p14:tracePt t="72965" x="1778000" y="4341813"/>
          <p14:tracePt t="72977" x="1801813" y="4392613"/>
          <p14:tracePt t="72981" x="1827213" y="4418013"/>
          <p14:tracePt t="72992" x="1839913" y="4443413"/>
          <p14:tracePt t="72997" x="1852613" y="4467225"/>
          <p14:tracePt t="73006" x="1865313" y="4467225"/>
          <p14:tracePt t="73017" x="1878013" y="4479925"/>
          <p14:tracePt t="73021" x="1878013" y="4492625"/>
          <p14:tracePt t="73193" x="1890713" y="4492625"/>
          <p14:tracePt t="73203" x="1890713" y="4467225"/>
          <p14:tracePt t="73209" x="1890713" y="4443413"/>
          <p14:tracePt t="73219" x="1890713" y="4392613"/>
          <p14:tracePt t="73229" x="1890713" y="4367213"/>
          <p14:tracePt t="73233" x="1890713" y="4354513"/>
          <p14:tracePt t="73243" x="1890713" y="4341813"/>
          <p14:tracePt t="73249" x="1890713" y="4318000"/>
          <p14:tracePt t="73325" x="1903413" y="4305300"/>
          <p14:tracePt t="73747" x="1914525" y="4305300"/>
          <p14:tracePt t="73757" x="1927225" y="4305300"/>
          <p14:tracePt t="73769" x="1939925" y="4305300"/>
          <p14:tracePt t="73773" x="1965325" y="4305300"/>
          <p14:tracePt t="73783" x="1978025" y="4305300"/>
          <p14:tracePt t="73789" x="2014538" y="4305300"/>
          <p14:tracePt t="73799" x="2052638" y="4305300"/>
          <p14:tracePt t="73809" x="2127250" y="4305300"/>
          <p14:tracePt t="73813" x="2178050" y="4305300"/>
          <p14:tracePt t="73823" x="2203450" y="4318000"/>
          <p14:tracePt t="73828" x="2228850" y="4318000"/>
          <p14:tracePt t="73839" x="2252663" y="4318000"/>
          <p14:tracePt t="73849" x="2265363" y="4318000"/>
          <p14:tracePt t="73853" x="2278063" y="4318000"/>
          <p14:tracePt t="73863" x="2290763" y="4318000"/>
          <p14:tracePt t="73869" x="2303463" y="4318000"/>
          <p14:tracePt t="73895" x="2328863" y="4318000"/>
          <p14:tracePt t="73919" x="2339975" y="4318000"/>
          <p14:tracePt t="73929" x="2352675" y="4318000"/>
          <p14:tracePt t="73939" x="2365375" y="4318000"/>
          <p14:tracePt t="73945" x="2378075" y="4318000"/>
          <p14:tracePt t="73960" x="2390775" y="4318000"/>
          <p14:tracePt t="74949" x="2403475" y="4318000"/>
          <p14:tracePt t="74959" x="2403475" y="4305300"/>
          <p14:tracePt t="74969" x="2390775" y="4267200"/>
          <p14:tracePt t="74973" x="2378075" y="4241800"/>
          <p14:tracePt t="74983" x="2365375" y="4230688"/>
          <p14:tracePt t="74990" x="2365375" y="4217988"/>
          <p14:tracePt t="74999" x="2339975" y="4192588"/>
          <p14:tracePt t="75065" x="2339975" y="4179888"/>
          <p14:tracePt t="75119" x="2328863" y="4179888"/>
          <p14:tracePt t="75129" x="2328863" y="4205288"/>
          <p14:tracePt t="75134" x="2328863" y="4230688"/>
          <p14:tracePt t="75145" x="2328863" y="4254500"/>
          <p14:tracePt t="75149" x="2328863" y="4267200"/>
          <p14:tracePt t="75159" x="2339975" y="4292600"/>
          <p14:tracePt t="75171" x="2352675" y="4318000"/>
          <p14:tracePt t="75191" x="2352675" y="4330700"/>
          <p14:tracePt t="75211" x="2365375" y="4341813"/>
          <p14:tracePt t="75255" x="2378075" y="4341813"/>
          <p14:tracePt t="75265" x="2390775" y="4341813"/>
          <p14:tracePt t="75271" x="2403475" y="4318000"/>
          <p14:tracePt t="75281" x="2403475" y="4292600"/>
          <p14:tracePt t="75287" x="2403475" y="4241800"/>
          <p14:tracePt t="75297" x="2403475" y="4217988"/>
          <p14:tracePt t="75307" x="2403475" y="4192588"/>
          <p14:tracePt t="75311" x="2403475" y="4179888"/>
          <p14:tracePt t="75321" x="2403475" y="4167188"/>
          <p14:tracePt t="75327" x="2403475" y="4154488"/>
          <p14:tracePt t="75351" x="2403475" y="4141788"/>
          <p14:tracePt t="75391" x="2390775" y="4141788"/>
          <p14:tracePt t="75407" x="2378075" y="4141788"/>
          <p14:tracePt t="75417" x="2352675" y="4141788"/>
          <p14:tracePt t="75443" x="2352675" y="4167188"/>
          <p14:tracePt t="75447" x="2339975" y="4192588"/>
          <p14:tracePt t="75457" x="2339975" y="4217988"/>
          <p14:tracePt t="75473" x="2339975" y="4241800"/>
          <p14:tracePt t="75483" x="2339975" y="4292600"/>
          <p14:tracePt t="75489" x="2339975" y="4318000"/>
          <p14:tracePt t="75499" x="2352675" y="4354513"/>
          <p14:tracePt t="75508" x="2378075" y="4392613"/>
          <p14:tracePt t="75513" x="2390775" y="4405313"/>
          <p14:tracePt t="75524" x="2403475" y="4418013"/>
          <p14:tracePt t="75529" x="2416175" y="4418013"/>
          <p14:tracePt t="75539" x="2428875" y="4443413"/>
          <p14:tracePt t="75553" x="2452688" y="4443413"/>
          <p14:tracePt t="75563" x="2465388" y="4443413"/>
          <p14:tracePt t="75579" x="2490788" y="4443413"/>
          <p14:tracePt t="75589" x="2516188" y="4443413"/>
          <p14:tracePt t="75595" x="2554288" y="4443413"/>
          <p14:tracePt t="75606" x="2603500" y="4443413"/>
          <p14:tracePt t="75609" x="2690813" y="4392613"/>
          <p14:tracePt t="75618" x="2778125" y="4341813"/>
          <p14:tracePt t="75629" x="2867025" y="4292600"/>
          <p14:tracePt t="75635" x="2916238" y="4254500"/>
          <p14:tracePt t="75645" x="2992438" y="4205288"/>
          <p14:tracePt t="75648" x="3016250" y="4179888"/>
          <p14:tracePt t="75659" x="3028950" y="4167188"/>
          <p14:tracePt t="75668" x="3041650" y="4141788"/>
          <p14:tracePt t="75675" x="3054350" y="4141788"/>
          <p14:tracePt t="75685" x="3067050" y="4117975"/>
          <p14:tracePt t="75699" x="3067050" y="4105275"/>
          <p14:tracePt t="75795" x="3079750" y="4092575"/>
          <p14:tracePt t="75811" x="3079750" y="4079875"/>
          <p14:tracePt t="75821" x="3079750" y="4067175"/>
          <p14:tracePt t="75827" x="3079750" y="4054475"/>
          <p14:tracePt t="75837" x="3079750" y="4041775"/>
          <p14:tracePt t="75847" x="3103563" y="4005263"/>
          <p14:tracePt t="75851" x="3116263" y="3979863"/>
          <p14:tracePt t="75861" x="3179763" y="3929063"/>
          <p14:tracePt t="75867" x="3254375" y="3892550"/>
          <p14:tracePt t="75876" x="3354388" y="3841750"/>
          <p14:tracePt t="75887" x="3467100" y="3792538"/>
          <p14:tracePt t="75891" x="3567113" y="3767138"/>
          <p14:tracePt t="75901" x="3630613" y="3754438"/>
          <p14:tracePt t="75907" x="3743325" y="3716338"/>
          <p14:tracePt t="75917" x="3792538" y="3716338"/>
          <p14:tracePt t="75927" x="3856038" y="3692525"/>
          <p14:tracePt t="75931" x="3879850" y="3692525"/>
          <p14:tracePt t="75947" x="3905250" y="3692525"/>
          <p14:tracePt t="75974" x="3917950" y="3692525"/>
          <p14:tracePt t="75997" x="3930650" y="3692525"/>
          <p14:tracePt t="76017" x="3943350" y="3692525"/>
          <p14:tracePt t="76043" x="3956050" y="3692525"/>
          <p14:tracePt t="76057" x="3968750" y="3692525"/>
          <p14:tracePt t="76083" x="3992563" y="3692525"/>
          <p14:tracePt t="76103" x="4005263" y="3679825"/>
          <p14:tracePt t="76113" x="4043363" y="3679825"/>
          <p14:tracePt t="76123" x="4068763" y="3679825"/>
          <p14:tracePt t="76129" x="4105275" y="3679825"/>
          <p14:tracePt t="76140" x="4130675" y="3679825"/>
          <p14:tracePt t="76143" x="4156075" y="3679825"/>
          <p14:tracePt t="76153" x="4168775" y="3679825"/>
          <p14:tracePt t="76163" x="4192588" y="3679825"/>
          <p14:tracePt t="76169" x="4230688" y="3679825"/>
          <p14:tracePt t="76179" x="4281488" y="3679825"/>
          <p14:tracePt t="76183" x="4318000" y="3679825"/>
          <p14:tracePt t="76205" x="4330700" y="3679825"/>
          <p14:tracePt t="76209" x="4343400" y="3679825"/>
          <p14:tracePt t="76219" x="4356100" y="3679825"/>
          <p14:tracePt t="76225" x="4368800" y="3667125"/>
          <p14:tracePt t="76235" x="4368800" y="3654425"/>
          <p14:tracePt t="76245" x="4381500" y="3641725"/>
          <p14:tracePt t="76249" x="4394200" y="3629025"/>
          <p14:tracePt t="76259" x="4394200" y="3616325"/>
          <p14:tracePt t="76265" x="4394200" y="3590925"/>
          <p14:tracePt t="76275" x="4394200" y="3579813"/>
          <p14:tracePt t="76285" x="4394200" y="3567113"/>
          <p14:tracePt t="76291" x="4394200" y="3541713"/>
          <p14:tracePt t="76301" x="4394200" y="3529013"/>
          <p14:tracePt t="76305" x="4394200" y="3503613"/>
          <p14:tracePt t="76315" x="4394200" y="3490913"/>
          <p14:tracePt t="76331" x="4394200" y="3479800"/>
          <p14:tracePt t="76375" x="4381500" y="3479800"/>
          <p14:tracePt t="76397" x="4356100" y="3479800"/>
          <p14:tracePt t="76401" x="4330700" y="3479800"/>
          <p14:tracePt t="76411" x="4318000" y="3503613"/>
          <p14:tracePt t="76417" x="4294188" y="3554413"/>
          <p14:tracePt t="76427" x="4281488" y="3603625"/>
          <p14:tracePt t="76437" x="4281488" y="3629025"/>
          <p14:tracePt t="76441" x="4281488" y="3654425"/>
          <p14:tracePt t="76451" x="4281488" y="3667125"/>
          <p14:tracePt t="76457" x="4281488" y="3679825"/>
          <p14:tracePt t="76593" x="4281488" y="3667125"/>
          <p14:tracePt t="76603" x="4281488" y="3629025"/>
          <p14:tracePt t="76607" x="4281488" y="3579813"/>
          <p14:tracePt t="76619" x="4281488" y="3554413"/>
          <p14:tracePt t="76627" x="4256088" y="3503613"/>
          <p14:tracePt t="76633" x="4256088" y="3490913"/>
          <p14:tracePt t="76643" x="4230688" y="3467100"/>
          <p14:tracePt t="76679" x="4217988" y="3454400"/>
          <p14:tracePt t="76693" x="4192588" y="3454400"/>
          <p14:tracePt t="76709" x="4181475" y="3454400"/>
          <p14:tracePt t="76719" x="4156075" y="3454400"/>
          <p14:tracePt t="76735" x="4143375" y="3467100"/>
          <p14:tracePt t="76743" x="4143375" y="3490913"/>
          <p14:tracePt t="76749" x="4130675" y="3516313"/>
          <p14:tracePt t="76769" x="4130675" y="3529013"/>
          <p14:tracePt t="76775" x="4130675" y="3541713"/>
          <p14:tracePt t="76785" x="4130675" y="3554413"/>
          <p14:tracePt t="76795" x="4130675" y="3567113"/>
          <p14:tracePt t="76815" x="4130675" y="3590925"/>
          <p14:tracePt t="76835" x="4130675" y="3603625"/>
          <p14:tracePt t="76849" x="4130675" y="3616325"/>
          <p14:tracePt t="76865" x="4130675" y="3629025"/>
          <p14:tracePt t="76875" x="4130675" y="3641725"/>
          <p14:tracePt t="76878" x="4130675" y="3654425"/>
          <p14:tracePt t="76889" x="4130675" y="3679825"/>
          <p14:tracePt t="76895" x="4130675" y="3703638"/>
          <p14:tracePt t="76905" x="4092575" y="3729038"/>
          <p14:tracePt t="76914" x="4068763" y="3754438"/>
          <p14:tracePt t="76921" x="4005263" y="3792538"/>
          <p14:tracePt t="76931" x="3943350" y="3829050"/>
          <p14:tracePt t="76935" x="3867150" y="3867150"/>
          <p14:tracePt t="76945" x="3779838" y="3905250"/>
          <p14:tracePt t="76957" x="3679825" y="3941763"/>
          <p14:tracePt t="76961" x="3554413" y="3967163"/>
          <p14:tracePt t="76971" x="3405188" y="4005263"/>
          <p14:tracePt t="76974" x="3254375" y="4017963"/>
          <p14:tracePt t="76988" x="3103563" y="4017963"/>
          <p14:tracePt t="76997" x="2954338" y="4054475"/>
          <p14:tracePt t="77001" x="2841625" y="4054475"/>
          <p14:tracePt t="77011" x="2767013" y="4054475"/>
          <p14:tracePt t="77017" x="2703513" y="4054475"/>
          <p14:tracePt t="77027" x="2667000" y="4054475"/>
          <p14:tracePt t="77038" x="2654300" y="4054475"/>
          <p14:tracePt t="77041" x="2641600" y="4054475"/>
          <p14:tracePt t="77057" x="2628900" y="4054475"/>
          <p14:tracePt t="77097" x="2616200" y="4054475"/>
          <p14:tracePt t="77113" x="2590800" y="4054475"/>
          <p14:tracePt t="77117" x="2565400" y="4054475"/>
          <p14:tracePt t="77127" x="2528888" y="4079875"/>
          <p14:tracePt t="77138" x="2478088" y="4092575"/>
          <p14:tracePt t="77143" x="2428875" y="4117975"/>
          <p14:tracePt t="77153" x="2378075" y="4141788"/>
          <p14:tracePt t="77157" x="2316163" y="4179888"/>
          <p14:tracePt t="77167" x="2239963" y="4179888"/>
          <p14:tracePt t="77177" x="2203450" y="4192588"/>
          <p14:tracePt t="77183" x="2152650" y="4217988"/>
          <p14:tracePt t="77192" x="2116138" y="4217988"/>
          <p14:tracePt t="77197" x="2090738" y="4217988"/>
          <p14:tracePt t="77207" x="2039938" y="4217988"/>
          <p14:tracePt t="77217" x="2014538" y="4230688"/>
          <p14:tracePt t="77223" x="2003425" y="4241800"/>
          <p14:tracePt t="77233" x="1990725" y="4241800"/>
          <p14:tracePt t="77239" x="1978025" y="4241800"/>
          <p14:tracePt t="77249" x="1952625" y="4241800"/>
          <p14:tracePt t="77269" x="1939925" y="4241800"/>
          <p14:tracePt t="77283" x="1927225" y="4241800"/>
          <p14:tracePt t="77309" x="1914525" y="4241800"/>
          <p14:tracePt t="77335" x="1890713" y="4241800"/>
          <p14:tracePt t="77339" x="1865313" y="4241800"/>
          <p14:tracePt t="77349" x="1839913" y="4254500"/>
          <p14:tracePt t="77359" x="1814513" y="4254500"/>
          <p14:tracePt t="77365" x="1790700" y="4267200"/>
          <p14:tracePt t="77375" x="1752600" y="4279900"/>
          <p14:tracePt t="77379" x="1727200" y="4279900"/>
          <p14:tracePt t="77389" x="1701800" y="4279900"/>
          <p14:tracePt t="77399" x="1677988" y="4292600"/>
          <p14:tracePt t="77405" x="1665288" y="4292600"/>
          <p14:tracePt t="77415" x="1652588" y="4292600"/>
          <p14:tracePt t="77419" x="1652588" y="4305300"/>
          <p14:tracePt t="77445" x="1627188" y="4305300"/>
          <p14:tracePt t="77511" x="1614488" y="4318000"/>
          <p14:tracePt t="77535" x="1601788" y="4318000"/>
          <p14:tracePt t="77541" x="1589088" y="4330700"/>
          <p14:tracePt t="78277" x="1577975" y="4330700"/>
          <p14:tracePt t="78483" x="1577975" y="4341813"/>
          <p14:tracePt t="78535" x="1601788" y="4341813"/>
          <p14:tracePt t="78555" x="1627188" y="4330700"/>
          <p14:tracePt t="78569" x="1627188" y="4318000"/>
          <p14:tracePt t="78605" x="1639888" y="4318000"/>
          <p14:tracePt t="79069" x="1627188" y="4318000"/>
          <p14:tracePt t="79072" x="1614488" y="4318000"/>
          <p14:tracePt t="79095" x="1601788" y="4318000"/>
          <p14:tracePt t="79099" x="1589088" y="4318000"/>
          <p14:tracePt t="79109" x="1577975" y="4318000"/>
          <p14:tracePt t="79115" x="1565275" y="4318000"/>
          <p14:tracePt t="79149" x="1539875" y="4318000"/>
          <p14:tracePt t="79261" x="1527175" y="4318000"/>
          <p14:tracePt t="79267" x="1501775" y="4318000"/>
          <p14:tracePt t="79287" x="1489075" y="4318000"/>
          <p14:tracePt t="79347" x="1476375" y="4318000"/>
          <p14:tracePt t="79387" x="1465263" y="4318000"/>
          <p14:tracePt t="79417" x="1452563" y="4318000"/>
          <p14:tracePt t="79427" x="1439863" y="4318000"/>
          <p14:tracePt t="79463" x="1439863" y="4330700"/>
          <p14:tracePt t="79655" x="1452563" y="4330700"/>
          <p14:tracePt t="79659" x="1489075" y="4330700"/>
          <p14:tracePt t="79669" x="1514475" y="4330700"/>
          <p14:tracePt t="79679" x="1539875" y="4330700"/>
          <p14:tracePt t="79685" x="1552575" y="4341813"/>
          <p14:tracePt t="79695" x="1565275" y="4341813"/>
          <p14:tracePt t="79699" x="1577975" y="4341813"/>
          <p14:tracePt t="79709" x="1601788" y="4341813"/>
          <p14:tracePt t="79720" x="1614488" y="4341813"/>
          <p14:tracePt t="79725" x="1639888" y="4341813"/>
          <p14:tracePt t="79741" x="1652588" y="4341813"/>
          <p14:tracePt t="79751" x="1665288" y="4341813"/>
          <p14:tracePt t="79781" x="1677988" y="4341813"/>
          <p14:tracePt t="79801" x="1689100" y="4341813"/>
          <p14:tracePt t="79821" x="1701800" y="4341813"/>
          <p14:tracePt t="79834" x="1714500" y="4341813"/>
          <p14:tracePt t="79845" x="1727200" y="4341813"/>
          <p14:tracePt t="79861" x="1739900" y="4341813"/>
          <p14:tracePt t="79877" x="1752600" y="4341813"/>
          <p14:tracePt t="80057" x="1752600" y="4330700"/>
          <p14:tracePt t="80073" x="1778000" y="4292600"/>
          <p14:tracePt t="80079" x="1814513" y="4254500"/>
          <p14:tracePt t="80089" x="1852613" y="4205288"/>
          <p14:tracePt t="80099" x="1865313" y="4167188"/>
          <p14:tracePt t="80103" x="1878013" y="4141788"/>
          <p14:tracePt t="80112" x="1878013" y="4117975"/>
          <p14:tracePt t="80120" x="1890713" y="4092575"/>
          <p14:tracePt t="80129" x="1890713" y="4079875"/>
          <p14:tracePt t="80139" x="1890713" y="4054475"/>
          <p14:tracePt t="80143" x="1890713" y="4041775"/>
          <p14:tracePt t="80153" x="1890713" y="4029075"/>
          <p14:tracePt t="80158" x="1890713" y="4017963"/>
          <p14:tracePt t="80169" x="1890713" y="4005263"/>
          <p14:tracePt t="80179" x="1890713" y="3992563"/>
          <p14:tracePt t="80183" x="1890713" y="3979863"/>
          <p14:tracePt t="80209" x="1903413" y="3954463"/>
          <p14:tracePt t="80219" x="1914525" y="3941763"/>
          <p14:tracePt t="80233" x="1914525" y="3929063"/>
          <p14:tracePt t="80269" x="1927225" y="3916363"/>
          <p14:tracePt t="80286" x="1927225" y="3905250"/>
          <p14:tracePt t="80299" x="1939925" y="3892550"/>
          <p14:tracePt t="80315" x="1939925" y="3867150"/>
          <p14:tracePt t="80351" x="1939925" y="3841750"/>
          <p14:tracePt t="80381" x="1939925" y="3829050"/>
          <p14:tracePt t="80395" x="1939925" y="3816350"/>
          <p14:tracePt t="80849" x="1939925" y="3829050"/>
          <p14:tracePt t="82877" x="1939925" y="3841750"/>
          <p14:tracePt t="82897" x="1927225" y="3867150"/>
          <p14:tracePt t="82979" x="1914525" y="3879850"/>
          <p14:tracePt t="83008" x="1914525" y="3892550"/>
          <p14:tracePt t="83013" x="1914525" y="3905250"/>
          <p14:tracePt t="83023" x="1903413" y="3929063"/>
          <p14:tracePt t="83033" x="1890713" y="3941763"/>
          <p14:tracePt t="83038" x="1878013" y="3954463"/>
          <p14:tracePt t="83050" x="1865313" y="3992563"/>
          <p14:tracePt t="83053" x="1852613" y="4017963"/>
          <p14:tracePt t="83065" x="1814513" y="4041775"/>
          <p14:tracePt t="83069" x="1814513" y="4079875"/>
          <p14:tracePt t="83079" x="1790700" y="4105275"/>
          <p14:tracePt t="83089" x="1778000" y="4129088"/>
          <p14:tracePt t="83095" x="1765300" y="4154488"/>
          <p14:tracePt t="83105" x="1752600" y="4192588"/>
          <p14:tracePt t="83109" x="1739900" y="4217988"/>
          <p14:tracePt t="83131" x="1727200" y="4241800"/>
          <p14:tracePt t="83135" x="1714500" y="4267200"/>
          <p14:tracePt t="83151" x="1701800" y="4292600"/>
          <p14:tracePt t="83161" x="1689100" y="4318000"/>
          <p14:tracePt t="83175" x="1689100" y="4341813"/>
          <p14:tracePt t="83185" x="1677988" y="4354513"/>
          <p14:tracePt t="83201" x="1665288" y="4379913"/>
          <p14:tracePt t="83231" x="1665288" y="4392613"/>
          <p14:tracePt t="83267" x="1652588" y="4405313"/>
          <p14:tracePt t="83343" x="1639888" y="4405313"/>
          <p14:tracePt t="83377" x="1627188" y="4418013"/>
          <p14:tracePt t="83489" x="1614488" y="4430713"/>
          <p14:tracePt t="83502" x="1601788" y="4454525"/>
          <p14:tracePt t="83519" x="1577975" y="4479925"/>
          <p14:tracePt t="83529" x="1577975" y="4492625"/>
          <p14:tracePt t="83543" x="1577975" y="4505325"/>
          <p14:tracePt t="83559" x="1565275" y="4518025"/>
          <p14:tracePt t="83568" x="1565275" y="4530725"/>
          <p14:tracePt t="83579" x="1552575" y="4530725"/>
          <p14:tracePt t="83771" x="1539875" y="4530725"/>
          <p14:tracePt t="83795" x="1539875" y="4505325"/>
          <p14:tracePt t="83811" x="1527175" y="4492625"/>
          <p14:tracePt t="83821" x="1514475" y="4479925"/>
          <p14:tracePt t="83841" x="1514475" y="4454525"/>
          <p14:tracePt t="83917" x="1514475" y="4443413"/>
          <p14:tracePt t="83937" x="1514475" y="4430713"/>
          <p14:tracePt t="83943" x="1514475" y="4418013"/>
          <p14:tracePt t="83957" x="1514475" y="4405313"/>
          <p14:tracePt t="83967" x="1514475" y="4392613"/>
          <p14:tracePt t="83983" x="1514475" y="4379913"/>
          <p14:tracePt t="84225" x="1501775" y="4379913"/>
          <p14:tracePt t="84305" x="1501775" y="4367213"/>
          <p14:tracePt t="84331" x="1489075" y="4354513"/>
          <p14:tracePt t="84345" x="1465263" y="4341813"/>
          <p14:tracePt t="84355" x="1452563" y="4341813"/>
          <p14:tracePt t="84365" x="1439863" y="4341813"/>
          <p14:tracePt t="84371" x="1427163" y="4341813"/>
          <p14:tracePt t="84382" x="1414463" y="4341813"/>
          <p14:tracePt t="84387" x="1401763" y="4341813"/>
          <p14:tracePt t="84397" x="1389063" y="4341813"/>
          <p14:tracePt t="85283" x="1389063" y="4330700"/>
          <p14:tracePt t="86065" x="1414463" y="4354513"/>
          <p14:tracePt t="86071" x="1439863" y="4354513"/>
          <p14:tracePt t="86081" x="1452563" y="4354513"/>
          <p14:tracePt t="86085" x="1489075" y="4354513"/>
          <p14:tracePt t="86095" x="1527175" y="4367213"/>
          <p14:tracePt t="86107" x="1552575" y="4379913"/>
          <p14:tracePt t="86111" x="1589088" y="4379913"/>
          <p14:tracePt t="86121" x="1627188" y="4379913"/>
          <p14:tracePt t="86127" x="1665288" y="4379913"/>
          <p14:tracePt t="86137" x="1701800" y="4379913"/>
          <p14:tracePt t="86147" x="1727200" y="4379913"/>
          <p14:tracePt t="86151" x="1752600" y="4379913"/>
          <p14:tracePt t="86161" x="1778000" y="4379913"/>
          <p14:tracePt t="86167" x="1790700" y="4379913"/>
          <p14:tracePt t="86177" x="1814513" y="4379913"/>
          <p14:tracePt t="86191" x="1827213" y="4379913"/>
          <p14:tracePt t="86286" x="1839913" y="4379913"/>
          <p14:tracePt t="86863" x="1865313" y="4379913"/>
          <p14:tracePt t="86873" x="1890713" y="4379913"/>
          <p14:tracePt t="86877" x="1903413" y="4367213"/>
          <p14:tracePt t="86887" x="1914525" y="4367213"/>
          <p14:tracePt t="86913" x="1939925" y="4354513"/>
          <p14:tracePt t="86929" x="1952625" y="4354513"/>
          <p14:tracePt t="86933" x="1965325" y="4354513"/>
          <p14:tracePt t="86953" x="1990725" y="4341813"/>
          <p14:tracePt t="86983" x="2003425" y="4341813"/>
          <p14:tracePt t="86999" x="2014538" y="4341813"/>
          <p14:tracePt t="87009" x="2027238" y="4341813"/>
          <p14:tracePt t="87025" x="2052638" y="4341813"/>
          <p14:tracePt t="87039" x="2078038" y="4341813"/>
          <p14:tracePt t="87049" x="2090738" y="4341813"/>
          <p14:tracePt t="87055" x="2116138" y="4341813"/>
          <p14:tracePt t="87065" x="2152650" y="4341813"/>
          <p14:tracePt t="87075" x="2178050" y="4341813"/>
          <p14:tracePt t="87079" x="2203450" y="4341813"/>
          <p14:tracePt t="87089" x="2228850" y="4341813"/>
          <p14:tracePt t="87095" x="2239963" y="4341813"/>
          <p14:tracePt t="87105" x="2265363" y="4341813"/>
          <p14:tracePt t="87115" x="2278063" y="4341813"/>
          <p14:tracePt t="87145" x="2290763" y="4341813"/>
          <p14:tracePt t="87165" x="2303463" y="4354513"/>
          <p14:tracePt t="87251" x="2316163" y="4354513"/>
          <p14:tracePt t="87281" x="2328863" y="4354513"/>
          <p14:tracePt t="87321" x="2339975" y="4354513"/>
          <p14:tracePt t="89203" x="2352675" y="4354513"/>
          <p14:tracePt t="90801" x="2352675" y="4341813"/>
          <p14:tracePt t="90817" x="2365375" y="4341813"/>
          <p14:tracePt t="90831" x="2390775" y="4341813"/>
          <p14:tracePt t="90841" x="2403475" y="4341813"/>
          <p14:tracePt t="90873" x="2416175" y="4341813"/>
          <p14:tracePt t="90907" x="2428875" y="4341813"/>
          <p14:tracePt t="90927" x="2441575" y="4341813"/>
          <p14:tracePt t="90933" x="2452688" y="4341813"/>
          <p14:tracePt t="90953" x="2490788" y="4330700"/>
          <p14:tracePt t="90957" x="2516188" y="4330700"/>
          <p14:tracePt t="90976" x="2565400" y="4292600"/>
          <p14:tracePt t="90983" x="2590800" y="4279900"/>
          <p14:tracePt t="90993" x="2654300" y="4254500"/>
          <p14:tracePt t="90999" x="2690813" y="4241800"/>
          <p14:tracePt t="91009" x="2767013" y="4217988"/>
          <p14:tracePt t="91013" x="2828925" y="4217988"/>
          <p14:tracePt t="91023" x="2879725" y="4217988"/>
          <p14:tracePt t="91033" x="2954338" y="4192588"/>
          <p14:tracePt t="91039" x="2992438" y="4192588"/>
          <p14:tracePt t="91049" x="3041650" y="4192588"/>
          <p14:tracePt t="91053" x="3103563" y="4192588"/>
          <p14:tracePt t="91063" x="3141663" y="4192588"/>
          <p14:tracePt t="91075" x="3205163" y="4192588"/>
          <p14:tracePt t="91079" x="3267075" y="4192588"/>
          <p14:tracePt t="91089" x="3317875" y="4192588"/>
          <p14:tracePt t="91095" x="3367088" y="4192588"/>
          <p14:tracePt t="91105" x="3417888" y="4192588"/>
          <p14:tracePt t="91115" x="3454400" y="4192588"/>
          <p14:tracePt t="91118" x="3479800" y="4192588"/>
          <p14:tracePt t="91129" x="3517900" y="4179888"/>
          <p14:tracePt t="91134" x="3554413" y="4179888"/>
          <p14:tracePt t="91145" x="3592513" y="4167188"/>
          <p14:tracePt t="91155" x="3617913" y="4154488"/>
          <p14:tracePt t="91161" x="3643313" y="4154488"/>
          <p14:tracePt t="91171" x="3679825" y="4154488"/>
          <p14:tracePt t="91176" x="3692525" y="4129088"/>
          <p14:tracePt t="91185" x="3717925" y="4117975"/>
          <p14:tracePt t="91195" x="3767138" y="4105275"/>
          <p14:tracePt t="91201" x="3805238" y="4067175"/>
          <p14:tracePt t="91211" x="3879850" y="4017963"/>
          <p14:tracePt t="91215" x="3943350" y="3979863"/>
          <p14:tracePt t="91226" x="4017963" y="3916363"/>
          <p14:tracePt t="91235" x="4056063" y="3892550"/>
          <p14:tracePt t="91241" x="4130675" y="3841750"/>
          <p14:tracePt t="91251" x="4181475" y="3803650"/>
          <p14:tracePt t="91255" x="4217988" y="3779838"/>
          <p14:tracePt t="91265" x="4243388" y="3754438"/>
          <p14:tracePt t="91276" x="4281488" y="3741738"/>
          <p14:tracePt t="91281" x="4305300" y="3716338"/>
          <p14:tracePt t="91292" x="4305300" y="3703638"/>
          <p14:tracePt t="91295" x="4318000" y="3703638"/>
          <p14:tracePt t="91305" x="4330700" y="3692525"/>
          <p14:tracePt t="91317" x="4343400" y="3679825"/>
          <p14:tracePt t="91321" x="4343400" y="3654425"/>
          <p14:tracePt t="91331" x="4356100" y="3654425"/>
          <p14:tracePt t="91337" x="4381500" y="3629025"/>
          <p14:tracePt t="91347" x="4418013" y="3579813"/>
          <p14:tracePt t="91358" x="4443413" y="3554413"/>
          <p14:tracePt t="91371" x="4468813" y="3529013"/>
          <p14:tracePt t="91377" x="4468813" y="3516313"/>
          <p14:tracePt t="91397" x="4481513" y="3490913"/>
          <p14:tracePt t="91411" x="4494213" y="3490913"/>
          <p14:tracePt t="91427" x="4494213" y="3479800"/>
          <p14:tracePt t="91447" x="4506913" y="3479800"/>
          <p14:tracePt t="91649" x="4430713" y="3516313"/>
          <p14:tracePt t="91655" x="4294188" y="3579813"/>
          <p14:tracePt t="91665" x="4168775" y="3641725"/>
          <p14:tracePt t="91669" x="4043363" y="3679825"/>
          <p14:tracePt t="91679" x="3943350" y="3741738"/>
          <p14:tracePt t="91689" x="3879850" y="3754438"/>
          <p14:tracePt t="91695" x="3830638" y="3767138"/>
          <p14:tracePt t="91705" x="3805238" y="3792538"/>
          <p14:tracePt t="91709" x="3767138" y="3803650"/>
          <p14:tracePt t="91719" x="3756025" y="3803650"/>
          <p14:tracePt t="91729" x="3756025" y="3816350"/>
          <p14:tracePt t="91735" x="3730625" y="3816350"/>
          <p14:tracePt t="91775" x="3717925" y="3816350"/>
          <p14:tracePt t="91792" x="3692525" y="3816350"/>
          <p14:tracePt t="91801" x="3667125" y="3854450"/>
          <p14:tracePt t="91805" x="3643313" y="3854450"/>
          <p14:tracePt t="91815" x="3617913" y="3879850"/>
          <p14:tracePt t="91821" x="3579813" y="3905250"/>
          <p14:tracePt t="91831" x="3567113" y="3916363"/>
          <p14:tracePt t="91842" x="3554413" y="3929063"/>
          <p14:tracePt t="91845" x="3530600" y="3941763"/>
          <p14:tracePt t="91855" x="3517900" y="3954463"/>
          <p14:tracePt t="91861" x="3492500" y="3967163"/>
          <p14:tracePt t="91871" x="3479800" y="3979863"/>
          <p14:tracePt t="91881" x="3454400" y="3992563"/>
          <p14:tracePt t="91885" x="3417888" y="4005263"/>
          <p14:tracePt t="91897" x="3328988" y="4017963"/>
          <p14:tracePt t="91901" x="3241675" y="4054475"/>
          <p14:tracePt t="91911" x="3141663" y="4079875"/>
          <p14:tracePt t="91921" x="3067050" y="4092575"/>
          <p14:tracePt t="91927" x="3003550" y="4092575"/>
          <p14:tracePt t="91937" x="2916238" y="4117975"/>
          <p14:tracePt t="91942" x="2841625" y="4129088"/>
          <p14:tracePt t="91951" x="2754313" y="4154488"/>
          <p14:tracePt t="91976" x="2628900" y="4205288"/>
          <p14:tracePt t="91977" x="2554288" y="4217988"/>
          <p14:tracePt t="91983" x="2541588" y="4230688"/>
          <p14:tracePt t="91993" x="2490788" y="4241800"/>
          <p14:tracePt t="92007" x="2478088" y="4254500"/>
          <p14:tracePt t="92027" x="2452688" y="4254500"/>
          <p14:tracePt t="92033" x="2441575" y="4279900"/>
          <p14:tracePt t="92043" x="2428875" y="4279900"/>
          <p14:tracePt t="92047" x="2403475" y="4279900"/>
          <p14:tracePt t="92067" x="2378075" y="4279900"/>
          <p14:tracePt t="92074" x="2352675" y="4279900"/>
          <p14:tracePt t="92083" x="2328863" y="4279900"/>
          <p14:tracePt t="92113" x="2316163" y="4279900"/>
          <p14:tracePt t="92315" x="2378075" y="4279900"/>
          <p14:tracePt t="92319" x="2541588" y="4279900"/>
          <p14:tracePt t="92329" x="2703513" y="4279900"/>
          <p14:tracePt t="92335" x="2890838" y="4279900"/>
          <p14:tracePt t="92345" x="3067050" y="4279900"/>
          <p14:tracePt t="92355" x="3205163" y="4279900"/>
          <p14:tracePt t="92361" x="3354388" y="4279900"/>
          <p14:tracePt t="92371" x="3467100" y="4267200"/>
          <p14:tracePt t="92375" x="3579813" y="4241800"/>
          <p14:tracePt t="92385" x="3630613" y="4241800"/>
          <p14:tracePt t="92395" x="3654425" y="4241800"/>
          <p14:tracePt t="92401" x="3679825" y="4230688"/>
          <p14:tracePt t="92411" x="3717925" y="4217988"/>
          <p14:tracePt t="92415" x="3743325" y="4217988"/>
          <p14:tracePt t="92427" x="3767138" y="4205288"/>
          <p14:tracePt t="92521" x="3756025" y="4217988"/>
          <p14:tracePt t="92531" x="3692525" y="4254500"/>
          <p14:tracePt t="92537" x="3605213" y="4305300"/>
          <p14:tracePt t="92547" x="3492500" y="4341813"/>
          <p14:tracePt t="92551" x="3392488" y="4392613"/>
          <p14:tracePt t="92561" x="3292475" y="4430713"/>
          <p14:tracePt t="92573" x="3179763" y="4467225"/>
          <p14:tracePt t="92577" x="3103563" y="4492625"/>
          <p14:tracePt t="92587" x="2992438" y="4530725"/>
          <p14:tracePt t="92593" x="2903538" y="4530725"/>
          <p14:tracePt t="92603" x="2841625" y="4530725"/>
          <p14:tracePt t="92613" x="2767013" y="4530725"/>
          <p14:tracePt t="92617" x="2716213" y="4530725"/>
          <p14:tracePt t="92627" x="2690813" y="4530725"/>
          <p14:tracePt t="92633" x="2667000" y="4530725"/>
          <p14:tracePt t="92663" x="2654300" y="4530725"/>
          <p14:tracePt t="92679" x="2654300" y="4518025"/>
          <p14:tracePt t="92683" x="2654300" y="4492625"/>
          <p14:tracePt t="92693" x="2678113" y="4418013"/>
          <p14:tracePt t="92703" x="2790825" y="4341813"/>
          <p14:tracePt t="92709" x="2941638" y="4292600"/>
          <p14:tracePt t="92719" x="3103563" y="4217988"/>
          <p14:tracePt t="92723" x="3292475" y="4179888"/>
          <p14:tracePt t="92733" x="3505200" y="4117975"/>
          <p14:tracePt t="92743" x="3654425" y="4067175"/>
          <p14:tracePt t="92749" x="3792538" y="4029075"/>
          <p14:tracePt t="92759" x="3879850" y="3992563"/>
          <p14:tracePt t="92763" x="3930650" y="3967163"/>
          <p14:tracePt t="92773" x="3968750" y="3954463"/>
          <p14:tracePt t="92783" x="3979863" y="3941763"/>
          <p14:tracePt t="92799" x="3992563" y="3916363"/>
          <p14:tracePt t="92805" x="4005263" y="3916363"/>
          <p14:tracePt t="92815" x="4005263" y="3905250"/>
          <p14:tracePt t="92825" x="4017963" y="3879850"/>
          <p14:tracePt t="92829" x="4030663" y="3867150"/>
          <p14:tracePt t="92845" x="4030663" y="3854450"/>
          <p14:tracePt t="92855" x="4056063" y="3829050"/>
          <p14:tracePt t="92869" x="4056063" y="3803650"/>
          <p14:tracePt t="92879" x="4081463" y="3767138"/>
          <p14:tracePt t="92885" x="4105275" y="3741738"/>
          <p14:tracePt t="92895" x="4117975" y="3729038"/>
          <p14:tracePt t="92905" x="4181475" y="3667125"/>
          <p14:tracePt t="92909" x="4256088" y="3629025"/>
          <p14:tracePt t="92919" x="4343400" y="3616325"/>
          <p14:tracePt t="92925" x="4430713" y="3579813"/>
          <p14:tracePt t="92935" x="4456113" y="3579813"/>
          <p14:tracePt t="92945" x="4468813" y="3567113"/>
          <p14:tracePt t="92951" x="4506913" y="3554413"/>
          <p14:tracePt t="92961" x="4518025" y="3541713"/>
          <p14:tracePt t="92965" x="4530725" y="3529013"/>
          <p14:tracePt t="92985" x="4543425" y="3516313"/>
          <p14:tracePt t="92991" x="4556125" y="3516313"/>
          <p14:tracePt t="93001" x="4556125" y="3503613"/>
          <p14:tracePt t="93007" x="4568825" y="3503613"/>
          <p14:tracePt t="93027" x="4568825" y="3490913"/>
          <p14:tracePt t="93101" x="4530725" y="3490913"/>
          <p14:tracePt t="93111" x="4494213" y="3490913"/>
          <p14:tracePt t="93117" x="4406900" y="3503613"/>
          <p14:tracePt t="93127" x="4318000" y="3554413"/>
          <p14:tracePt t="93131" x="4181475" y="3616325"/>
          <p14:tracePt t="93143" x="4043363" y="3679825"/>
          <p14:tracePt t="93153" x="3867150" y="3741738"/>
          <p14:tracePt t="93158" x="3643313" y="3841750"/>
          <p14:tracePt t="93167" x="3429000" y="3929063"/>
          <p14:tracePt t="93173" x="3205163" y="4029075"/>
          <p14:tracePt t="93183" x="2954338" y="4129088"/>
          <p14:tracePt t="93193" x="2703513" y="4241800"/>
          <p14:tracePt t="93197" x="2441575" y="4292600"/>
          <p14:tracePt t="93207" x="2265363" y="4354513"/>
          <p14:tracePt t="93213" x="2127250" y="4392613"/>
          <p14:tracePt t="93223" x="2003425" y="4418013"/>
          <p14:tracePt t="93232" x="1903413" y="4430713"/>
          <p14:tracePt t="93239" x="1790700" y="4430713"/>
          <p14:tracePt t="93247" x="1714500" y="4454525"/>
          <p14:tracePt t="93253" x="1677988" y="4454525"/>
          <p14:tracePt t="93263" x="1627188" y="4454525"/>
          <p14:tracePt t="93273" x="1614488" y="4454525"/>
          <p14:tracePt t="93293" x="1601788" y="4454525"/>
          <p14:tracePt t="93475" x="1677988" y="4454525"/>
          <p14:tracePt t="93485" x="1790700" y="4454525"/>
          <p14:tracePt t="93491" x="1952625" y="4454525"/>
          <p14:tracePt t="93501" x="2078038" y="4454525"/>
          <p14:tracePt t="93505" x="2190750" y="4454525"/>
          <p14:tracePt t="93515" x="2290763" y="4454525"/>
          <p14:tracePt t="93525" x="2365375" y="4454525"/>
          <p14:tracePt t="93531" x="2416175" y="4430713"/>
          <p14:tracePt t="93541" x="2452688" y="4430713"/>
          <p14:tracePt t="93545" x="2478088" y="4418013"/>
          <p14:tracePt t="93556" x="2490788" y="4418013"/>
          <p14:tracePt t="93571" x="2503488" y="4418013"/>
          <p14:tracePt t="93797" x="2516188" y="4418013"/>
          <p14:tracePt t="93809" x="2516188" y="4405313"/>
          <p14:tracePt t="93813" x="2554288" y="4405313"/>
          <p14:tracePt t="93823" x="2603500" y="4379913"/>
          <p14:tracePt t="93833" x="2703513" y="4367213"/>
          <p14:tracePt t="93839" x="2803525" y="4367213"/>
          <p14:tracePt t="93849" x="2928938" y="4367213"/>
          <p14:tracePt t="93853" x="2992438" y="4367213"/>
          <p14:tracePt t="93863" x="3054350" y="4341813"/>
          <p14:tracePt t="93873" x="3067050" y="4341813"/>
          <p14:tracePt t="93879" x="3079750" y="4341813"/>
          <p14:tracePt t="93890" x="3092450" y="4341813"/>
          <p14:tracePt t="93893" x="3103563" y="4341813"/>
          <p14:tracePt t="93903" x="3116263" y="4341813"/>
          <p14:tracePt t="93918" x="3128963" y="4341813"/>
          <p14:tracePt t="94177" x="3103563" y="4341813"/>
          <p14:tracePt t="94181" x="3079750" y="4341813"/>
          <p14:tracePt t="94196" x="3054350" y="4341813"/>
          <p14:tracePt t="94221" x="3041650" y="4330700"/>
          <p14:tracePt t="94237" x="3028950" y="4318000"/>
          <p14:tracePt t="94247" x="3016250" y="4318000"/>
          <p14:tracePt t="94257" x="3003550" y="4318000"/>
          <p14:tracePt t="94273" x="2992438" y="4318000"/>
          <p14:tracePt t="94277" x="2967038" y="4318000"/>
          <p14:tracePt t="94297" x="2954338" y="4318000"/>
          <p14:tracePt t="94303" x="2941638" y="4318000"/>
          <p14:tracePt t="94313" x="2928938" y="4318000"/>
          <p14:tracePt t="94327" x="2903538" y="4318000"/>
          <p14:tracePt t="94343" x="2890838" y="4318000"/>
          <p14:tracePt t="94483" x="2928938" y="4305300"/>
          <p14:tracePt t="94493" x="3003550" y="4292600"/>
          <p14:tracePt t="94499" x="3103563" y="4267200"/>
          <p14:tracePt t="94509" x="3179763" y="4254500"/>
          <p14:tracePt t="94513" x="3216275" y="4254500"/>
          <p14:tracePt t="94523" x="3241675" y="4254500"/>
          <p14:tracePt t="94533" x="3254375" y="4254500"/>
          <p14:tracePt t="94539" x="3267075" y="4241800"/>
          <p14:tracePt t="94933" x="3254375" y="4254500"/>
          <p14:tracePt t="95033" x="3241675" y="4254500"/>
          <p14:tracePt t="95387" x="3216275" y="4267200"/>
          <p14:tracePt t="95397" x="3216275" y="4279900"/>
          <p14:tracePt t="95407" x="3205163" y="4292600"/>
          <p14:tracePt t="95411" x="3179763" y="4305300"/>
          <p14:tracePt t="95422" x="3167063" y="4318000"/>
          <p14:tracePt t="95427" x="3141663" y="4318000"/>
          <p14:tracePt t="95437" x="3116263" y="4330700"/>
          <p14:tracePt t="95447" x="3079750" y="4330700"/>
          <p14:tracePt t="95450" x="3041650" y="4330700"/>
          <p14:tracePt t="95463" x="3016250" y="4330700"/>
          <p14:tracePt t="95467" x="2967038" y="4330700"/>
          <p14:tracePt t="95477" x="2941638" y="4330700"/>
          <p14:tracePt t="95493" x="2916238" y="4330700"/>
          <p14:tracePt t="95503" x="2879725" y="4318000"/>
          <p14:tracePt t="95507" x="2879725" y="4305300"/>
          <p14:tracePt t="95649" x="2867025" y="4305300"/>
          <p14:tracePt t="95689" x="2854325" y="4292600"/>
          <p14:tracePt t="95739" x="2841625" y="4292600"/>
          <p14:tracePt t="95749" x="2828925" y="4292600"/>
          <p14:tracePt t="95755" x="2816225" y="4292600"/>
          <p14:tracePt t="95765" x="2803525" y="4292600"/>
          <p14:tracePt t="95775" x="2778125" y="4292600"/>
          <p14:tracePt t="95779" x="2754313" y="4292600"/>
          <p14:tracePt t="95789" x="2728913" y="4292600"/>
          <p14:tracePt t="95795" x="2690813" y="4292600"/>
          <p14:tracePt t="95805" x="2667000" y="4292600"/>
          <p14:tracePt t="95815" x="2628900" y="4292600"/>
          <p14:tracePt t="95822" x="2590800" y="4292600"/>
          <p14:tracePt t="95831" x="2541588" y="4292600"/>
          <p14:tracePt t="95835" x="2503488" y="4292600"/>
          <p14:tracePt t="95845" x="2452688" y="4292600"/>
          <p14:tracePt t="95855" x="2390775" y="4292600"/>
          <p14:tracePt t="95861" x="2303463" y="4292600"/>
          <p14:tracePt t="95871" x="2203450" y="4292600"/>
          <p14:tracePt t="95875" x="2103438" y="4292600"/>
          <p14:tracePt t="95885" x="1978025" y="4292600"/>
          <p14:tracePt t="95895" x="1827213" y="4292600"/>
          <p14:tracePt t="95901" x="1689100" y="4292600"/>
          <p14:tracePt t="95911" x="1527175" y="4292600"/>
          <p14:tracePt t="95917" x="1389063" y="4292600"/>
          <p14:tracePt t="95927" x="1263650" y="4292600"/>
          <p14:tracePt t="95937" x="1089025" y="4279900"/>
          <p14:tracePt t="95940" x="938213" y="4279900"/>
          <p14:tracePt t="95951" x="814388" y="4279900"/>
          <p14:tracePt t="95957" x="688975" y="4279900"/>
          <p14:tracePt t="95971" x="625475" y="4279900"/>
          <p14:tracePt t="95977" x="600075" y="4279900"/>
          <p14:tracePt t="95981" x="576263" y="4267200"/>
          <p14:tracePt t="95991" x="576263" y="4254500"/>
          <p14:tracePt t="96159" x="600075" y="4254500"/>
          <p14:tracePt t="96163" x="663575" y="4254500"/>
          <p14:tracePt t="96173" x="750888" y="4254500"/>
          <p14:tracePt t="96179" x="850900" y="4254500"/>
          <p14:tracePt t="96189" x="1001713" y="4254500"/>
          <p14:tracePt t="96199" x="1101725" y="4254500"/>
          <p14:tracePt t="96203" x="1201738" y="4279900"/>
          <p14:tracePt t="96213" x="1301750" y="4279900"/>
          <p14:tracePt t="96219" x="1389063" y="4279900"/>
          <p14:tracePt t="96229" x="1452563" y="4279900"/>
          <p14:tracePt t="96239" x="1501775" y="4279900"/>
          <p14:tracePt t="96243" x="1577975" y="4279900"/>
          <p14:tracePt t="96255" x="1601788" y="4279900"/>
          <p14:tracePt t="96258" x="1639888" y="4279900"/>
          <p14:tracePt t="96270" x="1665288" y="4279900"/>
          <p14:tracePt t="96279" x="1677988" y="4279900"/>
          <p14:tracePt t="96285" x="1689100" y="4279900"/>
          <p14:tracePt t="96295" x="1701800" y="4279900"/>
          <p14:tracePt t="96299" x="1714500" y="4279900"/>
          <p14:tracePt t="96309" x="1727200" y="4279900"/>
          <p14:tracePt t="96320" x="1752600" y="4279900"/>
          <p14:tracePt t="96325" x="1778000" y="4267200"/>
          <p14:tracePt t="96335" x="1814513" y="4267200"/>
          <p14:tracePt t="96339" x="1839913" y="4267200"/>
          <p14:tracePt t="96349" x="1865313" y="4267200"/>
          <p14:tracePt t="96359" x="1865313" y="4254500"/>
          <p14:tracePt t="96365" x="1890713" y="4241800"/>
          <p14:tracePt t="96389" x="1903413" y="4241800"/>
          <p14:tracePt t="96401" x="1927225" y="4241800"/>
          <p14:tracePt t="96431" x="1939925" y="4241800"/>
          <p14:tracePt t="96441" x="1965325" y="4241800"/>
          <p14:tracePt t="96455" x="1978025" y="4241800"/>
          <p14:tracePt t="96461" x="1990725" y="4241800"/>
          <p14:tracePt t="96471" x="2003425" y="4241800"/>
          <p14:tracePt t="96481" x="2027238" y="4241800"/>
          <p14:tracePt t="96485" x="2052638" y="4241800"/>
          <p14:tracePt t="96495" x="2078038" y="4241800"/>
          <p14:tracePt t="96501" x="2116138" y="4241800"/>
          <p14:tracePt t="96511" x="2139950" y="4241800"/>
          <p14:tracePt t="96521" x="2165350" y="4241800"/>
          <p14:tracePt t="96537" x="2190750" y="4241800"/>
          <p14:tracePt t="96551" x="2203450" y="4241800"/>
          <p14:tracePt t="96561" x="2216150" y="4230688"/>
          <p14:tracePt t="96577" x="2239963" y="4217988"/>
          <p14:tracePt t="96591" x="2265363" y="4192588"/>
          <p14:tracePt t="96604" x="2303463" y="4167188"/>
          <p14:tracePt t="96607" x="2352675" y="4129088"/>
          <p14:tracePt t="96617" x="2378075" y="4129088"/>
          <p14:tracePt t="96623" x="2403475" y="4092575"/>
          <p14:tracePt t="96633" x="2465388" y="4079875"/>
          <p14:tracePt t="96643" x="2478088" y="4067175"/>
          <p14:tracePt t="96647" x="2490788" y="4067175"/>
          <p14:tracePt t="96657" x="2528888" y="4041775"/>
          <p14:tracePt t="96673" x="2541588" y="4041775"/>
          <p14:tracePt t="96683" x="2554288" y="4041775"/>
          <p14:tracePt t="96687" x="2565400" y="4041775"/>
          <p14:tracePt t="96699" x="2578100" y="4041775"/>
          <p14:tracePt t="96704" x="2603500" y="4041775"/>
          <p14:tracePt t="96713" x="2628900" y="4041775"/>
          <p14:tracePt t="96723" x="2654300" y="4041775"/>
          <p14:tracePt t="96729" x="2678113" y="4041775"/>
          <p14:tracePt t="96739" x="2703513" y="4041775"/>
          <p14:tracePt t="96743" x="2728913" y="4041775"/>
          <p14:tracePt t="96753" x="2767013" y="4041775"/>
          <p14:tracePt t="96763" x="2816225" y="4041775"/>
          <p14:tracePt t="96769" x="2841625" y="4041775"/>
          <p14:tracePt t="96779" x="2867025" y="4041775"/>
          <p14:tracePt t="96783" x="2903538" y="4017963"/>
          <p14:tracePt t="96793" x="2928938" y="4017963"/>
          <p14:tracePt t="96804" x="2954338" y="4017963"/>
          <p14:tracePt t="96809" x="2979738" y="4017963"/>
          <p14:tracePt t="96819" x="3016250" y="4017963"/>
          <p14:tracePt t="96823" x="3041650" y="4017963"/>
          <p14:tracePt t="96833" x="3054350" y="4017963"/>
          <p14:tracePt t="96843" x="3079750" y="4017963"/>
          <p14:tracePt t="96849" x="3103563" y="3992563"/>
          <p14:tracePt t="96859" x="3116263" y="3992563"/>
          <p14:tracePt t="96865" x="3128963" y="3979863"/>
          <p14:tracePt t="96875" x="3167063" y="3967163"/>
          <p14:tracePt t="96889" x="3179763" y="3954463"/>
          <p14:tracePt t="96899" x="3205163" y="3941763"/>
          <p14:tracePt t="96905" x="3205163" y="3929063"/>
          <p14:tracePt t="96915" x="3216275" y="3929063"/>
          <p14:tracePt t="96925" x="3216275" y="3916363"/>
          <p14:tracePt t="96929" x="3228975" y="3905250"/>
          <p14:tracePt t="96941" x="3228975" y="3879850"/>
          <p14:tracePt t="96955" x="3228975" y="3867150"/>
          <p14:tracePt t="96971" x="3228975" y="3854450"/>
          <p14:tracePt t="96981" x="3228975" y="3841750"/>
          <p14:tracePt t="96986" x="3228975" y="3829050"/>
          <p14:tracePt t="97021" x="3228975" y="3803650"/>
          <p14:tracePt t="97047" x="3228975" y="3779838"/>
          <p14:tracePt t="97061" x="3205163" y="3767138"/>
          <p14:tracePt t="97067" x="3154363" y="3754438"/>
          <p14:tracePt t="97077" x="3141663" y="3754438"/>
          <p14:tracePt t="97087" x="3116263" y="3741738"/>
          <p14:tracePt t="97091" x="3054350" y="3741738"/>
          <p14:tracePt t="97101" x="3003550" y="3741738"/>
          <p14:tracePt t="97107" x="2941638" y="3741738"/>
          <p14:tracePt t="97117" x="2879725" y="3741738"/>
          <p14:tracePt t="97127" x="2816225" y="3741738"/>
          <p14:tracePt t="97131" x="2767013" y="3741738"/>
          <p14:tracePt t="97141" x="2690813" y="3741738"/>
          <p14:tracePt t="97147" x="2641600" y="3741738"/>
          <p14:tracePt t="97157" x="2578100" y="3741738"/>
          <p14:tracePt t="97167" x="2541588" y="3741738"/>
          <p14:tracePt t="97171" x="2490788" y="3741738"/>
          <p14:tracePt t="97181" x="2452688" y="3741738"/>
          <p14:tracePt t="97187" x="2416175" y="3741738"/>
          <p14:tracePt t="97197" x="2403475" y="3741738"/>
          <p14:tracePt t="97207" x="2378075" y="3741738"/>
          <p14:tracePt t="97213" x="2365375" y="3741738"/>
          <p14:tracePt t="97227" x="2352675" y="3741738"/>
          <p14:tracePt t="97267" x="2339975" y="3741738"/>
          <p14:tracePt t="97293" x="2328863" y="3741738"/>
          <p14:tracePt t="97303" x="2303463" y="3741738"/>
          <p14:tracePt t="97323" x="2290763" y="3741738"/>
          <p14:tracePt t="97333" x="2278063" y="3754438"/>
          <p14:tracePt t="97359" x="2278063" y="3767138"/>
          <p14:tracePt t="97363" x="2265363" y="3779838"/>
          <p14:tracePt t="97373" x="2252663" y="3792538"/>
          <p14:tracePt t="97389" x="2252663" y="3803650"/>
          <p14:tracePt t="97403" x="2252663" y="3816350"/>
          <p14:tracePt t="97419" x="2252663" y="3829050"/>
          <p14:tracePt t="97439" x="2252663" y="3841750"/>
          <p14:tracePt t="97455" x="2278063" y="3867150"/>
          <p14:tracePt t="97459" x="2290763" y="3867150"/>
          <p14:tracePt t="97470" x="2303463" y="3879850"/>
          <p14:tracePt t="97479" x="2339975" y="3879850"/>
          <p14:tracePt t="97486" x="2352675" y="3892550"/>
          <p14:tracePt t="97495" x="2365375" y="3892550"/>
          <p14:tracePt t="97499" x="2403475" y="3905250"/>
          <p14:tracePt t="97509" x="2441575" y="3905250"/>
          <p14:tracePt t="97520" x="2478088" y="3905250"/>
          <p14:tracePt t="97525" x="2503488" y="3929063"/>
          <p14:tracePt t="97536" x="2528888" y="3929063"/>
          <p14:tracePt t="97541" x="2554288" y="3929063"/>
          <p14:tracePt t="97552" x="2578100" y="3929063"/>
          <p14:tracePt t="97561" x="2590800" y="3929063"/>
          <p14:tracePt t="97565" x="2616200" y="3929063"/>
          <p14:tracePt t="97575" x="2628900" y="3929063"/>
          <p14:tracePt t="97581" x="2641600" y="3929063"/>
          <p14:tracePt t="97601" x="2654300" y="3929063"/>
          <p14:tracePt t="97615" x="2678113" y="3905250"/>
          <p14:tracePt t="97631" x="2703513" y="3892550"/>
          <p14:tracePt t="97641" x="2703513" y="3879850"/>
          <p14:tracePt t="97647" x="2716213" y="3867150"/>
          <p14:tracePt t="97657" x="2728913" y="3854450"/>
          <p14:tracePt t="97661" x="2741613" y="3854450"/>
          <p14:tracePt t="97727" x="2741613" y="3841750"/>
          <p14:tracePt t="98917" x="2754313" y="3841750"/>
          <p14:tracePt t="98927" x="2767013" y="3854450"/>
          <p14:tracePt t="98937" x="2778125" y="3867150"/>
          <p14:tracePt t="98942" x="2816225" y="3905250"/>
          <p14:tracePt t="98953" x="2828925" y="3929063"/>
          <p14:tracePt t="98957" x="2854325" y="3941763"/>
          <p14:tracePt t="98969" x="2867025" y="3967163"/>
          <p14:tracePt t="98977" x="2879725" y="3992563"/>
          <p14:tracePt t="98983" x="2903538" y="4029075"/>
          <p14:tracePt t="98993" x="2928938" y="4054475"/>
          <p14:tracePt t="98997" x="2941638" y="4092575"/>
          <p14:tracePt t="99009" x="2954338" y="4105275"/>
          <p14:tracePt t="99019" x="2979738" y="4141788"/>
          <p14:tracePt t="99023" x="2979738" y="4167188"/>
          <p14:tracePt t="99034" x="2979738" y="4179888"/>
          <p14:tracePt t="99039" x="2979738" y="4192588"/>
          <p14:tracePt t="99049" x="2979738" y="4217988"/>
          <p14:tracePt t="99059" x="2979738" y="4241800"/>
          <p14:tracePt t="99073" x="2979738" y="4254500"/>
          <p14:tracePt t="99099" x="2979738" y="4279900"/>
          <p14:tracePt t="99115" x="2979738" y="4305300"/>
          <p14:tracePt t="99139" x="2979738" y="4330700"/>
          <p14:tracePt t="99159" x="2979738" y="4341813"/>
          <p14:tracePt t="99179" x="2979738" y="4354513"/>
          <p14:tracePt t="99185" x="2954338" y="4367213"/>
          <p14:tracePt t="99195" x="2941638" y="4367213"/>
          <p14:tracePt t="99198" x="2916238" y="4392613"/>
          <p14:tracePt t="99209" x="2890838" y="4392613"/>
          <p14:tracePt t="99219" x="2867025" y="4405313"/>
          <p14:tracePt t="99225" x="2841625" y="4418013"/>
          <p14:tracePt t="99235" x="2816225" y="4418013"/>
          <p14:tracePt t="99239" x="2790825" y="4430713"/>
          <p14:tracePt t="99249" x="2778125" y="4443413"/>
          <p14:tracePt t="99265" x="2754313" y="4443413"/>
          <p14:tracePt t="99275" x="2728913" y="4443413"/>
          <p14:tracePt t="99279" x="2703513" y="4443413"/>
          <p14:tracePt t="99291" x="2678113" y="4443413"/>
          <p14:tracePt t="99302" x="2628900" y="4443413"/>
          <p14:tracePt t="99305" x="2590800" y="4443413"/>
          <p14:tracePt t="99315" x="2516188" y="4443413"/>
          <p14:tracePt t="99321" x="2452688" y="4443413"/>
          <p14:tracePt t="99331" x="2403475" y="4443413"/>
          <p14:tracePt t="99341" x="2365375" y="4443413"/>
          <p14:tracePt t="99345" x="2316163" y="4443413"/>
          <p14:tracePt t="99355" x="2278063" y="4443413"/>
          <p14:tracePt t="99361" x="2252663" y="4443413"/>
          <p14:tracePt t="99371" x="2239963" y="4443413"/>
          <p14:tracePt t="99381" x="2228850" y="4443413"/>
          <p14:tracePt t="99481" x="2303463" y="4443413"/>
          <p14:tracePt t="99487" x="2403475" y="4443413"/>
          <p14:tracePt t="99497" x="2503488" y="4443413"/>
          <p14:tracePt t="99501" x="2603500" y="4443413"/>
          <p14:tracePt t="99511" x="2678113" y="4443413"/>
          <p14:tracePt t="99523" x="2703513" y="4443413"/>
          <p14:tracePt t="99527" x="2754313" y="4418013"/>
          <p14:tracePt t="99537" x="2767013" y="4418013"/>
          <p14:tracePt t="99543" x="2778125" y="4418013"/>
          <p14:tracePt t="99553" x="2790825" y="4405313"/>
          <p14:tracePt t="99577" x="2790825" y="4379913"/>
          <p14:tracePt t="99593" x="2790825" y="4367213"/>
          <p14:tracePt t="99603" x="2790825" y="4341813"/>
          <p14:tracePt t="99619" x="2790825" y="4330700"/>
          <p14:tracePt t="99623" x="2790825" y="4305300"/>
          <p14:tracePt t="99643" x="2767013" y="4267200"/>
          <p14:tracePt t="99650" x="2754313" y="4267200"/>
          <p14:tracePt t="99659" x="2741613" y="4254500"/>
          <p14:tracePt t="99663" x="2716213" y="4230688"/>
          <p14:tracePt t="99673" x="2690813" y="4230688"/>
          <p14:tracePt t="99683" x="2667000" y="4217988"/>
          <p14:tracePt t="99689" x="2628900" y="4205288"/>
          <p14:tracePt t="99700" x="2590800" y="4179888"/>
          <p14:tracePt t="99705" x="2554288" y="4179888"/>
          <p14:tracePt t="99715" x="2528888" y="4179888"/>
          <p14:tracePt t="99725" x="2478088" y="4154488"/>
          <p14:tracePt t="99739" x="2452688" y="4154488"/>
          <p14:tracePt t="99745" x="2416175" y="4154488"/>
          <p14:tracePt t="99765" x="2390775" y="4154488"/>
          <p14:tracePt t="99769" x="2365375" y="4154488"/>
          <p14:tracePt t="99779" x="2328863" y="4154488"/>
          <p14:tracePt t="99785" x="2290763" y="4154488"/>
          <p14:tracePt t="99795" x="2265363" y="4154488"/>
          <p14:tracePt t="99805" x="2239963" y="4154488"/>
          <p14:tracePt t="99809" x="2203450" y="4154488"/>
          <p14:tracePt t="99819" x="2178050" y="4154488"/>
          <p14:tracePt t="99825" x="2152650" y="4154488"/>
          <p14:tracePt t="99881" x="2139950" y="4154488"/>
          <p14:tracePt t="99895" x="2139950" y="4179888"/>
          <p14:tracePt t="99905" x="2139950" y="4192588"/>
          <p14:tracePt t="99911" x="2139950" y="4205288"/>
          <p14:tracePt t="99921" x="2152650" y="4241800"/>
          <p14:tracePt t="99931" x="2178050" y="4254500"/>
          <p14:tracePt t="99935" x="2190750" y="4279900"/>
          <p14:tracePt t="99945" x="2228850" y="4279900"/>
          <p14:tracePt t="99951" x="2252663" y="4292600"/>
          <p14:tracePt t="99961" x="2303463" y="4292600"/>
          <p14:tracePt t="99971" x="2339975" y="4292600"/>
          <p14:tracePt t="99977" x="2403475" y="4292600"/>
          <p14:tracePt t="99987" x="2452688" y="4292600"/>
          <p14:tracePt t="99991" x="2490788" y="4292600"/>
          <p14:tracePt t="100001" x="2516188" y="4292600"/>
          <p14:tracePt t="100011" x="2554288" y="4279900"/>
          <p14:tracePt t="100018" x="2578100" y="4267200"/>
          <p14:tracePt t="100027" x="2578100" y="4254500"/>
          <p14:tracePt t="100041" x="2603500" y="4230688"/>
          <p14:tracePt t="100077" x="2603500" y="4217988"/>
          <p14:tracePt t="100083" x="2603500" y="4205288"/>
          <p14:tracePt t="100093" x="2603500" y="4192588"/>
          <p14:tracePt t="100097" x="2578100" y="4179888"/>
          <p14:tracePt t="100107" x="2565400" y="4179888"/>
          <p14:tracePt t="100117" x="2503488" y="4179888"/>
          <p14:tracePt t="100123" x="2452688" y="4179888"/>
          <p14:tracePt t="100133" x="2378075" y="4179888"/>
          <p14:tracePt t="100137" x="2290763" y="4179888"/>
          <p14:tracePt t="100147" x="2190750" y="4179888"/>
          <p14:tracePt t="100157" x="2078038" y="4179888"/>
          <p14:tracePt t="100163" x="1939925" y="4179888"/>
          <p14:tracePt t="100173" x="1827213" y="4179888"/>
          <p14:tracePt t="100179" x="1727200" y="4179888"/>
          <p14:tracePt t="100189" x="1639888" y="4179888"/>
          <p14:tracePt t="100199" x="1589088" y="4205288"/>
          <p14:tracePt t="100203" x="1552575" y="4217988"/>
          <p14:tracePt t="100219" x="1527175" y="4230688"/>
          <p14:tracePt t="100279" x="1552575" y="4230688"/>
          <p14:tracePt t="100289" x="1589088" y="4230688"/>
          <p14:tracePt t="100299" x="1665288" y="4230688"/>
          <p14:tracePt t="100305" x="1739900" y="4230688"/>
          <p14:tracePt t="100315" x="1878013" y="4230688"/>
          <p14:tracePt t="100319" x="1990725" y="4230688"/>
          <p14:tracePt t="100329" x="2090738" y="4230688"/>
          <p14:tracePt t="100339" x="2216150" y="4217988"/>
          <p14:tracePt t="100345" x="2290763" y="4192588"/>
          <p14:tracePt t="100355" x="2365375" y="4167188"/>
          <p14:tracePt t="100359" x="2378075" y="4167188"/>
          <p14:tracePt t="100379" x="2403475" y="4154488"/>
          <p14:tracePt t="100395" x="2403475" y="4141788"/>
          <p14:tracePt t="100425" x="2416175" y="4141788"/>
          <p14:tracePt t="100495" x="2403475" y="4141788"/>
          <p14:tracePt t="100501" x="2378075" y="4141788"/>
          <p14:tracePt t="100511" x="2352675" y="4141788"/>
          <p14:tracePt t="100521" x="2290763" y="4141788"/>
          <p14:tracePt t="100527" x="2239963" y="4141788"/>
          <p14:tracePt t="100537" x="2165350" y="4141788"/>
          <p14:tracePt t="100541" x="2116138" y="4154488"/>
          <p14:tracePt t="100551" x="2039938" y="4167188"/>
          <p14:tracePt t="100561" x="2003425" y="4179888"/>
          <p14:tracePt t="100567" x="1927225" y="4205288"/>
          <p14:tracePt t="100577" x="1903413" y="4205288"/>
          <p14:tracePt t="100581" x="1878013" y="4217988"/>
          <p14:tracePt t="100591" x="1852613" y="4217988"/>
          <p14:tracePt t="100601" x="1827213" y="4230688"/>
          <p14:tracePt t="100667" x="1827213" y="4254500"/>
          <p14:tracePt t="100687" x="1852613" y="4279900"/>
          <p14:tracePt t="100693" x="1965325" y="4292600"/>
          <p14:tracePt t="100703" x="2090738" y="4330700"/>
          <p14:tracePt t="100707" x="2252663" y="4341813"/>
          <p14:tracePt t="100717" x="2403475" y="4367213"/>
          <p14:tracePt t="100729" x="2541588" y="4367213"/>
          <p14:tracePt t="100733" x="2654300" y="4367213"/>
          <p14:tracePt t="100743" x="2728913" y="4379913"/>
          <p14:tracePt t="100747" x="2741613" y="4379913"/>
          <p14:tracePt t="100757" x="2754313" y="4379913"/>
          <p14:tracePt t="100839" x="2716213" y="4379913"/>
          <p14:tracePt t="100843" x="2654300" y="4367213"/>
          <p14:tracePt t="100855" x="2590800" y="4341813"/>
          <p14:tracePt t="100859" x="2516188" y="4341813"/>
          <p14:tracePt t="100868" x="2441575" y="4341813"/>
          <p14:tracePt t="100879" x="2365375" y="4341813"/>
          <p14:tracePt t="100885" x="2252663" y="4341813"/>
          <p14:tracePt t="100895" x="2165350" y="4341813"/>
          <p14:tracePt t="100900" x="2065338" y="4341813"/>
          <p14:tracePt t="100909" x="2003425" y="4341813"/>
          <p14:tracePt t="100919" x="1927225" y="4341813"/>
          <p14:tracePt t="100925" x="1878013" y="4341813"/>
          <p14:tracePt t="100935" x="1852613" y="4341813"/>
          <p14:tracePt t="100939" x="1839913" y="4341813"/>
          <p14:tracePt t="101307" x="1839913" y="4330700"/>
          <p14:tracePt t="101319" x="1839913" y="4318000"/>
          <p14:tracePt t="101349" x="1852613" y="4305300"/>
          <p14:tracePt t="101359" x="1865313" y="4305300"/>
          <p14:tracePt t="101363" x="1878013" y="4305300"/>
          <p14:tracePt t="101373" x="1903413" y="4292600"/>
          <p14:tracePt t="101379" x="1927225" y="4292600"/>
          <p14:tracePt t="101389" x="1952625" y="4292600"/>
          <p14:tracePt t="101400" x="2003425" y="4292600"/>
          <p14:tracePt t="101403" x="2039938" y="4292600"/>
          <p14:tracePt t="101413" x="2090738" y="4292600"/>
          <p14:tracePt t="101419" x="2165350" y="4292600"/>
          <p14:tracePt t="101429" x="2203450" y="4292600"/>
          <p14:tracePt t="101439" x="2265363" y="4292600"/>
          <p14:tracePt t="101443" x="2290763" y="4292600"/>
          <p14:tracePt t="101455" x="2339975" y="4292600"/>
          <p14:tracePt t="101459" x="2365375" y="4292600"/>
          <p14:tracePt t="101469" x="2390775" y="4292600"/>
          <p14:tracePt t="101479" x="2428875" y="4292600"/>
          <p14:tracePt t="101515" x="2441575" y="4292600"/>
          <p14:tracePt t="101535" x="2452688" y="4292600"/>
          <p14:tracePt t="101565" x="2465388" y="4292600"/>
          <p14:tracePt t="101585" x="2478088" y="4292600"/>
          <p14:tracePt t="101591" x="2490788" y="4292600"/>
          <p14:tracePt t="101601" x="2503488" y="4292600"/>
          <p14:tracePt t="101615" x="2516188" y="4292600"/>
          <p14:tracePt t="101641" x="2528888" y="4292600"/>
          <p14:tracePt t="101645" x="2541588" y="4292600"/>
          <p14:tracePt t="101655" x="2565400" y="4292600"/>
          <p14:tracePt t="101666" x="2578100" y="4292600"/>
          <p14:tracePt t="101671" x="2603500" y="4292600"/>
          <p14:tracePt t="101681" x="2641600" y="4292600"/>
          <p14:tracePt t="101685" x="2667000" y="4292600"/>
          <p14:tracePt t="101695" x="2703513" y="4292600"/>
          <p14:tracePt t="101705" x="2728913" y="4292600"/>
          <p14:tracePt t="101711" x="2754313" y="4292600"/>
          <p14:tracePt t="101721" x="2778125" y="4292600"/>
          <p14:tracePt t="101727" x="2803525" y="4292600"/>
          <p14:tracePt t="101737" x="2816225" y="4292600"/>
          <p14:tracePt t="101747" x="2854325" y="4292600"/>
          <p14:tracePt t="101761" x="2879725" y="4292600"/>
          <p14:tracePt t="101767" x="2890838" y="4292600"/>
          <p14:tracePt t="101777" x="2903538" y="4292600"/>
          <p14:tracePt t="101787" x="2916238" y="4292600"/>
          <p14:tracePt t="101790" x="2928938" y="4292600"/>
          <p14:tracePt t="101803" x="2941638" y="4292600"/>
          <p14:tracePt t="101807" x="2954338" y="4292600"/>
          <p14:tracePt t="101903" x="2967038" y="4292600"/>
          <p14:tracePt t="101939" x="2979738" y="4292600"/>
          <p14:tracePt t="101963" x="3003550" y="4292600"/>
          <p14:tracePt t="101973" x="3016250" y="4292600"/>
          <p14:tracePt t="101979" x="3028950" y="4292600"/>
          <p14:tracePt t="101988" x="3054350" y="4292600"/>
          <p14:tracePt t="101992" x="3092450" y="4305300"/>
          <p14:tracePt t="102003" x="3116263" y="4305300"/>
          <p14:tracePt t="102013" x="3154363" y="4305300"/>
          <p14:tracePt t="102019" x="3205163" y="4318000"/>
          <p14:tracePt t="102029" x="3267075" y="4330700"/>
          <p14:tracePt t="102033" x="3367088" y="4367213"/>
          <p14:tracePt t="102043" x="3429000" y="4392613"/>
          <p14:tracePt t="102055" x="3541713" y="4430713"/>
          <p14:tracePt t="102059" x="3605213" y="4443413"/>
          <p14:tracePt t="102069" x="3667125" y="4467225"/>
          <p14:tracePt t="102075" x="3705225" y="4467225"/>
          <p14:tracePt t="102084" x="3705225" y="4479925"/>
          <p14:tracePt t="102095" x="3730625" y="4479925"/>
          <p14:tracePt t="102099" x="3743325" y="4479925"/>
          <p14:tracePt t="102109" x="3756025" y="4492625"/>
          <p14:tracePt t="108217" x="3717925" y="4492625"/>
          <p14:tracePt t="108223" x="3541713" y="4454525"/>
          <p14:tracePt t="108233" x="3354388" y="4418013"/>
          <p14:tracePt t="108243" x="3116263" y="4341813"/>
          <p14:tracePt t="108249" x="2941638" y="4305300"/>
          <p14:tracePt t="108259" x="2778125" y="4267200"/>
          <p14:tracePt t="108263" x="2667000" y="4230688"/>
          <p14:tracePt t="108273" x="2603500" y="4230688"/>
          <p14:tracePt t="108283" x="2578100" y="4230688"/>
          <p14:tracePt t="108289" x="2554288" y="4230688"/>
          <p14:tracePt t="108299" x="2516188" y="4230688"/>
          <p14:tracePt t="108303" x="2490788" y="4230688"/>
          <p14:tracePt t="108555" x="2452688" y="4230688"/>
          <p14:tracePt t="108561" x="2403475" y="4267200"/>
          <p14:tracePt t="108571" x="2303463" y="4341813"/>
          <p14:tracePt t="108581" x="2239963" y="4418013"/>
          <p14:tracePt t="108585" x="2127250" y="4530725"/>
          <p14:tracePt t="108595" x="2027238" y="4618038"/>
          <p14:tracePt t="108601" x="1965325" y="4692650"/>
          <p14:tracePt t="108611" x="1865313" y="4743450"/>
          <p14:tracePt t="108621" x="1752600" y="4779963"/>
          <p14:tracePt t="108627" x="1652588" y="4818063"/>
          <p14:tracePt t="108637" x="1614488" y="4843463"/>
          <p14:tracePt t="108642" x="1552575" y="4843463"/>
          <p14:tracePt t="108651" x="1527175" y="4843463"/>
          <p14:tracePt t="108667" x="1514475" y="4856163"/>
          <p14:tracePt t="108681" x="1501775" y="4856163"/>
          <p14:tracePt t="108691" x="1489075" y="4856163"/>
          <p14:tracePt t="108701" x="1476375" y="4856163"/>
          <p14:tracePt t="108707" x="1465263" y="4856163"/>
          <p14:tracePt t="108889" x="1465263" y="4843463"/>
          <p14:tracePt t="108899" x="1476375" y="4830763"/>
          <p14:tracePt t="108903" x="1501775" y="4805363"/>
          <p14:tracePt t="108913" x="1501775" y="4792663"/>
          <p14:tracePt t="108929" x="1527175" y="4768850"/>
          <p14:tracePt t="108985" x="1539875" y="4756150"/>
          <p14:tracePt t="109121" x="1539875" y="4743450"/>
          <p14:tracePt t="109131" x="1527175" y="4730750"/>
          <p14:tracePt t="109141" x="1514475" y="4705350"/>
          <p14:tracePt t="109145" x="1489075" y="4705350"/>
          <p14:tracePt t="109155" x="1465263" y="4679950"/>
          <p14:tracePt t="109555" x="1452563" y="4679950"/>
          <p14:tracePt t="109585" x="1514475" y="4679950"/>
          <p14:tracePt t="109595" x="1601788" y="4679950"/>
          <p14:tracePt t="109599" x="1727200" y="4643438"/>
          <p14:tracePt t="109609" x="1827213" y="4643438"/>
          <p14:tracePt t="109615" x="1903413" y="4643438"/>
          <p14:tracePt t="109625" x="1990725" y="4643438"/>
          <p14:tracePt t="109635" x="2078038" y="4643438"/>
          <p14:tracePt t="109639" x="2116138" y="4643438"/>
          <p14:tracePt t="109649" x="2178050" y="4643438"/>
          <p14:tracePt t="109655" x="2228850" y="4643438"/>
          <p14:tracePt t="109665" x="2265363" y="4643438"/>
          <p14:tracePt t="109675" x="2290763" y="4643438"/>
          <p14:tracePt t="109681" x="2316163" y="4643438"/>
          <p14:tracePt t="109757" x="2328863" y="4643438"/>
          <p14:tracePt t="109771" x="2328863" y="4656138"/>
          <p14:tracePt t="109787" x="2303463" y="4656138"/>
          <p14:tracePt t="109797" x="2239963" y="4656138"/>
          <p14:tracePt t="109801" x="2165350" y="4656138"/>
          <p14:tracePt t="109811" x="2065338" y="4656138"/>
          <p14:tracePt t="109821" x="2003425" y="4656138"/>
          <p14:tracePt t="109827" x="1914525" y="4656138"/>
          <p14:tracePt t="109837" x="1865313" y="4656138"/>
          <p14:tracePt t="109843" x="1814513" y="4643438"/>
          <p14:tracePt t="109851" x="1790700" y="4643438"/>
          <p14:tracePt t="109861" x="1765300" y="4643438"/>
          <p14:tracePt t="109865" x="1739900" y="4643438"/>
          <p14:tracePt t="109877" x="1727200" y="4643438"/>
          <p14:tracePt t="109886" x="1714500" y="4643438"/>
          <p14:tracePt t="109921" x="1701800" y="4643438"/>
          <p14:tracePt t="110017" x="1701800" y="4630738"/>
          <p14:tracePt t="110027" x="1739900" y="4618038"/>
          <p14:tracePt t="110032" x="1778000" y="4618038"/>
          <p14:tracePt t="110043" x="1814513" y="4618038"/>
          <p14:tracePt t="110053" x="1865313" y="4618038"/>
          <p14:tracePt t="110057" x="1903413" y="4618038"/>
          <p14:tracePt t="110067" x="1927225" y="4605338"/>
          <p14:tracePt t="110075" x="1939925" y="4605338"/>
          <p14:tracePt t="110083" x="1978025" y="4605338"/>
          <p14:tracePt t="110099" x="1990725" y="4605338"/>
          <p14:tracePt t="110129" x="2003425" y="4605338"/>
          <p14:tracePt t="110239" x="1990725" y="4605338"/>
          <p14:tracePt t="110249" x="1978025" y="4605338"/>
          <p14:tracePt t="110255" x="1952625" y="4605338"/>
          <p14:tracePt t="110265" x="1914525" y="4605338"/>
          <p14:tracePt t="110269" x="1878013" y="4605338"/>
          <p14:tracePt t="110279" x="1827213" y="4605338"/>
          <p14:tracePt t="110289" x="1752600" y="4592638"/>
          <p14:tracePt t="110295" x="1714500" y="4567238"/>
          <p14:tracePt t="110305" x="1639888" y="4543425"/>
          <p14:tracePt t="110309" x="1627188" y="4543425"/>
          <p14:tracePt t="110319" x="1601788" y="4543425"/>
          <p14:tracePt t="110331" x="1577975" y="4543425"/>
          <p14:tracePt t="110335" x="1527175" y="4518025"/>
          <p14:tracePt t="110351" x="1514475" y="4518025"/>
          <p14:tracePt t="110371" x="1501775" y="4505325"/>
          <p14:tracePt t="110375" x="1489075" y="4505325"/>
          <p14:tracePt t="110385" x="1476375" y="4505325"/>
          <p14:tracePt t="110709" x="1465263" y="4505325"/>
          <p14:tracePt t="110729" x="1465263" y="4518025"/>
          <p14:tracePt t="110739" x="1465263" y="4530725"/>
          <p14:tracePt t="110753" x="1465263" y="4554538"/>
          <p14:tracePt t="110769" x="1465263" y="4579938"/>
          <p14:tracePt t="110789" x="1465263" y="4592638"/>
          <p14:tracePt t="110799" x="1476375" y="4605338"/>
          <p14:tracePt t="110815" x="1489075" y="4605338"/>
          <p14:tracePt t="110899" x="1489075" y="4618038"/>
          <p14:tracePt t="110909" x="1501775" y="4630738"/>
          <p14:tracePt t="110925" x="1514475" y="4630738"/>
          <p14:tracePt t="110935" x="1552575" y="4656138"/>
          <p14:tracePt t="110951" x="1601788" y="4656138"/>
          <p14:tracePt t="110961" x="1627188" y="4679950"/>
          <p14:tracePt t="110965" x="1652588" y="4679950"/>
          <p14:tracePt t="110975" x="1677988" y="4679950"/>
          <p14:tracePt t="110981" x="1714500" y="4692650"/>
          <p14:tracePt t="110991" x="1739900" y="4705350"/>
          <p14:tracePt t="111001" x="1801813" y="4743450"/>
          <p14:tracePt t="111007" x="1839913" y="4743450"/>
          <p14:tracePt t="111017" x="1890713" y="4743450"/>
          <p14:tracePt t="111021" x="1939925" y="4768850"/>
          <p14:tracePt t="111031" x="2003425" y="4779963"/>
          <p14:tracePt t="111041" x="2052638" y="4779963"/>
          <p14:tracePt t="111047" x="2103438" y="4805363"/>
          <p14:tracePt t="111057" x="2152650" y="4818063"/>
          <p14:tracePt t="111060" x="2190750" y="4818063"/>
          <p14:tracePt t="111071" x="2216150" y="4818063"/>
          <p14:tracePt t="111081" x="2239963" y="4818063"/>
          <p14:tracePt t="111087" x="2265363" y="4818063"/>
          <p14:tracePt t="111097" x="2290763" y="4818063"/>
          <p14:tracePt t="111111" x="2316163" y="4818063"/>
          <p14:tracePt t="111121" x="2339975" y="4818063"/>
          <p14:tracePt t="111137" x="2352675" y="4818063"/>
          <p14:tracePt t="111141" x="2365375" y="4818063"/>
          <p14:tracePt t="111151" x="2378075" y="4818063"/>
          <p14:tracePt t="111161" x="2390775" y="4818063"/>
          <p14:tracePt t="111167" x="2403475" y="4818063"/>
          <p14:tracePt t="111183" x="2428875" y="4818063"/>
          <p14:tracePt t="111203" x="2452688" y="4818063"/>
          <p14:tracePt t="111207" x="2478088" y="4818063"/>
          <p14:tracePt t="111217" x="2503488" y="4818063"/>
          <p14:tracePt t="111223" x="2541588" y="4818063"/>
          <p14:tracePt t="111243" x="2603500" y="4818063"/>
          <p14:tracePt t="111247" x="2654300" y="4818063"/>
          <p14:tracePt t="111259" x="2703513" y="4818063"/>
          <p14:tracePt t="111263" x="2754313" y="4818063"/>
          <p14:tracePt t="111273" x="2790825" y="4818063"/>
          <p14:tracePt t="111283" x="2803525" y="4818063"/>
          <p14:tracePt t="111289" x="2828925" y="4818063"/>
          <p14:tracePt t="111299" x="2854325" y="4818063"/>
          <p14:tracePt t="111303" x="2879725" y="4818063"/>
          <p14:tracePt t="111313" x="2903538" y="4818063"/>
          <p14:tracePt t="111339" x="2928938" y="4818063"/>
          <p14:tracePt t="111355" x="2941638" y="4818063"/>
          <p14:tracePt t="111379" x="2954338" y="4805363"/>
          <p14:tracePt t="111428" x="2967038" y="4792663"/>
          <p14:tracePt t="111484" x="2979738" y="4792663"/>
          <p14:tracePt t="111495" x="2992438" y="4779963"/>
          <p14:tracePt t="111501" x="3003550" y="4779963"/>
          <p14:tracePt t="111545" x="3016250" y="4779963"/>
          <p14:tracePt t="111561" x="3016250" y="4768850"/>
          <p14:tracePt t="111611" x="3028950" y="4768850"/>
          <p14:tracePt t="111651" x="3041650" y="4756150"/>
          <p14:tracePt t="111661" x="3054350" y="4756150"/>
          <p14:tracePt t="111677" x="3067050" y="4743450"/>
          <p14:tracePt t="111681" x="3067050" y="4730750"/>
          <p14:tracePt t="111691" x="3067050" y="4705350"/>
          <p14:tracePt t="111701" x="3079750" y="4692650"/>
          <p14:tracePt t="111707" x="3092450" y="4656138"/>
          <p14:tracePt t="111717" x="3103563" y="4656138"/>
          <p14:tracePt t="111722" x="3103563" y="4643438"/>
          <p14:tracePt t="111741" x="3103563" y="4630738"/>
          <p14:tracePt t="111757" x="3103563" y="4618038"/>
          <p14:tracePt t="111763" x="3103563" y="4605338"/>
          <p14:tracePt t="111783" x="3103563" y="4592638"/>
          <p14:tracePt t="111797" x="3103563" y="4567238"/>
          <p14:tracePt t="111803" x="3103563" y="4530725"/>
          <p14:tracePt t="111813" x="3103563" y="4505325"/>
          <p14:tracePt t="111823" x="3067050" y="4467225"/>
          <p14:tracePt t="111826" x="3041650" y="4418013"/>
          <p14:tracePt t="111837" x="3003550" y="4367213"/>
          <p14:tracePt t="111843" x="2954338" y="4318000"/>
          <p14:tracePt t="111853" x="2916238" y="4279900"/>
          <p14:tracePt t="111863" x="2867025" y="4230688"/>
          <p14:tracePt t="111869" x="2790825" y="4192588"/>
          <p14:tracePt t="111879" x="2767013" y="4167188"/>
          <p14:tracePt t="111883" x="2703513" y="4141788"/>
          <p14:tracePt t="111893" x="2690813" y="4129088"/>
          <p14:tracePt t="111903" x="2667000" y="4117975"/>
          <p14:tracePt t="111919" x="2654300" y="4117975"/>
          <p14:tracePt t="111925" x="2654300" y="4105275"/>
          <p14:tracePt t="111957" x="2628900" y="4105275"/>
          <p14:tracePt t="111981" x="2603500" y="4105275"/>
          <p14:tracePt t="111985" x="2590800" y="4129088"/>
          <p14:tracePt t="111995" x="2578100" y="4129088"/>
          <p14:tracePt t="112005" x="2565400" y="4154488"/>
          <p14:tracePt t="112011" x="2554288" y="4205288"/>
          <p14:tracePt t="112022" x="2541588" y="4241800"/>
          <p14:tracePt t="112025" x="2541588" y="4292600"/>
          <p14:tracePt t="112035" x="2516188" y="4354513"/>
          <p14:tracePt t="112047" x="2516188" y="4392613"/>
          <p14:tracePt t="112051" x="2516188" y="4430713"/>
          <p14:tracePt t="112061" x="2516188" y="4454525"/>
          <p14:tracePt t="112067" x="2516188" y="4479925"/>
          <p14:tracePt t="112077" x="2541588" y="4530725"/>
          <p14:tracePt t="112087" x="2578100" y="4579938"/>
          <p14:tracePt t="112091" x="2603500" y="4605338"/>
          <p14:tracePt t="112101" x="2667000" y="4667250"/>
          <p14:tracePt t="112107" x="2703513" y="4679950"/>
          <p14:tracePt t="112117" x="2754313" y="4718050"/>
          <p14:tracePt t="112126" x="2790825" y="4743450"/>
          <p14:tracePt t="112130" x="2816225" y="4743450"/>
          <p14:tracePt t="112141" x="2867025" y="4743450"/>
          <p14:tracePt t="112147" x="2903538" y="4743450"/>
          <p14:tracePt t="112157" x="2928938" y="4743450"/>
          <p14:tracePt t="112167" x="2979738" y="4743450"/>
          <p14:tracePt t="112172" x="3028950" y="4743450"/>
          <p14:tracePt t="112181" x="3067050" y="4692650"/>
          <p14:tracePt t="112187" x="3103563" y="4618038"/>
          <p14:tracePt t="112197" x="3128963" y="4579938"/>
          <p14:tracePt t="112207" x="3128963" y="4530725"/>
          <p14:tracePt t="112213" x="3128963" y="4492625"/>
          <p14:tracePt t="112223" x="3128963" y="4454525"/>
          <p14:tracePt t="112226" x="3128963" y="4418013"/>
          <p14:tracePt t="112237" x="3128963" y="4405313"/>
          <p14:tracePt t="112253" x="3128963" y="4379913"/>
          <p14:tracePt t="112267" x="3116263" y="4379913"/>
          <p14:tracePt t="112286" x="3103563" y="4379913"/>
          <p14:tracePt t="112293" x="3092450" y="4379913"/>
          <p14:tracePt t="112303" x="3079750" y="4379913"/>
          <p14:tracePt t="112307" x="3067050" y="4379913"/>
          <p14:tracePt t="112319" x="3041650" y="4379913"/>
          <p14:tracePt t="112329" x="3016250" y="4405313"/>
          <p14:tracePt t="112333" x="2992438" y="4443413"/>
          <p14:tracePt t="112343" x="2979738" y="4505325"/>
          <p14:tracePt t="112349" x="2967038" y="4530725"/>
          <p14:tracePt t="112369" x="2967038" y="4554538"/>
          <p14:tracePt t="112373" x="2967038" y="4592638"/>
          <p14:tracePt t="112389" x="2967038" y="4618038"/>
          <p14:tracePt t="112409" x="2967038" y="4643438"/>
          <p14:tracePt t="112415" x="2979738" y="4656138"/>
          <p14:tracePt t="112429" x="3003550" y="4656138"/>
          <p14:tracePt t="112439" x="3016250" y="4656138"/>
          <p14:tracePt t="112449" x="3041650" y="4656138"/>
          <p14:tracePt t="112455" x="3054350" y="4656138"/>
          <p14:tracePt t="112465" x="3067050" y="4656138"/>
          <p14:tracePt t="112469" x="3092450" y="4643438"/>
          <p14:tracePt t="112479" x="3092450" y="4618038"/>
          <p14:tracePt t="112489" x="3092450" y="4579938"/>
          <p14:tracePt t="112495" x="3092450" y="4543425"/>
          <p14:tracePt t="112506" x="3092450" y="4492625"/>
          <p14:tracePt t="112521" x="3079750" y="4467225"/>
          <p14:tracePt t="112531" x="3079750" y="4454525"/>
          <p14:tracePt t="112535" x="3067050" y="4454525"/>
          <p14:tracePt t="112545" x="3054350" y="4454525"/>
          <p14:tracePt t="112551" x="3028950" y="4454525"/>
          <p14:tracePt t="112561" x="3003550" y="4454525"/>
          <p14:tracePt t="112572" x="2992438" y="4454525"/>
          <p14:tracePt t="112575" x="2967038" y="4454525"/>
          <p14:tracePt t="112585" x="2928938" y="4467225"/>
          <p14:tracePt t="112591" x="2903538" y="4492625"/>
          <p14:tracePt t="112601" x="2903538" y="4518025"/>
          <p14:tracePt t="112611" x="2903538" y="4543425"/>
          <p14:tracePt t="112615" x="2903538" y="4567238"/>
          <p14:tracePt t="112625" x="2903538" y="4592638"/>
          <p14:tracePt t="112631" x="2903538" y="4605338"/>
          <p14:tracePt t="112641" x="2903538" y="4630738"/>
          <p14:tracePt t="112651" x="2903538" y="4643438"/>
          <p14:tracePt t="112656" x="2928938" y="4679950"/>
          <p14:tracePt t="112667" x="2992438" y="4705350"/>
          <p14:tracePt t="112671" x="3103563" y="4743450"/>
          <p14:tracePt t="112681" x="3216275" y="4756150"/>
          <p14:tracePt t="112691" x="3354388" y="4756150"/>
          <p14:tracePt t="112697" x="3467100" y="4756150"/>
          <p14:tracePt t="112707" x="3617913" y="4756150"/>
          <p14:tracePt t="112711" x="3867150" y="4756150"/>
          <p14:tracePt t="112722" x="4156075" y="4730750"/>
          <p14:tracePt t="112731" x="4481513" y="4692650"/>
          <p14:tracePt t="112738" x="4719638" y="4630738"/>
          <p14:tracePt t="112747" x="4932363" y="4543425"/>
          <p14:tracePt t="112753" x="5094288" y="4505325"/>
          <p14:tracePt t="112763" x="5232400" y="4454525"/>
          <p14:tracePt t="112773" x="5383213" y="4418013"/>
          <p14:tracePt t="112777" x="5532438" y="4379913"/>
          <p14:tracePt t="112788" x="5670550" y="4330700"/>
          <p14:tracePt t="112793" x="5821363" y="4292600"/>
          <p14:tracePt t="112803" x="5995988" y="4254500"/>
          <p14:tracePt t="112813" x="6108700" y="4205288"/>
          <p14:tracePt t="112817" x="6170613" y="4205288"/>
          <p14:tracePt t="112827" x="6208713" y="4192588"/>
          <p14:tracePt t="112833" x="6208713" y="4179888"/>
          <p14:tracePt t="113035" x="6096000" y="4179888"/>
          <p14:tracePt t="113045" x="5845175" y="4179888"/>
          <p14:tracePt t="113055" x="5432425" y="4179888"/>
          <p14:tracePt t="113058" x="5019675" y="4179888"/>
          <p14:tracePt t="113069" x="4643438" y="4179888"/>
          <p14:tracePt t="113075" x="4305300" y="4179888"/>
          <p14:tracePt t="113085" x="4030663" y="4179888"/>
          <p14:tracePt t="113095" x="3792538" y="4179888"/>
          <p14:tracePt t="113101" x="3630613" y="4179888"/>
          <p14:tracePt t="113111" x="3467100" y="4179888"/>
          <p14:tracePt t="113115" x="3341688" y="4179888"/>
          <p14:tracePt t="113125" x="3241675" y="4179888"/>
          <p14:tracePt t="113135" x="3179763" y="4179888"/>
          <p14:tracePt t="113141" x="3141663" y="4179888"/>
          <p14:tracePt t="113151" x="3116263" y="4179888"/>
          <p14:tracePt t="113155" x="3092450" y="4179888"/>
          <p14:tracePt t="113165" x="3079750" y="4192588"/>
          <p14:tracePt t="113175" x="3067050" y="4192588"/>
          <p14:tracePt t="113301" x="3067050" y="4205288"/>
          <p14:tracePt t="113367" x="3067050" y="4217988"/>
          <p14:tracePt t="113387" x="3067050" y="4230688"/>
          <p14:tracePt t="113393" x="3079750" y="4230688"/>
          <p14:tracePt t="113403" x="3079750" y="4241800"/>
          <p14:tracePt t="113407" x="3092450" y="4254500"/>
          <p14:tracePt t="113417" x="3103563" y="4279900"/>
          <p14:tracePt t="113427" x="3128963" y="4305300"/>
          <p14:tracePt t="113433" x="3154363" y="4341813"/>
          <p14:tracePt t="113443" x="3167063" y="4354513"/>
          <p14:tracePt t="113449" x="3241675" y="4392613"/>
          <p14:tracePt t="113459" x="3328988" y="4430713"/>
          <p14:tracePt t="113469" x="3441700" y="4467225"/>
          <p14:tracePt t="113473" x="3605213" y="4543425"/>
          <p14:tracePt t="113483" x="3767138" y="4554538"/>
          <p14:tracePt t="113489" x="3956050" y="4579938"/>
          <p14:tracePt t="113499" x="4168775" y="4592638"/>
          <p14:tracePt t="113509" x="4394200" y="4630738"/>
          <p14:tracePt t="113513" x="4606925" y="4630738"/>
          <p14:tracePt t="113523" x="4806950" y="4630738"/>
          <p14:tracePt t="113529" x="4981575" y="4630738"/>
          <p14:tracePt t="113539" x="5145088" y="4605338"/>
          <p14:tracePt t="113549" x="5319713" y="4554538"/>
          <p14:tracePt t="113554" x="5457825" y="4505325"/>
          <p14:tracePt t="113563" x="5583238" y="4467225"/>
          <p14:tracePt t="113569" x="5695950" y="4392613"/>
          <p14:tracePt t="113579" x="5783263" y="4341813"/>
          <p14:tracePt t="113589" x="5845175" y="4305300"/>
          <p14:tracePt t="113595" x="5908675" y="4267200"/>
          <p14:tracePt t="113605" x="5945188" y="4230688"/>
          <p14:tracePt t="113609" x="5983288" y="4167188"/>
          <p14:tracePt t="113619" x="6034088" y="4141788"/>
          <p14:tracePt t="113629" x="6083300" y="4105275"/>
          <p14:tracePt t="113635" x="6108700" y="4079875"/>
          <p14:tracePt t="113645" x="6146800" y="4067175"/>
          <p14:tracePt t="113649" x="6157913" y="4041775"/>
          <p14:tracePt t="113659" x="6196013" y="4029075"/>
          <p14:tracePt t="113669" x="6234113" y="4017963"/>
          <p14:tracePt t="113675" x="6259513" y="4005263"/>
          <p14:tracePt t="113685" x="6296025" y="3992563"/>
          <p14:tracePt t="113689" x="6321425" y="3967163"/>
          <p14:tracePt t="113701" x="6334125" y="3967163"/>
          <p14:tracePt t="113711" x="6359525" y="3967163"/>
          <p14:tracePt t="113715" x="6370638" y="3954463"/>
          <p14:tracePt t="113725" x="6383338" y="3941763"/>
          <p14:tracePt t="113731" x="6396038" y="3941763"/>
          <p14:tracePt t="113741" x="6408738" y="3929063"/>
          <p14:tracePt t="113751" x="6421438" y="3929063"/>
          <p14:tracePt t="113755" x="6446838" y="3892550"/>
          <p14:tracePt t="113765" x="6459538" y="3892550"/>
          <p14:tracePt t="113771" x="6483350" y="3879850"/>
          <p14:tracePt t="113781" x="6508750" y="3867150"/>
          <p14:tracePt t="113797" x="6521450" y="3867150"/>
          <p14:tracePt t="113807" x="6546850" y="3841750"/>
          <p14:tracePt t="113821" x="6559550" y="3841750"/>
          <p14:tracePt t="113837" x="6572250" y="3841750"/>
          <p14:tracePt t="113847" x="6584950" y="3841750"/>
          <p14:tracePt t="113867" x="6596063" y="3841750"/>
          <p14:tracePt t="113877" x="6621463" y="3841750"/>
          <p14:tracePt t="113888" x="6634163" y="3841750"/>
          <p14:tracePt t="113893" x="6646863" y="3841750"/>
          <p14:tracePt t="113903" x="6659563" y="3841750"/>
          <p14:tracePt t="113907" x="6684963" y="3854450"/>
          <p14:tracePt t="113917" x="6684963" y="3879850"/>
          <p14:tracePt t="113927" x="6684963" y="3892550"/>
          <p14:tracePt t="113933" x="6708775" y="3916363"/>
          <p14:tracePt t="113943" x="6721475" y="3941763"/>
          <p14:tracePt t="113947" x="6721475" y="3954463"/>
          <p14:tracePt t="113957" x="6734175" y="3992563"/>
          <p14:tracePt t="113972" x="6734175" y="4017963"/>
          <p14:tracePt t="113972" x="6734175" y="4054475"/>
          <p14:tracePt t="113983" x="6746875" y="4079875"/>
          <p14:tracePt t="113997" x="6746875" y="4105275"/>
          <p14:tracePt t="114038" x="6746875" y="4117975"/>
          <p14:tracePt t="115299" x="6734175" y="4117975"/>
          <p14:tracePt t="115325" x="6708775" y="4117975"/>
          <p14:tracePt t="115335" x="6684963" y="4117975"/>
          <p14:tracePt t="115349" x="6659563" y="4117975"/>
          <p14:tracePt t="115355" x="6634163" y="4117975"/>
          <p14:tracePt t="115365" x="6608763" y="4117975"/>
          <p14:tracePt t="115375" x="6584950" y="4117975"/>
          <p14:tracePt t="115379" x="6572250" y="4117975"/>
          <p14:tracePt t="115389" x="6559550" y="4117975"/>
          <p14:tracePt t="115395" x="6521450" y="4117975"/>
          <p14:tracePt t="115405" x="6483350" y="4117975"/>
          <p14:tracePt t="115415" x="6446838" y="4129088"/>
          <p14:tracePt t="115421" x="6396038" y="4129088"/>
          <p14:tracePt t="115431" x="6321425" y="4129088"/>
          <p14:tracePt t="115435" x="6283325" y="4154488"/>
          <p14:tracePt t="115445" x="6208713" y="4167188"/>
          <p14:tracePt t="115455" x="6157913" y="4167188"/>
          <p14:tracePt t="115460" x="6121400" y="4179888"/>
          <p14:tracePt t="115471" x="6083300" y="4192588"/>
          <p14:tracePt t="115475" x="6021388" y="4205288"/>
          <p14:tracePt t="115486" x="5995988" y="4217988"/>
          <p14:tracePt t="115495" x="5970588" y="4217988"/>
          <p14:tracePt t="115502" x="5921375" y="4230688"/>
          <p14:tracePt t="115511" x="5895975" y="4230688"/>
          <p14:tracePt t="115515" x="5870575" y="4241800"/>
          <p14:tracePt t="115525" x="5832475" y="4254500"/>
          <p14:tracePt t="115535" x="5808663" y="4254500"/>
          <p14:tracePt t="115541" x="5783263" y="4254500"/>
          <p14:tracePt t="115552" x="5745163" y="4254500"/>
          <p14:tracePt t="115555" x="5719763" y="4254500"/>
          <p14:tracePt t="115567" x="5657850" y="4254500"/>
          <p14:tracePt t="115577" x="5570538" y="4254500"/>
          <p14:tracePt t="115581" x="5519738" y="4254500"/>
          <p14:tracePt t="115591" x="5419725" y="4241800"/>
          <p14:tracePt t="115597" x="5332413" y="4205288"/>
          <p14:tracePt t="115607" x="5207000" y="4141788"/>
          <p14:tracePt t="115617" x="5132388" y="4092575"/>
          <p14:tracePt t="115621" x="5006975" y="4041775"/>
          <p14:tracePt t="115631" x="4881563" y="4005263"/>
          <p14:tracePt t="115637" x="4732338" y="3954463"/>
          <p14:tracePt t="115647" x="4606925" y="3892550"/>
          <p14:tracePt t="115657" x="4468813" y="3841750"/>
          <p14:tracePt t="115662" x="4368800" y="3792538"/>
          <p14:tracePt t="115673" x="4281488" y="3741738"/>
          <p14:tracePt t="115677" x="4181475" y="3703638"/>
          <p14:tracePt t="115687" x="4130675" y="3679825"/>
          <p14:tracePt t="115697" x="4056063" y="3641725"/>
          <p14:tracePt t="115703" x="3992563" y="3616325"/>
          <p14:tracePt t="115713" x="3956050" y="3579813"/>
          <p14:tracePt t="115717" x="3917950" y="3554413"/>
          <p14:tracePt t="115729" x="3856038" y="3541713"/>
          <p14:tracePt t="115739" x="3830638" y="3516313"/>
          <p14:tracePt t="115743" x="3792538" y="3503613"/>
          <p14:tracePt t="115753" x="3767138" y="3490913"/>
          <p14:tracePt t="115759" x="3743325" y="3467100"/>
          <p14:tracePt t="115769" x="3705225" y="3454400"/>
          <p14:tracePt t="115779" x="3692525" y="3441700"/>
          <p14:tracePt t="115783" x="3667125" y="3429000"/>
          <p14:tracePt t="115799" x="3654425" y="3429000"/>
          <p14:tracePt t="115809" x="3643313" y="3416300"/>
          <p14:tracePt t="115859" x="3630613" y="3416300"/>
          <p14:tracePt t="115879" x="3617913" y="3416300"/>
          <p14:tracePt t="115905" x="3605213" y="3416300"/>
          <p14:tracePt t="115919" x="3592513" y="3416300"/>
          <p14:tracePt t="115985" x="3579813" y="3416300"/>
          <p14:tracePt t="116031" x="3554413" y="3416300"/>
          <p14:tracePt t="116055" x="3541713" y="3416300"/>
          <p14:tracePt t="116061" x="3530600" y="3416300"/>
          <p14:tracePt t="116081" x="3517900" y="3416300"/>
          <p14:tracePt t="116085" x="3492500" y="3416300"/>
          <p14:tracePt t="116121" x="3479800" y="3416300"/>
          <p14:tracePt t="116883" x="3467100" y="3416300"/>
          <p14:tracePt t="116887" x="3454400" y="3416300"/>
          <p14:tracePt t="116897" x="3441700" y="3416300"/>
          <p14:tracePt t="116923" x="3429000" y="3416300"/>
          <p14:tracePt t="116929" x="3417888" y="3416300"/>
          <p14:tracePt t="117013" x="3405188" y="3416300"/>
          <p14:tracePt t="117867" x="3392488" y="3416300"/>
          <p14:tracePt t="117891" x="3392488" y="3403600"/>
          <p14:tracePt t="119581" x="3392488" y="3390900"/>
          <p14:tracePt t="119607" x="3405188" y="3378200"/>
          <p14:tracePt t="119642" x="3405188" y="3367088"/>
          <p14:tracePt t="119673" x="3405188" y="3354388"/>
          <p14:tracePt t="119683" x="3405188" y="3341688"/>
          <p14:tracePt t="119693" x="3429000" y="3316288"/>
          <p14:tracePt t="119707" x="3429000" y="3303588"/>
          <p14:tracePt t="119713" x="3429000" y="3290888"/>
          <p14:tracePt t="119723" x="3429000" y="3278188"/>
          <p14:tracePt t="119733" x="3441700" y="3254375"/>
          <p14:tracePt t="119737" x="3454400" y="3254375"/>
          <p14:tracePt t="119749" x="3454400" y="3241675"/>
          <p14:tracePt t="119753" x="3479800" y="3228975"/>
          <p14:tracePt t="119783" x="3479800" y="3216275"/>
          <p14:tracePt t="119803" x="3492500" y="3216275"/>
          <p14:tracePt t="119965" x="3505200" y="3216275"/>
          <p14:tracePt t="119985" x="3517900" y="3216275"/>
          <p14:tracePt t="119989" x="3530600" y="3216275"/>
          <p14:tracePt t="120004" x="3541713" y="3216275"/>
          <p14:tracePt t="120025" x="3554413" y="3216275"/>
          <p14:tracePt t="120893" x="3567113" y="3216275"/>
          <p14:tracePt t="121079" x="3567113" y="3228975"/>
          <p14:tracePt t="121088" x="3567113" y="3241675"/>
          <p14:tracePt t="121105" x="3567113" y="3267075"/>
          <p14:tracePt t="121119" x="3567113" y="3278188"/>
          <p14:tracePt t="121423" x="3567113" y="3267075"/>
          <p14:tracePt t="121473" x="3554413" y="3254375"/>
          <p14:tracePt t="121705" x="3567113" y="3254375"/>
          <p14:tracePt t="121709" x="3579813" y="3254375"/>
          <p14:tracePt t="121735" x="3617913" y="3241675"/>
          <p14:tracePt t="121745" x="3617913" y="3216275"/>
          <p14:tracePt t="121748" x="3617913" y="3178175"/>
          <p14:tracePt t="121759" x="3617913" y="3116263"/>
          <p14:tracePt t="121769" x="3617913" y="3028950"/>
          <p14:tracePt t="121775" x="3605213" y="2878138"/>
          <p14:tracePt t="121785" x="3279775" y="2752725"/>
          <p14:tracePt t="121791" x="3279775" y="2740025"/>
          <p14:tracePt t="122269" x="3254375" y="2728913"/>
          <p14:tracePt t="122361" x="3241675" y="2728913"/>
          <p14:tracePt t="122365" x="3216275" y="2728913"/>
          <p14:tracePt t="122375" x="3192463" y="2728913"/>
          <p14:tracePt t="122401" x="3167063" y="2728913"/>
          <p14:tracePt t="122417" x="3154363" y="2728913"/>
          <p14:tracePt t="122471" x="3141663" y="2728913"/>
          <p14:tracePt t="122571" x="3128963" y="2728913"/>
          <p14:tracePt t="122577" x="3116263" y="2728913"/>
          <p14:tracePt t="122581" x="3103563" y="2728913"/>
          <p14:tracePt t="122611" x="3092450" y="2728913"/>
          <p14:tracePt t="122627" x="3079750" y="2728913"/>
          <p14:tracePt t="122631" x="3067050" y="2728913"/>
          <p14:tracePt t="122641" x="3041650" y="2728913"/>
          <p14:tracePt t="122651" x="3016250" y="2728913"/>
          <p14:tracePt t="122667" x="2992438" y="2728913"/>
          <p14:tracePt t="122673" x="2979738" y="2728913"/>
          <p14:tracePt t="122683" x="2967038" y="2752725"/>
          <p14:tracePt t="122693" x="2941638" y="2765425"/>
          <p14:tracePt t="122697" x="2941638" y="2778125"/>
          <p14:tracePt t="122707" x="2928938" y="2778125"/>
          <p14:tracePt t="122713" x="2928938" y="2790825"/>
          <p14:tracePt t="122723" x="2903538" y="2790825"/>
          <p14:tracePt t="122737" x="2890838" y="2816225"/>
          <p14:tracePt t="122747" x="2867025" y="2816225"/>
          <p14:tracePt t="122753" x="2841625" y="2816225"/>
          <p14:tracePt t="122763" x="2816225" y="2816225"/>
          <p14:tracePt t="122773" x="2790825" y="2816225"/>
          <p14:tracePt t="122777" x="2767013" y="2816225"/>
          <p14:tracePt t="122787" x="2728913" y="2816225"/>
          <p14:tracePt t="122793" x="2690813" y="2816225"/>
          <p14:tracePt t="122803" x="2667000" y="2816225"/>
          <p14:tracePt t="122813" x="2628900" y="2816225"/>
          <p14:tracePt t="122817" x="2590800" y="2790825"/>
          <p14:tracePt t="122829" x="2541588" y="2778125"/>
          <p14:tracePt t="122833" x="2490788" y="2765425"/>
          <p14:tracePt t="122843" x="2441575" y="2752725"/>
          <p14:tracePt t="122853" x="2390775" y="2740025"/>
          <p14:tracePt t="122859" x="2328863" y="2728913"/>
          <p14:tracePt t="122869" x="2265363" y="2728913"/>
          <p14:tracePt t="122873" x="2190750" y="2716213"/>
          <p14:tracePt t="122883" x="2139950" y="2716213"/>
          <p14:tracePt t="122893" x="2103438" y="2716213"/>
          <p14:tracePt t="122899" x="2039938" y="2716213"/>
          <p14:tracePt t="122909" x="1978025" y="2716213"/>
          <p14:tracePt t="122913" x="1903413" y="2716213"/>
          <p14:tracePt t="122925" x="1801813" y="2716213"/>
          <p14:tracePt t="122935" x="1689100" y="2716213"/>
          <p14:tracePt t="122939" x="1565275" y="2690813"/>
          <p14:tracePt t="122949" x="1452563" y="2678113"/>
          <p14:tracePt t="122955" x="1327150" y="2652713"/>
          <p14:tracePt t="122965" x="1214438" y="2640013"/>
          <p14:tracePt t="122974" x="1101725" y="2640013"/>
          <p14:tracePt t="122980" x="1001713" y="2603500"/>
          <p14:tracePt t="122989" x="901700" y="2552700"/>
          <p14:tracePt t="122995" x="788988" y="2490788"/>
          <p14:tracePt t="123005" x="725488" y="2465388"/>
          <p14:tracePt t="123015" x="625475" y="2403475"/>
          <p14:tracePt t="123021" x="576263" y="2352675"/>
          <p14:tracePt t="123031" x="476250" y="2265363"/>
          <p14:tracePt t="123035" x="387350" y="2165350"/>
          <p14:tracePt t="123045" x="300038" y="2078038"/>
          <p14:tracePt t="123055" x="225425" y="1952625"/>
          <p14:tracePt t="123061" x="112713" y="1739900"/>
          <p14:tracePt t="123071" x="12700" y="1576388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04A63-822C-49B8-B201-F19DE16A1A53}"/>
              </a:ext>
            </a:extLst>
          </p:cNvPr>
          <p:cNvSpPr txBox="1"/>
          <p:nvPr/>
        </p:nvSpPr>
        <p:spPr>
          <a:xfrm>
            <a:off x="3220278" y="2459504"/>
            <a:ext cx="311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2"/>
                </a:solidFill>
                <a:latin typeface="Lucida Calligraphy" panose="03010101010101010101" pitchFamily="66" charset="0"/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3623E5-80A1-8941-53F4-E56FFBE4E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91"/>
    </mc:Choice>
    <mc:Fallback xmlns="">
      <p:transition spd="slow" advTm="3529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556" y="391886"/>
            <a:ext cx="3639513" cy="803121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Topic of Interest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923E-9BFE-40A9-B210-53BD28A8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597" y="1277235"/>
            <a:ext cx="7761272" cy="5580765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ensureCapacity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just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getChars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just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insert()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length()</a:t>
            </a:r>
          </a:p>
          <a:p>
            <a:pPr algn="just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setCharAt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just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setLength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substring()</a:t>
            </a:r>
          </a:p>
          <a:p>
            <a:pPr algn="just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just"/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7E34E-F1BB-F77D-3262-76E20B00B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80"/>
    </mc:Choice>
    <mc:Fallback xmlns="">
      <p:transition spd="slow" advTm="3148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75492"/>
            <a:ext cx="7330197" cy="447091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ensureCapacity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()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097280" y="1280160"/>
            <a:ext cx="7981406" cy="16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lvl="0" indent="-342000" algn="just">
              <a:spcBef>
                <a:spcPts val="100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9532" y="1214846"/>
            <a:ext cx="6309360" cy="215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lvl="0" indent="-342000" algn="just">
              <a:spcBef>
                <a:spcPts val="1000"/>
              </a:spcBef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</a:pPr>
            <a:endParaRPr lang="en-IN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9532" y="1280160"/>
            <a:ext cx="81250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This method ensures that the capacity is at least equal to the specified minimum. If the current capacity is less than the argument, then a new internal array is allocated with greater capacity. The new capacity is the larger of −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1.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minimumCapacity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argument.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2. Twice the old capacity, plus 2.</a:t>
            </a:r>
          </a:p>
          <a:p>
            <a:pPr lvl="0"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minimumCapacity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argument 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nonpositive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this method takes no action and simply returns.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F9C02E-1878-EE6B-3667-E739669F1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09"/>
    </mc:Choice>
    <mc:Fallback xmlns="">
      <p:transition spd="slow" advTm="4980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04949"/>
            <a:ext cx="8316016" cy="1110721"/>
          </a:xfrm>
        </p:spPr>
        <p:txBody>
          <a:bodyPr>
            <a:noAutofit/>
          </a:bodyPr>
          <a:lstStyle/>
          <a:p>
            <a:pPr lvl="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Example of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ensureCapacity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531A7-E926-4800-B234-16EFF9CE4B0F}"/>
              </a:ext>
            </a:extLst>
          </p:cNvPr>
          <p:cNvSpPr/>
          <p:nvPr/>
        </p:nvSpPr>
        <p:spPr>
          <a:xfrm>
            <a:off x="677333" y="1854925"/>
            <a:ext cx="8799175" cy="36933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3406" y="1463041"/>
            <a:ext cx="8216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71155" y="1489165"/>
            <a:ext cx="6335485" cy="47810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StringBufferDemo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{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public static void main(String[]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{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buff1 = new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tuts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point");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("buffer1 = " + buff1);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("Old Capacity = " + buff1.capacity());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buff1.ensureCapacity(32);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("New Capacity = " + buff1.capacity());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buff2 = new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("compile online");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("buffer2 = " + buff2);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("Old Capacity = " + buff2.capacity());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buff2.ensureCapacity(28);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("New Capacity = " + buff2.capacity());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54685" y="2860765"/>
            <a:ext cx="2751909" cy="236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buffer1 =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tuts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point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Old Capacity = 26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 Capacity = 54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buffer2 = compile online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Old Capacity = 30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 Capacity = 30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C8FD31-77C8-AEAF-96B5-142B6DF5B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8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363"/>
    </mc:Choice>
    <mc:Fallback xmlns="">
      <p:transition spd="slow" advTm="327363"/>
    </mc:Fallback>
  </mc:AlternateContent>
  <p:extLst>
    <p:ext uri="{3A86A75C-4F4B-4683-9AE1-C65F6400EC91}">
      <p14:laserTraceLst xmlns:p14="http://schemas.microsoft.com/office/powerpoint/2010/main">
        <p14:tracePtLst>
          <p14:tracePt t="4395" x="3330575" y="6242050"/>
          <p14:tracePt t="4508" x="4606925" y="3841750"/>
          <p14:tracePt t="4514" x="4806950" y="3567113"/>
          <p14:tracePt t="4525" x="4945063" y="3367088"/>
          <p14:tracePt t="4529" x="5068888" y="3141663"/>
          <p14:tracePt t="4539" x="5170488" y="2941638"/>
          <p14:tracePt t="4549" x="5232400" y="2790825"/>
          <p14:tracePt t="4555" x="5257800" y="2690813"/>
          <p14:tracePt t="4565" x="5307013" y="2565400"/>
          <p14:tracePt t="4569" x="5332413" y="2478088"/>
          <p14:tracePt t="4579" x="5332413" y="2427288"/>
          <p14:tracePt t="4589" x="5332413" y="2339975"/>
          <p14:tracePt t="4595" x="5332413" y="2252663"/>
          <p14:tracePt t="4605" x="5332413" y="2214563"/>
          <p14:tracePt t="4611" x="5332413" y="2127250"/>
          <p14:tracePt t="4621" x="5332413" y="2089150"/>
          <p14:tracePt t="4631" x="5307013" y="2039938"/>
          <p14:tracePt t="4635" x="5281613" y="1965325"/>
          <p14:tracePt t="4644" x="5270500" y="1939925"/>
          <p14:tracePt t="4651" x="5232400" y="1901825"/>
          <p14:tracePt t="4661" x="5207000" y="1865313"/>
          <p14:tracePt t="4671" x="5181600" y="1839913"/>
          <p14:tracePt t="4675" x="5119688" y="1827213"/>
          <p14:tracePt t="4687" x="5032375" y="1801813"/>
          <p14:tracePt t="4690" x="4932363" y="1765300"/>
          <p14:tracePt t="4701" x="4794250" y="1727200"/>
          <p14:tracePt t="4711" x="4668838" y="1714500"/>
          <p14:tracePt t="4717" x="4530725" y="1663700"/>
          <p14:tracePt t="4726" x="4418013" y="1639888"/>
          <p14:tracePt t="4731" x="4294188" y="1627188"/>
          <p14:tracePt t="4741" x="4181475" y="1601788"/>
          <p14:tracePt t="4751" x="4068763" y="1601788"/>
          <p14:tracePt t="4757" x="3956050" y="1589088"/>
          <p14:tracePt t="4767" x="3856038" y="1563688"/>
          <p14:tracePt t="4773" x="3717925" y="1552575"/>
          <p14:tracePt t="4783" x="3617913" y="1527175"/>
          <p14:tracePt t="4793" x="3505200" y="1514475"/>
          <p14:tracePt t="4797" x="3429000" y="1514475"/>
          <p14:tracePt t="4807" x="3354388" y="1489075"/>
          <p14:tracePt t="4813" x="3292475" y="1489075"/>
          <p14:tracePt t="4822" x="3216275" y="1476375"/>
          <p14:tracePt t="4833" x="3167063" y="1476375"/>
          <p14:tracePt t="4837" x="3141663" y="1450975"/>
          <p14:tracePt t="4847" x="3128963" y="1450975"/>
          <p14:tracePt t="4852" x="3116263" y="1450975"/>
          <p14:tracePt t="4863" x="3092450" y="1450975"/>
          <p14:tracePt t="4877" x="3067050" y="1450975"/>
          <p14:tracePt t="4899" x="3054350" y="1439863"/>
          <p14:tracePt t="4913" x="3041650" y="1427163"/>
          <p14:tracePt t="4916" x="3016250" y="1427163"/>
          <p14:tracePt t="4927" x="2992438" y="1389063"/>
          <p14:tracePt t="4933" x="2979738" y="1363663"/>
          <p14:tracePt t="4953" x="2954338" y="1339850"/>
          <p14:tracePt t="4959" x="2954338" y="1301750"/>
          <p14:tracePt t="4972" x="2954338" y="1289050"/>
          <p14:tracePt t="4983" x="2954338" y="1276350"/>
          <p14:tracePt t="4992" x="2954338" y="1263650"/>
          <p14:tracePt t="4999" x="2954338" y="1250950"/>
          <p14:tracePt t="5009" x="2954338" y="1238250"/>
          <p14:tracePt t="5014" x="2954338" y="1227138"/>
          <p14:tracePt t="5033" x="2954338" y="1214438"/>
          <p14:tracePt t="5065" x="2954338" y="1189038"/>
          <p14:tracePt t="5145" x="2954338" y="1176338"/>
          <p14:tracePt t="5155" x="2954338" y="1163638"/>
          <p14:tracePt t="5184" x="2979738" y="1150938"/>
          <p14:tracePt t="5195" x="3028950" y="1150938"/>
          <p14:tracePt t="5201" x="3092450" y="1138238"/>
          <p14:tracePt t="5211" x="3192463" y="1138238"/>
          <p14:tracePt t="5221" x="3328988" y="1138238"/>
          <p14:tracePt t="5224" x="3441700" y="1138238"/>
          <p14:tracePt t="5235" x="3617913" y="1138238"/>
          <p14:tracePt t="5241" x="3779838" y="1138238"/>
          <p14:tracePt t="5250" x="3943350" y="1114425"/>
          <p14:tracePt t="5262" x="4117975" y="1089025"/>
          <p14:tracePt t="5265" x="4281488" y="1089025"/>
          <p14:tracePt t="5277" x="4443413" y="1076325"/>
          <p14:tracePt t="5280" x="4606925" y="1076325"/>
          <p14:tracePt t="5290" x="4781550" y="1050925"/>
          <p14:tracePt t="5301" x="4932363" y="1050925"/>
          <p14:tracePt t="5307" x="5057775" y="1038225"/>
          <p14:tracePt t="5316" x="5219700" y="1014413"/>
          <p14:tracePt t="5321" x="5332413" y="1001713"/>
          <p14:tracePt t="5330" x="5419725" y="1001713"/>
          <p14:tracePt t="5341" x="5483225" y="1001713"/>
          <p14:tracePt t="5347" x="5532438" y="1001713"/>
          <p14:tracePt t="5357" x="5557838" y="1001713"/>
          <p14:tracePt t="5363" x="5583238" y="1001713"/>
          <p14:tracePt t="5372" x="5595938" y="1001713"/>
          <p14:tracePt t="5383" x="5607050" y="1001713"/>
          <p14:tracePt t="5387" x="5619750" y="1001713"/>
          <p14:tracePt t="5397" x="5632450" y="1001713"/>
          <p14:tracePt t="5403" x="5645150" y="1001713"/>
          <p14:tracePt t="5423" x="5657850" y="1001713"/>
          <p14:tracePt t="5443" x="5683250" y="1001713"/>
          <p14:tracePt t="5463" x="5695950" y="976313"/>
          <p14:tracePt t="5467" x="5708650" y="976313"/>
          <p14:tracePt t="5477" x="5719763" y="976313"/>
          <p14:tracePt t="5493" x="5732463" y="976313"/>
          <p14:tracePt t="5523" x="5745163" y="976313"/>
          <p14:tracePt t="5836" x="5732463" y="976313"/>
          <p14:tracePt t="5867" x="5719763" y="976313"/>
          <p14:tracePt t="5877" x="5708650" y="976313"/>
          <p14:tracePt t="5887" x="5695950" y="976313"/>
          <p14:tracePt t="5891" x="5670550" y="976313"/>
          <p14:tracePt t="5900" x="5645150" y="976313"/>
          <p14:tracePt t="5906" x="5632450" y="976313"/>
          <p14:tracePt t="5917" x="5619750" y="976313"/>
          <p14:tracePt t="5927" x="5595938" y="976313"/>
          <p14:tracePt t="5942" x="5583238" y="989013"/>
          <p14:tracePt t="5947" x="5570538" y="989013"/>
          <p14:tracePt t="5957" x="5570538" y="1001713"/>
          <p14:tracePt t="5972" x="5545138" y="1014413"/>
          <p14:tracePt t="5988" x="5532438" y="1014413"/>
          <p14:tracePt t="5997" x="5532438" y="1025525"/>
          <p14:tracePt t="6007" x="5507038" y="1025525"/>
          <p14:tracePt t="6013" x="5495925" y="1038225"/>
          <p14:tracePt t="6023" x="5483225" y="1038225"/>
          <p14:tracePt t="6038" x="5470525" y="1038225"/>
          <p14:tracePt t="6047" x="5457825" y="1038225"/>
          <p14:tracePt t="6054" x="5445125" y="1063625"/>
          <p14:tracePt t="6062" x="5419725" y="1063625"/>
          <p14:tracePt t="6077" x="5407025" y="1063625"/>
          <p14:tracePt t="6089" x="5407025" y="1076325"/>
          <p14:tracePt t="6104" x="5394325" y="1089025"/>
          <p14:tracePt t="6119" x="5383213" y="1101725"/>
          <p14:tracePt t="6128" x="5357813" y="1125538"/>
          <p14:tracePt t="6132" x="5357813" y="1138238"/>
          <p14:tracePt t="6143" x="5345113" y="1176338"/>
          <p14:tracePt t="6149" x="5332413" y="1214438"/>
          <p14:tracePt t="6159" x="5319713" y="1250950"/>
          <p14:tracePt t="6169" x="5294313" y="1301750"/>
          <p14:tracePt t="6173" x="5281613" y="1363663"/>
          <p14:tracePt t="6183" x="5257800" y="1414463"/>
          <p14:tracePt t="6189" x="5232400" y="1489075"/>
          <p14:tracePt t="6198" x="5219700" y="1563688"/>
          <p14:tracePt t="6209" x="5194300" y="1614488"/>
          <p14:tracePt t="6215" x="5181600" y="1663700"/>
          <p14:tracePt t="6224" x="5181600" y="1727200"/>
          <p14:tracePt t="6228" x="5181600" y="1776413"/>
          <p14:tracePt t="6239" x="5181600" y="1814513"/>
          <p14:tracePt t="6249" x="5181600" y="1865313"/>
          <p14:tracePt t="6255" x="5181600" y="1889125"/>
          <p14:tracePt t="6264" x="5181600" y="1927225"/>
          <p14:tracePt t="6269" x="5181600" y="1978025"/>
          <p14:tracePt t="6279" x="5181600" y="2001838"/>
          <p14:tracePt t="6288" x="5181600" y="2027238"/>
          <p14:tracePt t="6295" x="5194300" y="2052638"/>
          <p14:tracePt t="6304" x="5194300" y="2078038"/>
          <p14:tracePt t="6310" x="5207000" y="2127250"/>
          <p14:tracePt t="6320" x="5219700" y="2127250"/>
          <p14:tracePt t="6331" x="5219700" y="2139950"/>
          <p14:tracePt t="6335" x="5232400" y="2165350"/>
          <p14:tracePt t="6344" x="5257800" y="2201863"/>
          <p14:tracePt t="6351" x="5257800" y="2214563"/>
          <p14:tracePt t="6360" x="5281613" y="2227263"/>
          <p14:tracePt t="6375" x="5294313" y="2227263"/>
          <p14:tracePt t="6385" x="5319713" y="2239963"/>
          <p14:tracePt t="6390" x="5332413" y="2252663"/>
          <p14:tracePt t="6401" x="5345113" y="2252663"/>
          <p14:tracePt t="6411" x="5383213" y="2265363"/>
          <p14:tracePt t="6417" x="5394325" y="2265363"/>
          <p14:tracePt t="6426" x="5432425" y="2265363"/>
          <p14:tracePt t="6430" x="5457825" y="2265363"/>
          <p14:tracePt t="6441" x="5483225" y="2265363"/>
          <p14:tracePt t="6450" x="5519738" y="2265363"/>
          <p14:tracePt t="6457" x="5570538" y="2265363"/>
          <p14:tracePt t="6467" x="5595938" y="2265363"/>
          <p14:tracePt t="6470" x="5619750" y="2265363"/>
          <p14:tracePt t="6481" x="5657850" y="2265363"/>
          <p14:tracePt t="6491" x="5683250" y="2278063"/>
          <p14:tracePt t="6506" x="5708650" y="2278063"/>
          <p14:tracePt t="6510" x="5732463" y="2278063"/>
          <p14:tracePt t="6521" x="5745163" y="2290763"/>
          <p14:tracePt t="6531" x="5757863" y="2290763"/>
          <p14:tracePt t="6546" x="5770563" y="2290763"/>
          <p14:tracePt t="6563" x="5783263" y="2290763"/>
          <p14:tracePt t="6573" x="5795963" y="2290763"/>
          <p14:tracePt t="6577" x="5821363" y="2303463"/>
          <p14:tracePt t="6602" x="5832475" y="2303463"/>
          <p14:tracePt t="6613" x="5845175" y="2303463"/>
          <p14:tracePt t="6617" x="5845175" y="2314575"/>
          <p14:tracePt t="6627" x="5870575" y="2314575"/>
          <p14:tracePt t="6632" x="5883275" y="2314575"/>
          <p14:tracePt t="6643" x="5895975" y="2327275"/>
          <p14:tracePt t="6673" x="5908675" y="2327275"/>
          <p14:tracePt t="6688" x="5921375" y="2327275"/>
          <p14:tracePt t="6692" x="5932488" y="2327275"/>
          <p14:tracePt t="6703" x="5957888" y="2327275"/>
          <p14:tracePt t="6713" x="5970588" y="2327275"/>
          <p14:tracePt t="6719" x="5983288" y="2327275"/>
          <p14:tracePt t="6731" x="6008688" y="2327275"/>
          <p14:tracePt t="6733" x="6034088" y="2352675"/>
          <p14:tracePt t="6745" x="6070600" y="2352675"/>
          <p14:tracePt t="6754" x="6096000" y="2352675"/>
          <p14:tracePt t="6769" x="6121400" y="2352675"/>
          <p14:tracePt t="6775" x="6134100" y="2352675"/>
          <p14:tracePt t="6784" x="6146800" y="2352675"/>
          <p14:tracePt t="6796" x="6170613" y="2365375"/>
          <p14:tracePt t="6798" x="6183313" y="2365375"/>
          <p14:tracePt t="6809" x="6196013" y="2365375"/>
          <p14:tracePt t="6815" x="6221413" y="2365375"/>
          <p14:tracePt t="6825" x="6246813" y="2365375"/>
          <p14:tracePt t="6835" x="6283325" y="2378075"/>
          <p14:tracePt t="6838" x="6296025" y="2378075"/>
          <p14:tracePt t="6855" x="6308725" y="2378075"/>
          <p14:tracePt t="6875" x="6334125" y="2390775"/>
          <p14:tracePt t="6911" x="6346825" y="2390775"/>
          <p14:tracePt t="7051" x="6359525" y="2390775"/>
          <p14:tracePt t="7621" x="6370638" y="2390775"/>
          <p14:tracePt t="9029" x="6370638" y="2378075"/>
          <p14:tracePt t="9043" x="6346825" y="2378075"/>
          <p14:tracePt t="9053" x="6334125" y="2378075"/>
          <p14:tracePt t="9059" x="6296025" y="2378075"/>
          <p14:tracePt t="9068" x="6259513" y="2378075"/>
          <p14:tracePt t="9079" x="6221413" y="2378075"/>
          <p14:tracePt t="9085" x="6157913" y="2378075"/>
          <p14:tracePt t="9096" x="6096000" y="2378075"/>
          <p14:tracePt t="9098" x="5995988" y="2378075"/>
          <p14:tracePt t="9108" x="5883275" y="2378075"/>
          <p14:tracePt t="9119" x="5757863" y="2378075"/>
          <p14:tracePt t="9124" x="5607050" y="2403475"/>
          <p14:tracePt t="9135" x="5470525" y="2414588"/>
          <p14:tracePt t="9139" x="5357813" y="2414588"/>
          <p14:tracePt t="9149" x="5219700" y="2439988"/>
          <p14:tracePt t="9158" x="5106988" y="2452688"/>
          <p14:tracePt t="9165" x="5006975" y="2452688"/>
          <p14:tracePt t="9175" x="4919663" y="2452688"/>
          <p14:tracePt t="9181" x="4806950" y="2452688"/>
          <p14:tracePt t="9191" x="4706938" y="2452688"/>
          <p14:tracePt t="9201" x="4581525" y="2452688"/>
          <p14:tracePt t="9204" x="4456113" y="2452688"/>
          <p14:tracePt t="9215" x="4356100" y="2452688"/>
          <p14:tracePt t="9221" x="4256088" y="2452688"/>
          <p14:tracePt t="9231" x="4168775" y="2452688"/>
          <p14:tracePt t="9240" x="4092575" y="2452688"/>
          <p14:tracePt t="9245" x="4030663" y="2452688"/>
          <p14:tracePt t="9255" x="3979863" y="2452688"/>
          <p14:tracePt t="9262" x="3892550" y="2452688"/>
          <p14:tracePt t="9270" x="3805238" y="2452688"/>
          <p14:tracePt t="9281" x="3692525" y="2452688"/>
          <p14:tracePt t="9285" x="3592513" y="2452688"/>
          <p14:tracePt t="9295" x="3479800" y="2452688"/>
          <p14:tracePt t="9301" x="3379788" y="2452688"/>
          <p14:tracePt t="9311" x="3241675" y="2452688"/>
          <p14:tracePt t="9321" x="3154363" y="2452688"/>
          <p14:tracePt t="9327" x="3054350" y="2452688"/>
          <p14:tracePt t="9337" x="2992438" y="2452688"/>
          <p14:tracePt t="9341" x="2916238" y="2452688"/>
          <p14:tracePt t="9350" x="2854325" y="2439988"/>
          <p14:tracePt t="9361" x="2767013" y="2427288"/>
          <p14:tracePt t="9367" x="2741613" y="2427288"/>
          <p14:tracePt t="9377" x="2654300" y="2403475"/>
          <p14:tracePt t="9381" x="2616200" y="2390775"/>
          <p14:tracePt t="9391" x="2578100" y="2378075"/>
          <p14:tracePt t="9400" x="2528888" y="2365375"/>
          <p14:tracePt t="9406" x="2490788" y="2352675"/>
          <p14:tracePt t="9417" x="2416175" y="2339975"/>
          <p14:tracePt t="9423" x="2390775" y="2327275"/>
          <p14:tracePt t="9432" x="2339975" y="2327275"/>
          <p14:tracePt t="9443" x="2303463" y="2314575"/>
          <p14:tracePt t="9447" x="2278063" y="2314575"/>
          <p14:tracePt t="9456" x="2239963" y="2314575"/>
          <p14:tracePt t="9463" x="2228850" y="2314575"/>
          <p14:tracePt t="9472" x="2216150" y="2303463"/>
          <p14:tracePt t="9483" x="2203450" y="2303463"/>
          <p14:tracePt t="9496" x="2178050" y="2303463"/>
          <p14:tracePt t="9503" x="2152650" y="2303463"/>
          <p14:tracePt t="9513" x="2090738" y="2303463"/>
          <p14:tracePt t="9522" x="2052638" y="2303463"/>
          <p14:tracePt t="9527" x="2014538" y="2314575"/>
          <p14:tracePt t="9537" x="1990725" y="2314575"/>
          <p14:tracePt t="9543" x="1978025" y="2327275"/>
          <p14:tracePt t="9552" x="1952625" y="2327275"/>
          <p14:tracePt t="9599" x="1939925" y="2327275"/>
          <p14:tracePt t="9634" x="1927225" y="2327275"/>
          <p14:tracePt t="9655" x="1914525" y="2327275"/>
          <p14:tracePt t="9678" x="1903413" y="2327275"/>
          <p14:tracePt t="9728" x="1890713" y="2339975"/>
          <p14:tracePt t="9749" x="1878013" y="2339975"/>
          <p14:tracePt t="9755" x="1865313" y="2352675"/>
          <p14:tracePt t="9770" x="1839913" y="2352675"/>
          <p14:tracePt t="9781" x="1814513" y="2365375"/>
          <p14:tracePt t="9791" x="1790700" y="2378075"/>
          <p14:tracePt t="9794" x="1765300" y="2390775"/>
          <p14:tracePt t="9805" x="1752600" y="2390775"/>
          <p14:tracePt t="9811" x="1727200" y="2403475"/>
          <p14:tracePt t="9820" x="1689100" y="2414588"/>
          <p14:tracePt t="9831" x="1677988" y="2427288"/>
          <p14:tracePt t="9834" x="1652588" y="2427288"/>
          <p14:tracePt t="9851" x="1627188" y="2439988"/>
          <p14:tracePt t="9871" x="1614488" y="2439988"/>
          <p14:tracePt t="9887" x="1601788" y="2439988"/>
          <p14:tracePt t="9891" x="1589088" y="2439988"/>
          <p14:tracePt t="9911" x="1577975" y="2439988"/>
          <p14:tracePt t="9920" x="1565275" y="2439988"/>
          <p14:tracePt t="10215" x="1552575" y="2439988"/>
          <p14:tracePt t="10229" x="1565275" y="2439988"/>
          <p14:tracePt t="10238" x="1577975" y="2427288"/>
          <p14:tracePt t="10244" x="1601788" y="2414588"/>
          <p14:tracePt t="10255" x="1614488" y="2403475"/>
          <p14:tracePt t="10264" x="1627188" y="2390775"/>
          <p14:tracePt t="10269" x="1639888" y="2390775"/>
          <p14:tracePt t="10294" x="1665288" y="2390775"/>
          <p14:tracePt t="10305" x="1665288" y="2378075"/>
          <p14:tracePt t="10511" x="1677988" y="2378075"/>
          <p14:tracePt t="10521" x="1677988" y="2365375"/>
          <p14:tracePt t="10577" x="1689100" y="2365375"/>
          <p14:tracePt t="10617" x="1701800" y="2365375"/>
          <p14:tracePt t="10652" x="1714500" y="2365375"/>
          <p14:tracePt t="10667" x="1727200" y="2365375"/>
          <p14:tracePt t="10729" x="1752600" y="2365375"/>
          <p14:tracePt t="10753" x="1765300" y="2365375"/>
          <p14:tracePt t="10759" x="1778000" y="2365375"/>
          <p14:tracePt t="10768" x="1790700" y="2365375"/>
          <p14:tracePt t="10772" x="1801813" y="2365375"/>
          <p14:tracePt t="10783" x="1814513" y="2365375"/>
          <p14:tracePt t="10793" x="1827213" y="2352675"/>
          <p14:tracePt t="10801" x="1839913" y="2352675"/>
          <p14:tracePt t="10812" x="1865313" y="2352675"/>
          <p14:tracePt t="10823" x="1890713" y="2352675"/>
          <p14:tracePt t="10835" x="1903413" y="2352675"/>
          <p14:tracePt t="10839" x="1914525" y="2339975"/>
          <p14:tracePt t="10849" x="1939925" y="2339975"/>
          <p14:tracePt t="10854" x="1978025" y="2339975"/>
          <p14:tracePt t="10865" x="1990725" y="2339975"/>
          <p14:tracePt t="10875" x="2014538" y="2327275"/>
          <p14:tracePt t="10879" x="2039938" y="2327275"/>
          <p14:tracePt t="10900" x="2116138" y="2303463"/>
          <p14:tracePt t="10905" x="2139950" y="2303463"/>
          <p14:tracePt t="10916" x="2190750" y="2303463"/>
          <p14:tracePt t="10921" x="2216150" y="2290763"/>
          <p14:tracePt t="10930" x="2239963" y="2290763"/>
          <p14:tracePt t="10935" x="2278063" y="2290763"/>
          <p14:tracePt t="10945" x="2303463" y="2278063"/>
          <p14:tracePt t="10955" x="2328863" y="2278063"/>
          <p14:tracePt t="10960" x="2352675" y="2278063"/>
          <p14:tracePt t="10970" x="2390775" y="2278063"/>
          <p14:tracePt t="10974" x="2403475" y="2278063"/>
          <p14:tracePt t="10995" x="2428875" y="2278063"/>
          <p14:tracePt t="11001" x="2452688" y="2278063"/>
          <p14:tracePt t="11302" x="2465388" y="2278063"/>
          <p14:tracePt t="11329" x="2465388" y="2290763"/>
          <p14:tracePt t="11343" x="2465388" y="2303463"/>
          <p14:tracePt t="11353" x="2465388" y="2314575"/>
          <p14:tracePt t="11359" x="2452688" y="2339975"/>
          <p14:tracePt t="11369" x="2452688" y="2352675"/>
          <p14:tracePt t="11380" x="2428875" y="2378075"/>
          <p14:tracePt t="11395" x="2403475" y="2390775"/>
          <p14:tracePt t="11398" x="2403475" y="2403475"/>
          <p14:tracePt t="11647" x="2428875" y="2403475"/>
          <p14:tracePt t="11657" x="2452688" y="2403475"/>
          <p14:tracePt t="11661" x="2478088" y="2403475"/>
          <p14:tracePt t="11670" x="2490788" y="2403475"/>
          <p14:tracePt t="11681" x="2503488" y="2403475"/>
          <p14:tracePt t="11687" x="2528888" y="2403475"/>
          <p14:tracePt t="11701" x="2554288" y="2403475"/>
          <p14:tracePt t="11727" x="2565400" y="2403475"/>
          <p14:tracePt t="11767" x="2578100" y="2403475"/>
          <p14:tracePt t="11783" x="2590800" y="2403475"/>
          <p14:tracePt t="11802" x="2603500" y="2403475"/>
          <p14:tracePt t="11807" x="2616200" y="2403475"/>
          <p14:tracePt t="11823" x="2641600" y="2403475"/>
          <p14:tracePt t="11849" x="2654300" y="2403475"/>
          <p14:tracePt t="11868" x="2667000" y="2403475"/>
          <p14:tracePt t="11883" x="2678113" y="2403475"/>
          <p14:tracePt t="11889" x="2690813" y="2403475"/>
          <p14:tracePt t="11899" x="2703513" y="2403475"/>
          <p14:tracePt t="11912" x="2716213" y="2403475"/>
          <p14:tracePt t="11922" x="2728913" y="2403475"/>
          <p14:tracePt t="11929" x="2754313" y="2403475"/>
          <p14:tracePt t="11948" x="2778125" y="2403475"/>
          <p14:tracePt t="11965" x="2803525" y="2403475"/>
          <p14:tracePt t="11968" x="2816225" y="2403475"/>
          <p14:tracePt t="11978" x="2841625" y="2403475"/>
          <p14:tracePt t="11989" x="2841625" y="2414588"/>
          <p14:tracePt t="11995" x="2867025" y="2414588"/>
          <p14:tracePt t="12005" x="2879725" y="2414588"/>
          <p14:tracePt t="12009" x="2890838" y="2414588"/>
          <p14:tracePt t="12019" x="2903538" y="2414588"/>
          <p14:tracePt t="12029" x="2916238" y="2414588"/>
          <p14:tracePt t="12034" x="2941638" y="2414588"/>
          <p14:tracePt t="12045" x="2967038" y="2414588"/>
          <p14:tracePt t="12049" x="2992438" y="2439988"/>
          <p14:tracePt t="12059" x="3016250" y="2439988"/>
          <p14:tracePt t="12069" x="3054350" y="2439988"/>
          <p14:tracePt t="12085" x="3103563" y="2452688"/>
          <p14:tracePt t="12101" x="3128963" y="2452688"/>
          <p14:tracePt t="12110" x="3154363" y="2452688"/>
          <p14:tracePt t="12114" x="3179763" y="2452688"/>
          <p14:tracePt t="12130" x="3205163" y="2452688"/>
          <p14:tracePt t="12141" x="3228975" y="2452688"/>
          <p14:tracePt t="12157" x="3241675" y="2452688"/>
          <p14:tracePt t="12166" x="3254375" y="2452688"/>
          <p14:tracePt t="12181" x="3267075" y="2452688"/>
          <p14:tracePt t="12187" x="3279775" y="2452688"/>
          <p14:tracePt t="12196" x="3292475" y="2452688"/>
          <p14:tracePt t="12213" x="3305175" y="2452688"/>
          <p14:tracePt t="12227" x="3317875" y="2452688"/>
          <p14:tracePt t="12236" x="3341688" y="2452688"/>
          <p14:tracePt t="12247" x="3354388" y="2452688"/>
          <p14:tracePt t="12253" x="3367088" y="2452688"/>
          <p14:tracePt t="12266" x="3392488" y="2452688"/>
          <p14:tracePt t="12289" x="3405188" y="2452688"/>
          <p14:tracePt t="12293" x="3429000" y="2452688"/>
          <p14:tracePt t="12303" x="3441700" y="2452688"/>
          <p14:tracePt t="12308" x="3467100" y="2452688"/>
          <p14:tracePt t="12319" x="3492500" y="2452688"/>
          <p14:tracePt t="12329" x="3517900" y="2439988"/>
          <p14:tracePt t="12333" x="3541713" y="2439988"/>
          <p14:tracePt t="12343" x="3579813" y="2439988"/>
          <p14:tracePt t="12349" x="3592513" y="2439988"/>
          <p14:tracePt t="12358" x="3617913" y="2439988"/>
          <p14:tracePt t="12368" x="3643313" y="2439988"/>
          <p14:tracePt t="12373" x="3667125" y="2439988"/>
          <p14:tracePt t="12383" x="3692525" y="2439988"/>
          <p14:tracePt t="12389" x="3730625" y="2439988"/>
          <p14:tracePt t="12399" x="3756025" y="2439988"/>
          <p14:tracePt t="12413" x="3779838" y="2439988"/>
          <p14:tracePt t="12422" x="3792538" y="2439988"/>
          <p14:tracePt t="12429" x="3830638" y="2439988"/>
          <p14:tracePt t="12449" x="3843338" y="2439988"/>
          <p14:tracePt t="12455" x="3867150" y="2439988"/>
          <p14:tracePt t="12464" x="3879850" y="2439988"/>
          <p14:tracePt t="12469" x="3905250" y="2439988"/>
          <p14:tracePt t="12478" x="3917950" y="2439988"/>
          <p14:tracePt t="12488" x="3930650" y="2439988"/>
          <p14:tracePt t="12495" x="3943350" y="2439988"/>
          <p14:tracePt t="12505" x="3956050" y="2439988"/>
          <p14:tracePt t="12509" x="3956050" y="2427288"/>
          <p14:tracePt t="12528" x="3968750" y="2427288"/>
          <p14:tracePt t="12536" x="3968750" y="2414588"/>
          <p14:tracePt t="12560" x="3979863" y="2414588"/>
          <p14:tracePt t="12570" x="3992563" y="2414588"/>
          <p14:tracePt t="12581" x="4005263" y="2403475"/>
          <p14:tracePt t="12611" x="4017963" y="2403475"/>
          <p14:tracePt t="12621" x="4030663" y="2378075"/>
          <p14:tracePt t="12624" x="4043363" y="2378075"/>
          <p14:tracePt t="12634" x="4056063" y="2378075"/>
          <p14:tracePt t="12640" x="4068763" y="2378075"/>
          <p14:tracePt t="12651" x="4081463" y="2378075"/>
          <p14:tracePt t="12667" x="4105275" y="2352675"/>
          <p14:tracePt t="12683" x="4130675" y="2352675"/>
          <p14:tracePt t="12691" x="4156075" y="2352675"/>
          <p14:tracePt t="12701" x="4168775" y="2327275"/>
          <p14:tracePt t="12706" x="4192588" y="2327275"/>
          <p14:tracePt t="12716" x="4205288" y="2327275"/>
          <p14:tracePt t="12721" x="4217988" y="2314575"/>
          <p14:tracePt t="12731" x="4243388" y="2303463"/>
          <p14:tracePt t="12741" x="4268788" y="2290763"/>
          <p14:tracePt t="12747" x="4281488" y="2290763"/>
          <p14:tracePt t="12757" x="4305300" y="2278063"/>
          <p14:tracePt t="12773" x="4330700" y="2278063"/>
          <p14:tracePt t="12783" x="4343400" y="2278063"/>
          <p14:tracePt t="12787" x="4368800" y="2265363"/>
          <p14:tracePt t="12797" x="4381500" y="2265363"/>
          <p14:tracePt t="12802" x="4406900" y="2265363"/>
          <p14:tracePt t="12813" x="4430713" y="2265363"/>
          <p14:tracePt t="12823" x="4456113" y="2265363"/>
          <p14:tracePt t="12827" x="4494213" y="2252663"/>
          <p14:tracePt t="12837" x="4556125" y="2252663"/>
          <p14:tracePt t="12842" x="4594225" y="2239963"/>
          <p14:tracePt t="12853" x="4656138" y="2227263"/>
          <p14:tracePt t="12863" x="4681538" y="2214563"/>
          <p14:tracePt t="12867" x="4706938" y="2214563"/>
          <p14:tracePt t="12877" x="4732338" y="2214563"/>
          <p14:tracePt t="12923" x="4743450" y="2214563"/>
          <p14:tracePt t="13055" x="4732338" y="2227263"/>
          <p14:tracePt t="13065" x="4732338" y="2239963"/>
          <p14:tracePt t="13068" x="4706938" y="2252663"/>
          <p14:tracePt t="13078" x="4694238" y="2265363"/>
          <p14:tracePt t="13090" x="4668838" y="2265363"/>
          <p14:tracePt t="13094" x="4643438" y="2290763"/>
          <p14:tracePt t="13105" x="4581525" y="2327275"/>
          <p14:tracePt t="13109" x="4556125" y="2327275"/>
          <p14:tracePt t="13119" x="4530725" y="2352675"/>
          <p14:tracePt t="13128" x="4494213" y="2365375"/>
          <p14:tracePt t="13135" x="4443413" y="2403475"/>
          <p14:tracePt t="13144" x="4394200" y="2414588"/>
          <p14:tracePt t="13151" x="4330700" y="2452688"/>
          <p14:tracePt t="13161" x="4294188" y="2452688"/>
          <p14:tracePt t="13172" x="4230688" y="2478088"/>
          <p14:tracePt t="13174" x="4143375" y="2516188"/>
          <p14:tracePt t="13185" x="4092575" y="2516188"/>
          <p14:tracePt t="13191" x="4030663" y="2540000"/>
          <p14:tracePt t="13200" x="3979863" y="2552700"/>
          <p14:tracePt t="13210" x="3917950" y="2578100"/>
          <p14:tracePt t="13214" x="3867150" y="2578100"/>
          <p14:tracePt t="13227" x="3830638" y="2590800"/>
          <p14:tracePt t="13231" x="3792538" y="2603500"/>
          <p14:tracePt t="13241" x="3743325" y="2616200"/>
          <p14:tracePt t="13251" x="3705225" y="2616200"/>
          <p14:tracePt t="13256" x="3643313" y="2640013"/>
          <p14:tracePt t="13267" x="3592513" y="2652713"/>
          <p14:tracePt t="13270" x="3517900" y="2652713"/>
          <p14:tracePt t="13281" x="3479800" y="2652713"/>
          <p14:tracePt t="13290" x="3417888" y="2678113"/>
          <p14:tracePt t="13296" x="3354388" y="2678113"/>
          <p14:tracePt t="13306" x="3305175" y="2678113"/>
          <p14:tracePt t="13313" x="3228975" y="2678113"/>
          <p14:tracePt t="13323" x="3167063" y="2678113"/>
          <p14:tracePt t="13333" x="3092450" y="2678113"/>
          <p14:tracePt t="13337" x="3028950" y="2678113"/>
          <p14:tracePt t="13347" x="2967038" y="2678113"/>
          <p14:tracePt t="13353" x="2928938" y="2678113"/>
          <p14:tracePt t="13363" x="2890838" y="2678113"/>
          <p14:tracePt t="13373" x="2879725" y="2678113"/>
          <p14:tracePt t="13376" x="2854325" y="2678113"/>
          <p14:tracePt t="13387" x="2841625" y="2678113"/>
          <p14:tracePt t="13392" x="2816225" y="2665413"/>
          <p14:tracePt t="13403" x="2778125" y="2652713"/>
          <p14:tracePt t="13413" x="2741613" y="2652713"/>
          <p14:tracePt t="13417" x="2703513" y="2627313"/>
          <p14:tracePt t="13427" x="2667000" y="2627313"/>
          <p14:tracePt t="13433" x="2628900" y="2603500"/>
          <p14:tracePt t="13442" x="2565400" y="2590800"/>
          <p14:tracePt t="13452" x="2554288" y="2590800"/>
          <p14:tracePt t="13457" x="2541588" y="2590800"/>
          <p14:tracePt t="13466" x="2528888" y="2578100"/>
          <p14:tracePt t="13635" x="2528888" y="2565400"/>
          <p14:tracePt t="13648" x="2528888" y="2552700"/>
          <p14:tracePt t="13658" x="2541588" y="2540000"/>
          <p14:tracePt t="13664" x="2554288" y="2527300"/>
          <p14:tracePt t="13675" x="2565400" y="2527300"/>
          <p14:tracePt t="13681" x="2603500" y="2516188"/>
          <p14:tracePt t="13691" x="2628900" y="2516188"/>
          <p14:tracePt t="13700" x="2641600" y="2490788"/>
          <p14:tracePt t="13704" x="2654300" y="2490788"/>
          <p14:tracePt t="13715" x="2678113" y="2490788"/>
          <p14:tracePt t="13721" x="2703513" y="2478088"/>
          <p14:tracePt t="13731" x="2728913" y="2478088"/>
          <p14:tracePt t="13741" x="2741613" y="2478088"/>
          <p14:tracePt t="13745" x="2754313" y="2478088"/>
          <p14:tracePt t="13755" x="2778125" y="2465388"/>
          <p14:tracePt t="13850" x="2790825" y="2465388"/>
          <p14:tracePt t="13881" x="2803525" y="2465388"/>
          <p14:tracePt t="13900" x="2816225" y="2465388"/>
          <p14:tracePt t="13906" x="2828925" y="2465388"/>
          <p14:tracePt t="13916" x="2841625" y="2465388"/>
          <p14:tracePt t="13933" x="2854325" y="2465388"/>
          <p14:tracePt t="13942" x="2867025" y="2465388"/>
          <p14:tracePt t="13947" x="2879725" y="2465388"/>
          <p14:tracePt t="13957" x="2916238" y="2465388"/>
          <p14:tracePt t="13963" x="2941638" y="2465388"/>
          <p14:tracePt t="13973" x="2979738" y="2465388"/>
          <p14:tracePt t="13982" x="3028950" y="2465388"/>
          <p14:tracePt t="13987" x="3092450" y="2465388"/>
          <p14:tracePt t="13997" x="3154363" y="2465388"/>
          <p14:tracePt t="14003" x="3192463" y="2465388"/>
          <p14:tracePt t="14013" x="3254375" y="2465388"/>
          <p14:tracePt t="14022" x="3305175" y="2465388"/>
          <p14:tracePt t="14026" x="3392488" y="2465388"/>
          <p14:tracePt t="14038" x="3454400" y="2465388"/>
          <p14:tracePt t="14042" x="3554413" y="2465388"/>
          <p14:tracePt t="14053" x="3643313" y="2465388"/>
          <p14:tracePt t="14062" x="3705225" y="2465388"/>
          <p14:tracePt t="14069" x="3792538" y="2465388"/>
          <p14:tracePt t="14079" x="3879850" y="2465388"/>
          <p14:tracePt t="14083" x="3930650" y="2452688"/>
          <p14:tracePt t="14093" x="3992563" y="2427288"/>
          <p14:tracePt t="14103" x="4056063" y="2427288"/>
          <p14:tracePt t="14108" x="4143375" y="2403475"/>
          <p14:tracePt t="14119" x="4217988" y="2403475"/>
          <p14:tracePt t="14123" x="4294188" y="2390775"/>
          <p14:tracePt t="14133" x="4394200" y="2352675"/>
          <p14:tracePt t="14142" x="4494213" y="2327275"/>
          <p14:tracePt t="14150" x="4581525" y="2314575"/>
          <p14:tracePt t="14159" x="4681538" y="2290763"/>
          <p14:tracePt t="14163" x="4756150" y="2278063"/>
          <p14:tracePt t="14175" x="4843463" y="2265363"/>
          <p14:tracePt t="14185" x="4894263" y="2239963"/>
          <p14:tracePt t="14188" x="4932363" y="2239963"/>
          <p14:tracePt t="14199" x="4981575" y="2239963"/>
          <p14:tracePt t="14205" x="5019675" y="2239963"/>
          <p14:tracePt t="14216" x="5045075" y="2227263"/>
          <p14:tracePt t="14225" x="5094288" y="2227263"/>
          <p14:tracePt t="14229" x="5132388" y="2214563"/>
          <p14:tracePt t="14239" x="5170488" y="2214563"/>
          <p14:tracePt t="14245" x="5219700" y="2214563"/>
          <p14:tracePt t="14255" x="5245100" y="2201863"/>
          <p14:tracePt t="14265" x="5281613" y="2201863"/>
          <p14:tracePt t="14271" x="5307013" y="2201863"/>
          <p14:tracePt t="14281" x="5345113" y="2190750"/>
          <p14:tracePt t="14285" x="5357813" y="2190750"/>
          <p14:tracePt t="14295" x="5383213" y="2190750"/>
          <p14:tracePt t="14304" x="5407025" y="2190750"/>
          <p14:tracePt t="14310" x="5432425" y="2190750"/>
          <p14:tracePt t="14325" x="5457825" y="2178050"/>
          <p14:tracePt t="14472" x="5419725" y="2178050"/>
          <p14:tracePt t="14483" x="5345113" y="2190750"/>
          <p14:tracePt t="14486" x="5281613" y="2214563"/>
          <p14:tracePt t="14496" x="5207000" y="2214563"/>
          <p14:tracePt t="14503" x="5132388" y="2239963"/>
          <p14:tracePt t="14512" x="5081588" y="2265363"/>
          <p14:tracePt t="14523" x="4981575" y="2278063"/>
          <p14:tracePt t="14527" x="4868863" y="2314575"/>
          <p14:tracePt t="14537" x="4756150" y="2352675"/>
          <p14:tracePt t="14543" x="4630738" y="2390775"/>
          <p14:tracePt t="14552" x="4530725" y="2403475"/>
          <p14:tracePt t="14563" x="4394200" y="2439988"/>
          <p14:tracePt t="14567" x="4268788" y="2465388"/>
          <p14:tracePt t="14577" x="4143375" y="2478088"/>
          <p14:tracePt t="14582" x="4005263" y="2527300"/>
          <p14:tracePt t="14592" x="3867150" y="2552700"/>
          <p14:tracePt t="14603" x="3717925" y="2565400"/>
          <p14:tracePt t="14608" x="3592513" y="2590800"/>
          <p14:tracePt t="14617" x="3517900" y="2590800"/>
          <p14:tracePt t="14623" x="3441700" y="2603500"/>
          <p14:tracePt t="14633" x="3392488" y="2603500"/>
          <p14:tracePt t="14642" x="3367088" y="2616200"/>
          <p14:tracePt t="14648" x="3328988" y="2616200"/>
          <p14:tracePt t="14659" x="3292475" y="2616200"/>
          <p14:tracePt t="14663" x="3267075" y="2627313"/>
          <p14:tracePt t="14673" x="3254375" y="2627313"/>
          <p14:tracePt t="14682" x="3241675" y="2627313"/>
          <p14:tracePt t="14709" x="3228975" y="2627313"/>
          <p14:tracePt t="14745" x="3205163" y="2627313"/>
          <p14:tracePt t="14749" x="3205163" y="2640013"/>
          <p14:tracePt t="14758" x="3192463" y="2640013"/>
          <p14:tracePt t="14769" x="3192463" y="2652713"/>
          <p14:tracePt t="14774" x="3167063" y="2652713"/>
          <p14:tracePt t="14785" x="3167063" y="2665413"/>
          <p14:tracePt t="14789" x="3167063" y="2678113"/>
          <p14:tracePt t="14799" x="3154363" y="2678113"/>
          <p14:tracePt t="14808" x="3154363" y="2690813"/>
          <p14:tracePt t="14825" x="3154363" y="2703513"/>
          <p14:tracePt t="14829" x="3141663" y="2716213"/>
          <p14:tracePt t="14840" x="3128963" y="2740025"/>
          <p14:tracePt t="14855" x="3103563" y="2752725"/>
          <p14:tracePt t="14864" x="3103563" y="2765425"/>
          <p14:tracePt t="14881" x="3079750" y="2790825"/>
          <p14:tracePt t="14902" x="3067050" y="2790825"/>
          <p14:tracePt t="14905" x="3054350" y="2816225"/>
          <p14:tracePt t="14911" x="3041650" y="2816225"/>
          <p14:tracePt t="14920" x="3016250" y="2816225"/>
          <p14:tracePt t="14930" x="3003550" y="2816225"/>
          <p14:tracePt t="14935" x="2967038" y="2816225"/>
          <p14:tracePt t="14947" x="2916238" y="2816225"/>
          <p14:tracePt t="14950" x="2879725" y="2816225"/>
          <p14:tracePt t="14961" x="2828925" y="2816225"/>
          <p14:tracePt t="14971" x="2778125" y="2816225"/>
          <p14:tracePt t="14976" x="2728913" y="2816225"/>
          <p14:tracePt t="14986" x="2690813" y="2816225"/>
          <p14:tracePt t="14991" x="2641600" y="2816225"/>
          <p14:tracePt t="15001" x="2565400" y="2816225"/>
          <p14:tracePt t="15010" x="2516188" y="2816225"/>
          <p14:tracePt t="15016" x="2428875" y="2816225"/>
          <p14:tracePt t="15026" x="2390775" y="2816225"/>
          <p14:tracePt t="15032" x="2328863" y="2816225"/>
          <p14:tracePt t="15040" x="2278063" y="2816225"/>
          <p14:tracePt t="15050" x="2252663" y="2790825"/>
          <p14:tracePt t="15057" x="2228850" y="2790825"/>
          <p14:tracePt t="15067" x="2216150" y="2790825"/>
          <p14:tracePt t="15071" x="2203450" y="2790825"/>
          <p14:tracePt t="15082" x="2190750" y="2790825"/>
          <p14:tracePt t="15093" x="2165350" y="2790825"/>
          <p14:tracePt t="15097" x="2152650" y="2790825"/>
          <p14:tracePt t="15114" x="2139950" y="2765425"/>
          <p14:tracePt t="15122" x="2127250" y="2765425"/>
          <p14:tracePt t="15136" x="2116138" y="2765425"/>
          <p14:tracePt t="15153" x="2103438" y="2765425"/>
          <p14:tracePt t="15173" x="2078038" y="2765425"/>
          <p14:tracePt t="15183" x="2052638" y="2765425"/>
          <p14:tracePt t="15195" x="2027238" y="2765425"/>
          <p14:tracePt t="15197" x="2003425" y="2740025"/>
          <p14:tracePt t="15206" x="1978025" y="2740025"/>
          <p14:tracePt t="15213" x="1952625" y="2740025"/>
          <p14:tracePt t="15223" x="1914525" y="2728913"/>
          <p14:tracePt t="15232" x="1890713" y="2728913"/>
          <p14:tracePt t="15238" x="1865313" y="2728913"/>
          <p14:tracePt t="15248" x="1839913" y="2716213"/>
          <p14:tracePt t="15253" x="1814513" y="2716213"/>
          <p14:tracePt t="15263" x="1790700" y="2716213"/>
          <p14:tracePt t="15272" x="1778000" y="2716213"/>
          <p14:tracePt t="15279" x="1765300" y="2716213"/>
          <p14:tracePt t="15289" x="1752600" y="2716213"/>
          <p14:tracePt t="15293" x="1739900" y="2716213"/>
          <p14:tracePt t="15304" x="1739900" y="2703513"/>
          <p14:tracePt t="15325" x="1714500" y="2703513"/>
          <p14:tracePt t="15369" x="1701800" y="2703513"/>
          <p14:tracePt t="15378" x="1689100" y="2703513"/>
          <p14:tracePt t="15384" x="1677988" y="2716213"/>
          <p14:tracePt t="15395" x="1652588" y="2740025"/>
          <p14:tracePt t="15399" x="1627188" y="2752725"/>
          <p14:tracePt t="15408" x="1614488" y="2790825"/>
          <p14:tracePt t="15421" x="1601788" y="2816225"/>
          <p14:tracePt t="15425" x="1577975" y="2865438"/>
          <p14:tracePt t="15434" x="1577975" y="2903538"/>
          <p14:tracePt t="15440" x="1565275" y="2952750"/>
          <p14:tracePt t="15450" x="1565275" y="2990850"/>
          <p14:tracePt t="15461" x="1565275" y="3054350"/>
          <p14:tracePt t="15465" x="1565275" y="3103563"/>
          <p14:tracePt t="15475" x="1565275" y="3141663"/>
          <p14:tracePt t="15481" x="1565275" y="3203575"/>
          <p14:tracePt t="15490" x="1565275" y="3278188"/>
          <p14:tracePt t="15500" x="1565275" y="3328988"/>
          <p14:tracePt t="15505" x="1565275" y="3390900"/>
          <p14:tracePt t="15515" x="1577975" y="3454400"/>
          <p14:tracePt t="15521" x="1601788" y="3503613"/>
          <p14:tracePt t="15530" x="1652588" y="3603625"/>
          <p14:tracePt t="15540" x="1689100" y="3667125"/>
          <p14:tracePt t="15546" x="1727200" y="3716338"/>
          <p14:tracePt t="15557" x="1790700" y="3803650"/>
          <p14:tracePt t="15561" x="1827213" y="3854450"/>
          <p14:tracePt t="15570" x="1890713" y="3929063"/>
          <p14:tracePt t="15581" x="1952625" y="3992563"/>
          <p14:tracePt t="15587" x="2003425" y="4054475"/>
          <p14:tracePt t="15597" x="2103438" y="4141788"/>
          <p14:tracePt t="15602" x="2178050" y="4205288"/>
          <p14:tracePt t="15610" x="2239963" y="4267200"/>
          <p14:tracePt t="15621" x="2316163" y="4318000"/>
          <p14:tracePt t="15627" x="2378075" y="4379913"/>
          <p14:tracePt t="15637" x="2416175" y="4418013"/>
          <p14:tracePt t="15640" x="2541588" y="4492625"/>
          <p14:tracePt t="15651" x="2603500" y="4530725"/>
          <p14:tracePt t="15661" x="2690813" y="4592638"/>
          <p14:tracePt t="15667" x="2803525" y="4656138"/>
          <p14:tracePt t="15677" x="2890838" y="4692650"/>
          <p14:tracePt t="15684" x="2992438" y="4730750"/>
          <p14:tracePt t="15692" x="3128963" y="4756150"/>
          <p14:tracePt t="15702" x="3279775" y="4792663"/>
          <p14:tracePt t="15706" x="3454400" y="4818063"/>
          <p14:tracePt t="15717" x="3643313" y="4843463"/>
          <p14:tracePt t="15722" x="3805238" y="4856163"/>
          <p14:tracePt t="15733" x="3968750" y="4879975"/>
          <p14:tracePt t="15743" x="4105275" y="4892675"/>
          <p14:tracePt t="15750" x="4281488" y="4930775"/>
          <p14:tracePt t="15759" x="4430713" y="4930775"/>
          <p14:tracePt t="15763" x="4568825" y="4930775"/>
          <p14:tracePt t="15773" x="4706938" y="4930775"/>
          <p14:tracePt t="15783" x="4856163" y="4930775"/>
          <p14:tracePt t="15788" x="4968875" y="4930775"/>
          <p14:tracePt t="15799" x="5081588" y="4918075"/>
          <p14:tracePt t="15803" x="5181600" y="4879975"/>
          <p14:tracePt t="15813" x="5270500" y="4843463"/>
          <p14:tracePt t="15822" x="5345113" y="4805363"/>
          <p14:tracePt t="15829" x="5407025" y="4779963"/>
          <p14:tracePt t="15839" x="5483225" y="4730750"/>
          <p14:tracePt t="15843" x="5507038" y="4692650"/>
          <p14:tracePt t="15852" x="5557838" y="4656138"/>
          <p14:tracePt t="15863" x="5583238" y="4592638"/>
          <p14:tracePt t="15869" x="5645150" y="4530725"/>
          <p14:tracePt t="15879" x="5683250" y="4454525"/>
          <p14:tracePt t="15885" x="5732463" y="4379913"/>
          <p14:tracePt t="15897" x="5757863" y="4330700"/>
          <p14:tracePt t="15905" x="5795963" y="4230688"/>
          <p14:tracePt t="15908" x="5795963" y="4192588"/>
          <p14:tracePt t="15919" x="5808663" y="4154488"/>
          <p14:tracePt t="15925" x="5832475" y="4105275"/>
          <p14:tracePt t="15935" x="5832475" y="4067175"/>
          <p14:tracePt t="15946" x="5832475" y="4017963"/>
          <p14:tracePt t="15949" x="5832475" y="3979863"/>
          <p14:tracePt t="15959" x="5832475" y="3941763"/>
          <p14:tracePt t="15965" x="5832475" y="3916363"/>
          <p14:tracePt t="15974" x="5832475" y="3867150"/>
          <p14:tracePt t="15985" x="5832475" y="3829050"/>
          <p14:tracePt t="15989" x="5832475" y="3803650"/>
          <p14:tracePt t="15999" x="5832475" y="3741738"/>
          <p14:tracePt t="16005" x="5808663" y="3667125"/>
          <p14:tracePt t="16014" x="5770563" y="3579813"/>
          <p14:tracePt t="16026" x="5732463" y="3490913"/>
          <p14:tracePt t="16031" x="5657850" y="3403600"/>
          <p14:tracePt t="16041" x="5619750" y="3354388"/>
          <p14:tracePt t="16045" x="5570538" y="3290888"/>
          <p14:tracePt t="16054" x="5495925" y="3216275"/>
          <p14:tracePt t="16064" x="5407025" y="3165475"/>
          <p14:tracePt t="16070" x="5307013" y="3103563"/>
          <p14:tracePt t="16081" x="5219700" y="3054350"/>
          <p14:tracePt t="16087" x="5119688" y="3016250"/>
          <p14:tracePt t="16095" x="5019675" y="2978150"/>
          <p14:tracePt t="16107" x="4945063" y="2965450"/>
          <p14:tracePt t="16111" x="4881563" y="2941638"/>
          <p14:tracePt t="16121" x="4794250" y="2928938"/>
          <p14:tracePt t="16127" x="4706938" y="2903538"/>
          <p14:tracePt t="16137" x="4643438" y="2903538"/>
          <p14:tracePt t="16146" x="4543425" y="2903538"/>
          <p14:tracePt t="16150" x="4443413" y="2903538"/>
          <p14:tracePt t="16161" x="4330700" y="2865438"/>
          <p14:tracePt t="16167" x="4230688" y="2865438"/>
          <p14:tracePt t="16176" x="4117975" y="2865438"/>
          <p14:tracePt t="16186" x="4017963" y="2865438"/>
          <p14:tracePt t="16190" x="3930650" y="2865438"/>
          <p14:tracePt t="16200" x="3843338" y="2865438"/>
          <p14:tracePt t="16207" x="3743325" y="2865438"/>
          <p14:tracePt t="16216" x="3679825" y="2865438"/>
          <p14:tracePt t="16227" x="3617913" y="2865438"/>
          <p14:tracePt t="16231" x="3492500" y="2865438"/>
          <p14:tracePt t="16240" x="3379788" y="2865438"/>
          <p14:tracePt t="16247" x="3292475" y="2865438"/>
          <p14:tracePt t="16256" x="3179763" y="2865438"/>
          <p14:tracePt t="16267" x="3067050" y="2903538"/>
          <p14:tracePt t="16272" x="2967038" y="2941638"/>
          <p14:tracePt t="16283" x="2879725" y="2978150"/>
          <p14:tracePt t="16286" x="2803525" y="3028950"/>
          <p14:tracePt t="16296" x="2703513" y="3103563"/>
          <p14:tracePt t="16306" x="2667000" y="3165475"/>
          <p14:tracePt t="16312" x="2578100" y="3254375"/>
          <p14:tracePt t="16323" x="2516188" y="3367088"/>
          <p14:tracePt t="16327" x="2478088" y="3490913"/>
          <p14:tracePt t="16338" x="2452688" y="3554413"/>
          <p14:tracePt t="16349" x="2441575" y="3667125"/>
          <p14:tracePt t="16354" x="2441575" y="3792538"/>
          <p14:tracePt t="16363" x="2441575" y="3967163"/>
          <p14:tracePt t="16369" x="2465388" y="4079875"/>
          <p14:tracePt t="16378" x="2554288" y="4241800"/>
          <p14:tracePt t="16389" x="2603500" y="4379913"/>
          <p14:tracePt t="16393" x="2728913" y="4543425"/>
          <p14:tracePt t="16402" x="2854325" y="4718050"/>
          <p14:tracePt t="16409" x="2954338" y="4843463"/>
          <p14:tracePt t="16419" x="3079750" y="4930775"/>
          <p14:tracePt t="16429" x="3192463" y="5005388"/>
          <p14:tracePt t="16435" x="3341688" y="5092700"/>
          <p14:tracePt t="16445" x="3479800" y="5168900"/>
          <p14:tracePt t="16450" x="3643313" y="5218113"/>
          <p14:tracePt t="16458" x="3792538" y="5268913"/>
          <p14:tracePt t="16468" x="3956050" y="5305425"/>
          <p14:tracePt t="16475" x="4168775" y="5330825"/>
          <p14:tracePt t="16485" x="4356100" y="5330825"/>
          <p14:tracePt t="16489" x="4518025" y="5330825"/>
          <p14:tracePt t="16499" x="4668838" y="5330825"/>
          <p14:tracePt t="16509" x="4806950" y="5305425"/>
          <p14:tracePt t="16516" x="5006975" y="5230813"/>
          <p14:tracePt t="16525" x="5157788" y="5118100"/>
          <p14:tracePt t="16529" x="5270500" y="5005388"/>
          <p14:tracePt t="16539" x="5383213" y="4856163"/>
          <p14:tracePt t="16550" x="5483225" y="4692650"/>
          <p14:tracePt t="16554" x="5570538" y="4505325"/>
          <p14:tracePt t="16566" x="5619750" y="4330700"/>
          <p14:tracePt t="16569" x="5670550" y="4154488"/>
          <p14:tracePt t="16578" x="5670550" y="3929063"/>
          <p14:tracePt t="16588" x="5670550" y="3754438"/>
          <p14:tracePt t="16595" x="5670550" y="3567113"/>
          <p14:tracePt t="16605" x="5619750" y="3416300"/>
          <p14:tracePt t="16611" x="5570538" y="3303588"/>
          <p14:tracePt t="16620" x="5495925" y="3165475"/>
          <p14:tracePt t="16630" x="5419725" y="3041650"/>
          <p14:tracePt t="16635" x="5345113" y="2965450"/>
          <p14:tracePt t="16646" x="5245100" y="2890838"/>
          <p14:tracePt t="16651" x="5106988" y="2803525"/>
          <p14:tracePt t="16660" x="5019675" y="2765425"/>
          <p14:tracePt t="16671" x="4894263" y="2728913"/>
          <p14:tracePt t="16677" x="4756150" y="2678113"/>
          <p14:tracePt t="16687" x="4656138" y="2678113"/>
          <p14:tracePt t="16691" x="4530725" y="2678113"/>
          <p14:tracePt t="16701" x="4406900" y="2678113"/>
          <p14:tracePt t="16711" x="4256088" y="2678113"/>
          <p14:tracePt t="16716" x="4056063" y="2678113"/>
          <p14:tracePt t="16727" x="3817938" y="2678113"/>
          <p14:tracePt t="16731" x="3567113" y="2690813"/>
          <p14:tracePt t="16741" x="3267075" y="2765425"/>
          <p14:tracePt t="16750" x="2928938" y="2865438"/>
          <p14:tracePt t="16757" x="2703513" y="2965450"/>
          <p14:tracePt t="16767" x="2490788" y="3103563"/>
          <p14:tracePt t="16771" x="2303463" y="3290888"/>
          <p14:tracePt t="16782" x="2178050" y="3467100"/>
          <p14:tracePt t="16790" x="2065338" y="3729038"/>
          <p14:tracePt t="16797" x="1978025" y="3941763"/>
          <p14:tracePt t="16807" x="1878013" y="4192588"/>
          <p14:tracePt t="16813" x="1827213" y="4367213"/>
          <p14:tracePt t="16822" x="1814513" y="4530725"/>
          <p14:tracePt t="16832" x="1814513" y="4667250"/>
          <p14:tracePt t="16836" x="1814513" y="4779963"/>
          <p14:tracePt t="16846" x="1814513" y="4879975"/>
          <p14:tracePt t="16853" x="1814513" y="4992688"/>
          <p14:tracePt t="16863" x="1839913" y="5105400"/>
          <p14:tracePt t="16872" x="1903413" y="5194300"/>
          <p14:tracePt t="16876" x="1952625" y="5281613"/>
          <p14:tracePt t="16892" x="2103438" y="5468938"/>
          <p14:tracePt t="16903" x="2216150" y="5530850"/>
          <p14:tracePt t="16912" x="2390775" y="5594350"/>
          <p14:tracePt t="16916" x="2541588" y="5643563"/>
          <p14:tracePt t="16929" x="2716213" y="5694363"/>
          <p14:tracePt t="16933" x="2890838" y="5694363"/>
          <p14:tracePt t="16943" x="3041650" y="5694363"/>
          <p14:tracePt t="16952" x="3179763" y="5694363"/>
          <p14:tracePt t="16959" x="3328988" y="5619750"/>
          <p14:tracePt t="16969" x="3530600" y="5518150"/>
          <p14:tracePt t="16973" x="3654425" y="5418138"/>
          <p14:tracePt t="16983" x="3792538" y="5256213"/>
          <p14:tracePt t="16992" x="3867150" y="5130800"/>
          <p14:tracePt t="16999" x="3905250" y="4992688"/>
          <p14:tracePt t="17009" x="3930650" y="4843463"/>
          <p14:tracePt t="17015" x="3930650" y="4679950"/>
          <p14:tracePt t="17025" x="3930650" y="4518025"/>
          <p14:tracePt t="17035" x="3930650" y="4341813"/>
          <p14:tracePt t="17039" x="3856038" y="4205288"/>
          <p14:tracePt t="17049" x="3805238" y="4067175"/>
          <p14:tracePt t="17055" x="3730625" y="3941763"/>
          <p14:tracePt t="17065" x="3654425" y="3841750"/>
          <p14:tracePt t="17074" x="3592513" y="3754438"/>
          <p14:tracePt t="17078" x="3530600" y="3703638"/>
          <p14:tracePt t="17089" x="3467100" y="3654425"/>
          <p14:tracePt t="17095" x="3379788" y="3629025"/>
          <p14:tracePt t="17104" x="3341688" y="3629025"/>
          <p14:tracePt t="17115" x="3279775" y="3629025"/>
          <p14:tracePt t="17119" x="3192463" y="3667125"/>
          <p14:tracePt t="17129" x="3116263" y="3716338"/>
          <p14:tracePt t="17135" x="3003550" y="3779838"/>
          <p14:tracePt t="17145" x="2890838" y="3867150"/>
          <p14:tracePt t="17154" x="2803525" y="3941763"/>
          <p14:tracePt t="17159" x="2703513" y="4029075"/>
          <p14:tracePt t="17170" x="2628900" y="4129088"/>
          <p14:tracePt t="17174" x="2578100" y="4205288"/>
          <p14:tracePt t="17185" x="2528888" y="4292600"/>
          <p14:tracePt t="17195" x="2490788" y="4367213"/>
          <p14:tracePt t="17201" x="2465388" y="4405313"/>
          <p14:tracePt t="17211" x="2452688" y="4443413"/>
          <p14:tracePt t="17215" x="2452688" y="4467225"/>
          <p14:tracePt t="17225" x="2441575" y="4492625"/>
          <p14:tracePt t="17240" x="2441575" y="4518025"/>
          <p14:tracePt t="17251" x="2441575" y="4543425"/>
          <p14:tracePt t="17255" x="2441575" y="4567238"/>
          <p14:tracePt t="17267" x="2441575" y="4605338"/>
          <p14:tracePt t="17276" x="2452688" y="4630738"/>
          <p14:tracePt t="17281" x="2465388" y="4643438"/>
          <p14:tracePt t="17291" x="2490788" y="4692650"/>
          <p14:tracePt t="17297" x="2503488" y="4718050"/>
          <p14:tracePt t="17307" x="2528888" y="4743450"/>
          <p14:tracePt t="17316" x="2541588" y="4756150"/>
          <p14:tracePt t="17320" x="2554288" y="4768850"/>
          <p14:tracePt t="17331" x="2565400" y="4779963"/>
          <p14:tracePt t="17356" x="2578100" y="4792663"/>
          <p14:tracePt t="17383" x="2590800" y="4792663"/>
          <p14:tracePt t="17423" x="2603500" y="4805363"/>
          <p14:tracePt t="17467" x="2616200" y="4805363"/>
          <p14:tracePt t="17493" x="2628900" y="4805363"/>
          <p14:tracePt t="17602" x="2654300" y="4805363"/>
          <p14:tracePt t="17638" x="2667000" y="4805363"/>
          <p14:tracePt t="17649" x="2678113" y="4805363"/>
          <p14:tracePt t="17655" x="2703513" y="4805363"/>
          <p14:tracePt t="17665" x="2716213" y="4805363"/>
          <p14:tracePt t="17689" x="2728913" y="4805363"/>
          <p14:tracePt t="17751" x="2741613" y="4805363"/>
          <p14:tracePt t="17871" x="2741613" y="4792663"/>
          <p14:tracePt t="17880" x="2754313" y="4779963"/>
          <p14:tracePt t="17901" x="2754313" y="4768850"/>
          <p14:tracePt t="17917" x="2754313" y="4756150"/>
          <p14:tracePt t="17926" x="2754313" y="4743450"/>
          <p14:tracePt t="18082" x="2754313" y="4730750"/>
          <p14:tracePt t="18093" x="2767013" y="4730750"/>
          <p14:tracePt t="18149" x="2778125" y="4730750"/>
          <p14:tracePt t="18557" x="2790825" y="4705350"/>
          <p14:tracePt t="18563" x="2816225" y="4692650"/>
          <p14:tracePt t="18573" x="2828925" y="4679950"/>
          <p14:tracePt t="18576" x="2841625" y="4643438"/>
          <p14:tracePt t="18587" x="2854325" y="4630738"/>
          <p14:tracePt t="18597" x="2890838" y="4592638"/>
          <p14:tracePt t="18603" x="2890838" y="4579938"/>
          <p14:tracePt t="18612" x="2903538" y="4567238"/>
          <p14:tracePt t="18616" x="2903538" y="4554538"/>
          <p14:tracePt t="18679" x="2903538" y="4530725"/>
          <p14:tracePt t="18709" x="2903538" y="4518025"/>
          <p14:tracePt t="18712" x="2903538" y="4492625"/>
          <p14:tracePt t="18723" x="2903538" y="4479925"/>
          <p14:tracePt t="18729" x="2879725" y="4454525"/>
          <p14:tracePt t="18738" x="2841625" y="4418013"/>
          <p14:tracePt t="18748" x="2828925" y="4379913"/>
          <p14:tracePt t="18753" x="2778125" y="4330700"/>
          <p14:tracePt t="18765" x="2754313" y="4305300"/>
          <p14:tracePt t="18768" x="2690813" y="4241800"/>
          <p14:tracePt t="18778" x="2667000" y="4217988"/>
          <p14:tracePt t="18789" x="2641600" y="4192588"/>
          <p14:tracePt t="18795" x="2616200" y="4192588"/>
          <p14:tracePt t="18805" x="2603500" y="4167188"/>
          <p14:tracePt t="18809" x="2590800" y="4167188"/>
          <p14:tracePt t="18819" x="2578100" y="4141788"/>
          <p14:tracePt t="18829" x="2565400" y="4141788"/>
          <p14:tracePt t="18835" x="2554288" y="4129088"/>
          <p14:tracePt t="18845" x="2541588" y="4117975"/>
          <p14:tracePt t="18860" x="2541588" y="4105275"/>
          <p14:tracePt t="18905" x="2541588" y="4092575"/>
          <p14:tracePt t="18911" x="2541588" y="4079875"/>
          <p14:tracePt t="18931" x="2541588" y="4067175"/>
          <p14:tracePt t="18935" x="2541588" y="4054475"/>
          <p14:tracePt t="18944" x="2541588" y="4029075"/>
          <p14:tracePt t="18961" x="2554288" y="4017963"/>
          <p14:tracePt t="18986" x="2565400" y="3992563"/>
          <p14:tracePt t="19001" x="2578100" y="3979863"/>
          <p14:tracePt t="19016" x="2590800" y="3954463"/>
          <p14:tracePt t="19027" x="2603500" y="3941763"/>
          <p14:tracePt t="19040" x="2628900" y="3916363"/>
          <p14:tracePt t="19050" x="2654300" y="3879850"/>
          <p14:tracePt t="19057" x="2690813" y="3854450"/>
          <p14:tracePt t="19067" x="2741613" y="3816350"/>
          <p14:tracePt t="19071" x="2790825" y="3803650"/>
          <p14:tracePt t="19081" x="2816225" y="3779838"/>
          <p14:tracePt t="19091" x="2854325" y="3767138"/>
          <p14:tracePt t="19097" x="2890838" y="3729038"/>
          <p14:tracePt t="19106" x="2916238" y="3716338"/>
          <p14:tracePt t="19111" x="2928938" y="3703638"/>
          <p14:tracePt t="19121" x="2954338" y="3679825"/>
          <p14:tracePt t="19131" x="2967038" y="3679825"/>
          <p14:tracePt t="19136" x="2967038" y="3641725"/>
          <p14:tracePt t="19146" x="2992438" y="3629025"/>
          <p14:tracePt t="19153" x="3003550" y="3590925"/>
          <p14:tracePt t="19173" x="3016250" y="3579813"/>
          <p14:tracePt t="19197" x="3016250" y="3554413"/>
          <p14:tracePt t="19223" x="3028950" y="3541713"/>
          <p14:tracePt t="19469" x="3028950" y="3554413"/>
          <p14:tracePt t="19474" x="3028950" y="3567113"/>
          <p14:tracePt t="19485" x="3028950" y="3579813"/>
          <p14:tracePt t="19590" x="3041650" y="3579813"/>
          <p14:tracePt t="19626" x="3054350" y="3579813"/>
          <p14:tracePt t="19630" x="3067050" y="3567113"/>
          <p14:tracePt t="19641" x="3079750" y="3567113"/>
          <p14:tracePt t="19646" x="3103563" y="3541713"/>
          <p14:tracePt t="19656" x="3103563" y="3529013"/>
          <p14:tracePt t="19667" x="3116263" y="3503613"/>
          <p14:tracePt t="19671" x="3128963" y="3490913"/>
          <p14:tracePt t="19681" x="3141663" y="3479800"/>
          <p14:tracePt t="19687" x="3167063" y="3467100"/>
          <p14:tracePt t="19697" x="3179763" y="3454400"/>
          <p14:tracePt t="19707" x="3205163" y="3441700"/>
          <p14:tracePt t="19713" x="3241675" y="3429000"/>
          <p14:tracePt t="19722" x="3254375" y="3416300"/>
          <p14:tracePt t="19727" x="3305175" y="3390900"/>
          <p14:tracePt t="19736" x="3328988" y="3367088"/>
          <p14:tracePt t="19746" x="3367088" y="3354388"/>
          <p14:tracePt t="19753" x="3379788" y="3328988"/>
          <p14:tracePt t="19763" x="3405188" y="3328988"/>
          <p14:tracePt t="19767" x="3441700" y="3303588"/>
          <p14:tracePt t="19777" x="3454400" y="3303588"/>
          <p14:tracePt t="19787" x="3467100" y="3278188"/>
          <p14:tracePt t="19792" x="3505200" y="3267075"/>
          <p14:tracePt t="19883" x="3517900" y="3267075"/>
          <p14:tracePt t="19899" x="3517900" y="3254375"/>
          <p14:tracePt t="19909" x="3517900" y="3241675"/>
          <p14:tracePt t="19912" x="3517900" y="3228975"/>
          <p14:tracePt t="19923" x="3517900" y="3190875"/>
          <p14:tracePt t="19929" x="3517900" y="3178175"/>
          <p14:tracePt t="19939" x="3517900" y="3154363"/>
          <p14:tracePt t="19949" x="3517900" y="3141663"/>
          <p14:tracePt t="19969" x="3517900" y="3128963"/>
          <p14:tracePt t="19980" x="3517900" y="3116263"/>
          <p14:tracePt t="20029" x="3517900" y="3103563"/>
          <p14:tracePt t="20095" x="3517900" y="3090863"/>
          <p14:tracePt t="20129" x="3505200" y="3090863"/>
          <p14:tracePt t="20144" x="3492500" y="3090863"/>
          <p14:tracePt t="20151" x="3467100" y="3090863"/>
          <p14:tracePt t="20160" x="3454400" y="3090863"/>
          <p14:tracePt t="20175" x="3429000" y="3090863"/>
          <p14:tracePt t="20185" x="3405188" y="3090863"/>
          <p14:tracePt t="20191" x="3379788" y="3090863"/>
          <p14:tracePt t="20201" x="3354388" y="3090863"/>
          <p14:tracePt t="20210" x="3328988" y="3090863"/>
          <p14:tracePt t="20215" x="3292475" y="3090863"/>
          <p14:tracePt t="20227" x="3241675" y="3090863"/>
          <p14:tracePt t="20231" x="3205163" y="3090863"/>
          <p14:tracePt t="20240" x="3179763" y="3090863"/>
          <p14:tracePt t="20251" x="3154363" y="3090863"/>
          <p14:tracePt t="20257" x="3128963" y="3078163"/>
          <p14:tracePt t="20267" x="3103563" y="3078163"/>
          <p14:tracePt t="20271" x="3079750" y="3065463"/>
          <p14:tracePt t="20281" x="3067050" y="3054350"/>
          <p14:tracePt t="20291" x="3041650" y="3054350"/>
          <p14:tracePt t="20297" x="3028950" y="3054350"/>
          <p14:tracePt t="20307" x="3016250" y="3054350"/>
          <p14:tracePt t="20311" x="3003550" y="3054350"/>
          <p14:tracePt t="20320" x="2967038" y="3054350"/>
          <p14:tracePt t="20332" x="2941638" y="3054350"/>
          <p14:tracePt t="20336" x="2916238" y="3041650"/>
          <p14:tracePt t="20347" x="2867025" y="3041650"/>
          <p14:tracePt t="20361" x="2841625" y="3041650"/>
          <p14:tracePt t="20371" x="2816225" y="3041650"/>
          <p14:tracePt t="20390" x="2803525" y="3041650"/>
          <p14:tracePt t="20528" x="2790825" y="3028950"/>
          <p14:tracePt t="20543" x="2790825" y="3016250"/>
          <p14:tracePt t="20562" x="2790825" y="3003550"/>
          <p14:tracePt t="20568" x="2790825" y="2990850"/>
          <p14:tracePt t="20578" x="2790825" y="2978150"/>
          <p14:tracePt t="20583" x="2790825" y="2965450"/>
          <p14:tracePt t="20605" x="2790825" y="2952750"/>
          <p14:tracePt t="20625" x="2803525" y="2941638"/>
          <p14:tracePt t="20644" x="2803525" y="2928938"/>
          <p14:tracePt t="20658" x="2816225" y="2916238"/>
          <p14:tracePt t="20665" x="2816225" y="2903538"/>
          <p14:tracePt t="20675" x="2828925" y="2903538"/>
          <p14:tracePt t="20689" x="2828925" y="2890838"/>
          <p14:tracePt t="20784" x="2828925" y="2878138"/>
          <p14:tracePt t="20815" x="2816225" y="2878138"/>
          <p14:tracePt t="21033" x="2854325" y="2852738"/>
          <p14:tracePt t="21037" x="2867025" y="2852738"/>
          <p14:tracePt t="21052" x="2890838" y="2840038"/>
          <p14:tracePt t="21063" x="2903538" y="2840038"/>
          <p14:tracePt t="21073" x="2903538" y="2828925"/>
          <p14:tracePt t="21077" x="2928938" y="2816225"/>
          <p14:tracePt t="21577" x="2928938" y="2803525"/>
          <p14:tracePt t="21825" x="2916238" y="2803525"/>
          <p14:tracePt t="21855" x="2903538" y="2803525"/>
          <p14:tracePt t="21871" x="2879725" y="2828925"/>
          <p14:tracePt t="21881" x="2879725" y="2840038"/>
          <p14:tracePt t="21891" x="2867025" y="2852738"/>
          <p14:tracePt t="21895" x="2854325" y="2865438"/>
          <p14:tracePt t="21905" x="2841625" y="2865438"/>
          <p14:tracePt t="21911" x="2841625" y="2878138"/>
          <p14:tracePt t="21920" x="2828925" y="2890838"/>
          <p14:tracePt t="21951" x="2816225" y="2903538"/>
          <p14:tracePt t="21975" x="2816225" y="2916238"/>
          <p14:tracePt t="22229" x="2816225" y="2903538"/>
          <p14:tracePt t="22253" x="2816225" y="2890838"/>
          <p14:tracePt t="22339" x="2828925" y="2890838"/>
          <p14:tracePt t="22375" x="2841625" y="2878138"/>
          <p14:tracePt t="22399" x="2854325" y="2878138"/>
          <p14:tracePt t="22419" x="2867025" y="2878138"/>
          <p14:tracePt t="22500" x="2879725" y="2878138"/>
          <p14:tracePt t="22505" x="2890838" y="2878138"/>
          <p14:tracePt t="22535" x="2903538" y="2878138"/>
          <p14:tracePt t="22555" x="2916238" y="2878138"/>
          <p14:tracePt t="22575" x="2928938" y="2878138"/>
          <p14:tracePt t="22591" x="2941638" y="2878138"/>
          <p14:tracePt t="22607" x="2954338" y="2878138"/>
          <p14:tracePt t="22616" x="2954338" y="2865438"/>
          <p14:tracePt t="22737" x="2967038" y="2865438"/>
          <p14:tracePt t="22869" x="2979738" y="2865438"/>
          <p14:tracePt t="22928" x="2992438" y="2865438"/>
          <p14:tracePt t="22935" x="3003550" y="2865438"/>
          <p14:tracePt t="22945" x="3016250" y="2865438"/>
          <p14:tracePt t="22955" x="3041650" y="2865438"/>
          <p14:tracePt t="22959" x="3067050" y="2865438"/>
          <p14:tracePt t="22968" x="3079750" y="2865438"/>
          <p14:tracePt t="22975" x="3103563" y="2865438"/>
          <p14:tracePt t="22984" x="3116263" y="2865438"/>
          <p14:tracePt t="22995" x="3128963" y="2865438"/>
          <p14:tracePt t="22999" x="3141663" y="2865438"/>
          <p14:tracePt t="23009" x="3154363" y="2865438"/>
          <p14:tracePt t="23101" x="3154363" y="2852738"/>
          <p14:tracePt t="23105" x="3154363" y="2840038"/>
          <p14:tracePt t="23114" x="3154363" y="2828925"/>
          <p14:tracePt t="23121" x="3154363" y="2816225"/>
          <p14:tracePt t="23141" x="3154363" y="2803525"/>
          <p14:tracePt t="23147" x="3154363" y="2790825"/>
          <p14:tracePt t="23157" x="3141663" y="2790825"/>
          <p14:tracePt t="23171" x="3116263" y="2778125"/>
          <p14:tracePt t="23181" x="3103563" y="2778125"/>
          <p14:tracePt t="23187" x="3092450" y="2778125"/>
          <p14:tracePt t="23197" x="3079750" y="2765425"/>
          <p14:tracePt t="23201" x="3067050" y="2765425"/>
          <p14:tracePt t="23211" x="3054350" y="2752725"/>
          <p14:tracePt t="23220" x="3028950" y="2740025"/>
          <p14:tracePt t="23237" x="3003550" y="2740025"/>
          <p14:tracePt t="23241" x="2992438" y="2728913"/>
          <p14:tracePt t="23251" x="2979738" y="2728913"/>
          <p14:tracePt t="23261" x="2979738" y="2716213"/>
          <p14:tracePt t="23267" x="2967038" y="2716213"/>
          <p14:tracePt t="23277" x="2954338" y="2716213"/>
          <p14:tracePt t="23283" x="2941638" y="2703513"/>
          <p14:tracePt t="23303" x="2916238" y="2703513"/>
          <p14:tracePt t="23307" x="2903538" y="2703513"/>
          <p14:tracePt t="23323" x="2879725" y="2703513"/>
          <p14:tracePt t="23343" x="2867025" y="2703513"/>
          <p14:tracePt t="23357" x="2854325" y="2703513"/>
          <p14:tracePt t="23364" x="2841625" y="2703513"/>
          <p14:tracePt t="23372" x="2828925" y="2703513"/>
          <p14:tracePt t="23397" x="2816225" y="2703513"/>
          <p14:tracePt t="23408" x="2790825" y="2703513"/>
          <p14:tracePt t="23435" x="2778125" y="2690813"/>
          <p14:tracePt t="23445" x="2767013" y="2690813"/>
          <p14:tracePt t="23458" x="2754313" y="2690813"/>
          <p14:tracePt t="23469" x="2754313" y="2678113"/>
          <p14:tracePt t="23475" x="2741613" y="2678113"/>
          <p14:tracePt t="23485" x="2728913" y="2665413"/>
          <p14:tracePt t="23488" x="2703513" y="2652713"/>
          <p14:tracePt t="23511" x="2690813" y="2640013"/>
          <p14:tracePt t="23515" x="2678113" y="2627313"/>
          <p14:tracePt t="23526" x="2667000" y="2627313"/>
          <p14:tracePt t="23551" x="2654300" y="2627313"/>
          <p14:tracePt t="23570" x="2654300" y="2616200"/>
          <p14:tracePt t="23707" x="2641600" y="2603500"/>
          <p14:tracePt t="23733" x="2628900" y="2603500"/>
          <p14:tracePt t="23742" x="2603500" y="2603500"/>
          <p14:tracePt t="23746" x="2578100" y="2603500"/>
          <p14:tracePt t="23757" x="2554288" y="2603500"/>
          <p14:tracePt t="23768" x="2516188" y="2627313"/>
          <p14:tracePt t="23773" x="2478088" y="2627313"/>
          <p14:tracePt t="23784" x="2441575" y="2627313"/>
          <p14:tracePt t="23786" x="2403475" y="2627313"/>
          <p14:tracePt t="23797" x="2352675" y="2627313"/>
          <p14:tracePt t="23807" x="2316163" y="2640013"/>
          <p14:tracePt t="23813" x="2290763" y="2652713"/>
          <p14:tracePt t="23822" x="2252663" y="2665413"/>
          <p14:tracePt t="23827" x="2216150" y="2665413"/>
          <p14:tracePt t="23839" x="2190750" y="2665413"/>
          <p14:tracePt t="23848" x="2152650" y="2665413"/>
          <p14:tracePt t="23853" x="2139950" y="2665413"/>
          <p14:tracePt t="23864" x="2103438" y="2678113"/>
          <p14:tracePt t="23869" x="2065338" y="2678113"/>
          <p14:tracePt t="23880" x="2052638" y="2678113"/>
          <p14:tracePt t="23898" x="2003425" y="2690813"/>
          <p14:tracePt t="23903" x="1978025" y="2690813"/>
          <p14:tracePt t="23909" x="1952625" y="2690813"/>
          <p14:tracePt t="23919" x="1927225" y="2703513"/>
          <p14:tracePt t="23929" x="1914525" y="2703513"/>
          <p14:tracePt t="23933" x="1890713" y="2703513"/>
          <p14:tracePt t="23942" x="1865313" y="2703513"/>
          <p14:tracePt t="23949" x="1839913" y="2716213"/>
          <p14:tracePt t="23969" x="1801813" y="2740025"/>
          <p14:tracePt t="23975" x="1790700" y="2740025"/>
          <p14:tracePt t="23984" x="1778000" y="2740025"/>
          <p14:tracePt t="23989" x="1765300" y="2740025"/>
          <p14:tracePt t="24026" x="1752600" y="2740025"/>
          <p14:tracePt t="24055" x="1739900" y="2740025"/>
          <p14:tracePt t="24059" x="1739900" y="2752725"/>
          <p14:tracePt t="24333" x="1739900" y="2765425"/>
          <p14:tracePt t="24346" x="1739900" y="2816225"/>
          <p14:tracePt t="24356" x="1765300" y="2816225"/>
          <p14:tracePt t="24367" x="1778000" y="2840038"/>
          <p14:tracePt t="24373" x="1801813" y="2852738"/>
          <p14:tracePt t="24383" x="1839913" y="2878138"/>
          <p14:tracePt t="24388" x="1890713" y="2903538"/>
          <p14:tracePt t="24399" x="1903413" y="2903538"/>
          <p14:tracePt t="24407" x="1927225" y="2903538"/>
          <p14:tracePt t="24413" x="1952625" y="2928938"/>
          <p14:tracePt t="24423" x="1990725" y="2928938"/>
          <p14:tracePt t="24429" x="2014538" y="2952750"/>
          <p14:tracePt t="24439" x="2052638" y="2965450"/>
          <p14:tracePt t="24448" x="2090738" y="2965450"/>
          <p14:tracePt t="24452" x="2139950" y="2965450"/>
          <p14:tracePt t="24463" x="2203450" y="2990850"/>
          <p14:tracePt t="24468" x="2265363" y="2990850"/>
          <p14:tracePt t="24479" x="2328863" y="2990850"/>
          <p14:tracePt t="24488" x="2403475" y="2990850"/>
          <p14:tracePt t="24494" x="2452688" y="2990850"/>
          <p14:tracePt t="24502" x="2490788" y="2990850"/>
          <p14:tracePt t="24510" x="2516188" y="2990850"/>
          <p14:tracePt t="24518" x="2565400" y="2990850"/>
          <p14:tracePt t="24529" x="2578100" y="2990850"/>
          <p14:tracePt t="24533" x="2603500" y="2990850"/>
          <p14:tracePt t="24543" x="2616200" y="2990850"/>
          <p14:tracePt t="24559" x="2641600" y="2978150"/>
          <p14:tracePt t="24575" x="2667000" y="2978150"/>
          <p14:tracePt t="24585" x="2678113" y="2965450"/>
          <p14:tracePt t="24598" x="2690813" y="2952750"/>
          <p14:tracePt t="24624" x="2690813" y="2928938"/>
          <p14:tracePt t="24629" x="2703513" y="2928938"/>
          <p14:tracePt t="24639" x="2703513" y="2916238"/>
          <p14:tracePt t="24649" x="2728913" y="2903538"/>
          <p14:tracePt t="24655" x="2728913" y="2890838"/>
          <p14:tracePt t="24664" x="2728913" y="2878138"/>
          <p14:tracePt t="24671" x="2741613" y="2865438"/>
          <p14:tracePt t="24681" x="2741613" y="2852738"/>
          <p14:tracePt t="24690" x="2741613" y="2840038"/>
          <p14:tracePt t="24705" x="2741613" y="2816225"/>
          <p14:tracePt t="24730" x="2741613" y="2803525"/>
          <p14:tracePt t="24751" x="2741613" y="2790825"/>
          <p14:tracePt t="24807" x="2741613" y="2778125"/>
          <p14:tracePt t="24933" x="2741613" y="2765425"/>
          <p14:tracePt t="25351" x="2767013" y="2765425"/>
          <p14:tracePt t="25360" x="2778125" y="2765425"/>
          <p14:tracePt t="25366" x="2816225" y="2765425"/>
          <p14:tracePt t="25377" x="2867025" y="2765425"/>
          <p14:tracePt t="25387" x="2903538" y="2765425"/>
          <p14:tracePt t="25391" x="3016250" y="2803525"/>
          <p14:tracePt t="25400" x="3092450" y="2803525"/>
          <p14:tracePt t="25407" x="3167063" y="2828925"/>
          <p14:tracePt t="25417" x="3292475" y="2840038"/>
          <p14:tracePt t="25428" x="3392488" y="2840038"/>
          <p14:tracePt t="25430" x="3505200" y="2865438"/>
          <p14:tracePt t="25441" x="3592513" y="2878138"/>
          <p14:tracePt t="25446" x="3717925" y="2903538"/>
          <p14:tracePt t="25456" x="3867150" y="2916238"/>
          <p14:tracePt t="25467" x="4017963" y="2952750"/>
          <p14:tracePt t="25473" x="4192588" y="2965450"/>
          <p14:tracePt t="25483" x="4381500" y="2990850"/>
          <p14:tracePt t="25487" x="4556125" y="3003550"/>
          <p14:tracePt t="25496" x="4706938" y="3003550"/>
          <p14:tracePt t="25507" x="4856163" y="3003550"/>
          <p14:tracePt t="25513" x="4981575" y="3003550"/>
          <p14:tracePt t="25523" x="5081588" y="3003550"/>
          <p14:tracePt t="25526" x="5181600" y="3003550"/>
          <p14:tracePt t="25537" x="5257800" y="3003550"/>
          <p14:tracePt t="25547" x="5319713" y="3028950"/>
          <p14:tracePt t="25552" x="5394325" y="3041650"/>
          <p14:tracePt t="25563" x="5432425" y="3041650"/>
          <p14:tracePt t="25567" x="5470525" y="3041650"/>
          <p14:tracePt t="25579" x="5507038" y="3041650"/>
          <p14:tracePt t="25590" x="5532438" y="3041650"/>
          <p14:tracePt t="25593" x="5570538" y="3041650"/>
          <p14:tracePt t="25603" x="5607050" y="3041650"/>
          <p14:tracePt t="25608" x="5645150" y="3041650"/>
          <p14:tracePt t="25618" x="5657850" y="3041650"/>
          <p14:tracePt t="25629" x="5683250" y="3041650"/>
          <p14:tracePt t="25633" x="5719763" y="3041650"/>
          <p14:tracePt t="25649" x="5732463" y="3041650"/>
          <p14:tracePt t="25658" x="5745163" y="3041650"/>
          <p14:tracePt t="25670" x="5770563" y="3028950"/>
          <p14:tracePt t="25683" x="5783263" y="3028950"/>
          <p14:tracePt t="25703" x="5795963" y="3016250"/>
          <p14:tracePt t="25785" x="5808663" y="3003550"/>
          <p14:tracePt t="25789" x="5808663" y="2990850"/>
          <p14:tracePt t="25816" x="5821363" y="2990850"/>
          <p14:tracePt t="25845" x="5821363" y="2978150"/>
          <p14:tracePt t="26021" x="5795963" y="2990850"/>
          <p14:tracePt t="26027" x="5757863" y="3003550"/>
          <p14:tracePt t="26037" x="5708650" y="3028950"/>
          <p14:tracePt t="26043" x="5657850" y="3041650"/>
          <p14:tracePt t="26053" x="5545138" y="3065463"/>
          <p14:tracePt t="26062" x="5495925" y="3065463"/>
          <p14:tracePt t="26067" x="5419725" y="3090863"/>
          <p14:tracePt t="26077" x="5307013" y="3141663"/>
          <p14:tracePt t="26083" x="5232400" y="3141663"/>
          <p14:tracePt t="26093" x="5170488" y="3154363"/>
          <p14:tracePt t="26102" x="5119688" y="3154363"/>
          <p14:tracePt t="26106" x="5057775" y="3154363"/>
          <p14:tracePt t="26117" x="5045075" y="3165475"/>
          <p14:tracePt t="26123" x="4994275" y="3165475"/>
          <p14:tracePt t="26133" x="4981575" y="3165475"/>
          <p14:tracePt t="26143" x="4968875" y="3165475"/>
          <p14:tracePt t="26159" x="4945063" y="3165475"/>
          <p14:tracePt t="26683" x="4932363" y="3165475"/>
          <p14:tracePt t="26693" x="4932363" y="3154363"/>
          <p14:tracePt t="26703" x="4919663" y="3154363"/>
          <p14:tracePt t="26708" x="4894263" y="3141663"/>
          <p14:tracePt t="26723" x="4881563" y="3128963"/>
          <p14:tracePt t="26733" x="4868863" y="3116263"/>
          <p14:tracePt t="26743" x="4856163" y="3116263"/>
          <p14:tracePt t="26749" x="4856163" y="3103563"/>
          <p14:tracePt t="26762" x="4843463" y="3103563"/>
          <p14:tracePt t="26823" x="4832350" y="3090863"/>
          <p14:tracePt t="26834" x="4832350" y="3078163"/>
          <p14:tracePt t="26879" x="4832350" y="3065463"/>
          <p14:tracePt t="26888" x="4819650" y="3065463"/>
          <p14:tracePt t="26938" x="4806950" y="3065463"/>
          <p14:tracePt t="26955" x="4794250" y="3065463"/>
          <p14:tracePt t="26981" x="4781550" y="3054350"/>
          <p14:tracePt t="27005" x="4768850" y="3054350"/>
          <p14:tracePt t="27021" x="4768850" y="3041650"/>
          <p14:tracePt t="27051" x="4743450" y="3028950"/>
          <p14:tracePt t="27080" x="4732338" y="3016250"/>
          <p14:tracePt t="27096" x="4706938" y="3016250"/>
          <p14:tracePt t="27111" x="4706938" y="3003550"/>
          <p14:tracePt t="27130" x="4694238" y="3003550"/>
          <p14:tracePt t="27136" x="4681538" y="3003550"/>
          <p14:tracePt t="27151" x="4668838" y="2990850"/>
          <p14:tracePt t="27160" x="4656138" y="2990850"/>
          <p14:tracePt t="27187" x="4630738" y="2990850"/>
          <p14:tracePt t="27213" x="4619625" y="2990850"/>
          <p14:tracePt t="27217" x="4606925" y="2990850"/>
          <p14:tracePt t="27227" x="4594225" y="2990850"/>
          <p14:tracePt t="27234" x="4581525" y="2990850"/>
          <p14:tracePt t="27252" x="4568825" y="2990850"/>
          <p14:tracePt t="27256" x="4556125" y="2990850"/>
          <p14:tracePt t="27478" x="4556125" y="2978150"/>
          <p14:tracePt t="27499" x="4568825" y="2965450"/>
          <p14:tracePt t="27505" x="4594225" y="2965450"/>
          <p14:tracePt t="27520" x="4619625" y="2952750"/>
          <p14:tracePt t="27531" x="4643438" y="2941638"/>
          <p14:tracePt t="27545" x="4681538" y="2941638"/>
          <p14:tracePt t="27555" x="4694238" y="2941638"/>
          <p14:tracePt t="27571" x="4719638" y="2941638"/>
          <p14:tracePt t="27581" x="4732338" y="2928938"/>
          <p14:tracePt t="27584" x="4743450" y="2928938"/>
          <p14:tracePt t="27677" x="4756150" y="2928938"/>
          <p14:tracePt t="27701" x="4768850" y="2928938"/>
          <p14:tracePt t="27741" x="4781550" y="2928938"/>
          <p14:tracePt t="27767" x="4794250" y="2928938"/>
          <p14:tracePt t="27817" x="4794250" y="2916238"/>
          <p14:tracePt t="27827" x="4806950" y="2916238"/>
          <p14:tracePt t="27848" x="4819650" y="2916238"/>
          <p14:tracePt t="27856" x="4832350" y="2903538"/>
          <p14:tracePt t="27903" x="4843463" y="2903538"/>
          <p14:tracePt t="27932" x="4856163" y="2903538"/>
          <p14:tracePt t="27963" x="4868863" y="2903538"/>
          <p14:tracePt t="27979" x="4881563" y="2890838"/>
          <p14:tracePt t="28317" x="4881563" y="2878138"/>
          <p14:tracePt t="28327" x="4894263" y="2878138"/>
          <p14:tracePt t="28340" x="4919663" y="2878138"/>
          <p14:tracePt t="28351" x="4956175" y="2878138"/>
          <p14:tracePt t="28357" x="5006975" y="2878138"/>
          <p14:tracePt t="28367" x="5068888" y="2878138"/>
          <p14:tracePt t="28376" x="5106988" y="2878138"/>
          <p14:tracePt t="28383" x="5170488" y="2878138"/>
          <p14:tracePt t="28393" x="5219700" y="2878138"/>
          <p14:tracePt t="28396" x="5257800" y="2878138"/>
          <p14:tracePt t="28407" x="5319713" y="2878138"/>
          <p14:tracePt t="28416" x="5357813" y="2878138"/>
          <p14:tracePt t="28422" x="5407025" y="2878138"/>
          <p14:tracePt t="28433" x="5457825" y="2878138"/>
          <p14:tracePt t="28437" x="5495925" y="2878138"/>
          <p14:tracePt t="28447" x="5557838" y="2878138"/>
          <p14:tracePt t="28459" x="5619750" y="2878138"/>
          <p14:tracePt t="28463" x="5657850" y="2878138"/>
          <p14:tracePt t="28472" x="5683250" y="2878138"/>
          <p14:tracePt t="28479" x="5708650" y="2865438"/>
          <p14:tracePt t="28489" x="5708650" y="2852738"/>
          <p14:tracePt t="28498" x="5732463" y="2852738"/>
          <p14:tracePt t="28502" x="5745163" y="2840038"/>
          <p14:tracePt t="28513" x="5757863" y="2828925"/>
          <p14:tracePt t="28519" x="5770563" y="2828925"/>
          <p14:tracePt t="28528" x="5783263" y="2816225"/>
          <p14:tracePt t="28542" x="5795963" y="2803525"/>
          <p14:tracePt t="28559" x="5808663" y="2790825"/>
          <p14:tracePt t="28569" x="5808663" y="2778125"/>
          <p14:tracePt t="28585" x="5821363" y="2778125"/>
          <p14:tracePt t="28649" x="5821363" y="2765425"/>
          <p14:tracePt t="28691" x="5821363" y="2752725"/>
          <p14:tracePt t="28695" x="5821363" y="2740025"/>
          <p14:tracePt t="28704" x="5808663" y="2740025"/>
          <p14:tracePt t="28711" x="5783263" y="2740025"/>
          <p14:tracePt t="28720" x="5757863" y="2740025"/>
          <p14:tracePt t="28731" x="5708650" y="2740025"/>
          <p14:tracePt t="28735" x="5683250" y="2740025"/>
          <p14:tracePt t="28744" x="5632450" y="2740025"/>
          <p14:tracePt t="28751" x="5583238" y="2740025"/>
          <p14:tracePt t="28761" x="5532438" y="2740025"/>
          <p14:tracePt t="28771" x="5507038" y="2740025"/>
          <p14:tracePt t="28776" x="5457825" y="2740025"/>
          <p14:tracePt t="28786" x="5370513" y="2740025"/>
          <p14:tracePt t="28791" x="5294313" y="2740025"/>
          <p14:tracePt t="28801" x="5194300" y="2740025"/>
          <p14:tracePt t="28811" x="5094288" y="2765425"/>
          <p14:tracePt t="28816" x="4968875" y="2790825"/>
          <p14:tracePt t="28826" x="4856163" y="2816225"/>
          <p14:tracePt t="28831" x="4756150" y="2816225"/>
          <p14:tracePt t="28841" x="4668838" y="2828925"/>
          <p14:tracePt t="28851" x="4594225" y="2865438"/>
          <p14:tracePt t="28857" x="4494213" y="2890838"/>
          <p14:tracePt t="28866" x="4456113" y="2890838"/>
          <p14:tracePt t="28870" x="4406900" y="2916238"/>
          <p14:tracePt t="28881" x="4394200" y="2916238"/>
          <p14:tracePt t="28897" x="4381500" y="2928938"/>
          <p14:tracePt t="28937" x="4368800" y="2928938"/>
          <p14:tracePt t="28957" x="4368800" y="2952750"/>
          <p14:tracePt t="28962" x="4381500" y="2990850"/>
          <p14:tracePt t="28973" x="4443413" y="3028950"/>
          <p14:tracePt t="28977" x="4530725" y="3041650"/>
          <p14:tracePt t="28987" x="4594225" y="3065463"/>
          <p14:tracePt t="28996" x="4681538" y="3065463"/>
          <p14:tracePt t="29002" x="4768850" y="3065463"/>
          <p14:tracePt t="29013" x="4868863" y="3065463"/>
          <p14:tracePt t="29017" x="4932363" y="3065463"/>
          <p14:tracePt t="29026" x="5006975" y="3065463"/>
          <p14:tracePt t="29037" x="5045075" y="3065463"/>
          <p14:tracePt t="29043" x="5057775" y="3054350"/>
          <p14:tracePt t="29053" x="5094288" y="3028950"/>
          <p14:tracePt t="29059" x="5094288" y="3003550"/>
          <p14:tracePt t="29068" x="5094288" y="2978150"/>
          <p14:tracePt t="29079" x="5119688" y="2941638"/>
          <p14:tracePt t="29083" x="5119688" y="2916238"/>
          <p14:tracePt t="29093" x="5119688" y="2890838"/>
          <p14:tracePt t="29099" x="5119688" y="2840038"/>
          <p14:tracePt t="29109" x="5094288" y="2803525"/>
          <p14:tracePt t="29123" x="5068888" y="2778125"/>
          <p14:tracePt t="29133" x="5045075" y="2752725"/>
          <p14:tracePt t="29139" x="5006975" y="2740025"/>
          <p14:tracePt t="29148" x="4932363" y="2740025"/>
          <p14:tracePt t="29158" x="4894263" y="2740025"/>
          <p14:tracePt t="29165" x="4806950" y="2740025"/>
          <p14:tracePt t="29175" x="4768850" y="2740025"/>
          <p14:tracePt t="29179" x="4719638" y="2740025"/>
          <p14:tracePt t="29188" x="4681538" y="2740025"/>
          <p14:tracePt t="29199" x="4656138" y="2765425"/>
          <p14:tracePt t="29205" x="4619625" y="2778125"/>
          <p14:tracePt t="29215" x="4594225" y="2803525"/>
          <p14:tracePt t="29229" x="4568825" y="2828925"/>
          <p14:tracePt t="29255" x="4568825" y="2840038"/>
          <p14:tracePt t="29261" x="4568825" y="2852738"/>
          <p14:tracePt t="29281" x="4568825" y="2878138"/>
          <p14:tracePt t="29300" x="4568825" y="2890838"/>
          <p14:tracePt t="29310" x="4568825" y="2903538"/>
          <p14:tracePt t="29321" x="4568825" y="2928938"/>
          <p14:tracePt t="29335" x="4568825" y="2941638"/>
          <p14:tracePt t="29341" x="4581525" y="2952750"/>
          <p14:tracePt t="29350" x="4594225" y="2965450"/>
          <p14:tracePt t="29360" x="4606925" y="2965450"/>
          <p14:tracePt t="29364" x="4643438" y="2965450"/>
          <p14:tracePt t="29375" x="4681538" y="2965450"/>
          <p14:tracePt t="29381" x="4719638" y="2965450"/>
          <p14:tracePt t="29391" x="4756150" y="2965450"/>
          <p14:tracePt t="29400" x="4806950" y="2965450"/>
          <p14:tracePt t="29412" x="4843463" y="2965450"/>
          <p14:tracePt t="29415" x="4868863" y="2965450"/>
          <p14:tracePt t="29425" x="4906963" y="2965450"/>
          <p14:tracePt t="29430" x="4919663" y="2952750"/>
          <p14:tracePt t="29441" x="4956175" y="2941638"/>
          <p14:tracePt t="29444" x="4968875" y="2941638"/>
          <p14:tracePt t="29455" x="4981575" y="2928938"/>
          <p14:tracePt t="29465" x="4994275" y="2928938"/>
          <p14:tracePt t="29471" x="4994275" y="2916238"/>
          <p14:tracePt t="29481" x="5006975" y="2916238"/>
          <p14:tracePt t="29627" x="5019675" y="2916238"/>
          <p14:tracePt t="29657" x="5032375" y="2916238"/>
          <p14:tracePt t="29716" x="5045075" y="2916238"/>
          <p14:tracePt t="29779" x="5057775" y="2916238"/>
          <p14:tracePt t="29829" x="5068888" y="2916238"/>
          <p14:tracePt t="29834" x="5081588" y="2916238"/>
          <p14:tracePt t="29869" x="5094288" y="2916238"/>
          <p14:tracePt t="29879" x="5106988" y="2916238"/>
          <p14:tracePt t="29905" x="5119688" y="2916238"/>
          <p14:tracePt t="29925" x="5132388" y="2916238"/>
          <p14:tracePt t="29939" x="5145088" y="2916238"/>
          <p14:tracePt t="30196" x="5157788" y="2916238"/>
          <p14:tracePt t="30213" x="5170488" y="2916238"/>
          <p14:tracePt t="30273" x="5170488" y="2903538"/>
          <p14:tracePt t="30555" x="5181600" y="2903538"/>
          <p14:tracePt t="30571" x="5194300" y="2903538"/>
          <p14:tracePt t="30581" x="5207000" y="2903538"/>
          <p14:tracePt t="30595" x="5219700" y="2903538"/>
          <p14:tracePt t="30605" x="5232400" y="2903538"/>
          <p14:tracePt t="30621" x="5257800" y="2903538"/>
          <p14:tracePt t="30637" x="5281613" y="2903538"/>
          <p14:tracePt t="30646" x="5294313" y="2903538"/>
          <p14:tracePt t="30650" x="5332413" y="2903538"/>
          <p14:tracePt t="30661" x="5345113" y="2890838"/>
          <p14:tracePt t="30666" x="5357813" y="2878138"/>
          <p14:tracePt t="30677" x="5394325" y="2865438"/>
          <p14:tracePt t="30687" x="5407025" y="2852738"/>
          <p14:tracePt t="30690" x="5419725" y="2840038"/>
          <p14:tracePt t="30701" x="5445125" y="2828925"/>
          <p14:tracePt t="30707" x="5445125" y="2816225"/>
          <p14:tracePt t="30718" x="5457825" y="2816225"/>
          <p14:tracePt t="30726" x="5470525" y="2790825"/>
          <p14:tracePt t="30730" x="5483225" y="2790825"/>
          <p14:tracePt t="30741" x="5483225" y="2778125"/>
          <p14:tracePt t="30857" x="5507038" y="2778125"/>
          <p14:tracePt t="30913" x="5519738" y="2778125"/>
          <p14:tracePt t="30979" x="5532438" y="2778125"/>
          <p14:tracePt t="30999" x="5545138" y="2778125"/>
          <p14:tracePt t="31015" x="5557838" y="2778125"/>
          <p14:tracePt t="31028" x="5570538" y="2778125"/>
          <p14:tracePt t="31045" x="5595938" y="2778125"/>
          <p14:tracePt t="31058" x="5607050" y="2778125"/>
          <p14:tracePt t="31261" x="5583238" y="2790825"/>
          <p14:tracePt t="31271" x="5557838" y="2803525"/>
          <p14:tracePt t="31277" x="5532438" y="2816225"/>
          <p14:tracePt t="31287" x="5495925" y="2828925"/>
          <p14:tracePt t="31291" x="5483225" y="2828925"/>
          <p14:tracePt t="31300" x="5470525" y="2840038"/>
          <p14:tracePt t="31311" x="5457825" y="2840038"/>
          <p14:tracePt t="31317" x="5445125" y="2852738"/>
          <p14:tracePt t="31327" x="5432425" y="2852738"/>
          <p14:tracePt t="31332" x="5419725" y="2852738"/>
          <p14:tracePt t="31343" x="5407025" y="2865438"/>
          <p14:tracePt t="31377" x="5394325" y="2878138"/>
          <p14:tracePt t="31403" x="5383213" y="2878138"/>
          <p14:tracePt t="31426" x="5370513" y="2890838"/>
          <p14:tracePt t="31443" x="5357813" y="2903538"/>
          <p14:tracePt t="31498" x="5345113" y="2903538"/>
          <p14:tracePt t="31513" x="5319713" y="2916238"/>
          <p14:tracePt t="31533" x="5307013" y="2916238"/>
          <p14:tracePt t="31538" x="5257800" y="2916238"/>
          <p14:tracePt t="31549" x="5219700" y="2916238"/>
          <p14:tracePt t="31553" x="5181600" y="2916238"/>
          <p14:tracePt t="31565" x="5094288" y="2916238"/>
          <p14:tracePt t="31574" x="5006975" y="2928938"/>
          <p14:tracePt t="31578" x="4932363" y="2928938"/>
          <p14:tracePt t="31589" x="4806950" y="2928938"/>
          <p14:tracePt t="31595" x="4706938" y="2965450"/>
          <p14:tracePt t="31605" x="4594225" y="2965450"/>
          <p14:tracePt t="31615" x="4481513" y="3003550"/>
          <p14:tracePt t="31619" x="4418013" y="3016250"/>
          <p14:tracePt t="31629" x="4343400" y="3016250"/>
          <p14:tracePt t="31636" x="4305300" y="3028950"/>
          <p14:tracePt t="31645" x="4256088" y="3028950"/>
          <p14:tracePt t="31654" x="4217988" y="3041650"/>
          <p14:tracePt t="31658" x="4156075" y="3065463"/>
          <p14:tracePt t="31670" x="4117975" y="3078163"/>
          <p14:tracePt t="31674" x="4081463" y="3078163"/>
          <p14:tracePt t="31686" x="4068763" y="3090863"/>
          <p14:tracePt t="31694" x="4030663" y="3103563"/>
          <p14:tracePt t="31702" x="4017963" y="3103563"/>
          <p14:tracePt t="31711" x="3979863" y="3116263"/>
          <p14:tracePt t="31725" x="3968750" y="3128963"/>
          <p14:tracePt t="31735" x="3930650" y="3141663"/>
          <p14:tracePt t="31755" x="3917950" y="3141663"/>
          <p14:tracePt t="31765" x="3905250" y="3154363"/>
          <p14:tracePt t="31781" x="3879850" y="3154363"/>
          <p14:tracePt t="31791" x="3856038" y="3154363"/>
          <p14:tracePt t="31795" x="3843338" y="3165475"/>
          <p14:tracePt t="31804" x="3830638" y="3165475"/>
          <p14:tracePt t="31815" x="3792538" y="3165475"/>
          <p14:tracePt t="31820" x="3756025" y="3165475"/>
          <p14:tracePt t="31831" x="3717925" y="3178175"/>
          <p14:tracePt t="31837" x="3667125" y="3178175"/>
          <p14:tracePt t="31847" x="3643313" y="3190875"/>
          <p14:tracePt t="31856" x="3605213" y="3190875"/>
          <p14:tracePt t="31862" x="3541713" y="3190875"/>
          <p14:tracePt t="31871" x="3467100" y="3190875"/>
          <p14:tracePt t="31878" x="3417888" y="3190875"/>
          <p14:tracePt t="31887" x="3328988" y="3190875"/>
          <p14:tracePt t="31897" x="3267075" y="3190875"/>
          <p14:tracePt t="31900" x="3205163" y="3190875"/>
          <p14:tracePt t="31911" x="3128963" y="3190875"/>
          <p14:tracePt t="31917" x="3067050" y="3190875"/>
          <p14:tracePt t="31927" x="2992438" y="3190875"/>
          <p14:tracePt t="31936" x="2941638" y="3190875"/>
          <p14:tracePt t="31943" x="2916238" y="3190875"/>
          <p14:tracePt t="31953" x="2890838" y="3190875"/>
          <p14:tracePt t="31957" x="2879725" y="3190875"/>
          <p14:tracePt t="31967" x="2854325" y="3190875"/>
          <p14:tracePt t="31977" x="2841625" y="3190875"/>
          <p14:tracePt t="31982" x="2816225" y="3203575"/>
          <p14:tracePt t="31992" x="2803525" y="3203575"/>
          <p14:tracePt t="31997" x="2778125" y="3216275"/>
          <p14:tracePt t="32009" x="2767013" y="3228975"/>
          <p14:tracePt t="32017" x="2741613" y="3228975"/>
          <p14:tracePt t="32024" x="2728913" y="3228975"/>
          <p14:tracePt t="32032" x="2703513" y="3228975"/>
          <p14:tracePt t="32039" x="2690813" y="3254375"/>
          <p14:tracePt t="32049" x="2678113" y="3254375"/>
          <p14:tracePt t="32059" x="2667000" y="3254375"/>
          <p14:tracePt t="32079" x="2641600" y="3254375"/>
          <p14:tracePt t="32103" x="2616200" y="3254375"/>
          <p14:tracePt t="32112" x="2603500" y="3254375"/>
          <p14:tracePt t="32120" x="2590800" y="3254375"/>
          <p14:tracePt t="32128" x="2565400" y="3254375"/>
          <p14:tracePt t="32139" x="2516188" y="3254375"/>
          <p14:tracePt t="32142" x="2490788" y="3254375"/>
          <p14:tracePt t="32153" x="2465388" y="3254375"/>
          <p14:tracePt t="32159" x="2428875" y="3254375"/>
          <p14:tracePt t="32169" x="2403475" y="3254375"/>
          <p14:tracePt t="32179" x="2339975" y="3254375"/>
          <p14:tracePt t="32185" x="2265363" y="3254375"/>
          <p14:tracePt t="32194" x="2165350" y="3254375"/>
          <p14:tracePt t="32198" x="2090738" y="3254375"/>
          <p14:tracePt t="32209" x="2003425" y="3254375"/>
          <p14:tracePt t="32219" x="1927225" y="3254375"/>
          <p14:tracePt t="32224" x="1878013" y="3254375"/>
          <p14:tracePt t="32235" x="1852613" y="3254375"/>
          <p14:tracePt t="32239" x="1827213" y="3254375"/>
          <p14:tracePt t="32249" x="1814513" y="3254375"/>
          <p14:tracePt t="32259" x="1790700" y="3254375"/>
          <p14:tracePt t="32275" x="1778000" y="3254375"/>
          <p14:tracePt t="32291" x="1765300" y="3254375"/>
          <p14:tracePt t="32623" x="1752600" y="3254375"/>
          <p14:tracePt t="32663" x="1752600" y="3241675"/>
          <p14:tracePt t="32689" x="1752600" y="3228975"/>
          <p14:tracePt t="32699" x="1752600" y="3216275"/>
          <p14:tracePt t="32703" x="1765300" y="3203575"/>
          <p14:tracePt t="32719" x="1778000" y="3190875"/>
          <p14:tracePt t="32815" x="1790700" y="3178175"/>
          <p14:tracePt t="32835" x="1801813" y="3165475"/>
          <p14:tracePt t="32841" x="1801813" y="3154363"/>
          <p14:tracePt t="32855" x="1814513" y="3141663"/>
          <p14:tracePt t="32905" x="1827213" y="3128963"/>
          <p14:tracePt t="33375" x="1878013" y="3128963"/>
          <p14:tracePt t="33385" x="1914525" y="3128963"/>
          <p14:tracePt t="33395" x="1965325" y="3128963"/>
          <p14:tracePt t="33399" x="1990725" y="3128963"/>
          <p14:tracePt t="33410" x="2039938" y="3128963"/>
          <p14:tracePt t="33415" x="2090738" y="3128963"/>
          <p14:tracePt t="33424" x="2152650" y="3154363"/>
          <p14:tracePt t="33435" x="2228850" y="3154363"/>
          <p14:tracePt t="33441" x="2339975" y="3190875"/>
          <p14:tracePt t="33451" x="2428875" y="3190875"/>
          <p14:tracePt t="33455" x="2528888" y="3203575"/>
          <p14:tracePt t="33464" x="2641600" y="3203575"/>
          <p14:tracePt t="33475" x="2728913" y="3203575"/>
          <p14:tracePt t="33481" x="2841625" y="3203575"/>
          <p14:tracePt t="33492" x="2928938" y="3203575"/>
          <p14:tracePt t="33495" x="3028950" y="3203575"/>
          <p14:tracePt t="33504" x="3141663" y="3203575"/>
          <p14:tracePt t="33515" x="3267075" y="3203575"/>
          <p14:tracePt t="33520" x="3367088" y="3203575"/>
          <p14:tracePt t="33531" x="3479800" y="3203575"/>
          <p14:tracePt t="33536" x="3579813" y="3203575"/>
          <p14:tracePt t="33546" x="3679825" y="3190875"/>
          <p14:tracePt t="33556" x="3817938" y="3165475"/>
          <p14:tracePt t="33561" x="3917950" y="3154363"/>
          <p14:tracePt t="33571" x="4043363" y="3141663"/>
          <p14:tracePt t="33576" x="4105275" y="3128963"/>
          <p14:tracePt t="33587" x="4168775" y="3116263"/>
          <p14:tracePt t="33597" x="4217988" y="3103563"/>
          <p14:tracePt t="33601" x="4256088" y="3090863"/>
          <p14:tracePt t="33610" x="4281488" y="3078163"/>
          <p14:tracePt t="33617" x="4294188" y="3078163"/>
          <p14:tracePt t="33627" x="4305300" y="3078163"/>
          <p14:tracePt t="33637" x="4318000" y="3078163"/>
          <p14:tracePt t="33642" x="4330700" y="3078163"/>
          <p14:tracePt t="33677" x="4356100" y="3078163"/>
          <p14:tracePt t="33696" x="4368800" y="3078163"/>
          <p14:tracePt t="33723" x="4381500" y="3078163"/>
          <p14:tracePt t="33738" x="4394200" y="3078163"/>
          <p14:tracePt t="33789" x="4406900" y="3090863"/>
          <p14:tracePt t="33839" x="4406900" y="3103563"/>
          <p14:tracePt t="33849" x="4356100" y="3103563"/>
          <p14:tracePt t="33853" x="4205288" y="3141663"/>
          <p14:tracePt t="33862" x="4081463" y="3141663"/>
          <p14:tracePt t="33872" x="3917950" y="3141663"/>
          <p14:tracePt t="33879" x="3767138" y="3141663"/>
          <p14:tracePt t="33888" x="3643313" y="3141663"/>
          <p14:tracePt t="33895" x="3567113" y="3141663"/>
          <p14:tracePt t="33904" x="3479800" y="3154363"/>
          <p14:tracePt t="33914" x="3429000" y="3154363"/>
          <p14:tracePt t="33919" x="3354388" y="3154363"/>
          <p14:tracePt t="33929" x="3292475" y="3154363"/>
          <p14:tracePt t="33935" x="3267075" y="3154363"/>
          <p14:tracePt t="33944" x="3228975" y="3154363"/>
          <p14:tracePt t="33955" x="3216275" y="3154363"/>
          <p14:tracePt t="34201" x="3241675" y="3154363"/>
          <p14:tracePt t="34210" x="3267075" y="3154363"/>
          <p14:tracePt t="34217" x="3305175" y="3154363"/>
          <p14:tracePt t="34226" x="3328988" y="3154363"/>
          <p14:tracePt t="34237" x="3379788" y="3141663"/>
          <p14:tracePt t="34241" x="3441700" y="3141663"/>
          <p14:tracePt t="34253" x="3554413" y="3116263"/>
          <p14:tracePt t="34257" x="3630613" y="3116263"/>
          <p14:tracePt t="34267" x="3717925" y="3116263"/>
          <p14:tracePt t="34277" x="3830638" y="3116263"/>
          <p14:tracePt t="34282" x="3930650" y="3116263"/>
          <p14:tracePt t="34293" x="4017963" y="3116263"/>
          <p14:tracePt t="34297" x="4117975" y="3116263"/>
          <p14:tracePt t="34306" x="4156075" y="3103563"/>
          <p14:tracePt t="34317" x="4181475" y="3103563"/>
          <p14:tracePt t="34323" x="4205288" y="3103563"/>
          <p14:tracePt t="34333" x="4230688" y="3103563"/>
          <p14:tracePt t="34359" x="4243388" y="3103563"/>
          <p14:tracePt t="34717" x="4256088" y="3103563"/>
          <p14:tracePt t="34893" x="4268788" y="3103563"/>
          <p14:tracePt t="34923" x="4281488" y="3103563"/>
          <p14:tracePt t="34928" x="4294188" y="3103563"/>
          <p14:tracePt t="34939" x="4305300" y="3103563"/>
          <p14:tracePt t="34943" x="4330700" y="3103563"/>
          <p14:tracePt t="34953" x="4368800" y="3103563"/>
          <p14:tracePt t="34962" x="4406900" y="3103563"/>
          <p14:tracePt t="34968" x="4481513" y="3103563"/>
          <p14:tracePt t="34979" x="4530725" y="3103563"/>
          <p14:tracePt t="34983" x="4594225" y="3103563"/>
          <p14:tracePt t="34993" x="4630738" y="3103563"/>
          <p14:tracePt t="35002" x="4681538" y="3103563"/>
          <p14:tracePt t="35009" x="4719638" y="3103563"/>
          <p14:tracePt t="35019" x="4743450" y="3103563"/>
          <p14:tracePt t="35024" x="4768850" y="3103563"/>
          <p14:tracePt t="35033" x="4794250" y="3103563"/>
          <p14:tracePt t="35044" x="4832350" y="3103563"/>
          <p14:tracePt t="35048" x="4843463" y="3103563"/>
          <p14:tracePt t="35065" x="4856163" y="3103563"/>
          <p14:tracePt t="36719" x="4856163" y="3090863"/>
          <p14:tracePt t="36768" x="4843463" y="3090863"/>
          <p14:tracePt t="36789" x="4819650" y="3090863"/>
          <p14:tracePt t="36795" x="4806950" y="3090863"/>
          <p14:tracePt t="36805" x="4768850" y="3090863"/>
          <p14:tracePt t="36809" x="4732338" y="3090863"/>
          <p14:tracePt t="36818" x="4668838" y="3090863"/>
          <p14:tracePt t="36829" x="4606925" y="3090863"/>
          <p14:tracePt t="36835" x="4530725" y="3090863"/>
          <p14:tracePt t="36846" x="4430713" y="3090863"/>
          <p14:tracePt t="36849" x="4368800" y="3090863"/>
          <p14:tracePt t="36858" x="4281488" y="3090863"/>
          <p14:tracePt t="36869" x="4230688" y="3090863"/>
          <p14:tracePt t="36874" x="4168775" y="3090863"/>
          <p14:tracePt t="36885" x="4130675" y="3090863"/>
          <p14:tracePt t="36889" x="4092575" y="3090863"/>
          <p14:tracePt t="36898" x="4043363" y="3090863"/>
          <p14:tracePt t="36909" x="3956050" y="3090863"/>
          <p14:tracePt t="36915" x="3856038" y="3090863"/>
          <p14:tracePt t="36927" x="3743325" y="3090863"/>
          <p14:tracePt t="36931" x="3617913" y="3090863"/>
          <p14:tracePt t="36941" x="3517900" y="3090863"/>
          <p14:tracePt t="36950" x="3454400" y="3090863"/>
          <p14:tracePt t="36954" x="3392488" y="3090863"/>
          <p14:tracePt t="36965" x="3354388" y="3090863"/>
          <p14:tracePt t="36971" x="3328988" y="3090863"/>
          <p14:tracePt t="36980" x="3305175" y="3090863"/>
          <p14:tracePt t="36991" x="3267075" y="3090863"/>
          <p14:tracePt t="37008" x="3192463" y="3090863"/>
          <p14:tracePt t="37011" x="3167063" y="3090863"/>
          <p14:tracePt t="37021" x="3141663" y="3090863"/>
          <p14:tracePt t="37031" x="3116263" y="3090863"/>
          <p14:tracePt t="37039" x="3079750" y="3116263"/>
          <p14:tracePt t="37047" x="3041650" y="3116263"/>
          <p14:tracePt t="37051" x="2992438" y="3116263"/>
          <p14:tracePt t="37060" x="2928938" y="3116263"/>
          <p14:tracePt t="37071" x="2841625" y="3141663"/>
          <p14:tracePt t="37077" x="2767013" y="3154363"/>
          <p14:tracePt t="37088" x="2703513" y="3154363"/>
          <p14:tracePt t="37093" x="2616200" y="3178175"/>
          <p14:tracePt t="37100" x="2590800" y="3178175"/>
          <p14:tracePt t="37112" x="2541588" y="3178175"/>
          <p14:tracePt t="37117" x="2516188" y="3178175"/>
          <p14:tracePt t="37126" x="2490788" y="3190875"/>
          <p14:tracePt t="37133" x="2452688" y="3190875"/>
          <p14:tracePt t="37142" x="2428875" y="3190875"/>
          <p14:tracePt t="37153" x="2378075" y="3216275"/>
          <p14:tracePt t="37157" x="2352675" y="3216275"/>
          <p14:tracePt t="37167" x="2328863" y="3216275"/>
          <p14:tracePt t="37173" x="2290763" y="3216275"/>
          <p14:tracePt t="37183" x="2265363" y="3216275"/>
          <p14:tracePt t="37197" x="2239963" y="3216275"/>
          <p14:tracePt t="37206" x="2203450" y="3228975"/>
          <p14:tracePt t="37213" x="2190750" y="3228975"/>
          <p14:tracePt t="37223" x="2165350" y="3228975"/>
          <p14:tracePt t="37233" x="2139950" y="3228975"/>
          <p14:tracePt t="37236" x="2116138" y="3241675"/>
          <p14:tracePt t="37248" x="2103438" y="3241675"/>
          <p14:tracePt t="37253" x="2090738" y="3241675"/>
          <p14:tracePt t="37264" x="2065338" y="3241675"/>
          <p14:tracePt t="37272" x="2052638" y="3241675"/>
          <p14:tracePt t="37289" x="2027238" y="3241675"/>
          <p14:tracePt t="37292" x="2027238" y="3254375"/>
          <p14:tracePt t="37302" x="2014538" y="3254375"/>
          <p14:tracePt t="37776" x="2014538" y="3241675"/>
          <p14:tracePt t="37807" x="2027238" y="3241675"/>
          <p14:tracePt t="37819" x="2065338" y="3241675"/>
          <p14:tracePt t="37823" x="2090738" y="3228975"/>
          <p14:tracePt t="37832" x="2116138" y="3216275"/>
          <p14:tracePt t="37839" x="2139950" y="3216275"/>
          <p14:tracePt t="37849" x="2165350" y="3216275"/>
          <p14:tracePt t="37859" x="2190750" y="3216275"/>
          <p14:tracePt t="37863" x="2228850" y="3216275"/>
          <p14:tracePt t="37872" x="2265363" y="3216275"/>
          <p14:tracePt t="37879" x="2303463" y="3216275"/>
          <p14:tracePt t="37889" x="2339975" y="3216275"/>
          <p14:tracePt t="37899" x="2378075" y="3216275"/>
          <p14:tracePt t="37903" x="2403475" y="3216275"/>
          <p14:tracePt t="37913" x="2452688" y="3216275"/>
          <p14:tracePt t="37919" x="2465388" y="3216275"/>
          <p14:tracePt t="37929" x="2478088" y="3216275"/>
          <p14:tracePt t="37939" x="2528888" y="3203575"/>
          <p14:tracePt t="37945" x="2565400" y="3203575"/>
          <p14:tracePt t="37954" x="2590800" y="3203575"/>
          <p14:tracePt t="37958" x="2616200" y="3190875"/>
          <p14:tracePt t="37968" x="2654300" y="3190875"/>
          <p14:tracePt t="37978" x="2678113" y="3165475"/>
          <p14:tracePt t="37985" x="2703513" y="3165475"/>
          <p14:tracePt t="37995" x="2728913" y="3165475"/>
          <p14:tracePt t="37999" x="2767013" y="3165475"/>
          <p14:tracePt t="38008" x="2803525" y="3154363"/>
          <p14:tracePt t="38022" x="2841625" y="3141663"/>
          <p14:tracePt t="38025" x="2867025" y="3128963"/>
          <p14:tracePt t="38035" x="2890838" y="3116263"/>
          <p14:tracePt t="38040" x="2903538" y="3116263"/>
          <p14:tracePt t="38051" x="2916238" y="3116263"/>
          <p14:tracePt t="38061" x="2941638" y="3116263"/>
          <p14:tracePt t="38064" x="2954338" y="3116263"/>
          <p14:tracePt t="38074" x="2979738" y="3103563"/>
          <p14:tracePt t="38080" x="3003550" y="3103563"/>
          <p14:tracePt t="38091" x="3028950" y="3103563"/>
          <p14:tracePt t="38101" x="3041650" y="3103563"/>
          <p14:tracePt t="38105" x="3067050" y="3103563"/>
          <p14:tracePt t="38114" x="3092450" y="3103563"/>
          <p14:tracePt t="38120" x="3103563" y="3103563"/>
          <p14:tracePt t="38131" x="3128963" y="3103563"/>
          <p14:tracePt t="38141" x="3141663" y="3103563"/>
          <p14:tracePt t="38145" x="3167063" y="3103563"/>
          <p14:tracePt t="38154" x="3205163" y="3103563"/>
          <p14:tracePt t="38161" x="3228975" y="3103563"/>
          <p14:tracePt t="38171" x="3267075" y="3103563"/>
          <p14:tracePt t="38181" x="3292475" y="3103563"/>
          <p14:tracePt t="38187" x="3317875" y="3103563"/>
          <p14:tracePt t="38197" x="3328988" y="3103563"/>
          <p14:tracePt t="38200" x="3341688" y="3103563"/>
          <p14:tracePt t="38210" x="3354388" y="3103563"/>
          <p14:tracePt t="38220" x="3367088" y="3103563"/>
          <p14:tracePt t="38227" x="3379788" y="3103563"/>
          <p14:tracePt t="38250" x="3392488" y="3103563"/>
          <p14:tracePt t="38282" x="3405188" y="3103563"/>
          <p14:tracePt t="38297" x="3417888" y="3103563"/>
          <p14:tracePt t="38327" x="3429000" y="3103563"/>
          <p14:tracePt t="38356" x="3441700" y="3103563"/>
          <p14:tracePt t="38373" x="3454400" y="3103563"/>
          <p14:tracePt t="38397" x="3467100" y="3103563"/>
          <p14:tracePt t="38409" x="3467100" y="3116263"/>
          <p14:tracePt t="38423" x="3479800" y="3128963"/>
          <p14:tracePt t="38438" x="3492500" y="3128963"/>
          <p14:tracePt t="38463" x="3492500" y="3141663"/>
          <p14:tracePt t="38469" x="3505200" y="3141663"/>
          <p14:tracePt t="38493" x="3517900" y="3154363"/>
          <p14:tracePt t="38539" x="3530600" y="3154363"/>
          <p14:tracePt t="38565" x="3541713" y="3154363"/>
          <p14:tracePt t="38569" x="3541713" y="3165475"/>
          <p14:tracePt t="38595" x="3554413" y="3165475"/>
          <p14:tracePt t="38635" x="3579813" y="3165475"/>
          <p14:tracePt t="38661" x="3592513" y="3165475"/>
          <p14:tracePt t="38680" x="3605213" y="3165475"/>
          <p14:tracePt t="38707" x="3617913" y="3165475"/>
          <p14:tracePt t="38800" x="3630613" y="3165475"/>
          <p14:tracePt t="38949" x="3643313" y="3165475"/>
          <p14:tracePt t="38963" x="3654425" y="3165475"/>
          <p14:tracePt t="39018" x="3654425" y="3154363"/>
          <p14:tracePt t="39079" x="3654425" y="3141663"/>
          <p14:tracePt t="39109" x="3667125" y="3141663"/>
          <p14:tracePt t="39125" x="3667125" y="3128963"/>
          <p14:tracePt t="39257" x="3679825" y="3128963"/>
          <p14:tracePt t="39643" x="3692525" y="3103563"/>
          <p14:tracePt t="39658" x="3705225" y="3103563"/>
          <p14:tracePt t="39673" x="3717925" y="3103563"/>
          <p14:tracePt t="39685" x="3730625" y="3103563"/>
          <p14:tracePt t="39699" x="3756025" y="3103563"/>
          <p14:tracePt t="39705" x="3767138" y="3090863"/>
          <p14:tracePt t="39714" x="3779838" y="3078163"/>
          <p14:tracePt t="39725" x="3792538" y="3078163"/>
          <p14:tracePt t="39738" x="3830638" y="3065463"/>
          <p14:tracePt t="39754" x="3843338" y="3054350"/>
          <p14:tracePt t="39765" x="3856038" y="3054350"/>
          <p14:tracePt t="39769" x="3867150" y="3054350"/>
          <p14:tracePt t="39795" x="3879850" y="3041650"/>
          <p14:tracePt t="39861" x="3892550" y="3041650"/>
          <p14:tracePt t="39871" x="3905250" y="3041650"/>
          <p14:tracePt t="39885" x="3930650" y="3041650"/>
          <p14:tracePt t="39921" x="3943350" y="3041650"/>
          <p14:tracePt t="39927" x="3956050" y="3041650"/>
          <p14:tracePt t="39941" x="3968750" y="3041650"/>
          <p14:tracePt t="39971" x="3979863" y="3041650"/>
          <p14:tracePt t="40013" x="3992563" y="3041650"/>
          <p14:tracePt t="40036" x="4017963" y="3041650"/>
          <p14:tracePt t="40053" x="4043363" y="3054350"/>
          <p14:tracePt t="40077" x="4068763" y="3054350"/>
          <p14:tracePt t="40088" x="4092575" y="3054350"/>
          <p14:tracePt t="40093" x="4117975" y="3054350"/>
          <p14:tracePt t="40119" x="4143375" y="3065463"/>
          <p14:tracePt t="40183" x="4156075" y="3065463"/>
          <p14:tracePt t="40192" x="4168775" y="3065463"/>
          <p14:tracePt t="40199" x="4181475" y="3078163"/>
          <p14:tracePt t="40208" x="4192588" y="3090863"/>
          <p14:tracePt t="40228" x="4192588" y="3103563"/>
          <p14:tracePt t="40245" x="4192588" y="3116263"/>
          <p14:tracePt t="40259" x="4192588" y="3128963"/>
          <p14:tracePt t="40430" x="4205288" y="3128963"/>
          <p14:tracePt t="40434" x="4217988" y="3128963"/>
          <p14:tracePt t="40457" x="4230688" y="3128963"/>
          <p14:tracePt t="40471" x="4256088" y="3128963"/>
          <p14:tracePt t="40497" x="4281488" y="3128963"/>
          <p14:tracePt t="40527" x="4294188" y="3128963"/>
          <p14:tracePt t="40531" x="4305300" y="3116263"/>
          <p14:tracePt t="40646" x="4318000" y="3116263"/>
          <p14:tracePt t="40672" x="4330700" y="3090863"/>
          <p14:tracePt t="40686" x="4330700" y="3078163"/>
          <p14:tracePt t="40723" x="4330700" y="3065463"/>
          <p14:tracePt t="40729" x="4343400" y="3065463"/>
          <p14:tracePt t="40752" x="4356100" y="3065463"/>
          <p14:tracePt t="40799" x="4368800" y="3065463"/>
          <p14:tracePt t="40824" x="4394200" y="3065463"/>
          <p14:tracePt t="40839" x="4406900" y="3065463"/>
          <p14:tracePt t="40845" x="4418013" y="3065463"/>
          <p14:tracePt t="40865" x="4430713" y="3065463"/>
          <p14:tracePt t="40869" x="4443413" y="3065463"/>
          <p14:tracePt t="40879" x="4456113" y="3065463"/>
          <p14:tracePt t="40951" x="4481513" y="3065463"/>
          <p14:tracePt t="41000" x="4494213" y="3065463"/>
          <p14:tracePt t="41010" x="4506913" y="3065463"/>
          <p14:tracePt t="41027" x="4530725" y="3054350"/>
          <p14:tracePt t="41040" x="4543425" y="3054350"/>
          <p14:tracePt t="41051" x="4556125" y="3054350"/>
          <p14:tracePt t="41061" x="4568825" y="3054350"/>
          <p14:tracePt t="41067" x="4594225" y="3054350"/>
          <p14:tracePt t="41080" x="4594225" y="3041650"/>
          <p14:tracePt t="41101" x="4606925" y="3041650"/>
          <p14:tracePt t="41120" x="4619625" y="3041650"/>
          <p14:tracePt t="41176" x="4630738" y="3041650"/>
          <p14:tracePt t="41187" x="4643438" y="3054350"/>
          <p14:tracePt t="41233" x="4656138" y="3054350"/>
          <p14:tracePt t="41247" x="4681538" y="3065463"/>
          <p14:tracePt t="41256" x="4681538" y="3078163"/>
          <p14:tracePt t="41273" x="4706938" y="3078163"/>
          <p14:tracePt t="41333" x="4719638" y="3090863"/>
          <p14:tracePt t="41535" x="4732338" y="3103563"/>
          <p14:tracePt t="41592" x="4743450" y="3103563"/>
          <p14:tracePt t="41597" x="4756150" y="3103563"/>
          <p14:tracePt t="41607" x="4781550" y="3103563"/>
          <p14:tracePt t="41613" x="4794250" y="3103563"/>
          <p14:tracePt t="41622" x="4806950" y="3103563"/>
          <p14:tracePt t="41626" x="4832350" y="3103563"/>
          <p14:tracePt t="41637" x="4856163" y="3103563"/>
          <p14:tracePt t="41647" x="4881563" y="3090863"/>
          <p14:tracePt t="41652" x="4906963" y="3078163"/>
          <p14:tracePt t="41663" x="4932363" y="3065463"/>
          <p14:tracePt t="41668" x="4956175" y="3054350"/>
          <p14:tracePt t="41677" x="4956175" y="3041650"/>
          <p14:tracePt t="41687" x="4968875" y="3041650"/>
          <p14:tracePt t="41703" x="4981575" y="3028950"/>
          <p14:tracePt t="41829" x="4994275" y="3028950"/>
          <p14:tracePt t="41835" x="4994275" y="3016250"/>
          <p14:tracePt t="41845" x="4994275" y="3003550"/>
          <p14:tracePt t="41855" x="4994275" y="2990850"/>
          <p14:tracePt t="41869" x="4994275" y="2952750"/>
          <p14:tracePt t="41875" x="4994275" y="2941638"/>
          <p14:tracePt t="41894" x="4968875" y="2916238"/>
          <p14:tracePt t="41894" x="4945063" y="2890838"/>
          <p14:tracePt t="41898" x="4932363" y="2865438"/>
          <p14:tracePt t="41909" x="4906963" y="2852738"/>
          <p14:tracePt t="41915" x="4906963" y="2840038"/>
          <p14:tracePt t="41925" x="4881563" y="2828925"/>
          <p14:tracePt t="41935" x="4843463" y="2828925"/>
          <p14:tracePt t="41938" x="4781550" y="2816225"/>
          <p14:tracePt t="41949" x="4719638" y="2816225"/>
          <p14:tracePt t="41955" x="4656138" y="2816225"/>
          <p14:tracePt t="41965" x="4530725" y="2816225"/>
          <p14:tracePt t="41975" x="4406900" y="2816225"/>
          <p14:tracePt t="41981" x="4268788" y="2816225"/>
          <p14:tracePt t="41991" x="4117975" y="2816225"/>
          <p14:tracePt t="41994" x="3992563" y="2816225"/>
          <p14:tracePt t="42005" x="3856038" y="2816225"/>
          <p14:tracePt t="42015" x="3767138" y="2816225"/>
          <p14:tracePt t="42021" x="3705225" y="2816225"/>
          <p14:tracePt t="42031" x="3679825" y="2816225"/>
          <p14:tracePt t="42035" x="3617913" y="2816225"/>
          <p14:tracePt t="42045" x="3579813" y="2828925"/>
          <p14:tracePt t="42054" x="3554413" y="2840038"/>
          <p14:tracePt t="42060" x="3530600" y="2852738"/>
          <p14:tracePt t="42075" x="3517900" y="2852738"/>
          <p14:tracePt t="42085" x="3505200" y="2865438"/>
          <p14:tracePt t="42101" x="3479800" y="2878138"/>
          <p14:tracePt t="42146" x="3467100" y="2890838"/>
          <p14:tracePt t="42171" x="3441700" y="2903538"/>
          <p14:tracePt t="42187" x="3429000" y="2903538"/>
          <p14:tracePt t="42201" x="3417888" y="2903538"/>
          <p14:tracePt t="42277" x="3405188" y="2903538"/>
          <p14:tracePt t="42309" x="3392488" y="2903538"/>
          <p14:tracePt t="42333" x="3379788" y="2903538"/>
          <p14:tracePt t="42630" x="3367088" y="2903538"/>
          <p14:tracePt t="42636" x="3354388" y="2903538"/>
          <p14:tracePt t="42661" x="3328988" y="2903538"/>
          <p14:tracePt t="42677" x="3305175" y="2903538"/>
          <p14:tracePt t="42687" x="3279775" y="2890838"/>
          <p14:tracePt t="42691" x="3241675" y="2878138"/>
          <p14:tracePt t="42710" x="3228975" y="2865438"/>
          <p14:tracePt t="42717" x="3205163" y="2865438"/>
          <p14:tracePt t="42731" x="3192463" y="2865438"/>
          <p14:tracePt t="42741" x="3167063" y="2852738"/>
          <p14:tracePt t="43105" x="3179763" y="2852738"/>
          <p14:tracePt t="43115" x="3228975" y="2852738"/>
          <p14:tracePt t="43125" x="3305175" y="2852738"/>
          <p14:tracePt t="43131" x="3405188" y="2852738"/>
          <p14:tracePt t="43141" x="3567113" y="2878138"/>
          <p14:tracePt t="43145" x="3730625" y="2890838"/>
          <p14:tracePt t="43154" x="3943350" y="2890838"/>
          <p14:tracePt t="43166" x="4117975" y="2890838"/>
          <p14:tracePt t="43171" x="4305300" y="2890838"/>
          <p14:tracePt t="43181" x="4456113" y="2890838"/>
          <p14:tracePt t="43185" x="4619625" y="2890838"/>
          <p14:tracePt t="43195" x="4719638" y="2890838"/>
          <p14:tracePt t="43205" x="4806950" y="2890838"/>
          <p14:tracePt t="43211" x="4868863" y="2890838"/>
          <p14:tracePt t="43221" x="4906963" y="2890838"/>
          <p14:tracePt t="43227" x="4919663" y="2890838"/>
          <p14:tracePt t="43236" x="4945063" y="2890838"/>
          <p14:tracePt t="43250" x="4968875" y="2890838"/>
          <p14:tracePt t="43367" x="4994275" y="2890838"/>
          <p14:tracePt t="43377" x="5019675" y="2890838"/>
          <p14:tracePt t="43387" x="5045075" y="2890838"/>
          <p14:tracePt t="43403" x="5068888" y="2890838"/>
          <p14:tracePt t="43407" x="5094288" y="2890838"/>
          <p14:tracePt t="43416" x="5119688" y="2890838"/>
          <p14:tracePt t="43432" x="5132388" y="2890838"/>
          <p14:tracePt t="43442" x="5145088" y="2890838"/>
          <p14:tracePt t="43446" x="5157788" y="2890838"/>
          <p14:tracePt t="43467" x="5181600" y="2890838"/>
          <p14:tracePt t="43499" x="5207000" y="2890838"/>
          <p14:tracePt t="43513" x="5232400" y="2890838"/>
          <p14:tracePt t="43528" x="5270500" y="2890838"/>
          <p14:tracePt t="43549" x="5294313" y="2890838"/>
          <p14:tracePt t="43562" x="5307013" y="2878138"/>
          <p14:tracePt t="43579" x="5319713" y="2878138"/>
          <p14:tracePt t="43589" x="5332413" y="2878138"/>
          <p14:tracePt t="43609" x="5345113" y="2865438"/>
          <p14:tracePt t="43675" x="5357813" y="2865438"/>
          <p14:tracePt t="44068" x="5383213" y="2865438"/>
          <p14:tracePt t="44073" x="5407025" y="2865438"/>
          <p14:tracePt t="44083" x="5432425" y="2865438"/>
          <p14:tracePt t="44099" x="5457825" y="2865438"/>
          <p14:tracePt t="44109" x="5470525" y="2852738"/>
          <p14:tracePt t="44122" x="5483225" y="2852738"/>
          <p14:tracePt t="44128" x="5495925" y="2840038"/>
          <p14:tracePt t="44139" x="5507038" y="2840038"/>
          <p14:tracePt t="44149" x="5519738" y="2840038"/>
          <p14:tracePt t="44153" x="5532438" y="2840038"/>
          <p14:tracePt t="44166" x="5557838" y="2816225"/>
          <p14:tracePt t="44168" x="5595938" y="2803525"/>
          <p14:tracePt t="44178" x="5619750" y="2790825"/>
          <p14:tracePt t="44189" x="5657850" y="2765425"/>
          <p14:tracePt t="44205" x="5683250" y="2740025"/>
          <p14:tracePt t="44208" x="5695950" y="2740025"/>
          <p14:tracePt t="44218" x="5708650" y="2728913"/>
          <p14:tracePt t="44230" x="5708650" y="2716213"/>
          <p14:tracePt t="44244" x="5719763" y="2703513"/>
          <p14:tracePt t="44249" x="5732463" y="2703513"/>
          <p14:tracePt t="44259" x="5732463" y="2690813"/>
          <p14:tracePt t="44290" x="5732463" y="2678113"/>
          <p14:tracePt t="44301" x="5745163" y="2678113"/>
          <p14:tracePt t="44311" x="5745163" y="2665413"/>
          <p14:tracePt t="44325" x="5745163" y="2652713"/>
          <p14:tracePt t="44331" x="5745163" y="2640013"/>
          <p14:tracePt t="44351" x="5745163" y="2616200"/>
          <p14:tracePt t="44365" x="5745163" y="2590800"/>
          <p14:tracePt t="44370" x="5732463" y="2565400"/>
          <p14:tracePt t="44381" x="5732463" y="2540000"/>
          <p14:tracePt t="44391" x="5719763" y="2527300"/>
          <p14:tracePt t="44397" x="5708650" y="2516188"/>
          <p14:tracePt t="44408" x="5695950" y="2478088"/>
          <p14:tracePt t="44411" x="5683250" y="2465388"/>
          <p14:tracePt t="44420" x="5657850" y="2439988"/>
          <p14:tracePt t="44431" x="5632450" y="2414588"/>
          <p14:tracePt t="44441" x="5619750" y="2414588"/>
          <p14:tracePt t="44461" x="5595938" y="2414588"/>
          <p14:tracePt t="44467" x="5583238" y="2403475"/>
          <p14:tracePt t="44477" x="5570538" y="2403475"/>
          <p14:tracePt t="44493" x="5557838" y="2403475"/>
          <p14:tracePt t="44503" x="5545138" y="2403475"/>
          <p14:tracePt t="44507" x="5532438" y="2403475"/>
          <p14:tracePt t="44517" x="5519738" y="2403475"/>
          <p14:tracePt t="44523" x="5507038" y="2403475"/>
          <p14:tracePt t="44543" x="5495925" y="2403475"/>
          <p14:tracePt t="44546" x="5483225" y="2403475"/>
          <p14:tracePt t="44563" x="5457825" y="2403475"/>
          <p14:tracePt t="44573" x="5432425" y="2403475"/>
          <p14:tracePt t="44583" x="5394325" y="2403475"/>
          <p14:tracePt t="44589" x="5370513" y="2403475"/>
          <p14:tracePt t="44597" x="5357813" y="2403475"/>
          <p14:tracePt t="44602" x="5332413" y="2427288"/>
          <p14:tracePt t="44612" x="5307013" y="2427288"/>
          <p14:tracePt t="44623" x="5281613" y="2452688"/>
          <p14:tracePt t="44629" x="5270500" y="2465388"/>
          <p14:tracePt t="44639" x="5257800" y="2478088"/>
          <p14:tracePt t="44642" x="5245100" y="2490788"/>
          <p14:tracePt t="44652" x="5232400" y="2527300"/>
          <p14:tracePt t="44668" x="5219700" y="2552700"/>
          <p14:tracePt t="44679" x="5219700" y="2578100"/>
          <p14:tracePt t="44683" x="5219700" y="2616200"/>
          <p14:tracePt t="44692" x="5219700" y="2627313"/>
          <p14:tracePt t="44703" x="5219700" y="2652713"/>
          <p14:tracePt t="44709" x="5219700" y="2665413"/>
          <p14:tracePt t="44719" x="5219700" y="2703513"/>
          <p14:tracePt t="44723" x="5219700" y="2716213"/>
          <p14:tracePt t="44732" x="5219700" y="2740025"/>
          <p14:tracePt t="44743" x="5219700" y="2752725"/>
          <p14:tracePt t="44749" x="5219700" y="2790825"/>
          <p14:tracePt t="44759" x="5232400" y="2803525"/>
          <p14:tracePt t="44774" x="5232400" y="2816225"/>
          <p14:tracePt t="44789" x="5245100" y="2840038"/>
          <p14:tracePt t="44799" x="5257800" y="2865438"/>
          <p14:tracePt t="44805" x="5281613" y="2878138"/>
          <p14:tracePt t="44815" x="5294313" y="2890838"/>
          <p14:tracePt t="44829" x="5319713" y="2903538"/>
          <p14:tracePt t="44841" x="5332413" y="2903538"/>
          <p14:tracePt t="44845" x="5345113" y="2903538"/>
          <p14:tracePt t="44865" x="5370513" y="2903538"/>
          <p14:tracePt t="44871" x="5394325" y="2903538"/>
          <p14:tracePt t="44885" x="5407025" y="2903538"/>
          <p14:tracePt t="44894" x="5432425" y="2903538"/>
          <p14:tracePt t="44905" x="5445125" y="2878138"/>
          <p14:tracePt t="44911" x="5457825" y="2852738"/>
          <p14:tracePt t="44921" x="5470525" y="2816225"/>
          <p14:tracePt t="44924" x="5483225" y="2752725"/>
          <p14:tracePt t="44936" x="5507038" y="2690813"/>
          <p14:tracePt t="44944" x="5507038" y="2603500"/>
          <p14:tracePt t="44950" x="5519738" y="2540000"/>
          <p14:tracePt t="44961" x="5519738" y="2465388"/>
          <p14:tracePt t="44967" x="5545138" y="2414588"/>
          <p14:tracePt t="44976" x="5545138" y="2378075"/>
          <p14:tracePt t="44988" x="5545138" y="2352675"/>
          <p14:tracePt t="44991" x="5545138" y="2314575"/>
          <p14:tracePt t="45001" x="5545138" y="2303463"/>
          <p14:tracePt t="45006" x="5545138" y="2278063"/>
          <p14:tracePt t="45016" x="5545138" y="2265363"/>
          <p14:tracePt t="45026" x="5545138" y="2252663"/>
          <p14:tracePt t="45031" x="5545138" y="2239963"/>
          <p14:tracePt t="45041" x="5519738" y="2214563"/>
          <p14:tracePt t="45056" x="5495925" y="2214563"/>
          <p14:tracePt t="45067" x="5457825" y="2214563"/>
          <p14:tracePt t="45071" x="5432425" y="2214563"/>
          <p14:tracePt t="45081" x="5407025" y="2214563"/>
          <p14:tracePt t="45087" x="5383213" y="2214563"/>
          <p14:tracePt t="45106" x="5319713" y="2239963"/>
          <p14:tracePt t="45113" x="5294313" y="2252663"/>
          <p14:tracePt t="45123" x="5245100" y="2314575"/>
          <p14:tracePt t="45127" x="5207000" y="2365375"/>
          <p14:tracePt t="45137" x="5194300" y="2403475"/>
          <p14:tracePt t="45147" x="5181600" y="2452688"/>
          <p14:tracePt t="45152" x="5157788" y="2516188"/>
          <p14:tracePt t="45162" x="5145088" y="2578100"/>
          <p14:tracePt t="45167" x="5145088" y="2627313"/>
          <p14:tracePt t="45179" x="5145088" y="2678113"/>
          <p14:tracePt t="45189" x="5145088" y="2716213"/>
          <p14:tracePt t="45192" x="5145088" y="2778125"/>
          <p14:tracePt t="45202" x="5145088" y="2803525"/>
          <p14:tracePt t="45208" x="5145088" y="2852738"/>
          <p14:tracePt t="45218" x="5157788" y="2878138"/>
          <p14:tracePt t="45230" x="5170488" y="2916238"/>
          <p14:tracePt t="45233" x="5181600" y="2928938"/>
          <p14:tracePt t="45243" x="5194300" y="2952750"/>
          <p14:tracePt t="45249" x="5219700" y="2978150"/>
          <p14:tracePt t="45259" x="5245100" y="2978150"/>
          <p14:tracePt t="45269" x="5270500" y="2978150"/>
          <p14:tracePt t="45273" x="5307013" y="2978150"/>
          <p14:tracePt t="45283" x="5370513" y="2978150"/>
          <p14:tracePt t="45289" x="5432425" y="2952750"/>
          <p14:tracePt t="45299" x="5483225" y="2916238"/>
          <p14:tracePt t="45308" x="5545138" y="2852738"/>
          <p14:tracePt t="45313" x="5583238" y="2778125"/>
          <p14:tracePt t="45325" x="5632450" y="2690813"/>
          <p14:tracePt t="45329" x="5657850" y="2603500"/>
          <p14:tracePt t="45339" x="5670550" y="2516188"/>
          <p14:tracePt t="45348" x="5670550" y="2452688"/>
          <p14:tracePt t="45354" x="5695950" y="2403475"/>
          <p14:tracePt t="45365" x="5695950" y="2378075"/>
          <p14:tracePt t="45369" x="5695950" y="2365375"/>
          <p14:tracePt t="45379" x="5695950" y="2352675"/>
          <p14:tracePt t="45388" x="5695950" y="2339975"/>
          <p14:tracePt t="45405" x="5695950" y="2327275"/>
          <p14:tracePt t="45409" x="5670550" y="2314575"/>
          <p14:tracePt t="45430" x="5645150" y="2314575"/>
          <p14:tracePt t="45435" x="5607050" y="2314575"/>
          <p14:tracePt t="45445" x="5595938" y="2314575"/>
          <p14:tracePt t="45451" x="5570538" y="2314575"/>
          <p14:tracePt t="45460" x="5519738" y="2339975"/>
          <p14:tracePt t="45472" x="5495925" y="2365375"/>
          <p14:tracePt t="45475" x="5445125" y="2403475"/>
          <p14:tracePt t="45485" x="5419725" y="2465388"/>
          <p14:tracePt t="45491" x="5394325" y="2490788"/>
          <p14:tracePt t="45500" x="5383213" y="2540000"/>
          <p14:tracePt t="45511" x="5370513" y="2578100"/>
          <p14:tracePt t="45517" x="5357813" y="2652713"/>
          <p14:tracePt t="45527" x="5357813" y="2703513"/>
          <p14:tracePt t="45531" x="5357813" y="2728913"/>
          <p14:tracePt t="45541" x="5357813" y="2765425"/>
          <p14:tracePt t="45550" x="5357813" y="2790825"/>
          <p14:tracePt t="45556" x="5357813" y="2816225"/>
          <p14:tracePt t="45567" x="5383213" y="2840038"/>
          <p14:tracePt t="45571" x="5407025" y="2865438"/>
          <p14:tracePt t="45580" x="5419725" y="2890838"/>
          <p14:tracePt t="45591" x="5457825" y="2903538"/>
          <p14:tracePt t="45607" x="5519738" y="2928938"/>
          <p14:tracePt t="45611" x="5545138" y="2928938"/>
          <p14:tracePt t="45621" x="5570538" y="2928938"/>
          <p14:tracePt t="45630" x="5607050" y="2928938"/>
          <p14:tracePt t="45637" x="5632450" y="2916238"/>
          <p14:tracePt t="45647" x="5657850" y="2903538"/>
          <p14:tracePt t="45650" x="5683250" y="2865438"/>
          <p14:tracePt t="45661" x="5695950" y="2840038"/>
          <p14:tracePt t="45671" x="5695950" y="2778125"/>
          <p14:tracePt t="45677" x="5695950" y="2728913"/>
          <p14:tracePt t="45687" x="5695950" y="2678113"/>
          <p14:tracePt t="45693" x="5695950" y="2603500"/>
          <p14:tracePt t="45703" x="5695950" y="2552700"/>
          <p14:tracePt t="45714" x="5683250" y="2527300"/>
          <p14:tracePt t="45716" x="5670550" y="2503488"/>
          <p14:tracePt t="45727" x="5657850" y="2490788"/>
          <p14:tracePt t="45733" x="5619750" y="2465388"/>
          <p14:tracePt t="45743" x="5595938" y="2465388"/>
          <p14:tracePt t="45752" x="5545138" y="2452688"/>
          <p14:tracePt t="45756" x="5507038" y="2452688"/>
          <p14:tracePt t="45769" x="5470525" y="2452688"/>
          <p14:tracePt t="45773" x="5445125" y="2452688"/>
          <p14:tracePt t="45783" x="5394325" y="2452688"/>
          <p14:tracePt t="45792" x="5370513" y="2465388"/>
          <p14:tracePt t="45799" x="5332413" y="2490788"/>
          <p14:tracePt t="45808" x="5319713" y="2527300"/>
          <p14:tracePt t="45813" x="5281613" y="2590800"/>
          <p14:tracePt t="45823" x="5257800" y="2627313"/>
          <p14:tracePt t="45832" x="5257800" y="2665413"/>
          <p14:tracePt t="45839" x="5245100" y="2716213"/>
          <p14:tracePt t="45849" x="5232400" y="2728913"/>
          <p14:tracePt t="45855" x="5232400" y="2752725"/>
          <p14:tracePt t="45864" x="5232400" y="2778125"/>
          <p14:tracePt t="45875" x="5232400" y="2803525"/>
          <p14:tracePt t="45879" x="5232400" y="2828925"/>
          <p14:tracePt t="45892" x="5232400" y="2852738"/>
          <p14:tracePt t="45905" x="5232400" y="2878138"/>
          <p14:tracePt t="45919" x="5232400" y="2890838"/>
          <p14:tracePt t="45935" x="5245100" y="2903538"/>
          <p14:tracePt t="45955" x="5270500" y="2916238"/>
          <p14:tracePt t="45975" x="5281613" y="2916238"/>
          <p14:tracePt t="45979" x="5319713" y="2941638"/>
          <p14:tracePt t="45990" x="5332413" y="2941638"/>
          <p14:tracePt t="45994" x="5345113" y="2941638"/>
          <p14:tracePt t="46005" x="5357813" y="2941638"/>
          <p14:tracePt t="46015" x="5370513" y="2941638"/>
          <p14:tracePt t="46021" x="5383213" y="2941638"/>
          <p14:tracePt t="46031" x="5394325" y="2941638"/>
          <p14:tracePt t="46034" x="5407025" y="2941638"/>
          <p14:tracePt t="46061" x="5419725" y="2941638"/>
          <p14:tracePt t="46075" x="5432425" y="2941638"/>
          <p14:tracePt t="46085" x="5445125" y="2941638"/>
          <p14:tracePt t="46090" x="5457825" y="2941638"/>
          <p14:tracePt t="46102" x="5495925" y="2941638"/>
          <p14:tracePt t="46111" x="5519738" y="2941638"/>
          <p14:tracePt t="46114" x="5532438" y="2928938"/>
          <p14:tracePt t="46131" x="5545138" y="2928938"/>
          <p14:tracePt t="46217" x="5545138" y="2916238"/>
          <p14:tracePt t="46226" x="5545138" y="2903538"/>
          <p14:tracePt t="46232" x="5545138" y="2878138"/>
          <p14:tracePt t="46243" x="5532438" y="2878138"/>
          <p14:tracePt t="46247" x="5457825" y="2865438"/>
          <p14:tracePt t="46256" x="5407025" y="2840038"/>
          <p14:tracePt t="46266" x="5357813" y="2828925"/>
          <p14:tracePt t="46273" x="5307013" y="2803525"/>
          <p14:tracePt t="46283" x="5270500" y="2803525"/>
          <p14:tracePt t="46287" x="5219700" y="2803525"/>
          <p14:tracePt t="46296" x="5194300" y="2803525"/>
          <p14:tracePt t="46313" x="5170488" y="2803525"/>
          <p14:tracePt t="46328" x="5157788" y="2803525"/>
          <p14:tracePt t="46505" x="5170488" y="2803525"/>
          <p14:tracePt t="46515" x="5232400" y="2803525"/>
          <p14:tracePt t="46525" x="5307013" y="2778125"/>
          <p14:tracePt t="46528" x="5370513" y="2778125"/>
          <p14:tracePt t="46539" x="5407025" y="2778125"/>
          <p14:tracePt t="46544" x="5457825" y="2765425"/>
          <p14:tracePt t="46555" x="5495925" y="2765425"/>
          <p14:tracePt t="46564" x="5545138" y="2740025"/>
          <p14:tracePt t="46569" x="5557838" y="2740025"/>
          <p14:tracePt t="46579" x="5595938" y="2740025"/>
          <p14:tracePt t="46585" x="5619750" y="2716213"/>
          <p14:tracePt t="46687" x="5583238" y="2716213"/>
          <p14:tracePt t="46690" x="5519738" y="2716213"/>
          <p14:tracePt t="46701" x="5483225" y="2716213"/>
          <p14:tracePt t="46707" x="5419725" y="2716213"/>
          <p14:tracePt t="46717" x="5345113" y="2716213"/>
          <p14:tracePt t="46727" x="5307013" y="2716213"/>
          <p14:tracePt t="46731" x="5294313" y="2716213"/>
          <p14:tracePt t="46741" x="5281613" y="2716213"/>
          <p14:tracePt t="46872" x="5294313" y="2716213"/>
          <p14:tracePt t="46876" x="5332413" y="2716213"/>
          <p14:tracePt t="46892" x="5357813" y="2716213"/>
          <p14:tracePt t="46893" x="5407025" y="2716213"/>
          <p14:tracePt t="46903" x="5445125" y="2703513"/>
          <p14:tracePt t="46912" x="5483225" y="2703513"/>
          <p14:tracePt t="46917" x="5545138" y="2690813"/>
          <p14:tracePt t="46927" x="5570538" y="2690813"/>
          <p14:tracePt t="46932" x="5619750" y="2690813"/>
          <p14:tracePt t="46943" x="5683250" y="2690813"/>
          <p14:tracePt t="46953" x="5719763" y="2690813"/>
          <p14:tracePt t="46959" x="5783263" y="2690813"/>
          <p14:tracePt t="46969" x="5857875" y="2690813"/>
          <p14:tracePt t="46972" x="5983288" y="2728913"/>
          <p14:tracePt t="46983" x="6096000" y="2790825"/>
          <p14:tracePt t="46992" x="6308725" y="2903538"/>
          <p14:tracePt t="46998" x="6472238" y="3003550"/>
          <p14:tracePt t="47009" x="6834188" y="3190875"/>
          <p14:tracePt t="47013" x="7223125" y="3367088"/>
          <p14:tracePt t="47023" x="7610475" y="3516313"/>
          <p14:tracePt t="47032" x="7961313" y="3679825"/>
          <p14:tracePt t="47039" x="8386763" y="3829050"/>
          <p14:tracePt t="47049" x="8724900" y="3954463"/>
          <p14:tracePt t="47055" x="8986838" y="4005263"/>
          <p14:tracePt t="47064" x="9250363" y="4117975"/>
          <p14:tracePt t="47075" x="9363075" y="4141788"/>
          <p14:tracePt t="47079" x="9463088" y="4154488"/>
          <p14:tracePt t="47088" x="9550400" y="4154488"/>
          <p14:tracePt t="47094" x="9601200" y="4154488"/>
          <p14:tracePt t="47105" x="9626600" y="4179888"/>
          <p14:tracePt t="47115" x="9663113" y="4179888"/>
          <p14:tracePt t="47131" x="9675813" y="4179888"/>
          <p14:tracePt t="47134" x="9688513" y="4179888"/>
          <p14:tracePt t="47145" x="9701213" y="4179888"/>
          <p14:tracePt t="47277" x="9688513" y="4167188"/>
          <p14:tracePt t="47287" x="9637713" y="4117975"/>
          <p14:tracePt t="47296" x="9575800" y="4054475"/>
          <p14:tracePt t="47300" x="9513888" y="4005263"/>
          <p14:tracePt t="47311" x="9450388" y="3967163"/>
          <p14:tracePt t="47317" x="9350375" y="3929063"/>
          <p14:tracePt t="47327" x="9275763" y="3892550"/>
          <p14:tracePt t="47336" x="9188450" y="3854450"/>
          <p14:tracePt t="47341" x="9124950" y="3829050"/>
          <p14:tracePt t="47351" x="9063038" y="3816350"/>
          <p14:tracePt t="47357" x="8975725" y="3816350"/>
          <p14:tracePt t="47366" x="8912225" y="3816350"/>
          <p14:tracePt t="47377" x="8863013" y="3816350"/>
          <p14:tracePt t="47381" x="8786813" y="3816350"/>
          <p14:tracePt t="47392" x="8750300" y="3816350"/>
          <p14:tracePt t="47396" x="8724900" y="3816350"/>
          <p14:tracePt t="47407" x="8699500" y="3816350"/>
          <p14:tracePt t="47417" x="8661400" y="3816350"/>
          <p14:tracePt t="47426" x="8650288" y="3816350"/>
          <p14:tracePt t="47440" x="8624888" y="3816350"/>
          <p14:tracePt t="47460" x="8599488" y="3816350"/>
          <p14:tracePt t="47481" x="8586788" y="3816350"/>
          <p14:tracePt t="47488" x="8561388" y="3816350"/>
          <p14:tracePt t="47497" x="8524875" y="3816350"/>
          <p14:tracePt t="47500" x="8512175" y="3803650"/>
          <p14:tracePt t="47513" x="8499475" y="3792538"/>
          <p14:tracePt t="47523" x="8474075" y="3779838"/>
          <p14:tracePt t="47527" x="8448675" y="3767138"/>
          <p14:tracePt t="47537" x="8435975" y="3767138"/>
          <p14:tracePt t="47542" x="8412163" y="3754438"/>
          <p14:tracePt t="47553" x="8399463" y="3754438"/>
          <p14:tracePt t="47563" x="8374063" y="3741738"/>
          <p14:tracePt t="47566" x="8348663" y="3741738"/>
          <p14:tracePt t="47576" x="8299450" y="3716338"/>
          <p14:tracePt t="47583" x="8274050" y="3716338"/>
          <p14:tracePt t="47592" x="8248650" y="3716338"/>
          <p14:tracePt t="47603" x="8223250" y="3716338"/>
          <p14:tracePt t="47607" x="8186738" y="3716338"/>
          <p14:tracePt t="47622" x="8174038" y="3716338"/>
          <p14:tracePt t="47634" x="8161338" y="3716338"/>
          <p14:tracePt t="47643" x="8148638" y="3716338"/>
          <p14:tracePt t="47658" x="8148638" y="3703638"/>
          <p14:tracePt t="47673" x="8135938" y="3703638"/>
          <p14:tracePt t="47742" x="8123238" y="3703638"/>
          <p14:tracePt t="47765" x="8110538" y="3703638"/>
          <p14:tracePt t="47779" x="8086725" y="3703638"/>
          <p14:tracePt t="47805" x="8074025" y="3703638"/>
          <p14:tracePt t="47905" x="8061325" y="3703638"/>
          <p14:tracePt t="47920" x="8048625" y="3703638"/>
          <p14:tracePt t="47946" x="8035925" y="3703638"/>
          <p14:tracePt t="47960" x="8023225" y="3703638"/>
          <p14:tracePt t="47981" x="8010525" y="3703638"/>
          <p14:tracePt t="47986" x="7999413" y="3703638"/>
          <p14:tracePt t="48011" x="7974013" y="3716338"/>
          <p14:tracePt t="48037" x="7961313" y="3716338"/>
          <p14:tracePt t="48057" x="7948613" y="3716338"/>
          <p14:tracePt t="48076" x="7935913" y="3716338"/>
          <p14:tracePt t="48086" x="7923213" y="3729038"/>
          <p14:tracePt t="48103" x="7897813" y="3741738"/>
          <p14:tracePt t="48106" x="7886700" y="3741738"/>
          <p14:tracePt t="48117" x="7861300" y="3767138"/>
          <p14:tracePt t="48127" x="7848600" y="3767138"/>
          <p14:tracePt t="48134" x="7823200" y="3779838"/>
          <p14:tracePt t="48143" x="7785100" y="3816350"/>
          <p14:tracePt t="48157" x="7773988" y="3816350"/>
          <p14:tracePt t="48172" x="7761288" y="3816350"/>
          <p14:tracePt t="48183" x="7748588" y="3816350"/>
          <p14:tracePt t="48189" x="7735888" y="3841750"/>
          <p14:tracePt t="48199" x="7723188" y="3841750"/>
          <p14:tracePt t="48209" x="7710488" y="3841750"/>
          <p14:tracePt t="48213" x="7673975" y="3841750"/>
          <p14:tracePt t="48229" x="7661275" y="3841750"/>
          <p14:tracePt t="48239" x="7597775" y="3867150"/>
          <p14:tracePt t="48249" x="7572375" y="3879850"/>
          <p14:tracePt t="48253" x="7510463" y="3879850"/>
          <p14:tracePt t="48262" x="7410450" y="3905250"/>
          <p14:tracePt t="48268" x="7310438" y="3905250"/>
          <p14:tracePt t="48279" x="7159625" y="3916363"/>
          <p14:tracePt t="48289" x="6985000" y="3916363"/>
          <p14:tracePt t="48294" x="6821488" y="3916363"/>
          <p14:tracePt t="48303" x="6696075" y="3916363"/>
          <p14:tracePt t="48309" x="6483350" y="3916363"/>
          <p14:tracePt t="48319" x="6308725" y="3916363"/>
          <p14:tracePt t="48328" x="6057900" y="3916363"/>
          <p14:tracePt t="48335" x="5783263" y="3916363"/>
          <p14:tracePt t="48345" x="5545138" y="3916363"/>
          <p14:tracePt t="48349" x="5307013" y="3916363"/>
          <p14:tracePt t="48359" x="5132388" y="3916363"/>
          <p14:tracePt t="48369" x="4956175" y="3916363"/>
          <p14:tracePt t="48376" x="4794250" y="3916363"/>
          <p14:tracePt t="48385" x="4694238" y="3916363"/>
          <p14:tracePt t="48388" x="4606925" y="3916363"/>
          <p14:tracePt t="48399" x="4581525" y="3916363"/>
          <p14:tracePt t="48411" x="4556125" y="3916363"/>
          <p14:tracePt t="48693" x="4594225" y="3916363"/>
          <p14:tracePt t="48703" x="4768850" y="3916363"/>
          <p14:tracePt t="48707" x="4956175" y="3941763"/>
          <p14:tracePt t="48717" x="5170488" y="3954463"/>
          <p14:tracePt t="48722" x="5419725" y="3992563"/>
          <p14:tracePt t="48733" x="5670550" y="3992563"/>
          <p14:tracePt t="48742" x="5908675" y="3992563"/>
          <p14:tracePt t="48749" x="6083300" y="3992563"/>
          <p14:tracePt t="48759" x="6234113" y="4005263"/>
          <p14:tracePt t="48762" x="6359525" y="4005263"/>
          <p14:tracePt t="48773" x="6459538" y="4029075"/>
          <p14:tracePt t="48783" x="6572250" y="4029075"/>
          <p14:tracePt t="48789" x="6634163" y="4041775"/>
          <p14:tracePt t="48799" x="6696075" y="4041775"/>
          <p14:tracePt t="48802" x="6759575" y="4067175"/>
          <p14:tracePt t="48813" x="6797675" y="4067175"/>
          <p14:tracePt t="48823" x="6834188" y="4079875"/>
          <p14:tracePt t="48839" x="6859588" y="4079875"/>
          <p14:tracePt t="48853" x="6872288" y="4079875"/>
          <p14:tracePt t="48863" x="6897688" y="4079875"/>
          <p14:tracePt t="48869" x="6934200" y="4079875"/>
          <p14:tracePt t="48892" x="7010400" y="4079875"/>
          <p14:tracePt t="48893" x="7046913" y="4079875"/>
          <p14:tracePt t="48902" x="7085013" y="4079875"/>
          <p14:tracePt t="48909" x="7134225" y="4079875"/>
          <p14:tracePt t="48919" x="7172325" y="4079875"/>
          <p14:tracePt t="48925" x="7223125" y="4067175"/>
          <p14:tracePt t="48934" x="7285038" y="4067175"/>
          <p14:tracePt t="48945" x="7385050" y="4029075"/>
          <p14:tracePt t="48949" x="7448550" y="4005263"/>
          <p14:tracePt t="48959" x="7523163" y="3992563"/>
          <p14:tracePt t="48965" x="7585075" y="3992563"/>
          <p14:tracePt t="48975" x="7635875" y="3992563"/>
          <p14:tracePt t="48985" x="7673975" y="3979863"/>
          <p14:tracePt t="48989" x="7697788" y="3979863"/>
          <p14:tracePt t="49000" x="7697788" y="3967163"/>
          <p14:tracePt t="49015" x="7710488" y="3967163"/>
          <p14:tracePt t="49024" x="7723188" y="3967163"/>
          <p14:tracePt t="49231" x="7735888" y="3954463"/>
          <p14:tracePt t="49263" x="7748588" y="3941763"/>
          <p14:tracePt t="49293" x="7761288" y="3929063"/>
          <p14:tracePt t="49296" x="7773988" y="3929063"/>
          <p14:tracePt t="49306" x="7785100" y="3929063"/>
          <p14:tracePt t="49317" x="7797800" y="3905250"/>
          <p14:tracePt t="49323" x="7823200" y="3905250"/>
          <p14:tracePt t="49332" x="7823200" y="3892550"/>
          <p14:tracePt t="49339" x="7848600" y="3879850"/>
          <p14:tracePt t="49349" x="7861300" y="3854450"/>
          <p14:tracePt t="49363" x="7886700" y="3854450"/>
          <p14:tracePt t="49379" x="7897813" y="3841750"/>
          <p14:tracePt t="49399" x="7923213" y="3829050"/>
          <p14:tracePt t="49433" x="7935913" y="3816350"/>
          <p14:tracePt t="49508" x="7948613" y="3803650"/>
          <p14:tracePt t="49568" x="7961313" y="3803650"/>
          <p14:tracePt t="49575" x="7974013" y="3792538"/>
          <p14:tracePt t="49585" x="7986713" y="3792538"/>
          <p14:tracePt t="49591" x="7999413" y="3792538"/>
          <p14:tracePt t="49601" x="8048625" y="3792538"/>
          <p14:tracePt t="49610" x="8086725" y="3767138"/>
          <p14:tracePt t="49615" x="8174038" y="3741738"/>
          <p14:tracePt t="49624" x="8212138" y="3729038"/>
          <p14:tracePt t="49632" x="8223250" y="3729038"/>
          <p14:tracePt t="50277" x="8174038" y="3729038"/>
          <p14:tracePt t="50297" x="8161338" y="3767138"/>
          <p14:tracePt t="50300" x="8186738" y="3767138"/>
          <p14:tracePt t="50311" x="8223250" y="3779838"/>
          <p14:tracePt t="50316" x="8212138" y="3779838"/>
          <p14:tracePt t="50327" x="8199438" y="3792538"/>
          <p14:tracePt t="50336" x="8212138" y="3792538"/>
          <p14:tracePt t="50342" x="8199438" y="3816350"/>
          <p14:tracePt t="50351" x="8223250" y="3816350"/>
          <p14:tracePt t="50358" x="8223250" y="3829050"/>
          <p14:tracePt t="50377" x="8223250" y="3841750"/>
          <p14:tracePt t="50392" x="8223250" y="3854450"/>
          <p14:tracePt t="50472" x="8212138" y="3867150"/>
          <p14:tracePt t="50483" x="8174038" y="3879850"/>
          <p14:tracePt t="50487" x="8148638" y="3892550"/>
          <p14:tracePt t="50496" x="8110538" y="3929063"/>
          <p14:tracePt t="50507" x="8099425" y="3929063"/>
          <p14:tracePt t="50714" x="8123238" y="3929063"/>
          <p14:tracePt t="50719" x="8148638" y="3929063"/>
          <p14:tracePt t="50731" x="8174038" y="3929063"/>
          <p14:tracePt t="50746" x="8199438" y="3929063"/>
          <p14:tracePt t="50761" x="8212138" y="3929063"/>
          <p14:tracePt t="50771" x="8223250" y="3929063"/>
          <p14:tracePt t="50775" x="8235950" y="3929063"/>
          <p14:tracePt t="50877" x="8248650" y="3929063"/>
          <p14:tracePt t="50966" x="8248650" y="3916363"/>
          <p14:tracePt t="50983" x="8248650" y="3905250"/>
          <p14:tracePt t="50997" x="8248650" y="3892550"/>
          <p14:tracePt t="51023" x="8248650" y="3879850"/>
          <p14:tracePt t="51047" x="8248650" y="3867150"/>
          <p14:tracePt t="51109" x="8248650" y="3854450"/>
          <p14:tracePt t="51122" x="8261350" y="3854450"/>
          <p14:tracePt t="51149" x="8261350" y="3841750"/>
          <p14:tracePt t="51219" x="8274050" y="3829050"/>
          <p14:tracePt t="51229" x="8286750" y="3829050"/>
          <p14:tracePt t="51259" x="8299450" y="3829050"/>
          <p14:tracePt t="51269" x="8312150" y="3829050"/>
          <p14:tracePt t="51279" x="8324850" y="3829050"/>
          <p14:tracePt t="51295" x="8335963" y="3829050"/>
          <p14:tracePt t="51301" x="8348663" y="3816350"/>
          <p14:tracePt t="51311" x="8361363" y="3816350"/>
          <p14:tracePt t="51321" x="8386763" y="3803650"/>
          <p14:tracePt t="51326" x="8412163" y="3803650"/>
          <p14:tracePt t="51335" x="8435975" y="3792538"/>
          <p14:tracePt t="51351" x="8448675" y="3792538"/>
          <p14:tracePt t="51360" x="8461375" y="3792538"/>
          <p14:tracePt t="51375" x="8474075" y="3792538"/>
          <p14:tracePt t="51391" x="8486775" y="3792538"/>
          <p14:tracePt t="51400" x="8499475" y="3792538"/>
          <p14:tracePt t="51417" x="8524875" y="3792538"/>
          <p14:tracePt t="51461" x="8537575" y="3792538"/>
          <p14:tracePt t="51496" x="8548688" y="3792538"/>
          <p14:tracePt t="51526" x="8561388" y="3792538"/>
          <p14:tracePt t="51537" x="8574088" y="3792538"/>
          <p14:tracePt t="51961" x="8574088" y="3779838"/>
          <p14:tracePt t="51964" x="8586788" y="3779838"/>
          <p14:tracePt t="52027" x="8599488" y="3767138"/>
          <p14:tracePt t="52031" x="8612188" y="3767138"/>
          <p14:tracePt t="52057" x="8624888" y="3767138"/>
          <p14:tracePt t="52067" x="8637588" y="3767138"/>
          <p14:tracePt t="52071" x="8650288" y="3767138"/>
          <p14:tracePt t="52081" x="8661400" y="3767138"/>
          <p14:tracePt t="52086" x="8686800" y="3767138"/>
          <p14:tracePt t="52096" x="8712200" y="3767138"/>
          <p14:tracePt t="52106" x="8724900" y="3767138"/>
          <p14:tracePt t="52111" x="8750300" y="3767138"/>
          <p14:tracePt t="52121" x="8774113" y="3767138"/>
          <p14:tracePt t="52127" x="8799513" y="3767138"/>
          <p14:tracePt t="52137" x="8837613" y="3767138"/>
          <p14:tracePt t="52148" x="8850313" y="3754438"/>
          <p14:tracePt t="52153" x="8863013" y="3754438"/>
          <p14:tracePt t="52164" x="8899525" y="3754438"/>
          <p14:tracePt t="52166" x="8937625" y="3729038"/>
          <p14:tracePt t="52187" x="8950325" y="3716338"/>
          <p14:tracePt t="52192" x="8963025" y="3716338"/>
          <p14:tracePt t="52203" x="8975725" y="3716338"/>
          <p14:tracePt t="52206" x="8986838" y="3716338"/>
          <p14:tracePt t="52246" x="9012238" y="3716338"/>
          <p14:tracePt t="52272" x="9024938" y="3716338"/>
          <p14:tracePt t="52293" x="9037638" y="3716338"/>
          <p14:tracePt t="52309" x="9050338" y="3716338"/>
          <p14:tracePt t="52319" x="9063038" y="3716338"/>
          <p14:tracePt t="52328" x="9075738" y="3716338"/>
          <p14:tracePt t="52349" x="9099550" y="3716338"/>
          <p14:tracePt t="52368" x="9112250" y="3716338"/>
          <p14:tracePt t="52375" x="9124950" y="3716338"/>
          <p14:tracePt t="52385" x="9137650" y="3716338"/>
          <p14:tracePt t="52390" x="9150350" y="3716338"/>
          <p14:tracePt t="52399" x="9150350" y="3703638"/>
          <p14:tracePt t="52408" x="9175750" y="3703638"/>
          <p14:tracePt t="52415" x="9188450" y="3703638"/>
          <p14:tracePt t="52428" x="9212263" y="3703638"/>
          <p14:tracePt t="52450" x="9224963" y="3703638"/>
          <p14:tracePt t="52455" x="9237663" y="3703638"/>
          <p14:tracePt t="52471" x="9250363" y="3703638"/>
          <p14:tracePt t="53525" x="9263063" y="3703638"/>
          <p14:tracePt t="53528" x="9263063" y="3716338"/>
          <p14:tracePt t="53555" x="9263063" y="3729038"/>
          <p14:tracePt t="53595" x="9263063" y="3741738"/>
          <p14:tracePt t="54769" x="9275763" y="3729038"/>
          <p14:tracePt t="54791" x="9288463" y="3729038"/>
          <p14:tracePt t="54891" x="9275763" y="3729038"/>
          <p14:tracePt t="54901" x="9250363" y="3729038"/>
          <p14:tracePt t="54906" x="9199563" y="3729038"/>
          <p14:tracePt t="54917" x="9137650" y="3729038"/>
          <p14:tracePt t="54921" x="8999538" y="3754438"/>
          <p14:tracePt t="54930" x="8863013" y="3767138"/>
          <p14:tracePt t="54941" x="8699500" y="3767138"/>
          <p14:tracePt t="54947" x="8537575" y="3767138"/>
          <p14:tracePt t="54957" x="8412163" y="3767138"/>
          <p14:tracePt t="54960" x="8299450" y="3767138"/>
          <p14:tracePt t="54971" x="8186738" y="3767138"/>
          <p14:tracePt t="54980" x="8048625" y="3767138"/>
          <p14:tracePt t="54987" x="7948613" y="3767138"/>
          <p14:tracePt t="54997" x="7835900" y="3767138"/>
          <p14:tracePt t="55002" x="7710488" y="3767138"/>
          <p14:tracePt t="55013" x="7610475" y="3767138"/>
          <p14:tracePt t="55022" x="7535863" y="3767138"/>
          <p14:tracePt t="55026" x="7423150" y="3754438"/>
          <p14:tracePt t="55036" x="7348538" y="3716338"/>
          <p14:tracePt t="55043" x="7297738" y="3692525"/>
          <p14:tracePt t="55053" x="7259638" y="3692525"/>
          <p14:tracePt t="55063" x="7197725" y="3629025"/>
          <p14:tracePt t="55067" x="7172325" y="3616325"/>
          <p14:tracePt t="55077" x="7110413" y="3567113"/>
          <p14:tracePt t="55083" x="7034213" y="3541713"/>
          <p14:tracePt t="55093" x="6997700" y="3503613"/>
          <p14:tracePt t="55103" x="6921500" y="3454400"/>
          <p14:tracePt t="55106" x="6897688" y="3429000"/>
          <p14:tracePt t="55116" x="6872288" y="3416300"/>
          <p14:tracePt t="55122" x="6846888" y="3403600"/>
          <p14:tracePt t="55135" x="6834188" y="3390900"/>
          <p14:tracePt t="55138" x="6808788" y="3367088"/>
          <p14:tracePt t="55148" x="6797675" y="3367088"/>
          <p14:tracePt t="55159" x="6772275" y="3341688"/>
          <p14:tracePt t="55165" x="6721475" y="3316288"/>
          <p14:tracePt t="55175" x="6721475" y="3303588"/>
          <p14:tracePt t="55179" x="6696075" y="3303588"/>
          <p14:tracePt t="55188" x="6684963" y="3278188"/>
          <p14:tracePt t="55204" x="6672263" y="3267075"/>
          <p14:tracePt t="55215" x="6659563" y="3241675"/>
          <p14:tracePt t="55221" x="6646863" y="3190875"/>
          <p14:tracePt t="55231" x="6621463" y="3128963"/>
          <p14:tracePt t="55240" x="6621463" y="3090863"/>
          <p14:tracePt t="55245" x="6621463" y="3028950"/>
          <p14:tracePt t="55255" x="6621463" y="2990850"/>
          <p14:tracePt t="55265" x="6621463" y="2928938"/>
          <p14:tracePt t="55268" x="6608763" y="2840038"/>
          <p14:tracePt t="55279" x="6608763" y="2790825"/>
          <p14:tracePt t="55285" x="6596063" y="2765425"/>
          <p14:tracePt t="55295" x="6559550" y="2678113"/>
          <p14:tracePt t="55305" x="6559550" y="2665413"/>
          <p14:tracePt t="55309" x="6534150" y="2640013"/>
          <p14:tracePt t="55319" x="6521450" y="2627313"/>
          <p14:tracePt t="55326" x="6496050" y="2603500"/>
          <p14:tracePt t="55335" x="6496050" y="2590800"/>
          <p14:tracePt t="55351" x="6483350" y="2578100"/>
          <p14:tracePt t="55371" x="6472238" y="2578100"/>
          <p14:tracePt t="55374" x="6459538" y="2578100"/>
          <p14:tracePt t="55384" x="6446838" y="2565400"/>
          <p14:tracePt t="55391" x="6421438" y="2552700"/>
          <p14:tracePt t="55400" x="6396038" y="2540000"/>
          <p14:tracePt t="55411" x="6383338" y="2527300"/>
          <p14:tracePt t="55415" x="6359525" y="2527300"/>
          <p14:tracePt t="55425" x="6334125" y="2503488"/>
          <p14:tracePt t="55430" x="6296025" y="2478088"/>
          <p14:tracePt t="55441" x="6270625" y="2452688"/>
          <p14:tracePt t="55451" x="6246813" y="2439988"/>
          <p14:tracePt t="55457" x="6208713" y="2427288"/>
          <p14:tracePt t="55467" x="6170613" y="2403475"/>
          <p14:tracePt t="55471" x="6157913" y="2403475"/>
          <p14:tracePt t="55480" x="6121400" y="2365375"/>
          <p14:tracePt t="55491" x="6096000" y="2365375"/>
          <p14:tracePt t="55497" x="6070600" y="2352675"/>
          <p14:tracePt t="55506" x="6021388" y="2352675"/>
          <p14:tracePt t="55510" x="5995988" y="2352675"/>
          <p14:tracePt t="55521" x="5957888" y="2352675"/>
          <p14:tracePt t="55531" x="5908675" y="2352675"/>
          <p14:tracePt t="55536" x="5870575" y="2352675"/>
          <p14:tracePt t="55546" x="5808663" y="2352675"/>
          <p14:tracePt t="55551" x="5757863" y="2352675"/>
          <p14:tracePt t="55561" x="5683250" y="2352675"/>
          <p14:tracePt t="55571" x="5645150" y="2352675"/>
          <p14:tracePt t="55577" x="5583238" y="2365375"/>
          <p14:tracePt t="55586" x="5557838" y="2365375"/>
          <p14:tracePt t="55590" x="5532438" y="2390775"/>
          <p14:tracePt t="55602" x="5507038" y="2390775"/>
          <p14:tracePt t="55613" x="5445125" y="2414588"/>
          <p14:tracePt t="55617" x="5445125" y="2427288"/>
          <p14:tracePt t="55627" x="5419725" y="2427288"/>
          <p14:tracePt t="55633" x="5407025" y="2439988"/>
          <p14:tracePt t="55653" x="5394325" y="2439988"/>
          <p14:tracePt t="55666" x="5370513" y="2439988"/>
          <p14:tracePt t="55672" x="5357813" y="2465388"/>
          <p14:tracePt t="55683" x="5332413" y="2478088"/>
          <p14:tracePt t="55693" x="5319713" y="2478088"/>
          <p14:tracePt t="55699" x="5307013" y="2490788"/>
          <p14:tracePt t="55708" x="5294313" y="2503488"/>
          <p14:tracePt t="55713" x="5257800" y="2527300"/>
          <p14:tracePt t="55723" x="5245100" y="2527300"/>
          <p14:tracePt t="55732" x="5219700" y="2565400"/>
          <p14:tracePt t="55739" x="5207000" y="2565400"/>
          <p14:tracePt t="55748" x="5194300" y="2603500"/>
          <p14:tracePt t="55752" x="5194300" y="2616200"/>
          <p14:tracePt t="55762" x="5181600" y="2640013"/>
          <p14:tracePt t="55773" x="5181600" y="2665413"/>
          <p14:tracePt t="55779" x="5181600" y="2703513"/>
          <p14:tracePt t="55789" x="5181600" y="2716213"/>
          <p14:tracePt t="55793" x="5181600" y="2752725"/>
          <p14:tracePt t="55803" x="5181600" y="2790825"/>
          <p14:tracePt t="55815" x="5219700" y="2828925"/>
          <p14:tracePt t="55819" x="5257800" y="2852738"/>
          <p14:tracePt t="55829" x="5319713" y="2890838"/>
          <p14:tracePt t="55835" x="5419725" y="2941638"/>
          <p14:tracePt t="55844" x="5495925" y="2965450"/>
          <p14:tracePt t="55855" x="5595938" y="2990850"/>
          <p14:tracePt t="55859" x="5719763" y="3028950"/>
          <p14:tracePt t="55869" x="5857875" y="3065463"/>
          <p14:tracePt t="55874" x="5945188" y="3078163"/>
          <p14:tracePt t="55885" x="6034088" y="3078163"/>
          <p14:tracePt t="55895" x="6096000" y="3078163"/>
          <p14:tracePt t="55899" x="6157913" y="3078163"/>
          <p14:tracePt t="55909" x="6234113" y="3078163"/>
          <p14:tracePt t="55915" x="6296025" y="3078163"/>
          <p14:tracePt t="55925" x="6334125" y="3078163"/>
          <p14:tracePt t="55935" x="6370638" y="3078163"/>
          <p14:tracePt t="55941" x="6421438" y="3054350"/>
          <p14:tracePt t="55951" x="6459538" y="3028950"/>
          <p14:tracePt t="55954" x="6472238" y="3016250"/>
          <p14:tracePt t="55965" x="6496050" y="3003550"/>
          <p14:tracePt t="55974" x="6521450" y="2978150"/>
          <p14:tracePt t="55991" x="6521450" y="2952750"/>
          <p14:tracePt t="55995" x="6521450" y="2916238"/>
          <p14:tracePt t="56004" x="6521450" y="2865438"/>
          <p14:tracePt t="56015" x="6521450" y="2828925"/>
          <p14:tracePt t="56021" x="6521450" y="2803525"/>
          <p14:tracePt t="56031" x="6521450" y="2752725"/>
          <p14:tracePt t="56036" x="6508750" y="2703513"/>
          <p14:tracePt t="56047" x="6496050" y="2665413"/>
          <p14:tracePt t="56057" x="6459538" y="2627313"/>
          <p14:tracePt t="56060" x="6446838" y="2590800"/>
          <p14:tracePt t="56071" x="6408738" y="2565400"/>
          <p14:tracePt t="56077" x="6370638" y="2552700"/>
          <p14:tracePt t="56087" x="6346825" y="2527300"/>
          <p14:tracePt t="56096" x="6283325" y="2516188"/>
          <p14:tracePt t="56101" x="6196013" y="2490788"/>
          <p14:tracePt t="56111" x="6146800" y="2490788"/>
          <p14:tracePt t="56116" x="6070600" y="2490788"/>
          <p14:tracePt t="56127" x="6021388" y="2490788"/>
          <p14:tracePt t="56137" x="5957888" y="2490788"/>
          <p14:tracePt t="56141" x="5921375" y="2490788"/>
          <p14:tracePt t="56151" x="5870575" y="2490788"/>
          <p14:tracePt t="56157" x="5795963" y="2516188"/>
          <p14:tracePt t="56166" x="5732463" y="2540000"/>
          <p14:tracePt t="56177" x="5708650" y="2552700"/>
          <p14:tracePt t="56183" x="5670550" y="2565400"/>
          <p14:tracePt t="56192" x="5645150" y="2578100"/>
          <p14:tracePt t="56196" x="5619750" y="2578100"/>
          <p14:tracePt t="56207" x="5583238" y="2578100"/>
          <p14:tracePt t="56217" x="5583238" y="2590800"/>
          <p14:tracePt t="56233" x="5570538" y="2590800"/>
          <p14:tracePt t="56246" x="5557838" y="2590800"/>
          <p14:tracePt t="56257" x="5532438" y="2590800"/>
          <p14:tracePt t="56262" x="5532438" y="2603500"/>
          <p14:tracePt t="56273" x="5519738" y="2603500"/>
          <p14:tracePt t="56277" x="5507038" y="2603500"/>
          <p14:tracePt t="56289" x="5495925" y="2603500"/>
          <p14:tracePt t="56405" x="5483225" y="2616200"/>
          <p14:tracePt t="56419" x="5483225" y="2627313"/>
          <p14:tracePt t="56435" x="5483225" y="2640013"/>
          <p14:tracePt t="56585" x="5483225" y="2652713"/>
          <p14:tracePt t="56591" x="5483225" y="2665413"/>
          <p14:tracePt t="56610" x="5495925" y="2665413"/>
          <p14:tracePt t="56627" x="5519738" y="2665413"/>
          <p14:tracePt t="56631" x="5545138" y="2678113"/>
          <p14:tracePt t="56641" x="5557838" y="2678113"/>
          <p14:tracePt t="56650" x="5583238" y="2690813"/>
          <p14:tracePt t="56657" x="5595938" y="2690813"/>
          <p14:tracePt t="56667" x="5619750" y="2690813"/>
          <p14:tracePt t="56671" x="5645150" y="2690813"/>
          <p14:tracePt t="56681" x="5670550" y="2690813"/>
          <p14:tracePt t="56690" x="5683250" y="2690813"/>
          <p14:tracePt t="56696" x="5708650" y="2703513"/>
          <p14:tracePt t="56707" x="5719763" y="2703513"/>
          <p14:tracePt t="56721" x="5745163" y="2716213"/>
          <p14:tracePt t="56730" x="5770563" y="2716213"/>
          <p14:tracePt t="56747" x="5795963" y="2716213"/>
          <p14:tracePt t="56763" x="5808663" y="2716213"/>
          <p14:tracePt t="56777" x="5821363" y="2728913"/>
          <p14:tracePt t="56793" x="5832475" y="2728913"/>
          <p14:tracePt t="56807" x="5845175" y="2728913"/>
          <p14:tracePt t="56824" x="5857875" y="2740025"/>
          <p14:tracePt t="58976" x="5857875" y="2752725"/>
          <p14:tracePt t="58991" x="5845175" y="2752725"/>
          <p14:tracePt t="59001" x="5845175" y="2765425"/>
          <p14:tracePt t="59007" x="5832475" y="2765425"/>
          <p14:tracePt t="59016" x="5808663" y="2765425"/>
          <p14:tracePt t="59027" x="5783263" y="2803525"/>
          <p14:tracePt t="59033" x="5745163" y="2816225"/>
          <p14:tracePt t="59042" x="5719763" y="2828925"/>
          <p14:tracePt t="59046" x="5670550" y="2865438"/>
          <p14:tracePt t="59057" x="5645150" y="2865438"/>
          <p14:tracePt t="59067" x="5619750" y="2890838"/>
          <p14:tracePt t="59072" x="5583238" y="2890838"/>
          <p14:tracePt t="59082" x="5557838" y="2903538"/>
          <p14:tracePt t="59087" x="5532438" y="2916238"/>
          <p14:tracePt t="59097" x="5483225" y="2941638"/>
          <p14:tracePt t="59107" x="5457825" y="2941638"/>
          <p14:tracePt t="59113" x="5407025" y="2965450"/>
          <p14:tracePt t="59122" x="5357813" y="2978150"/>
          <p14:tracePt t="59127" x="5307013" y="2990850"/>
          <p14:tracePt t="59137" x="5257800" y="3003550"/>
          <p14:tracePt t="59147" x="5207000" y="3003550"/>
          <p14:tracePt t="59153" x="5132388" y="3041650"/>
          <p14:tracePt t="59163" x="5068888" y="3065463"/>
          <p14:tracePt t="59169" x="5045075" y="3065463"/>
          <p14:tracePt t="59178" x="5019675" y="3078163"/>
          <p14:tracePt t="59189" x="4994275" y="3078163"/>
          <p14:tracePt t="59193" x="4968875" y="3090863"/>
          <p14:tracePt t="59202" x="4945063" y="3090863"/>
          <p14:tracePt t="59209" x="4906963" y="3090863"/>
          <p14:tracePt t="59219" x="4868863" y="3103563"/>
          <p14:tracePt t="59229" x="4856163" y="3103563"/>
          <p14:tracePt t="59233" x="4843463" y="3103563"/>
          <p14:tracePt t="59295" x="4832350" y="3103563"/>
          <p14:tracePt t="59425" x="4832350" y="3090863"/>
          <p14:tracePt t="59435" x="4832350" y="3054350"/>
          <p14:tracePt t="59440" x="4856163" y="2990850"/>
          <p14:tracePt t="59450" x="4894263" y="2928938"/>
          <p14:tracePt t="59454" x="4932363" y="2865438"/>
          <p14:tracePt t="59465" x="4968875" y="2803525"/>
          <p14:tracePt t="59477" x="4994275" y="2752725"/>
          <p14:tracePt t="59481" x="5019675" y="2728913"/>
          <p14:tracePt t="59497" x="5032375" y="2703513"/>
          <p14:tracePt t="59600" x="5006975" y="2703513"/>
          <p14:tracePt t="59606" x="4956175" y="2716213"/>
          <p14:tracePt t="59617" x="4881563" y="2728913"/>
          <p14:tracePt t="59627" x="4832350" y="2752725"/>
          <p14:tracePt t="59632" x="4743450" y="2765425"/>
          <p14:tracePt t="59642" x="4656138" y="2765425"/>
          <p14:tracePt t="59646" x="4581525" y="2790825"/>
          <p14:tracePt t="59656" x="4518025" y="2790825"/>
          <p14:tracePt t="59669" x="4468813" y="2790825"/>
          <p14:tracePt t="59673" x="4394200" y="2790825"/>
          <p14:tracePt t="59683" x="4368800" y="2790825"/>
          <p14:tracePt t="59688" x="4356100" y="2790825"/>
          <p14:tracePt t="59698" x="4343400" y="2790825"/>
          <p14:tracePt t="59704" x="4318000" y="2790825"/>
          <p14:tracePt t="59829" x="4305300" y="2790825"/>
          <p14:tracePt t="59835" x="4330700" y="2778125"/>
          <p14:tracePt t="59845" x="4430713" y="2778125"/>
          <p14:tracePt t="59849" x="4518025" y="2765425"/>
          <p14:tracePt t="59858" x="4619625" y="2740025"/>
          <p14:tracePt t="59871" x="4706938" y="2740025"/>
          <p14:tracePt t="59875" x="4719638" y="2740025"/>
          <p14:tracePt t="59885" x="4743450" y="2728913"/>
          <p14:tracePt t="59987" x="4706938" y="2728913"/>
          <p14:tracePt t="59991" x="4630738" y="2728913"/>
          <p14:tracePt t="60001" x="4543425" y="2728913"/>
          <p14:tracePt t="60011" x="4494213" y="2728913"/>
          <p14:tracePt t="60017" x="4418013" y="2728913"/>
          <p14:tracePt t="60027" x="4394200" y="2728913"/>
          <p14:tracePt t="60031" x="4381500" y="2728913"/>
          <p14:tracePt t="60041" x="4368800" y="2728913"/>
          <p14:tracePt t="60150" x="4406900" y="2728913"/>
          <p14:tracePt t="60157" x="4468813" y="2728913"/>
          <p14:tracePt t="60167" x="4494213" y="2728913"/>
          <p14:tracePt t="60176" x="4506913" y="2728913"/>
          <p14:tracePt t="60182" x="4518025" y="2728913"/>
          <p14:tracePt t="60227" x="4530725" y="2728913"/>
          <p14:tracePt t="60262" x="4518025" y="2740025"/>
          <p14:tracePt t="60267" x="4481513" y="2752725"/>
          <p14:tracePt t="60277" x="4456113" y="2752725"/>
          <p14:tracePt t="60283" x="4418013" y="2752725"/>
          <p14:tracePt t="60293" x="4394200" y="2778125"/>
          <p14:tracePt t="60302" x="4381500" y="2778125"/>
          <p14:tracePt t="60308" x="4356100" y="2778125"/>
          <p14:tracePt t="60319" x="4330700" y="2778125"/>
          <p14:tracePt t="60349" x="4318000" y="2778125"/>
          <p14:tracePt t="60373" x="4318000" y="2790825"/>
          <p14:tracePt t="60383" x="4305300" y="2803525"/>
          <p14:tracePt t="60399" x="4294188" y="2803525"/>
          <p14:tracePt t="60414" x="4281488" y="2803525"/>
          <p14:tracePt t="60424" x="4268788" y="2816225"/>
          <p14:tracePt t="60429" x="4256088" y="2816225"/>
          <p14:tracePt t="60438" x="4243388" y="2828925"/>
          <p14:tracePt t="60475" x="4230688" y="2828925"/>
          <p14:tracePt t="60488" x="4205288" y="2828925"/>
          <p14:tracePt t="60499" x="4192588" y="2828925"/>
          <p14:tracePt t="60509" x="4168775" y="2828925"/>
          <p14:tracePt t="60514" x="4156075" y="2828925"/>
          <p14:tracePt t="60525" x="4130675" y="2828925"/>
          <p14:tracePt t="60531" x="4105275" y="2828925"/>
          <p14:tracePt t="60541" x="4092575" y="2828925"/>
          <p14:tracePt t="60551" x="4081463" y="2828925"/>
          <p14:tracePt t="60555" x="4068763" y="2828925"/>
          <p14:tracePt t="60571" x="4056063" y="2828925"/>
          <p14:tracePt t="60592" x="4043363" y="2828925"/>
          <p14:tracePt t="60767" x="4068763" y="2828925"/>
          <p14:tracePt t="60777" x="4105275" y="2828925"/>
          <p14:tracePt t="60782" x="4156075" y="2828925"/>
          <p14:tracePt t="60792" x="4192588" y="2828925"/>
          <p14:tracePt t="60796" x="4256088" y="2828925"/>
          <p14:tracePt t="60806" x="4305300" y="2828925"/>
          <p14:tracePt t="60817" x="4368800" y="2828925"/>
          <p14:tracePt t="60822" x="4443413" y="2828925"/>
          <p14:tracePt t="60833" x="4481513" y="2828925"/>
          <p14:tracePt t="60837" x="4543425" y="2828925"/>
          <p14:tracePt t="60847" x="4594225" y="2828925"/>
          <p14:tracePt t="60858" x="4619625" y="2816225"/>
          <p14:tracePt t="60862" x="4656138" y="2816225"/>
          <p14:tracePt t="60873" x="4668838" y="2816225"/>
          <p14:tracePt t="60899" x="4681538" y="2816225"/>
          <p14:tracePt t="60903" x="4694238" y="2816225"/>
          <p14:tracePt t="60959" x="4706938" y="2816225"/>
          <p14:tracePt t="61751" x="4668838" y="2816225"/>
          <p14:tracePt t="61764" x="4643438" y="2828925"/>
          <p14:tracePt t="61776" x="4619625" y="2840038"/>
          <p14:tracePt t="61780" x="4581525" y="2852738"/>
          <p14:tracePt t="61791" x="4556125" y="2878138"/>
          <p14:tracePt t="61801" x="4518025" y="2903538"/>
          <p14:tracePt t="61807" x="4494213" y="2916238"/>
          <p14:tracePt t="61816" x="4468813" y="2941638"/>
          <p14:tracePt t="61821" x="4430713" y="2965450"/>
          <p14:tracePt t="61831" x="4406900" y="2978150"/>
          <p14:tracePt t="61857" x="4394200" y="2990850"/>
          <p14:tracePt t="61922" x="4381500" y="3003550"/>
          <p14:tracePt t="61947" x="4368800" y="3016250"/>
          <p14:tracePt t="61962" x="4356100" y="3016250"/>
          <p14:tracePt t="61972" x="4330700" y="3028950"/>
          <p14:tracePt t="61976" x="4318000" y="3041650"/>
          <p14:tracePt t="61987" x="4305300" y="3041650"/>
          <p14:tracePt t="61998" x="4281488" y="3054350"/>
          <p14:tracePt t="62003" x="4230688" y="3054350"/>
          <p14:tracePt t="62013" x="4205288" y="3065463"/>
          <p14:tracePt t="62018" x="4181475" y="3065463"/>
          <p14:tracePt t="62029" x="4156075" y="3065463"/>
          <p14:tracePt t="62033" x="4117975" y="3090863"/>
          <p14:tracePt t="62043" x="4081463" y="3090863"/>
          <p14:tracePt t="62054" x="4056063" y="3090863"/>
          <p14:tracePt t="62058" x="4017963" y="3090863"/>
          <p14:tracePt t="62075" x="4005263" y="3090863"/>
          <p14:tracePt t="62084" x="3968750" y="3090863"/>
          <p14:tracePt t="62096" x="3943350" y="3090863"/>
          <p14:tracePt t="62099" x="3917950" y="3090863"/>
          <p14:tracePt t="62109" x="3892550" y="3090863"/>
          <p14:tracePt t="62115" x="3856038" y="3090863"/>
          <p14:tracePt t="62124" x="3843338" y="3090863"/>
          <p14:tracePt t="62134" x="3830638" y="3090863"/>
          <p14:tracePt t="62148" x="3817938" y="3090863"/>
          <p14:tracePt t="62154" x="3792538" y="3090863"/>
          <p14:tracePt t="62165" x="3779838" y="3090863"/>
          <p14:tracePt t="62177" x="3767138" y="3090863"/>
          <p14:tracePt t="62180" x="3756025" y="3090863"/>
          <p14:tracePt t="62191" x="3743325" y="3090863"/>
          <p14:tracePt t="62195" x="3705225" y="3090863"/>
          <p14:tracePt t="62205" x="3667125" y="3103563"/>
          <p14:tracePt t="62214" x="3617913" y="3128963"/>
          <p14:tracePt t="62221" x="3592513" y="3128963"/>
          <p14:tracePt t="62231" x="3567113" y="3141663"/>
          <p14:tracePt t="62239" x="3541713" y="3141663"/>
          <p14:tracePt t="62245" x="3530600" y="3141663"/>
          <p14:tracePt t="62254" x="3517900" y="3141663"/>
          <p14:tracePt t="62258" x="3479800" y="3154363"/>
          <p14:tracePt t="62269" x="3429000" y="3154363"/>
          <p14:tracePt t="62280" x="3405188" y="3178175"/>
          <p14:tracePt t="62285" x="3367088" y="3178175"/>
          <p14:tracePt t="62295" x="3341688" y="3178175"/>
          <p14:tracePt t="62301" x="3305175" y="3178175"/>
          <p14:tracePt t="62310" x="3292475" y="3178175"/>
          <p14:tracePt t="62321" x="3241675" y="3178175"/>
          <p14:tracePt t="62325" x="3205163" y="3203575"/>
          <p14:tracePt t="62335" x="3167063" y="3216275"/>
          <p14:tracePt t="62340" x="3154363" y="3216275"/>
          <p14:tracePt t="62351" x="3128963" y="3228975"/>
          <p14:tracePt t="62361" x="3116263" y="3228975"/>
          <p14:tracePt t="62367" x="3103563" y="3228975"/>
          <p14:tracePt t="62377" x="3103563" y="3241675"/>
          <p14:tracePt t="62381" x="3079750" y="3241675"/>
          <p14:tracePt t="62411" x="3067050" y="3241675"/>
          <p14:tracePt t="62431" x="3054350" y="3241675"/>
          <p14:tracePt t="62477" x="3041650" y="3241675"/>
          <p14:tracePt t="62496" x="3028950" y="3241675"/>
          <p14:tracePt t="62517" x="3016250" y="3241675"/>
          <p14:tracePt t="62527" x="2992438" y="3241675"/>
          <p14:tracePt t="62533" x="2979738" y="3241675"/>
          <p14:tracePt t="62552" x="2954338" y="3241675"/>
          <p14:tracePt t="62557" x="2941638" y="3241675"/>
          <p14:tracePt t="62567" x="2928938" y="3241675"/>
          <p14:tracePt t="62573" x="2916238" y="3241675"/>
          <p14:tracePt t="62582" x="2903538" y="3241675"/>
          <p14:tracePt t="62593" x="2890838" y="3241675"/>
          <p14:tracePt t="62599" x="2854325" y="3254375"/>
          <p14:tracePt t="62608" x="2828925" y="3278188"/>
          <p14:tracePt t="62614" x="2816225" y="3290888"/>
          <p14:tracePt t="62623" x="2767013" y="3316288"/>
          <p14:tracePt t="62633" x="2754313" y="3316288"/>
          <p14:tracePt t="62639" x="2741613" y="3341688"/>
          <p14:tracePt t="62649" x="2716213" y="3354388"/>
          <p14:tracePt t="62698" x="2716213" y="3367088"/>
          <p14:tracePt t="62715" x="2716213" y="3378200"/>
          <p14:tracePt t="62729" x="2703513" y="3390900"/>
          <p14:tracePt t="62744" x="2690813" y="3403600"/>
          <p14:tracePt t="62759" x="2678113" y="3416300"/>
          <p14:tracePt t="62771" x="2667000" y="3429000"/>
          <p14:tracePt t="62775" x="2654300" y="3441700"/>
          <p14:tracePt t="62785" x="2641600" y="3454400"/>
          <p14:tracePt t="62794" x="2628900" y="3454400"/>
          <p14:tracePt t="62801" x="2628900" y="3467100"/>
          <p14:tracePt t="62811" x="2616200" y="3467100"/>
          <p14:tracePt t="62826" x="2616200" y="3479800"/>
          <p14:tracePt t="62871" x="2603500" y="3479800"/>
          <p14:tracePt t="62967" x="2590800" y="3479800"/>
          <p14:tracePt t="62971" x="2578100" y="3479800"/>
          <p14:tracePt t="62986" x="2554288" y="3490913"/>
          <p14:tracePt t="63007" x="2554288" y="3503613"/>
          <p14:tracePt t="63179" x="2554288" y="3516313"/>
          <p14:tracePt t="63183" x="2541588" y="3516313"/>
          <p14:tracePt t="64047" x="2528888" y="3529013"/>
          <p14:tracePt t="64061" x="2516188" y="3529013"/>
          <p14:tracePt t="64097" x="2503488" y="3541713"/>
          <p14:tracePt t="65302" x="2528888" y="3529013"/>
          <p14:tracePt t="65307" x="2554288" y="3529013"/>
          <p14:tracePt t="65317" x="2616200" y="3529013"/>
          <p14:tracePt t="65327" x="2716213" y="3529013"/>
          <p14:tracePt t="65332" x="2841625" y="3529013"/>
          <p14:tracePt t="65343" x="2967038" y="3529013"/>
          <p14:tracePt t="65347" x="3103563" y="3529013"/>
          <p14:tracePt t="65357" x="3228975" y="3529013"/>
          <p14:tracePt t="65367" x="3354388" y="3529013"/>
          <p14:tracePt t="65372" x="3417888" y="3529013"/>
          <p14:tracePt t="65382" x="3492500" y="3529013"/>
          <p14:tracePt t="65386" x="3530600" y="3529013"/>
          <p14:tracePt t="65397" x="3554413" y="3529013"/>
          <p14:tracePt t="65409" x="3567113" y="3529013"/>
          <p14:tracePt t="65413" x="3592513" y="3529013"/>
          <p14:tracePt t="65423" x="3605213" y="3516313"/>
          <p14:tracePt t="65439" x="3630613" y="3516313"/>
          <p14:tracePt t="65448" x="3643313" y="3516313"/>
          <p14:tracePt t="65453" x="3643313" y="3503613"/>
          <p14:tracePt t="65463" x="3667125" y="3503613"/>
          <p14:tracePt t="65469" x="3705225" y="3479800"/>
          <p14:tracePt t="65479" x="3717925" y="3479800"/>
          <p14:tracePt t="65493" x="3743325" y="3467100"/>
          <p14:tracePt t="65509" x="3743325" y="3454400"/>
          <p14:tracePt t="65519" x="3756025" y="3454400"/>
          <p14:tracePt t="65528" x="3767138" y="3429000"/>
          <p14:tracePt t="65545" x="3767138" y="3403600"/>
          <p14:tracePt t="65549" x="3767138" y="3378200"/>
          <p14:tracePt t="65558" x="3767138" y="3341688"/>
          <p14:tracePt t="65569" x="3767138" y="3303588"/>
          <p14:tracePt t="65574" x="3767138" y="3267075"/>
          <p14:tracePt t="65585" x="3767138" y="3216275"/>
          <p14:tracePt t="65589" x="3767138" y="3165475"/>
          <p14:tracePt t="65601" x="3767138" y="3128963"/>
          <p14:tracePt t="65611" x="3767138" y="3103563"/>
          <p14:tracePt t="65615" x="3767138" y="3078163"/>
          <p14:tracePt t="65624" x="3767138" y="3054350"/>
          <p14:tracePt t="65630" x="3767138" y="3016250"/>
          <p14:tracePt t="65641" x="3767138" y="2978150"/>
          <p14:tracePt t="65651" x="3743325" y="2952750"/>
          <p14:tracePt t="65655" x="3730625" y="2928938"/>
          <p14:tracePt t="65664" x="3717925" y="2916238"/>
          <p14:tracePt t="65670" x="3692525" y="2878138"/>
          <p14:tracePt t="65680" x="3654425" y="2852738"/>
          <p14:tracePt t="65691" x="3630613" y="2828925"/>
          <p14:tracePt t="65695" x="3605213" y="2816225"/>
          <p14:tracePt t="65704" x="3567113" y="2790825"/>
          <p14:tracePt t="65711" x="3554413" y="2790825"/>
          <p14:tracePt t="65720" x="3505200" y="2765425"/>
          <p14:tracePt t="65731" x="3467100" y="2765425"/>
          <p14:tracePt t="65737" x="3441700" y="2765425"/>
          <p14:tracePt t="65746" x="3405188" y="2752725"/>
          <p14:tracePt t="65751" x="3354388" y="2752725"/>
          <p14:tracePt t="65761" x="3317875" y="2752725"/>
          <p14:tracePt t="65771" x="3254375" y="2752725"/>
          <p14:tracePt t="65776" x="3167063" y="2752725"/>
          <p14:tracePt t="65786" x="3067050" y="2752725"/>
          <p14:tracePt t="65790" x="2967038" y="2752725"/>
          <p14:tracePt t="65801" x="2890838" y="2752725"/>
          <p14:tracePt t="65811" x="2816225" y="2752725"/>
          <p14:tracePt t="65817" x="2754313" y="2752725"/>
          <p14:tracePt t="65826" x="2690813" y="2765425"/>
          <p14:tracePt t="65832" x="2616200" y="2803525"/>
          <p14:tracePt t="65840" x="2554288" y="2852738"/>
          <p14:tracePt t="65853" x="2516188" y="2890838"/>
          <p14:tracePt t="65857" x="2490788" y="2928938"/>
          <p14:tracePt t="65866" x="2465388" y="2941638"/>
          <p14:tracePt t="65872" x="2452688" y="2965450"/>
          <p14:tracePt t="65897" x="2441575" y="3003550"/>
          <p14:tracePt t="65907" x="2441575" y="3016250"/>
          <p14:tracePt t="65913" x="2441575" y="3028950"/>
          <p14:tracePt t="65962" x="2441575" y="3054350"/>
          <p14:tracePt t="65973" x="2452688" y="3054350"/>
          <p14:tracePt t="65978" x="2516188" y="3054350"/>
          <p14:tracePt t="65988" x="2578100" y="3054350"/>
          <p14:tracePt t="65993" x="2667000" y="3054350"/>
          <p14:tracePt t="66002" x="2767013" y="3054350"/>
          <p14:tracePt t="66013" x="2854325" y="3054350"/>
          <p14:tracePt t="66019" x="3003550" y="3016250"/>
          <p14:tracePt t="66028" x="3128963" y="2978150"/>
          <p14:tracePt t="66032" x="3216275" y="2928938"/>
          <p14:tracePt t="66043" x="3305175" y="2890838"/>
          <p14:tracePt t="66055" x="3367088" y="2852738"/>
          <p14:tracePt t="66059" x="3405188" y="2803525"/>
          <p14:tracePt t="66068" x="3441700" y="2778125"/>
          <p14:tracePt t="66075" x="3441700" y="2752725"/>
          <p14:tracePt t="66085" x="3441700" y="2728913"/>
          <p14:tracePt t="66095" x="3454400" y="2703513"/>
          <p14:tracePt t="66099" x="3454400" y="2665413"/>
          <p14:tracePt t="66109" x="3454400" y="2627313"/>
          <p14:tracePt t="66114" x="3454400" y="2603500"/>
          <p14:tracePt t="66125" x="3454400" y="2590800"/>
          <p14:tracePt t="66135" x="3454400" y="2565400"/>
          <p14:tracePt t="66139" x="3429000" y="2527300"/>
          <p14:tracePt t="66148" x="3392488" y="2516188"/>
          <p14:tracePt t="66155" x="3354388" y="2490788"/>
          <p14:tracePt t="66165" x="3328988" y="2478088"/>
          <p14:tracePt t="66175" x="3292475" y="2478088"/>
          <p14:tracePt t="66179" x="3228975" y="2478088"/>
          <p14:tracePt t="66189" x="3179763" y="2478088"/>
          <p14:tracePt t="66195" x="3141663" y="2478088"/>
          <p14:tracePt t="66205" x="3079750" y="2478088"/>
          <p14:tracePt t="66214" x="3041650" y="2516188"/>
          <p14:tracePt t="66221" x="3016250" y="2540000"/>
          <p14:tracePt t="66231" x="3003550" y="2578100"/>
          <p14:tracePt t="66235" x="2992438" y="2640013"/>
          <p14:tracePt t="66245" x="2979738" y="2665413"/>
          <p14:tracePt t="66255" x="2979738" y="2690813"/>
          <p14:tracePt t="66261" x="2979738" y="2752725"/>
          <p14:tracePt t="66271" x="2979738" y="2778125"/>
          <p14:tracePt t="66275" x="2979738" y="2803525"/>
          <p14:tracePt t="66285" x="2979738" y="2828925"/>
          <p14:tracePt t="66294" x="2979738" y="2852738"/>
          <p14:tracePt t="66301" x="2979738" y="2865438"/>
          <p14:tracePt t="66311" x="2979738" y="2878138"/>
          <p14:tracePt t="66317" x="2992438" y="2890838"/>
          <p14:tracePt t="66326" x="3016250" y="2890838"/>
          <p14:tracePt t="66337" x="3028950" y="2903538"/>
          <p14:tracePt t="66341" x="3067050" y="2903538"/>
          <p14:tracePt t="66351" x="3092450" y="2903538"/>
          <p14:tracePt t="66357" x="3128963" y="2903538"/>
          <p14:tracePt t="66367" x="3179763" y="2890838"/>
          <p14:tracePt t="66377" x="3228975" y="2840038"/>
          <p14:tracePt t="66381" x="3267075" y="2816225"/>
          <p14:tracePt t="66390" x="3305175" y="2765425"/>
          <p14:tracePt t="66398" x="3341688" y="2728913"/>
          <p14:tracePt t="66407" x="3341688" y="2690813"/>
          <p14:tracePt t="66417" x="3354388" y="2665413"/>
          <p14:tracePt t="66423" x="3367088" y="2652713"/>
          <p14:tracePt t="66473" x="3367088" y="2640013"/>
          <p14:tracePt t="66477" x="3354388" y="2640013"/>
          <p14:tracePt t="66486" x="3328988" y="2640013"/>
          <p14:tracePt t="66493" x="3292475" y="2640013"/>
          <p14:tracePt t="66502" x="3254375" y="2652713"/>
          <p14:tracePt t="66513" x="3228975" y="2678113"/>
          <p14:tracePt t="66516" x="3192463" y="2716213"/>
          <p14:tracePt t="66527" x="3167063" y="2752725"/>
          <p14:tracePt t="66533" x="3141663" y="2765425"/>
          <p14:tracePt t="66543" x="3141663" y="2803525"/>
          <p14:tracePt t="66552" x="3141663" y="2828925"/>
          <p14:tracePt t="66560" x="3128963" y="2840038"/>
          <p14:tracePt t="66569" x="3116263" y="2852738"/>
          <p14:tracePt t="66592" x="3116263" y="2865438"/>
          <p14:tracePt t="66619" x="3116263" y="2878138"/>
          <p14:tracePt t="66632" x="3154363" y="2878138"/>
          <p14:tracePt t="66643" x="3192463" y="2865438"/>
          <p14:tracePt t="66649" x="3228975" y="2840038"/>
          <p14:tracePt t="66658" x="3279775" y="2803525"/>
          <p14:tracePt t="66669" x="3292475" y="2790825"/>
          <p14:tracePt t="66673" x="3305175" y="2778125"/>
          <p14:tracePt t="66685" x="3317875" y="2752725"/>
          <p14:tracePt t="66785" x="3317875" y="2740025"/>
          <p14:tracePt t="66815" x="3305175" y="2740025"/>
          <p14:tracePt t="66821" x="3292475" y="2740025"/>
          <p14:tracePt t="66835" x="3292475" y="2752725"/>
          <p14:tracePt t="67233" x="3267075" y="2765425"/>
          <p14:tracePt t="67245" x="3216275" y="2765425"/>
          <p14:tracePt t="67255" x="3154363" y="2765425"/>
          <p14:tracePt t="67258" x="3079750" y="2790825"/>
          <p14:tracePt t="67269" x="3016250" y="2803525"/>
          <p14:tracePt t="67275" x="2928938" y="2828925"/>
          <p14:tracePt t="67285" x="2803525" y="2852738"/>
          <p14:tracePt t="67295" x="2754313" y="2878138"/>
          <p14:tracePt t="67299" x="2654300" y="2903538"/>
          <p14:tracePt t="67309" x="2603500" y="2916238"/>
          <p14:tracePt t="67315" x="2565400" y="2941638"/>
          <p14:tracePt t="67324" x="2541588" y="2941638"/>
          <p14:tracePt t="67336" x="2503488" y="2952750"/>
          <p14:tracePt t="67341" x="2478088" y="2965450"/>
          <p14:tracePt t="67355" x="2465388" y="2990850"/>
          <p14:tracePt t="67364" x="2452688" y="2990850"/>
          <p14:tracePt t="67378" x="2428875" y="3003550"/>
          <p14:tracePt t="67399" x="2428875" y="3016250"/>
          <p14:tracePt t="67428" x="2428875" y="3028950"/>
          <p14:tracePt t="67445" x="2416175" y="3028950"/>
          <p14:tracePt t="67458" x="2403475" y="3041650"/>
          <p14:tracePt t="67485" x="2403475" y="3054350"/>
          <p14:tracePt t="67490" x="2390775" y="3065463"/>
          <p14:tracePt t="67500" x="2390775" y="3078163"/>
          <p14:tracePt t="67511" x="2390775" y="3090863"/>
          <p14:tracePt t="67515" x="2390775" y="3103563"/>
          <p14:tracePt t="67525" x="2390775" y="3128963"/>
          <p14:tracePt t="67531" x="2390775" y="3141663"/>
          <p14:tracePt t="67541" x="2390775" y="3165475"/>
          <p14:tracePt t="67551" x="2390775" y="3190875"/>
          <p14:tracePt t="67555" x="2390775" y="3216275"/>
          <p14:tracePt t="67566" x="2390775" y="3241675"/>
          <p14:tracePt t="67570" x="2390775" y="3278188"/>
          <p14:tracePt t="67581" x="2390775" y="3303588"/>
          <p14:tracePt t="67606" x="2390775" y="3316288"/>
          <p14:tracePt t="67641" x="2403475" y="3328988"/>
          <p14:tracePt t="67677" x="2416175" y="3328988"/>
          <p14:tracePt t="67696" x="2428875" y="3328988"/>
          <p14:tracePt t="67712" x="2452688" y="3328988"/>
          <p14:tracePt t="67717" x="2465388" y="3328988"/>
          <p14:tracePt t="67736" x="2490788" y="3328988"/>
          <p14:tracePt t="67773" x="2490788" y="3316288"/>
          <p14:tracePt t="67969" x="2503488" y="3316288"/>
          <p14:tracePt t="67989" x="2516188" y="3316288"/>
          <p14:tracePt t="68009" x="2528888" y="3316288"/>
          <p14:tracePt t="68029" x="2554288" y="3316288"/>
          <p14:tracePt t="68041" x="2565400" y="3316288"/>
          <p14:tracePt t="68051" x="2578100" y="3316288"/>
          <p14:tracePt t="68054" x="2590800" y="3316288"/>
          <p14:tracePt t="68065" x="2628900" y="3316288"/>
          <p14:tracePt t="68071" x="2641600" y="3316288"/>
          <p14:tracePt t="68080" x="2667000" y="3328988"/>
          <p14:tracePt t="68090" x="2678113" y="3328988"/>
          <p14:tracePt t="68105" x="2703513" y="3341688"/>
          <p14:tracePt t="68121" x="2728913" y="3341688"/>
          <p14:tracePt t="68134" x="2754313" y="3341688"/>
          <p14:tracePt t="68144" x="2767013" y="3354388"/>
          <p14:tracePt t="68161" x="2778125" y="3354388"/>
          <p14:tracePt t="68196" x="2790825" y="3354388"/>
          <p14:tracePt t="68681" x="2803525" y="3354388"/>
          <p14:tracePt t="70613" x="2854325" y="3354388"/>
          <p14:tracePt t="70623" x="2928938" y="3367088"/>
          <p14:tracePt t="70626" x="3016250" y="3403600"/>
          <p14:tracePt t="70637" x="3054350" y="3403600"/>
          <p14:tracePt t="70643" x="3079750" y="3416300"/>
          <p14:tracePt t="70653" x="3103563" y="3416300"/>
          <p14:tracePt t="70662" x="3116263" y="3416300"/>
          <p14:tracePt t="70669" x="3141663" y="3416300"/>
          <p14:tracePt t="70679" x="3167063" y="3416300"/>
          <p14:tracePt t="70684" x="3192463" y="3416300"/>
          <p14:tracePt t="70693" x="3241675" y="3416300"/>
          <p14:tracePt t="70703" x="3267075" y="3416300"/>
          <p14:tracePt t="70709" x="3305175" y="3416300"/>
          <p14:tracePt t="70719" x="3328988" y="3416300"/>
          <p14:tracePt t="70723" x="3354388" y="3416300"/>
          <p14:tracePt t="70733" x="3379788" y="3416300"/>
          <p14:tracePt t="70748" x="3392488" y="3416300"/>
          <p14:tracePt t="70759" x="3405188" y="3416300"/>
          <p14:tracePt t="70763" x="3417888" y="3416300"/>
          <p14:tracePt t="70773" x="3429000" y="3416300"/>
          <p14:tracePt t="70783" x="3441700" y="3416300"/>
          <p14:tracePt t="70788" x="3454400" y="3416300"/>
          <p14:tracePt t="70799" x="3467100" y="3416300"/>
          <p14:tracePt t="70813" x="3492500" y="3416300"/>
          <p14:tracePt t="70822" x="3505200" y="3416300"/>
          <p14:tracePt t="70829" x="3517900" y="3416300"/>
          <p14:tracePt t="70839" x="3530600" y="3390900"/>
          <p14:tracePt t="70845" x="3554413" y="3378200"/>
          <p14:tracePt t="70855" x="3567113" y="3367088"/>
          <p14:tracePt t="70864" x="3579813" y="3354388"/>
          <p14:tracePt t="70868" x="3605213" y="3328988"/>
          <p14:tracePt t="70893" x="3630613" y="3316288"/>
          <p14:tracePt t="70895" x="3654425" y="3278188"/>
          <p14:tracePt t="70904" x="3667125" y="3267075"/>
          <p14:tracePt t="70919" x="3679825" y="3241675"/>
          <p14:tracePt t="70934" x="3692525" y="3241675"/>
          <p14:tracePt t="70955" x="3692525" y="3228975"/>
          <p14:tracePt t="70961" x="3692525" y="3216275"/>
          <p14:tracePt t="70975" x="3705225" y="3216275"/>
          <p14:tracePt t="71024" x="3705225" y="3203575"/>
          <p14:tracePt t="73079" x="3705225" y="3190875"/>
          <p14:tracePt t="73215" x="3705225" y="3178175"/>
          <p14:tracePt t="73240" x="3705225" y="3154363"/>
          <p14:tracePt t="73264" x="3705225" y="3141663"/>
          <p14:tracePt t="73281" x="3705225" y="3128963"/>
          <p14:tracePt t="73366" x="3705225" y="3116263"/>
          <p14:tracePt t="73387" x="3705225" y="3103563"/>
          <p14:tracePt t="73437" x="3692525" y="3103563"/>
          <p14:tracePt t="73579" x="3679825" y="3103563"/>
          <p14:tracePt t="73593" x="3667125" y="3090863"/>
          <p14:tracePt t="73599" x="3667125" y="3065463"/>
          <p14:tracePt t="73608" x="3667125" y="3041650"/>
          <p14:tracePt t="73623" x="3667125" y="3016250"/>
          <p14:tracePt t="73632" x="3667125" y="2990850"/>
          <p14:tracePt t="73638" x="3643313" y="2965450"/>
          <p14:tracePt t="73659" x="3643313" y="2952750"/>
          <p14:tracePt t="73662" x="3617913" y="2941638"/>
          <p14:tracePt t="73739" x="3605213" y="2928938"/>
          <p14:tracePt t="73755" x="3579813" y="2928938"/>
          <p14:tracePt t="73765" x="3554413" y="2928938"/>
          <p14:tracePt t="73775" x="3505200" y="2928938"/>
          <p14:tracePt t="73779" x="3467100" y="2928938"/>
          <p14:tracePt t="73789" x="3429000" y="2928938"/>
          <p14:tracePt t="73794" x="3405188" y="2928938"/>
          <p14:tracePt t="73804" x="3379788" y="2952750"/>
          <p14:tracePt t="73815" x="3328988" y="2965450"/>
          <p14:tracePt t="73819" x="3305175" y="2978150"/>
          <p14:tracePt t="73830" x="3267075" y="2990850"/>
          <p14:tracePt t="73836" x="3228975" y="2990850"/>
          <p14:tracePt t="73845" x="3179763" y="3016250"/>
          <p14:tracePt t="73855" x="3154363" y="3016250"/>
          <p14:tracePt t="73861" x="3141663" y="3028950"/>
          <p14:tracePt t="73870" x="3128963" y="3041650"/>
          <p14:tracePt t="73874" x="3116263" y="3041650"/>
          <p14:tracePt t="73885" x="3103563" y="3065463"/>
          <p14:tracePt t="73902" x="3092450" y="3103563"/>
          <p14:tracePt t="73910" x="3092450" y="3128963"/>
          <p14:tracePt t="73917" x="3092450" y="3141663"/>
          <p14:tracePt t="73926" x="3092450" y="3154363"/>
          <p14:tracePt t="73937" x="3092450" y="3178175"/>
          <p14:tracePt t="73951" x="3092450" y="3203575"/>
          <p14:tracePt t="73966" x="3092450" y="3228975"/>
          <p14:tracePt t="73976" x="3103563" y="3241675"/>
          <p14:tracePt t="73982" x="3128963" y="3254375"/>
          <p14:tracePt t="73991" x="3154363" y="3267075"/>
          <p14:tracePt t="73998" x="3192463" y="3267075"/>
          <p14:tracePt t="74006" x="3216275" y="3267075"/>
          <p14:tracePt t="74017" x="3241675" y="3267075"/>
          <p14:tracePt t="74021" x="3279775" y="3267075"/>
          <p14:tracePt t="74032" x="3305175" y="3267075"/>
          <p14:tracePt t="74036" x="3367088" y="3241675"/>
          <p14:tracePt t="74047" x="3405188" y="3228975"/>
          <p14:tracePt t="74057" x="3467100" y="3178175"/>
          <p14:tracePt t="74063" x="3517900" y="3141663"/>
          <p14:tracePt t="74072" x="3554413" y="3090863"/>
          <p14:tracePt t="74076" x="3592513" y="3028950"/>
          <p14:tracePt t="74087" x="3630613" y="2990850"/>
          <p14:tracePt t="74096" x="3643313" y="2965450"/>
          <p14:tracePt t="74103" x="3643313" y="2941638"/>
          <p14:tracePt t="74112" x="3643313" y="2890838"/>
          <p14:tracePt t="74116" x="3643313" y="2865438"/>
          <p14:tracePt t="74128" x="3654425" y="2852738"/>
          <p14:tracePt t="74136" x="3654425" y="2828925"/>
          <p14:tracePt t="74143" x="3654425" y="2803525"/>
          <p14:tracePt t="74153" x="3654425" y="2778125"/>
          <p14:tracePt t="74179" x="3654425" y="2752725"/>
          <p14:tracePt t="74202" x="3643313" y="2752725"/>
          <p14:tracePt t="74209" x="3605213" y="2752725"/>
          <p14:tracePt t="74219" x="3567113" y="2752725"/>
          <p14:tracePt t="74229" x="3517900" y="2752725"/>
          <p14:tracePt t="74232" x="3492500" y="2752725"/>
          <p14:tracePt t="74243" x="3441700" y="2765425"/>
          <p14:tracePt t="74249" x="3429000" y="2778125"/>
          <p14:tracePt t="74259" x="3417888" y="2803525"/>
          <p14:tracePt t="74268" x="3392488" y="2828925"/>
          <p14:tracePt t="74274" x="3367088" y="2840038"/>
          <p14:tracePt t="74285" x="3367088" y="2852738"/>
          <p14:tracePt t="74298" x="3367088" y="2865438"/>
          <p14:tracePt t="74309" x="3341688" y="2890838"/>
          <p14:tracePt t="74324" x="3341688" y="2903538"/>
          <p14:tracePt t="74328" x="3341688" y="2916238"/>
          <p14:tracePt t="74339" x="3341688" y="2928938"/>
          <p14:tracePt t="74349" x="3341688" y="2952750"/>
          <p14:tracePt t="74355" x="3341688" y="2978150"/>
          <p14:tracePt t="74365" x="3354388" y="2990850"/>
          <p14:tracePt t="74370" x="3379788" y="3003550"/>
          <p14:tracePt t="74381" x="3417888" y="3016250"/>
          <p14:tracePt t="74387" x="3479800" y="3041650"/>
          <p14:tracePt t="74397" x="3492500" y="3041650"/>
          <p14:tracePt t="74406" x="3530600" y="3041650"/>
          <p14:tracePt t="74410" x="3554413" y="3041650"/>
          <p14:tracePt t="74421" x="3592513" y="3041650"/>
          <p14:tracePt t="74427" x="3605213" y="3041650"/>
          <p14:tracePt t="74436" x="3630613" y="3016250"/>
          <p14:tracePt t="74446" x="3643313" y="3016250"/>
          <p14:tracePt t="74451" x="3654425" y="2990850"/>
          <p14:tracePt t="74461" x="3667125" y="2990850"/>
          <p14:tracePt t="74468" x="3667125" y="2978150"/>
          <p14:tracePt t="74477" x="3679825" y="2952750"/>
          <p14:tracePt t="74487" x="3679825" y="2928938"/>
          <p14:tracePt t="74491" x="3692525" y="2916238"/>
          <p14:tracePt t="74500" x="3692525" y="2903538"/>
          <p14:tracePt t="74533" x="3692525" y="2878138"/>
          <p14:tracePt t="74629" x="3679825" y="2878138"/>
          <p14:tracePt t="74659" x="3667125" y="2878138"/>
          <p14:tracePt t="74683" x="3654425" y="2878138"/>
          <p14:tracePt t="74698" x="3654425" y="2890838"/>
          <p14:tracePt t="75345" x="3667125" y="2878138"/>
          <p14:tracePt t="75368" x="3679825" y="2878138"/>
          <p14:tracePt t="75385" x="3692525" y="2865438"/>
          <p14:tracePt t="75421" x="3705225" y="2852738"/>
          <p14:tracePt t="75435" x="3717925" y="2852738"/>
          <p14:tracePt t="75663" x="3705225" y="2852738"/>
          <p14:tracePt t="75672" x="3692525" y="2852738"/>
          <p14:tracePt t="75677" x="3679825" y="2852738"/>
          <p14:tracePt t="75693" x="3654425" y="2852738"/>
          <p14:tracePt t="75702" x="3630613" y="2865438"/>
          <p14:tracePt t="75713" x="3592513" y="2878138"/>
          <p14:tracePt t="75717" x="3541713" y="2903538"/>
          <p14:tracePt t="75727" x="3454400" y="2928938"/>
          <p14:tracePt t="75733" x="3379788" y="2952750"/>
          <p14:tracePt t="75743" x="3267075" y="2978150"/>
          <p14:tracePt t="75753" x="3167063" y="3016250"/>
          <p14:tracePt t="75759" x="3116263" y="3028950"/>
          <p14:tracePt t="75769" x="3041650" y="3054350"/>
          <p14:tracePt t="75773" x="2992438" y="3054350"/>
          <p14:tracePt t="75782" x="2954338" y="3065463"/>
          <p14:tracePt t="75793" x="2903538" y="3065463"/>
          <p14:tracePt t="75799" x="2867025" y="3078163"/>
          <p14:tracePt t="75809" x="2841625" y="3090863"/>
          <p14:tracePt t="75813" x="2816225" y="3090863"/>
          <p14:tracePt t="75832" x="2790825" y="3090863"/>
          <p14:tracePt t="75839" x="2754313" y="3103563"/>
          <p14:tracePt t="75849" x="2703513" y="3103563"/>
          <p14:tracePt t="75853" x="2678113" y="3116263"/>
          <p14:tracePt t="75862" x="2641600" y="3128963"/>
          <p14:tracePt t="75873" x="2628900" y="3128963"/>
          <p14:tracePt t="75891" x="2603500" y="3141663"/>
          <p14:tracePt t="75893" x="2590800" y="3141663"/>
          <p14:tracePt t="75902" x="2590800" y="3154363"/>
          <p14:tracePt t="75912" x="2578100" y="3154363"/>
          <p14:tracePt t="75929" x="2565400" y="3165475"/>
          <p14:tracePt t="75935" x="2554288" y="3165475"/>
          <p14:tracePt t="75955" x="2528888" y="3178175"/>
          <p14:tracePt t="75959" x="2516188" y="3178175"/>
          <p14:tracePt t="75968" x="2503488" y="3190875"/>
          <p14:tracePt t="75975" x="2490788" y="3190875"/>
          <p14:tracePt t="75984" x="2465388" y="3203575"/>
          <p14:tracePt t="75995" x="2452688" y="3203575"/>
          <p14:tracePt t="76000" x="2441575" y="3216275"/>
          <p14:tracePt t="76011" x="2428875" y="3216275"/>
          <p14:tracePt t="76015" x="2416175" y="3216275"/>
          <p14:tracePt t="76024" x="2390775" y="3228975"/>
          <p14:tracePt t="76035" x="2352675" y="3241675"/>
          <p14:tracePt t="76040" x="2339975" y="3254375"/>
          <p14:tracePt t="76051" x="2316163" y="3254375"/>
          <p14:tracePt t="76055" x="2265363" y="3267075"/>
          <p14:tracePt t="76064" x="2239963" y="3267075"/>
          <p14:tracePt t="76074" x="2203450" y="3290888"/>
          <p14:tracePt t="76081" x="2152650" y="3290888"/>
          <p14:tracePt t="76091" x="2127250" y="3290888"/>
          <p14:tracePt t="76104" x="2090738" y="3290888"/>
          <p14:tracePt t="76117" x="2052638" y="3290888"/>
          <p14:tracePt t="76121" x="2027238" y="3290888"/>
          <p14:tracePt t="76132" x="2014538" y="3290888"/>
          <p14:tracePt t="76146" x="2003425" y="3290888"/>
          <p14:tracePt t="76171" x="1978025" y="3290888"/>
          <p14:tracePt t="76186" x="1939925" y="3267075"/>
          <p14:tracePt t="76198" x="1903413" y="3241675"/>
          <p14:tracePt t="76200" x="1865313" y="3216275"/>
          <p14:tracePt t="76211" x="1827213" y="3165475"/>
          <p14:tracePt t="76217" x="1801813" y="3154363"/>
          <p14:tracePt t="76226" x="1778000" y="3128963"/>
          <p14:tracePt t="76237" x="1752600" y="3090863"/>
          <p14:tracePt t="76253" x="1739900" y="3065463"/>
          <p14:tracePt t="76257" x="1739900" y="3054350"/>
          <p14:tracePt t="76267" x="1727200" y="3054350"/>
          <p14:tracePt t="76641" x="1752600" y="3054350"/>
          <p14:tracePt t="76650" x="1778000" y="3054350"/>
          <p14:tracePt t="76661" x="1839913" y="3054350"/>
          <p14:tracePt t="76665" x="1939925" y="3054350"/>
          <p14:tracePt t="76674" x="2078038" y="3054350"/>
          <p14:tracePt t="76681" x="2190750" y="3054350"/>
          <p14:tracePt t="76691" x="2352675" y="3054350"/>
          <p14:tracePt t="76701" x="2528888" y="3054350"/>
          <p14:tracePt t="76704" x="2690813" y="3054350"/>
          <p14:tracePt t="76715" x="2867025" y="3054350"/>
          <p14:tracePt t="76721" x="3054350" y="3054350"/>
          <p14:tracePt t="76731" x="3267075" y="3041650"/>
          <p14:tracePt t="76741" x="3467100" y="3041650"/>
          <p14:tracePt t="76747" x="3617913" y="3041650"/>
          <p14:tracePt t="76756" x="3756025" y="3041650"/>
          <p14:tracePt t="76761" x="3867150" y="3041650"/>
          <p14:tracePt t="76770" x="3930650" y="3041650"/>
          <p14:tracePt t="76781" x="3979863" y="3041650"/>
          <p14:tracePt t="76787" x="4030663" y="3016250"/>
          <p14:tracePt t="76796" x="4056063" y="3016250"/>
          <p14:tracePt t="76800" x="4081463" y="3003550"/>
          <p14:tracePt t="76813" x="4105275" y="3003550"/>
          <p14:tracePt t="76823" x="4156075" y="3003550"/>
          <p14:tracePt t="76827" x="4181475" y="3003550"/>
          <p14:tracePt t="76837" x="4192588" y="3003550"/>
          <p14:tracePt t="76844" x="4205288" y="3003550"/>
          <p14:tracePt t="76853" x="4217988" y="3003550"/>
          <p14:tracePt t="76867" x="4230688" y="3003550"/>
          <p14:tracePt t="76878" x="4256088" y="3003550"/>
          <p14:tracePt t="76893" x="4305300" y="2990850"/>
          <p14:tracePt t="76901" x="4330700" y="2990850"/>
          <p14:tracePt t="76907" x="4394200" y="2978150"/>
          <p14:tracePt t="76916" x="4443413" y="2978150"/>
          <p14:tracePt t="76927" x="4468813" y="2978150"/>
          <p14:tracePt t="76932" x="4506913" y="2952750"/>
          <p14:tracePt t="76943" x="4518025" y="2952750"/>
          <p14:tracePt t="76947" x="4543425" y="2952750"/>
          <p14:tracePt t="76957" x="4568825" y="2952750"/>
          <p14:tracePt t="76973" x="4594225" y="2952750"/>
          <p14:tracePt t="77023" x="4606925" y="2928938"/>
          <p14:tracePt t="77039" x="4619625" y="2928938"/>
          <p14:tracePt t="77042" x="4630738" y="2928938"/>
          <p14:tracePt t="77053" x="4656138" y="2928938"/>
          <p14:tracePt t="77063" x="4681538" y="2928938"/>
          <p14:tracePt t="77070" x="4743450" y="2903538"/>
          <p14:tracePt t="77078" x="4781550" y="2890838"/>
          <p14:tracePt t="77082" x="4806950" y="2890838"/>
          <p14:tracePt t="77093" x="4832350" y="2878138"/>
          <p14:tracePt t="77103" x="4868863" y="2878138"/>
          <p14:tracePt t="77109" x="4919663" y="2878138"/>
          <p14:tracePt t="77120" x="4945063" y="2878138"/>
          <p14:tracePt t="77122" x="4981575" y="2865438"/>
          <p14:tracePt t="77133" x="5006975" y="2865438"/>
          <p14:tracePt t="77143" x="5068888" y="2840038"/>
          <p14:tracePt t="77149" x="5094288" y="2840038"/>
          <p14:tracePt t="77162" x="5119688" y="2840038"/>
          <p14:tracePt t="77596" x="5132388" y="2840038"/>
          <p14:tracePt t="77603" x="5145088" y="2840038"/>
          <p14:tracePt t="77612" x="5157788" y="2840038"/>
          <p14:tracePt t="77623" x="5181600" y="2840038"/>
          <p14:tracePt t="77629" x="5219700" y="2840038"/>
          <p14:tracePt t="77639" x="5270500" y="2840038"/>
          <p14:tracePt t="77642" x="5307013" y="2840038"/>
          <p14:tracePt t="77653" x="5370513" y="2840038"/>
          <p14:tracePt t="77663" x="5419725" y="2840038"/>
          <p14:tracePt t="77669" x="5545138" y="2840038"/>
          <p14:tracePt t="77679" x="5632450" y="2840038"/>
          <p14:tracePt t="77682" x="5732463" y="2840038"/>
          <p14:tracePt t="77692" x="5808663" y="2840038"/>
          <p14:tracePt t="77703" x="5883275" y="2840038"/>
          <p14:tracePt t="77709" x="5908675" y="2840038"/>
          <p14:tracePt t="77718" x="5957888" y="2816225"/>
          <p14:tracePt t="77723" x="5983288" y="2816225"/>
          <p14:tracePt t="77734" x="5995988" y="2816225"/>
          <p14:tracePt t="77743" x="6008688" y="2816225"/>
          <p14:tracePt t="77880" x="5983288" y="2816225"/>
          <p14:tracePt t="77884" x="5945188" y="2816225"/>
          <p14:tracePt t="77895" x="5908675" y="2816225"/>
          <p14:tracePt t="77901" x="5857875" y="2816225"/>
          <p14:tracePt t="77912" x="5821363" y="2816225"/>
          <p14:tracePt t="77921" x="5745163" y="2840038"/>
          <p14:tracePt t="77925" x="5670550" y="2840038"/>
          <p14:tracePt t="77935" x="5570538" y="2852738"/>
          <p14:tracePt t="77940" x="5483225" y="2878138"/>
          <p14:tracePt t="77950" x="5383213" y="2890838"/>
          <p14:tracePt t="77961" x="5307013" y="2890838"/>
          <p14:tracePt t="77965" x="5219700" y="2916238"/>
          <p14:tracePt t="77975" x="5170488" y="2916238"/>
          <p14:tracePt t="77981" x="5081588" y="2928938"/>
          <p14:tracePt t="77991" x="5032375" y="2941638"/>
          <p14:tracePt t="78000" x="4994275" y="2941638"/>
          <p14:tracePt t="78007" x="4945063" y="2952750"/>
          <p14:tracePt t="78016" x="4919663" y="2952750"/>
          <p14:tracePt t="78021" x="4881563" y="2952750"/>
          <p14:tracePt t="78031" x="4868863" y="2965450"/>
          <p14:tracePt t="78042" x="4856163" y="2965450"/>
          <p14:tracePt t="78060" x="4843463" y="2965450"/>
          <p14:tracePt t="78073" x="4832350" y="2978150"/>
          <p14:tracePt t="78248" x="4843463" y="2978150"/>
          <p14:tracePt t="78259" x="4868863" y="2978150"/>
          <p14:tracePt t="78263" x="4894263" y="2978150"/>
          <p14:tracePt t="78272" x="4919663" y="2952750"/>
          <p14:tracePt t="78279" x="4968875" y="2941638"/>
          <p14:tracePt t="78289" x="4994275" y="2928938"/>
          <p14:tracePt t="78300" x="5019675" y="2916238"/>
          <p14:tracePt t="78304" x="5045075" y="2903538"/>
          <p14:tracePt t="78315" x="5057775" y="2903538"/>
          <p14:tracePt t="78319" x="5081588" y="2890838"/>
          <p14:tracePt t="78500" x="5106988" y="2890838"/>
          <p14:tracePt t="78521" x="5119688" y="2878138"/>
          <p14:tracePt t="78536" x="5145088" y="2878138"/>
          <p14:tracePt t="78541" x="5170488" y="2865438"/>
          <p14:tracePt t="78551" x="5181600" y="2865438"/>
          <p14:tracePt t="78561" x="5207000" y="2840038"/>
          <p14:tracePt t="78567" x="5232400" y="2840038"/>
          <p14:tracePt t="78576" x="5270500" y="2840038"/>
          <p14:tracePt t="78580" x="5294313" y="2840038"/>
          <p14:tracePt t="78591" x="5345113" y="2816225"/>
          <p14:tracePt t="78601" x="5370513" y="2803525"/>
          <p14:tracePt t="78608" x="5383213" y="2803525"/>
          <p14:tracePt t="78616" x="5394325" y="2803525"/>
          <p14:tracePt t="78663" x="5407025" y="2803525"/>
          <p14:tracePt t="78703" x="5419725" y="2803525"/>
          <p14:tracePt t="78793" x="5432425" y="2803525"/>
          <p14:tracePt t="78819" x="5432425" y="2816225"/>
          <p14:tracePt t="78822" x="5419725" y="2828925"/>
          <p14:tracePt t="78833" x="5407025" y="2828925"/>
          <p14:tracePt t="78843" x="5383213" y="2840038"/>
          <p14:tracePt t="78859" x="5370513" y="2840038"/>
          <p14:tracePt t="78872" x="5345113" y="2852738"/>
          <p14:tracePt t="78889" x="5332413" y="2852738"/>
          <p14:tracePt t="78899" x="5319713" y="2852738"/>
          <p14:tracePt t="78904" x="5307013" y="2865438"/>
          <p14:tracePt t="78915" x="5294313" y="2865438"/>
          <p14:tracePt t="78925" x="5281613" y="2865438"/>
          <p14:tracePt t="78939" x="5270500" y="2878138"/>
          <p14:tracePt t="78959" x="5257800" y="2878138"/>
          <p14:tracePt t="78988" x="5232400" y="2890838"/>
          <p14:tracePt t="79005" x="5219700" y="2890838"/>
          <p14:tracePt t="79379" x="5219700" y="2903538"/>
          <p14:tracePt t="79423" x="5232400" y="2903538"/>
          <p14:tracePt t="79448" x="5257800" y="2903538"/>
          <p14:tracePt t="79459" x="5270500" y="2903538"/>
          <p14:tracePt t="79465" x="5281613" y="2903538"/>
          <p14:tracePt t="79474" x="5332413" y="2903538"/>
          <p14:tracePt t="79479" x="5357813" y="2903538"/>
          <p14:tracePt t="79489" x="5383213" y="2903538"/>
          <p14:tracePt t="79499" x="5419725" y="2903538"/>
          <p14:tracePt t="79505" x="5445125" y="2903538"/>
          <p14:tracePt t="79518" x="5470525" y="2903538"/>
          <p14:tracePt t="79529" x="5483225" y="2903538"/>
          <p14:tracePt t="79539" x="5495925" y="2903538"/>
          <p14:tracePt t="79554" x="5519738" y="2903538"/>
          <p14:tracePt t="79574" x="5532438" y="2903538"/>
          <p14:tracePt t="79591" x="5545138" y="2903538"/>
          <p14:tracePt t="79897" x="5557838" y="2903538"/>
          <p14:tracePt t="79909" x="5570538" y="2903538"/>
          <p14:tracePt t="79913" x="5595938" y="2903538"/>
          <p14:tracePt t="79922" x="5607050" y="2903538"/>
          <p14:tracePt t="79938" x="5632450" y="2903538"/>
          <p14:tracePt t="79949" x="5657850" y="2916238"/>
          <p14:tracePt t="79963" x="5683250" y="2916238"/>
          <p14:tracePt t="80231" x="5683250" y="2928938"/>
          <p14:tracePt t="80235" x="5670550" y="2941638"/>
          <p14:tracePt t="80244" x="5645150" y="2952750"/>
          <p14:tracePt t="80255" x="5619750" y="2978150"/>
          <p14:tracePt t="80261" x="5583238" y="3003550"/>
          <p14:tracePt t="80272" x="5545138" y="3028950"/>
          <p14:tracePt t="80275" x="5532438" y="3041650"/>
          <p14:tracePt t="80285" x="5507038" y="3054350"/>
          <p14:tracePt t="80297" x="5470525" y="3078163"/>
          <p14:tracePt t="80301" x="5432425" y="3090863"/>
          <p14:tracePt t="80311" x="5394325" y="3116263"/>
          <p14:tracePt t="80317" x="5370513" y="3128963"/>
          <p14:tracePt t="80326" x="5307013" y="3141663"/>
          <p14:tracePt t="80337" x="5270500" y="3154363"/>
          <p14:tracePt t="80340" x="5207000" y="3178175"/>
          <p14:tracePt t="80351" x="5145088" y="3190875"/>
          <p14:tracePt t="80357" x="5068888" y="3190875"/>
          <p14:tracePt t="80366" x="5006975" y="3190875"/>
          <p14:tracePt t="80376" x="4932363" y="3190875"/>
          <p14:tracePt t="80383" x="4868863" y="3190875"/>
          <p14:tracePt t="80393" x="4756150" y="3190875"/>
          <p14:tracePt t="80397" x="4630738" y="3190875"/>
          <p14:tracePt t="80407" x="4518025" y="3228975"/>
          <p14:tracePt t="80418" x="4381500" y="3228975"/>
          <p14:tracePt t="80423" x="4205288" y="3254375"/>
          <p14:tracePt t="80434" x="4105275" y="3267075"/>
          <p14:tracePt t="80437" x="3968750" y="3303588"/>
          <p14:tracePt t="80447" x="3867150" y="3316288"/>
          <p14:tracePt t="80456" x="3779838" y="3341688"/>
          <p14:tracePt t="80463" x="3717925" y="3354388"/>
          <p14:tracePt t="80472" x="3617913" y="3354388"/>
          <p14:tracePt t="80479" x="3554413" y="3367088"/>
          <p14:tracePt t="80487" x="3517900" y="3367088"/>
          <p14:tracePt t="80499" x="3479800" y="3367088"/>
          <p14:tracePt t="80502" x="3454400" y="3378200"/>
          <p14:tracePt t="80512" x="3405188" y="3378200"/>
          <p14:tracePt t="80519" x="3379788" y="3403600"/>
          <p14:tracePt t="80529" x="3354388" y="3403600"/>
          <p14:tracePt t="80539" x="3317875" y="3403600"/>
          <p14:tracePt t="80543" x="3279775" y="3429000"/>
          <p14:tracePt t="80559" x="3267075" y="3429000"/>
          <p14:tracePt t="80569" x="3254375" y="3429000"/>
          <p14:tracePt t="80579" x="3241675" y="3429000"/>
          <p14:tracePt t="80599" x="3216275" y="3429000"/>
          <p14:tracePt t="80618" x="3205163" y="3441700"/>
          <p14:tracePt t="80623" x="3192463" y="3441700"/>
          <p14:tracePt t="80639" x="3179763" y="3441700"/>
          <p14:tracePt t="80649" x="3141663" y="3454400"/>
          <p14:tracePt t="80658" x="3116263" y="3467100"/>
          <p14:tracePt t="80679" x="3092450" y="3479800"/>
          <p14:tracePt t="80698" x="3079750" y="3490913"/>
          <p14:tracePt t="80705" x="3067050" y="3490913"/>
          <p14:tracePt t="80715" x="3054350" y="3503613"/>
          <p14:tracePt t="80719" x="3041650" y="3503613"/>
          <p14:tracePt t="80729" x="3028950" y="3503613"/>
          <p14:tracePt t="80738" x="3016250" y="3516313"/>
          <p14:tracePt t="80744" x="3003550" y="3516313"/>
          <p14:tracePt t="80755" x="2992438" y="3516313"/>
          <p14:tracePt t="80761" x="2992438" y="3529013"/>
          <p14:tracePt t="80780" x="2979738" y="3529013"/>
          <p14:tracePt t="80800" x="2967038" y="3529013"/>
          <p14:tracePt t="80806" x="2941638" y="3541713"/>
          <p14:tracePt t="80815" x="2928938" y="3541713"/>
          <p14:tracePt t="80821" x="2903538" y="3541713"/>
          <p14:tracePt t="80831" x="2879725" y="3541713"/>
          <p14:tracePt t="80841" x="2854325" y="3541713"/>
          <p14:tracePt t="80847" x="2816225" y="3541713"/>
          <p14:tracePt t="80856" x="2803525" y="3541713"/>
          <p14:tracePt t="80872" x="2778125" y="3541713"/>
          <p14:tracePt t="80887" x="2767013" y="3541713"/>
          <p14:tracePt t="80907" x="2754313" y="3541713"/>
          <p14:tracePt t="80941" x="2741613" y="3541713"/>
          <p14:tracePt t="80957" x="2728913" y="3529013"/>
          <p14:tracePt t="80967" x="2716213" y="3529013"/>
          <p14:tracePt t="80973" x="2690813" y="3516313"/>
          <p14:tracePt t="80985" x="2667000" y="3490913"/>
          <p14:tracePt t="80986" x="2628900" y="3479800"/>
          <p14:tracePt t="80997" x="2603500" y="3479800"/>
          <p14:tracePt t="81007" x="2578100" y="3454400"/>
          <p14:tracePt t="81013" x="2554288" y="3454400"/>
          <p14:tracePt t="81023" x="2528888" y="3429000"/>
          <p14:tracePt t="81037" x="2503488" y="3429000"/>
          <p14:tracePt t="81047" x="2478088" y="3429000"/>
          <p14:tracePt t="81053" x="2452688" y="3429000"/>
          <p14:tracePt t="81062" x="2416175" y="3429000"/>
          <p14:tracePt t="81066" x="2390775" y="3429000"/>
          <p14:tracePt t="81077" x="2365375" y="3429000"/>
          <p14:tracePt t="81087" x="2328863" y="3429000"/>
          <p14:tracePt t="81093" x="2303463" y="3429000"/>
          <p14:tracePt t="81103" x="2278063" y="3416300"/>
          <p14:tracePt t="81108" x="2252663" y="3416300"/>
          <p14:tracePt t="81119" x="2228850" y="3403600"/>
          <p14:tracePt t="81133" x="2203450" y="3403600"/>
          <p14:tracePt t="81143" x="2203450" y="3390900"/>
          <p14:tracePt t="81148" x="2178050" y="3390900"/>
          <p14:tracePt t="81159" x="2165350" y="3390900"/>
          <p14:tracePt t="81168" x="2165350" y="3378200"/>
          <p14:tracePt t="81173" x="2152650" y="3378200"/>
          <p14:tracePt t="81182" x="2139950" y="3378200"/>
          <p14:tracePt t="81189" x="2103438" y="3367088"/>
          <p14:tracePt t="81199" x="2090738" y="3354388"/>
          <p14:tracePt t="81210" x="2078038" y="3354388"/>
          <p14:tracePt t="81215" x="2065338" y="3354388"/>
          <p14:tracePt t="81225" x="2052638" y="3354388"/>
          <p14:tracePt t="81228" x="2039938" y="3328988"/>
          <p14:tracePt t="81238" x="2027238" y="3328988"/>
          <p14:tracePt t="81249" x="2003425" y="3328988"/>
          <p14:tracePt t="81264" x="1990725" y="3328988"/>
          <p14:tracePt t="81331" x="1965325" y="3328988"/>
          <p14:tracePt t="81567" x="1965325" y="3316288"/>
          <p14:tracePt t="81593" x="1978025" y="3316288"/>
          <p14:tracePt t="81603" x="1990725" y="3303588"/>
          <p14:tracePt t="81607" x="2014538" y="3303588"/>
          <p14:tracePt t="81617" x="2039938" y="3303588"/>
          <p14:tracePt t="81627" x="2065338" y="3303588"/>
          <p14:tracePt t="81632" x="2090738" y="3303588"/>
          <p14:tracePt t="81642" x="2116138" y="3303588"/>
          <p14:tracePt t="81647" x="2152650" y="3303588"/>
          <p14:tracePt t="81659" x="2178050" y="3303588"/>
          <p14:tracePt t="81673" x="2203450" y="3303588"/>
          <p14:tracePt t="81688" x="2216150" y="3303588"/>
          <p14:tracePt t="81709" x="2239963" y="3303588"/>
          <p14:tracePt t="81713" x="2252663" y="3303588"/>
          <p14:tracePt t="81723" x="2278063" y="3303588"/>
          <p14:tracePt t="81729" x="2328863" y="3303588"/>
          <p14:tracePt t="81739" x="2365375" y="3303588"/>
          <p14:tracePt t="81748" x="2390775" y="3303588"/>
          <p14:tracePt t="81752" x="2441575" y="3303588"/>
          <p14:tracePt t="81763" x="2465388" y="3303588"/>
          <p14:tracePt t="81769" x="2503488" y="3303588"/>
          <p14:tracePt t="81779" x="2541588" y="3303588"/>
          <p14:tracePt t="81789" x="2590800" y="3303588"/>
          <p14:tracePt t="81794" x="2616200" y="3303588"/>
          <p14:tracePt t="81805" x="2667000" y="3303588"/>
          <p14:tracePt t="81809" x="2703513" y="3303588"/>
          <p14:tracePt t="81819" x="2767013" y="3316288"/>
          <p14:tracePt t="81828" x="2790825" y="3316288"/>
          <p14:tracePt t="81835" x="2841625" y="3328988"/>
          <p14:tracePt t="81845" x="2854325" y="3328988"/>
          <p14:tracePt t="81849" x="2867025" y="3328988"/>
          <p14:tracePt t="81859" x="2890838" y="3341688"/>
          <p14:tracePt t="81870" x="2903538" y="3354388"/>
          <p14:tracePt t="81874" x="2916238" y="3354388"/>
          <p14:tracePt t="81891" x="2928938" y="3354388"/>
          <p14:tracePt t="81910" x="2941638" y="3354388"/>
          <p14:tracePt t="81961" x="2954338" y="3354388"/>
          <p14:tracePt t="81971" x="2967038" y="3354388"/>
          <p14:tracePt t="81997" x="2979738" y="3354388"/>
          <p14:tracePt t="82027" x="2992438" y="3354388"/>
          <p14:tracePt t="82036" x="3003550" y="3354388"/>
          <p14:tracePt t="82147" x="3016250" y="3354388"/>
          <p14:tracePt t="82163" x="3028950" y="3354388"/>
          <p14:tracePt t="82173" x="3028950" y="3367088"/>
          <p14:tracePt t="82176" x="3054350" y="3367088"/>
          <p14:tracePt t="82187" x="3079750" y="3367088"/>
          <p14:tracePt t="82193" x="3103563" y="3367088"/>
          <p14:tracePt t="82203" x="3128963" y="3367088"/>
          <p14:tracePt t="82214" x="3154363" y="3367088"/>
          <p14:tracePt t="82216" x="3179763" y="3367088"/>
          <p14:tracePt t="82227" x="3205163" y="3367088"/>
          <p14:tracePt t="82233" x="3241675" y="3367088"/>
          <p14:tracePt t="82242" x="3279775" y="3367088"/>
          <p14:tracePt t="82253" x="3328988" y="3367088"/>
          <p14:tracePt t="82259" x="3367088" y="3367088"/>
          <p14:tracePt t="82269" x="3417888" y="3354388"/>
          <p14:tracePt t="82272" x="3454400" y="3354388"/>
          <p14:tracePt t="82282" x="3517900" y="3316288"/>
          <p14:tracePt t="82293" x="3530600" y="3316288"/>
          <p14:tracePt t="82299" x="3592513" y="3303588"/>
          <p14:tracePt t="82310" x="3630613" y="3290888"/>
          <p14:tracePt t="82312" x="3667125" y="3267075"/>
          <p14:tracePt t="82323" x="3743325" y="3241675"/>
          <p14:tracePt t="82335" x="3792538" y="3241675"/>
          <p14:tracePt t="82339" x="3879850" y="3228975"/>
          <p14:tracePt t="82349" x="3956050" y="3203575"/>
          <p14:tracePt t="82354" x="3979863" y="3190875"/>
          <p14:tracePt t="82364" x="4030663" y="3190875"/>
          <p14:tracePt t="82376" x="4056063" y="3190875"/>
          <p14:tracePt t="82378" x="4081463" y="3190875"/>
          <p14:tracePt t="82389" x="4105275" y="3190875"/>
          <p14:tracePt t="82395" x="4143375" y="3190875"/>
          <p14:tracePt t="82405" x="4168775" y="3190875"/>
          <p14:tracePt t="82419" x="4192588" y="3190875"/>
          <p14:tracePt t="82445" x="4205288" y="3190875"/>
          <p14:tracePt t="82461" x="4217988" y="3190875"/>
          <p14:tracePt t="82471" x="4243388" y="3190875"/>
          <p14:tracePt t="82485" x="4294188" y="3190875"/>
          <p14:tracePt t="82495" x="4330700" y="3190875"/>
          <p14:tracePt t="82500" x="4381500" y="3190875"/>
          <p14:tracePt t="82511" x="4418013" y="3190875"/>
          <p14:tracePt t="82515" x="4443413" y="3190875"/>
          <p14:tracePt t="82524" x="4468813" y="3190875"/>
          <p14:tracePt t="82537" x="4494213" y="3190875"/>
          <p14:tracePt t="82541" x="4518025" y="3190875"/>
          <p14:tracePt t="82555" x="4530725" y="3190875"/>
          <p14:tracePt t="82581" x="4543425" y="3190875"/>
          <p14:tracePt t="82597" x="4556125" y="3190875"/>
          <p14:tracePt t="82601" x="4568825" y="3190875"/>
          <p14:tracePt t="82621" x="4581525" y="3190875"/>
          <p14:tracePt t="82627" x="4594225" y="3190875"/>
          <p14:tracePt t="82646" x="4606925" y="3190875"/>
          <p14:tracePt t="82667" x="4630738" y="3190875"/>
          <p14:tracePt t="82681" x="4656138" y="3190875"/>
          <p14:tracePt t="82686" x="4681538" y="3190875"/>
          <p14:tracePt t="82698" x="4706938" y="3190875"/>
          <p14:tracePt t="82707" x="4732338" y="3190875"/>
          <p14:tracePt t="82711" x="4756150" y="3190875"/>
          <p14:tracePt t="82727" x="4768850" y="3190875"/>
          <p14:tracePt t="82736" x="4781550" y="3190875"/>
          <p14:tracePt t="82747" x="4794250" y="3190875"/>
          <p14:tracePt t="82829" x="4806950" y="3203575"/>
          <p14:tracePt t="82853" x="4806950" y="3216275"/>
          <p14:tracePt t="82859" x="4794250" y="3241675"/>
          <p14:tracePt t="82869" x="4768850" y="3241675"/>
          <p14:tracePt t="82873" x="4743450" y="3241675"/>
          <p14:tracePt t="82883" x="4719638" y="3241675"/>
          <p14:tracePt t="82893" x="4694238" y="3241675"/>
          <p14:tracePt t="82899" x="4668838" y="3241675"/>
          <p14:tracePt t="82909" x="4643438" y="3241675"/>
          <p14:tracePt t="82912" x="4606925" y="3241675"/>
          <p14:tracePt t="82922" x="4568825" y="3254375"/>
          <p14:tracePt t="82933" x="4518025" y="3254375"/>
          <p14:tracePt t="82939" x="4481513" y="3254375"/>
          <p14:tracePt t="82949" x="4430713" y="3267075"/>
          <p14:tracePt t="82955" x="4394200" y="3267075"/>
          <p14:tracePt t="82965" x="4356100" y="3290888"/>
          <p14:tracePt t="82975" x="4318000" y="3290888"/>
          <p14:tracePt t="82978" x="4281488" y="3303588"/>
          <p14:tracePt t="82989" x="4256088" y="3303588"/>
          <p14:tracePt t="82995" x="4181475" y="3303588"/>
          <p14:tracePt t="83006" x="4117975" y="3316288"/>
          <p14:tracePt t="83014" x="4056063" y="3328988"/>
          <p14:tracePt t="83018" x="3968750" y="3328988"/>
          <p14:tracePt t="83031" x="3879850" y="3354388"/>
          <p14:tracePt t="83035" x="3805238" y="3367088"/>
          <p14:tracePt t="83044" x="3730625" y="3367088"/>
          <p14:tracePt t="83055" x="3643313" y="3390900"/>
          <p14:tracePt t="83061" x="3554413" y="3390900"/>
          <p14:tracePt t="83071" x="3517900" y="3390900"/>
          <p14:tracePt t="83075" x="3454400" y="3390900"/>
          <p14:tracePt t="83085" x="3417888" y="3390900"/>
          <p14:tracePt t="83095" x="3367088" y="3390900"/>
          <p14:tracePt t="83101" x="3341688" y="3390900"/>
          <p14:tracePt t="83111" x="3292475" y="3390900"/>
          <p14:tracePt t="83115" x="3254375" y="3390900"/>
          <p14:tracePt t="83124" x="3192463" y="3390900"/>
          <p14:tracePt t="83136" x="3116263" y="3390900"/>
          <p14:tracePt t="83140" x="3054350" y="3390900"/>
          <p14:tracePt t="83152" x="2979738" y="3390900"/>
          <p14:tracePt t="83155" x="2903538" y="3390900"/>
          <p14:tracePt t="83165" x="2816225" y="3390900"/>
          <p14:tracePt t="83174" x="2754313" y="3390900"/>
          <p14:tracePt t="83181" x="2716213" y="3390900"/>
          <p14:tracePt t="83191" x="2667000" y="3390900"/>
          <p14:tracePt t="83197" x="2628900" y="3390900"/>
          <p14:tracePt t="83207" x="2578100" y="3390900"/>
          <p14:tracePt t="83217" x="2541588" y="3390900"/>
          <p14:tracePt t="83220" x="2503488" y="3390900"/>
          <p14:tracePt t="83231" x="2452688" y="3390900"/>
          <p14:tracePt t="83237" x="2428875" y="3390900"/>
          <p14:tracePt t="83248" x="2403475" y="3390900"/>
          <p14:tracePt t="83256" x="2378075" y="3390900"/>
          <p14:tracePt t="83261" x="2339975" y="3390900"/>
          <p14:tracePt t="83271" x="2328863" y="3390900"/>
          <p14:tracePt t="83277" x="2303463" y="3390900"/>
          <p14:tracePt t="83286" x="2290763" y="3390900"/>
          <p14:tracePt t="83297" x="2265363" y="3390900"/>
          <p14:tracePt t="83303" x="2239963" y="3390900"/>
          <p14:tracePt t="83313" x="2216150" y="3378200"/>
          <p14:tracePt t="83317" x="2190750" y="3378200"/>
          <p14:tracePt t="83326" x="2152650" y="3367088"/>
          <p14:tracePt t="83337" x="2127250" y="3367088"/>
          <p14:tracePt t="83343" x="2103438" y="3367088"/>
          <p14:tracePt t="83353" x="2078038" y="3367088"/>
          <p14:tracePt t="83357" x="2052638" y="3367088"/>
          <p14:tracePt t="83368" x="2039938" y="3354388"/>
          <p14:tracePt t="83378" x="2027238" y="3354388"/>
          <p14:tracePt t="83383" x="2003425" y="3354388"/>
          <p14:tracePt t="83393" x="1990725" y="3341688"/>
          <p14:tracePt t="83399" x="1978025" y="3341688"/>
          <p14:tracePt t="83410" x="1952625" y="3341688"/>
          <p14:tracePt t="83418" x="1939925" y="3328988"/>
          <p14:tracePt t="83433" x="1927225" y="3328988"/>
          <p14:tracePt t="83439" x="1914525" y="3328988"/>
          <p14:tracePt t="83448" x="1903413" y="3316288"/>
          <p14:tracePt t="83463" x="1890713" y="3303588"/>
          <p14:tracePt t="83472" x="1865313" y="3303588"/>
          <p14:tracePt t="83999" x="1865313" y="3316288"/>
          <p14:tracePt t="84018" x="1865313" y="3328988"/>
          <p14:tracePt t="84043" x="1878013" y="3328988"/>
          <p14:tracePt t="84048" x="1890713" y="3328988"/>
          <p14:tracePt t="84069" x="1914525" y="3328988"/>
          <p14:tracePt t="84075" x="1939925" y="3328988"/>
          <p14:tracePt t="84085" x="1990725" y="3328988"/>
          <p14:tracePt t="84089" x="2065338" y="3328988"/>
          <p14:tracePt t="84098" x="2127250" y="3328988"/>
          <p14:tracePt t="84109" x="2216150" y="3328988"/>
          <p14:tracePt t="84114" x="2278063" y="3328988"/>
          <p14:tracePt t="84125" x="2365375" y="3328988"/>
          <p14:tracePt t="84129" x="2452688" y="3328988"/>
          <p14:tracePt t="84139" x="2503488" y="3328988"/>
          <p14:tracePt t="84149" x="2554288" y="3341688"/>
          <p14:tracePt t="84155" x="2628900" y="3354388"/>
          <p14:tracePt t="84165" x="2690813" y="3354388"/>
          <p14:tracePt t="84169" x="2767013" y="3378200"/>
          <p14:tracePt t="84179" x="2841625" y="3390900"/>
          <p14:tracePt t="84188" x="2903538" y="3390900"/>
          <p14:tracePt t="84195" x="2954338" y="3390900"/>
          <p14:tracePt t="84205" x="3028950" y="3390900"/>
          <p14:tracePt t="84211" x="3067050" y="3390900"/>
          <p14:tracePt t="84220" x="3128963" y="3390900"/>
          <p14:tracePt t="84231" x="3154363" y="3390900"/>
          <p14:tracePt t="84235" x="3179763" y="3390900"/>
          <p14:tracePt t="84245" x="3192463" y="3390900"/>
          <p14:tracePt t="84251" x="3216275" y="3390900"/>
          <p14:tracePt t="84261" x="3228975" y="3390900"/>
          <p14:tracePt t="84271" x="3241675" y="3390900"/>
          <p14:tracePt t="84274" x="3254375" y="3390900"/>
          <p14:tracePt t="84285" x="3267075" y="3390900"/>
          <p14:tracePt t="84311" x="3279775" y="3390900"/>
          <p14:tracePt t="84325" x="3292475" y="3390900"/>
          <p14:tracePt t="84361" x="3305175" y="3390900"/>
          <p14:tracePt t="84386" x="3317875" y="3390900"/>
          <p14:tracePt t="84390" x="3328988" y="3390900"/>
          <p14:tracePt t="84411" x="3341688" y="3390900"/>
          <p14:tracePt t="84416" x="3354388" y="3390900"/>
          <p14:tracePt t="84426" x="3367088" y="3390900"/>
          <p14:tracePt t="84430" x="3379788" y="3390900"/>
          <p14:tracePt t="84453" x="3392488" y="3403600"/>
          <p14:tracePt t="84473" x="3405188" y="3403600"/>
          <p14:tracePt t="84483" x="3417888" y="3403600"/>
          <p14:tracePt t="84494" x="3429000" y="3403600"/>
          <p14:tracePt t="84497" x="3441700" y="3403600"/>
          <p14:tracePt t="84507" x="3454400" y="3403600"/>
          <p14:tracePt t="84512" x="3467100" y="3403600"/>
          <p14:tracePt t="84533" x="3479800" y="3403600"/>
          <p14:tracePt t="84539" x="3492500" y="3403600"/>
          <p14:tracePt t="84549" x="3505200" y="3403600"/>
          <p14:tracePt t="84552" x="3517900" y="3403600"/>
          <p14:tracePt t="84573" x="3530600" y="3403600"/>
          <p14:tracePt t="84603" x="3541713" y="3403600"/>
          <p14:tracePt t="84678" x="3554413" y="3403600"/>
          <p14:tracePt t="84765" x="3567113" y="3403600"/>
          <p14:tracePt t="84851" x="3567113" y="3416300"/>
          <p14:tracePt t="84861" x="3554413" y="3429000"/>
          <p14:tracePt t="84871" x="3517900" y="3429000"/>
          <p14:tracePt t="84877" x="3454400" y="3429000"/>
          <p14:tracePt t="84886" x="3379788" y="3441700"/>
          <p14:tracePt t="84890" x="3328988" y="3441700"/>
          <p14:tracePt t="84901" x="3254375" y="3441700"/>
          <p14:tracePt t="84911" x="3179763" y="3441700"/>
          <p14:tracePt t="84916" x="3128963" y="3441700"/>
          <p14:tracePt t="84927" x="3092450" y="3441700"/>
          <p14:tracePt t="84931" x="3041650" y="3441700"/>
          <p14:tracePt t="84941" x="3003550" y="3441700"/>
          <p14:tracePt t="84950" x="2979738" y="3441700"/>
          <p14:tracePt t="84956" x="2954338" y="3441700"/>
          <p14:tracePt t="84967" x="2941638" y="3441700"/>
          <p14:tracePt t="84971" x="2903538" y="3441700"/>
          <p14:tracePt t="84997" x="2890838" y="3441700"/>
          <p14:tracePt t="85007" x="2879725" y="3441700"/>
          <p14:tracePt t="85011" x="2854325" y="3441700"/>
          <p14:tracePt t="85020" x="2828925" y="3441700"/>
          <p14:tracePt t="85033" x="2803525" y="3441700"/>
          <p14:tracePt t="85037" x="2790825" y="3441700"/>
          <p14:tracePt t="85046" x="2778125" y="3441700"/>
          <p14:tracePt t="85053" x="2754313" y="3441700"/>
          <p14:tracePt t="85063" x="2741613" y="3441700"/>
          <p14:tracePt t="85072" x="2716213" y="3441700"/>
          <p14:tracePt t="85076" x="2678113" y="3441700"/>
          <p14:tracePt t="85087" x="2654300" y="3441700"/>
          <p14:tracePt t="85093" x="2603500" y="3416300"/>
          <p14:tracePt t="85103" x="2578100" y="3403600"/>
          <p14:tracePt t="85112" x="2541588" y="3403600"/>
          <p14:tracePt t="85119" x="2516188" y="3390900"/>
          <p14:tracePt t="85129" x="2503488" y="3390900"/>
          <p14:tracePt t="85133" x="2490788" y="3378200"/>
          <p14:tracePt t="85143" x="2478088" y="3378200"/>
          <p14:tracePt t="85152" x="2465388" y="3378200"/>
          <p14:tracePt t="85179" x="2452688" y="3378200"/>
          <p14:tracePt t="85349" x="2452688" y="3367088"/>
          <p14:tracePt t="85358" x="2465388" y="3354388"/>
          <p14:tracePt t="85365" x="2490788" y="3341688"/>
          <p14:tracePt t="85375" x="2528888" y="3341688"/>
          <p14:tracePt t="85381" x="2554288" y="3328988"/>
          <p14:tracePt t="85391" x="2578100" y="3328988"/>
          <p14:tracePt t="85400" x="2628900" y="3328988"/>
          <p14:tracePt t="85405" x="2678113" y="3316288"/>
          <p14:tracePt t="85416" x="2716213" y="3316288"/>
          <p14:tracePt t="85420" x="2767013" y="3316288"/>
          <p14:tracePt t="85431" x="2867025" y="3316288"/>
          <p14:tracePt t="85440" x="2928938" y="3316288"/>
          <p14:tracePt t="85444" x="3003550" y="3316288"/>
          <p14:tracePt t="85455" x="3041650" y="3316288"/>
          <p14:tracePt t="85461" x="3092450" y="3303588"/>
          <p14:tracePt t="85471" x="3128963" y="3278188"/>
          <p14:tracePt t="85481" x="3154363" y="3278188"/>
          <p14:tracePt t="85486" x="3167063" y="3278188"/>
          <p14:tracePt t="85497" x="3179763" y="3278188"/>
          <p14:tracePt t="85500" x="3192463" y="3278188"/>
          <p14:tracePt t="85512" x="3205163" y="3278188"/>
          <p14:tracePt t="85521" x="3205163" y="3267075"/>
          <p14:tracePt t="85528" x="3216275" y="3267075"/>
          <p14:tracePt t="85552" x="3241675" y="3267075"/>
          <p14:tracePt t="85577" x="3254375" y="3267075"/>
          <p14:tracePt t="85583" x="3267075" y="3267075"/>
          <p14:tracePt t="85594" x="3279775" y="3267075"/>
          <p14:tracePt t="85607" x="3292475" y="3267075"/>
          <p14:tracePt t="85622" x="3305175" y="3267075"/>
          <p14:tracePt t="85633" x="3317875" y="3267075"/>
          <p14:tracePt t="85642" x="3341688" y="3267075"/>
          <p14:tracePt t="85647" x="3379788" y="3278188"/>
          <p14:tracePt t="85658" x="3417888" y="3278188"/>
          <p14:tracePt t="85663" x="3454400" y="3278188"/>
          <p14:tracePt t="85673" x="3479800" y="3278188"/>
          <p14:tracePt t="85682" x="3505200" y="3278188"/>
          <p14:tracePt t="85686" x="3541713" y="3290888"/>
          <p14:tracePt t="85699" x="3554413" y="3290888"/>
          <p14:tracePt t="85703" x="3579813" y="3290888"/>
          <p14:tracePt t="85729" x="3592513" y="3303588"/>
          <p14:tracePt t="85743" x="3605213" y="3303588"/>
          <p14:tracePt t="85778" x="3617913" y="3303588"/>
          <p14:tracePt t="85814" x="3630613" y="3303588"/>
          <p14:tracePt t="85839" x="3643313" y="3303588"/>
          <p14:tracePt t="85859" x="3667125" y="3303588"/>
          <p14:tracePt t="85878" x="3679825" y="3316288"/>
          <p14:tracePt t="85915" x="3692525" y="3316288"/>
          <p14:tracePt t="85954" x="3705225" y="3316288"/>
          <p14:tracePt t="85975" x="3717925" y="3328988"/>
          <p14:tracePt t="86021" x="3730625" y="3328988"/>
          <p14:tracePt t="86399" x="3756025" y="3341688"/>
          <p14:tracePt t="86511" x="3767138" y="3341688"/>
          <p14:tracePt t="86530" x="3779838" y="3354388"/>
          <p14:tracePt t="86584" x="3792538" y="3354388"/>
          <p14:tracePt t="86631" x="3805238" y="3354388"/>
          <p14:tracePt t="86637" x="3817938" y="3354388"/>
          <p14:tracePt t="86661" x="3843338" y="3354388"/>
          <p14:tracePt t="86677" x="3856038" y="3354388"/>
          <p14:tracePt t="86687" x="3867150" y="3354388"/>
          <p14:tracePt t="86691" x="3917950" y="3354388"/>
          <p14:tracePt t="86700" x="3956050" y="3354388"/>
          <p14:tracePt t="86711" x="3992563" y="3354388"/>
          <p14:tracePt t="86717" x="4030663" y="3354388"/>
          <p14:tracePt t="86727" x="4068763" y="3354388"/>
          <p14:tracePt t="86733" x="4092575" y="3354388"/>
          <p14:tracePt t="86742" x="4130675" y="3354388"/>
          <p14:tracePt t="86752" x="4143375" y="3341688"/>
          <p14:tracePt t="86757" x="4168775" y="3341688"/>
          <p14:tracePt t="86767" x="4192588" y="3341688"/>
          <p14:tracePt t="86783" x="4205288" y="3341688"/>
          <p14:tracePt t="86792" x="4217988" y="3341688"/>
          <p14:tracePt t="86797" x="4230688" y="3341688"/>
          <p14:tracePt t="86807" x="4243388" y="3341688"/>
          <p14:tracePt t="86813" x="4256088" y="3341688"/>
          <p14:tracePt t="86823" x="4268788" y="3341688"/>
          <p14:tracePt t="86833" x="4281488" y="3341688"/>
          <p14:tracePt t="86847" x="4294188" y="3341688"/>
          <p14:tracePt t="86856" x="4305300" y="3341688"/>
          <p14:tracePt t="86867" x="4318000" y="3341688"/>
          <p14:tracePt t="86873" x="4330700" y="3341688"/>
          <p14:tracePt t="86883" x="4356100" y="3341688"/>
          <p14:tracePt t="86889" x="4381500" y="3341688"/>
          <p14:tracePt t="86898" x="4406900" y="3341688"/>
          <p14:tracePt t="86909" x="4430713" y="3341688"/>
          <p14:tracePt t="86912" x="4456113" y="3341688"/>
          <p14:tracePt t="86923" x="4481513" y="3341688"/>
          <p14:tracePt t="86929" x="4494213" y="3367088"/>
          <p14:tracePt t="86938" x="4506913" y="3367088"/>
          <p14:tracePt t="86953" x="4518025" y="3367088"/>
          <p14:tracePt t="86963" x="4530725" y="3367088"/>
          <p14:tracePt t="86979" x="4543425" y="3367088"/>
          <p14:tracePt t="86988" x="4568825" y="3367088"/>
          <p14:tracePt t="86995" x="4594225" y="3367088"/>
          <p14:tracePt t="87009" x="4606925" y="3367088"/>
          <p14:tracePt t="87019" x="4619625" y="3367088"/>
          <p14:tracePt t="87029" x="4630738" y="3354388"/>
          <p14:tracePt t="87035" x="4643438" y="3354388"/>
          <p14:tracePt t="87049" x="4668838" y="3354388"/>
          <p14:tracePt t="87060" x="4681538" y="3341688"/>
          <p14:tracePt t="87071" x="4694238" y="3341688"/>
          <p14:tracePt t="87085" x="4719638" y="3341688"/>
          <p14:tracePt t="87090" x="4743450" y="3341688"/>
          <p14:tracePt t="87111" x="4768850" y="3341688"/>
          <p14:tracePt t="87131" x="4781550" y="3341688"/>
          <p14:tracePt t="87171" x="4794250" y="3341688"/>
          <p14:tracePt t="87337" x="4806950" y="3341688"/>
          <p14:tracePt t="87346" x="4819650" y="3341688"/>
          <p14:tracePt t="87363" x="4819650" y="3328988"/>
          <p14:tracePt t="87392" x="4832350" y="3328988"/>
          <p14:tracePt t="87407" x="4832350" y="3316288"/>
          <p14:tracePt t="87436" x="4843463" y="3316288"/>
          <p14:tracePt t="87599" x="4843463" y="3303588"/>
          <p14:tracePt t="87609" x="4843463" y="3290888"/>
          <p14:tracePt t="87615" x="4843463" y="3278188"/>
          <p14:tracePt t="87625" x="4843463" y="3254375"/>
          <p14:tracePt t="87634" x="4843463" y="3241675"/>
          <p14:tracePt t="87650" x="4843463" y="3216275"/>
          <p14:tracePt t="87654" x="4832350" y="3203575"/>
          <p14:tracePt t="87665" x="4832350" y="3190875"/>
          <p14:tracePt t="87681" x="4819650" y="3178175"/>
          <p14:tracePt t="87695" x="4806950" y="3154363"/>
          <p14:tracePt t="87714" x="4794250" y="3141663"/>
          <p14:tracePt t="87720" x="4781550" y="3116263"/>
          <p14:tracePt t="87731" x="4768850" y="3116263"/>
          <p14:tracePt t="87735" x="4768850" y="3103563"/>
          <p14:tracePt t="87745" x="4756150" y="3090863"/>
          <p14:tracePt t="87755" x="4743450" y="3078163"/>
          <p14:tracePt t="87761" x="4743450" y="3054350"/>
          <p14:tracePt t="87771" x="4719638" y="3041650"/>
          <p14:tracePt t="87776" x="4719638" y="3016250"/>
          <p14:tracePt t="87787" x="4694238" y="3003550"/>
          <p14:tracePt t="87796" x="4681538" y="2978150"/>
          <p14:tracePt t="87800" x="4656138" y="2965450"/>
          <p14:tracePt t="87810" x="4643438" y="2941638"/>
          <p14:tracePt t="87816" x="4606925" y="2916238"/>
          <p14:tracePt t="87827" x="4581525" y="2903538"/>
          <p14:tracePt t="87837" x="4556125" y="2903538"/>
          <p14:tracePt t="87842" x="4543425" y="2878138"/>
          <p14:tracePt t="87851" x="4530725" y="2878138"/>
          <p14:tracePt t="87857" x="4518025" y="2878138"/>
          <p14:tracePt t="87866" x="4506913" y="2878138"/>
          <p14:tracePt t="87877" x="4494213" y="2878138"/>
          <p14:tracePt t="87891" x="4456113" y="2878138"/>
          <p14:tracePt t="87896" x="4418013" y="2903538"/>
          <p14:tracePt t="87907" x="4381500" y="2903538"/>
          <p14:tracePt t="87917" x="4343400" y="2916238"/>
          <p14:tracePt t="87923" x="4318000" y="2928938"/>
          <p14:tracePt t="87933" x="4281488" y="2941638"/>
          <p14:tracePt t="87937" x="4268788" y="2965450"/>
          <p14:tracePt t="87947" x="4205288" y="2990850"/>
          <p14:tracePt t="87956" x="4168775" y="2990850"/>
          <p14:tracePt t="87962" x="4130675" y="3028950"/>
          <p14:tracePt t="87973" x="4105275" y="3041650"/>
          <p14:tracePt t="87979" x="4068763" y="3054350"/>
          <p14:tracePt t="87987" x="4056063" y="3078163"/>
          <p14:tracePt t="87998" x="4043363" y="3078163"/>
          <p14:tracePt t="88013" x="4017963" y="3090863"/>
          <p14:tracePt t="88461" x="4030663" y="3090863"/>
          <p14:tracePt t="88470" x="4043363" y="3090863"/>
          <p14:tracePt t="88477" x="4068763" y="3090863"/>
          <p14:tracePt t="88487" x="4105275" y="3078163"/>
          <p14:tracePt t="88493" x="4143375" y="3078163"/>
          <p14:tracePt t="88504" x="4192588" y="3078163"/>
          <p14:tracePt t="88512" x="4230688" y="3078163"/>
          <p14:tracePt t="88517" x="4281488" y="3054350"/>
          <p14:tracePt t="88526" x="4318000" y="3054350"/>
          <p14:tracePt t="88533" x="4381500" y="3041650"/>
          <p14:tracePt t="88543" x="4394200" y="3041650"/>
          <p14:tracePt t="88553" x="4430713" y="3041650"/>
          <p14:tracePt t="88557" x="4468813" y="3028950"/>
          <p14:tracePt t="88569" x="4494213" y="3028950"/>
          <p14:tracePt t="88573" x="4556125" y="3028950"/>
          <p14:tracePt t="88582" x="4568825" y="3028950"/>
          <p14:tracePt t="88593" x="4594225" y="3016250"/>
          <p14:tracePt t="88599" x="4606925" y="3016250"/>
          <p14:tracePt t="88609" x="4630738" y="3016250"/>
          <p14:tracePt t="88642" x="4643438" y="3016250"/>
          <p14:tracePt t="88673" x="4656138" y="3016250"/>
          <p14:tracePt t="88688" x="4681538" y="3016250"/>
          <p14:tracePt t="88699" x="4694238" y="3016250"/>
          <p14:tracePt t="88709" x="4719638" y="3016250"/>
          <p14:tracePt t="88715" x="4743450" y="3016250"/>
          <p14:tracePt t="88724" x="4768850" y="3016250"/>
          <p14:tracePt t="88729" x="4806950" y="3016250"/>
          <p14:tracePt t="88739" x="4832350" y="3016250"/>
          <p14:tracePt t="88748" x="4856163" y="3016250"/>
          <p14:tracePt t="88755" x="4881563" y="3016250"/>
          <p14:tracePt t="88764" x="4906963" y="3016250"/>
          <p14:tracePt t="88768" x="4919663" y="3016250"/>
          <p14:tracePt t="88779" x="4932363" y="3016250"/>
          <p14:tracePt t="88796" x="4945063" y="3016250"/>
          <p14:tracePt t="88812" x="4956175" y="3016250"/>
          <p14:tracePt t="88821" x="4968875" y="3028950"/>
          <p14:tracePt t="88831" x="4981575" y="3041650"/>
          <p14:tracePt t="88835" x="4994275" y="3054350"/>
          <p14:tracePt t="88850" x="5006975" y="3065463"/>
          <p14:tracePt t="88860" x="5019675" y="3065463"/>
          <p14:tracePt t="88871" x="5045075" y="3065463"/>
          <p14:tracePt t="88875" x="5045075" y="3078163"/>
          <p14:tracePt t="88893" x="5057775" y="3078163"/>
          <p14:tracePt t="88901" x="5068888" y="3078163"/>
          <p14:tracePt t="88911" x="5081588" y="3078163"/>
          <p14:tracePt t="88915" x="5094288" y="3078163"/>
          <p14:tracePt t="88925" x="5119688" y="3078163"/>
          <p14:tracePt t="88930" x="5132388" y="3078163"/>
          <p14:tracePt t="88941" x="5157788" y="3054350"/>
          <p14:tracePt t="88951" x="5194300" y="3041650"/>
          <p14:tracePt t="88957" x="5219700" y="3028950"/>
          <p14:tracePt t="88970" x="5245100" y="3016250"/>
          <p14:tracePt t="89067" x="5257800" y="3016250"/>
          <p14:tracePt t="89077" x="5270500" y="3016250"/>
          <p14:tracePt t="89083" x="5281613" y="3016250"/>
          <p14:tracePt t="89092" x="5307013" y="3028950"/>
          <p14:tracePt t="89107" x="5332413" y="3041650"/>
          <p14:tracePt t="89298" x="5345113" y="3041650"/>
          <p14:tracePt t="89375" x="5357813" y="3041650"/>
          <p14:tracePt t="89415" x="5370513" y="3028950"/>
          <p14:tracePt t="89437" x="5383213" y="3016250"/>
          <p14:tracePt t="89451" x="5394325" y="3003550"/>
          <p14:tracePt t="89466" x="5394325" y="2990850"/>
          <p14:tracePt t="89477" x="5394325" y="2978150"/>
          <p14:tracePt t="89481" x="5407025" y="2965450"/>
          <p14:tracePt t="89491" x="5407025" y="2941638"/>
          <p14:tracePt t="89497" x="5407025" y="2928938"/>
          <p14:tracePt t="89507" x="5407025" y="2916238"/>
          <p14:tracePt t="89517" x="5407025" y="2903538"/>
          <p14:tracePt t="89537" x="5407025" y="2878138"/>
          <p14:tracePt t="89572" x="5407025" y="2865438"/>
          <p14:tracePt t="89586" x="5394325" y="2852738"/>
          <p14:tracePt t="89599" x="5383213" y="2852738"/>
          <p14:tracePt t="89613" x="5370513" y="2852738"/>
          <p14:tracePt t="89618" x="5357813" y="2828925"/>
          <p14:tracePt t="89629" x="5332413" y="2816225"/>
          <p14:tracePt t="89643" x="5319713" y="2816225"/>
          <p14:tracePt t="89673" x="5307013" y="2816225"/>
          <p14:tracePt t="89679" x="5294313" y="2816225"/>
          <p14:tracePt t="89693" x="5270500" y="2828925"/>
          <p14:tracePt t="89702" x="5257800" y="2828925"/>
          <p14:tracePt t="89712" x="5232400" y="2828925"/>
          <p14:tracePt t="89719" x="5219700" y="2828925"/>
          <p14:tracePt t="89729" x="5181600" y="2828925"/>
          <p14:tracePt t="89734" x="5170488" y="2840038"/>
          <p14:tracePt t="89744" x="5157788" y="2840038"/>
          <p14:tracePt t="89754" x="5145088" y="2840038"/>
          <p14:tracePt t="89759" x="5119688" y="2840038"/>
          <p14:tracePt t="89775" x="5106988" y="2840038"/>
          <p14:tracePt t="89785" x="5094288" y="2840038"/>
          <p14:tracePt t="89794" x="5068888" y="2852738"/>
          <p14:tracePt t="89799" x="5057775" y="2852738"/>
          <p14:tracePt t="89809" x="5045075" y="2852738"/>
          <p14:tracePt t="89815" x="5032375" y="2852738"/>
          <p14:tracePt t="89834" x="5019675" y="2852738"/>
          <p14:tracePt t="90041" x="5019675" y="2865438"/>
          <p14:tracePt t="90057" x="5032375" y="2865438"/>
          <p14:tracePt t="90066" x="5057775" y="2865438"/>
          <p14:tracePt t="90071" x="5094288" y="2865438"/>
          <p14:tracePt t="90083" x="5132388" y="2865438"/>
          <p14:tracePt t="90093" x="5194300" y="2865438"/>
          <p14:tracePt t="90097" x="5270500" y="2865438"/>
          <p14:tracePt t="90106" x="5345113" y="2865438"/>
          <p14:tracePt t="90112" x="5407025" y="2840038"/>
          <p14:tracePt t="90122" x="5483225" y="2828925"/>
          <p14:tracePt t="90133" x="5557838" y="2803525"/>
          <p14:tracePt t="90138" x="5619750" y="2803525"/>
          <p14:tracePt t="90147" x="5657850" y="2790825"/>
          <p14:tracePt t="90153" x="5670550" y="2790825"/>
          <p14:tracePt t="90162" x="5708650" y="2790825"/>
          <p14:tracePt t="90385" x="5719763" y="2790825"/>
          <p14:tracePt t="90409" x="5732463" y="2790825"/>
          <p14:tracePt t="90424" x="5757863" y="2790825"/>
          <p14:tracePt t="90432" x="5770563" y="2803525"/>
          <p14:tracePt t="90439" x="5783263" y="2816225"/>
          <p14:tracePt t="90449" x="5795963" y="2828925"/>
          <p14:tracePt t="90459" x="5795963" y="2840038"/>
          <p14:tracePt t="90475" x="5808663" y="2852738"/>
          <p14:tracePt t="90479" x="5821363" y="2865438"/>
          <p14:tracePt t="90489" x="5832475" y="2878138"/>
          <p14:tracePt t="90505" x="5832475" y="2890838"/>
          <p14:tracePt t="90514" x="5832475" y="2903538"/>
          <p14:tracePt t="90518" x="5832475" y="2916238"/>
          <p14:tracePt t="90529" x="5832475" y="2941638"/>
          <p14:tracePt t="90541" x="5832475" y="2965450"/>
          <p14:tracePt t="90545" x="5832475" y="3003550"/>
          <p14:tracePt t="90555" x="5832475" y="3028950"/>
          <p14:tracePt t="90560" x="5832475" y="3054350"/>
          <p14:tracePt t="90570" x="5832475" y="3078163"/>
          <p14:tracePt t="90581" x="5832475" y="3090863"/>
          <p14:tracePt t="90585" x="5808663" y="3116263"/>
          <p14:tracePt t="90600" x="5808663" y="3128963"/>
          <p14:tracePt t="90621" x="5795963" y="3141663"/>
          <p14:tracePt t="91019" x="5783263" y="3154363"/>
          <p14:tracePt t="91024" x="5783263" y="3165475"/>
          <p14:tracePt t="91034" x="5783263" y="3178175"/>
          <p14:tracePt t="91049" x="5783263" y="3203575"/>
          <p14:tracePt t="91059" x="5783263" y="3228975"/>
          <p14:tracePt t="91075" x="5770563" y="3241675"/>
          <p14:tracePt t="91078" x="5757863" y="3267075"/>
          <p14:tracePt t="91088" x="5745163" y="3290888"/>
          <p14:tracePt t="91098" x="5732463" y="3303588"/>
          <p14:tracePt t="91105" x="5719763" y="3341688"/>
          <p14:tracePt t="91115" x="5695950" y="3354388"/>
          <p14:tracePt t="91120" x="5695950" y="3367088"/>
          <p14:tracePt t="91131" x="5670550" y="3390900"/>
          <p14:tracePt t="91141" x="5670550" y="3416300"/>
          <p14:tracePt t="91156" x="5645150" y="3429000"/>
          <p14:tracePt t="91211" x="5632450" y="3429000"/>
          <p14:tracePt t="91224" x="5619750" y="3429000"/>
          <p14:tracePt t="91241" x="5607050" y="3429000"/>
          <p14:tracePt t="91261" x="5595938" y="3429000"/>
          <p14:tracePt t="91280" x="5583238" y="3429000"/>
          <p14:tracePt t="91290" x="5570538" y="3429000"/>
          <p14:tracePt t="91403" x="5557838" y="3429000"/>
          <p14:tracePt t="91417" x="5545138" y="3429000"/>
          <p14:tracePt t="91439" x="5532438" y="3429000"/>
          <p14:tracePt t="91442" x="5519738" y="3429000"/>
          <p14:tracePt t="91453" x="5507038" y="3429000"/>
          <p14:tracePt t="91469" x="5483225" y="3429000"/>
          <p14:tracePt t="91483" x="5470525" y="3429000"/>
          <p14:tracePt t="91493" x="5457825" y="3429000"/>
          <p14:tracePt t="91498" x="5432425" y="3429000"/>
          <p14:tracePt t="91519" x="5419725" y="3429000"/>
          <p14:tracePt t="91539" x="5407025" y="3429000"/>
          <p14:tracePt t="91760" x="5394325" y="3429000"/>
          <p14:tracePt t="92079" x="5370513" y="3429000"/>
          <p14:tracePt t="92165" x="5357813" y="3429000"/>
          <p14:tracePt t="92176" x="5345113" y="3429000"/>
          <p14:tracePt t="92184" x="5332413" y="3429000"/>
          <p14:tracePt t="92189" x="5319713" y="3429000"/>
          <p14:tracePt t="92199" x="5307013" y="3429000"/>
          <p14:tracePt t="92205" x="5281613" y="3429000"/>
          <p14:tracePt t="92214" x="5270500" y="3429000"/>
          <p14:tracePt t="92224" x="5245100" y="3429000"/>
          <p14:tracePt t="92228" x="5232400" y="3429000"/>
          <p14:tracePt t="92255" x="5207000" y="3429000"/>
          <p14:tracePt t="92370" x="5194300" y="3429000"/>
          <p14:tracePt t="92437" x="5181600" y="3429000"/>
          <p14:tracePt t="92451" x="5170488" y="3429000"/>
          <p14:tracePt t="92467" x="5157788" y="3429000"/>
          <p14:tracePt t="92477" x="5145088" y="3429000"/>
          <p14:tracePt t="92491" x="5132388" y="3429000"/>
          <p14:tracePt t="92506" x="5132388" y="3416300"/>
          <p14:tracePt t="92517" x="5119688" y="3403600"/>
          <p14:tracePt t="93107" x="5094288" y="3403600"/>
          <p14:tracePt t="93314" x="5119688" y="3403600"/>
          <p14:tracePt t="93318" x="5145088" y="3403600"/>
          <p14:tracePt t="93329" x="5170488" y="3403600"/>
          <p14:tracePt t="93339" x="5194300" y="3403600"/>
          <p14:tracePt t="93345" x="5232400" y="3403600"/>
          <p14:tracePt t="93356" x="5307013" y="3403600"/>
          <p14:tracePt t="93359" x="5357813" y="3429000"/>
          <p14:tracePt t="93368" x="5445125" y="3429000"/>
          <p14:tracePt t="93379" x="5545138" y="3441700"/>
          <p14:tracePt t="93385" x="5632450" y="3441700"/>
          <p14:tracePt t="93394" x="5732463" y="3479800"/>
          <p14:tracePt t="93398" x="5845175" y="3490913"/>
          <p14:tracePt t="93409" x="5957888" y="3503613"/>
          <p14:tracePt t="93420" x="6121400" y="3529013"/>
          <p14:tracePt t="93425" x="6283325" y="3567113"/>
          <p14:tracePt t="93435" x="6446838" y="3603625"/>
          <p14:tracePt t="93438" x="6634163" y="3654425"/>
          <p14:tracePt t="93449" x="6859588" y="3679825"/>
          <p14:tracePt t="93461" x="6985000" y="3692525"/>
          <p14:tracePt t="93465" x="7097713" y="3716338"/>
          <p14:tracePt t="93474" x="7223125" y="3716338"/>
          <p14:tracePt t="93481" x="7335838" y="3729038"/>
          <p14:tracePt t="93490" x="7410450" y="3754438"/>
          <p14:tracePt t="93502" x="7523163" y="3767138"/>
          <p14:tracePt t="93505" x="7548563" y="3767138"/>
          <p14:tracePt t="93515" x="7597775" y="3767138"/>
          <p14:tracePt t="93520" x="7661275" y="3792538"/>
          <p14:tracePt t="93531" x="7673975" y="3792538"/>
          <p14:tracePt t="93541" x="7697788" y="3792538"/>
          <p14:tracePt t="93560" x="7710488" y="3792538"/>
          <p14:tracePt t="93571" x="7723188" y="3803650"/>
          <p14:tracePt t="93582" x="7735888" y="3803650"/>
          <p14:tracePt t="93587" x="7761288" y="3803650"/>
          <p14:tracePt t="93598" x="7785100" y="3803650"/>
          <p14:tracePt t="93601" x="7823200" y="3803650"/>
          <p14:tracePt t="93611" x="7897813" y="3803650"/>
          <p14:tracePt t="93621" x="7999413" y="3803650"/>
          <p14:tracePt t="93627" x="8074025" y="3803650"/>
          <p14:tracePt t="93636" x="8199438" y="3841750"/>
          <p14:tracePt t="93642" x="8299450" y="3841750"/>
          <p14:tracePt t="93653" x="8386763" y="3867150"/>
          <p14:tracePt t="93663" x="8461375" y="3879850"/>
          <p14:tracePt t="93666" x="8548688" y="3905250"/>
          <p14:tracePt t="93677" x="8599488" y="3905250"/>
          <p14:tracePt t="93683" x="8661400" y="3916363"/>
          <p14:tracePt t="93693" x="8712200" y="3916363"/>
          <p14:tracePt t="93703" x="8750300" y="3916363"/>
          <p14:tracePt t="93707" x="8774113" y="3929063"/>
          <p14:tracePt t="93885" x="8750300" y="3929063"/>
          <p14:tracePt t="93894" x="8712200" y="3929063"/>
          <p14:tracePt t="93898" x="8661400" y="3929063"/>
          <p14:tracePt t="93909" x="8599488" y="3929063"/>
          <p14:tracePt t="93915" x="8537575" y="3929063"/>
          <p14:tracePt t="93925" x="8448675" y="3929063"/>
          <p14:tracePt t="93935" x="8348663" y="3929063"/>
          <p14:tracePt t="93939" x="8261350" y="3929063"/>
          <p14:tracePt t="93949" x="8161338" y="3929063"/>
          <p14:tracePt t="93955" x="8074025" y="3929063"/>
          <p14:tracePt t="93964" x="7986713" y="3941763"/>
          <p14:tracePt t="93975" x="7897813" y="3967163"/>
          <p14:tracePt t="93979" x="7861300" y="3967163"/>
          <p14:tracePt t="93989" x="7797800" y="3967163"/>
          <p14:tracePt t="93994" x="7773988" y="3979863"/>
          <p14:tracePt t="94007" x="7761288" y="3979863"/>
          <p14:tracePt t="94011" x="7748588" y="3979863"/>
          <p14:tracePt t="94021" x="7723188" y="3992563"/>
          <p14:tracePt t="94113" x="7723188" y="4017963"/>
          <p14:tracePt t="94136" x="7735888" y="4029075"/>
          <p14:tracePt t="94143" x="7797800" y="4041775"/>
          <p14:tracePt t="94153" x="7886700" y="4041775"/>
          <p14:tracePt t="94157" x="7986713" y="4041775"/>
          <p14:tracePt t="94166" x="8061325" y="4041775"/>
          <p14:tracePt t="94177" x="8186738" y="4041775"/>
          <p14:tracePt t="94183" x="8261350" y="4005263"/>
          <p14:tracePt t="94193" x="8361363" y="3967163"/>
          <p14:tracePt t="94197" x="8435975" y="3929063"/>
          <p14:tracePt t="94207" x="8486775" y="3905250"/>
          <p14:tracePt t="94217" x="8512175" y="3892550"/>
          <p14:tracePt t="94223" x="8537575" y="3879850"/>
          <p14:tracePt t="94313" x="8499475" y="3879850"/>
          <p14:tracePt t="94322" x="8412163" y="3879850"/>
          <p14:tracePt t="94335" x="8324850" y="3879850"/>
          <p14:tracePt t="94339" x="8199438" y="3879850"/>
          <p14:tracePt t="94349" x="8099425" y="3879850"/>
          <p14:tracePt t="94355" x="7986713" y="3892550"/>
          <p14:tracePt t="94365" x="7948613" y="3892550"/>
          <p14:tracePt t="94375" x="7886700" y="3916363"/>
          <p14:tracePt t="94379" x="7848600" y="3916363"/>
          <p14:tracePt t="94389" x="7823200" y="3941763"/>
          <p14:tracePt t="94405" x="7810500" y="3941763"/>
          <p14:tracePt t="94495" x="7897813" y="3941763"/>
          <p14:tracePt t="94500" x="8048625" y="3941763"/>
          <p14:tracePt t="94511" x="8212138" y="3892550"/>
          <p14:tracePt t="94515" x="8361363" y="3854450"/>
          <p14:tracePt t="94525" x="8537575" y="3803650"/>
          <p14:tracePt t="94537" x="8699500" y="3767138"/>
          <p14:tracePt t="94541" x="8824913" y="3729038"/>
          <p14:tracePt t="94552" x="8924925" y="3692525"/>
          <p14:tracePt t="94557" x="9012238" y="3667125"/>
          <p14:tracePt t="94564" x="9075738" y="3654425"/>
          <p14:tracePt t="94575" x="9088438" y="3641725"/>
          <p14:tracePt t="94637" x="9075738" y="3641725"/>
          <p14:tracePt t="94641" x="8986838" y="3641725"/>
          <p14:tracePt t="94650" x="8924925" y="3654425"/>
          <p14:tracePt t="94656" x="8874125" y="3654425"/>
          <p14:tracePt t="94666" x="8812213" y="3667125"/>
          <p14:tracePt t="94677" x="8724900" y="3667125"/>
          <p14:tracePt t="94683" x="8661400" y="3692525"/>
          <p14:tracePt t="94693" x="8586788" y="3703638"/>
          <p14:tracePt t="94698" x="8537575" y="3703638"/>
          <p14:tracePt t="94707" x="8499475" y="3729038"/>
          <p14:tracePt t="94717" x="8474075" y="3729038"/>
          <p14:tracePt t="94732" x="8461375" y="3729038"/>
          <p14:tracePt t="94777" x="8461375" y="3741738"/>
          <p14:tracePt t="94783" x="8461375" y="3754438"/>
          <p14:tracePt t="94792" x="8461375" y="3767138"/>
          <p14:tracePt t="94797" x="8474075" y="3779838"/>
          <p14:tracePt t="94806" x="8524875" y="3803650"/>
          <p14:tracePt t="94819" x="8624888" y="3816350"/>
          <p14:tracePt t="94823" x="8686800" y="3816350"/>
          <p14:tracePt t="94832" x="8763000" y="3841750"/>
          <p14:tracePt t="94838" x="8824913" y="3841750"/>
          <p14:tracePt t="94849" x="8863013" y="3841750"/>
          <p14:tracePt t="94859" x="8937625" y="3841750"/>
          <p14:tracePt t="94863" x="8986838" y="3841750"/>
          <p14:tracePt t="94873" x="8999538" y="3841750"/>
          <p14:tracePt t="94879" x="9012238" y="3841750"/>
          <p14:tracePt t="94893" x="9037638" y="3841750"/>
          <p14:tracePt t="94989" x="9050338" y="3841750"/>
          <p14:tracePt t="94999" x="9063038" y="3841750"/>
          <p14:tracePt t="95005" x="9075738" y="3841750"/>
          <p14:tracePt t="95020" x="9088438" y="3841750"/>
          <p14:tracePt t="95045" x="9088438" y="3854450"/>
          <p14:tracePt t="95054" x="9112250" y="3867150"/>
          <p14:tracePt t="95060" x="9112250" y="3879850"/>
          <p14:tracePt t="95081" x="9112250" y="3905250"/>
          <p14:tracePt t="95086" x="9112250" y="3916363"/>
          <p14:tracePt t="95094" x="9112250" y="3929063"/>
          <p14:tracePt t="95102" x="9112250" y="3954463"/>
          <p14:tracePt t="95120" x="9112250" y="3967163"/>
          <p14:tracePt t="95135" x="9088438" y="3992563"/>
          <p14:tracePt t="95306" x="9088438" y="4005263"/>
          <p14:tracePt t="95317" x="9075738" y="4005263"/>
          <p14:tracePt t="95327" x="9037638" y="4041775"/>
          <p14:tracePt t="95333" x="8975725" y="4067175"/>
          <p14:tracePt t="95343" x="8850313" y="4105275"/>
          <p14:tracePt t="95346" x="8774113" y="4117975"/>
          <p14:tracePt t="95357" x="8661400" y="4141788"/>
          <p14:tracePt t="95367" x="8524875" y="4154488"/>
          <p14:tracePt t="95373" x="8386763" y="4179888"/>
          <p14:tracePt t="95382" x="8261350" y="4179888"/>
          <p14:tracePt t="95387" x="8086725" y="4179888"/>
          <p14:tracePt t="95397" x="7923213" y="4179888"/>
          <p14:tracePt t="95407" x="7785100" y="4167188"/>
          <p14:tracePt t="95413" x="7735888" y="4141788"/>
          <p14:tracePt t="95422" x="7610475" y="4105275"/>
          <p14:tracePt t="95428" x="7535863" y="4079875"/>
          <p14:tracePt t="95439" x="7448550" y="4054475"/>
          <p14:tracePt t="95449" x="7359650" y="4029075"/>
          <p14:tracePt t="95452" x="7272338" y="4005263"/>
          <p14:tracePt t="95462" x="7159625" y="3967163"/>
          <p14:tracePt t="95469" x="7046913" y="3954463"/>
          <p14:tracePt t="95479" x="6985000" y="3929063"/>
          <p14:tracePt t="95489" x="6934200" y="3892550"/>
          <p14:tracePt t="95493" x="6910388" y="3879850"/>
          <p14:tracePt t="95502" x="6859588" y="3879850"/>
          <p14:tracePt t="95509" x="6834188" y="3867150"/>
          <p14:tracePt t="95519" x="6821488" y="3854450"/>
          <p14:tracePt t="95528" x="6784975" y="3841750"/>
          <p14:tracePt t="95535" x="6772275" y="3829050"/>
          <p14:tracePt t="95545" x="6759575" y="3829050"/>
          <p14:tracePt t="95549" x="6734175" y="3816350"/>
          <p14:tracePt t="95559" x="6708775" y="3803650"/>
          <p14:tracePt t="95574" x="6684963" y="3803650"/>
          <p14:tracePt t="95585" x="6659563" y="3792538"/>
          <p14:tracePt t="95591" x="6646863" y="3779838"/>
          <p14:tracePt t="95611" x="6621463" y="3767138"/>
          <p14:tracePt t="95615" x="6596063" y="3754438"/>
          <p14:tracePt t="95625" x="6572250" y="3729038"/>
          <p14:tracePt t="95631" x="6559550" y="3729038"/>
          <p14:tracePt t="95640" x="6521450" y="3703638"/>
          <p14:tracePt t="95652" x="6483350" y="3703638"/>
          <p14:tracePt t="95655" x="6434138" y="3703638"/>
          <p14:tracePt t="95664" x="6359525" y="3679825"/>
          <p14:tracePt t="95670" x="6321425" y="3667125"/>
          <p14:tracePt t="95680" x="6246813" y="3667125"/>
          <p14:tracePt t="95691" x="6196013" y="3641725"/>
          <p14:tracePt t="95694" x="6157913" y="3641725"/>
          <p14:tracePt t="95704" x="6134100" y="3629025"/>
          <p14:tracePt t="95711" x="6096000" y="3629025"/>
          <p14:tracePt t="95721" x="6070600" y="3629025"/>
          <p14:tracePt t="95731" x="6045200" y="3629025"/>
          <p14:tracePt t="95735" x="6021388" y="3629025"/>
          <p14:tracePt t="95746" x="5970588" y="3616325"/>
          <p14:tracePt t="95750" x="5945188" y="3616325"/>
          <p14:tracePt t="95760" x="5921375" y="3616325"/>
          <p14:tracePt t="95770" x="5883275" y="3603625"/>
          <p14:tracePt t="95787" x="5857875" y="3590925"/>
          <p14:tracePt t="95791" x="5845175" y="3590925"/>
          <p14:tracePt t="95800" x="5832475" y="3579813"/>
          <p14:tracePt t="95811" x="5821363" y="3579813"/>
          <p14:tracePt t="95817" x="5795963" y="3579813"/>
          <p14:tracePt t="95826" x="5757863" y="3567113"/>
          <p14:tracePt t="95831" x="5745163" y="3567113"/>
          <p14:tracePt t="95841" x="5708650" y="3554413"/>
          <p14:tracePt t="95853" x="5645150" y="3529013"/>
          <p14:tracePt t="95856" x="5607050" y="3516313"/>
          <p14:tracePt t="95866" x="5570538" y="3516313"/>
          <p14:tracePt t="95873" x="5519738" y="3503613"/>
          <p14:tracePt t="95883" x="5495925" y="3490913"/>
          <p14:tracePt t="95896" x="5470525" y="3490913"/>
          <p14:tracePt t="95907" x="5445125" y="3479800"/>
          <p14:tracePt t="95912" x="5432425" y="3467100"/>
          <p14:tracePt t="95923" x="5419725" y="3467100"/>
          <p14:tracePt t="95933" x="5407025" y="3467100"/>
          <p14:tracePt t="95939" x="5383213" y="3467100"/>
          <p14:tracePt t="95948" x="5345113" y="3441700"/>
          <p14:tracePt t="95953" x="5307013" y="3429000"/>
          <p14:tracePt t="95963" x="5281613" y="3416300"/>
          <p14:tracePt t="95973" x="5245100" y="3416300"/>
          <p14:tracePt t="95978" x="5219700" y="3403600"/>
          <p14:tracePt t="95989" x="5170488" y="3390900"/>
          <p14:tracePt t="96002" x="5145088" y="3378200"/>
          <p14:tracePt t="96019" x="5119688" y="3367088"/>
          <p14:tracePt t="96261" x="5106988" y="3354388"/>
          <p14:tracePt t="96285" x="5106988" y="3341688"/>
          <p14:tracePt t="96307" x="5106988" y="3328988"/>
          <p14:tracePt t="96321" x="5119688" y="3328988"/>
          <p14:tracePt t="96347" x="5132388" y="3316288"/>
          <p14:tracePt t="96400" x="5145088" y="3316288"/>
          <p14:tracePt t="96427" x="5157788" y="3316288"/>
          <p14:tracePt t="96440" x="5170488" y="3316288"/>
          <p14:tracePt t="96453" x="5181600" y="3316288"/>
          <p14:tracePt t="96467" x="5207000" y="3316288"/>
          <p14:tracePt t="96493" x="5219700" y="3316288"/>
          <p14:tracePt t="96502" x="5232400" y="3316288"/>
          <p14:tracePt t="96507" x="5257800" y="3316288"/>
          <p14:tracePt t="96517" x="5270500" y="3316288"/>
          <p14:tracePt t="96522" x="5294313" y="3316288"/>
          <p14:tracePt t="96533" x="5307013" y="3316288"/>
          <p14:tracePt t="96549" x="5319713" y="3316288"/>
          <p14:tracePt t="96568" x="5332413" y="3316288"/>
          <p14:tracePt t="96583" x="5345113" y="3316288"/>
          <p14:tracePt t="96649" x="5370513" y="3316288"/>
          <p14:tracePt t="96663" x="5394325" y="3316288"/>
          <p14:tracePt t="96673" x="5419725" y="3316288"/>
          <p14:tracePt t="96678" x="5432425" y="3328988"/>
          <p14:tracePt t="96689" x="5457825" y="3341688"/>
          <p14:tracePt t="96694" x="5495925" y="3367088"/>
          <p14:tracePt t="96705" x="5507038" y="3367088"/>
          <p14:tracePt t="96719" x="5545138" y="3390900"/>
          <p14:tracePt t="96728" x="5557838" y="3403600"/>
          <p14:tracePt t="96735" x="5583238" y="3403600"/>
          <p14:tracePt t="96744" x="5619750" y="3416300"/>
          <p14:tracePt t="96755" x="5632450" y="3416300"/>
          <p14:tracePt t="96759" x="5645150" y="3429000"/>
          <p14:tracePt t="96770" x="5670550" y="3429000"/>
          <p14:tracePt t="96774" x="5708650" y="3441700"/>
          <p14:tracePt t="96795" x="5719763" y="3441700"/>
          <p14:tracePt t="96900" x="5745163" y="3441700"/>
          <p14:tracePt t="96917" x="5770563" y="3441700"/>
          <p14:tracePt t="96927" x="5783263" y="3441700"/>
          <p14:tracePt t="96930" x="5845175" y="3441700"/>
          <p14:tracePt t="96941" x="5921375" y="3441700"/>
          <p14:tracePt t="96951" x="5995988" y="3416300"/>
          <p14:tracePt t="96957" x="6070600" y="3416300"/>
          <p14:tracePt t="96964" x="6196013" y="3416300"/>
          <p14:tracePt t="96975" x="6346825" y="3416300"/>
          <p14:tracePt t="96981" x="6496050" y="3416300"/>
          <p14:tracePt t="96991" x="6696075" y="3416300"/>
          <p14:tracePt t="96995" x="6872288" y="3416300"/>
          <p14:tracePt t="97004" x="7085013" y="3429000"/>
          <p14:tracePt t="97015" x="7348538" y="3479800"/>
          <p14:tracePt t="97021" x="7572375" y="3503613"/>
          <p14:tracePt t="97031" x="7735888" y="3529013"/>
          <p14:tracePt t="97037" x="7910513" y="3567113"/>
          <p14:tracePt t="97046" x="8035925" y="3567113"/>
          <p14:tracePt t="97056" x="8148638" y="3603625"/>
          <p14:tracePt t="97060" x="8261350" y="3629025"/>
          <p14:tracePt t="97071" x="8361363" y="3641725"/>
          <p14:tracePt t="97077" x="8486775" y="3654425"/>
          <p14:tracePt t="97087" x="8574088" y="3667125"/>
          <p14:tracePt t="97097" x="8661400" y="3679825"/>
          <p14:tracePt t="97101" x="8737600" y="3679825"/>
          <p14:tracePt t="97112" x="8799513" y="3679825"/>
          <p14:tracePt t="97116" x="8850313" y="3679825"/>
          <p14:tracePt t="97127" x="8863013" y="3679825"/>
          <p14:tracePt t="97136" x="8874125" y="3679825"/>
          <p14:tracePt t="97153" x="8886825" y="3679825"/>
          <p14:tracePt t="97167" x="8899525" y="3679825"/>
          <p14:tracePt t="97242" x="8912225" y="3692525"/>
          <p14:tracePt t="97258" x="8924925" y="3703638"/>
          <p14:tracePt t="97279" x="8937625" y="3729038"/>
          <p14:tracePt t="97283" x="8950325" y="3729038"/>
          <p14:tracePt t="97292" x="8950325" y="3741738"/>
          <p14:tracePt t="97309" x="8950325" y="3754438"/>
          <p14:tracePt t="97319" x="8950325" y="3767138"/>
          <p14:tracePt t="97333" x="8963025" y="3792538"/>
          <p14:tracePt t="97349" x="8963025" y="3803650"/>
          <p14:tracePt t="97365" x="8963025" y="3829050"/>
          <p14:tracePt t="97379" x="8963025" y="3841750"/>
          <p14:tracePt t="97389" x="8963025" y="3854450"/>
          <p14:tracePt t="97405" x="8963025" y="3867150"/>
          <p14:tracePt t="97416" x="8963025" y="3879850"/>
          <p14:tracePt t="97419" x="8963025" y="3892550"/>
          <p14:tracePt t="97439" x="8963025" y="3905250"/>
          <p14:tracePt t="97591" x="8975725" y="3905250"/>
          <p14:tracePt t="97616" x="8986838" y="3905250"/>
          <p14:tracePt t="97641" x="8999538" y="3916363"/>
          <p14:tracePt t="97656" x="9012238" y="3916363"/>
          <p14:tracePt t="97666" x="9024938" y="3929063"/>
          <p14:tracePt t="97677" x="9037638" y="3929063"/>
          <p14:tracePt t="97681" x="9050338" y="3929063"/>
          <p14:tracePt t="97702" x="9075738" y="3929063"/>
          <p14:tracePt t="97733" x="9088438" y="3929063"/>
          <p14:tracePt t="97747" x="9099550" y="3929063"/>
          <p14:tracePt t="97763" x="9112250" y="3929063"/>
          <p14:tracePt t="97773" x="9124950" y="3929063"/>
          <p14:tracePt t="97787" x="9137650" y="3929063"/>
          <p14:tracePt t="97797" x="9150350" y="3929063"/>
          <p14:tracePt t="97813" x="9163050" y="3929063"/>
          <p14:tracePt t="97859" x="9188450" y="3929063"/>
          <p14:tracePt t="97889" x="9199563" y="3929063"/>
          <p14:tracePt t="97908" x="9212263" y="3929063"/>
          <p14:tracePt t="97912" x="9224963" y="3929063"/>
          <p14:tracePt t="97938" x="9237663" y="3929063"/>
          <p14:tracePt t="97968" x="9250363" y="3929063"/>
          <p14:tracePt t="97998" x="9275763" y="3929063"/>
          <p14:tracePt t="98034" x="9288463" y="3929063"/>
          <p14:tracePt t="98049" x="9288463" y="3941763"/>
          <p14:tracePt t="98070" x="9301163" y="3954463"/>
          <p14:tracePt t="98084" x="9312275" y="3954463"/>
          <p14:tracePt t="98090" x="9324975" y="3954463"/>
          <p14:tracePt t="98111" x="9324975" y="3967163"/>
          <p14:tracePt t="98125" x="9312275" y="3992563"/>
          <p14:tracePt t="98130" x="9263063" y="3992563"/>
          <p14:tracePt t="98140" x="9163050" y="4005263"/>
          <p14:tracePt t="98151" x="9050338" y="4005263"/>
          <p14:tracePt t="98155" x="8924925" y="4029075"/>
          <p14:tracePt t="98165" x="8774113" y="4029075"/>
          <p14:tracePt t="98170" x="8650288" y="4029075"/>
          <p14:tracePt t="98181" x="8499475" y="4041775"/>
          <p14:tracePt t="98191" x="8374063" y="4041775"/>
          <p14:tracePt t="98197" x="8223250" y="4041775"/>
          <p14:tracePt t="98207" x="8110538" y="4041775"/>
          <p14:tracePt t="98211" x="8023225" y="4041775"/>
          <p14:tracePt t="98221" x="7986713" y="4041775"/>
          <p14:tracePt t="98231" x="7961313" y="4041775"/>
          <p14:tracePt t="98236" x="7935913" y="4067175"/>
          <p14:tracePt t="98247" x="7923213" y="4067175"/>
          <p14:tracePt t="98251" x="7910513" y="4067175"/>
          <p14:tracePt t="98261" x="7897813" y="4067175"/>
          <p14:tracePt t="98272" x="7886700" y="4067175"/>
          <p14:tracePt t="98287" x="7874000" y="4067175"/>
          <p14:tracePt t="98327" x="7848600" y="4067175"/>
          <p14:tracePt t="98336" x="7835900" y="4079875"/>
          <p14:tracePt t="98353" x="7810500" y="4079875"/>
          <p14:tracePt t="98363" x="7773988" y="4092575"/>
          <p14:tracePt t="98367" x="7748588" y="4092575"/>
          <p14:tracePt t="98379" x="7723188" y="4117975"/>
          <p14:tracePt t="98383" x="7685088" y="4117975"/>
          <p14:tracePt t="98393" x="7623175" y="4117975"/>
          <p14:tracePt t="98402" x="7548563" y="4117975"/>
          <p14:tracePt t="98409" x="7459663" y="4141788"/>
          <p14:tracePt t="98419" x="7385050" y="4141788"/>
          <p14:tracePt t="98423" x="7310438" y="4141788"/>
          <p14:tracePt t="98432" x="7259638" y="4141788"/>
          <p14:tracePt t="98443" x="7210425" y="4141788"/>
          <p14:tracePt t="98449" x="7159625" y="4141788"/>
          <p14:tracePt t="98460" x="7123113" y="4141788"/>
          <p14:tracePt t="98463" x="7072313" y="4141788"/>
          <p14:tracePt t="98472" x="7034213" y="4141788"/>
          <p14:tracePt t="98483" x="6985000" y="4141788"/>
          <p14:tracePt t="98489" x="6959600" y="4141788"/>
          <p14:tracePt t="98499" x="6934200" y="4141788"/>
          <p14:tracePt t="98502" x="6897688" y="4141788"/>
          <p14:tracePt t="98514" x="6846888" y="4141788"/>
          <p14:tracePt t="98526" x="6808788" y="4154488"/>
          <p14:tracePt t="98529" x="6734175" y="4154488"/>
          <p14:tracePt t="98539" x="6634163" y="4179888"/>
          <p14:tracePt t="98545" x="6596063" y="4192588"/>
          <p14:tracePt t="98554" x="6496050" y="4192588"/>
          <p14:tracePt t="98565" x="6459538" y="4217988"/>
          <p14:tracePt t="98568" x="6421438" y="4217988"/>
          <p14:tracePt t="98579" x="6396038" y="4217988"/>
          <p14:tracePt t="98585" x="6383338" y="4217988"/>
          <p14:tracePt t="98594" x="6370638" y="4217988"/>
          <p14:tracePt t="98607" x="6346825" y="4217988"/>
          <p14:tracePt t="98609" x="6321425" y="4217988"/>
          <p14:tracePt t="98619" x="6308725" y="4217988"/>
          <p14:tracePt t="98625" x="6296025" y="4241800"/>
          <p14:tracePt t="98635" x="6283325" y="4241800"/>
          <p14:tracePt t="98661" x="6259513" y="4241800"/>
          <p14:tracePt t="98685" x="6246813" y="4241800"/>
          <p14:tracePt t="98691" x="6234113" y="4241800"/>
          <p14:tracePt t="98701" x="6221413" y="4241800"/>
          <p14:tracePt t="98705" x="6183313" y="4241800"/>
          <p14:tracePt t="98715" x="6157913" y="4241800"/>
          <p14:tracePt t="98725" x="6134100" y="4217988"/>
          <p14:tracePt t="98741" x="6108700" y="4217988"/>
          <p14:tracePt t="98746" x="6070600" y="4217988"/>
          <p14:tracePt t="98766" x="6057900" y="4217988"/>
          <p14:tracePt t="98776" x="6057900" y="4205288"/>
          <p14:tracePt t="102125" x="6057900" y="4179888"/>
          <p14:tracePt t="102210" x="6057900" y="4167188"/>
          <p14:tracePt t="102216" x="6083300" y="4167188"/>
          <p14:tracePt t="102227" x="6108700" y="4179888"/>
          <p14:tracePt t="102233" x="6121400" y="4179888"/>
          <p14:tracePt t="102242" x="6146800" y="4205288"/>
          <p14:tracePt t="102246" x="6157913" y="4217988"/>
          <p14:tracePt t="102257" x="6170613" y="4217988"/>
          <p14:tracePt t="102267" x="6196013" y="4230688"/>
          <p14:tracePt t="102832" x="6208713" y="4230688"/>
          <p14:tracePt t="102843" x="6221413" y="4230688"/>
          <p14:tracePt t="102879" x="6246813" y="4205288"/>
          <p14:tracePt t="102899" x="6270625" y="4179888"/>
          <p14:tracePt t="102903" x="6270625" y="4154488"/>
          <p14:tracePt t="102912" x="6283325" y="4141788"/>
          <p14:tracePt t="102929" x="6296025" y="4141788"/>
          <p14:tracePt t="103609" x="6296025" y="4129088"/>
          <p14:tracePt t="103796" x="6296025" y="4117975"/>
          <p14:tracePt t="103814" x="6308725" y="4117975"/>
          <p14:tracePt t="103831" x="6321425" y="4105275"/>
          <p14:tracePt t="103837" x="6321425" y="4092575"/>
          <p14:tracePt t="103847" x="6321425" y="4079875"/>
          <p14:tracePt t="103857" x="6334125" y="4054475"/>
          <p14:tracePt t="103861" x="6334125" y="4017963"/>
          <p14:tracePt t="103871" x="6346825" y="3979863"/>
          <p14:tracePt t="103876" x="6346825" y="3954463"/>
          <p14:tracePt t="103892" x="6383338" y="3916363"/>
          <p14:tracePt t="103897" x="6383338" y="3892550"/>
          <p14:tracePt t="103901" x="6383338" y="3879850"/>
          <p14:tracePt t="103912" x="6383338" y="3854450"/>
          <p14:tracePt t="103916" x="6383338" y="3841750"/>
          <p14:tracePt t="103927" x="6383338" y="3829050"/>
          <p14:tracePt t="103936" x="6383338" y="3816350"/>
          <p14:tracePt t="104112" x="6383338" y="3792538"/>
          <p14:tracePt t="104129" x="6396038" y="3792538"/>
          <p14:tracePt t="104139" x="6396038" y="3779838"/>
          <p14:tracePt t="104163" x="6396038" y="3754438"/>
          <p14:tracePt t="104185" x="6408738" y="3741738"/>
          <p14:tracePt t="104194" x="6421438" y="3729038"/>
          <p14:tracePt t="104198" x="6421438" y="3716338"/>
          <p14:tracePt t="104224" x="6434138" y="3692525"/>
          <p14:tracePt t="104235" x="6472238" y="3667125"/>
          <p14:tracePt t="104239" x="6472238" y="3654425"/>
          <p14:tracePt t="104249" x="6483350" y="3641725"/>
          <p14:tracePt t="104255" x="6496050" y="3641725"/>
          <p14:tracePt t="104265" x="6496050" y="3629025"/>
          <p14:tracePt t="104274" x="6508750" y="3603625"/>
          <p14:tracePt t="104278" x="6521450" y="3579813"/>
          <p14:tracePt t="104289" x="6534150" y="3567113"/>
          <p14:tracePt t="104295" x="6546850" y="3554413"/>
          <p14:tracePt t="104304" x="6559550" y="3541713"/>
          <p14:tracePt t="104320" x="6572250" y="3529013"/>
          <p14:tracePt t="104381" x="6584950" y="3516313"/>
          <p14:tracePt t="104411" x="6584950" y="3503613"/>
          <p14:tracePt t="104431" x="6596063" y="3490913"/>
          <p14:tracePt t="104437" x="6608763" y="3479800"/>
          <p14:tracePt t="104461" x="6608763" y="3467100"/>
          <p14:tracePt t="104471" x="6621463" y="3454400"/>
          <p14:tracePt t="105521" x="6634163" y="3441700"/>
          <p14:tracePt t="105525" x="6646863" y="3416300"/>
          <p14:tracePt t="105577" x="6659563" y="3403600"/>
          <p14:tracePt t="105601" x="6659563" y="3390900"/>
          <p14:tracePt t="105611" x="6672263" y="3378200"/>
          <p14:tracePt t="105647" x="6684963" y="3367088"/>
          <p14:tracePt t="105656" x="6696075" y="3367088"/>
          <p14:tracePt t="105673" x="6696075" y="3354388"/>
          <p14:tracePt t="105687" x="6696075" y="3341688"/>
          <p14:tracePt t="105696" x="6696075" y="3328988"/>
          <p14:tracePt t="105707" x="6696075" y="3316288"/>
          <p14:tracePt t="105712" x="6696075" y="3290888"/>
          <p14:tracePt t="105724" x="6696075" y="3267075"/>
          <p14:tracePt t="105727" x="6721475" y="3241675"/>
          <p14:tracePt t="105736" x="6721475" y="3228975"/>
          <p14:tracePt t="105746" x="6721475" y="3216275"/>
          <p14:tracePt t="105752" x="6721475" y="3203575"/>
          <p14:tracePt t="105869" x="6721475" y="3190875"/>
          <p14:tracePt t="105905" x="6721475" y="3178175"/>
          <p14:tracePt t="105915" x="6721475" y="3165475"/>
          <p14:tracePt t="105929" x="6721475" y="3154363"/>
          <p14:tracePt t="105939" x="6721475" y="3141663"/>
          <p14:tracePt t="105944" x="6721475" y="3128963"/>
          <p14:tracePt t="105955" x="6708775" y="3103563"/>
          <p14:tracePt t="105969" x="6696075" y="3090863"/>
          <p14:tracePt t="105985" x="6684963" y="3090863"/>
          <p14:tracePt t="105995" x="6672263" y="3065463"/>
          <p14:tracePt t="106005" x="6659563" y="3065463"/>
          <p14:tracePt t="106020" x="6646863" y="3041650"/>
          <p14:tracePt t="106024" x="6608763" y="3041650"/>
          <p14:tracePt t="106034" x="6584950" y="3041650"/>
          <p14:tracePt t="106045" x="6546850" y="3041650"/>
          <p14:tracePt t="106051" x="6521450" y="3041650"/>
          <p14:tracePt t="106061" x="6496050" y="3041650"/>
          <p14:tracePt t="106065" x="6472238" y="3041650"/>
          <p14:tracePt t="106075" x="6446838" y="3041650"/>
          <p14:tracePt t="106085" x="6421438" y="3041650"/>
          <p14:tracePt t="106091" x="6396038" y="3041650"/>
          <p14:tracePt t="106100" x="6359525" y="3041650"/>
          <p14:tracePt t="106104" x="6334125" y="3041650"/>
          <p14:tracePt t="106115" x="6321425" y="3041650"/>
          <p14:tracePt t="106127" x="6283325" y="3041650"/>
          <p14:tracePt t="106132" x="6259513" y="3041650"/>
          <p14:tracePt t="106141" x="6221413" y="3041650"/>
          <p14:tracePt t="106147" x="6183313" y="3041650"/>
          <p14:tracePt t="106157" x="6134100" y="3041650"/>
          <p14:tracePt t="106167" x="6070600" y="3041650"/>
          <p14:tracePt t="106171" x="5957888" y="3041650"/>
          <p14:tracePt t="106182" x="5845175" y="3041650"/>
          <p14:tracePt t="106187" x="5708650" y="3041650"/>
          <p14:tracePt t="106197" x="5583238" y="3041650"/>
          <p14:tracePt t="106207" x="5457825" y="3041650"/>
          <p14:tracePt t="106213" x="5345113" y="3028950"/>
          <p14:tracePt t="106223" x="5232400" y="2990850"/>
          <p14:tracePt t="106226" x="5181600" y="2965450"/>
          <p14:tracePt t="106237" x="5106988" y="2965450"/>
          <p14:tracePt t="106248" x="5045075" y="2941638"/>
          <p14:tracePt t="106252" x="5006975" y="2928938"/>
          <p14:tracePt t="106264" x="4945063" y="2916238"/>
          <p14:tracePt t="106267" x="4919663" y="2903538"/>
          <p14:tracePt t="106277" x="4894263" y="2903538"/>
          <p14:tracePt t="106287" x="4868863" y="2903538"/>
          <p14:tracePt t="106293" x="4843463" y="2903538"/>
          <p14:tracePt t="106317" x="4819650" y="2890838"/>
          <p14:tracePt t="106333" x="4806950" y="2878138"/>
          <p14:tracePt t="106347" x="4794250" y="2878138"/>
          <p14:tracePt t="106357" x="4781550" y="2878138"/>
          <p14:tracePt t="106369" x="4768850" y="2878138"/>
          <p14:tracePt t="106373" x="4743450" y="2878138"/>
          <p14:tracePt t="106383" x="4732338" y="2878138"/>
          <p14:tracePt t="106508" x="4719638" y="2878138"/>
          <p14:tracePt t="106515" x="4719638" y="2852738"/>
          <p14:tracePt t="106525" x="4743450" y="2840038"/>
          <p14:tracePt t="106529" x="4743450" y="2828925"/>
          <p14:tracePt t="106548" x="4756150" y="2816225"/>
          <p14:tracePt t="106554" x="4768850" y="2803525"/>
          <p14:tracePt t="106565" x="4794250" y="2790825"/>
          <p14:tracePt t="106571" x="4806950" y="2790825"/>
          <p14:tracePt t="106581" x="4819650" y="2778125"/>
          <p14:tracePt t="106591" x="4832350" y="2778125"/>
          <p14:tracePt t="106605" x="4856163" y="2778125"/>
          <p14:tracePt t="106661" x="4868863" y="2778125"/>
          <p14:tracePt t="106671" x="4894263" y="2778125"/>
          <p14:tracePt t="106680" x="4932363" y="2778125"/>
          <p14:tracePt t="106685" x="4981575" y="2778125"/>
          <p14:tracePt t="106697" x="5006975" y="2790825"/>
          <p14:tracePt t="106701" x="5057775" y="2816225"/>
          <p14:tracePt t="106711" x="5119688" y="2840038"/>
          <p14:tracePt t="106721" x="5194300" y="2878138"/>
          <p14:tracePt t="106727" x="5257800" y="2890838"/>
          <p14:tracePt t="106737" x="5332413" y="2916238"/>
          <p14:tracePt t="106741" x="5383213" y="2916238"/>
          <p14:tracePt t="106751" x="5419725" y="2916238"/>
          <p14:tracePt t="106760" x="5445125" y="2916238"/>
          <p14:tracePt t="106777" x="5457825" y="2916238"/>
          <p14:tracePt t="107002" x="5445125" y="2916238"/>
          <p14:tracePt t="107009" x="5432425" y="2916238"/>
          <p14:tracePt t="107019" x="5407025" y="2916238"/>
          <p14:tracePt t="107023" x="5394325" y="2916238"/>
          <p14:tracePt t="107033" x="5370513" y="2916238"/>
          <p14:tracePt t="107045" x="5357813" y="2916238"/>
          <p14:tracePt t="107049" x="5332413" y="2916238"/>
          <p14:tracePt t="107059" x="5319713" y="2916238"/>
          <p14:tracePt t="107065" x="5307013" y="2916238"/>
          <p14:tracePt t="107089" x="5281613" y="2941638"/>
          <p14:tracePt t="107158" x="5270500" y="2941638"/>
          <p14:tracePt t="107175" x="5257800" y="2941638"/>
          <p14:tracePt t="107181" x="5245100" y="2941638"/>
          <p14:tracePt t="107191" x="5232400" y="2941638"/>
          <p14:tracePt t="107327" x="5270500" y="2941638"/>
          <p14:tracePt t="107336" x="5307013" y="2941638"/>
          <p14:tracePt t="107341" x="5332413" y="2941638"/>
          <p14:tracePt t="107351" x="5383213" y="2941638"/>
          <p14:tracePt t="107361" x="5432425" y="2941638"/>
          <p14:tracePt t="107366" x="5470525" y="2916238"/>
          <p14:tracePt t="107377" x="5545138" y="2916238"/>
          <p14:tracePt t="107382" x="5583238" y="2903538"/>
          <p14:tracePt t="107393" x="5607050" y="2890838"/>
          <p14:tracePt t="107403" x="5645150" y="2878138"/>
          <p14:tracePt t="107408" x="5657850" y="2878138"/>
          <p14:tracePt t="107433" x="5670550" y="2878138"/>
          <p14:tracePt t="107447" x="5683250" y="2878138"/>
          <p14:tracePt t="107457" x="5695950" y="2878138"/>
          <p14:tracePt t="107474" x="5695950" y="2865438"/>
          <p14:tracePt t="107583" x="5708650" y="2852738"/>
          <p14:tracePt t="107608" x="5670550" y="2840038"/>
          <p14:tracePt t="107618" x="5607050" y="2828925"/>
          <p14:tracePt t="107622" x="5570538" y="2803525"/>
          <p14:tracePt t="107633" x="5495925" y="2803525"/>
          <p14:tracePt t="107645" x="5457825" y="2803525"/>
          <p14:tracePt t="107648" x="5407025" y="2803525"/>
          <p14:tracePt t="107659" x="5357813" y="2803525"/>
          <p14:tracePt t="107665" x="5319713" y="2803525"/>
          <p14:tracePt t="107675" x="5294313" y="2803525"/>
          <p14:tracePt t="107686" x="5270500" y="2803525"/>
          <p14:tracePt t="107688" x="5245100" y="2803525"/>
          <p14:tracePt t="107705" x="5219700" y="2803525"/>
          <p14:tracePt t="108012" x="5232400" y="2803525"/>
          <p14:tracePt t="108016" x="5281613" y="2816225"/>
          <p14:tracePt t="108027" x="5332413" y="2828925"/>
          <p14:tracePt t="108037" x="5419725" y="2828925"/>
          <p14:tracePt t="108043" x="5519738" y="2852738"/>
          <p14:tracePt t="108052" x="5607050" y="2852738"/>
          <p14:tracePt t="108056" x="5670550" y="2852738"/>
          <p14:tracePt t="108067" x="5732463" y="2852738"/>
          <p14:tracePt t="108077" x="5783263" y="2852738"/>
          <p14:tracePt t="108083" x="5832475" y="2852738"/>
          <p14:tracePt t="108092" x="5870575" y="2852738"/>
          <p14:tracePt t="108098" x="5883275" y="2852738"/>
          <p14:tracePt t="108109" x="5895975" y="2852738"/>
          <p14:tracePt t="108153" x="5921375" y="2840038"/>
          <p14:tracePt t="108375" x="5908675" y="2840038"/>
          <p14:tracePt t="108381" x="5870575" y="2852738"/>
          <p14:tracePt t="108391" x="5821363" y="2878138"/>
          <p14:tracePt t="108396" x="5808663" y="2878138"/>
          <p14:tracePt t="108407" x="5795963" y="2890838"/>
          <p14:tracePt t="108416" x="5770563" y="2890838"/>
          <p14:tracePt t="108431" x="5757863" y="2890838"/>
          <p14:tracePt t="108437" x="5745163" y="2890838"/>
          <p14:tracePt t="108457" x="5732463" y="2903538"/>
          <p14:tracePt t="108471" x="5719763" y="2903538"/>
          <p14:tracePt t="108477" x="5708650" y="2916238"/>
          <p14:tracePt t="108488" x="5695950" y="2916238"/>
          <p14:tracePt t="108497" x="5683250" y="2916238"/>
          <p14:tracePt t="108500" x="5670550" y="2941638"/>
          <p14:tracePt t="108511" x="5657850" y="2941638"/>
          <p14:tracePt t="108516" x="5645150" y="2952750"/>
          <p14:tracePt t="108527" x="5632450" y="2965450"/>
          <p14:tracePt t="108550" x="5619750" y="2978150"/>
          <p14:tracePt t="108582" x="5607050" y="2990850"/>
          <p14:tracePt t="108643" x="5595938" y="3003550"/>
          <p14:tracePt t="108659" x="5570538" y="3016250"/>
          <p14:tracePt t="108683" x="5557838" y="3028950"/>
          <p14:tracePt t="108699" x="5545138" y="3041650"/>
          <p14:tracePt t="108713" x="5532438" y="3041650"/>
          <p14:tracePt t="108723" x="5519738" y="3054350"/>
          <p14:tracePt t="108739" x="5495925" y="3065463"/>
          <p14:tracePt t="108763" x="5483225" y="3078163"/>
          <p14:tracePt t="108779" x="5457825" y="3078163"/>
          <p14:tracePt t="108815" x="5445125" y="3090863"/>
          <p14:tracePt t="108818" x="5445125" y="3103563"/>
          <p14:tracePt t="108835" x="5432425" y="3103563"/>
          <p14:tracePt t="108865" x="5419725" y="3103563"/>
          <p14:tracePt t="108868" x="5407025" y="3103563"/>
          <p14:tracePt t="108879" x="5383213" y="3103563"/>
          <p14:tracePt t="108898" x="5345113" y="3103563"/>
          <p14:tracePt t="108905" x="5307013" y="3141663"/>
          <p14:tracePt t="108911" x="5270500" y="3141663"/>
          <p14:tracePt t="108920" x="5232400" y="3154363"/>
          <p14:tracePt t="108931" x="5219700" y="3154363"/>
          <p14:tracePt t="108935" x="5207000" y="3154363"/>
          <p14:tracePt t="108946" x="5194300" y="3165475"/>
          <p14:tracePt t="108962" x="5170488" y="3165475"/>
          <p14:tracePt t="108975" x="5157788" y="3165475"/>
          <p14:tracePt t="108985" x="5145088" y="3165475"/>
          <p14:tracePt t="108990" x="5132388" y="3165475"/>
          <p14:tracePt t="109011" x="5119688" y="3165475"/>
          <p14:tracePt t="109025" x="5106988" y="3165475"/>
          <p14:tracePt t="109066" x="5094288" y="3165475"/>
          <p14:tracePt t="109071" x="5081588" y="3141663"/>
          <p14:tracePt t="109081" x="5081588" y="3128963"/>
          <p14:tracePt t="109090" x="5068888" y="3116263"/>
          <p14:tracePt t="109096" x="5068888" y="3090863"/>
          <p14:tracePt t="109107" x="5057775" y="3078163"/>
          <p14:tracePt t="109111" x="5057775" y="3065463"/>
          <p14:tracePt t="109120" x="5057775" y="3041650"/>
          <p14:tracePt t="109132" x="5045075" y="3016250"/>
          <p14:tracePt t="109137" x="5045075" y="3003550"/>
          <p14:tracePt t="109147" x="5032375" y="2990850"/>
          <p14:tracePt t="109152" x="5032375" y="2978150"/>
          <p14:tracePt t="109162" x="5032375" y="2965450"/>
          <p14:tracePt t="109173" x="5019675" y="2965450"/>
          <p14:tracePt t="109177" x="5019675" y="2952750"/>
          <p14:tracePt t="109949" x="5019675" y="2928938"/>
          <p14:tracePt t="109955" x="5019675" y="2916238"/>
          <p14:tracePt t="109964" x="5019675" y="2903538"/>
          <p14:tracePt t="109975" x="5019675" y="2890838"/>
          <p14:tracePt t="109991" x="5019675" y="2878138"/>
          <p14:tracePt t="110463" x="5019675" y="2865438"/>
          <p14:tracePt t="110685" x="5019675" y="2852738"/>
          <p14:tracePt t="110705" x="5032375" y="2852738"/>
          <p14:tracePt t="110731" x="5045075" y="2852738"/>
          <p14:tracePt t="110757" x="5045075" y="2865438"/>
          <p14:tracePt t="110786" x="5057775" y="2865438"/>
          <p14:tracePt t="110797" x="5068888" y="2878138"/>
          <p14:tracePt t="110959" x="5081588" y="2878138"/>
          <p14:tracePt t="111009" x="5081588" y="2865438"/>
          <p14:tracePt t="111023" x="5094288" y="2852738"/>
          <p14:tracePt t="111049" x="5094288" y="2840038"/>
          <p14:tracePt t="111095" x="5106988" y="2828925"/>
          <p14:tracePt t="111245" x="5119688" y="2816225"/>
          <p14:tracePt t="111264" x="5132388" y="2816225"/>
          <p14:tracePt t="111270" x="5145088" y="2816225"/>
          <p14:tracePt t="111280" x="5170488" y="2816225"/>
          <p14:tracePt t="111287" x="5181600" y="2828925"/>
          <p14:tracePt t="111295" x="5194300" y="2840038"/>
          <p14:tracePt t="111311" x="5207000" y="2852738"/>
          <p14:tracePt t="111443" x="5219700" y="2852738"/>
          <p14:tracePt t="111579" x="5219700" y="2840038"/>
          <p14:tracePt t="111861" x="5232400" y="2840038"/>
          <p14:tracePt t="111890" x="5245100" y="2840038"/>
          <p14:tracePt t="111911" x="5257800" y="2840038"/>
          <p14:tracePt t="111941" x="5257800" y="2828925"/>
          <p14:tracePt t="112132" x="5270500" y="2828925"/>
          <p14:tracePt t="112149" x="5281613" y="2852738"/>
          <p14:tracePt t="112162" x="5281613" y="2865438"/>
          <p14:tracePt t="112183" x="5281613" y="2890838"/>
          <p14:tracePt t="112187" x="5294313" y="2903538"/>
          <p14:tracePt t="112196" x="5307013" y="2903538"/>
          <p14:tracePt t="112223" x="5307013" y="2916238"/>
          <p14:tracePt t="112233" x="5319713" y="2928938"/>
          <p14:tracePt t="112348" x="5345113" y="2928938"/>
          <p14:tracePt t="112439" x="5345113" y="2916238"/>
          <p14:tracePt t="112465" x="5345113" y="2903538"/>
          <p14:tracePt t="112475" x="5345113" y="2890838"/>
          <p14:tracePt t="112479" x="5345113" y="2878138"/>
          <p14:tracePt t="112495" x="5345113" y="2852738"/>
          <p14:tracePt t="112505" x="5345113" y="2840038"/>
          <p14:tracePt t="112515" x="5345113" y="2828925"/>
          <p14:tracePt t="112520" x="5357813" y="2828925"/>
          <p14:tracePt t="112530" x="5370513" y="2803525"/>
          <p14:tracePt t="113090" x="5370513" y="2816225"/>
          <p14:tracePt t="113115" x="5357813" y="2828925"/>
          <p14:tracePt t="113151" x="5345113" y="2852738"/>
          <p14:tracePt t="113170" x="5345113" y="2865438"/>
          <p14:tracePt t="113197" x="5332413" y="2878138"/>
          <p14:tracePt t="113977" x="5332413" y="2890838"/>
          <p14:tracePt t="114003" x="5345113" y="2916238"/>
          <p14:tracePt t="114139" x="5357813" y="2916238"/>
          <p14:tracePt t="114185" x="5370513" y="2916238"/>
          <p14:tracePt t="114211" x="5370513" y="2903538"/>
          <p14:tracePt t="114251" x="5370513" y="2890838"/>
          <p14:tracePt t="114265" x="5394325" y="2878138"/>
          <p14:tracePt t="114274" x="5394325" y="2865438"/>
          <p14:tracePt t="114291" x="5394325" y="2852738"/>
          <p14:tracePt t="114341" x="5407025" y="2840038"/>
          <p14:tracePt t="114749" x="5419725" y="2840038"/>
          <p14:tracePt t="114765" x="5432425" y="2852738"/>
          <p14:tracePt t="114785" x="5445125" y="2865438"/>
          <p14:tracePt t="114799" x="5445125" y="2878138"/>
          <p14:tracePt t="114831" x="5457825" y="2878138"/>
          <p14:tracePt t="114840" x="5470525" y="2890838"/>
          <p14:tracePt t="114911" x="5483225" y="2890838"/>
          <p14:tracePt t="114927" x="5495925" y="2890838"/>
          <p14:tracePt t="114977" x="5507038" y="2890838"/>
          <p14:tracePt t="115173" x="5507038" y="2878138"/>
          <p14:tracePt t="115204" x="5507038" y="2865438"/>
          <p14:tracePt t="115652" x="5507038" y="2852738"/>
          <p14:tracePt t="115717" x="5519738" y="2840038"/>
          <p14:tracePt t="115749" x="5519738" y="2828925"/>
          <p14:tracePt t="115769" x="5532438" y="2816225"/>
          <p14:tracePt t="115818" x="5532438" y="2803525"/>
          <p14:tracePt t="115839" x="5545138" y="2803525"/>
          <p14:tracePt t="116173" x="5545138" y="2816225"/>
          <p14:tracePt t="116182" x="5545138" y="2828925"/>
          <p14:tracePt t="116197" x="5545138" y="2840038"/>
          <p14:tracePt t="116207" x="5545138" y="2852738"/>
          <p14:tracePt t="116212" x="5545138" y="2865438"/>
          <p14:tracePt t="116227" x="5545138" y="2878138"/>
          <p14:tracePt t="116425" x="5557838" y="2878138"/>
          <p14:tracePt t="116474" x="5570538" y="2878138"/>
          <p14:tracePt t="116479" x="5595938" y="2865438"/>
          <p14:tracePt t="116515" x="5607050" y="2865438"/>
          <p14:tracePt t="116531" x="5607050" y="2852738"/>
          <p14:tracePt t="116621" x="5607050" y="2840038"/>
          <p14:tracePt t="116913" x="5619750" y="2840038"/>
          <p14:tracePt t="116948" x="5632450" y="2852738"/>
          <p14:tracePt t="117045" x="5645150" y="2865438"/>
          <p14:tracePt t="117115" x="5657850" y="2865438"/>
          <p14:tracePt t="117165" x="5657850" y="2852738"/>
          <p14:tracePt t="117190" x="5657850" y="2840038"/>
          <p14:tracePt t="117205" x="5657850" y="2828925"/>
          <p14:tracePt t="117356" x="5670550" y="2816225"/>
          <p14:tracePt t="117377" x="5695950" y="2816225"/>
          <p14:tracePt t="117383" x="5708650" y="2828925"/>
          <p14:tracePt t="117392" x="5719763" y="2840038"/>
          <p14:tracePt t="117396" x="5719763" y="2852738"/>
          <p14:tracePt t="117409" x="5732463" y="2852738"/>
          <p14:tracePt t="117488" x="5732463" y="2865438"/>
          <p14:tracePt t="117492" x="5745163" y="2865438"/>
          <p14:tracePt t="117509" x="5757863" y="2840038"/>
          <p14:tracePt t="117538" x="5770563" y="2816225"/>
          <p14:tracePt t="117660" x="5783263" y="2816225"/>
          <p14:tracePt t="117714" x="5795963" y="2816225"/>
          <p14:tracePt t="118376" x="5808663" y="2816225"/>
          <p14:tracePt t="118386" x="5832475" y="2816225"/>
          <p14:tracePt t="118397" x="5908675" y="2865438"/>
          <p14:tracePt t="118401" x="6045200" y="2941638"/>
          <p14:tracePt t="118410" x="6221413" y="3041650"/>
          <p14:tracePt t="118417" x="6508750" y="3154363"/>
          <p14:tracePt t="118427" x="6759575" y="3254375"/>
          <p14:tracePt t="118437" x="7046913" y="3378200"/>
          <p14:tracePt t="118441" x="7372350" y="3516313"/>
          <p14:tracePt t="118451" x="7710488" y="3616325"/>
          <p14:tracePt t="118456" x="8023225" y="3716338"/>
          <p14:tracePt t="118467" x="8399463" y="3841750"/>
          <p14:tracePt t="118476" x="8699500" y="3916363"/>
          <p14:tracePt t="118480" x="9063038" y="3979863"/>
          <p14:tracePt t="118492" x="9401175" y="4054475"/>
          <p14:tracePt t="118496" x="9613900" y="4067175"/>
          <p14:tracePt t="118507" x="9813925" y="4117975"/>
          <p14:tracePt t="118517" x="9963150" y="4129088"/>
          <p14:tracePt t="118523" x="10088563" y="4154488"/>
          <p14:tracePt t="118533" x="10188575" y="4192588"/>
          <p14:tracePt t="118536" x="10239375" y="4205288"/>
          <p14:tracePt t="118547" x="10288588" y="4230688"/>
          <p14:tracePt t="118557" x="10301288" y="4230688"/>
          <p14:tracePt t="118563" x="10313988" y="4230688"/>
          <p14:tracePt t="118572" x="10326688" y="4230688"/>
          <p14:tracePt t="118683" x="10326688" y="4241800"/>
          <p14:tracePt t="118791" x="10326688" y="4217988"/>
          <p14:tracePt t="118800" x="10326688" y="4192588"/>
          <p14:tracePt t="118805" x="10326688" y="4179888"/>
          <p14:tracePt t="118815" x="10326688" y="4167188"/>
          <p14:tracePt t="118826" x="10313988" y="4167188"/>
          <p14:tracePt t="118831" x="10313988" y="4154488"/>
          <p14:tracePt t="118847" x="10288588" y="4154488"/>
          <p14:tracePt t="118856" x="10277475" y="4141788"/>
          <p14:tracePt t="118867" x="10252075" y="4141788"/>
          <p14:tracePt t="118870" x="10188575" y="4141788"/>
          <p14:tracePt t="118893" x="10052050" y="4141788"/>
          <p14:tracePt t="118896" x="9975850" y="4141788"/>
          <p14:tracePt t="118907" x="9913938" y="4141788"/>
          <p14:tracePt t="118911" x="9839325" y="4141788"/>
          <p14:tracePt t="118923" x="9801225" y="4141788"/>
          <p14:tracePt t="118927" x="9750425" y="4141788"/>
          <p14:tracePt t="118937" x="9713913" y="4141788"/>
          <p14:tracePt t="118947" x="9688513" y="4141788"/>
          <p14:tracePt t="118953" x="9663113" y="4141788"/>
          <p14:tracePt t="118963" x="9626600" y="4141788"/>
          <p14:tracePt t="118966" x="9588500" y="4141788"/>
          <p14:tracePt t="118976" x="9563100" y="4141788"/>
          <p14:tracePt t="118986" x="9537700" y="4141788"/>
          <p14:tracePt t="118992" x="9501188" y="4141788"/>
          <p14:tracePt t="119003" x="9450388" y="4141788"/>
          <p14:tracePt t="119007" x="9388475" y="4141788"/>
          <p14:tracePt t="119016" x="9312275" y="4141788"/>
          <p14:tracePt t="119028" x="9224963" y="4141788"/>
          <p14:tracePt t="119032" x="9150350" y="4141788"/>
          <p14:tracePt t="119043" x="9037638" y="4167188"/>
          <p14:tracePt t="119049" x="8963025" y="4167188"/>
          <p14:tracePt t="119059" x="8850313" y="4167188"/>
          <p14:tracePt t="119069" x="8750300" y="4179888"/>
          <p14:tracePt t="119074" x="8674100" y="4179888"/>
          <p14:tracePt t="119082" x="8574088" y="4179888"/>
          <p14:tracePt t="119089" x="8448675" y="4217988"/>
          <p14:tracePt t="119099" x="8335963" y="4217988"/>
          <p14:tracePt t="119108" x="8212138" y="4241800"/>
          <p14:tracePt t="119113" x="8123238" y="4254500"/>
          <p14:tracePt t="119123" x="8023225" y="4292600"/>
          <p14:tracePt t="119129" x="7948613" y="4292600"/>
          <p14:tracePt t="119139" x="7910513" y="4292600"/>
          <p14:tracePt t="119149" x="7897813" y="4292600"/>
          <p14:tracePt t="119153" x="7874000" y="4292600"/>
          <p14:tracePt t="119264" x="7974013" y="4292600"/>
          <p14:tracePt t="119270" x="8148638" y="4292600"/>
          <p14:tracePt t="119281" x="8348663" y="4292600"/>
          <p14:tracePt t="119291" x="8599488" y="4292600"/>
          <p14:tracePt t="119295" x="8837613" y="4292600"/>
          <p14:tracePt t="119305" x="9012238" y="4279900"/>
          <p14:tracePt t="119311" x="9199563" y="4241800"/>
          <p14:tracePt t="119321" x="9350375" y="4230688"/>
          <p14:tracePt t="119331" x="9463088" y="4192588"/>
          <p14:tracePt t="119335" x="9525000" y="4167188"/>
          <p14:tracePt t="119344" x="9537700" y="4167188"/>
          <p14:tracePt t="119351" x="9550400" y="4167188"/>
          <p14:tracePt t="119360" x="9563100" y="4141788"/>
          <p14:tracePt t="119421" x="9488488" y="4141788"/>
          <p14:tracePt t="119430" x="9363075" y="4141788"/>
          <p14:tracePt t="119437" x="9188450" y="4141788"/>
          <p14:tracePt t="119447" x="9050338" y="4141788"/>
          <p14:tracePt t="119451" x="8924925" y="4141788"/>
          <p14:tracePt t="119461" x="8786813" y="4129088"/>
          <p14:tracePt t="119471" x="8724900" y="4129088"/>
          <p14:tracePt t="119476" x="8637588" y="4129088"/>
          <p14:tracePt t="119487" x="8624888" y="4129088"/>
          <p14:tracePt t="119491" x="8612188" y="4129088"/>
          <p14:tracePt t="119546" x="8599488" y="4129088"/>
          <p14:tracePt t="119557" x="8599488" y="4117975"/>
          <p14:tracePt t="119563" x="8599488" y="4105275"/>
          <p14:tracePt t="119573" x="8599488" y="4092575"/>
          <p14:tracePt t="119583" x="8612188" y="4067175"/>
          <p14:tracePt t="119587" x="8674100" y="4041775"/>
          <p14:tracePt t="119597" x="8724900" y="4017963"/>
          <p14:tracePt t="119602" x="8812213" y="3992563"/>
          <p14:tracePt t="119613" x="8912225" y="3954463"/>
          <p14:tracePt t="119623" x="8986838" y="3941763"/>
          <p14:tracePt t="119629" x="9050338" y="3916363"/>
          <p14:tracePt t="119638" x="9124950" y="3892550"/>
          <p14:tracePt t="119643" x="9175750" y="3879850"/>
          <p14:tracePt t="119653" x="9237663" y="3854450"/>
          <p14:tracePt t="119739" x="9212263" y="3854450"/>
          <p14:tracePt t="119744" x="9124950" y="3854450"/>
          <p14:tracePt t="119754" x="9037638" y="3854450"/>
          <p14:tracePt t="119765" x="8975725" y="3854450"/>
          <p14:tracePt t="119769" x="8886825" y="3854450"/>
          <p14:tracePt t="119779" x="8837613" y="3854450"/>
          <p14:tracePt t="119785" x="8750300" y="3854450"/>
          <p14:tracePt t="119795" x="8699500" y="3854450"/>
          <p14:tracePt t="119804" x="8624888" y="3867150"/>
          <p14:tracePt t="119809" x="8599488" y="3879850"/>
          <p14:tracePt t="119819" x="8561388" y="3879850"/>
          <p14:tracePt t="119826" x="8548688" y="3879850"/>
          <p14:tracePt t="119835" x="8524875" y="3879850"/>
          <p14:tracePt t="119991" x="8512175" y="3892550"/>
          <p14:tracePt t="120027" x="8524875" y="3892550"/>
          <p14:tracePt t="120037" x="8561388" y="3892550"/>
          <p14:tracePt t="120047" x="8586788" y="3892550"/>
          <p14:tracePt t="120051" x="8612188" y="3892550"/>
          <p14:tracePt t="120060" x="8661400" y="3892550"/>
          <p14:tracePt t="120066" x="8699500" y="3892550"/>
          <p14:tracePt t="120076" x="8750300" y="3892550"/>
          <p14:tracePt t="120087" x="8824913" y="3892550"/>
          <p14:tracePt t="120090" x="8863013" y="3892550"/>
          <p14:tracePt t="120101" x="8924925" y="3892550"/>
          <p14:tracePt t="120107" x="8986838" y="3892550"/>
          <p14:tracePt t="120117" x="9063038" y="3892550"/>
          <p14:tracePt t="120127" x="9112250" y="3916363"/>
          <p14:tracePt t="120132" x="9150350" y="3916363"/>
          <p14:tracePt t="120143" x="9188450" y="3941763"/>
          <p14:tracePt t="120147" x="9199563" y="3941763"/>
          <p14:tracePt t="120157" x="9224963" y="3941763"/>
          <p14:tracePt t="120173" x="9250363" y="3941763"/>
          <p14:tracePt t="120183" x="9263063" y="3954463"/>
          <p14:tracePt t="120209" x="9275763" y="3954463"/>
          <p14:tracePt t="120339" x="9288463" y="3954463"/>
          <p14:tracePt t="120379" x="9301163" y="3954463"/>
          <p14:tracePt t="120405" x="9312275" y="3954463"/>
          <p14:tracePt t="120888" x="9337675" y="3954463"/>
          <p14:tracePt t="121025" x="9350375" y="3954463"/>
          <p14:tracePt t="121061" x="9350375" y="3941763"/>
          <p14:tracePt t="121075" x="9350375" y="3929063"/>
          <p14:tracePt t="121101" x="9350375" y="3916363"/>
          <p14:tracePt t="121126" x="9350375" y="3892550"/>
          <p14:tracePt t="121423" x="9337675" y="3892550"/>
          <p14:tracePt t="121429" x="9288463" y="3892550"/>
          <p14:tracePt t="121439" x="9212263" y="3892550"/>
          <p14:tracePt t="121446" x="9124950" y="3916363"/>
          <p14:tracePt t="121455" x="9050338" y="3916363"/>
          <p14:tracePt t="121465" x="8963025" y="3929063"/>
          <p14:tracePt t="121469" x="8886825" y="3929063"/>
          <p14:tracePt t="121479" x="8799513" y="3954463"/>
          <p14:tracePt t="121484" x="8699500" y="3967163"/>
          <p14:tracePt t="121495" x="8599488" y="3967163"/>
          <p14:tracePt t="121504" x="8461375" y="4005263"/>
          <p14:tracePt t="121508" x="8312150" y="4017963"/>
          <p14:tracePt t="121519" x="8135938" y="4029075"/>
          <p14:tracePt t="121525" x="7948613" y="4029075"/>
          <p14:tracePt t="121535" x="7748588" y="4029075"/>
          <p14:tracePt t="121544" x="7561263" y="4029075"/>
          <p14:tracePt t="121548" x="7397750" y="4029075"/>
          <p14:tracePt t="121559" x="7246938" y="4029075"/>
          <p14:tracePt t="121565" x="7123113" y="4029075"/>
          <p14:tracePt t="121576" x="7021513" y="4029075"/>
          <p14:tracePt t="121585" x="6910388" y="3992563"/>
          <p14:tracePt t="121589" x="6808788" y="3967163"/>
          <p14:tracePt t="121599" x="6684963" y="3929063"/>
          <p14:tracePt t="121604" x="6546850" y="3892550"/>
          <p14:tracePt t="121614" x="6421438" y="3841750"/>
          <p14:tracePt t="121625" x="6296025" y="3803650"/>
          <p14:tracePt t="121631" x="6157913" y="3754438"/>
          <p14:tracePt t="121641" x="5957888" y="3703638"/>
          <p14:tracePt t="121645" x="5757863" y="3654425"/>
          <p14:tracePt t="121654" x="5570538" y="3579813"/>
          <p14:tracePt t="121664" x="5394325" y="3529013"/>
          <p14:tracePt t="121670" x="5207000" y="3429000"/>
          <p14:tracePt t="121681" x="5032375" y="3378200"/>
          <p14:tracePt t="121685" x="4894263" y="3341688"/>
          <p14:tracePt t="121696" x="4743450" y="3303588"/>
          <p14:tracePt t="121707" x="4606925" y="3241675"/>
          <p14:tracePt t="121711" x="4468813" y="3203575"/>
          <p14:tracePt t="121721" x="4368800" y="3178175"/>
          <p14:tracePt t="121727" x="4268788" y="3154363"/>
          <p14:tracePt t="121736" x="4181475" y="3116263"/>
          <p14:tracePt t="121746" x="4068763" y="3103563"/>
          <p14:tracePt t="121751" x="3968750" y="3065463"/>
          <p14:tracePt t="121761" x="3892550" y="3054350"/>
          <p14:tracePt t="121767" x="3792538" y="3028950"/>
          <p14:tracePt t="121776" x="3692525" y="3028950"/>
          <p14:tracePt t="121787" x="3567113" y="3003550"/>
          <p14:tracePt t="121791" x="3492500" y="3003550"/>
          <p14:tracePt t="121801" x="3392488" y="3003550"/>
          <p14:tracePt t="121806" x="3317875" y="3003550"/>
          <p14:tracePt t="121817" x="3254375" y="3003550"/>
          <p14:tracePt t="121826" x="3216275" y="3003550"/>
          <p14:tracePt t="121833" x="3167063" y="3003550"/>
          <p14:tracePt t="121843" x="3128963" y="3003550"/>
          <p14:tracePt t="121847" x="3103563" y="3003550"/>
          <p14:tracePt t="121857" x="3079750" y="3003550"/>
          <p14:tracePt t="121867" x="3041650" y="3003550"/>
          <p14:tracePt t="121872" x="2992438" y="3016250"/>
          <p14:tracePt t="121889" x="2928938" y="3078163"/>
          <p14:tracePt t="121896" x="2890838" y="3090863"/>
          <p14:tracePt t="121906" x="2854325" y="3116263"/>
          <p14:tracePt t="121912" x="2841625" y="3116263"/>
          <p14:tracePt t="121923" x="2816225" y="3116263"/>
          <p14:tracePt t="121937" x="2816225" y="3128963"/>
          <p14:tracePt t="121946" x="2803525" y="3141663"/>
          <p14:tracePt t="121962" x="2803525" y="3154363"/>
          <p14:tracePt t="121989" x="2803525" y="3178175"/>
          <p14:tracePt t="121993" x="2803525" y="3190875"/>
          <p14:tracePt t="122009" x="2803525" y="3203575"/>
          <p14:tracePt t="122019" x="2803525" y="3216275"/>
          <p14:tracePt t="122034" x="2803525" y="3241675"/>
          <p14:tracePt t="122050" x="2816225" y="3254375"/>
          <p14:tracePt t="122059" x="2828925" y="3254375"/>
          <p14:tracePt t="122068" x="2841625" y="3254375"/>
          <p14:tracePt t="122075" x="2854325" y="3278188"/>
          <p14:tracePt t="122085" x="2867025" y="3278188"/>
          <p14:tracePt t="122089" x="2879725" y="3290888"/>
          <p14:tracePt t="122099" x="2890838" y="3290888"/>
          <p14:tracePt t="122108" x="2890838" y="3303588"/>
          <p14:tracePt t="122115" x="2903538" y="3316288"/>
          <p14:tracePt t="122125" x="2916238" y="3328988"/>
          <p14:tracePt t="122139" x="2928938" y="3328988"/>
          <p14:tracePt t="122150" x="2928938" y="3341688"/>
          <p14:tracePt t="122287" x="2941638" y="3354388"/>
          <p14:tracePt t="122906" x="2941638" y="3367088"/>
          <p14:tracePt t="122927" x="2928938" y="3367088"/>
          <p14:tracePt t="122931" x="2903538" y="3367088"/>
          <p14:tracePt t="122943" x="2867025" y="3390900"/>
          <p14:tracePt t="122946" x="2841625" y="3403600"/>
          <p14:tracePt t="122957" x="2790825" y="3429000"/>
          <p14:tracePt t="122968" x="2767013" y="3429000"/>
          <p14:tracePt t="122973" x="2728913" y="3454400"/>
          <p14:tracePt t="122984" x="2654300" y="3467100"/>
          <p14:tracePt t="122987" x="2628900" y="3467100"/>
          <p14:tracePt t="122997" x="2565400" y="3490913"/>
          <p14:tracePt t="123007" x="2528888" y="3490913"/>
          <p14:tracePt t="123013" x="2478088" y="3516313"/>
          <p14:tracePt t="123023" x="2441575" y="3529013"/>
          <p14:tracePt t="123027" x="2403475" y="3541713"/>
          <p14:tracePt t="123037" x="2390775" y="3541713"/>
          <p14:tracePt t="123047" x="2365375" y="3554413"/>
          <p14:tracePt t="123053" x="2352675" y="3579813"/>
          <p14:tracePt t="123063" x="2339975" y="3579813"/>
          <p14:tracePt t="123086" x="2328863" y="3579813"/>
          <p14:tracePt t="123093" x="2316163" y="3590925"/>
          <p14:tracePt t="123109" x="2303463" y="3590925"/>
          <p14:tracePt t="123118" x="2290763" y="3603625"/>
          <p14:tracePt t="123143" x="2278063" y="3603625"/>
          <p14:tracePt t="123189" x="2265363" y="3603625"/>
          <p14:tracePt t="123193" x="2252663" y="3603625"/>
          <p14:tracePt t="123213" x="2239963" y="3603625"/>
          <p14:tracePt t="123219" x="2216150" y="3603625"/>
          <p14:tracePt t="123229" x="2178050" y="3603625"/>
          <p14:tracePt t="123235" x="2152650" y="3603625"/>
          <p14:tracePt t="123246" x="2127250" y="3616325"/>
          <p14:tracePt t="123255" x="2090738" y="3616325"/>
          <p14:tracePt t="123259" x="2065338" y="3629025"/>
          <p14:tracePt t="123269" x="2027238" y="3629025"/>
          <p14:tracePt t="123275" x="1990725" y="3654425"/>
          <p14:tracePt t="123284" x="1965325" y="3654425"/>
          <p14:tracePt t="123295" x="1952625" y="3654425"/>
          <p14:tracePt t="123299" x="1903413" y="3654425"/>
          <p14:tracePt t="123311" x="1890713" y="3654425"/>
          <p14:tracePt t="123314" x="1878013" y="3654425"/>
          <p14:tracePt t="123325" x="1852613" y="3654425"/>
          <p14:tracePt t="123335" x="1827213" y="3654425"/>
          <p14:tracePt t="123341" x="1790700" y="3667125"/>
          <p14:tracePt t="123350" x="1778000" y="3679825"/>
          <p14:tracePt t="123354" x="1765300" y="3679825"/>
          <p14:tracePt t="123365" x="1739900" y="3679825"/>
          <p14:tracePt t="123375" x="1714500" y="3679825"/>
          <p14:tracePt t="123380" x="1701800" y="3679825"/>
          <p14:tracePt t="123391" x="1689100" y="3679825"/>
          <p14:tracePt t="123395" x="1677988" y="3679825"/>
          <p14:tracePt t="123408" x="1652588" y="3679825"/>
          <p14:tracePt t="123421" x="1627188" y="3679825"/>
          <p14:tracePt t="123431" x="1601788" y="3679825"/>
          <p14:tracePt t="123446" x="1577975" y="3679825"/>
          <p14:tracePt t="123457" x="1552575" y="3679825"/>
          <p14:tracePt t="123471" x="1539875" y="3667125"/>
          <p14:tracePt t="123477" x="1527175" y="3667125"/>
          <p14:tracePt t="123557" x="1501775" y="3667125"/>
          <p14:tracePt t="123563" x="1489075" y="3667125"/>
          <p14:tracePt t="123573" x="1476375" y="3654425"/>
          <p14:tracePt t="123587" x="1465263" y="3641725"/>
          <p14:tracePt t="123597" x="1452563" y="3641725"/>
          <p14:tracePt t="123799" x="1452563" y="3629025"/>
          <p14:tracePt t="124359" x="1439863" y="3629025"/>
          <p14:tracePt t="124365" x="1427163" y="3629025"/>
          <p14:tracePt t="124405" x="1414463" y="3629025"/>
          <p14:tracePt t="124465" x="1401763" y="3629025"/>
          <p14:tracePt t="124479" x="1401763" y="3616325"/>
          <p14:tracePt t="124490" x="1389063" y="3616325"/>
          <p14:tracePt t="124505" x="1376363" y="3590925"/>
          <p14:tracePt t="124521" x="1376363" y="3579813"/>
          <p14:tracePt t="124531" x="1363663" y="3567113"/>
          <p14:tracePt t="124540" x="1363663" y="3541713"/>
          <p14:tracePt t="124544" x="1352550" y="3529013"/>
          <p14:tracePt t="124571" x="1352550" y="3503613"/>
          <p14:tracePt t="124587" x="1352550" y="3490913"/>
          <p14:tracePt t="128995" x="1352550" y="3479800"/>
          <p14:tracePt t="129004" x="1327150" y="3454400"/>
          <p14:tracePt t="129008" x="1314450" y="3454400"/>
          <p14:tracePt t="129019" x="1263650" y="3454400"/>
          <p14:tracePt t="129029" x="1239838" y="3441700"/>
          <p14:tracePt t="129036" x="1227138" y="3441700"/>
          <p14:tracePt t="135309" x="1201738" y="3441700"/>
          <p14:tracePt t="135319" x="1189038" y="3441700"/>
          <p14:tracePt t="135325" x="1176338" y="3441700"/>
          <p14:tracePt t="135494" x="1227138" y="3467100"/>
          <p14:tracePt t="135505" x="1289050" y="3490913"/>
          <p14:tracePt t="135516" x="1327150" y="3516313"/>
          <p14:tracePt t="135520" x="1376363" y="3541713"/>
          <p14:tracePt t="135531" x="1414463" y="3579813"/>
          <p14:tracePt t="135535" x="1476375" y="3603625"/>
          <p14:tracePt t="135547" x="1514475" y="3603625"/>
          <p14:tracePt t="135556" x="1589088" y="3641725"/>
          <p14:tracePt t="135561" x="1639888" y="3667125"/>
          <p14:tracePt t="135571" x="1677988" y="3667125"/>
          <p14:tracePt t="135577" x="1765300" y="3692525"/>
          <p14:tracePt t="135587" x="1778000" y="3703638"/>
          <p14:tracePt t="135597" x="1839913" y="3703638"/>
          <p14:tracePt t="135600" x="1865313" y="3729038"/>
          <p14:tracePt t="135611" x="1890713" y="3741738"/>
          <p14:tracePt t="135616" x="1914525" y="3741738"/>
          <p14:tracePt t="135626" x="1939925" y="3741738"/>
          <p14:tracePt t="135637" x="1952625" y="3741738"/>
          <p14:tracePt t="135641" x="1978025" y="3754438"/>
          <p14:tracePt t="135653" x="1990725" y="3754438"/>
          <p14:tracePt t="135666" x="2014538" y="3754438"/>
          <p14:tracePt t="135683" x="2027238" y="3754438"/>
          <p14:tracePt t="135693" x="2039938" y="3754438"/>
          <p14:tracePt t="135697" x="2065338" y="3754438"/>
          <p14:tracePt t="135706" x="2078038" y="3754438"/>
          <p14:tracePt t="135717" x="2116138" y="3754438"/>
          <p14:tracePt t="135723" x="2139950" y="3754438"/>
          <p14:tracePt t="135733" x="2178050" y="3767138"/>
          <p14:tracePt t="135736" x="2203450" y="3767138"/>
          <p14:tracePt t="135747" x="2228850" y="3767138"/>
          <p14:tracePt t="135757" x="2278063" y="3767138"/>
          <p14:tracePt t="135762" x="2303463" y="3767138"/>
          <p14:tracePt t="135773" x="2328863" y="3767138"/>
          <p14:tracePt t="135777" x="2365375" y="3767138"/>
          <p14:tracePt t="135787" x="2416175" y="3767138"/>
          <p14:tracePt t="135799" x="2465388" y="3767138"/>
          <p14:tracePt t="135802" x="2503488" y="3767138"/>
          <p14:tracePt t="135813" x="2528888" y="3767138"/>
          <p14:tracePt t="135819" x="2554288" y="3767138"/>
          <p14:tracePt t="135829" x="2590800" y="3767138"/>
          <p14:tracePt t="135843" x="2603500" y="3767138"/>
          <p14:tracePt t="135853" x="2628900" y="3767138"/>
          <p14:tracePt t="135879" x="2641600" y="3754438"/>
          <p14:tracePt t="135892" x="2641600" y="3741738"/>
          <p14:tracePt t="135894" x="2667000" y="3741738"/>
          <p14:tracePt t="135915" x="2667000" y="3729038"/>
          <p14:tracePt t="135925" x="2678113" y="3729038"/>
          <p14:tracePt t="136157" x="2678113" y="3716338"/>
          <p14:tracePt t="136176" x="2678113" y="3703638"/>
          <p14:tracePt t="136210" x="2678113" y="3692525"/>
          <p14:tracePt t="136221" x="2678113" y="3679825"/>
          <p14:tracePt t="136237" x="2678113" y="3667125"/>
          <p14:tracePt t="136247" x="2678113" y="3654425"/>
          <p14:tracePt t="136253" x="2678113" y="3641725"/>
          <p14:tracePt t="136266" x="2678113" y="3616325"/>
          <p14:tracePt t="136287" x="2678113" y="3603625"/>
          <p14:tracePt t="136292" x="2654300" y="3603625"/>
          <p14:tracePt t="136307" x="2641600" y="3590925"/>
          <p14:tracePt t="136317" x="2628900" y="3579813"/>
          <p14:tracePt t="136333" x="2603500" y="3567113"/>
          <p14:tracePt t="136343" x="2590800" y="3567113"/>
          <p14:tracePt t="136347" x="2565400" y="3541713"/>
          <p14:tracePt t="136367" x="2541588" y="3541713"/>
          <p14:tracePt t="136383" x="2528888" y="3541713"/>
          <p14:tracePt t="136388" x="2490788" y="3516313"/>
          <p14:tracePt t="136409" x="2478088" y="3503613"/>
          <p14:tracePt t="136413" x="2465388" y="3503613"/>
          <p14:tracePt t="136423" x="2452688" y="3503613"/>
          <p14:tracePt t="136429" x="2441575" y="3503613"/>
          <p14:tracePt t="136452" x="2416175" y="3503613"/>
          <p14:tracePt t="136786" x="2416175" y="3490913"/>
          <p14:tracePt t="136801" x="2428875" y="3490913"/>
          <p14:tracePt t="136811" x="2441575" y="3490913"/>
          <p14:tracePt t="136827" x="2465388" y="3490913"/>
          <p14:tracePt t="136837" x="2490788" y="3490913"/>
          <p14:tracePt t="136842" x="2516188" y="3490913"/>
          <p14:tracePt t="136863" x="2528888" y="3490913"/>
          <p14:tracePt t="136866" x="2541588" y="3490913"/>
          <p14:tracePt t="136877" x="2565400" y="3490913"/>
          <p14:tracePt t="136891" x="2578100" y="3503613"/>
          <p14:tracePt t="136893" x="2590800" y="3503613"/>
          <p14:tracePt t="136902" x="2603500" y="3516313"/>
          <p14:tracePt t="136919" x="2616200" y="3516313"/>
          <p14:tracePt t="136923" x="2628900" y="3516313"/>
          <p14:tracePt t="136933" x="2641600" y="3516313"/>
          <p14:tracePt t="136948" x="2641600" y="3529013"/>
          <p14:tracePt t="137049" x="2654300" y="3529013"/>
          <p14:tracePt t="137059" x="2654300" y="3541713"/>
          <p14:tracePt t="137089" x="2654300" y="3554413"/>
          <p14:tracePt t="137191" x="2667000" y="3554413"/>
          <p14:tracePt t="137201" x="2667000" y="3579813"/>
          <p14:tracePt t="137215" x="2678113" y="3590925"/>
          <p14:tracePt t="137221" x="2690813" y="3603625"/>
          <p14:tracePt t="137231" x="2716213" y="3603625"/>
          <p14:tracePt t="137240" x="2790825" y="3641725"/>
          <p14:tracePt t="137245" x="2854325" y="3667125"/>
          <p14:tracePt t="137255" x="2941638" y="3667125"/>
          <p14:tracePt t="137261" x="3067050" y="3667125"/>
          <p14:tracePt t="137271" x="3179763" y="3703638"/>
          <p14:tracePt t="137281" x="3328988" y="3716338"/>
          <p14:tracePt t="137285" x="3417888" y="3741738"/>
          <p14:tracePt t="137295" x="3505200" y="3741738"/>
          <p14:tracePt t="137301" x="3554413" y="3741738"/>
          <p14:tracePt t="137311" x="3579813" y="3741738"/>
          <p14:tracePt t="137320" x="3605213" y="3741738"/>
          <p14:tracePt t="137337" x="3617913" y="3741738"/>
          <p14:tracePt t="137341" x="3630613" y="3741738"/>
          <p14:tracePt t="137423" x="3554413" y="3767138"/>
          <p14:tracePt t="137427" x="3441700" y="3779838"/>
          <p14:tracePt t="137436" x="3305175" y="3779838"/>
          <p14:tracePt t="137443" x="3154363" y="3779838"/>
          <p14:tracePt t="137453" x="3041650" y="3779838"/>
          <p14:tracePt t="137463" x="2928938" y="3779838"/>
          <p14:tracePt t="137467" x="2778125" y="3779838"/>
          <p14:tracePt t="137476" x="2667000" y="3779838"/>
          <p14:tracePt t="137483" x="2578100" y="3779838"/>
          <p14:tracePt t="137493" x="2503488" y="3779838"/>
          <p14:tracePt t="137503" x="2441575" y="3779838"/>
          <p14:tracePt t="137509" x="2416175" y="3779838"/>
          <p14:tracePt t="137518" x="2390775" y="3779838"/>
          <p14:tracePt t="137522" x="2365375" y="3779838"/>
          <p14:tracePt t="137533" x="2339975" y="3779838"/>
          <p14:tracePt t="137619" x="2339975" y="3754438"/>
          <p14:tracePt t="137629" x="2365375" y="3754438"/>
          <p14:tracePt t="137638" x="2441575" y="3729038"/>
          <p14:tracePt t="137643" x="2478088" y="3716338"/>
          <p14:tracePt t="137655" x="2528888" y="3716338"/>
          <p14:tracePt t="137660" x="2565400" y="3716338"/>
          <p14:tracePt t="137668" x="2590800" y="3703638"/>
          <p14:tracePt t="137947" x="2603500" y="3703638"/>
          <p14:tracePt t="137957" x="2654300" y="3692525"/>
          <p14:tracePt t="137967" x="2678113" y="3667125"/>
          <p14:tracePt t="137972" x="2728913" y="3667125"/>
          <p14:tracePt t="137983" x="2790825" y="3667125"/>
          <p14:tracePt t="137987" x="2867025" y="3667125"/>
          <p14:tracePt t="137997" x="2928938" y="3667125"/>
          <p14:tracePt t="138007" x="3003550" y="3667125"/>
          <p14:tracePt t="138013" x="3041650" y="3667125"/>
          <p14:tracePt t="138022" x="3067050" y="3667125"/>
          <p14:tracePt t="138027" x="3092450" y="3667125"/>
          <p14:tracePt t="138037" x="3116263" y="3667125"/>
          <p14:tracePt t="138047" x="3128963" y="3667125"/>
          <p14:tracePt t="138054" x="3141663" y="3667125"/>
          <p14:tracePt t="138063" x="3154363" y="3667125"/>
          <p14:tracePt t="138089" x="3167063" y="3667125"/>
          <p14:tracePt t="138173" x="3154363" y="3667125"/>
          <p14:tracePt t="138183" x="3141663" y="3667125"/>
          <p14:tracePt t="138199" x="3128963" y="3667125"/>
          <p14:tracePt t="138205" x="3116263" y="3667125"/>
          <p14:tracePt t="138255" x="3103563" y="3667125"/>
          <p14:tracePt t="138294" x="3116263" y="3667125"/>
          <p14:tracePt t="138305" x="3205163" y="3667125"/>
          <p14:tracePt t="138315" x="3328988" y="3667125"/>
          <p14:tracePt t="138319" x="3479800" y="3667125"/>
          <p14:tracePt t="138330" x="3630613" y="3667125"/>
          <p14:tracePt t="138335" x="3779838" y="3667125"/>
          <p14:tracePt t="138345" x="3892550" y="3667125"/>
          <p14:tracePt t="138355" x="3992563" y="3667125"/>
          <p14:tracePt t="138361" x="4081463" y="3667125"/>
          <p14:tracePt t="138370" x="4105275" y="3667125"/>
          <p14:tracePt t="138374" x="4117975" y="3667125"/>
          <p14:tracePt t="138385" x="4130675" y="3667125"/>
          <p14:tracePt t="138557" x="4117975" y="3667125"/>
          <p14:tracePt t="138561" x="4105275" y="3641725"/>
          <p14:tracePt t="138572" x="4092575" y="3641725"/>
          <p14:tracePt t="138577" x="4068763" y="3616325"/>
          <p14:tracePt t="138587" x="4043363" y="3579813"/>
          <p14:tracePt t="138597" x="4017963" y="3554413"/>
          <p14:tracePt t="138603" x="3992563" y="3516313"/>
          <p14:tracePt t="138613" x="3930650" y="3490913"/>
          <p14:tracePt t="138617" x="3905250" y="3467100"/>
          <p14:tracePt t="138628" x="3892550" y="3441700"/>
          <p14:tracePt t="138637" x="3879850" y="3429000"/>
          <p14:tracePt t="138643" x="3867150" y="3429000"/>
          <p14:tracePt t="138656" x="3867150" y="3416300"/>
          <p14:tracePt t="138669" x="3867150" y="3403600"/>
          <p14:tracePt t="138678" x="3867150" y="3390900"/>
          <p14:tracePt t="138695" x="3867150" y="3378200"/>
          <p14:tracePt t="138698" x="3856038" y="3378200"/>
          <p14:tracePt t="138710" x="3856038" y="3367088"/>
          <p14:tracePt t="138723" x="3830638" y="3341688"/>
          <p14:tracePt t="138749" x="3817938" y="3341688"/>
          <p14:tracePt t="138758" x="3792538" y="3341688"/>
          <p14:tracePt t="138768" x="3756025" y="3341688"/>
          <p14:tracePt t="138776" x="3730625" y="3341688"/>
          <p14:tracePt t="138785" x="3705225" y="3341688"/>
          <p14:tracePt t="138789" x="3679825" y="3341688"/>
          <p14:tracePt t="138799" x="3654425" y="3341688"/>
          <p14:tracePt t="138810" x="3617913" y="3367088"/>
          <p14:tracePt t="138814" x="3605213" y="3378200"/>
          <p14:tracePt t="138826" x="3579813" y="3390900"/>
          <p14:tracePt t="138829" x="3541713" y="3441700"/>
          <p14:tracePt t="138839" x="3517900" y="3479800"/>
          <p14:tracePt t="138849" x="3505200" y="3490913"/>
          <p14:tracePt t="138854" x="3492500" y="3516313"/>
          <p14:tracePt t="138864" x="3492500" y="3567113"/>
          <p14:tracePt t="138870" x="3492500" y="3590925"/>
          <p14:tracePt t="138892" x="3492500" y="3654425"/>
          <p14:tracePt t="138895" x="3530600" y="3679825"/>
          <p14:tracePt t="138904" x="3554413" y="3716338"/>
          <p14:tracePt t="138911" x="3567113" y="3716338"/>
          <p14:tracePt t="138921" x="3579813" y="3716338"/>
          <p14:tracePt t="138930" x="3605213" y="3741738"/>
          <p14:tracePt t="138935" x="3617913" y="3741738"/>
          <p14:tracePt t="138944" x="3643313" y="3741738"/>
          <p14:tracePt t="138951" x="3692525" y="3741738"/>
          <p14:tracePt t="138961" x="3730625" y="3741738"/>
          <p14:tracePt t="138971" x="3792538" y="3741738"/>
          <p14:tracePt t="138974" x="3830638" y="3716338"/>
          <p14:tracePt t="138985" x="3879850" y="3654425"/>
          <p14:tracePt t="138990" x="3892550" y="3579813"/>
          <p14:tracePt t="139001" x="3892550" y="3516313"/>
          <p14:tracePt t="139011" x="3892550" y="3429000"/>
          <p14:tracePt t="139014" x="3892550" y="3378200"/>
          <p14:tracePt t="139026" x="3879850" y="3328988"/>
          <p14:tracePt t="139030" x="3856038" y="3303588"/>
          <p14:tracePt t="139041" x="3817938" y="3278188"/>
          <p14:tracePt t="139051" x="3792538" y="3278188"/>
          <p14:tracePt t="139056" x="3767138" y="3278188"/>
          <p14:tracePt t="139067" x="3730625" y="3278188"/>
          <p14:tracePt t="139071" x="3717925" y="3278188"/>
          <p14:tracePt t="139081" x="3667125" y="3303588"/>
          <p14:tracePt t="139091" x="3630613" y="3341688"/>
          <p14:tracePt t="139097" x="3605213" y="3367088"/>
          <p14:tracePt t="139107" x="3579813" y="3378200"/>
          <p14:tracePt t="139113" x="3554413" y="3429000"/>
          <p14:tracePt t="139123" x="3530600" y="3467100"/>
          <p14:tracePt t="139133" x="3530600" y="3479800"/>
          <p14:tracePt t="139138" x="3530600" y="3503613"/>
          <p14:tracePt t="139147" x="3530600" y="3529013"/>
          <p14:tracePt t="139163" x="3530600" y="3554413"/>
          <p14:tracePt t="139173" x="3530600" y="3567113"/>
          <p14:tracePt t="139176" x="3530600" y="3579813"/>
          <p14:tracePt t="139187" x="3530600" y="3590925"/>
          <p14:tracePt t="139203" x="3541713" y="3603625"/>
          <p14:tracePt t="139213" x="3554413" y="3603625"/>
          <p14:tracePt t="139216" x="3579813" y="3603625"/>
          <p14:tracePt t="139232" x="3592513" y="3590925"/>
          <p14:tracePt t="139243" x="3605213" y="3579813"/>
          <p14:tracePt t="139253" x="3617913" y="3567113"/>
          <p14:tracePt t="139256" x="3617913" y="3554413"/>
          <p14:tracePt t="139279" x="3617913" y="3541713"/>
          <p14:tracePt t="139636" x="3617913" y="3529013"/>
          <p14:tracePt t="139752" x="3617913" y="3516313"/>
          <p14:tracePt t="141039" x="3630613" y="3516313"/>
          <p14:tracePt t="141072" x="3630613" y="3529013"/>
          <p14:tracePt t="141095" x="3617913" y="3529013"/>
          <p14:tracePt t="141098" x="3605213" y="3541713"/>
          <p14:tracePt t="141108" x="3579813" y="3541713"/>
          <p14:tracePt t="141114" x="3567113" y="3541713"/>
          <p14:tracePt t="141125" x="3517900" y="3567113"/>
          <p14:tracePt t="141135" x="3454400" y="3567113"/>
          <p14:tracePt t="141139" x="3392488" y="3567113"/>
          <p14:tracePt t="141149" x="3305175" y="3567113"/>
          <p14:tracePt t="141156" x="3179763" y="3567113"/>
          <p14:tracePt t="141165" x="3067050" y="3567113"/>
          <p14:tracePt t="141174" x="2954338" y="3579813"/>
          <p14:tracePt t="141178" x="2879725" y="3579813"/>
          <p14:tracePt t="141189" x="2778125" y="3579813"/>
          <p14:tracePt t="141195" x="2703513" y="3579813"/>
          <p14:tracePt t="141205" x="2616200" y="3579813"/>
          <p14:tracePt t="141214" x="2528888" y="3579813"/>
          <p14:tracePt t="141221" x="2441575" y="3579813"/>
          <p14:tracePt t="141231" x="2378075" y="3579813"/>
          <p14:tracePt t="141235" x="2303463" y="3579813"/>
          <p14:tracePt t="141245" x="2252663" y="3567113"/>
          <p14:tracePt t="141255" x="2190750" y="3567113"/>
          <p14:tracePt t="141261" x="2139950" y="3541713"/>
          <p14:tracePt t="141271" x="2090738" y="3541713"/>
          <p14:tracePt t="141274" x="2052638" y="3541713"/>
          <p14:tracePt t="141286" x="1978025" y="3529013"/>
          <p14:tracePt t="141294" x="1890713" y="3529013"/>
          <p14:tracePt t="141300" x="1778000" y="3529013"/>
          <p14:tracePt t="141311" x="1665288" y="3529013"/>
          <p14:tracePt t="141317" x="1539875" y="3529013"/>
          <p14:tracePt t="141327" x="1427163" y="3529013"/>
          <p14:tracePt t="141337" x="1339850" y="3529013"/>
          <p14:tracePt t="141341" x="1276350" y="3529013"/>
          <p14:tracePt t="141352" x="1201738" y="3541713"/>
          <p14:tracePt t="141357" x="1176338" y="3567113"/>
          <p14:tracePt t="141368" x="1139825" y="3567113"/>
          <p14:tracePt t="141376" x="1127125" y="3567113"/>
          <p14:tracePt t="141629" x="1139825" y="3567113"/>
          <p14:tracePt t="141639" x="1176338" y="3567113"/>
          <p14:tracePt t="141653" x="1189038" y="3567113"/>
          <p14:tracePt t="141665" x="1201738" y="3567113"/>
          <p14:tracePt t="141668" x="1214438" y="3567113"/>
          <p14:tracePt t="141679" x="1227138" y="3567113"/>
          <p14:tracePt t="141685" x="1239838" y="3590925"/>
          <p14:tracePt t="141695" x="1252538" y="3590925"/>
          <p14:tracePt t="141704" x="1263650" y="3590925"/>
          <p14:tracePt t="141719" x="1301750" y="3590925"/>
          <p14:tracePt t="141725" x="1314450" y="3590925"/>
          <p14:tracePt t="141735" x="1339850" y="3590925"/>
          <p14:tracePt t="141745" x="1389063" y="3590925"/>
          <p14:tracePt t="141749" x="1427163" y="3590925"/>
          <p14:tracePt t="141759" x="1501775" y="3616325"/>
          <p14:tracePt t="141765" x="1527175" y="3616325"/>
          <p14:tracePt t="141774" x="1539875" y="3629025"/>
          <p14:tracePt t="141784" x="1577975" y="3629025"/>
          <p14:tracePt t="141791" x="1601788" y="3629025"/>
          <p14:tracePt t="141800" x="1627188" y="3629025"/>
          <p14:tracePt t="141805" x="1652588" y="3629025"/>
          <p14:tracePt t="141815" x="1677988" y="3629025"/>
          <p14:tracePt t="141831" x="1701800" y="3629025"/>
          <p14:tracePt t="142099" x="1714500" y="3629025"/>
          <p14:tracePt t="142112" x="1727200" y="3629025"/>
          <p14:tracePt t="142163" x="1739900" y="3629025"/>
          <p14:tracePt t="142179" x="1765300" y="3629025"/>
          <p14:tracePt t="142213" x="1778000" y="3629025"/>
          <p14:tracePt t="142219" x="1790700" y="3629025"/>
          <p14:tracePt t="142229" x="1801813" y="3629025"/>
          <p14:tracePt t="142245" x="1801813" y="3616325"/>
          <p14:tracePt t="142259" x="1814513" y="3603625"/>
          <p14:tracePt t="142359" x="1827213" y="3603625"/>
          <p14:tracePt t="142401" x="1839913" y="3603625"/>
          <p14:tracePt t="142421" x="1852613" y="3603625"/>
          <p14:tracePt t="142431" x="1865313" y="3590925"/>
          <p14:tracePt t="142440" x="1878013" y="3590925"/>
          <p14:tracePt t="142454" x="1890713" y="3579813"/>
          <p14:tracePt t="142460" x="1903413" y="3579813"/>
          <p14:tracePt t="142481" x="1927225" y="3579813"/>
          <p14:tracePt t="142485" x="1939925" y="3567113"/>
          <p14:tracePt t="142495" x="1952625" y="3567113"/>
          <p14:tracePt t="142501" x="1978025" y="3567113"/>
          <p14:tracePt t="142536" x="1990725" y="3554413"/>
          <p14:tracePt t="142560" x="2003425" y="3554413"/>
          <p14:tracePt t="142597" x="2014538" y="3554413"/>
          <p14:tracePt t="142623" x="2027238" y="3554413"/>
          <p14:tracePt t="142632" x="2039938" y="3554413"/>
          <p14:tracePt t="142653" x="2065338" y="3554413"/>
          <p14:tracePt t="142672" x="2078038" y="3554413"/>
          <p14:tracePt t="142676" x="2103438" y="3554413"/>
          <p14:tracePt t="142687" x="2116138" y="3554413"/>
          <p14:tracePt t="142693" x="2139950" y="3567113"/>
          <p14:tracePt t="142703" x="2165350" y="3567113"/>
          <p14:tracePt t="142713" x="2190750" y="3567113"/>
          <p14:tracePt t="142716" x="2216150" y="3579813"/>
          <p14:tracePt t="142726" x="2228850" y="3579813"/>
          <p14:tracePt t="142736" x="2239963" y="3579813"/>
          <p14:tracePt t="142743" x="2278063" y="3590925"/>
          <p14:tracePt t="142752" x="2290763" y="3590925"/>
          <p14:tracePt t="142767" x="2316163" y="3603625"/>
          <p14:tracePt t="142783" x="2339975" y="3603625"/>
          <p14:tracePt t="142797" x="2365375" y="3616325"/>
          <p14:tracePt t="142806" x="2378075" y="3616325"/>
          <p14:tracePt t="142823" x="2390775" y="3616325"/>
          <p14:tracePt t="142853" x="2416175" y="3616325"/>
          <p14:tracePt t="143273" x="2416175" y="3629025"/>
          <p14:tracePt t="143287" x="2428875" y="3629025"/>
          <p14:tracePt t="143307" x="2441575" y="3629025"/>
          <p14:tracePt t="143327" x="2452688" y="3629025"/>
          <p14:tracePt t="143378" x="2465388" y="3629025"/>
          <p14:tracePt t="143382" x="2478088" y="3629025"/>
          <p14:tracePt t="143392" x="2490788" y="3629025"/>
          <p14:tracePt t="143398" x="2516188" y="3629025"/>
          <p14:tracePt t="143408" x="2528888" y="3629025"/>
          <p14:tracePt t="143419" x="2541588" y="3629025"/>
          <p14:tracePt t="143423" x="2554288" y="3629025"/>
          <p14:tracePt t="143433" x="2565400" y="3629025"/>
          <p14:tracePt t="143448" x="2590800" y="3629025"/>
          <p14:tracePt t="143459" x="2590800" y="3641725"/>
          <p14:tracePt t="143463" x="2603500" y="3641725"/>
          <p14:tracePt t="143472" x="2616200" y="3641725"/>
          <p14:tracePt t="143479" x="2628900" y="3641725"/>
          <p14:tracePt t="143499" x="2641600" y="3641725"/>
          <p14:tracePt t="143502" x="2654300" y="3641725"/>
          <p14:tracePt t="143513" x="2667000" y="3641725"/>
          <p14:tracePt t="143529" x="2678113" y="3641725"/>
          <p14:tracePt t="143544" x="2703513" y="3641725"/>
          <p14:tracePt t="143555" x="2728913" y="3641725"/>
          <p14:tracePt t="143559" x="2767013" y="3641725"/>
          <p14:tracePt t="143569" x="2778125" y="3641725"/>
          <p14:tracePt t="143578" x="2816225" y="3641725"/>
          <p14:tracePt t="143585" x="2841625" y="3641725"/>
          <p14:tracePt t="143595" x="2879725" y="3641725"/>
          <p14:tracePt t="143600" x="2954338" y="3641725"/>
          <p14:tracePt t="143608" x="3041650" y="3641725"/>
          <p14:tracePt t="143619" x="3128963" y="3667125"/>
          <p14:tracePt t="143625" x="3179763" y="3667125"/>
          <p14:tracePt t="143635" x="3279775" y="3667125"/>
          <p14:tracePt t="143641" x="3328988" y="3692525"/>
          <p14:tracePt t="143650" x="3379788" y="3692525"/>
          <p14:tracePt t="143660" x="3405188" y="3703638"/>
          <p14:tracePt t="143666" x="3429000" y="3703638"/>
          <p14:tracePt t="143675" x="3454400" y="3703638"/>
          <p14:tracePt t="143682" x="3479800" y="3716338"/>
          <p14:tracePt t="143691" x="3505200" y="3716338"/>
          <p14:tracePt t="143700" x="3517900" y="3729038"/>
          <p14:tracePt t="143715" x="3530600" y="3729038"/>
          <p14:tracePt t="143751" x="3541713" y="3729038"/>
          <p14:tracePt t="143757" x="3554413" y="3729038"/>
          <p14:tracePt t="143771" x="3567113" y="3729038"/>
          <p14:tracePt t="143791" x="3567113" y="3741738"/>
          <p14:tracePt t="143847" x="3579813" y="3741738"/>
          <p14:tracePt t="143860" x="3592513" y="3741738"/>
          <p14:tracePt t="143867" x="3605213" y="3741738"/>
          <p14:tracePt t="143877" x="3617913" y="3741738"/>
          <p14:tracePt t="143896" x="3630613" y="3729038"/>
          <p14:tracePt t="143903" x="3643313" y="3729038"/>
          <p14:tracePt t="143923" x="3654425" y="3729038"/>
          <p14:tracePt t="143933" x="3667125" y="3729038"/>
          <p14:tracePt t="143946" x="3692525" y="3729038"/>
          <p14:tracePt t="143963" x="3705225" y="3729038"/>
          <p14:tracePt t="143979" x="3717925" y="3729038"/>
          <p14:tracePt t="144159" x="3717925" y="3716338"/>
          <p14:tracePt t="144169" x="3717925" y="3703638"/>
          <p14:tracePt t="144178" x="3717925" y="3692525"/>
          <p14:tracePt t="144195" x="3717925" y="3667125"/>
          <p14:tracePt t="144201" x="3717925" y="3654425"/>
          <p14:tracePt t="144211" x="3717925" y="3641725"/>
          <p14:tracePt t="144220" x="3717925" y="3629025"/>
          <p14:tracePt t="144224" x="3717925" y="3590925"/>
          <p14:tracePt t="144241" x="3717925" y="3567113"/>
          <p14:tracePt t="144251" x="3705225" y="3554413"/>
          <p14:tracePt t="144260" x="3692525" y="3529013"/>
          <p14:tracePt t="144264" x="3667125" y="3516313"/>
          <p14:tracePt t="144281" x="3667125" y="3503613"/>
          <p14:tracePt t="144291" x="3667125" y="3479800"/>
          <p14:tracePt t="144300" x="3654425" y="3479800"/>
          <p14:tracePt t="144317" x="3654425" y="3467100"/>
          <p14:tracePt t="144337" x="3654425" y="3454400"/>
          <p14:tracePt t="145087" x="3654425" y="3441700"/>
          <p14:tracePt t="145099" x="3692525" y="3441700"/>
          <p14:tracePt t="145103" x="3756025" y="3467100"/>
          <p14:tracePt t="145114" x="3792538" y="3467100"/>
          <p14:tracePt t="145118" x="3843338" y="3467100"/>
          <p14:tracePt t="145129" x="3879850" y="3467100"/>
          <p14:tracePt t="145135" x="3930650" y="3467100"/>
          <p14:tracePt t="145145" x="3992563" y="3467100"/>
          <p14:tracePt t="145154" x="4017963" y="3467100"/>
          <p14:tracePt t="145159" x="4056063" y="3467100"/>
          <p14:tracePt t="145168" x="4081463" y="3467100"/>
          <p14:tracePt t="145185" x="4105275" y="3467100"/>
          <p14:tracePt t="145195" x="4117975" y="3467100"/>
          <p14:tracePt t="145219" x="4130675" y="3467100"/>
          <p14:tracePt t="145234" x="4156075" y="3454400"/>
          <p14:tracePt t="145245" x="4181475" y="3454400"/>
          <p14:tracePt t="145251" x="4192588" y="3454400"/>
          <p14:tracePt t="145261" x="4230688" y="3454400"/>
          <p14:tracePt t="145264" x="4243388" y="3454400"/>
          <p14:tracePt t="145274" x="4268788" y="3454400"/>
          <p14:tracePt t="145285" x="4281488" y="3454400"/>
          <p14:tracePt t="145291" x="4294188" y="3454400"/>
          <p14:tracePt t="145301" x="4305300" y="3454400"/>
          <p14:tracePt t="145305" x="4318000" y="3454400"/>
          <p14:tracePt t="145314" x="4330700" y="3454400"/>
          <p14:tracePt t="145325" x="4343400" y="3454400"/>
          <p14:tracePt t="145340" x="4368800" y="3454400"/>
          <p14:tracePt t="145355" x="4381500" y="3454400"/>
          <p14:tracePt t="145367" x="4394200" y="3454400"/>
          <p14:tracePt t="145381" x="4406900" y="3454400"/>
          <p14:tracePt t="145396" x="4418013" y="3454400"/>
          <p14:tracePt t="145407" x="4418013" y="3441700"/>
          <p14:tracePt t="145410" x="4430713" y="3441700"/>
          <p14:tracePt t="145437" x="4456113" y="3441700"/>
          <p14:tracePt t="145450" x="4468813" y="3429000"/>
          <p14:tracePt t="145461" x="4481513" y="3429000"/>
          <p14:tracePt t="145467" x="4494213" y="3416300"/>
          <p14:tracePt t="145476" x="4518025" y="3416300"/>
          <p14:tracePt t="145488" x="4530725" y="3403600"/>
          <p14:tracePt t="145492" x="4556125" y="3390900"/>
          <p14:tracePt t="145503" x="4581525" y="3378200"/>
          <p14:tracePt t="145507" x="4606925" y="3367088"/>
          <p14:tracePt t="145526" x="4630738" y="3354388"/>
          <p14:tracePt t="145547" x="4656138" y="3341688"/>
          <p14:tracePt t="145572" x="4668838" y="3341688"/>
          <p14:tracePt t="145583" x="4668838" y="3328988"/>
          <p14:tracePt t="145589" x="4681538" y="3328988"/>
          <p14:tracePt t="145608" x="4706938" y="3328988"/>
          <p14:tracePt t="145629" x="4706938" y="3316288"/>
          <p14:tracePt t="145632" x="4719638" y="3303588"/>
          <p14:tracePt t="145659" x="4732338" y="3303588"/>
          <p14:tracePt t="145669" x="4743450" y="3290888"/>
          <p14:tracePt t="145675" x="4756150" y="3290888"/>
          <p14:tracePt t="145695" x="4768850" y="3278188"/>
          <p14:tracePt t="145709" x="4794250" y="3278188"/>
          <p14:tracePt t="145725" x="4819650" y="3267075"/>
          <p14:tracePt t="145744" x="4832350" y="3254375"/>
          <p14:tracePt t="145759" x="4843463" y="3254375"/>
          <p14:tracePt t="145766" x="4856163" y="3241675"/>
          <p14:tracePt t="145775" x="4881563" y="3241675"/>
          <p14:tracePt t="145784" x="4906963" y="3228975"/>
          <p14:tracePt t="145788" x="4945063" y="3228975"/>
          <p14:tracePt t="145799" x="4968875" y="3216275"/>
          <p14:tracePt t="145805" x="4994275" y="3216275"/>
          <p14:tracePt t="145816" x="5006975" y="3216275"/>
          <p14:tracePt t="145825" x="5032375" y="3203575"/>
          <p14:tracePt t="145831" x="5057775" y="3203575"/>
          <p14:tracePt t="145840" x="5106988" y="3203575"/>
          <p14:tracePt t="145845" x="5145088" y="3203575"/>
          <p14:tracePt t="145855" x="5207000" y="3203575"/>
          <p14:tracePt t="145865" x="5270500" y="3203575"/>
          <p14:tracePt t="145871" x="5345113" y="3203575"/>
          <p14:tracePt t="145881" x="5407025" y="3203575"/>
          <p14:tracePt t="145884" x="5507038" y="3203575"/>
          <p14:tracePt t="145899" x="5595938" y="3203575"/>
          <p14:tracePt t="145905" x="5708650" y="3203575"/>
          <p14:tracePt t="145911" x="5821363" y="3203575"/>
          <p14:tracePt t="145920" x="5895975" y="3203575"/>
          <p14:tracePt t="145924" x="5945188" y="3203575"/>
          <p14:tracePt t="145936" x="5995988" y="3190875"/>
          <p14:tracePt t="145947" x="6034088" y="3178175"/>
          <p14:tracePt t="145951" x="6070600" y="3178175"/>
          <p14:tracePt t="145967" x="6083300" y="3178175"/>
          <p14:tracePt t="145996" x="6096000" y="3165475"/>
          <p14:tracePt t="146041" x="6096000" y="3154363"/>
          <p14:tracePt t="146050" x="6108700" y="3154363"/>
          <p14:tracePt t="146073" x="6108700" y="3141663"/>
          <p14:tracePt t="146112" x="6108700" y="3128963"/>
          <p14:tracePt t="146137" x="6108700" y="3116263"/>
          <p14:tracePt t="146153" x="6108700" y="3103563"/>
          <p14:tracePt t="146163" x="6108700" y="3090863"/>
          <p14:tracePt t="146178" x="6108700" y="3065463"/>
          <p14:tracePt t="146193" x="6108700" y="3054350"/>
          <p14:tracePt t="146203" x="6108700" y="3041650"/>
          <p14:tracePt t="146209" x="6096000" y="3041650"/>
          <p14:tracePt t="146219" x="6070600" y="3016250"/>
          <p14:tracePt t="146233" x="6057900" y="3016250"/>
          <p14:tracePt t="146242" x="6034088" y="3016250"/>
          <p14:tracePt t="146249" x="6008688" y="3016250"/>
          <p14:tracePt t="146259" x="5957888" y="3016250"/>
          <p14:tracePt t="146262" x="5921375" y="3016250"/>
          <p14:tracePt t="146273" x="5870575" y="3016250"/>
          <p14:tracePt t="146285" x="5808663" y="3016250"/>
          <p14:tracePt t="146288" x="5732463" y="3016250"/>
          <p14:tracePt t="146299" x="5619750" y="3016250"/>
          <p14:tracePt t="146304" x="5532438" y="3016250"/>
          <p14:tracePt t="146315" x="5432425" y="3016250"/>
          <p14:tracePt t="146324" x="5370513" y="3016250"/>
          <p14:tracePt t="146328" x="5294313" y="3016250"/>
          <p14:tracePt t="146340" x="5232400" y="3016250"/>
          <p14:tracePt t="146344" x="5145088" y="3016250"/>
          <p14:tracePt t="146356" x="5081588" y="3016250"/>
          <p14:tracePt t="146365" x="5006975" y="3016250"/>
          <p14:tracePt t="146370" x="4932363" y="3016250"/>
          <p14:tracePt t="146381" x="4868863" y="3016250"/>
          <p14:tracePt t="146385" x="4806950" y="3016250"/>
          <p14:tracePt t="146395" x="4732338" y="3016250"/>
          <p14:tracePt t="146406" x="4668838" y="3041650"/>
          <p14:tracePt t="146410" x="4606925" y="3041650"/>
          <p14:tracePt t="146421" x="4568825" y="3054350"/>
          <p14:tracePt t="146425" x="4543425" y="3054350"/>
          <p14:tracePt t="146435" x="4506913" y="3065463"/>
          <p14:tracePt t="146445" x="4481513" y="3065463"/>
          <p14:tracePt t="146450" x="4468813" y="3078163"/>
          <p14:tracePt t="146480" x="4456113" y="3090863"/>
          <p14:tracePt t="146511" x="4443413" y="3103563"/>
          <p14:tracePt t="146527" x="4443413" y="3116263"/>
          <p14:tracePt t="146530" x="4443413" y="3128963"/>
          <p14:tracePt t="146540" x="4443413" y="3165475"/>
          <p14:tracePt t="146550" x="4443413" y="3178175"/>
          <p14:tracePt t="146557" x="4443413" y="3216275"/>
          <p14:tracePt t="146567" x="4468813" y="3278188"/>
          <p14:tracePt t="146570" x="4494213" y="3328988"/>
          <p14:tracePt t="146581" x="4543425" y="3390900"/>
          <p14:tracePt t="146591" x="4606925" y="3441700"/>
          <p14:tracePt t="146597" x="4694238" y="3490913"/>
          <p14:tracePt t="146607" x="4794250" y="3554413"/>
          <p14:tracePt t="146611" x="4906963" y="3603625"/>
          <p14:tracePt t="146621" x="5081588" y="3641725"/>
          <p14:tracePt t="146631" x="5232400" y="3667125"/>
          <p14:tracePt t="146636" x="5407025" y="3667125"/>
          <p14:tracePt t="146647" x="5595938" y="3667125"/>
          <p14:tracePt t="146653" x="5757863" y="3667125"/>
          <p14:tracePt t="146663" x="5908675" y="3667125"/>
          <p14:tracePt t="146672" x="6045200" y="3654425"/>
          <p14:tracePt t="146677" x="6134100" y="3616325"/>
          <p14:tracePt t="146687" x="6221413" y="3590925"/>
          <p14:tracePt t="146692" x="6270625" y="3554413"/>
          <p14:tracePt t="146703" x="6308725" y="3529013"/>
          <p14:tracePt t="146712" x="6334125" y="3503613"/>
          <p14:tracePt t="146717" x="6359525" y="3490913"/>
          <p14:tracePt t="146729" x="6359525" y="3479800"/>
          <p14:tracePt t="146733" x="6359525" y="3467100"/>
          <p14:tracePt t="146742" x="6359525" y="3454400"/>
          <p14:tracePt t="146753" x="6359525" y="3429000"/>
          <p14:tracePt t="146759" x="6359525" y="3416300"/>
          <p14:tracePt t="146773" x="6359525" y="3390900"/>
          <p14:tracePt t="146793" x="6346825" y="3378200"/>
          <p14:tracePt t="146799" x="6334125" y="3367088"/>
          <p14:tracePt t="146809" x="6321425" y="3341688"/>
          <p14:tracePt t="146813" x="6283325" y="3328988"/>
          <p14:tracePt t="146823" x="6246813" y="3303588"/>
          <p14:tracePt t="146835" x="6234113" y="3303588"/>
          <p14:tracePt t="146839" x="6183313" y="3303588"/>
          <p14:tracePt t="146850" x="6134100" y="3278188"/>
          <p14:tracePt t="146853" x="6070600" y="3278188"/>
          <p14:tracePt t="146865" x="5983288" y="3278188"/>
          <p14:tracePt t="146875" x="5883275" y="3278188"/>
          <p14:tracePt t="146879" x="5770563" y="3278188"/>
          <p14:tracePt t="146899" x="5583238" y="3278188"/>
          <p14:tracePt t="146905" x="5483225" y="3278188"/>
          <p14:tracePt t="146915" x="5445125" y="3278188"/>
          <p14:tracePt t="146919" x="5394325" y="3278188"/>
          <p14:tracePt t="146929" x="5370513" y="3278188"/>
          <p14:tracePt t="146934" x="5332413" y="3278188"/>
          <p14:tracePt t="146944" x="5281613" y="3278188"/>
          <p14:tracePt t="146955" x="5257800" y="3290888"/>
          <p14:tracePt t="146959" x="5245100" y="3303588"/>
          <p14:tracePt t="146969" x="5207000" y="3316288"/>
          <p14:tracePt t="146984" x="5207000" y="3328988"/>
          <p14:tracePt t="146996" x="5194300" y="3341688"/>
          <p14:tracePt t="147001" x="5194300" y="3354388"/>
          <p14:tracePt t="147011" x="5194300" y="3390900"/>
          <p14:tracePt t="147025" x="5194300" y="3403600"/>
          <p14:tracePt t="147035" x="5194300" y="3429000"/>
          <p14:tracePt t="147040" x="5194300" y="3441700"/>
          <p14:tracePt t="147051" x="5194300" y="3454400"/>
          <p14:tracePt t="147064" x="5194300" y="3479800"/>
          <p14:tracePt t="147080" x="5194300" y="3490913"/>
          <p14:tracePt t="147091" x="5207000" y="3490913"/>
          <p14:tracePt t="147097" x="5219700" y="3490913"/>
          <p14:tracePt t="147106" x="5245100" y="3490913"/>
          <p14:tracePt t="147116" x="5270500" y="3490913"/>
          <p14:tracePt t="147121" x="5307013" y="3490913"/>
          <p14:tracePt t="147131" x="5357813" y="3490913"/>
          <p14:tracePt t="147137" x="5394325" y="3467100"/>
          <p14:tracePt t="147146" x="5432425" y="3454400"/>
          <p14:tracePt t="147157" x="5457825" y="3429000"/>
          <p14:tracePt t="147161" x="5495925" y="3403600"/>
          <p14:tracePt t="147171" x="5495925" y="3390900"/>
          <p14:tracePt t="147177" x="5532438" y="3328988"/>
          <p14:tracePt t="147197" x="5545138" y="3303588"/>
          <p14:tracePt t="147213" x="5557838" y="3278188"/>
          <p14:tracePt t="147233" x="5557838" y="3267075"/>
          <p14:tracePt t="147247" x="5557838" y="3254375"/>
          <p14:tracePt t="147253" x="5557838" y="3228975"/>
          <p14:tracePt t="147273" x="5557838" y="3216275"/>
          <p14:tracePt t="147287" x="5557838" y="3203575"/>
          <p14:tracePt t="147302" x="5557838" y="3190875"/>
          <p14:tracePt t="147323" x="5557838" y="3178175"/>
          <p14:tracePt t="147368" x="5545138" y="3178175"/>
          <p14:tracePt t="147392" x="5532438" y="3178175"/>
          <p14:tracePt t="147415" x="5519738" y="3178175"/>
          <p14:tracePt t="147435" x="5519738" y="3190875"/>
          <p14:tracePt t="147438" x="5507038" y="3190875"/>
          <p14:tracePt t="147485" x="5495925" y="3190875"/>
          <p14:tracePt t="147508" x="5495925" y="3203575"/>
          <p14:tracePt t="147539" x="5483225" y="3203575"/>
          <p14:tracePt t="147555" x="5470525" y="3203575"/>
          <p14:tracePt t="147571" x="5457825" y="3203575"/>
          <p14:tracePt t="147581" x="5445125" y="3203575"/>
          <p14:tracePt t="147716" x="5445125" y="3216275"/>
          <p14:tracePt t="147933" x="5432425" y="3216275"/>
          <p14:tracePt t="147952" x="5432425" y="3228975"/>
          <p14:tracePt t="147979" x="5419725" y="3228975"/>
          <p14:tracePt t="148075" x="5407025" y="3241675"/>
          <p14:tracePt t="148088" x="5394325" y="3241675"/>
          <p14:tracePt t="148099" x="5383213" y="3241675"/>
          <p14:tracePt t="148111" x="5357813" y="3267075"/>
          <p14:tracePt t="148114" x="5332413" y="3267075"/>
          <p14:tracePt t="148125" x="5281613" y="3267075"/>
          <p14:tracePt t="148131" x="5245100" y="3267075"/>
          <p14:tracePt t="148141" x="5194300" y="3290888"/>
          <p14:tracePt t="148151" x="5119688" y="3290888"/>
          <p14:tracePt t="148154" x="5057775" y="3303588"/>
          <p14:tracePt t="148165" x="4945063" y="3328988"/>
          <p14:tracePt t="148171" x="4894263" y="3341688"/>
          <p14:tracePt t="148181" x="4819650" y="3367088"/>
          <p14:tracePt t="148191" x="4719638" y="3403600"/>
          <p14:tracePt t="148195" x="4643438" y="3416300"/>
          <p14:tracePt t="148205" x="4556125" y="3441700"/>
          <p14:tracePt t="148211" x="4494213" y="3454400"/>
          <p14:tracePt t="148221" x="4430713" y="3479800"/>
          <p14:tracePt t="148231" x="4394200" y="3479800"/>
          <p14:tracePt t="148235" x="4318000" y="3516313"/>
          <p14:tracePt t="148244" x="4281488" y="3541713"/>
          <p14:tracePt t="148250" x="4256088" y="3554413"/>
          <p14:tracePt t="148261" x="4230688" y="3554413"/>
          <p14:tracePt t="148271" x="4181475" y="3579813"/>
          <p14:tracePt t="148277" x="4156075" y="3579813"/>
          <p14:tracePt t="148287" x="4130675" y="3603625"/>
          <p14:tracePt t="148291" x="4117975" y="3603625"/>
          <p14:tracePt t="148301" x="4105275" y="3603625"/>
          <p14:tracePt t="148311" x="4105275" y="3616325"/>
          <p14:tracePt t="148316" x="4092575" y="3616325"/>
          <p14:tracePt t="148367" x="4081463" y="3616325"/>
          <p14:tracePt t="148392" x="4068763" y="3616325"/>
          <p14:tracePt t="148413" x="4056063" y="3616325"/>
          <p14:tracePt t="148423" x="4043363" y="3616325"/>
          <p14:tracePt t="148426" x="4030663" y="3616325"/>
          <p14:tracePt t="148437" x="4030663" y="3629025"/>
          <p14:tracePt t="148443" x="4017963" y="3629025"/>
          <p14:tracePt t="148771" x="3992563" y="3629025"/>
          <p14:tracePt t="148791" x="3968750" y="3629025"/>
          <p14:tracePt t="148794" x="3968750" y="3616325"/>
          <p14:tracePt t="148805" x="3956050" y="3603625"/>
          <p14:tracePt t="148811" x="3943350" y="3579813"/>
          <p14:tracePt t="148831" x="3930650" y="3554413"/>
          <p14:tracePt t="148837" x="3905250" y="3529013"/>
          <p14:tracePt t="148851" x="3892550" y="3516313"/>
          <p14:tracePt t="148861" x="3879850" y="3503613"/>
          <p14:tracePt t="148871" x="3856038" y="3479800"/>
          <p14:tracePt t="148877" x="3843338" y="3467100"/>
          <p14:tracePt t="148901" x="3830638" y="3454400"/>
          <p14:tracePt t="148917" x="3817938" y="3454400"/>
          <p14:tracePt t="148926" x="3805238" y="3454400"/>
          <p14:tracePt t="148933" x="3792538" y="3454400"/>
          <p14:tracePt t="148943" x="3767138" y="3454400"/>
          <p14:tracePt t="148953" x="3756025" y="3454400"/>
          <p14:tracePt t="148966" x="3730625" y="3454400"/>
          <p14:tracePt t="149427" x="3717925" y="3454400"/>
          <p14:tracePt t="149930" x="3730625" y="3454400"/>
          <p14:tracePt t="149941" x="3743325" y="3454400"/>
          <p14:tracePt t="149945" x="3743325" y="3467100"/>
          <p14:tracePt t="149954" x="3743325" y="3490913"/>
          <p14:tracePt t="149960" x="3767138" y="3503613"/>
          <p14:tracePt t="149981" x="3767138" y="3516313"/>
          <p14:tracePt t="149986" x="3779838" y="3541713"/>
          <p14:tracePt t="149997" x="3779838" y="3554413"/>
          <p14:tracePt t="150001" x="3792538" y="3567113"/>
          <p14:tracePt t="150021" x="3805238" y="3567113"/>
          <p14:tracePt t="150037" x="3805238" y="3579813"/>
          <p14:tracePt t="150243" x="3817938" y="3590925"/>
          <p14:tracePt t="150253" x="3817938" y="3603625"/>
          <p14:tracePt t="150268" x="3830638" y="3629025"/>
          <p14:tracePt t="150282" x="3843338" y="3654425"/>
          <p14:tracePt t="150299" x="3843338" y="3667125"/>
          <p14:tracePt t="150309" x="3843338" y="3679825"/>
          <p14:tracePt t="150315" x="3843338" y="3692525"/>
          <p14:tracePt t="150325" x="3856038" y="3703638"/>
          <p14:tracePt t="150335" x="3856038" y="3716338"/>
          <p14:tracePt t="150349" x="3867150" y="3729038"/>
          <p14:tracePt t="150405" x="3867150" y="3741738"/>
          <p14:tracePt t="151015" x="3867150" y="3729038"/>
          <p14:tracePt t="151021" x="3867150" y="3716338"/>
          <p14:tracePt t="151040" x="3867150" y="3703638"/>
          <p14:tracePt t="152569" x="3867150" y="3692525"/>
          <p14:tracePt t="152579" x="3867150" y="3679825"/>
          <p14:tracePt t="152595" x="3879850" y="3679825"/>
          <p14:tracePt t="152619" x="3892550" y="3679825"/>
          <p14:tracePt t="152628" x="3905250" y="3679825"/>
          <p14:tracePt t="152635" x="3905250" y="3667125"/>
          <p14:tracePt t="152645" x="3917950" y="3667125"/>
          <p14:tracePt t="152655" x="3943350" y="3654425"/>
          <p14:tracePt t="152658" x="3968750" y="3641725"/>
          <p14:tracePt t="152668" x="3979863" y="3641725"/>
          <p14:tracePt t="152675" x="3992563" y="3641725"/>
          <p14:tracePt t="152684" x="4005263" y="3641725"/>
          <p14:tracePt t="152695" x="4017963" y="3629025"/>
          <p14:tracePt t="152699" x="4043363" y="3629025"/>
          <p14:tracePt t="152715" x="4068763" y="3629025"/>
          <p14:tracePt t="152724" x="4092575" y="3616325"/>
          <p14:tracePt t="152734" x="4143375" y="3616325"/>
          <p14:tracePt t="152739" x="4181475" y="3603625"/>
          <p14:tracePt t="152751" x="4243388" y="3603625"/>
          <p14:tracePt t="152755" x="4281488" y="3590925"/>
          <p14:tracePt t="152765" x="4343400" y="3590925"/>
          <p14:tracePt t="152775" x="4418013" y="3590925"/>
          <p14:tracePt t="152781" x="4481513" y="3567113"/>
          <p14:tracePt t="152790" x="4530725" y="3567113"/>
          <p14:tracePt t="152794" x="4594225" y="3567113"/>
          <p14:tracePt t="152805" x="4630738" y="3567113"/>
          <p14:tracePt t="152815" x="4681538" y="3554413"/>
          <p14:tracePt t="152821" x="4756150" y="3554413"/>
          <p14:tracePt t="152831" x="4843463" y="3529013"/>
          <p14:tracePt t="152835" x="4956175" y="3516313"/>
          <p14:tracePt t="152845" x="5032375" y="3516313"/>
          <p14:tracePt t="152855" x="5132388" y="3516313"/>
          <p14:tracePt t="152860" x="5207000" y="3516313"/>
          <p14:tracePt t="152871" x="5257800" y="3516313"/>
          <p14:tracePt t="152888" x="5332413" y="3516313"/>
          <p14:tracePt t="152897" x="5345113" y="3516313"/>
          <p14:tracePt t="152901" x="5357813" y="3516313"/>
          <p14:tracePt t="152911" x="5370513" y="3516313"/>
          <p14:tracePt t="152927" x="5383213" y="3516313"/>
          <p14:tracePt t="152941" x="5394325" y="3516313"/>
          <p14:tracePt t="153007" x="5394325" y="3503613"/>
          <p14:tracePt t="153139" x="5394325" y="3490913"/>
          <p14:tracePt t="153143" x="5394325" y="3467100"/>
          <p14:tracePt t="153152" x="5394325" y="3454400"/>
          <p14:tracePt t="153158" x="5394325" y="3429000"/>
          <p14:tracePt t="153168" x="5357813" y="3390900"/>
          <p14:tracePt t="153179" x="5319713" y="3378200"/>
          <p14:tracePt t="153183" x="5219700" y="3328988"/>
          <p14:tracePt t="153192" x="5094288" y="3316288"/>
          <p14:tracePt t="153199" x="5006975" y="3290888"/>
          <p14:tracePt t="153209" x="4906963" y="3254375"/>
          <p14:tracePt t="153219" x="4832350" y="3241675"/>
          <p14:tracePt t="153225" x="4794250" y="3228975"/>
          <p14:tracePt t="153235" x="4706938" y="3203575"/>
          <p14:tracePt t="153238" x="4668838" y="3190875"/>
          <p14:tracePt t="153249" x="4630738" y="3178175"/>
          <p14:tracePt t="153258" x="4594225" y="3178175"/>
          <p14:tracePt t="153265" x="4568825" y="3165475"/>
          <p14:tracePt t="153279" x="4556125" y="3165475"/>
          <p14:tracePt t="153301" x="4530725" y="3165475"/>
          <p14:tracePt t="153314" x="4518025" y="3165475"/>
          <p14:tracePt t="153320" x="4506913" y="3165475"/>
          <p14:tracePt t="153331" x="4494213" y="3165475"/>
          <p14:tracePt t="153341" x="4481513" y="3165475"/>
          <p14:tracePt t="153354" x="4468813" y="3165475"/>
          <p14:tracePt t="153381" x="4456113" y="3165475"/>
          <p14:tracePt t="153400" x="4456113" y="3154363"/>
          <p14:tracePt t="153596" x="4443413" y="3154363"/>
          <p14:tracePt t="153607" x="4418013" y="3190875"/>
          <p14:tracePt t="153613" x="4394200" y="3241675"/>
          <p14:tracePt t="153623" x="4330700" y="3328988"/>
          <p14:tracePt t="153633" x="4294188" y="3403600"/>
          <p14:tracePt t="153636" x="4268788" y="3454400"/>
          <p14:tracePt t="155207" x="4268788" y="3479800"/>
          <p14:tracePt t="155217" x="4268788" y="3503613"/>
          <p14:tracePt t="155227" x="4268788" y="3541713"/>
          <p14:tracePt t="155230" x="4256088" y="3579813"/>
          <p14:tracePt t="155241" x="4217988" y="3603625"/>
          <p14:tracePt t="155247" x="4205288" y="3629025"/>
          <p14:tracePt t="155257" x="4168775" y="3679825"/>
          <p14:tracePt t="155267" x="4143375" y="3692525"/>
          <p14:tracePt t="155270" x="4092575" y="3716338"/>
          <p14:tracePt t="155281" x="4030663" y="3741738"/>
          <p14:tracePt t="155287" x="3956050" y="3754438"/>
          <p14:tracePt t="155296" x="3879850" y="3754438"/>
          <p14:tracePt t="155306" x="3792538" y="3754438"/>
          <p14:tracePt t="155313" x="3717925" y="3779838"/>
          <p14:tracePt t="155323" x="3605213" y="3779838"/>
          <p14:tracePt t="155327" x="3505200" y="3779838"/>
          <p14:tracePt t="155336" x="3429000" y="3816350"/>
          <p14:tracePt t="155348" x="3341688" y="3816350"/>
          <p14:tracePt t="155353" x="3279775" y="3816350"/>
          <p14:tracePt t="155362" x="3179763" y="3816350"/>
          <p14:tracePt t="155366" x="3116263" y="3816350"/>
          <p14:tracePt t="155377" x="3079750" y="3816350"/>
          <p14:tracePt t="155389" x="3028950" y="3816350"/>
          <p14:tracePt t="155392" x="3003550" y="3816350"/>
          <p14:tracePt t="155402" x="2967038" y="3816350"/>
          <p14:tracePt t="155419" x="2941638" y="3816350"/>
          <p14:tracePt t="155430" x="2890838" y="3816350"/>
          <p14:tracePt t="155432" x="2854325" y="3816350"/>
          <p14:tracePt t="155443" x="2790825" y="3816350"/>
          <p14:tracePt t="155449" x="2703513" y="3792538"/>
          <p14:tracePt t="155459" x="2628900" y="3792538"/>
          <p14:tracePt t="155468" x="2554288" y="3792538"/>
          <p14:tracePt t="155472" x="2465388" y="3792538"/>
          <p14:tracePt t="155483" x="2390775" y="3792538"/>
          <p14:tracePt t="155488" x="2328863" y="3792538"/>
          <p14:tracePt t="155498" x="2278063" y="3792538"/>
          <p14:tracePt t="155509" x="2203450" y="3767138"/>
          <p14:tracePt t="155515" x="2178050" y="3767138"/>
          <p14:tracePt t="155525" x="2152650" y="3754438"/>
          <p14:tracePt t="155529" x="2139950" y="3754438"/>
          <p14:tracePt t="155539" x="2127250" y="3754438"/>
          <p14:tracePt t="155548" x="2116138" y="3754438"/>
          <p14:tracePt t="155554" x="2103438" y="3754438"/>
          <p14:tracePt t="155569" x="2078038" y="3754438"/>
          <p14:tracePt t="155579" x="2039938" y="3754438"/>
          <p14:tracePt t="155588" x="2027238" y="3754438"/>
          <p14:tracePt t="155595" x="2003425" y="3754438"/>
          <p14:tracePt t="155605" x="1990725" y="3754438"/>
          <p14:tracePt t="155609" x="1978025" y="3754438"/>
          <p14:tracePt t="155628" x="1952625" y="3754438"/>
          <p14:tracePt t="155634" x="1927225" y="3754438"/>
          <p14:tracePt t="155644" x="1890713" y="3754438"/>
          <p14:tracePt t="155650" x="1878013" y="3754438"/>
          <p14:tracePt t="155661" x="1852613" y="3754438"/>
          <p14:tracePt t="155671" x="1839913" y="3754438"/>
          <p14:tracePt t="155676" x="1827213" y="3754438"/>
          <p14:tracePt t="155685" x="1801813" y="3754438"/>
          <p14:tracePt t="155691" x="1790700" y="3754438"/>
          <p14:tracePt t="155711" x="1778000" y="3754438"/>
          <p14:tracePt t="155745" x="1752600" y="3741738"/>
          <p14:tracePt t="155764" x="1752600" y="3729038"/>
          <p14:tracePt t="155841" x="1739900" y="3729038"/>
          <p14:tracePt t="155857" x="1727200" y="3729038"/>
          <p14:tracePt t="155867" x="1714500" y="3729038"/>
          <p14:tracePt t="155877" x="1701800" y="3729038"/>
          <p14:tracePt t="155890" x="1689100" y="3729038"/>
          <p14:tracePt t="155892" x="1677988" y="3729038"/>
          <p14:tracePt t="155907" x="1665288" y="3729038"/>
          <p14:tracePt t="155923" x="1652588" y="3729038"/>
          <p14:tracePt t="155932" x="1639888" y="3716338"/>
          <p14:tracePt t="155937" x="1627188" y="3716338"/>
          <p14:tracePt t="155947" x="1601788" y="3716338"/>
          <p14:tracePt t="155956" x="1589088" y="3703638"/>
          <p14:tracePt t="155963" x="1577975" y="3703638"/>
          <p14:tracePt t="155972" x="1565275" y="3703638"/>
          <p14:tracePt t="155977" x="1552575" y="3703638"/>
          <p14:tracePt t="155987" x="1527175" y="3692525"/>
          <p14:tracePt t="156004" x="1501775" y="3692525"/>
          <p14:tracePt t="156013" x="1489075" y="3679825"/>
          <p14:tracePt t="156020" x="1476375" y="3679825"/>
          <p14:tracePt t="156029" x="1465263" y="3679825"/>
          <p14:tracePt t="156038" x="1452563" y="3679825"/>
          <p14:tracePt t="156195" x="1439863" y="3679825"/>
          <p14:tracePt t="156211" x="1427163" y="3679825"/>
          <p14:tracePt t="156966" x="1439863" y="3679825"/>
          <p14:tracePt t="156981" x="1452563" y="3679825"/>
          <p14:tracePt t="157032" x="1452563" y="3692525"/>
          <p14:tracePt t="157043" x="1465263" y="3692525"/>
          <p14:tracePt t="157083" x="1476375" y="3692525"/>
          <p14:tracePt t="157123" x="1489075" y="3692525"/>
          <p14:tracePt t="157143" x="1501775" y="3692525"/>
          <p14:tracePt t="157153" x="1514475" y="3692525"/>
          <p14:tracePt t="157163" x="1527175" y="3679825"/>
          <p14:tracePt t="157169" x="1539875" y="3679825"/>
          <p14:tracePt t="157183" x="1565275" y="3679825"/>
          <p14:tracePt t="157203" x="1577975" y="3667125"/>
          <p14:tracePt t="157233" x="1589088" y="3667125"/>
          <p14:tracePt t="157249" x="1601788" y="3667125"/>
          <p14:tracePt t="157258" x="1614488" y="3667125"/>
          <p14:tracePt t="157264" x="1627188" y="3667125"/>
          <p14:tracePt t="157274" x="1652588" y="3667125"/>
          <p14:tracePt t="157279" x="1677988" y="3667125"/>
          <p14:tracePt t="157289" x="1689100" y="3667125"/>
          <p14:tracePt t="157298" x="1714500" y="3667125"/>
          <p14:tracePt t="157304" x="1739900" y="3667125"/>
          <p14:tracePt t="157315" x="1765300" y="3667125"/>
          <p14:tracePt t="157318" x="1814513" y="3667125"/>
          <p14:tracePt t="157328" x="1852613" y="3667125"/>
          <p14:tracePt t="157338" x="1903413" y="3667125"/>
          <p14:tracePt t="157345" x="1965325" y="3667125"/>
          <p14:tracePt t="157355" x="2003425" y="3667125"/>
          <p14:tracePt t="157360" x="2090738" y="3679825"/>
          <p14:tracePt t="157371" x="2178050" y="3692525"/>
          <p14:tracePt t="157380" x="2239963" y="3692525"/>
          <p14:tracePt t="157385" x="2328863" y="3703638"/>
          <p14:tracePt t="157395" x="2390775" y="3703638"/>
          <p14:tracePt t="157401" x="2465388" y="3716338"/>
          <p14:tracePt t="157411" x="2528888" y="3716338"/>
          <p14:tracePt t="157420" x="2590800" y="3729038"/>
          <p14:tracePt t="157424" x="2667000" y="3754438"/>
          <p14:tracePt t="157435" x="2716213" y="3767138"/>
          <p14:tracePt t="157441" x="2767013" y="3767138"/>
          <p14:tracePt t="157451" x="2828925" y="3792538"/>
          <p14:tracePt t="157461" x="2867025" y="3803650"/>
          <p14:tracePt t="157466" x="2879725" y="3803650"/>
          <p14:tracePt t="157477" x="2903538" y="3803650"/>
          <p14:tracePt t="157481" x="2928938" y="3816350"/>
          <p14:tracePt t="157491" x="2941638" y="3816350"/>
          <p14:tracePt t="157500" x="2954338" y="3816350"/>
          <p14:tracePt t="157516" x="2967038" y="3816350"/>
          <p14:tracePt t="157576" x="2979738" y="3816350"/>
          <p14:tracePt t="157613" x="3003550" y="3816350"/>
          <p14:tracePt t="157617" x="3016250" y="3816350"/>
          <p14:tracePt t="157626" x="3041650" y="3816350"/>
          <p14:tracePt t="157632" x="3067050" y="3816350"/>
          <p14:tracePt t="157643" x="3079750" y="3803650"/>
          <p14:tracePt t="157653" x="3116263" y="3803650"/>
          <p14:tracePt t="157658" x="3141663" y="3792538"/>
          <p14:tracePt t="157673" x="3154363" y="3792538"/>
          <p14:tracePt t="157683" x="3167063" y="3779838"/>
          <p14:tracePt t="157759" x="3167063" y="3767138"/>
          <p14:tracePt t="157779" x="3167063" y="3754438"/>
          <p14:tracePt t="157782" x="3167063" y="3729038"/>
          <p14:tracePt t="157792" x="3167063" y="3716338"/>
          <p14:tracePt t="157809" x="3154363" y="3703638"/>
          <p14:tracePt t="157819" x="3154363" y="3692525"/>
          <p14:tracePt t="157835" x="3141663" y="3679825"/>
          <p14:tracePt t="157874" x="3128963" y="3679825"/>
          <p14:tracePt t="157905" x="3116263" y="3679825"/>
          <p14:tracePt t="157929" x="3103563" y="3679825"/>
          <p14:tracePt t="158070" x="3092450" y="3679825"/>
          <p14:tracePt t="158077" x="3054350" y="3679825"/>
          <p14:tracePt t="158087" x="2954338" y="3679825"/>
          <p14:tracePt t="158091" x="2816225" y="3703638"/>
          <p14:tracePt t="158101" x="2703513" y="3703638"/>
          <p14:tracePt t="158111" x="2541588" y="3703638"/>
          <p14:tracePt t="158117" x="2365375" y="3703638"/>
          <p14:tracePt t="158128" x="2216150" y="3703638"/>
          <p14:tracePt t="158131" x="2103438" y="3703638"/>
          <p14:tracePt t="158141" x="1990725" y="3703638"/>
          <p14:tracePt t="158150" x="1903413" y="3703638"/>
          <p14:tracePt t="158157" x="1839913" y="3703638"/>
          <p14:tracePt t="158166" x="1790700" y="3703638"/>
          <p14:tracePt t="158173" x="1778000" y="3703638"/>
          <p14:tracePt t="158182" x="1765300" y="3703638"/>
          <p14:tracePt t="158353" x="1752600" y="3703638"/>
          <p14:tracePt t="158369" x="1752600" y="3692525"/>
          <p14:tracePt t="158379" x="1801813" y="3667125"/>
          <p14:tracePt t="158389" x="1852613" y="3667125"/>
          <p14:tracePt t="158393" x="1914525" y="3667125"/>
          <p14:tracePt t="158403" x="1990725" y="3667125"/>
          <p14:tracePt t="158408" x="2027238" y="3667125"/>
          <p14:tracePt t="158419" x="2052638" y="3667125"/>
          <p14:tracePt t="158429" x="2078038" y="3667125"/>
          <p14:tracePt t="158445" x="2090738" y="3667125"/>
          <p14:tracePt t="158449" x="2116138" y="3641725"/>
          <p14:tracePt t="158515" x="2116138" y="3616325"/>
          <p14:tracePt t="158525" x="2052638" y="3579813"/>
          <p14:tracePt t="158530" x="1965325" y="3541713"/>
          <p14:tracePt t="158541" x="1865313" y="3503613"/>
          <p14:tracePt t="158552" x="1752600" y="3454400"/>
          <p14:tracePt t="158555" x="1665288" y="3416300"/>
          <p14:tracePt t="158565" x="1614488" y="3403600"/>
          <p14:tracePt t="158570" x="1589088" y="3390900"/>
          <p14:tracePt t="158581" x="1565275" y="3390900"/>
          <p14:tracePt t="158591" x="1539875" y="3367088"/>
          <p14:tracePt t="158594" x="1527175" y="3367088"/>
          <p14:tracePt t="158605" x="1514475" y="3367088"/>
          <p14:tracePt t="158687" x="1552575" y="3367088"/>
          <p14:tracePt t="158697" x="1614488" y="3367088"/>
          <p14:tracePt t="158701" x="1677988" y="3390900"/>
          <p14:tracePt t="158711" x="1714500" y="3390900"/>
          <p14:tracePt t="158717" x="1790700" y="3403600"/>
          <p14:tracePt t="158726" x="1852613" y="3403600"/>
          <p14:tracePt t="158737" x="1890713" y="3403600"/>
          <p14:tracePt t="158740" x="1939925" y="3403600"/>
          <p14:tracePt t="158751" x="1965325" y="3403600"/>
          <p14:tracePt t="158757" x="1990725" y="3403600"/>
          <p14:tracePt t="158767" x="2027238" y="3429000"/>
          <p14:tracePt t="158778" x="2052638" y="3429000"/>
          <p14:tracePt t="158783" x="2065338" y="3429000"/>
          <p14:tracePt t="158796" x="2090738" y="3429000"/>
          <p14:tracePt t="158806" x="2116138" y="3429000"/>
          <p14:tracePt t="158817" x="2139950" y="3429000"/>
          <p14:tracePt t="158823" x="2152650" y="3429000"/>
          <p14:tracePt t="158833" x="2165350" y="3429000"/>
          <p14:tracePt t="158836" x="2203450" y="3429000"/>
          <p14:tracePt t="158847" x="2239963" y="3429000"/>
          <p14:tracePt t="158859" x="2278063" y="3429000"/>
          <p14:tracePt t="158863" x="2303463" y="3441700"/>
          <p14:tracePt t="158873" x="2339975" y="3441700"/>
          <p14:tracePt t="158878" x="2378075" y="3454400"/>
          <p14:tracePt t="158892" x="2416175" y="3454400"/>
          <p14:tracePt t="158899" x="2441575" y="3454400"/>
          <p14:tracePt t="158903" x="2452688" y="3467100"/>
          <p14:tracePt t="158913" x="2478088" y="3467100"/>
          <p14:tracePt t="158918" x="2490788" y="3479800"/>
          <p14:tracePt t="158939" x="2516188" y="3490913"/>
          <p14:tracePt t="158954" x="2528888" y="3503613"/>
          <p14:tracePt t="158968" x="2528888" y="3516313"/>
          <p14:tracePt t="158979" x="2541588" y="3541713"/>
          <p14:tracePt t="158985" x="2554288" y="3541713"/>
          <p14:tracePt t="158994" x="2554288" y="3579813"/>
          <p14:tracePt t="158999" x="2554288" y="3603625"/>
          <p14:tracePt t="159019" x="2554288" y="3629025"/>
          <p14:tracePt t="159024" x="2554288" y="3654425"/>
          <p14:tracePt t="159035" x="2554288" y="3679825"/>
          <p14:tracePt t="159038" x="2554288" y="3703638"/>
          <p14:tracePt t="159059" x="2554288" y="3716338"/>
          <p14:tracePt t="159075" x="2554288" y="3729038"/>
          <p14:tracePt t="159483" x="2565400" y="3741738"/>
          <p14:tracePt t="159513" x="2590800" y="3741738"/>
          <p14:tracePt t="159523" x="2590800" y="3729038"/>
          <p14:tracePt t="159553" x="2603500" y="3729038"/>
          <p14:tracePt t="159609" x="2603500" y="3716338"/>
          <p14:tracePt t="159614" x="2616200" y="3716338"/>
          <p14:tracePt t="159639" x="2628900" y="3703638"/>
          <p14:tracePt t="159711" x="2641600" y="3692525"/>
          <p14:tracePt t="159806" x="2654300" y="3692525"/>
          <p14:tracePt t="159811" x="2667000" y="3679825"/>
          <p14:tracePt t="159831" x="2678113" y="3679825"/>
          <p14:tracePt t="159860" x="2690813" y="3679825"/>
          <p14:tracePt t="159887" x="2703513" y="3679825"/>
          <p14:tracePt t="159903" x="2716213" y="3667125"/>
          <p14:tracePt t="159927" x="2728913" y="3667125"/>
          <p14:tracePt t="159946" x="2754313" y="3654425"/>
          <p14:tracePt t="160013" x="2767013" y="3641725"/>
          <p14:tracePt t="160230" x="2767013" y="3629025"/>
          <p14:tracePt t="160251" x="2767013" y="3603625"/>
          <p14:tracePt t="160255" x="2754313" y="3603625"/>
          <p14:tracePt t="160264" x="2741613" y="3603625"/>
          <p14:tracePt t="160271" x="2716213" y="3579813"/>
          <p14:tracePt t="160281" x="2690813" y="3579813"/>
          <p14:tracePt t="160291" x="2667000" y="3579813"/>
          <p14:tracePt t="160294" x="2641600" y="3579813"/>
          <p14:tracePt t="160305" x="2603500" y="3579813"/>
          <p14:tracePt t="160311" x="2578100" y="3579813"/>
          <p14:tracePt t="160321" x="2541588" y="3579813"/>
          <p14:tracePt t="160331" x="2516188" y="3579813"/>
          <p14:tracePt t="160335" x="2490788" y="3579813"/>
          <p14:tracePt t="160351" x="2478088" y="3579813"/>
          <p14:tracePt t="160361" x="2465388" y="3579813"/>
          <p14:tracePt t="160376" x="2452688" y="3579813"/>
          <p14:tracePt t="160401" x="2441575" y="3579813"/>
          <p14:tracePt t="160411" x="2428875" y="3579813"/>
          <p14:tracePt t="160417" x="2416175" y="3579813"/>
          <p14:tracePt t="160427" x="2403475" y="3579813"/>
          <p14:tracePt t="160432" x="2378075" y="3579813"/>
          <p14:tracePt t="160441" x="2365375" y="3590925"/>
          <p14:tracePt t="160451" x="2339975" y="3603625"/>
          <p14:tracePt t="160456" x="2328863" y="3603625"/>
          <p14:tracePt t="160466" x="2316163" y="3603625"/>
          <p14:tracePt t="160470" x="2290763" y="3616325"/>
          <p14:tracePt t="160493" x="2252663" y="3629025"/>
          <p14:tracePt t="160533" x="2239963" y="3629025"/>
          <p14:tracePt t="160547" x="2228850" y="3629025"/>
          <p14:tracePt t="160562" x="2216150" y="3629025"/>
          <p14:tracePt t="160587" x="2203450" y="3641725"/>
          <p14:tracePt t="160643" x="2190750" y="3641725"/>
          <p14:tracePt t="161202" x="2216150" y="3641725"/>
          <p14:tracePt t="161209" x="2278063" y="3641725"/>
          <p14:tracePt t="161219" x="2339975" y="3641725"/>
          <p14:tracePt t="161228" x="2403475" y="3641725"/>
          <p14:tracePt t="161232" x="2441575" y="3641725"/>
          <p14:tracePt t="161243" x="2465388" y="3641725"/>
          <p14:tracePt t="161249" x="2490788" y="3641725"/>
          <p14:tracePt t="161259" x="2516188" y="3641725"/>
          <p14:tracePt t="161269" x="2541588" y="3641725"/>
          <p14:tracePt t="161272" x="2578100" y="3641725"/>
          <p14:tracePt t="161283" x="2603500" y="3641725"/>
          <p14:tracePt t="161289" x="2628900" y="3641725"/>
          <p14:tracePt t="161299" x="2641600" y="3654425"/>
          <p14:tracePt t="161308" x="2678113" y="3667125"/>
          <p14:tracePt t="161314" x="2703513" y="3667125"/>
          <p14:tracePt t="161325" x="2728913" y="3667125"/>
          <p14:tracePt t="161329" x="2728913" y="3679825"/>
          <p14:tracePt t="161348" x="2754313" y="3692525"/>
          <p14:tracePt t="161375" x="2767013" y="3703638"/>
          <p14:tracePt t="161527" x="2754313" y="3703638"/>
          <p14:tracePt t="161537" x="2716213" y="3703638"/>
          <p14:tracePt t="161540" x="2690813" y="3703638"/>
          <p14:tracePt t="161551" x="2667000" y="3703638"/>
          <p14:tracePt t="161557" x="2603500" y="3703638"/>
          <p14:tracePt t="161568" x="2578100" y="3703638"/>
          <p14:tracePt t="161576" x="2528888" y="3703638"/>
          <p14:tracePt t="161581" x="2452688" y="3703638"/>
          <p14:tracePt t="161590" x="2416175" y="3703638"/>
          <p14:tracePt t="161597" x="2352675" y="3703638"/>
          <p14:tracePt t="161606" x="2328863" y="3703638"/>
          <p14:tracePt t="161617" x="2278063" y="3703638"/>
          <p14:tracePt t="161623" x="2265363" y="3703638"/>
          <p14:tracePt t="161636" x="2252663" y="3703638"/>
          <p14:tracePt t="161677" x="2228850" y="3703638"/>
          <p14:tracePt t="161717" x="2216150" y="3703638"/>
          <p14:tracePt t="161723" x="2203450" y="3703638"/>
          <p14:tracePt t="161743" x="2190750" y="3703638"/>
          <p14:tracePt t="161749" x="2178050" y="3703638"/>
          <p14:tracePt t="161768" x="2165350" y="3703638"/>
          <p14:tracePt t="161798" x="2152650" y="3703638"/>
          <p14:tracePt t="161802" x="2139950" y="3703638"/>
          <p14:tracePt t="161879" x="2127250" y="3679825"/>
          <p14:tracePt t="161939" x="2127250" y="3667125"/>
          <p14:tracePt t="161991" x="2127250" y="3654425"/>
          <p14:tracePt t="162051" x="2127250" y="3641725"/>
          <p14:tracePt t="162077" x="2127250" y="3629025"/>
          <p14:tracePt t="162101" x="2139950" y="3616325"/>
          <p14:tracePt t="162127" x="2139950" y="3603625"/>
          <p14:tracePt t="162319" x="2152650" y="3603625"/>
          <p14:tracePt t="162329" x="2165350" y="3590925"/>
          <p14:tracePt t="162342" x="2190750" y="3590925"/>
          <p14:tracePt t="162353" x="2203450" y="3590925"/>
          <p14:tracePt t="162359" x="2239963" y="3590925"/>
          <p14:tracePt t="162368" x="2265363" y="3590925"/>
          <p14:tracePt t="162379" x="2290763" y="3590925"/>
          <p14:tracePt t="162383" x="2316163" y="3590925"/>
          <p14:tracePt t="162394" x="2339975" y="3590925"/>
          <p14:tracePt t="162399" x="2352675" y="3590925"/>
          <p14:tracePt t="162409" x="2378075" y="3590925"/>
          <p14:tracePt t="162419" x="2403475" y="3590925"/>
          <p14:tracePt t="162423" x="2416175" y="3590925"/>
          <p14:tracePt t="162435" x="2441575" y="3590925"/>
          <p14:tracePt t="162439" x="2452688" y="3590925"/>
          <p14:tracePt t="162448" x="2478088" y="3590925"/>
          <p14:tracePt t="162460" x="2490788" y="3590925"/>
          <p14:tracePt t="162464" x="2503488" y="3590925"/>
          <p14:tracePt t="162475" x="2516188" y="3590925"/>
          <p14:tracePt t="162488" x="2541588" y="3590925"/>
          <p14:tracePt t="162515" x="2554288" y="3590925"/>
          <p14:tracePt t="162551" x="2565400" y="3590925"/>
          <p14:tracePt t="162564" x="2578100" y="3590925"/>
          <p14:tracePt t="162571" x="2590800" y="3590925"/>
          <p14:tracePt t="162581" x="2603500" y="3590925"/>
          <p14:tracePt t="162605" x="2628900" y="3590925"/>
          <p14:tracePt t="162610" x="2641600" y="3603625"/>
          <p14:tracePt t="162621" x="2654300" y="3603625"/>
          <p14:tracePt t="162686" x="2667000" y="3603625"/>
          <p14:tracePt t="162701" x="2678113" y="3603625"/>
          <p14:tracePt t="162711" x="2690813" y="3603625"/>
          <p14:tracePt t="162731" x="2703513" y="3603625"/>
          <p14:tracePt t="162746" x="2716213" y="3603625"/>
          <p14:tracePt t="162751" x="2728913" y="3603625"/>
          <p14:tracePt t="162761" x="2741613" y="3603625"/>
          <p14:tracePt t="162770" x="2754313" y="3603625"/>
          <p14:tracePt t="162776" x="2767013" y="3603625"/>
          <p14:tracePt t="162787" x="2790825" y="3603625"/>
          <p14:tracePt t="162793" x="2816225" y="3603625"/>
          <p14:tracePt t="162803" x="2841625" y="3603625"/>
          <p14:tracePt t="162816" x="2867025" y="3603625"/>
          <p14:tracePt t="162827" x="2890838" y="3603625"/>
          <p14:tracePt t="162843" x="2916238" y="3603625"/>
          <p14:tracePt t="162856" x="2941638" y="3603625"/>
          <p14:tracePt t="162866" x="2954338" y="3603625"/>
          <p14:tracePt t="162872" x="2967038" y="3603625"/>
          <p14:tracePt t="162898" x="3016250" y="3603625"/>
          <p14:tracePt t="162899" x="3041650" y="3603625"/>
          <p14:tracePt t="162909" x="3067050" y="3603625"/>
          <p14:tracePt t="162913" x="3092450" y="3603625"/>
          <p14:tracePt t="162923" x="3116263" y="3603625"/>
          <p14:tracePt t="162932" x="3141663" y="3603625"/>
          <p14:tracePt t="162949" x="3167063" y="3616325"/>
          <p14:tracePt t="162968" x="3179763" y="3616325"/>
          <p14:tracePt t="162983" x="3192463" y="3616325"/>
          <p14:tracePt t="162995" x="3205163" y="3616325"/>
          <p14:tracePt t="163003" x="3216275" y="3616325"/>
          <p14:tracePt t="163010" x="3228975" y="3616325"/>
          <p14:tracePt t="163023" x="3241675" y="3616325"/>
          <p14:tracePt t="163033" x="3254375" y="3616325"/>
          <p14:tracePt t="163048" x="3279775" y="3616325"/>
          <p14:tracePt t="163075" x="3292475" y="3603625"/>
          <p14:tracePt t="163089" x="3305175" y="3603625"/>
          <p14:tracePt t="163099" x="3317875" y="3603625"/>
          <p14:tracePt t="163115" x="3328988" y="3603625"/>
          <p14:tracePt t="163129" x="3341688" y="3603625"/>
          <p14:tracePt t="163139" x="3341688" y="3590925"/>
          <p14:tracePt t="163144" x="3354388" y="3590925"/>
          <p14:tracePt t="163155" x="3367088" y="3590925"/>
          <p14:tracePt t="163165" x="3379788" y="3590925"/>
          <p14:tracePt t="163171" x="3392488" y="3590925"/>
          <p14:tracePt t="163180" x="3417888" y="3590925"/>
          <p14:tracePt t="163195" x="3429000" y="3590925"/>
          <p14:tracePt t="163206" x="3441700" y="3590925"/>
          <p14:tracePt t="163211" x="3454400" y="3590925"/>
          <p14:tracePt t="163815" x="3467100" y="3590925"/>
          <p14:tracePt t="163846" x="3479800" y="3590925"/>
          <p14:tracePt t="163891" x="3492500" y="3590925"/>
          <p14:tracePt t="163897" x="3505200" y="3590925"/>
          <p14:tracePt t="163911" x="3530600" y="3590925"/>
          <p14:tracePt t="163931" x="3541713" y="3567113"/>
          <p14:tracePt t="163937" x="3554413" y="3567113"/>
          <p14:tracePt t="163946" x="3579813" y="3567113"/>
          <p14:tracePt t="163973" x="3605213" y="3567113"/>
          <p14:tracePt t="163977" x="3617913" y="3567113"/>
          <p14:tracePt t="164013" x="3630613" y="3567113"/>
          <p14:tracePt t="164026" x="3654425" y="3567113"/>
          <p14:tracePt t="164057" x="3667125" y="3567113"/>
          <p14:tracePt t="164077" x="3679825" y="3579813"/>
          <p14:tracePt t="164093" x="3692525" y="3590925"/>
          <p14:tracePt t="164108" x="3717925" y="3590925"/>
          <p14:tracePt t="164123" x="3730625" y="3603625"/>
          <p14:tracePt t="164133" x="3743325" y="3603625"/>
          <p14:tracePt t="164143" x="3779838" y="3629025"/>
          <p14:tracePt t="164159" x="3792538" y="3629025"/>
          <p14:tracePt t="164173" x="3805238" y="3629025"/>
          <p14:tracePt t="164185" x="3817938" y="3629025"/>
          <p14:tracePt t="164229" x="3817938" y="3641725"/>
          <p14:tracePt t="164239" x="3817938" y="3654425"/>
          <p14:tracePt t="164255" x="3830638" y="3654425"/>
          <p14:tracePt t="164437" x="3856038" y="3654425"/>
          <p14:tracePt t="164487" x="3856038" y="3641725"/>
          <p14:tracePt t="164501" x="3867150" y="3603625"/>
          <p14:tracePt t="164547" x="3867150" y="3590925"/>
          <p14:tracePt t="164563" x="3879850" y="3579813"/>
          <p14:tracePt t="164587" x="3905250" y="3579813"/>
          <p14:tracePt t="164663" x="3905250" y="3567113"/>
          <p14:tracePt t="164669" x="3917950" y="3567113"/>
          <p14:tracePt t="164911" x="3917950" y="3554413"/>
          <p14:tracePt t="164925" x="3892550" y="3554413"/>
          <p14:tracePt t="164935" x="3867150" y="3554413"/>
          <p14:tracePt t="164945" x="3856038" y="3554413"/>
          <p14:tracePt t="164951" x="3830638" y="3554413"/>
          <p14:tracePt t="164961" x="3817938" y="3554413"/>
          <p14:tracePt t="164965" x="3779838" y="3567113"/>
          <p14:tracePt t="164975" x="3779838" y="3579813"/>
          <p14:tracePt t="164991" x="3767138" y="3579813"/>
          <p14:tracePt t="165001" x="3756025" y="3579813"/>
          <p14:tracePt t="165017" x="3743325" y="3579813"/>
          <p14:tracePt t="165027" x="3730625" y="3579813"/>
          <p14:tracePt t="165040" x="3705225" y="3579813"/>
          <p14:tracePt t="165047" x="3679825" y="3579813"/>
          <p14:tracePt t="165057" x="3643313" y="3579813"/>
          <p14:tracePt t="165067" x="3592513" y="3579813"/>
          <p14:tracePt t="165071" x="3554413" y="3554413"/>
          <p14:tracePt t="165080" x="3505200" y="3554413"/>
          <p14:tracePt t="165088" x="3454400" y="3529013"/>
          <p14:tracePt t="165097" x="3405188" y="3529013"/>
          <p14:tracePt t="165107" x="3367088" y="3529013"/>
          <p14:tracePt t="165113" x="3317875" y="3516313"/>
          <p14:tracePt t="165122" x="3279775" y="3516313"/>
          <p14:tracePt t="165126" x="3228975" y="3490913"/>
          <p14:tracePt t="165137" x="3192463" y="3490913"/>
          <p14:tracePt t="165146" x="3167063" y="3490913"/>
          <p14:tracePt t="165154" x="3141663" y="3490913"/>
          <p14:tracePt t="165163" x="3103563" y="3479800"/>
          <p14:tracePt t="165167" x="3079750" y="3479800"/>
          <p14:tracePt t="165178" x="3054350" y="3479800"/>
          <p14:tracePt t="165189" x="3016250" y="3479800"/>
          <p14:tracePt t="165193" x="2979738" y="3479800"/>
          <p14:tracePt t="165202" x="2941638" y="3479800"/>
          <p14:tracePt t="165208" x="2879725" y="3479800"/>
          <p14:tracePt t="165218" x="2828925" y="3479800"/>
          <p14:tracePt t="165229" x="2778125" y="3479800"/>
          <p14:tracePt t="165233" x="2703513" y="3479800"/>
          <p14:tracePt t="165242" x="2628900" y="3479800"/>
          <p14:tracePt t="165249" x="2541588" y="3479800"/>
          <p14:tracePt t="165258" x="2452688" y="3479800"/>
          <p14:tracePt t="165269" x="2352675" y="3479800"/>
          <p14:tracePt t="165272" x="2303463" y="3479800"/>
          <p14:tracePt t="165283" x="2265363" y="3490913"/>
          <p14:tracePt t="165288" x="2252663" y="3503613"/>
          <p14:tracePt t="165299" x="2239963" y="3516313"/>
          <p14:tracePt t="165313" x="2239963" y="3541713"/>
          <p14:tracePt t="165323" x="2239963" y="3579813"/>
          <p14:tracePt t="165329" x="2239963" y="3603625"/>
          <p14:tracePt t="165339" x="2239963" y="3629025"/>
          <p14:tracePt t="165349" x="2278063" y="3667125"/>
          <p14:tracePt t="165354" x="2365375" y="3692525"/>
          <p14:tracePt t="165365" x="2478088" y="3716338"/>
          <p14:tracePt t="165369" x="2590800" y="3716338"/>
          <p14:tracePt t="165379" x="2728913" y="3716338"/>
          <p14:tracePt t="165389" x="2879725" y="3716338"/>
          <p14:tracePt t="165396" x="3003550" y="3716338"/>
          <p14:tracePt t="165405" x="3141663" y="3667125"/>
          <p14:tracePt t="165408" x="3279775" y="3629025"/>
          <p14:tracePt t="165421" x="3367088" y="3590925"/>
          <p14:tracePt t="165431" x="3441700" y="3554413"/>
          <p14:tracePt t="165435" x="3505200" y="3516313"/>
          <p14:tracePt t="165445" x="3517900" y="3490913"/>
          <p14:tracePt t="165450" x="3530600" y="3490913"/>
          <p14:tracePt t="165461" x="3541713" y="3479800"/>
          <p14:tracePt t="165475" x="3541713" y="3454400"/>
          <p14:tracePt t="165501" x="3541713" y="3441700"/>
          <p14:tracePt t="165511" x="3541713" y="3429000"/>
          <p14:tracePt t="165515" x="3541713" y="3403600"/>
          <p14:tracePt t="165530" x="3541713" y="3378200"/>
          <p14:tracePt t="165540" x="3530600" y="3367088"/>
          <p14:tracePt t="165551" x="3517900" y="3354388"/>
          <p14:tracePt t="165557" x="3505200" y="3341688"/>
          <p14:tracePt t="165567" x="3454400" y="3328988"/>
          <p14:tracePt t="165572" x="3441700" y="3328988"/>
          <p14:tracePt t="165581" x="3417888" y="3316288"/>
          <p14:tracePt t="165591" x="3379788" y="3303588"/>
          <p14:tracePt t="165597" x="3341688" y="3290888"/>
          <p14:tracePt t="165606" x="3305175" y="3290888"/>
          <p14:tracePt t="165610" x="3267075" y="3290888"/>
          <p14:tracePt t="165621" x="3216275" y="3290888"/>
          <p14:tracePt t="165631" x="3154363" y="3290888"/>
          <p14:tracePt t="165637" x="3103563" y="3290888"/>
          <p14:tracePt t="165647" x="3054350" y="3290888"/>
          <p14:tracePt t="165651" x="2979738" y="3290888"/>
          <p14:tracePt t="165661" x="2916238" y="3290888"/>
          <p14:tracePt t="165671" x="2841625" y="3303588"/>
          <p14:tracePt t="165677" x="2790825" y="3316288"/>
          <p14:tracePt t="165687" x="2754313" y="3367088"/>
          <p14:tracePt t="165696" x="2741613" y="3378200"/>
          <p14:tracePt t="165700" x="2716213" y="3390900"/>
          <p14:tracePt t="165711" x="2716213" y="3403600"/>
          <p14:tracePt t="165727" x="2716213" y="3416300"/>
          <p14:tracePt t="165737" x="2716213" y="3441700"/>
          <p14:tracePt t="165740" x="2716213" y="3479800"/>
          <p14:tracePt t="165750" x="2716213" y="3503613"/>
          <p14:tracePt t="165757" x="2716213" y="3516313"/>
          <p14:tracePt t="165767" x="2716213" y="3541713"/>
          <p14:tracePt t="165776" x="2741613" y="3567113"/>
          <p14:tracePt t="165780" x="2803525" y="3579813"/>
          <p14:tracePt t="165793" x="2867025" y="3579813"/>
          <p14:tracePt t="165797" x="2941638" y="3590925"/>
          <p14:tracePt t="165807" x="3041650" y="3590925"/>
          <p14:tracePt t="165816" x="3103563" y="3590925"/>
          <p14:tracePt t="165823" x="3141663" y="3590925"/>
          <p14:tracePt t="165833" x="3179763" y="3590925"/>
          <p14:tracePt t="165837" x="3205163" y="3590925"/>
          <p14:tracePt t="165847" x="3216275" y="3579813"/>
          <p14:tracePt t="165862" x="3228975" y="3579813"/>
          <p14:tracePt t="165923" x="3205163" y="3579813"/>
          <p14:tracePt t="165933" x="3167063" y="3579813"/>
          <p14:tracePt t="165939" x="3128963" y="3579813"/>
          <p14:tracePt t="165949" x="3079750" y="3579813"/>
          <p14:tracePt t="165953" x="3003550" y="3579813"/>
          <p14:tracePt t="165963" x="2928938" y="3579813"/>
          <p14:tracePt t="165973" x="2828925" y="3579813"/>
          <p14:tracePt t="165978" x="2741613" y="3590925"/>
          <p14:tracePt t="165989" x="2641600" y="3629025"/>
          <p14:tracePt t="165995" x="2578100" y="3641725"/>
          <p14:tracePt t="166005" x="2541588" y="3654425"/>
          <p14:tracePt t="166014" x="2528888" y="3679825"/>
          <p14:tracePt t="166045" x="2528888" y="3692525"/>
          <p14:tracePt t="166058" x="2528888" y="3703638"/>
          <p14:tracePt t="166069" x="2528888" y="3716338"/>
          <p14:tracePt t="166079" x="2541588" y="3754438"/>
          <p14:tracePt t="166086" x="2654300" y="3754438"/>
          <p14:tracePt t="166095" x="2790825" y="3767138"/>
          <p14:tracePt t="166101" x="2954338" y="3767138"/>
          <p14:tracePt t="166111" x="3128963" y="3767138"/>
          <p14:tracePt t="166120" x="3254375" y="3767138"/>
          <p14:tracePt t="166125" x="3392488" y="3716338"/>
          <p14:tracePt t="166134" x="3517900" y="3667125"/>
          <p14:tracePt t="166140" x="3592513" y="3603625"/>
          <p14:tracePt t="166150" x="3630613" y="3590925"/>
          <p14:tracePt t="166161" x="3643313" y="3554413"/>
          <p14:tracePt t="166165" x="3643313" y="3529013"/>
          <p14:tracePt t="166175" x="3643313" y="3516313"/>
          <p14:tracePt t="166181" x="3643313" y="3503613"/>
          <p14:tracePt t="166191" x="3643313" y="3490913"/>
          <p14:tracePt t="166201" x="3643313" y="3467100"/>
          <p14:tracePt t="166205" x="3630613" y="3454400"/>
          <p14:tracePt t="166214" x="3605213" y="3454400"/>
          <p14:tracePt t="166220" x="3567113" y="3454400"/>
          <p14:tracePt t="166231" x="3517900" y="3454400"/>
          <p14:tracePt t="166240" x="3454400" y="3454400"/>
          <p14:tracePt t="166245" x="3417888" y="3454400"/>
          <p14:tracePt t="166255" x="3354388" y="3454400"/>
          <p14:tracePt t="166262" x="3292475" y="3454400"/>
          <p14:tracePt t="166271" x="3254375" y="3454400"/>
          <p14:tracePt t="166281" x="3205163" y="3454400"/>
          <p14:tracePt t="166287" x="3141663" y="3467100"/>
          <p14:tracePt t="166296" x="3103563" y="3479800"/>
          <p14:tracePt t="166300" x="3079750" y="3503613"/>
          <p14:tracePt t="166311" x="3067050" y="3503613"/>
          <p14:tracePt t="166326" x="3054350" y="3503613"/>
          <p14:tracePt t="166619" x="3054350" y="3516313"/>
          <p14:tracePt t="166645" x="3054350" y="3541713"/>
          <p14:tracePt t="166655" x="3067050" y="3554413"/>
          <p14:tracePt t="166668" x="3067050" y="3567113"/>
          <p14:tracePt t="166684" x="3079750" y="3590925"/>
          <p14:tracePt t="166695" x="3092450" y="3603625"/>
          <p14:tracePt t="166711" x="3092450" y="3616325"/>
          <p14:tracePt t="166735" x="3103563" y="3629025"/>
          <p14:tracePt t="166750" x="3116263" y="3641725"/>
          <p14:tracePt t="166771" x="3116263" y="3654425"/>
          <p14:tracePt t="166785" x="3128963" y="3667125"/>
          <p14:tracePt t="166806" x="3128963" y="3679825"/>
          <p14:tracePt t="166811" x="3141663" y="3679825"/>
          <p14:tracePt t="166831" x="3154363" y="3692525"/>
          <p14:tracePt t="166907" x="3167063" y="3692525"/>
          <p14:tracePt t="166937" x="3179763" y="3692525"/>
          <p14:tracePt t="166952" x="3205163" y="3716338"/>
          <p14:tracePt t="166962" x="3216275" y="3729038"/>
          <p14:tracePt t="166967" x="3228975" y="3741738"/>
          <p14:tracePt t="166977" x="3254375" y="3754438"/>
          <p14:tracePt t="166992" x="3279775" y="3779838"/>
          <p14:tracePt t="167003" x="3292475" y="3792538"/>
          <p14:tracePt t="167007" x="3317875" y="3803650"/>
          <p14:tracePt t="167023" x="3341688" y="3816350"/>
          <p14:tracePt t="167033" x="3367088" y="3829050"/>
          <p14:tracePt t="167042" x="3379788" y="3829050"/>
          <p14:tracePt t="167048" x="3392488" y="3829050"/>
          <p14:tracePt t="167072" x="3405188" y="3841750"/>
          <p14:tracePt t="167396" x="3417888" y="3841750"/>
          <p14:tracePt t="167410" x="3429000" y="3841750"/>
          <p14:tracePt t="167416" x="3441700" y="3841750"/>
          <p14:tracePt t="167457" x="3454400" y="3841750"/>
          <p14:tracePt t="170235" x="3467100" y="3841750"/>
          <p14:tracePt t="170257" x="3479800" y="3841750"/>
          <p14:tracePt t="170532" x="3492500" y="3841750"/>
          <p14:tracePt t="170967" x="3492500" y="3854450"/>
          <p14:tracePt t="170977" x="3479800" y="3854450"/>
          <p14:tracePt t="170987" x="3429000" y="3854450"/>
          <p14:tracePt t="170993" x="3392488" y="3854450"/>
          <p14:tracePt t="171003" x="3341688" y="3854450"/>
          <p14:tracePt t="171008" x="3305175" y="3854450"/>
          <p14:tracePt t="171016" x="3216275" y="3854450"/>
          <p14:tracePt t="171027" x="3128963" y="3854450"/>
          <p14:tracePt t="171033" x="3016250" y="3854450"/>
          <p14:tracePt t="171043" x="2941638" y="3854450"/>
          <p14:tracePt t="171049" x="2828925" y="3854450"/>
          <p14:tracePt t="171058" x="2703513" y="3829050"/>
          <p14:tracePt t="171062" x="2603500" y="3816350"/>
          <p14:tracePt t="171073" x="2528888" y="3792538"/>
          <p14:tracePt t="171083" x="2452688" y="3792538"/>
          <p14:tracePt t="171089" x="2378075" y="3779838"/>
          <p14:tracePt t="171098" x="2278063" y="3754438"/>
          <p14:tracePt t="171104" x="2190750" y="3741738"/>
          <p14:tracePt t="171115" x="2116138" y="3716338"/>
          <p14:tracePt t="171124" x="2039938" y="3679825"/>
          <p14:tracePt t="171128" x="1990725" y="3679825"/>
          <p14:tracePt t="171139" x="1927225" y="3654425"/>
          <p14:tracePt t="171145" x="1878013" y="3629025"/>
          <p14:tracePt t="171155" x="1852613" y="3629025"/>
          <p14:tracePt t="171165" x="1801813" y="3616325"/>
          <p14:tracePt t="171169" x="1765300" y="3616325"/>
          <p14:tracePt t="171179" x="1752600" y="3603625"/>
          <p14:tracePt t="171195" x="1739900" y="3603625"/>
          <p14:tracePt t="171291" x="1727200" y="3603625"/>
          <p14:tracePt t="171380" x="1714500" y="3603625"/>
          <p14:tracePt t="171391" x="1701800" y="3603625"/>
          <p14:tracePt t="171397" x="1689100" y="3603625"/>
          <p14:tracePt t="171407" x="1677988" y="3603625"/>
          <p14:tracePt t="171417" x="1652588" y="3603625"/>
          <p14:tracePt t="171420" x="1639888" y="3603625"/>
          <p14:tracePt t="171431" x="1627188" y="3603625"/>
          <p14:tracePt t="171446" x="1614488" y="3603625"/>
          <p14:tracePt t="171457" x="1601788" y="3616325"/>
          <p14:tracePt t="171463" x="1589088" y="3616325"/>
          <p14:tracePt t="171473" x="1577975" y="3629025"/>
          <p14:tracePt t="171488" x="1565275" y="3629025"/>
          <p14:tracePt t="171643" x="1552575" y="3641725"/>
          <p14:tracePt t="171659" x="1552575" y="3654425"/>
          <p14:tracePt t="171668" x="1552575" y="3692525"/>
          <p14:tracePt t="171679" x="1601788" y="3729038"/>
          <p14:tracePt t="171685" x="1665288" y="3754438"/>
          <p14:tracePt t="171695" x="1739900" y="3779838"/>
          <p14:tracePt t="171699" x="1827213" y="3803650"/>
          <p14:tracePt t="171708" x="1965325" y="3841750"/>
          <p14:tracePt t="171719" x="2052638" y="3854450"/>
          <p14:tracePt t="171725" x="2139950" y="3879850"/>
          <p14:tracePt t="171735" x="2228850" y="3892550"/>
          <p14:tracePt t="171739" x="2278063" y="3892550"/>
          <p14:tracePt t="171750" x="2352675" y="3892550"/>
          <p14:tracePt t="171761" x="2428875" y="3905250"/>
          <p14:tracePt t="171765" x="2490788" y="3916363"/>
          <p14:tracePt t="171776" x="2590800" y="3929063"/>
          <p14:tracePt t="171781" x="2628900" y="3954463"/>
          <p14:tracePt t="171791" x="2703513" y="3954463"/>
          <p14:tracePt t="171800" x="2767013" y="3954463"/>
          <p14:tracePt t="171805" x="2828925" y="3954463"/>
          <p14:tracePt t="171815" x="2903538" y="3954463"/>
          <p14:tracePt t="171821" x="2954338" y="3954463"/>
          <p14:tracePt t="171830" x="2992438" y="3954463"/>
          <p14:tracePt t="171841" x="3054350" y="3954463"/>
          <p14:tracePt t="171845" x="3103563" y="3954463"/>
          <p14:tracePt t="171855" x="3179763" y="3954463"/>
          <p14:tracePt t="171861" x="3241675" y="3954463"/>
          <p14:tracePt t="171871" x="3305175" y="3954463"/>
          <p14:tracePt t="171889" x="3441700" y="3954463"/>
          <p14:tracePt t="171896" x="3479800" y="3954463"/>
          <p14:tracePt t="171900" x="3517900" y="3954463"/>
          <p14:tracePt t="171911" x="3541713" y="3954463"/>
          <p14:tracePt t="171922" x="3567113" y="3954463"/>
          <p14:tracePt t="171926" x="3592513" y="3954463"/>
          <p14:tracePt t="171937" x="3605213" y="3954463"/>
          <p14:tracePt t="171941" x="3617913" y="3954463"/>
          <p14:tracePt t="171951" x="3630613" y="3954463"/>
          <p14:tracePt t="171967" x="3654425" y="3954463"/>
          <p14:tracePt t="171981" x="3679825" y="3954463"/>
          <p14:tracePt t="171991" x="3692525" y="3941763"/>
          <p14:tracePt t="172002" x="3705225" y="3941763"/>
          <p14:tracePt t="172007" x="3730625" y="3941763"/>
          <p14:tracePt t="172018" x="3756025" y="3929063"/>
          <p14:tracePt t="172034" x="3779838" y="3929063"/>
          <p14:tracePt t="172043" x="3805238" y="3929063"/>
          <p14:tracePt t="172047" x="3830638" y="3929063"/>
          <p14:tracePt t="172056" x="3856038" y="3929063"/>
          <p14:tracePt t="172063" x="3867150" y="3929063"/>
          <p14:tracePt t="172073" x="3905250" y="3929063"/>
          <p14:tracePt t="172082" x="3943350" y="3929063"/>
          <p14:tracePt t="172087" x="3968750" y="3929063"/>
          <p14:tracePt t="172099" x="4005263" y="3929063"/>
          <p14:tracePt t="172103" x="4030663" y="3929063"/>
          <p14:tracePt t="172113" x="4056063" y="3929063"/>
          <p14:tracePt t="172122" x="4068763" y="3929063"/>
          <p14:tracePt t="172130" x="4092575" y="3929063"/>
          <p14:tracePt t="172143" x="4105275" y="3929063"/>
          <p14:tracePt t="172152" x="4117975" y="3929063"/>
          <p14:tracePt t="172169" x="4130675" y="3916363"/>
          <p14:tracePt t="172179" x="4143375" y="3916363"/>
          <p14:tracePt t="172193" x="4156075" y="3916363"/>
          <p14:tracePt t="172203" x="4168775" y="3905250"/>
          <p14:tracePt t="172218" x="4192588" y="3905250"/>
          <p14:tracePt t="172223" x="4205288" y="3892550"/>
          <p14:tracePt t="172242" x="4217988" y="3892550"/>
          <p14:tracePt t="172294" x="4230688" y="3892550"/>
          <p14:tracePt t="172385" x="4217988" y="3892550"/>
          <p14:tracePt t="172394" x="4192588" y="3892550"/>
          <p14:tracePt t="172404" x="4156075" y="3892550"/>
          <p14:tracePt t="172411" x="4143375" y="3892550"/>
          <p14:tracePt t="172421" x="4105275" y="3892550"/>
          <p14:tracePt t="172434" x="4081463" y="3892550"/>
          <p14:tracePt t="172444" x="4056063" y="3892550"/>
          <p14:tracePt t="172451" x="4030663" y="3879850"/>
          <p14:tracePt t="172461" x="4005263" y="3879850"/>
          <p14:tracePt t="172467" x="3979863" y="3879850"/>
          <p14:tracePt t="172501" x="3956050" y="3867150"/>
          <p14:tracePt t="172607" x="3943350" y="3867150"/>
          <p14:tracePt t="172623" x="3930650" y="3867150"/>
          <p14:tracePt t="172633" x="3917950" y="3867150"/>
          <p14:tracePt t="172646" x="3905250" y="3867150"/>
          <p14:tracePt t="172663" x="3879850" y="3879850"/>
          <p14:tracePt t="172677" x="3867150" y="3879850"/>
          <p14:tracePt t="172696" x="3856038" y="3879850"/>
          <p14:tracePt t="172703" x="3843338" y="3879850"/>
          <p14:tracePt t="172729" x="3817938" y="3879850"/>
          <p14:tracePt t="172753" x="3805238" y="3879850"/>
          <p14:tracePt t="172768" x="3792538" y="3879850"/>
          <p14:tracePt t="172793" x="3779838" y="3879850"/>
          <p14:tracePt t="172809" x="3767138" y="3879850"/>
          <p14:tracePt t="172822" x="3756025" y="3879850"/>
          <p14:tracePt t="172869" x="3743325" y="3879850"/>
          <p14:tracePt t="172888" x="3730625" y="3879850"/>
          <p14:tracePt t="172935" x="3717925" y="3879850"/>
          <p14:tracePt t="173216" x="3730625" y="3867150"/>
          <p14:tracePt t="173226" x="3743325" y="3867150"/>
          <p14:tracePt t="173237" x="3756025" y="3867150"/>
          <p14:tracePt t="173243" x="3792538" y="3867150"/>
          <p14:tracePt t="173252" x="3805238" y="3867150"/>
          <p14:tracePt t="173256" x="3830638" y="3867150"/>
          <p14:tracePt t="173267" x="3856038" y="3867150"/>
          <p14:tracePt t="173277" x="3892550" y="3867150"/>
          <p14:tracePt t="173283" x="3943350" y="3867150"/>
          <p14:tracePt t="173292" x="4017963" y="3867150"/>
          <p14:tracePt t="173299" x="4081463" y="3867150"/>
          <p14:tracePt t="173309" x="4143375" y="3867150"/>
          <p14:tracePt t="173319" x="4243388" y="3867150"/>
          <p14:tracePt t="173322" x="4330700" y="3867150"/>
          <p14:tracePt t="173333" x="4430713" y="3867150"/>
          <p14:tracePt t="173339" x="4530725" y="3867150"/>
          <p14:tracePt t="173349" x="4630738" y="3867150"/>
          <p14:tracePt t="173359" x="4706938" y="3867150"/>
          <p14:tracePt t="173363" x="4781550" y="3867150"/>
          <p14:tracePt t="173372" x="4843463" y="3867150"/>
          <p14:tracePt t="173379" x="4906963" y="3867150"/>
          <p14:tracePt t="173389" x="4994275" y="3867150"/>
          <p14:tracePt t="173399" x="5045075" y="3867150"/>
          <p14:tracePt t="173405" x="5106988" y="3867150"/>
          <p14:tracePt t="173415" x="5181600" y="3867150"/>
          <p14:tracePt t="173418" x="5232400" y="3867150"/>
          <p14:tracePt t="173429" x="5281613" y="3867150"/>
          <p14:tracePt t="173439" x="5345113" y="3867150"/>
          <p14:tracePt t="173445" x="5383213" y="3867150"/>
          <p14:tracePt t="173455" x="5432425" y="3867150"/>
          <p14:tracePt t="173460" x="5507038" y="3867150"/>
          <p14:tracePt t="173469" x="5570538" y="3867150"/>
          <p14:tracePt t="173481" x="5619750" y="3867150"/>
          <p14:tracePt t="173485" x="5657850" y="3867150"/>
          <p14:tracePt t="173494" x="5695950" y="3867150"/>
          <p14:tracePt t="173501" x="5732463" y="3867150"/>
          <p14:tracePt t="173511" x="5757863" y="3867150"/>
          <p14:tracePt t="173521" x="5783263" y="3867150"/>
          <p14:tracePt t="173525" x="5795963" y="3867150"/>
          <p14:tracePt t="173541" x="5808663" y="3867150"/>
          <p14:tracePt t="173551" x="5821363" y="3867150"/>
          <p14:tracePt t="173707" x="5808663" y="3879850"/>
          <p14:tracePt t="173717" x="5745163" y="3879850"/>
          <p14:tracePt t="173721" x="5670550" y="3892550"/>
          <p14:tracePt t="173730" x="5583238" y="3892550"/>
          <p14:tracePt t="173740" x="5483225" y="3892550"/>
          <p14:tracePt t="173747" x="5319713" y="3892550"/>
          <p14:tracePt t="173757" x="5068888" y="3892550"/>
          <p14:tracePt t="173761" x="4832350" y="3892550"/>
          <p14:tracePt t="173772" x="4494213" y="3892550"/>
          <p14:tracePt t="173782" x="4181475" y="3892550"/>
          <p14:tracePt t="173787" x="3943350" y="3892550"/>
          <p14:tracePt t="173797" x="3779838" y="3892550"/>
          <p14:tracePt t="173803" x="3605213" y="3892550"/>
          <p14:tracePt t="173813" x="3441700" y="3892550"/>
          <p14:tracePt t="173823" x="3292475" y="3892550"/>
          <p14:tracePt t="173826" x="3167063" y="3892550"/>
          <p14:tracePt t="173837" x="3041650" y="3892550"/>
          <p14:tracePt t="173843" x="2941638" y="3892550"/>
          <p14:tracePt t="173853" x="2890838" y="3892550"/>
          <p14:tracePt t="173862" x="2841625" y="3892550"/>
          <p14:tracePt t="173869" x="2790825" y="3892550"/>
          <p14:tracePt t="173879" x="2754313" y="3892550"/>
          <p14:tracePt t="173894" x="2678113" y="3892550"/>
          <p14:tracePt t="173902" x="2628900" y="3892550"/>
          <p14:tracePt t="173910" x="2590800" y="3892550"/>
          <p14:tracePt t="173919" x="2554288" y="3892550"/>
          <p14:tracePt t="173923" x="2528888" y="3892550"/>
          <p14:tracePt t="173933" x="2490788" y="3892550"/>
          <p14:tracePt t="173944" x="2452688" y="3905250"/>
          <p14:tracePt t="173949" x="2416175" y="3916363"/>
          <p14:tracePt t="173965" x="2390775" y="3916363"/>
          <p14:tracePt t="173975" x="2378075" y="3916363"/>
          <p14:tracePt t="173984" x="2352675" y="3916363"/>
          <p14:tracePt t="173990" x="2316163" y="3916363"/>
          <p14:tracePt t="173999" x="2278063" y="3916363"/>
          <p14:tracePt t="174005" x="2252663" y="3916363"/>
          <p14:tracePt t="174015" x="2190750" y="3916363"/>
          <p14:tracePt t="174024" x="2139950" y="3916363"/>
          <p14:tracePt t="174028" x="2065338" y="3905250"/>
          <p14:tracePt t="174039" x="2027238" y="3905250"/>
          <p14:tracePt t="174045" x="1978025" y="3905250"/>
          <p14:tracePt t="174055" x="1939925" y="3905250"/>
          <p14:tracePt t="174064" x="1914525" y="3905250"/>
          <p14:tracePt t="174070" x="1865313" y="3905250"/>
          <p14:tracePt t="174085" x="1852613" y="3905250"/>
          <p14:tracePt t="174095" x="1839913" y="3905250"/>
          <p14:tracePt t="174105" x="1827213" y="3905250"/>
          <p14:tracePt t="174217" x="1814513" y="3905250"/>
          <p14:tracePt t="174231" x="1814513" y="3892550"/>
          <p14:tracePt t="174247" x="1814513" y="3879850"/>
          <p14:tracePt t="174261" x="1852613" y="3867150"/>
          <p14:tracePt t="174276" x="1865313" y="3867150"/>
          <p14:tracePt t="174286" x="1903413" y="3867150"/>
          <p14:tracePt t="174301" x="1914525" y="3867150"/>
          <p14:tracePt t="174310" x="1927225" y="3867150"/>
          <p14:tracePt t="174317" x="1952625" y="3867150"/>
          <p14:tracePt t="174327" x="1965325" y="3867150"/>
          <p14:tracePt t="174333" x="1990725" y="3867150"/>
          <p14:tracePt t="174343" x="2003425" y="3867150"/>
          <p14:tracePt t="174352" x="2027238" y="3867150"/>
          <p14:tracePt t="174358" x="2078038" y="3867150"/>
          <p14:tracePt t="174367" x="2103438" y="3867150"/>
          <p14:tracePt t="174373" x="2139950" y="3867150"/>
          <p14:tracePt t="174382" x="2190750" y="3867150"/>
          <p14:tracePt t="174392" x="2228850" y="3867150"/>
          <p14:tracePt t="174397" x="2278063" y="3867150"/>
          <p14:tracePt t="174407" x="2316163" y="3867150"/>
          <p14:tracePt t="174413" x="2365375" y="3867150"/>
          <p14:tracePt t="174423" x="2403475" y="3867150"/>
          <p14:tracePt t="174432" x="2428875" y="3867150"/>
          <p14:tracePt t="174439" x="2452688" y="3867150"/>
          <p14:tracePt t="174448" x="2503488" y="3867150"/>
          <p14:tracePt t="174454" x="2528888" y="3867150"/>
          <p14:tracePt t="174463" x="2565400" y="3867150"/>
          <p14:tracePt t="174472" x="2616200" y="3867150"/>
          <p14:tracePt t="174479" x="2654300" y="3867150"/>
          <p14:tracePt t="174489" x="2690813" y="3867150"/>
          <p14:tracePt t="174493" x="2728913" y="3867150"/>
          <p14:tracePt t="174503" x="2767013" y="3867150"/>
          <p14:tracePt t="174512" x="2778125" y="3867150"/>
          <p14:tracePt t="174519" x="2816225" y="3867150"/>
          <p14:tracePt t="174529" x="2841625" y="3867150"/>
          <p14:tracePt t="174534" x="2867025" y="3867150"/>
          <p14:tracePt t="174543" x="2890838" y="3867150"/>
          <p14:tracePt t="174552" x="2903538" y="3867150"/>
          <p14:tracePt t="174559" x="2916238" y="3867150"/>
          <p14:tracePt t="174575" x="2941638" y="3867150"/>
          <p14:tracePt t="174585" x="2954338" y="3867150"/>
          <p14:tracePt t="174595" x="2967038" y="3867150"/>
          <p14:tracePt t="174599" x="2979738" y="3867150"/>
          <p14:tracePt t="174609" x="2992438" y="3867150"/>
          <p14:tracePt t="174624" x="3003550" y="3867150"/>
          <p14:tracePt t="174903" x="3016250" y="3867150"/>
          <p14:tracePt t="174912" x="3028950" y="3867150"/>
          <p14:tracePt t="174943" x="3054350" y="3867150"/>
          <p14:tracePt t="174962" x="3079750" y="3854450"/>
          <p14:tracePt t="174967" x="3092450" y="3854450"/>
          <p14:tracePt t="174977" x="3128963" y="3854450"/>
          <p14:tracePt t="174983" x="3167063" y="3841750"/>
          <p14:tracePt t="174992" x="3192463" y="3829050"/>
          <p14:tracePt t="175003" x="3216275" y="3829050"/>
          <p14:tracePt t="175009" x="3267075" y="3829050"/>
          <p14:tracePt t="175019" x="3305175" y="3829050"/>
          <p14:tracePt t="175023" x="3367088" y="3829050"/>
          <p14:tracePt t="175032" x="3417888" y="3829050"/>
          <p14:tracePt t="175043" x="3492500" y="3829050"/>
          <p14:tracePt t="175049" x="3554413" y="3829050"/>
          <p14:tracePt t="175059" x="3643313" y="3829050"/>
          <p14:tracePt t="175064" x="3705225" y="3829050"/>
          <p14:tracePt t="175072" x="3779838" y="3829050"/>
          <p14:tracePt t="175083" x="3843338" y="3829050"/>
          <p14:tracePt t="175088" x="3905250" y="3829050"/>
          <p14:tracePt t="175098" x="3979863" y="3829050"/>
          <p14:tracePt t="175103" x="4043363" y="3816350"/>
          <p14:tracePt t="175112" x="4081463" y="3803650"/>
          <p14:tracePt t="175122" x="4130675" y="3803650"/>
          <p14:tracePt t="175128" x="4143375" y="3803650"/>
          <p14:tracePt t="175139" x="4156075" y="3803650"/>
          <p14:tracePt t="175143" x="4181475" y="3803650"/>
          <p14:tracePt t="175154" x="4205288" y="3803650"/>
          <p14:tracePt t="175165" x="4217988" y="3779838"/>
          <p14:tracePt t="175168" x="4230688" y="3779838"/>
          <p14:tracePt t="175179" x="4294188" y="3767138"/>
          <p14:tracePt t="175185" x="4330700" y="3767138"/>
          <p14:tracePt t="175194" x="4381500" y="3767138"/>
          <p14:tracePt t="175205" x="4443413" y="3767138"/>
          <p14:tracePt t="175208" x="4481513" y="3767138"/>
          <p14:tracePt t="175219" x="4568825" y="3767138"/>
          <p14:tracePt t="175224" x="4619625" y="3767138"/>
          <p14:tracePt t="175234" x="4668838" y="3767138"/>
          <p14:tracePt t="175244" x="4743450" y="3767138"/>
          <p14:tracePt t="175250" x="4806950" y="3767138"/>
          <p14:tracePt t="175261" x="4906963" y="3767138"/>
          <p14:tracePt t="175265" x="4981575" y="3767138"/>
          <p14:tracePt t="175275" x="5057775" y="3767138"/>
          <p14:tracePt t="175285" x="5157788" y="3767138"/>
          <p14:tracePt t="175290" x="5245100" y="3767138"/>
          <p14:tracePt t="175301" x="5345113" y="3767138"/>
          <p14:tracePt t="175305" x="5432425" y="3767138"/>
          <p14:tracePt t="175315" x="5519738" y="3767138"/>
          <p14:tracePt t="175324" x="5595938" y="3767138"/>
          <p14:tracePt t="175331" x="5670550" y="3767138"/>
          <p14:tracePt t="175341" x="5732463" y="3767138"/>
          <p14:tracePt t="175347" x="5808663" y="3754438"/>
          <p14:tracePt t="175356" x="5883275" y="3741738"/>
          <p14:tracePt t="175368" x="5970588" y="3716338"/>
          <p14:tracePt t="175370" x="6070600" y="3716338"/>
          <p14:tracePt t="175381" x="6183313" y="3703638"/>
          <p14:tracePt t="175387" x="6296025" y="3703638"/>
          <p14:tracePt t="175397" x="6434138" y="3703638"/>
          <p14:tracePt t="175407" x="6546850" y="3703638"/>
          <p14:tracePt t="175411" x="6721475" y="3703638"/>
          <p14:tracePt t="175421" x="6884988" y="3703638"/>
          <p14:tracePt t="175427" x="7110413" y="3703638"/>
          <p14:tracePt t="175437" x="7297738" y="3703638"/>
          <p14:tracePt t="175448" x="7459663" y="3741738"/>
          <p14:tracePt t="175451" x="7673975" y="3754438"/>
          <p14:tracePt t="175461" x="7935913" y="3803650"/>
          <p14:tracePt t="175466" x="8186738" y="3841750"/>
          <p14:tracePt t="175477" x="8448675" y="3892550"/>
          <p14:tracePt t="175487" x="8699500" y="3916363"/>
          <p14:tracePt t="175490" x="8924925" y="3941763"/>
          <p14:tracePt t="175503" x="9112250" y="3954463"/>
          <p14:tracePt t="175507" x="9263063" y="3992563"/>
          <p14:tracePt t="175516" x="9401175" y="4005263"/>
          <p14:tracePt t="175527" x="9513888" y="4029075"/>
          <p14:tracePt t="175533" x="9637713" y="4041775"/>
          <p14:tracePt t="175543" x="9739313" y="4067175"/>
          <p14:tracePt t="175547" x="9826625" y="4067175"/>
          <p14:tracePt t="175557" x="9926638" y="4079875"/>
          <p14:tracePt t="175566" x="10026650" y="4105275"/>
          <p14:tracePt t="175573" x="10113963" y="4117975"/>
          <p14:tracePt t="175583" x="10201275" y="4129088"/>
          <p14:tracePt t="175589" x="10226675" y="4141788"/>
          <p14:tracePt t="175599" x="10252075" y="4141788"/>
          <p14:tracePt t="175609" x="10277475" y="4141788"/>
          <p14:tracePt t="175613" x="10288588" y="4167188"/>
          <p14:tracePt t="175629" x="10301288" y="4167188"/>
          <p14:tracePt t="175653" x="10313988" y="4167188"/>
          <p14:tracePt t="175679" x="10326688" y="4179888"/>
          <p14:tracePt t="175719" x="10326688" y="4192588"/>
          <p14:tracePt t="175735" x="10326688" y="4205288"/>
          <p14:tracePt t="175759" x="10326688" y="4230688"/>
          <p14:tracePt t="175775" x="10326688" y="4254500"/>
          <p14:tracePt t="175785" x="10326688" y="4267200"/>
          <p14:tracePt t="175789" x="10313988" y="4279900"/>
          <p14:tracePt t="175798" x="10288588" y="4292600"/>
          <p14:tracePt t="175809" x="10226675" y="4318000"/>
          <p14:tracePt t="175815" x="10201275" y="4318000"/>
          <p14:tracePt t="175825" x="10177463" y="4330700"/>
          <p14:tracePt t="175831" x="10152063" y="4330700"/>
          <p14:tracePt t="175841" x="10126663" y="4330700"/>
          <p14:tracePt t="175850" x="10088563" y="4341813"/>
          <p14:tracePt t="175865" x="10064750" y="4341813"/>
          <p14:tracePt t="175871" x="10039350" y="4341813"/>
          <p14:tracePt t="175882" x="10013950" y="4341813"/>
          <p14:tracePt t="175899" x="9939338" y="4341813"/>
          <p14:tracePt t="175907" x="9901238" y="4341813"/>
          <p14:tracePt t="175911" x="9852025" y="4341813"/>
          <p14:tracePt t="175921" x="9813925" y="4341813"/>
          <p14:tracePt t="175930" x="9763125" y="4341813"/>
          <p14:tracePt t="175937" x="9726613" y="4341813"/>
          <p14:tracePt t="175947" x="9701213" y="4341813"/>
          <p14:tracePt t="175955" x="9626600" y="4341813"/>
          <p14:tracePt t="175961" x="9575800" y="4330700"/>
          <p14:tracePt t="175970" x="9550400" y="4318000"/>
          <p14:tracePt t="175975" x="9525000" y="4318000"/>
          <p14:tracePt t="175995" x="9501188" y="4292600"/>
          <p14:tracePt t="176015" x="9475788" y="4279900"/>
          <p14:tracePt t="176035" x="9463088" y="4267200"/>
          <p14:tracePt t="176041" x="9437688" y="4241800"/>
          <p14:tracePt t="176050" x="9413875" y="4230688"/>
          <p14:tracePt t="176057" x="9401175" y="4230688"/>
          <p14:tracePt t="176067" x="9388475" y="4217988"/>
          <p14:tracePt t="176081" x="9363075" y="4205288"/>
          <p14:tracePt t="176091" x="9350375" y="4205288"/>
          <p14:tracePt t="176096" x="9337675" y="4205288"/>
          <p14:tracePt t="176106" x="9324975" y="4205288"/>
          <p14:tracePt t="176117" x="9301163" y="4192588"/>
          <p14:tracePt t="176121" x="9275763" y="4192588"/>
          <p14:tracePt t="176130" x="9263063" y="4192588"/>
          <p14:tracePt t="176138" x="9250363" y="4192588"/>
          <p14:tracePt t="176147" x="9237663" y="4192588"/>
          <p14:tracePt t="176160" x="9224963" y="4192588"/>
          <p14:tracePt t="176176" x="9212263" y="4192588"/>
          <p14:tracePt t="176197" x="9199563" y="4192588"/>
          <p14:tracePt t="176753" x="9199563" y="4179888"/>
          <p14:tracePt t="176972" x="9199563" y="4167188"/>
          <p14:tracePt t="177165" x="9212263" y="4167188"/>
          <p14:tracePt t="177190" x="9224963" y="4167188"/>
          <p14:tracePt t="177267" x="9224963" y="4179888"/>
          <p14:tracePt t="177281" x="9224963" y="4192588"/>
          <p14:tracePt t="177311" x="9224963" y="4205288"/>
          <p14:tracePt t="177363" x="9224963" y="4217988"/>
          <p14:tracePt t="177755" x="9237663" y="4217988"/>
          <p14:tracePt t="177781" x="9250363" y="4205288"/>
          <p14:tracePt t="177913" x="9263063" y="4192588"/>
          <p14:tracePt t="178209" x="9212263" y="4192588"/>
          <p14:tracePt t="178218" x="9175750" y="4205288"/>
          <p14:tracePt t="178225" x="9075738" y="4254500"/>
          <p14:tracePt t="178235" x="8986838" y="4305300"/>
          <p14:tracePt t="178240" x="8863013" y="4341813"/>
          <p14:tracePt t="178251" x="8737600" y="4354513"/>
          <p14:tracePt t="178260" x="8612188" y="4392613"/>
          <p14:tracePt t="178265" x="8474075" y="4430713"/>
          <p14:tracePt t="178275" x="8386763" y="4430713"/>
          <p14:tracePt t="178281" x="8324850" y="4430713"/>
          <p14:tracePt t="178290" x="8223250" y="4443413"/>
          <p14:tracePt t="178301" x="8086725" y="4467225"/>
          <p14:tracePt t="178305" x="7935913" y="4479925"/>
          <p14:tracePt t="178315" x="7748588" y="4479925"/>
          <p14:tracePt t="178320" x="7572375" y="4479925"/>
          <p14:tracePt t="178331" x="7372350" y="4479925"/>
          <p14:tracePt t="178341" x="7185025" y="4479925"/>
          <p14:tracePt t="178347" x="6997700" y="4505325"/>
          <p14:tracePt t="178357" x="6846888" y="4505325"/>
          <p14:tracePt t="178360" x="6696075" y="4505325"/>
          <p14:tracePt t="178370" x="6572250" y="4505325"/>
          <p14:tracePt t="178382" x="6446838" y="4505325"/>
          <p14:tracePt t="178387" x="6383338" y="4505325"/>
          <p14:tracePt t="178398" x="6334125" y="4505325"/>
          <p14:tracePt t="178400" x="6296025" y="4505325"/>
          <p14:tracePt t="178411" x="6270625" y="4505325"/>
          <p14:tracePt t="178421" x="6259513" y="4505325"/>
          <p14:tracePt t="178426" x="6259513" y="4492625"/>
          <p14:tracePt t="178437" x="6246813" y="4492625"/>
          <p14:tracePt t="178451" x="6234113" y="4479925"/>
          <p14:tracePt t="178477" x="6221413" y="4467225"/>
          <p14:tracePt t="178493" x="6221413" y="4454525"/>
          <p14:tracePt t="191196" x="6221413" y="4430713"/>
          <p14:tracePt t="191203" x="6221413" y="4367213"/>
          <p14:tracePt t="191213" x="6308725" y="4279900"/>
          <p14:tracePt t="191222" x="6346825" y="4254500"/>
          <p14:tracePt t="191227" x="6383338" y="4230688"/>
          <p14:tracePt t="191237" x="6421438" y="4217988"/>
          <p14:tracePt t="191243" x="6472238" y="4192588"/>
          <p14:tracePt t="191253" x="6534150" y="4154488"/>
          <p14:tracePt t="191263" x="6572250" y="4129088"/>
          <p14:tracePt t="191267" x="6608763" y="4117975"/>
          <p14:tracePt t="191277" x="6672263" y="4092575"/>
          <p14:tracePt t="191283" x="6734175" y="4079875"/>
          <p14:tracePt t="191293" x="6808788" y="4054475"/>
          <p14:tracePt t="191303" x="6884988" y="4041775"/>
          <p14:tracePt t="191309" x="6972300" y="4005263"/>
          <p14:tracePt t="191319" x="7072313" y="3967163"/>
          <p14:tracePt t="191323" x="7172325" y="3967163"/>
          <p14:tracePt t="191332" x="7272338" y="3941763"/>
          <p14:tracePt t="191343" x="7385050" y="3929063"/>
          <p14:tracePt t="191348" x="7485063" y="3929063"/>
          <p14:tracePt t="191359" x="7572375" y="3905250"/>
          <p14:tracePt t="191363" x="7635875" y="3892550"/>
          <p14:tracePt t="191373" x="7673975" y="3892550"/>
          <p14:tracePt t="191382" x="7723188" y="3892550"/>
          <p14:tracePt t="191389" x="7761288" y="3867150"/>
          <p14:tracePt t="191399" x="7797800" y="3867150"/>
          <p14:tracePt t="191403" x="7861300" y="3867150"/>
          <p14:tracePt t="191414" x="7961313" y="3867150"/>
          <p14:tracePt t="191425" x="8074025" y="3829050"/>
          <p14:tracePt t="191429" x="8212138" y="3829050"/>
          <p14:tracePt t="191439" x="8324850" y="3829050"/>
          <p14:tracePt t="191445" x="8424863" y="3829050"/>
          <p14:tracePt t="191456" x="8512175" y="3829050"/>
          <p14:tracePt t="191465" x="8612188" y="3829050"/>
          <p14:tracePt t="191469" x="8699500" y="3829050"/>
          <p14:tracePt t="191479" x="8812213" y="3867150"/>
          <p14:tracePt t="191485" x="8886825" y="3879850"/>
          <p14:tracePt t="191494" x="8975725" y="3916363"/>
          <p14:tracePt t="191506" x="9063038" y="3941763"/>
          <p14:tracePt t="191510" x="9137650" y="3979863"/>
          <p14:tracePt t="191521" x="9175750" y="3979863"/>
          <p14:tracePt t="191525" x="9199563" y="4005263"/>
          <p14:tracePt t="191545" x="9212263" y="4005263"/>
          <p14:tracePt t="191551" x="9224963" y="4005263"/>
          <p14:tracePt t="191565" x="9237663" y="4005263"/>
          <p14:tracePt t="191666" x="9250363" y="4005263"/>
          <p14:tracePt t="191681" x="9263063" y="4005263"/>
          <p14:tracePt t="191717" x="9288463" y="4005263"/>
          <p14:tracePt t="191731" x="9312275" y="4005263"/>
          <p14:tracePt t="191737" x="9324975" y="4005263"/>
          <p14:tracePt t="191746" x="9337675" y="4005263"/>
          <p14:tracePt t="191757" x="9363075" y="4005263"/>
          <p14:tracePt t="191763" x="9388475" y="4005263"/>
          <p14:tracePt t="191773" x="9401175" y="4005263"/>
          <p14:tracePt t="191777" x="9413875" y="4005263"/>
          <p14:tracePt t="191786" x="9424988" y="4005263"/>
          <p14:tracePt t="191803" x="9437688" y="3992563"/>
          <p14:tracePt t="191837" x="9450388" y="3992563"/>
          <p14:tracePt t="191847" x="9463088" y="3979863"/>
          <p14:tracePt t="191863" x="9475788" y="3979863"/>
          <p14:tracePt t="191869" x="9475788" y="3967163"/>
          <p14:tracePt t="191897" x="9488488" y="3941763"/>
          <p14:tracePt t="191912" x="9488488" y="3929063"/>
          <p14:tracePt t="191923" x="9488488" y="3916363"/>
          <p14:tracePt t="191929" x="9488488" y="3905250"/>
          <p14:tracePt t="192101" x="9488488" y="3879850"/>
          <p14:tracePt t="192184" x="9488488" y="3867150"/>
          <p14:tracePt t="192211" x="9475788" y="3867150"/>
          <p14:tracePt t="192226" x="9463088" y="3854450"/>
          <p14:tracePt t="192240" x="9450388" y="3854450"/>
          <p14:tracePt t="192266" x="9424988" y="3854450"/>
          <p14:tracePt t="192281" x="9401175" y="3841750"/>
          <p14:tracePt t="192306" x="9375775" y="3841750"/>
          <p14:tracePt t="192357" x="9363075" y="3829050"/>
          <p14:tracePt t="194391" x="9363075" y="3841750"/>
          <p14:tracePt t="194401" x="9363075" y="3867150"/>
          <p14:tracePt t="194405" x="9363075" y="3892550"/>
          <p14:tracePt t="194415" x="9363075" y="3905250"/>
          <p14:tracePt t="194420" x="9363075" y="3941763"/>
          <p14:tracePt t="194431" x="9363075" y="3967163"/>
          <p14:tracePt t="194441" x="9363075" y="3979863"/>
          <p14:tracePt t="194445" x="9363075" y="3992563"/>
          <p14:tracePt t="194455" x="9363075" y="4017963"/>
          <p14:tracePt t="194460" x="9363075" y="4041775"/>
          <p14:tracePt t="194480" x="9363075" y="4054475"/>
          <p14:tracePt t="194485" x="9363075" y="4067175"/>
          <p14:tracePt t="194511" x="9363075" y="4079875"/>
          <p14:tracePt t="194601" x="9363075" y="4092575"/>
          <p14:tracePt t="194611" x="9375775" y="4092575"/>
          <p14:tracePt t="194666" x="9401175" y="4092575"/>
          <p14:tracePt t="194752" x="9401175" y="4079875"/>
          <p14:tracePt t="194756" x="9401175" y="4054475"/>
          <p14:tracePt t="194768" x="9388475" y="4029075"/>
          <p14:tracePt t="194779" x="9375775" y="4017963"/>
          <p14:tracePt t="194784" x="9363075" y="4017963"/>
          <p14:tracePt t="194792" x="9350375" y="4005263"/>
          <p14:tracePt t="194798" x="9312275" y="4005263"/>
          <p14:tracePt t="194809" x="9275763" y="3967163"/>
          <p14:tracePt t="194819" x="9212263" y="3967163"/>
          <p14:tracePt t="194823" x="9163050" y="3967163"/>
          <p14:tracePt t="194833" x="9088438" y="3929063"/>
          <p14:tracePt t="194839" x="9050338" y="3905250"/>
          <p14:tracePt t="194849" x="8999538" y="3905250"/>
          <p14:tracePt t="194859" x="8963025" y="3892550"/>
          <p14:tracePt t="194865" x="8924925" y="3892550"/>
          <p14:tracePt t="194874" x="8899525" y="3892550"/>
          <p14:tracePt t="194882" x="8886825" y="3892550"/>
          <p14:tracePt t="194888" x="8874125" y="3892550"/>
          <p14:tracePt t="194898" x="8863013" y="3879850"/>
          <p14:tracePt t="194918" x="8837613" y="3879850"/>
          <p14:tracePt t="194971" x="8824913" y="3879850"/>
          <p14:tracePt t="195001" x="8812213" y="3879850"/>
          <p14:tracePt t="195015" x="8812213" y="3892550"/>
          <p14:tracePt t="195024" x="8812213" y="3929063"/>
          <p14:tracePt t="195035" x="8812213" y="3967163"/>
          <p14:tracePt t="195041" x="8812213" y="4054475"/>
          <p14:tracePt t="195051" x="8812213" y="4129088"/>
          <p14:tracePt t="195055" x="8850313" y="4205288"/>
          <p14:tracePt t="195064" x="8899525" y="4292600"/>
          <p14:tracePt t="195077" x="8950325" y="4354513"/>
          <p14:tracePt t="195081" x="8999538" y="4430713"/>
          <p14:tracePt t="195090" x="9037638" y="4467225"/>
          <p14:tracePt t="195096" x="9099550" y="4530725"/>
          <p14:tracePt t="195107" x="9137650" y="4579938"/>
          <p14:tracePt t="195117" x="9163050" y="4592638"/>
          <p14:tracePt t="195120" x="9224963" y="4605338"/>
          <p14:tracePt t="195130" x="9263063" y="4618038"/>
          <p14:tracePt t="195137" x="9312275" y="4618038"/>
          <p14:tracePt t="195147" x="9337675" y="4618038"/>
          <p14:tracePt t="195159" x="9363075" y="4618038"/>
          <p14:tracePt t="195160" x="9413875" y="4618038"/>
          <p14:tracePt t="195171" x="9437688" y="4618038"/>
          <p14:tracePt t="195177" x="9463088" y="4592638"/>
          <p14:tracePt t="195187" x="9475788" y="4567238"/>
          <p14:tracePt t="195197" x="9501188" y="4530725"/>
          <p14:tracePt t="195200" x="9501188" y="4505325"/>
          <p14:tracePt t="195211" x="9501188" y="4479925"/>
          <p14:tracePt t="195216" x="9501188" y="4430713"/>
          <p14:tracePt t="195227" x="9501188" y="4405313"/>
          <p14:tracePt t="195237" x="9501188" y="4367213"/>
          <p14:tracePt t="195243" x="9501188" y="4341813"/>
          <p14:tracePt t="195253" x="9501188" y="4330700"/>
          <p14:tracePt t="195257" x="9488488" y="4292600"/>
          <p14:tracePt t="195293" x="9463088" y="4279900"/>
          <p14:tracePt t="195297" x="9463088" y="4267200"/>
          <p14:tracePt t="195316" x="9450388" y="4254500"/>
          <p14:tracePt t="195383" x="9437688" y="4241800"/>
          <p14:tracePt t="195398" x="9437688" y="4230688"/>
          <p14:tracePt t="195409" x="9437688" y="4217988"/>
          <p14:tracePt t="195419" x="9437688" y="4205288"/>
          <p14:tracePt t="195423" x="9424988" y="4179888"/>
          <p14:tracePt t="195432" x="9413875" y="4154488"/>
          <p14:tracePt t="195439" x="9413875" y="4141788"/>
          <p14:tracePt t="195449" x="9401175" y="4105275"/>
          <p14:tracePt t="195458" x="9388475" y="4092575"/>
          <p14:tracePt t="195464" x="9388475" y="4067175"/>
          <p14:tracePt t="195475" x="9388475" y="4054475"/>
          <p14:tracePt t="195489" x="9388475" y="4041775"/>
          <p14:tracePt t="195509" x="9375775" y="4029075"/>
          <p14:tracePt t="195525" x="9375775" y="4017963"/>
          <p14:tracePt t="195539" x="9375775" y="4005263"/>
          <p14:tracePt t="195549" x="9363075" y="4005263"/>
          <p14:tracePt t="195566" x="9363075" y="3979863"/>
          <p14:tracePt t="195591" x="9350375" y="3967163"/>
          <p14:tracePt t="195604" x="9337675" y="3954463"/>
          <p14:tracePt t="195620" x="9337675" y="3941763"/>
          <p14:tracePt t="195641" x="9324975" y="3916363"/>
          <p14:tracePt t="195661" x="9324975" y="3905250"/>
          <p14:tracePt t="195671" x="9324975" y="3892550"/>
          <p14:tracePt t="195681" x="9324975" y="3879850"/>
          <p14:tracePt t="195697" x="9324975" y="3867150"/>
          <p14:tracePt t="195711" x="9324975" y="3841750"/>
          <p14:tracePt t="195726" x="9324975" y="3829050"/>
          <p14:tracePt t="195741" x="9324975" y="3816350"/>
          <p14:tracePt t="195751" x="9324975" y="3792538"/>
          <p14:tracePt t="195766" x="9337675" y="3779838"/>
          <p14:tracePt t="195780" x="9337675" y="3767138"/>
          <p14:tracePt t="195791" x="9337675" y="3754438"/>
          <p14:tracePt t="195807" x="9350375" y="3754438"/>
          <p14:tracePt t="196029" x="9350375" y="3779838"/>
          <p14:tracePt t="196045" x="9350375" y="3792538"/>
          <p14:tracePt t="196079" x="9350375" y="3803650"/>
          <p14:tracePt t="196101" x="9337675" y="3816350"/>
          <p14:tracePt t="196155" x="9337675" y="3829050"/>
          <p14:tracePt t="196171" x="9337675" y="3841750"/>
          <p14:tracePt t="196194" x="9324975" y="3841750"/>
          <p14:tracePt t="196211" x="9324975" y="3854450"/>
          <p14:tracePt t="196416" x="9324975" y="3867150"/>
          <p14:tracePt t="197235" x="9337675" y="3867150"/>
          <p14:tracePt t="197248" x="9350375" y="3867150"/>
          <p14:tracePt t="198262" x="9350375" y="3879850"/>
          <p14:tracePt t="198289" x="9363075" y="3905250"/>
          <p14:tracePt t="198450" x="9363075" y="3916363"/>
          <p14:tracePt t="198485" x="9375775" y="3929063"/>
          <p14:tracePt t="198560" x="9388475" y="3929063"/>
          <p14:tracePt t="198577" x="9388475" y="3941763"/>
          <p14:tracePt t="198587" x="9401175" y="3954463"/>
          <p14:tracePt t="198621" x="9413875" y="3954463"/>
          <p14:tracePt t="198631" x="9413875" y="3967163"/>
          <p14:tracePt t="198904" x="9437688" y="3967163"/>
          <p14:tracePt t="199167" x="9437688" y="3954463"/>
          <p14:tracePt t="199197" x="9437688" y="3941763"/>
          <p14:tracePt t="199251" x="9437688" y="3929063"/>
          <p14:tracePt t="199485" x="9437688" y="3905250"/>
          <p14:tracePt t="199515" x="9437688" y="3892550"/>
          <p14:tracePt t="199525" x="9437688" y="3879850"/>
          <p14:tracePt t="199545" x="9437688" y="3867150"/>
          <p14:tracePt t="200493" x="9424988" y="3867150"/>
          <p14:tracePt t="200507" x="9424988" y="3879850"/>
          <p14:tracePt t="200519" x="9424988" y="3905250"/>
          <p14:tracePt t="200522" x="9437688" y="3929063"/>
          <p14:tracePt t="200533" x="9450388" y="3941763"/>
          <p14:tracePt t="200538" x="9450388" y="3954463"/>
          <p14:tracePt t="200549" x="9450388" y="3979863"/>
          <p14:tracePt t="200559" x="9450388" y="3992563"/>
          <p14:tracePt t="200562" x="9450388" y="4005263"/>
          <p14:tracePt t="200574" x="9450388" y="4017963"/>
          <p14:tracePt t="200579" x="9450388" y="4029075"/>
          <p14:tracePt t="200590" x="9450388" y="4054475"/>
          <p14:tracePt t="200598" x="9450388" y="4067175"/>
          <p14:tracePt t="200613" x="9450388" y="4079875"/>
          <p14:tracePt t="200629" x="9450388" y="4092575"/>
          <p14:tracePt t="200639" x="9450388" y="4105275"/>
          <p14:tracePt t="200656" x="9437688" y="4117975"/>
          <p14:tracePt t="200669" x="9424988" y="4129088"/>
          <p14:tracePt t="200684" x="9424988" y="4141788"/>
          <p14:tracePt t="200695" x="9424988" y="4154488"/>
          <p14:tracePt t="200724" x="9413875" y="4154488"/>
          <p14:tracePt t="200957" x="9413875" y="4167188"/>
          <p14:tracePt t="201053" x="9401175" y="4179888"/>
          <p14:tracePt t="201536" x="9388475" y="4179888"/>
          <p14:tracePt t="201573" x="9375775" y="4179888"/>
          <p14:tracePt t="201672" x="9350375" y="4179888"/>
          <p14:tracePt t="201693" x="9350375" y="4192588"/>
          <p14:tracePt t="201709" x="9337675" y="4192588"/>
          <p14:tracePt t="202226" x="9363075" y="4192588"/>
          <p14:tracePt t="202232" x="9375775" y="4192588"/>
          <p14:tracePt t="202243" x="9401175" y="4192588"/>
          <p14:tracePt t="202249" x="9437688" y="4192588"/>
          <p14:tracePt t="202259" x="9450388" y="4192588"/>
          <p14:tracePt t="202268" x="9463088" y="4179888"/>
          <p14:tracePt t="202272" x="9475788" y="4179888"/>
          <p14:tracePt t="202288" x="9488488" y="4179888"/>
          <p14:tracePt t="202309" x="9488488" y="4167188"/>
          <p14:tracePt t="202312" x="9501188" y="4167188"/>
          <p14:tracePt t="202323" x="9501188" y="4154488"/>
          <p14:tracePt t="202434" x="9525000" y="4154488"/>
          <p14:tracePt t="202596" x="9513888" y="4154488"/>
          <p14:tracePt t="202607" x="9463088" y="4154488"/>
          <p14:tracePt t="202611" x="9437688" y="4154488"/>
          <p14:tracePt t="202621" x="9413875" y="4154488"/>
          <p14:tracePt t="202631" x="9375775" y="4154488"/>
          <p14:tracePt t="202808" x="9388475" y="4154488"/>
          <p14:tracePt t="202928" x="9401175" y="4154488"/>
          <p14:tracePt t="203333" x="9388475" y="4154488"/>
          <p14:tracePt t="203353" x="9375775" y="4154488"/>
          <p14:tracePt t="203600" x="9375775" y="4167188"/>
          <p14:tracePt t="203621" x="9375775" y="4179888"/>
          <p14:tracePt t="203627" x="9375775" y="4192588"/>
          <p14:tracePt t="203641" x="9375775" y="4205288"/>
          <p14:tracePt t="203650" x="9375775" y="4217988"/>
          <p14:tracePt t="203661" x="9363075" y="4230688"/>
          <p14:tracePt t="203680" x="9350375" y="4241800"/>
          <p14:tracePt t="203696" x="9337675" y="4241800"/>
          <p14:tracePt t="203727" x="9324975" y="4267200"/>
          <p14:tracePt t="203969" x="9312275" y="4267200"/>
          <p14:tracePt t="203974" x="9288463" y="4267200"/>
          <p14:tracePt t="203985" x="9263063" y="4267200"/>
          <p14:tracePt t="203989" x="9237663" y="4267200"/>
          <p14:tracePt t="203999" x="9188450" y="4267200"/>
          <p14:tracePt t="204008" x="9112250" y="4267200"/>
          <p14:tracePt t="204016" x="9024938" y="4267200"/>
          <p14:tracePt t="204025" x="8886825" y="4267200"/>
          <p14:tracePt t="204029" x="8712200" y="4267200"/>
          <p14:tracePt t="204039" x="8512175" y="4267200"/>
          <p14:tracePt t="204049" x="8274050" y="4267200"/>
          <p14:tracePt t="204054" x="7961313" y="4267200"/>
          <p14:tracePt t="204066" x="7697788" y="4267200"/>
          <p14:tracePt t="204069" x="7385050" y="4267200"/>
          <p14:tracePt t="204079" x="7072313" y="4267200"/>
          <p14:tracePt t="204091" x="6696075" y="4267200"/>
          <p14:tracePt t="204094" x="6370638" y="4230688"/>
          <p14:tracePt t="204105" x="6045200" y="4192588"/>
          <p14:tracePt t="204111" x="5695950" y="4129088"/>
          <p14:tracePt t="204121" x="5357813" y="4067175"/>
          <p14:tracePt t="204131" x="4968875" y="4005263"/>
          <p14:tracePt t="204134" x="4494213" y="3879850"/>
          <p14:tracePt t="204145" x="4017963" y="3767138"/>
          <p14:tracePt t="204151" x="3617913" y="3629025"/>
          <p14:tracePt t="204160" x="3216275" y="3554413"/>
          <p14:tracePt t="204170" x="2803525" y="3441700"/>
          <p14:tracePt t="204175" x="2428875" y="3416300"/>
          <p14:tracePt t="204185" x="2127250" y="3367088"/>
          <p14:tracePt t="204191" x="1814513" y="3341688"/>
          <p14:tracePt t="204201" x="1452563" y="3303588"/>
          <p14:tracePt t="204211" x="1163638" y="3254375"/>
          <p14:tracePt t="204214" x="901700" y="3216275"/>
          <p14:tracePt t="204227" x="688975" y="3203575"/>
          <p14:tracePt t="204230" x="525463" y="3178175"/>
          <p14:tracePt t="204241" x="387350" y="3165475"/>
          <p14:tracePt t="204251" x="274638" y="3165475"/>
          <p14:tracePt t="204256" x="200025" y="3165475"/>
          <p14:tracePt t="204266" x="150813" y="3165475"/>
          <p14:tracePt t="204271" x="125413" y="3165475"/>
          <p14:tracePt t="204281" x="112713" y="3165475"/>
          <p14:tracePt t="204290" x="87313" y="3165475"/>
          <p14:tracePt t="204306" x="61913" y="3178175"/>
          <p14:tracePt t="204311" x="50800" y="3190875"/>
          <p14:tracePt t="204321" x="25400" y="3216275"/>
          <p14:tracePt t="204331" x="25400" y="3228975"/>
          <p14:tracePt t="204336" x="12700" y="3254375"/>
          <p14:tracePt t="204346" x="12700" y="3290888"/>
          <p14:tracePt t="204353" x="12700" y="3328988"/>
          <p14:tracePt t="204363" x="12700" y="3367088"/>
          <p14:tracePt t="204372" x="12700" y="3390900"/>
          <p14:tracePt t="204377" x="12700" y="3416300"/>
          <p14:tracePt t="204387" x="12700" y="3441700"/>
          <p14:tracePt t="204393" x="12700" y="3479800"/>
          <p14:tracePt t="204403" x="38100" y="3516313"/>
          <p14:tracePt t="204413" x="100013" y="3579813"/>
          <p14:tracePt t="204416" x="163513" y="3641725"/>
          <p14:tracePt t="204429" x="250825" y="3716338"/>
          <p14:tracePt t="204432" x="363538" y="3792538"/>
          <p14:tracePt t="204443" x="512763" y="3829050"/>
          <p14:tracePt t="204453" x="663575" y="3867150"/>
          <p14:tracePt t="204459" x="838200" y="3929063"/>
          <p14:tracePt t="204469" x="1027113" y="3954463"/>
          <p14:tracePt t="204473" x="1214438" y="3967163"/>
          <p14:tracePt t="204482" x="1414463" y="3967163"/>
          <p14:tracePt t="204493" x="1652588" y="3967163"/>
          <p14:tracePt t="204498" x="1927225" y="3967163"/>
          <p14:tracePt t="204509" x="2178050" y="3967163"/>
          <p14:tracePt t="204513" x="2416175" y="3967163"/>
          <p14:tracePt t="204523" x="2590800" y="3967163"/>
          <p14:tracePt t="204532" x="2754313" y="3967163"/>
          <p14:tracePt t="204539" x="2903538" y="3967163"/>
          <p14:tracePt t="204549" x="3028950" y="3967163"/>
          <p14:tracePt t="204554" x="3141663" y="3941763"/>
          <p14:tracePt t="204565" x="3216275" y="3916363"/>
          <p14:tracePt t="204575" x="3279775" y="3892550"/>
          <p14:tracePt t="204578" x="3305175" y="3892550"/>
          <p14:tracePt t="204589" x="3328988" y="3867150"/>
          <p14:tracePt t="204595" x="3354388" y="3854450"/>
          <p14:tracePt t="204605" x="3379788" y="3854450"/>
          <p14:tracePt t="204615" x="3379788" y="3841750"/>
          <p14:tracePt t="204628" x="3392488" y="3841750"/>
          <p14:tracePt t="204710" x="3392488" y="3816350"/>
          <p14:tracePt t="204721" x="3392488" y="3803650"/>
          <p14:tracePt t="204725" x="3379788" y="3767138"/>
          <p14:tracePt t="204735" x="3254375" y="3754438"/>
          <p14:tracePt t="204740" x="3141663" y="3703638"/>
          <p14:tracePt t="204751" x="2967038" y="3679825"/>
          <p14:tracePt t="204761" x="2803525" y="3667125"/>
          <p14:tracePt t="204766" x="2641600" y="3667125"/>
          <p14:tracePt t="204775" x="2490788" y="3667125"/>
          <p14:tracePt t="204780" x="2378075" y="3667125"/>
          <p14:tracePt t="204790" x="2278063" y="3667125"/>
          <p14:tracePt t="204800" x="2190750" y="3667125"/>
          <p14:tracePt t="204805" x="2116138" y="3667125"/>
          <p14:tracePt t="204817" x="2078038" y="3667125"/>
          <p14:tracePt t="204825" x="2014538" y="3667125"/>
          <p14:tracePt t="204832" x="1965325" y="3679825"/>
          <p14:tracePt t="204840" x="1927225" y="3692525"/>
          <p14:tracePt t="204845" x="1890713" y="3703638"/>
          <p14:tracePt t="204855" x="1865313" y="3741738"/>
          <p14:tracePt t="204870" x="1839913" y="3754438"/>
          <p14:tracePt t="204882" x="1839913" y="3767138"/>
          <p14:tracePt t="204885" x="1839913" y="3803650"/>
          <p14:tracePt t="204895" x="1839913" y="3829050"/>
          <p14:tracePt t="204904" x="1839913" y="3879850"/>
          <p14:tracePt t="204910" x="1839913" y="3941763"/>
          <p14:tracePt t="204921" x="1839913" y="3979863"/>
          <p14:tracePt t="204927" x="1839913" y="4079875"/>
          <p14:tracePt t="204937" x="1927225" y="4154488"/>
          <p14:tracePt t="204946" x="2014538" y="4241800"/>
          <p14:tracePt t="204950" x="2152650" y="4318000"/>
          <p14:tracePt t="204962" x="2278063" y="4379913"/>
          <p14:tracePt t="204967" x="2452688" y="4454525"/>
          <p14:tracePt t="204978" x="2641600" y="4518025"/>
          <p14:tracePt t="204986" x="2778125" y="4518025"/>
          <p14:tracePt t="204990" x="2928938" y="4518025"/>
          <p14:tracePt t="205000" x="3103563" y="4518025"/>
          <p14:tracePt t="205007" x="3228975" y="4518025"/>
          <p14:tracePt t="205017" x="3354388" y="4518025"/>
          <p14:tracePt t="205027" x="3417888" y="4454525"/>
          <p14:tracePt t="205032" x="3467100" y="4392613"/>
          <p14:tracePt t="205043" x="3505200" y="4330700"/>
          <p14:tracePt t="205047" x="3541713" y="4241800"/>
          <p14:tracePt t="205057" x="3554413" y="4154488"/>
          <p14:tracePt t="205067" x="3554413" y="4092575"/>
          <p14:tracePt t="205072" x="3554413" y="4054475"/>
          <p14:tracePt t="205082" x="3554413" y="4005263"/>
          <p14:tracePt t="205087" x="3554413" y="3979863"/>
          <p14:tracePt t="205097" x="3554413" y="3954463"/>
          <p14:tracePt t="205109" x="3530600" y="3954463"/>
          <p14:tracePt t="205112" x="3505200" y="3929063"/>
          <p14:tracePt t="205123" x="3441700" y="3929063"/>
          <p14:tracePt t="205126" x="3328988" y="3905250"/>
          <p14:tracePt t="205139" x="3205163" y="3905250"/>
          <p14:tracePt t="205148" x="3054350" y="3905250"/>
          <p14:tracePt t="205152" x="2941638" y="3905250"/>
          <p14:tracePt t="205163" x="2828925" y="3905250"/>
          <p14:tracePt t="205169" x="2703513" y="3905250"/>
          <p14:tracePt t="205179" x="2590800" y="3929063"/>
          <p14:tracePt t="205188" x="2465388" y="3992563"/>
          <p14:tracePt t="205193" x="2390775" y="4029075"/>
          <p14:tracePt t="205203" x="2303463" y="4067175"/>
          <p14:tracePt t="205209" x="2265363" y="4067175"/>
          <p14:tracePt t="205219" x="2239963" y="4092575"/>
          <p14:tracePt t="205228" x="2228850" y="4105275"/>
          <p14:tracePt t="205232" x="2216150" y="4117975"/>
          <p14:tracePt t="205249" x="2216150" y="4129088"/>
          <p14:tracePt t="205259" x="2216150" y="4154488"/>
          <p14:tracePt t="205269" x="2216150" y="4179888"/>
          <p14:tracePt t="205275" x="2216150" y="4205288"/>
          <p14:tracePt t="205285" x="2216150" y="4254500"/>
          <p14:tracePt t="205289" x="2265363" y="4305300"/>
          <p14:tracePt t="205299" x="2365375" y="4341813"/>
          <p14:tracePt t="205309" x="2516188" y="4392613"/>
          <p14:tracePt t="205314" x="2641600" y="4392613"/>
          <p14:tracePt t="205325" x="2790825" y="4392613"/>
          <p14:tracePt t="205328" x="2928938" y="4392613"/>
          <p14:tracePt t="205338" x="3041650" y="4392613"/>
          <p14:tracePt t="205351" x="3179763" y="4354513"/>
          <p14:tracePt t="205355" x="3305175" y="4292600"/>
          <p14:tracePt t="205365" x="3405188" y="4192588"/>
          <p14:tracePt t="205371" x="3492500" y="4105275"/>
          <p14:tracePt t="205381" x="3617913" y="3979863"/>
          <p14:tracePt t="205390" x="3717925" y="3879850"/>
          <p14:tracePt t="205394" x="3779838" y="3792538"/>
          <p14:tracePt t="205405" x="3817938" y="3729038"/>
          <p14:tracePt t="205411" x="3830638" y="3692525"/>
          <p14:tracePt t="205421" x="3830638" y="3679825"/>
          <p14:tracePt t="205431" x="3843338" y="3667125"/>
          <p14:tracePt t="205445" x="3843338" y="3654425"/>
          <p14:tracePt t="205451" x="3843338" y="3641725"/>
          <p14:tracePt t="205471" x="3805238" y="3641725"/>
          <p14:tracePt t="205474" x="3717925" y="3641725"/>
          <p14:tracePt t="205487" x="3605213" y="3641725"/>
          <p14:tracePt t="205491" x="3505200" y="3641725"/>
          <p14:tracePt t="205501" x="3405188" y="3641725"/>
          <p14:tracePt t="205511" x="3317875" y="3641725"/>
          <p14:tracePt t="205518" x="3267075" y="3641725"/>
          <p14:tracePt t="205527" x="3216275" y="3641725"/>
          <p14:tracePt t="205531" x="3205163" y="3641725"/>
          <p14:tracePt t="205541" x="3192463" y="3641725"/>
          <p14:tracePt t="205550" x="3179763" y="3654425"/>
          <p14:tracePt t="205556" x="3167063" y="3667125"/>
          <p14:tracePt t="205567" x="3167063" y="3679825"/>
          <p14:tracePt t="205570" x="3167063" y="3692525"/>
          <p14:tracePt t="205581" x="3167063" y="3729038"/>
          <p14:tracePt t="205591" x="3167063" y="3767138"/>
          <p14:tracePt t="205598" x="3205163" y="3829050"/>
          <p14:tracePt t="205606" x="3305175" y="3916363"/>
          <p14:tracePt t="205613" x="3467100" y="3967163"/>
          <p14:tracePt t="205623" x="3630613" y="4005263"/>
          <p14:tracePt t="205633" x="3843338" y="4054475"/>
          <p14:tracePt t="205636" x="4143375" y="4117975"/>
          <p14:tracePt t="205647" x="4406900" y="4141788"/>
          <p14:tracePt t="205653" x="4681538" y="4167188"/>
          <p14:tracePt t="205663" x="4894263" y="4167188"/>
          <p14:tracePt t="205673" x="5068888" y="4167188"/>
          <p14:tracePt t="205676" x="5232400" y="4167188"/>
          <p14:tracePt t="205686" x="5407025" y="4167188"/>
          <p14:tracePt t="205693" x="5507038" y="4167188"/>
          <p14:tracePt t="205703" x="5570538" y="4154488"/>
          <p14:tracePt t="205713" x="5645150" y="4129088"/>
          <p14:tracePt t="205718" x="5708650" y="4092575"/>
          <p14:tracePt t="205729" x="5719763" y="4079875"/>
          <p14:tracePt t="205732" x="5745163" y="4079875"/>
          <p14:tracePt t="205743" x="5783263" y="4054475"/>
          <p14:tracePt t="205753" x="5783263" y="4041775"/>
          <p14:tracePt t="205759" x="5808663" y="4029075"/>
          <p14:tracePt t="205768" x="5832475" y="4017963"/>
          <p14:tracePt t="205793" x="5832475" y="4005263"/>
          <p14:tracePt t="205809" x="5845175" y="3992563"/>
          <p14:tracePt t="205835" x="5870575" y="3979863"/>
          <p14:tracePt t="205839" x="5883275" y="3967163"/>
          <p14:tracePt t="205849" x="5895975" y="3967163"/>
          <p14:tracePt t="205855" x="5921375" y="3954463"/>
          <p14:tracePt t="205864" x="5932488" y="3954463"/>
          <p14:tracePt t="205915" x="5945188" y="3954463"/>
          <p14:tracePt t="205935" x="5957888" y="3954463"/>
          <p14:tracePt t="205954" x="5970588" y="3954463"/>
          <p14:tracePt t="206005" x="5983288" y="3954463"/>
          <p14:tracePt t="206021" x="6008688" y="3954463"/>
          <p14:tracePt t="206027" x="6021388" y="3954463"/>
          <p14:tracePt t="206037" x="6057900" y="3954463"/>
          <p14:tracePt t="206046" x="6070600" y="3954463"/>
          <p14:tracePt t="206050" x="6096000" y="3954463"/>
          <p14:tracePt t="206061" x="6146800" y="3967163"/>
          <p14:tracePt t="206076" x="6196013" y="3967163"/>
          <p14:tracePt t="206090" x="6221413" y="3979863"/>
          <p14:tracePt t="206106" x="6234113" y="3979863"/>
          <p14:tracePt t="206117" x="6259513" y="3979863"/>
          <p14:tracePt t="206127" x="6296025" y="3979863"/>
          <p14:tracePt t="206141" x="6321425" y="3979863"/>
          <p14:tracePt t="206147" x="6346825" y="3979863"/>
          <p14:tracePt t="206157" x="6370638" y="3979863"/>
          <p14:tracePt t="206166" x="6396038" y="3979863"/>
          <p14:tracePt t="206172" x="6421438" y="3979863"/>
          <p14:tracePt t="206187" x="6446838" y="3967163"/>
          <p14:tracePt t="206207" x="6459538" y="3954463"/>
          <p14:tracePt t="206223" x="6472238" y="3954463"/>
          <p14:tracePt t="206243" x="6472238" y="3941763"/>
          <p14:tracePt t="206399" x="6446838" y="3941763"/>
          <p14:tracePt t="206408" x="6370638" y="3941763"/>
          <p14:tracePt t="206415" x="6246813" y="3941763"/>
          <p14:tracePt t="206425" x="6096000" y="3941763"/>
          <p14:tracePt t="206435" x="5932488" y="3941763"/>
          <p14:tracePt t="206439" x="5783263" y="3916363"/>
          <p14:tracePt t="206448" x="5607050" y="3916363"/>
          <p14:tracePt t="206454" x="5432425" y="3916363"/>
          <p14:tracePt t="206464" x="5257800" y="3916363"/>
          <p14:tracePt t="206474" x="5094288" y="3916363"/>
          <p14:tracePt t="206479" x="4906963" y="3916363"/>
          <p14:tracePt t="206491" x="4756150" y="3916363"/>
          <p14:tracePt t="206496" x="4594225" y="3916363"/>
          <p14:tracePt t="206505" x="4443413" y="3916363"/>
          <p14:tracePt t="206515" x="4305300" y="3916363"/>
          <p14:tracePt t="206521" x="4156075" y="3916363"/>
          <p14:tracePt t="206531" x="4030663" y="3916363"/>
          <p14:tracePt t="206535" x="3867150" y="3916363"/>
          <p14:tracePt t="206545" x="3743325" y="3916363"/>
          <p14:tracePt t="206555" x="3592513" y="3916363"/>
          <p14:tracePt t="206561" x="3479800" y="3905250"/>
          <p14:tracePt t="206570" x="3354388" y="3879850"/>
          <p14:tracePt t="206574" x="3292475" y="3867150"/>
          <p14:tracePt t="206585" x="3205163" y="3867150"/>
          <p14:tracePt t="206595" x="3179763" y="3854450"/>
          <p14:tracePt t="206601" x="3116263" y="3841750"/>
          <p14:tracePt t="206611" x="3079750" y="3841750"/>
          <p14:tracePt t="206615" x="3054350" y="3841750"/>
          <p14:tracePt t="206626" x="3003550" y="3816350"/>
          <p14:tracePt t="206635" x="2979738" y="3816350"/>
          <p14:tracePt t="206641" x="2941638" y="3816350"/>
          <p14:tracePt t="206651" x="2890838" y="3816350"/>
          <p14:tracePt t="206657" x="2867025" y="3816350"/>
          <p14:tracePt t="206667" x="2828925" y="3816350"/>
          <p14:tracePt t="206677" x="2778125" y="3816350"/>
          <p14:tracePt t="206681" x="2741613" y="3816350"/>
          <p14:tracePt t="206692" x="2690813" y="3816350"/>
          <p14:tracePt t="206697" x="2654300" y="3816350"/>
          <p14:tracePt t="206708" x="2603500" y="3816350"/>
          <p14:tracePt t="206717" x="2554288" y="3816350"/>
          <p14:tracePt t="206721" x="2503488" y="3816350"/>
          <p14:tracePt t="206731" x="2428875" y="3816350"/>
          <p14:tracePt t="206737" x="2328863" y="3841750"/>
          <p14:tracePt t="206746" x="2290763" y="3841750"/>
          <p14:tracePt t="206757" x="2228850" y="3841750"/>
          <p14:tracePt t="206763" x="2178050" y="3841750"/>
          <p14:tracePt t="206774" x="2139950" y="3841750"/>
          <p14:tracePt t="206776" x="2090738" y="3841750"/>
          <p14:tracePt t="206787" x="2052638" y="3841750"/>
          <p14:tracePt t="206797" x="2003425" y="3841750"/>
          <p14:tracePt t="206803" x="1965325" y="3841750"/>
          <p14:tracePt t="206813" x="1914525" y="3841750"/>
          <p14:tracePt t="206816" x="1878013" y="3841750"/>
          <p14:tracePt t="206827" x="1852613" y="3841750"/>
          <p14:tracePt t="206839" x="1827213" y="3841750"/>
          <p14:tracePt t="206843" x="1801813" y="3841750"/>
          <p14:tracePt t="206853" x="1778000" y="3841750"/>
          <p14:tracePt t="206858" x="1752600" y="3841750"/>
          <p14:tracePt t="206869" x="1714500" y="3841750"/>
          <p14:tracePt t="206888" x="1665288" y="3841750"/>
          <p14:tracePt t="206898" x="1639888" y="3841750"/>
          <p14:tracePt t="206908" x="1627188" y="3841750"/>
          <p14:tracePt t="206919" x="1614488" y="3841750"/>
          <p14:tracePt t="206922" x="1601788" y="3841750"/>
          <p14:tracePt t="206933" x="1589088" y="3841750"/>
          <p14:tracePt t="206938" x="1577975" y="3841750"/>
          <p14:tracePt t="206959" x="1565275" y="3841750"/>
          <p14:tracePt t="206963" x="1552575" y="3841750"/>
          <p14:tracePt t="206999" x="1527175" y="3841750"/>
          <p14:tracePt t="207005" x="1527175" y="3854450"/>
          <p14:tracePt t="207029" x="1514475" y="3854450"/>
          <p14:tracePt t="207045" x="1501775" y="3854450"/>
          <p14:tracePt t="207135" x="1501775" y="3867150"/>
          <p14:tracePt t="207161" x="1501775" y="3879850"/>
          <p14:tracePt t="207180" x="1501775" y="3905250"/>
          <p14:tracePt t="207217" x="1501775" y="3916363"/>
          <p14:tracePt t="207237" x="1501775" y="3929063"/>
          <p14:tracePt t="207247" x="1501775" y="3941763"/>
          <p14:tracePt t="207261" x="1501775" y="3954463"/>
          <p14:tracePt t="207277" x="1501775" y="3979863"/>
          <p14:tracePt t="207291" x="1501775" y="4005263"/>
          <p14:tracePt t="207302" x="1527175" y="4005263"/>
          <p14:tracePt t="207307" x="1539875" y="4005263"/>
          <p14:tracePt t="207317" x="1577975" y="4041775"/>
          <p14:tracePt t="207328" x="1601788" y="4041775"/>
          <p14:tracePt t="207333" x="1627188" y="4054475"/>
          <p14:tracePt t="207344" x="1652588" y="4067175"/>
          <p14:tracePt t="207346" x="1665288" y="4067175"/>
          <p14:tracePt t="207357" x="1701800" y="4079875"/>
          <p14:tracePt t="207714" x="1714500" y="4079875"/>
          <p14:tracePt t="207725" x="1727200" y="4092575"/>
          <p14:tracePt t="207745" x="1739900" y="4092575"/>
          <p14:tracePt t="207761" x="1752600" y="4092575"/>
          <p14:tracePt t="207827" x="1765300" y="4092575"/>
          <p14:tracePt t="207837" x="1778000" y="4092575"/>
          <p14:tracePt t="207947" x="1790700" y="4092575"/>
          <p14:tracePt t="208059" x="1814513" y="4092575"/>
          <p14:tracePt t="208079" x="1839913" y="4092575"/>
          <p14:tracePt t="208082" x="1865313" y="4092575"/>
          <p14:tracePt t="208093" x="1890713" y="4092575"/>
          <p14:tracePt t="208099" x="1914525" y="4092575"/>
          <p14:tracePt t="208110" x="1952625" y="4092575"/>
          <p14:tracePt t="208118" x="1978025" y="4092575"/>
          <p14:tracePt t="208123" x="1990725" y="4092575"/>
          <p14:tracePt t="208133" x="2014538" y="4092575"/>
          <p14:tracePt t="208139" x="2052638" y="4092575"/>
          <p14:tracePt t="208148" x="2078038" y="4092575"/>
          <p14:tracePt t="208159" x="2127250" y="4092575"/>
          <p14:tracePt t="208165" x="2203450" y="4092575"/>
          <p14:tracePt t="208175" x="2239963" y="4092575"/>
          <p14:tracePt t="208180" x="2303463" y="4092575"/>
          <p14:tracePt t="208192" x="2352675" y="4105275"/>
          <p14:tracePt t="208194" x="2390775" y="4105275"/>
          <p14:tracePt t="208204" x="2441575" y="4117975"/>
          <p14:tracePt t="208215" x="2478088" y="4117975"/>
          <p14:tracePt t="208220" x="2516188" y="4117975"/>
          <p14:tracePt t="208231" x="2541588" y="4129088"/>
          <p14:tracePt t="208235" x="2565400" y="4129088"/>
          <p14:tracePt t="208244" x="2590800" y="4129088"/>
          <p14:tracePt t="208255" x="2603500" y="4129088"/>
          <p14:tracePt t="208261" x="2628900" y="4129088"/>
          <p14:tracePt t="208271" x="2641600" y="4129088"/>
          <p14:tracePt t="208276" x="2654300" y="4129088"/>
          <p14:tracePt t="208287" x="2678113" y="4129088"/>
          <p14:tracePt t="208297" x="2703513" y="4129088"/>
          <p14:tracePt t="208301" x="2741613" y="4129088"/>
          <p14:tracePt t="208311" x="2767013" y="4129088"/>
          <p14:tracePt t="208316" x="2803525" y="4129088"/>
          <p14:tracePt t="208327" x="2828925" y="4129088"/>
          <p14:tracePt t="208337" x="2841625" y="4129088"/>
          <p14:tracePt t="208343" x="2867025" y="4129088"/>
          <p14:tracePt t="208353" x="2879725" y="4129088"/>
          <p14:tracePt t="208358" x="2890838" y="4129088"/>
          <p14:tracePt t="208366" x="2903538" y="4129088"/>
          <p14:tracePt t="208383" x="2916238" y="4129088"/>
          <p14:tracePt t="210576" x="2890838" y="4129088"/>
          <p14:tracePt t="210586" x="2867025" y="4129088"/>
          <p14:tracePt t="210591" x="2854325" y="4129088"/>
          <p14:tracePt t="210601" x="2841625" y="4129088"/>
          <p14:tracePt t="210607" x="2803525" y="4129088"/>
          <p14:tracePt t="210627" x="2790825" y="4129088"/>
          <p14:tracePt t="210713" x="2778125" y="4117975"/>
          <p14:tracePt t="210743" x="2803525" y="4079875"/>
          <p14:tracePt t="210753" x="2828925" y="4079875"/>
          <p14:tracePt t="210762" x="2867025" y="4079875"/>
          <p14:tracePt t="210768" x="2903538" y="4079875"/>
          <p14:tracePt t="210776" x="2941638" y="4079875"/>
          <p14:tracePt t="210783" x="2967038" y="4079875"/>
          <p14:tracePt t="210793" x="2992438" y="4079875"/>
          <p14:tracePt t="210802" x="3016250" y="4079875"/>
          <p14:tracePt t="210806" x="3041650" y="4079875"/>
          <p14:tracePt t="210819" x="3067050" y="4079875"/>
          <p14:tracePt t="210823" x="3092450" y="4079875"/>
          <p14:tracePt t="210833" x="3116263" y="4079875"/>
          <p14:tracePt t="210849" x="3141663" y="4079875"/>
          <p14:tracePt t="210858" x="3154363" y="4079875"/>
          <p14:tracePt t="210863" x="3167063" y="4079875"/>
          <p14:tracePt t="210873" x="3179763" y="4079875"/>
          <p14:tracePt t="210893" x="3192463" y="4079875"/>
          <p14:tracePt t="210935" x="3192463" y="4092575"/>
          <p14:tracePt t="210958" x="3205163" y="4105275"/>
          <p14:tracePt t="210969" x="3216275" y="4105275"/>
          <p14:tracePt t="211267" x="3216275" y="4117975"/>
          <p14:tracePt t="211277" x="3216275" y="4129088"/>
          <p14:tracePt t="211303" x="3216275" y="4141788"/>
          <p14:tracePt t="211317" x="3205163" y="4141788"/>
          <p14:tracePt t="211322" x="3192463" y="4154488"/>
          <p14:tracePt t="211343" x="3179763" y="4154488"/>
          <p14:tracePt t="211346" x="3154363" y="4167188"/>
          <p14:tracePt t="211357" x="3128963" y="4167188"/>
          <p14:tracePt t="211362" x="3103563" y="4192588"/>
          <p14:tracePt t="211372" x="3079750" y="4192588"/>
          <p14:tracePt t="211383" x="3041650" y="4192588"/>
          <p14:tracePt t="211386" x="3016250" y="4192588"/>
          <p14:tracePt t="211397" x="3003550" y="4192588"/>
          <p14:tracePt t="211407" x="2979738" y="4192588"/>
          <p14:tracePt t="211412" x="2954338" y="4192588"/>
          <p14:tracePt t="211423" x="2941638" y="4192588"/>
          <p14:tracePt t="211428" x="2928938" y="4192588"/>
          <p14:tracePt t="211447" x="2916238" y="4192588"/>
          <p14:tracePt t="211467" x="2903538" y="4192588"/>
          <p14:tracePt t="211497" x="2879725" y="4192588"/>
          <p14:tracePt t="211503" x="2867025" y="4192588"/>
          <p14:tracePt t="211529" x="2854325" y="4192588"/>
          <p14:tracePt t="211665" x="2841625" y="4192588"/>
          <p14:tracePt t="211685" x="2841625" y="4179888"/>
          <p14:tracePt t="211701" x="2841625" y="4154488"/>
          <p14:tracePt t="211711" x="2854325" y="4154488"/>
          <p14:tracePt t="211715" x="2854325" y="4141788"/>
          <p14:tracePt t="211725" x="2867025" y="4141788"/>
          <p14:tracePt t="211730" x="2890838" y="4117975"/>
          <p14:tracePt t="211741" x="2916238" y="4117975"/>
          <p14:tracePt t="211750" x="2941638" y="4105275"/>
          <p14:tracePt t="211754" x="2979738" y="4092575"/>
          <p14:tracePt t="211765" x="3003550" y="4092575"/>
          <p14:tracePt t="211771" x="3028950" y="4092575"/>
          <p14:tracePt t="211781" x="3054350" y="4067175"/>
          <p14:tracePt t="211791" x="3067050" y="4067175"/>
          <p14:tracePt t="211795" x="3092450" y="4067175"/>
          <p14:tracePt t="211805" x="3103563" y="4067175"/>
          <p14:tracePt t="211810" x="3116263" y="4054475"/>
          <p14:tracePt t="211831" x="3128963" y="4041775"/>
          <p14:tracePt t="211850" x="3141663" y="4029075"/>
          <p14:tracePt t="211861" x="3141663" y="4017963"/>
          <p14:tracePt t="211890" x="3154363" y="4017963"/>
          <p14:tracePt t="211900" x="3167063" y="4005263"/>
          <p14:tracePt t="212043" x="3179763" y="4005263"/>
          <p14:tracePt t="212058" x="3192463" y="4005263"/>
          <p14:tracePt t="212069" x="3205163" y="4005263"/>
          <p14:tracePt t="212073" x="3216275" y="4005263"/>
          <p14:tracePt t="212083" x="3228975" y="4005263"/>
          <p14:tracePt t="212098" x="3254375" y="4005263"/>
          <p14:tracePt t="212477" x="3267075" y="4005263"/>
          <p14:tracePt t="212491" x="3267075" y="4017963"/>
          <p14:tracePt t="212500" x="3267075" y="4041775"/>
          <p14:tracePt t="212523" x="3254375" y="4041775"/>
          <p14:tracePt t="212533" x="3241675" y="4054475"/>
          <p14:tracePt t="212617" x="3254375" y="4067175"/>
          <p14:tracePt t="212622" x="3292475" y="4067175"/>
          <p14:tracePt t="212633" x="3341688" y="4067175"/>
          <p14:tracePt t="212637" x="3405188" y="4067175"/>
          <p14:tracePt t="212649" x="3454400" y="4067175"/>
          <p14:tracePt t="212659" x="3505200" y="4067175"/>
          <p14:tracePt t="212662" x="3579813" y="4067175"/>
          <p14:tracePt t="212672" x="3643313" y="4067175"/>
          <p14:tracePt t="212678" x="3717925" y="4067175"/>
          <p14:tracePt t="212689" x="3767138" y="4067175"/>
          <p14:tracePt t="212699" x="3805238" y="4067175"/>
          <p14:tracePt t="212703" x="3830638" y="4067175"/>
          <p14:tracePt t="212713" x="3856038" y="4067175"/>
          <p14:tracePt t="212719" x="3905250" y="4067175"/>
          <p14:tracePt t="212729" x="3917950" y="4067175"/>
          <p14:tracePt t="212739" x="3930650" y="4067175"/>
          <p14:tracePt t="212744" x="3956050" y="4067175"/>
          <p14:tracePt t="212755" x="3979863" y="4067175"/>
          <p14:tracePt t="212759" x="3992563" y="4067175"/>
          <p14:tracePt t="212769" x="4005263" y="4067175"/>
          <p14:tracePt t="212784" x="4030663" y="4067175"/>
          <p14:tracePt t="212911" x="4043363" y="4067175"/>
          <p14:tracePt t="212945" x="4043363" y="4079875"/>
          <p14:tracePt t="213057" x="4068763" y="4079875"/>
          <p14:tracePt t="213067" x="4092575" y="4079875"/>
          <p14:tracePt t="213072" x="4130675" y="4079875"/>
          <p14:tracePt t="213082" x="4168775" y="4079875"/>
          <p14:tracePt t="213087" x="4217988" y="4079875"/>
          <p14:tracePt t="213097" x="4256088" y="4079875"/>
          <p14:tracePt t="213108" x="4294188" y="4079875"/>
          <p14:tracePt t="213112" x="4330700" y="4079875"/>
          <p14:tracePt t="213123" x="4381500" y="4079875"/>
          <p14:tracePt t="213129" x="4443413" y="4092575"/>
          <p14:tracePt t="213139" x="4494213" y="4105275"/>
          <p14:tracePt t="213148" x="4518025" y="4117975"/>
          <p14:tracePt t="213152" x="4568825" y="4117975"/>
          <p14:tracePt t="213162" x="4606925" y="4129088"/>
          <p14:tracePt t="213169" x="4630738" y="4129088"/>
          <p14:tracePt t="213248" x="4643438" y="4129088"/>
          <p14:tracePt t="213265" x="4643438" y="4167188"/>
          <p14:tracePt t="213269" x="4619625" y="4167188"/>
          <p14:tracePt t="213279" x="4556125" y="4179888"/>
          <p14:tracePt t="213288" x="4481513" y="4205288"/>
          <p14:tracePt t="213295" x="4368800" y="4205288"/>
          <p14:tracePt t="213305" x="4243388" y="4205288"/>
          <p14:tracePt t="213309" x="4130675" y="4205288"/>
          <p14:tracePt t="213319" x="3979863" y="4205288"/>
          <p14:tracePt t="213329" x="3856038" y="4205288"/>
          <p14:tracePt t="213337" x="3730625" y="4205288"/>
          <p14:tracePt t="213345" x="3630613" y="4205288"/>
          <p14:tracePt t="213351" x="3567113" y="4205288"/>
          <p14:tracePt t="213360" x="3541713" y="4205288"/>
          <p14:tracePt t="213371" x="3530600" y="4205288"/>
          <p14:tracePt t="213467" x="3567113" y="4205288"/>
          <p14:tracePt t="213476" x="3643313" y="4205288"/>
          <p14:tracePt t="213480" x="3756025" y="4205288"/>
          <p14:tracePt t="213491" x="3817938" y="4205288"/>
          <p14:tracePt t="213497" x="3917950" y="4205288"/>
          <p14:tracePt t="213507" x="4005263" y="4205288"/>
          <p14:tracePt t="213517" x="4056063" y="4205288"/>
          <p14:tracePt t="213520" x="4092575" y="4205288"/>
          <p14:tracePt t="213531" x="4130675" y="4205288"/>
          <p14:tracePt t="213537" x="4143375" y="4205288"/>
          <p14:tracePt t="213547" x="4168775" y="4205288"/>
          <p14:tracePt t="213713" x="4156075" y="4205288"/>
          <p14:tracePt t="213718" x="4143375" y="4205288"/>
          <p14:tracePt t="213729" x="4117975" y="4205288"/>
          <p14:tracePt t="213743" x="4092575" y="4205288"/>
          <p14:tracePt t="213759" x="4081463" y="4205288"/>
          <p14:tracePt t="213899" x="4092575" y="4192588"/>
          <p14:tracePt t="213909" x="4105275" y="4179888"/>
          <p14:tracePt t="213915" x="4143375" y="4167188"/>
          <p14:tracePt t="213924" x="4181475" y="4129088"/>
          <p14:tracePt t="213931" x="4217988" y="4117975"/>
          <p14:tracePt t="213940" x="4243388" y="4092575"/>
          <p14:tracePt t="213951" x="4281488" y="4079875"/>
          <p14:tracePt t="213956" x="4305300" y="4067175"/>
          <p14:tracePt t="213965" x="4305300" y="4054475"/>
          <p14:tracePt t="213972" x="4318000" y="4054475"/>
          <p14:tracePt t="214056" x="4330700" y="4054475"/>
          <p14:tracePt t="214086" x="4343400" y="4054475"/>
          <p14:tracePt t="214101" x="4368800" y="4067175"/>
          <p14:tracePt t="214141" x="4381500" y="4079875"/>
          <p14:tracePt t="214288" x="4394200" y="4079875"/>
          <p14:tracePt t="214302" x="4418013" y="4079875"/>
          <p14:tracePt t="214313" x="4430713" y="4079875"/>
          <p14:tracePt t="214319" x="4468813" y="4079875"/>
          <p14:tracePt t="214328" x="4518025" y="4079875"/>
          <p14:tracePt t="214333" x="4543425" y="4079875"/>
          <p14:tracePt t="214343" x="4581525" y="4079875"/>
          <p14:tracePt t="214352" x="4630738" y="4079875"/>
          <p14:tracePt t="214358" x="4668838" y="4079875"/>
          <p14:tracePt t="214369" x="4694238" y="4079875"/>
          <p14:tracePt t="214375" x="4719638" y="4079875"/>
          <p14:tracePt t="214385" x="4743450" y="4079875"/>
          <p14:tracePt t="214397" x="4768850" y="4079875"/>
          <p14:tracePt t="214399" x="4794250" y="4079875"/>
          <p14:tracePt t="214409" x="4819650" y="4079875"/>
          <p14:tracePt t="214424" x="4843463" y="4079875"/>
          <p14:tracePt t="214439" x="4856163" y="4079875"/>
          <p14:tracePt t="214450" x="4868863" y="4079875"/>
          <p14:tracePt t="214465" x="4881563" y="4079875"/>
          <p14:tracePt t="214480" x="4894263" y="4079875"/>
          <p14:tracePt t="214495" x="4919663" y="4079875"/>
          <p14:tracePt t="214505" x="4932363" y="4079875"/>
          <p14:tracePt t="214521" x="4956175" y="4079875"/>
          <p14:tracePt t="214535" x="4968875" y="4079875"/>
          <p14:tracePt t="214545" x="5006975" y="4079875"/>
          <p14:tracePt t="214555" x="5032375" y="4079875"/>
          <p14:tracePt t="214561" x="5045075" y="4079875"/>
          <p14:tracePt t="214571" x="5068888" y="4079875"/>
          <p14:tracePt t="214576" x="5081588" y="4079875"/>
          <p14:tracePt t="214584" x="5106988" y="4079875"/>
          <p14:tracePt t="214601" x="5132388" y="4079875"/>
          <p14:tracePt t="214627" x="5157788" y="4079875"/>
          <p14:tracePt t="214641" x="5170488" y="4079875"/>
          <p14:tracePt t="214651" x="5181600" y="4079875"/>
          <p14:tracePt t="214677" x="5194300" y="4079875"/>
          <p14:tracePt t="215131" x="5207000" y="4079875"/>
          <p14:tracePt t="215140" x="5219700" y="4079875"/>
          <p14:tracePt t="215154" x="5245100" y="4079875"/>
          <p14:tracePt t="215181" x="5257800" y="4079875"/>
          <p14:tracePt t="215196" x="5270500" y="4079875"/>
          <p14:tracePt t="215237" x="5281613" y="4079875"/>
          <p14:tracePt t="215257" x="5294313" y="4079875"/>
          <p14:tracePt t="215277" x="5307013" y="4079875"/>
          <p14:tracePt t="215293" x="5332413" y="4079875"/>
          <p14:tracePt t="215297" x="5357813" y="4079875"/>
          <p14:tracePt t="215306" x="5394325" y="4079875"/>
          <p14:tracePt t="215316" x="5445125" y="4079875"/>
          <p14:tracePt t="215323" x="5495925" y="4079875"/>
          <p14:tracePt t="215333" x="5545138" y="4079875"/>
          <p14:tracePt t="215337" x="5619750" y="4079875"/>
          <p14:tracePt t="215346" x="5657850" y="4079875"/>
          <p14:tracePt t="215357" x="5683250" y="4079875"/>
          <p14:tracePt t="215363" x="5695950" y="4079875"/>
          <p14:tracePt t="215373" x="5719763" y="4079875"/>
          <p14:tracePt t="215386" x="5732463" y="4079875"/>
          <p14:tracePt t="215399" x="5745163" y="4079875"/>
          <p14:tracePt t="215413" x="5757863" y="4079875"/>
          <p14:tracePt t="215429" x="5770563" y="4079875"/>
          <p14:tracePt t="215440" x="5783263" y="4079875"/>
          <p14:tracePt t="215463" x="5808663" y="4079875"/>
          <p14:tracePt t="215479" x="5832475" y="4079875"/>
          <p14:tracePt t="215483" x="5845175" y="4079875"/>
          <p14:tracePt t="215503" x="5857875" y="4079875"/>
          <p14:tracePt t="215509" x="5870575" y="4079875"/>
          <p14:tracePt t="215528" x="5883275" y="4079875"/>
          <p14:tracePt t="215555" x="5895975" y="4079875"/>
          <p14:tracePt t="215569" x="5908675" y="4079875"/>
          <p14:tracePt t="215579" x="5921375" y="4079875"/>
          <p14:tracePt t="215595" x="5932488" y="4079875"/>
          <p14:tracePt t="215609" x="5957888" y="4079875"/>
          <p14:tracePt t="215620" x="5970588" y="4079875"/>
          <p14:tracePt t="215625" x="5983288" y="4079875"/>
          <p14:tracePt t="215636" x="5995988" y="4079875"/>
          <p14:tracePt t="215645" x="6008688" y="4079875"/>
          <p14:tracePt t="215648" x="6021388" y="4079875"/>
          <p14:tracePt t="215661" x="6034088" y="4079875"/>
          <p14:tracePt t="215665" x="6057900" y="4079875"/>
          <p14:tracePt t="215685" x="6096000" y="4079875"/>
          <p14:tracePt t="215690" x="6121400" y="4079875"/>
          <p14:tracePt t="215701" x="6170613" y="4079875"/>
          <p14:tracePt t="215705" x="6196013" y="4079875"/>
          <p14:tracePt t="215714" x="6221413" y="4079875"/>
          <p14:tracePt t="215725" x="6270625" y="4079875"/>
          <p14:tracePt t="215731" x="6308725" y="4079875"/>
          <p14:tracePt t="215747" x="6334125" y="4079875"/>
          <p14:tracePt t="215756" x="6359525" y="4092575"/>
          <p14:tracePt t="216463" x="6370638" y="4092575"/>
          <p14:tracePt t="216477" x="6370638" y="4105275"/>
          <p14:tracePt t="216497" x="6370638" y="4117975"/>
          <p14:tracePt t="216517" x="6359525" y="4129088"/>
          <p14:tracePt t="216537" x="6334125" y="4129088"/>
          <p14:tracePt t="216553" x="6308725" y="4129088"/>
          <p14:tracePt t="216559" x="6296025" y="4129088"/>
          <p14:tracePt t="216569" x="6283325" y="4129088"/>
          <p14:tracePt t="216578" x="6234113" y="4129088"/>
          <p14:tracePt t="216584" x="6183313" y="4105275"/>
          <p14:tracePt t="216593" x="6121400" y="4092575"/>
          <p14:tracePt t="216599" x="6045200" y="4067175"/>
          <p14:tracePt t="216609" x="5945188" y="4054475"/>
          <p14:tracePt t="216619" x="5821363" y="4054475"/>
          <p14:tracePt t="216623" x="5695950" y="4029075"/>
          <p14:tracePt t="216632" x="5519738" y="4017963"/>
          <p14:tracePt t="216639" x="5281613" y="3967163"/>
          <p14:tracePt t="216649" x="5032375" y="3941763"/>
          <p14:tracePt t="216658" x="4681538" y="3916363"/>
          <p14:tracePt t="216665" x="4394200" y="3879850"/>
          <p14:tracePt t="216675" x="4117975" y="3879850"/>
          <p14:tracePt t="216679" x="3879850" y="3879850"/>
          <p14:tracePt t="216688" x="3630613" y="3879850"/>
          <p14:tracePt t="216698" x="3354388" y="3879850"/>
          <p14:tracePt t="216705" x="3116263" y="3879850"/>
          <p14:tracePt t="216715" x="2916238" y="3879850"/>
          <p14:tracePt t="216719" x="2728913" y="3879850"/>
          <p14:tracePt t="216730" x="2578100" y="3879850"/>
          <p14:tracePt t="216739" x="2452688" y="3879850"/>
          <p14:tracePt t="216745" x="2352675" y="3879850"/>
          <p14:tracePt t="216755" x="2278063" y="3879850"/>
          <p14:tracePt t="216758" x="2239963" y="3879850"/>
          <p14:tracePt t="216768" x="2216150" y="3879850"/>
          <p14:tracePt t="216779" x="2190750" y="3879850"/>
          <p14:tracePt t="216784" x="2165350" y="3867150"/>
          <p14:tracePt t="216795" x="2139950" y="3867150"/>
          <p14:tracePt t="216799" x="2116138" y="3867150"/>
          <p14:tracePt t="216811" x="2103438" y="3867150"/>
          <p14:tracePt t="216820" x="2090738" y="3854450"/>
          <p14:tracePt t="216824" x="2078038" y="3854450"/>
          <p14:tracePt t="216835" x="2039938" y="3854450"/>
          <p14:tracePt t="216850" x="2014538" y="3854450"/>
          <p14:tracePt t="216860" x="2003425" y="3854450"/>
          <p14:tracePt t="216865" x="1965325" y="3854450"/>
          <p14:tracePt t="216880" x="1939925" y="3854450"/>
          <p14:tracePt t="216893" x="1914525" y="3854450"/>
          <p14:tracePt t="216901" x="1865313" y="3854450"/>
          <p14:tracePt t="216907" x="1852613" y="3854450"/>
          <p14:tracePt t="216917" x="1814513" y="3854450"/>
          <p14:tracePt t="216921" x="1790700" y="3867150"/>
          <p14:tracePt t="216941" x="1778000" y="3879850"/>
          <p14:tracePt t="216946" x="1765300" y="3892550"/>
          <p14:tracePt t="216967" x="1765300" y="3905250"/>
          <p14:tracePt t="216971" x="1752600" y="3916363"/>
          <p14:tracePt t="216981" x="1752600" y="3929063"/>
          <p14:tracePt t="217007" x="1752600" y="3941763"/>
          <p14:tracePt t="217013" x="1752600" y="3954463"/>
          <p14:tracePt t="217023" x="1752600" y="3967163"/>
          <p14:tracePt t="217032" x="1752600" y="3979863"/>
          <p14:tracePt t="217037" x="1752600" y="4005263"/>
          <p14:tracePt t="217047" x="1752600" y="4029075"/>
          <p14:tracePt t="217053" x="1801813" y="4054475"/>
          <p14:tracePt t="217062" x="1814513" y="4067175"/>
          <p14:tracePt t="217072" x="1827213" y="4079875"/>
          <p14:tracePt t="217077" x="1852613" y="4092575"/>
          <p14:tracePt t="217087" x="1890713" y="4105275"/>
          <p14:tracePt t="217093" x="1927225" y="4129088"/>
          <p14:tracePt t="217104" x="1965325" y="4141788"/>
          <p14:tracePt t="217113" x="2014538" y="4141788"/>
          <p14:tracePt t="217117" x="2078038" y="4141788"/>
          <p14:tracePt t="217127" x="2116138" y="4141788"/>
          <p14:tracePt t="217133" x="2178050" y="4141788"/>
          <p14:tracePt t="217142" x="2239963" y="4141788"/>
          <p14:tracePt t="217154" x="2303463" y="4141788"/>
          <p14:tracePt t="217159" x="2328863" y="4141788"/>
          <p14:tracePt t="217169" x="2352675" y="4141788"/>
          <p14:tracePt t="217173" x="2378075" y="4141788"/>
          <p14:tracePt t="217183" x="2390775" y="4141788"/>
          <p14:tracePt t="217192" x="2403475" y="4141788"/>
          <p14:tracePt t="217199" x="2428875" y="4141788"/>
          <p14:tracePt t="217209" x="2441575" y="4141788"/>
          <p14:tracePt t="217213" x="2465388" y="4141788"/>
          <p14:tracePt t="217222" x="2478088" y="4141788"/>
          <p14:tracePt t="217233" x="2490788" y="4141788"/>
          <p14:tracePt t="217239" x="2503488" y="4141788"/>
          <p14:tracePt t="217248" x="2528888" y="4141788"/>
          <p14:tracePt t="217264" x="2541588" y="4141788"/>
          <p14:tracePt t="217284" x="2554288" y="4141788"/>
          <p14:tracePt t="217325" x="2578100" y="4141788"/>
          <p14:tracePt t="217338" x="2590800" y="4141788"/>
          <p14:tracePt t="217349" x="2603500" y="4141788"/>
          <p14:tracePt t="217354" x="2616200" y="4141788"/>
          <p14:tracePt t="217365" x="2628900" y="4141788"/>
          <p14:tracePt t="217371" x="2654300" y="4141788"/>
          <p14:tracePt t="217381" x="2667000" y="4141788"/>
          <p14:tracePt t="217391" x="2678113" y="4129088"/>
          <p14:tracePt t="217394" x="2690813" y="4129088"/>
          <p14:tracePt t="217405" x="2703513" y="4129088"/>
          <p14:tracePt t="217411" x="2716213" y="4129088"/>
          <p14:tracePt t="217421" x="2728913" y="4117975"/>
          <p14:tracePt t="217431" x="2741613" y="4105275"/>
          <p14:tracePt t="217434" x="2754313" y="4105275"/>
          <p14:tracePt t="217451" x="2754313" y="4092575"/>
          <p14:tracePt t="217460" x="2767013" y="4092575"/>
          <p14:tracePt t="217471" x="2767013" y="4079875"/>
          <p14:tracePt t="217491" x="2778125" y="4067175"/>
          <p14:tracePt t="217511" x="2790825" y="4054475"/>
          <p14:tracePt t="217531" x="2790825" y="4029075"/>
          <p14:tracePt t="217540" x="2790825" y="4017963"/>
          <p14:tracePt t="217550" x="2790825" y="3992563"/>
          <p14:tracePt t="217557" x="2790825" y="3967163"/>
          <p14:tracePt t="217567" x="2754313" y="3929063"/>
          <p14:tracePt t="217571" x="2703513" y="3905250"/>
          <p14:tracePt t="217583" x="2641600" y="3879850"/>
          <p14:tracePt t="217593" x="2554288" y="3829050"/>
          <p14:tracePt t="217597" x="2490788" y="3829050"/>
          <p14:tracePt t="217607" x="2416175" y="3803650"/>
          <p14:tracePt t="217613" x="2316163" y="3792538"/>
          <p14:tracePt t="217622" x="2228850" y="3792538"/>
          <p14:tracePt t="217632" x="2165350" y="3792538"/>
          <p14:tracePt t="217637" x="2090738" y="3792538"/>
          <p14:tracePt t="217647" x="2027238" y="3792538"/>
          <p14:tracePt t="217653" x="1952625" y="3792538"/>
          <p14:tracePt t="217662" x="1890713" y="3792538"/>
          <p14:tracePt t="217673" x="1852613" y="3792538"/>
          <p14:tracePt t="217677" x="1814513" y="3792538"/>
          <p14:tracePt t="217687" x="1790700" y="3792538"/>
          <p14:tracePt t="217692" x="1739900" y="3816350"/>
          <p14:tracePt t="217702" x="1727200" y="3816350"/>
          <p14:tracePt t="217712" x="1701800" y="3829050"/>
          <p14:tracePt t="217717" x="1677988" y="3829050"/>
          <p14:tracePt t="217729" x="1652588" y="3841750"/>
          <p14:tracePt t="217733" x="1639888" y="3854450"/>
          <p14:tracePt t="217752" x="1627188" y="3854450"/>
          <p14:tracePt t="217759" x="1601788" y="3867150"/>
          <p14:tracePt t="217773" x="1589088" y="3879850"/>
          <p14:tracePt t="217785" x="1577975" y="3879850"/>
          <p14:tracePt t="217794" x="1552575" y="3892550"/>
          <p14:tracePt t="217809" x="1539875" y="3892550"/>
          <p14:tracePt t="217815" x="1527175" y="3905250"/>
          <p14:tracePt t="217824" x="1514475" y="3916363"/>
          <p14:tracePt t="217855" x="1501775" y="3929063"/>
          <p14:tracePt t="217868" x="1501775" y="3941763"/>
          <p14:tracePt t="217888" x="1489075" y="3967163"/>
          <p14:tracePt t="217895" x="1489075" y="3979863"/>
          <p14:tracePt t="217905" x="1489075" y="4005263"/>
          <p14:tracePt t="217908" x="1489075" y="4017963"/>
          <p14:tracePt t="217921" x="1489075" y="4041775"/>
          <p14:tracePt t="217925" x="1489075" y="4067175"/>
          <p14:tracePt t="217936" x="1489075" y="4079875"/>
          <p14:tracePt t="217945" x="1489075" y="4117975"/>
          <p14:tracePt t="217951" x="1514475" y="4129088"/>
          <p14:tracePt t="217960" x="1539875" y="4154488"/>
          <p14:tracePt t="217964" x="1565275" y="4179888"/>
          <p14:tracePt t="217975" x="1589088" y="4179888"/>
          <p14:tracePt t="217985" x="1627188" y="4205288"/>
          <p14:tracePt t="217991" x="1689100" y="4217988"/>
          <p14:tracePt t="218001" x="1727200" y="4230688"/>
          <p14:tracePt t="218005" x="1790700" y="4230688"/>
          <p14:tracePt t="218015" x="1890713" y="4230688"/>
          <p14:tracePt t="218025" x="1978025" y="4230688"/>
          <p14:tracePt t="218030" x="2078038" y="4230688"/>
          <p14:tracePt t="218041" x="2139950" y="4230688"/>
          <p14:tracePt t="218045" x="2265363" y="4230688"/>
          <p14:tracePt t="218055" x="2352675" y="4230688"/>
          <p14:tracePt t="218065" x="2465388" y="4230688"/>
          <p14:tracePt t="218071" x="2565400" y="4230688"/>
          <p14:tracePt t="218080" x="2654300" y="4230688"/>
          <p14:tracePt t="218086" x="2716213" y="4230688"/>
          <p14:tracePt t="218097" x="2803525" y="4205288"/>
          <p14:tracePt t="218106" x="2841625" y="4205288"/>
          <p14:tracePt t="218111" x="2890838" y="4167188"/>
          <p14:tracePt t="218120" x="2941638" y="4129088"/>
          <p14:tracePt t="218127" x="2992438" y="4105275"/>
          <p14:tracePt t="218137" x="3041650" y="4041775"/>
          <p14:tracePt t="218148" x="3054350" y="4017963"/>
          <p14:tracePt t="218151" x="3067050" y="3979863"/>
          <p14:tracePt t="218160" x="3092450" y="3929063"/>
          <p14:tracePt t="218166" x="3092450" y="3905250"/>
          <p14:tracePt t="218177" x="3092450" y="3867150"/>
          <p14:tracePt t="218187" x="3092450" y="3829050"/>
          <p14:tracePt t="218193" x="3092450" y="3803650"/>
          <p14:tracePt t="218202" x="3092450" y="3779838"/>
          <p14:tracePt t="218207" x="3067050" y="3754438"/>
          <p14:tracePt t="218217" x="3016250" y="3703638"/>
          <p14:tracePt t="218227" x="2979738" y="3667125"/>
          <p14:tracePt t="218232" x="2903538" y="3654425"/>
          <p14:tracePt t="218243" x="2790825" y="3603625"/>
          <p14:tracePt t="218249" x="2641600" y="3590925"/>
          <p14:tracePt t="218259" x="2452688" y="3567113"/>
          <p14:tracePt t="218269" x="2278063" y="3554413"/>
          <p14:tracePt t="218272" x="2052638" y="3554413"/>
          <p14:tracePt t="218283" x="1839913" y="3554413"/>
          <p14:tracePt t="218288" x="1665288" y="3554413"/>
          <p14:tracePt t="218298" x="1514475" y="3554413"/>
          <p14:tracePt t="218309" x="1376363" y="3554413"/>
          <p14:tracePt t="218313" x="1276350" y="3554413"/>
          <p14:tracePt t="218322" x="1189038" y="3567113"/>
          <p14:tracePt t="218329" x="1114425" y="3590925"/>
          <p14:tracePt t="218339" x="1089025" y="3603625"/>
          <p14:tracePt t="218349" x="1038225" y="3616325"/>
          <p14:tracePt t="218352" x="1027113" y="3629025"/>
          <p14:tracePt t="218363" x="1014413" y="3629025"/>
          <p14:tracePt t="218369" x="1001713" y="3641725"/>
          <p14:tracePt t="218380" x="1001713" y="3654425"/>
          <p14:tracePt t="218393" x="1001713" y="3667125"/>
          <p14:tracePt t="218403" x="1001713" y="3679825"/>
          <p14:tracePt t="218409" x="1001713" y="3703638"/>
          <p14:tracePt t="218419" x="1001713" y="3716338"/>
          <p14:tracePt t="218428" x="1001713" y="3741738"/>
          <p14:tracePt t="218434" x="1001713" y="3767138"/>
          <p14:tracePt t="218445" x="1001713" y="3779838"/>
          <p14:tracePt t="218448" x="1014413" y="3803650"/>
          <p14:tracePt t="218459" x="1027113" y="3841750"/>
          <p14:tracePt t="218469" x="1063625" y="3879850"/>
          <p14:tracePt t="218474" x="1076325" y="3892550"/>
          <p14:tracePt t="218485" x="1101725" y="3916363"/>
          <p14:tracePt t="218488" x="1127125" y="3941763"/>
          <p14:tracePt t="218499" x="1189038" y="3967163"/>
          <p14:tracePt t="218511" x="1227138" y="4005263"/>
          <p14:tracePt t="218515" x="1263650" y="4005263"/>
          <p14:tracePt t="218525" x="1339850" y="4041775"/>
          <p14:tracePt t="218531" x="1376363" y="4041775"/>
          <p14:tracePt t="218541" x="1427163" y="4067175"/>
          <p14:tracePt t="218551" x="1465263" y="4079875"/>
          <p14:tracePt t="218554" x="1552575" y="4105275"/>
          <p14:tracePt t="218564" x="1639888" y="4105275"/>
          <p14:tracePt t="218570" x="1765300" y="4117975"/>
          <p14:tracePt t="218581" x="1878013" y="4117975"/>
          <p14:tracePt t="218591" x="1990725" y="4117975"/>
          <p14:tracePt t="218595" x="2139950" y="4117975"/>
          <p14:tracePt t="218607" x="2278063" y="4117975"/>
          <p14:tracePt t="218611" x="2390775" y="4117975"/>
          <p14:tracePt t="218621" x="2490788" y="4117975"/>
          <p14:tracePt t="218631" x="2578100" y="4117975"/>
          <p14:tracePt t="218637" x="2641600" y="4117975"/>
          <p14:tracePt t="218646" x="2690813" y="4117975"/>
          <p14:tracePt t="218651" x="2728913" y="4117975"/>
          <p14:tracePt t="218660" x="2754313" y="4117975"/>
          <p14:tracePt t="218671" x="2778125" y="4105275"/>
          <p14:tracePt t="218687" x="2803525" y="4105275"/>
          <p14:tracePt t="218691" x="2816225" y="4105275"/>
          <p14:tracePt t="218701" x="2828925" y="4105275"/>
          <p14:tracePt t="218711" x="2879725" y="4105275"/>
          <p14:tracePt t="218717" x="2954338" y="4079875"/>
          <p14:tracePt t="218726" x="3003550" y="4079875"/>
          <p14:tracePt t="218730" x="3054350" y="4079875"/>
          <p14:tracePt t="218741" x="3167063" y="4041775"/>
          <p14:tracePt t="218751" x="3279775" y="4029075"/>
          <p14:tracePt t="218758" x="3379788" y="4017963"/>
          <p14:tracePt t="218767" x="3467100" y="4005263"/>
          <p14:tracePt t="218773" x="3554413" y="4005263"/>
          <p14:tracePt t="218783" x="3617913" y="4005263"/>
          <p14:tracePt t="218793" x="3692525" y="4005263"/>
          <p14:tracePt t="218797" x="3756025" y="4005263"/>
          <p14:tracePt t="218807" x="3805238" y="4005263"/>
          <p14:tracePt t="218812" x="3830638" y="4005263"/>
          <p14:tracePt t="218823" x="3905250" y="4005263"/>
          <p14:tracePt t="218833" x="3943350" y="3992563"/>
          <p14:tracePt t="218837" x="3956050" y="3979863"/>
          <p14:tracePt t="218848" x="3992563" y="3979863"/>
          <p14:tracePt t="218852" x="4005263" y="3979863"/>
          <p14:tracePt t="218863" x="4030663" y="3967163"/>
          <p14:tracePt t="218873" x="4043363" y="3967163"/>
          <p14:tracePt t="218890" x="4081463" y="3967163"/>
          <p14:tracePt t="218892" x="4092575" y="3967163"/>
          <p14:tracePt t="218903" x="4117975" y="3967163"/>
          <p14:tracePt t="218912" x="4130675" y="3967163"/>
          <p14:tracePt t="218919" x="4156075" y="3967163"/>
          <p14:tracePt t="218928" x="4181475" y="3967163"/>
          <p14:tracePt t="218932" x="4217988" y="3967163"/>
          <p14:tracePt t="218943" x="4256088" y="3967163"/>
          <p14:tracePt t="218954" x="4281488" y="3967163"/>
          <p14:tracePt t="218959" x="4305300" y="3967163"/>
          <p14:tracePt t="218968" x="4330700" y="3967163"/>
          <p14:tracePt t="218972" x="4343400" y="3967163"/>
          <p14:tracePt t="218983" x="4356100" y="3967163"/>
          <p14:tracePt t="218992" x="4368800" y="3967163"/>
          <p14:tracePt t="218999" x="4381500" y="3967163"/>
          <p14:tracePt t="219008" x="4394200" y="3967163"/>
          <p14:tracePt t="219125" x="4406900" y="3979863"/>
          <p14:tracePt t="219135" x="4381500" y="3979863"/>
          <p14:tracePt t="219145" x="4356100" y="4005263"/>
          <p14:tracePt t="219149" x="4294188" y="4017963"/>
          <p14:tracePt t="219159" x="4205288" y="4029075"/>
          <p14:tracePt t="219170" x="4117975" y="4054475"/>
          <p14:tracePt t="219174" x="3979863" y="4079875"/>
          <p14:tracePt t="219185" x="3879850" y="4079875"/>
          <p14:tracePt t="219191" x="3743325" y="4105275"/>
          <p14:tracePt t="219201" x="3630613" y="4105275"/>
          <p14:tracePt t="219210" x="3479800" y="4105275"/>
          <p14:tracePt t="219215" x="3367088" y="4105275"/>
          <p14:tracePt t="219224" x="3241675" y="4105275"/>
          <p14:tracePt t="219231" x="3141663" y="4105275"/>
          <p14:tracePt t="219241" x="3041650" y="4117975"/>
          <p14:tracePt t="219251" x="2941638" y="4117975"/>
          <p14:tracePt t="219254" x="2879725" y="4117975"/>
          <p14:tracePt t="219265" x="2790825" y="4117975"/>
          <p14:tracePt t="219271" x="2728913" y="4117975"/>
          <p14:tracePt t="219280" x="2654300" y="4117975"/>
          <p14:tracePt t="219290" x="2590800" y="4117975"/>
          <p14:tracePt t="219294" x="2541588" y="4117975"/>
          <p14:tracePt t="219305" x="2465388" y="4117975"/>
          <p14:tracePt t="219311" x="2428875" y="4117975"/>
          <p14:tracePt t="219321" x="2365375" y="4117975"/>
          <p14:tracePt t="219330" x="2339975" y="4117975"/>
          <p14:tracePt t="219334" x="2290763" y="4117975"/>
          <p14:tracePt t="219347" x="2252663" y="4117975"/>
          <p14:tracePt t="219351" x="2228850" y="4117975"/>
          <p14:tracePt t="219360" x="2178050" y="4117975"/>
          <p14:tracePt t="219371" x="2152650" y="4117975"/>
          <p14:tracePt t="219376" x="2127250" y="4117975"/>
          <p14:tracePt t="219387" x="2103438" y="4117975"/>
          <p14:tracePt t="219391" x="2065338" y="4117975"/>
          <p14:tracePt t="219401" x="2014538" y="4129088"/>
          <p14:tracePt t="219410" x="1978025" y="4129088"/>
          <p14:tracePt t="219416" x="1952625" y="4141788"/>
          <p14:tracePt t="219426" x="1914525" y="4141788"/>
          <p14:tracePt t="219432" x="1865313" y="4141788"/>
          <p14:tracePt t="219443" x="1839913" y="4167188"/>
          <p14:tracePt t="219453" x="1814513" y="4167188"/>
          <p14:tracePt t="219456" x="1801813" y="4167188"/>
          <p14:tracePt t="219467" x="1778000" y="4167188"/>
          <p14:tracePt t="219473" x="1765300" y="4167188"/>
          <p14:tracePt t="219483" x="1752600" y="4167188"/>
          <p14:tracePt t="219654" x="1790700" y="4179888"/>
          <p14:tracePt t="219665" x="1827213" y="4192588"/>
          <p14:tracePt t="219669" x="1865313" y="4205288"/>
          <p14:tracePt t="219679" x="1903413" y="4205288"/>
          <p14:tracePt t="219685" x="1927225" y="4205288"/>
          <p14:tracePt t="219705" x="1952625" y="4205288"/>
          <p14:tracePt t="219709" x="1978025" y="4217988"/>
          <p14:tracePt t="219745" x="1990725" y="4217988"/>
          <p14:tracePt t="219749" x="2003425" y="4217988"/>
          <p14:tracePt t="219765" x="2027238" y="4217988"/>
          <p14:tracePt t="219775" x="2039938" y="4217988"/>
          <p14:tracePt t="219785" x="2052638" y="4217988"/>
          <p14:tracePt t="219791" x="2090738" y="4217988"/>
          <p14:tracePt t="219801" x="2165350" y="4217988"/>
          <p14:tracePt t="219805" x="2190750" y="4217988"/>
          <p14:tracePt t="219814" x="2228850" y="4217988"/>
          <p14:tracePt t="219824" x="2278063" y="4217988"/>
          <p14:tracePt t="219830" x="2316163" y="4217988"/>
          <p14:tracePt t="219841" x="2390775" y="4179888"/>
          <p14:tracePt t="219845" x="2428875" y="4179888"/>
          <p14:tracePt t="219855" x="2478088" y="4179888"/>
          <p14:tracePt t="219865" x="2528888" y="4167188"/>
          <p14:tracePt t="219871" x="2603500" y="4167188"/>
          <p14:tracePt t="219881" x="2667000" y="4167188"/>
          <p14:tracePt t="219885" x="2741613" y="4167188"/>
          <p14:tracePt t="219894" x="2803525" y="4167188"/>
          <p14:tracePt t="219904" x="2867025" y="4167188"/>
          <p14:tracePt t="219911" x="2954338" y="4167188"/>
          <p14:tracePt t="219920" x="3028950" y="4167188"/>
          <p14:tracePt t="219927" x="3128963" y="4167188"/>
          <p14:tracePt t="219937" x="3205163" y="4167188"/>
          <p14:tracePt t="219947" x="3254375" y="4167188"/>
          <p14:tracePt t="219951" x="3328988" y="4167188"/>
          <p14:tracePt t="219960" x="3392488" y="4167188"/>
          <p14:tracePt t="219967" x="3479800" y="4167188"/>
          <p14:tracePt t="219977" x="3579813" y="4167188"/>
          <p14:tracePt t="219986" x="3667125" y="4167188"/>
          <p14:tracePt t="219991" x="3767138" y="4167188"/>
          <p14:tracePt t="220001" x="3856038" y="4167188"/>
          <p14:tracePt t="220007" x="3917950" y="4167188"/>
          <p14:tracePt t="220016" x="3979863" y="4167188"/>
          <p14:tracePt t="220026" x="4043363" y="4167188"/>
          <p14:tracePt t="220033" x="4081463" y="4167188"/>
          <p14:tracePt t="220043" x="4130675" y="4167188"/>
          <p14:tracePt t="220047" x="4168775" y="4167188"/>
          <p14:tracePt t="220058" x="4192588" y="4167188"/>
          <p14:tracePt t="220066" x="4230688" y="4167188"/>
          <p14:tracePt t="220073" x="4268788" y="4167188"/>
          <p14:tracePt t="220083" x="4330700" y="4167188"/>
          <p14:tracePt t="220087" x="4356100" y="4167188"/>
          <p14:tracePt t="220096" x="4394200" y="4167188"/>
          <p14:tracePt t="220108" x="4418013" y="4167188"/>
          <p14:tracePt t="220112" x="4443413" y="4167188"/>
          <p14:tracePt t="220123" x="4456113" y="4167188"/>
          <p14:tracePt t="220128" x="4468813" y="4167188"/>
          <p14:tracePt t="220139" x="4481513" y="4167188"/>
          <p14:tracePt t="220149" x="4494213" y="4167188"/>
          <p14:tracePt t="220153" x="4506913" y="4167188"/>
          <p14:tracePt t="220169" x="4530725" y="4167188"/>
          <p14:tracePt t="220189" x="4530725" y="4154488"/>
          <p14:tracePt t="220192" x="4543425" y="4154488"/>
          <p14:tracePt t="220203" x="4556125" y="4154488"/>
          <p14:tracePt t="220209" x="4568825" y="4141788"/>
          <p14:tracePt t="220219" x="4581525" y="4141788"/>
          <p14:tracePt t="220232" x="4606925" y="4129088"/>
          <p14:tracePt t="220253" x="4619625" y="4129088"/>
          <p14:tracePt t="220268" x="4630738" y="4129088"/>
          <p14:tracePt t="220279" x="4643438" y="4129088"/>
          <p14:tracePt t="220285" x="4668838" y="4117975"/>
          <p14:tracePt t="220295" x="4681538" y="4105275"/>
          <p14:tracePt t="220305" x="4706938" y="4105275"/>
          <p14:tracePt t="220308" x="4756150" y="4105275"/>
          <p14:tracePt t="220320" x="4781550" y="4105275"/>
          <p14:tracePt t="220325" x="4819650" y="4079875"/>
          <p14:tracePt t="220335" x="4856163" y="4079875"/>
          <p14:tracePt t="220344" x="4868863" y="4079875"/>
          <p14:tracePt t="220348" x="4894263" y="4054475"/>
          <p14:tracePt t="220365" x="4919663" y="4054475"/>
          <p14:tracePt t="220385" x="4932363" y="4054475"/>
          <p14:tracePt t="220421" x="4945063" y="4054475"/>
          <p14:tracePt t="220613" x="4956175" y="4054475"/>
          <p14:tracePt t="220636" x="4956175" y="4079875"/>
          <p14:tracePt t="220643" x="4894263" y="4105275"/>
          <p14:tracePt t="220653" x="4843463" y="4129088"/>
          <p14:tracePt t="220663" x="4743450" y="4154488"/>
          <p14:tracePt t="220667" x="4630738" y="4179888"/>
          <p14:tracePt t="220677" x="4468813" y="4205288"/>
          <p14:tracePt t="220683" x="4305300" y="4217988"/>
          <p14:tracePt t="220693" x="4117975" y="4254500"/>
          <p14:tracePt t="220703" x="3930650" y="4267200"/>
          <p14:tracePt t="220709" x="3779838" y="4292600"/>
          <p14:tracePt t="220719" x="3630613" y="4292600"/>
          <p14:tracePt t="220722" x="3517900" y="4292600"/>
          <p14:tracePt t="220733" x="3441700" y="4292600"/>
          <p14:tracePt t="220743" x="3392488" y="4292600"/>
          <p14:tracePt t="220749" x="3367088" y="4292600"/>
          <p14:tracePt t="220803" x="3467100" y="4292600"/>
          <p14:tracePt t="220813" x="3705225" y="4254500"/>
          <p14:tracePt t="220823" x="3956050" y="4241800"/>
          <p14:tracePt t="220829" x="4243388" y="4179888"/>
          <p14:tracePt t="220838" x="4443413" y="4154488"/>
          <p14:tracePt t="220845" x="4594225" y="4141788"/>
          <p14:tracePt t="220855" x="4694238" y="4117975"/>
          <p14:tracePt t="220865" x="4743450" y="4105275"/>
          <p14:tracePt t="220868" x="4756150" y="4105275"/>
          <p14:tracePt t="220929" x="4694238" y="4105275"/>
          <p14:tracePt t="220939" x="4606925" y="4105275"/>
          <p14:tracePt t="220944" x="4543425" y="4105275"/>
          <p14:tracePt t="220955" x="4468813" y="4105275"/>
          <p14:tracePt t="220964" x="4418013" y="4105275"/>
          <p14:tracePt t="220970" x="4381500" y="4105275"/>
          <p14:tracePt t="220981" x="4356100" y="4105275"/>
          <p14:tracePt t="220985" x="4343400" y="4105275"/>
          <p14:tracePt t="220995" x="4330700" y="4105275"/>
          <p14:tracePt t="221071" x="4368800" y="4105275"/>
          <p14:tracePt t="221077" x="4406900" y="4105275"/>
          <p14:tracePt t="221087" x="4443413" y="4105275"/>
          <p14:tracePt t="221096" x="4468813" y="4105275"/>
          <p14:tracePt t="221100" x="4481513" y="4105275"/>
          <p14:tracePt t="221283" x="4468813" y="4105275"/>
          <p14:tracePt t="221298" x="4456113" y="4105275"/>
          <p14:tracePt t="221308" x="4443413" y="4105275"/>
          <p14:tracePt t="221323" x="4418013" y="4105275"/>
          <p14:tracePt t="221339" x="4406900" y="4105275"/>
          <p14:tracePt t="221374" x="4394200" y="4117975"/>
          <p14:tracePt t="221414" x="4394200" y="4129088"/>
          <p14:tracePt t="221429" x="4394200" y="4141788"/>
          <p14:tracePt t="221439" x="4394200" y="4154488"/>
          <p14:tracePt t="221444" x="4430713" y="4179888"/>
          <p14:tracePt t="221455" x="4468813" y="4179888"/>
          <p14:tracePt t="221458" x="4506913" y="4179888"/>
          <p14:tracePt t="221469" x="4556125" y="4179888"/>
          <p14:tracePt t="221478" x="4619625" y="4179888"/>
          <p14:tracePt t="221485" x="4668838" y="4179888"/>
          <p14:tracePt t="221495" x="4732338" y="4179888"/>
          <p14:tracePt t="221499" x="4743450" y="4179888"/>
          <p14:tracePt t="221509" x="4781550" y="4179888"/>
          <p14:tracePt t="221615" x="4743450" y="4179888"/>
          <p14:tracePt t="221627" x="4681538" y="4179888"/>
          <p14:tracePt t="221631" x="4568825" y="4217988"/>
          <p14:tracePt t="221641" x="4494213" y="4217988"/>
          <p14:tracePt t="221650" x="4406900" y="4230688"/>
          <p14:tracePt t="221657" x="4305300" y="4241800"/>
          <p14:tracePt t="221667" x="4243388" y="4254500"/>
          <p14:tracePt t="221671" x="4217988" y="4254500"/>
          <p14:tracePt t="221681" x="4192588" y="4254500"/>
          <p14:tracePt t="221690" x="4181475" y="4254500"/>
          <p14:tracePt t="221773" x="4243388" y="4254500"/>
          <p14:tracePt t="221776" x="4330700" y="4254500"/>
          <p14:tracePt t="221786" x="4430713" y="4254500"/>
          <p14:tracePt t="221796" x="4518025" y="4254500"/>
          <p14:tracePt t="221802" x="4619625" y="4254500"/>
          <p14:tracePt t="221813" x="4681538" y="4254500"/>
          <p14:tracePt t="221817" x="4756150" y="4241800"/>
          <p14:tracePt t="221827" x="4806950" y="4241800"/>
          <p14:tracePt t="221839" x="4843463" y="4241800"/>
          <p14:tracePt t="221842" x="4856163" y="4230688"/>
          <p14:tracePt t="221852" x="4868863" y="4230688"/>
          <p14:tracePt t="221872" x="4881563" y="4230688"/>
          <p14:tracePt t="221893" x="4894263" y="4230688"/>
          <p14:tracePt t="221908" x="4919663" y="4230688"/>
          <p14:tracePt t="221913" x="4968875" y="4230688"/>
          <p14:tracePt t="221923" x="5019675" y="4230688"/>
          <p14:tracePt t="221933" x="5157788" y="4254500"/>
          <p14:tracePt t="221938" x="5294313" y="4305300"/>
          <p14:tracePt t="221950" x="5495925" y="4354513"/>
          <p14:tracePt t="221953" x="5645150" y="4405313"/>
          <p14:tracePt t="221963" x="5883275" y="4454525"/>
          <p14:tracePt t="221972" x="6221413" y="4505325"/>
          <p14:tracePt t="221978" x="6608763" y="4567238"/>
          <p14:tracePt t="221988" x="7034213" y="4618038"/>
          <p14:tracePt t="221992" x="7423150" y="4679950"/>
          <p14:tracePt t="222005" x="7785100" y="4730750"/>
          <p14:tracePt t="222016" x="8099425" y="4756150"/>
          <p14:tracePt t="222019" x="8361363" y="4792663"/>
          <p14:tracePt t="222029" x="8586788" y="4843463"/>
          <p14:tracePt t="222034" x="8737600" y="4856163"/>
          <p14:tracePt t="222045" x="8863013" y="4856163"/>
          <p14:tracePt t="222055" x="8924925" y="4856163"/>
          <p14:tracePt t="222059" x="8999538" y="4879975"/>
          <p14:tracePt t="222068" x="9012238" y="4879975"/>
          <p14:tracePt t="222085" x="9024938" y="4879975"/>
          <p14:tracePt t="222267" x="9012238" y="4879975"/>
          <p14:tracePt t="222277" x="8986838" y="4868863"/>
          <p14:tracePt t="222290" x="8963025" y="4868863"/>
          <p14:tracePt t="222300" x="8950325" y="4868863"/>
          <p14:tracePt t="222306" x="8924925" y="4868863"/>
          <p14:tracePt t="222317" x="8886825" y="4856163"/>
          <p14:tracePt t="222320" x="8863013" y="4830763"/>
          <p14:tracePt t="222330" x="8824913" y="4818063"/>
          <p14:tracePt t="222343" x="8763000" y="4818063"/>
          <p14:tracePt t="222347" x="8650288" y="4779963"/>
          <p14:tracePt t="222357" x="8512175" y="4756150"/>
          <p14:tracePt t="222363" x="8361363" y="4743450"/>
          <p14:tracePt t="222373" x="8199438" y="4718050"/>
          <p14:tracePt t="222382" x="8010525" y="4705350"/>
          <p14:tracePt t="222386" x="7797800" y="4667250"/>
          <p14:tracePt t="222396" x="7535863" y="4618038"/>
          <p14:tracePt t="222402" x="7259638" y="4605338"/>
          <p14:tracePt t="222413" x="6934200" y="4567238"/>
          <p14:tracePt t="222423" x="6646863" y="4543425"/>
          <p14:tracePt t="222429" x="6308725" y="4543425"/>
          <p14:tracePt t="222438" x="6070600" y="4543425"/>
          <p14:tracePt t="222443" x="5870575" y="4543425"/>
          <p14:tracePt t="222453" x="5695950" y="4543425"/>
          <p14:tracePt t="222463" x="5532438" y="4543425"/>
          <p14:tracePt t="222469" x="5394325" y="4518025"/>
          <p14:tracePt t="222479" x="5281613" y="4518025"/>
          <p14:tracePt t="222483" x="5170488" y="4518025"/>
          <p14:tracePt t="222493" x="5081588" y="4518025"/>
          <p14:tracePt t="222502" x="4981575" y="4518025"/>
          <p14:tracePt t="222509" x="4881563" y="4518025"/>
          <p14:tracePt t="222519" x="4768850" y="4518025"/>
          <p14:tracePt t="222523" x="4643438" y="4518025"/>
          <p14:tracePt t="222532" x="4530725" y="4518025"/>
          <p14:tracePt t="222543" x="4418013" y="4518025"/>
          <p14:tracePt t="222549" x="4281488" y="4518025"/>
          <p14:tracePt t="222559" x="4130675" y="4505325"/>
          <p14:tracePt t="222564" x="3979863" y="4479925"/>
          <p14:tracePt t="222575" x="3830638" y="4467225"/>
          <p14:tracePt t="222585" x="3692525" y="4454525"/>
          <p14:tracePt t="222588" x="3554413" y="4418013"/>
          <p14:tracePt t="222599" x="3467100" y="4418013"/>
          <p14:tracePt t="222605" x="3392488" y="4418013"/>
          <p14:tracePt t="222615" x="3341688" y="4418013"/>
          <p14:tracePt t="222625" x="3279775" y="4405313"/>
          <p14:tracePt t="222628" x="3254375" y="4405313"/>
          <p14:tracePt t="222639" x="3216275" y="4392613"/>
          <p14:tracePt t="222645" x="3141663" y="4392613"/>
          <p14:tracePt t="222655" x="3079750" y="4367213"/>
          <p14:tracePt t="222665" x="3003550" y="4367213"/>
          <p14:tracePt t="222668" x="2928938" y="4367213"/>
          <p14:tracePt t="222681" x="2867025" y="4367213"/>
          <p14:tracePt t="222685" x="2841625" y="4367213"/>
          <p14:tracePt t="222695" x="2816225" y="4367213"/>
          <p14:tracePt t="222705" x="2803525" y="4367213"/>
          <p14:tracePt t="222710" x="2790825" y="4367213"/>
          <p14:tracePt t="222720" x="2778125" y="4367213"/>
          <p14:tracePt t="222735" x="2778125" y="4354513"/>
          <p14:tracePt t="222760" x="2754313" y="4354513"/>
          <p14:tracePt t="222851" x="2741613" y="4354513"/>
          <p14:tracePt t="222861" x="2728913" y="4354513"/>
          <p14:tracePt t="222866" x="2716213" y="4354513"/>
          <p14:tracePt t="222877" x="2690813" y="4354513"/>
          <p14:tracePt t="222891" x="2678113" y="4354513"/>
          <p14:tracePt t="222917" x="2667000" y="4354513"/>
          <p14:tracePt t="222923" x="2654300" y="4354513"/>
          <p14:tracePt t="222943" x="2641600" y="4354513"/>
          <p14:tracePt t="222946" x="2603500" y="4354513"/>
          <p14:tracePt t="222957" x="2578100" y="4367213"/>
          <p14:tracePt t="222963" x="2554288" y="4367213"/>
          <p14:tracePt t="222973" x="2528888" y="4367213"/>
          <p14:tracePt t="222983" x="2516188" y="4367213"/>
          <p14:tracePt t="222987" x="2478088" y="4367213"/>
          <p14:tracePt t="222996" x="2452688" y="4367213"/>
          <p14:tracePt t="223003" x="2428875" y="4367213"/>
          <p14:tracePt t="223023" x="2403475" y="4367213"/>
          <p14:tracePt t="223145" x="2390775" y="4367213"/>
          <p14:tracePt t="223185" x="2416175" y="4367213"/>
          <p14:tracePt t="223195" x="2478088" y="4367213"/>
          <p14:tracePt t="223199" x="2578100" y="4367213"/>
          <p14:tracePt t="223208" x="2667000" y="4367213"/>
          <p14:tracePt t="223215" x="2778125" y="4367213"/>
          <p14:tracePt t="223225" x="2879725" y="4367213"/>
          <p14:tracePt t="223234" x="2992438" y="4367213"/>
          <p14:tracePt t="223239" x="3092450" y="4367213"/>
          <p14:tracePt t="223249" x="3228975" y="4392613"/>
          <p14:tracePt t="223255" x="3328988" y="4392613"/>
          <p14:tracePt t="223266" x="3441700" y="4443413"/>
          <p14:tracePt t="223275" x="3554413" y="4443413"/>
          <p14:tracePt t="223282" x="3654425" y="4454525"/>
          <p14:tracePt t="223291" x="3730625" y="4454525"/>
          <p14:tracePt t="223295" x="3792538" y="4454525"/>
          <p14:tracePt t="223305" x="3830638" y="4454525"/>
          <p14:tracePt t="223315" x="3856038" y="4454525"/>
          <p14:tracePt t="223320" x="3867150" y="4454525"/>
          <p14:tracePt t="223331" x="3879850" y="4454525"/>
          <p14:tracePt t="223334" x="3892550" y="4454525"/>
          <p14:tracePt t="223437" x="3905250" y="4454525"/>
          <p14:tracePt t="223557" x="3830638" y="4443413"/>
          <p14:tracePt t="223567" x="3743325" y="4418013"/>
          <p14:tracePt t="223576" x="3643313" y="4405313"/>
          <p14:tracePt t="223583" x="3541713" y="4405313"/>
          <p14:tracePt t="223593" x="3454400" y="4379913"/>
          <p14:tracePt t="223597" x="3367088" y="4379913"/>
          <p14:tracePt t="223607" x="3292475" y="4367213"/>
          <p14:tracePt t="223619" x="3216275" y="4367213"/>
          <p14:tracePt t="223623" x="3167063" y="4367213"/>
          <p14:tracePt t="223632" x="3116263" y="4367213"/>
          <p14:tracePt t="223639" x="3079750" y="4367213"/>
          <p14:tracePt t="223649" x="3067050" y="4367213"/>
          <p14:tracePt t="223659" x="3054350" y="4367213"/>
          <p14:tracePt t="223663" x="3041650" y="4367213"/>
          <p14:tracePt t="223673" x="3016250" y="4367213"/>
          <p14:tracePt t="223678" x="2979738" y="4367213"/>
          <p14:tracePt t="223689" x="2954338" y="4367213"/>
          <p14:tracePt t="223699" x="2916238" y="4367213"/>
          <p14:tracePt t="223705" x="2890838" y="4367213"/>
          <p14:tracePt t="223715" x="2879725" y="4367213"/>
          <p14:tracePt t="223718" x="2867025" y="4367213"/>
          <p14:tracePt t="223739" x="2854325" y="4367213"/>
          <p14:tracePt t="223755" x="2828925" y="4367213"/>
          <p14:tracePt t="223760" x="2803525" y="4367213"/>
          <p14:tracePt t="223779" x="2790825" y="4367213"/>
          <p14:tracePt t="223785" x="2767013" y="4341813"/>
          <p14:tracePt t="223800" x="2754313" y="4341813"/>
          <p14:tracePt t="223810" x="2741613" y="4341813"/>
          <p14:tracePt t="223819" x="2728913" y="4341813"/>
          <p14:tracePt t="223826" x="2703513" y="4341813"/>
          <p14:tracePt t="223835" x="2690813" y="4341813"/>
          <p14:tracePt t="223842" x="2678113" y="4341813"/>
          <p14:tracePt t="223851" x="2667000" y="4341813"/>
          <p14:tracePt t="223860" x="2667000" y="4330700"/>
          <p14:tracePt t="224219" x="2654300" y="4330700"/>
          <p14:tracePt t="224279" x="2641600" y="4330700"/>
          <p14:tracePt t="224319" x="2628900" y="4330700"/>
          <p14:tracePt t="224325" x="2616200" y="4330700"/>
          <p14:tracePt t="224344" x="2590800" y="4330700"/>
          <p14:tracePt t="224349" x="2578100" y="4330700"/>
          <p14:tracePt t="224359" x="2554288" y="4341813"/>
          <p14:tracePt t="224365" x="2516188" y="4354513"/>
          <p14:tracePt t="224374" x="2478088" y="4367213"/>
          <p14:tracePt t="224385" x="2452688" y="4367213"/>
          <p14:tracePt t="224391" x="2428875" y="4367213"/>
          <p14:tracePt t="224402" x="2390775" y="4379913"/>
          <p14:tracePt t="224405" x="2378075" y="4392613"/>
          <p14:tracePt t="224415" x="2339975" y="4392613"/>
          <p14:tracePt t="224425" x="2316163" y="4392613"/>
          <p14:tracePt t="224431" x="2290763" y="4392613"/>
          <p14:tracePt t="224441" x="2278063" y="4392613"/>
          <p14:tracePt t="224444" x="2265363" y="4392613"/>
          <p14:tracePt t="224455" x="2252663" y="4392613"/>
          <p14:tracePt t="224481" x="2228850" y="4392613"/>
          <p14:tracePt t="224517" x="2216150" y="4392613"/>
          <p14:tracePt t="224521" x="2203450" y="4392613"/>
          <p14:tracePt t="224530" x="2190750" y="4392613"/>
          <p14:tracePt t="224557" x="2178050" y="4392613"/>
          <p14:tracePt t="226078" x="2165350" y="4392613"/>
          <p14:tracePt t="226099" x="2152650" y="4392613"/>
          <p14:tracePt t="226124" x="2152650" y="4379913"/>
          <p14:tracePt t="226141" x="2152650" y="4367213"/>
          <p14:tracePt t="226151" x="2152650" y="4354513"/>
          <p14:tracePt t="226155" x="2152650" y="4341813"/>
          <p14:tracePt t="226170" x="2165350" y="4318000"/>
          <p14:tracePt t="227491" x="2190750" y="4318000"/>
          <p14:tracePt t="227501" x="2252663" y="4330700"/>
          <p14:tracePt t="227510" x="2339975" y="4379913"/>
          <p14:tracePt t="227517" x="2452688" y="4454525"/>
          <p14:tracePt t="227527" x="2590800" y="4505325"/>
          <p14:tracePt t="227531" x="2716213" y="4543425"/>
          <p14:tracePt t="227542" x="2816225" y="4592638"/>
          <p14:tracePt t="227552" x="2916238" y="4618038"/>
          <p14:tracePt t="227556" x="2979738" y="4630738"/>
          <p14:tracePt t="227567" x="3028950" y="4630738"/>
          <p14:tracePt t="227573" x="3116263" y="4656138"/>
          <p14:tracePt t="227583" x="3167063" y="4656138"/>
          <p14:tracePt t="227593" x="3254375" y="4656138"/>
          <p14:tracePt t="227597" x="3328988" y="4656138"/>
          <p14:tracePt t="227606" x="3429000" y="4656138"/>
          <p14:tracePt t="227613" x="3517900" y="4656138"/>
          <p14:tracePt t="227623" x="3605213" y="4656138"/>
          <p14:tracePt t="227632" x="3667125" y="4656138"/>
          <p14:tracePt t="227638" x="3730625" y="4630738"/>
          <p14:tracePt t="227649" x="3779838" y="4618038"/>
          <p14:tracePt t="227653" x="3817938" y="4592638"/>
          <p14:tracePt t="227663" x="3867150" y="4567238"/>
          <p14:tracePt t="227672" x="3905250" y="4554538"/>
          <p14:tracePt t="227679" x="3956050" y="4530725"/>
          <p14:tracePt t="227689" x="3968750" y="4530725"/>
          <p14:tracePt t="227693" x="4030663" y="4518025"/>
          <p14:tracePt t="227703" x="4056063" y="4505325"/>
          <p14:tracePt t="227712" x="4081463" y="4505325"/>
          <p14:tracePt t="227719" x="4117975" y="4492625"/>
          <p14:tracePt t="227735" x="4130675" y="4492625"/>
          <p14:tracePt t="227755" x="4156075" y="4492625"/>
          <p14:tracePt t="227769" x="4181475" y="4492625"/>
          <p14:tracePt t="227848" x="4192588" y="4492625"/>
          <p14:tracePt t="227865" x="4217988" y="4479925"/>
          <p14:tracePt t="227874" x="4243388" y="4467225"/>
          <p14:tracePt t="227880" x="4268788" y="4454525"/>
          <p14:tracePt t="227892" x="4294188" y="4430713"/>
          <p14:tracePt t="227901" x="4305300" y="4418013"/>
          <p14:tracePt t="227905" x="4368800" y="4392613"/>
          <p14:tracePt t="227914" x="4394200" y="4392613"/>
          <p14:tracePt t="227921" x="4406900" y="4367213"/>
          <p14:tracePt t="227931" x="4430713" y="4354513"/>
          <p14:tracePt t="228087" x="4394200" y="4354513"/>
          <p14:tracePt t="228096" x="4318000" y="4354513"/>
          <p14:tracePt t="228103" x="4268788" y="4354513"/>
          <p14:tracePt t="228112" x="4230688" y="4354513"/>
          <p14:tracePt t="228116" x="4181475" y="4354513"/>
          <p14:tracePt t="228128" x="4156075" y="4354513"/>
          <p14:tracePt t="228219" x="4168775" y="4354513"/>
          <p14:tracePt t="228229" x="4230688" y="4341813"/>
          <p14:tracePt t="228239" x="4256088" y="4330700"/>
          <p14:tracePt t="228244" x="4294188" y="4330700"/>
          <p14:tracePt t="228255" x="4330700" y="4305300"/>
          <p14:tracePt t="228259" x="4343400" y="4305300"/>
          <p14:tracePt t="228269" x="4394200" y="4279900"/>
          <p14:tracePt t="228278" x="4406900" y="4279900"/>
          <p14:tracePt t="228286" x="4418013" y="4279900"/>
          <p14:tracePt t="228295" x="4443413" y="4254500"/>
          <p14:tracePt t="228309" x="4456113" y="4254500"/>
          <p14:tracePt t="228381" x="4468813" y="4241800"/>
          <p14:tracePt t="228391" x="4481513" y="4230688"/>
          <p14:tracePt t="228404" x="4494213" y="4230688"/>
          <p14:tracePt t="228410" x="4518025" y="4217988"/>
          <p14:tracePt t="228431" x="4543425" y="4217988"/>
          <p14:tracePt t="228436" x="4568825" y="4205288"/>
          <p14:tracePt t="228461" x="4581525" y="4205288"/>
          <p14:tracePt t="228501" x="4594225" y="4205288"/>
          <p14:tracePt t="228521" x="4606925" y="4205288"/>
          <p14:tracePt t="228683" x="4619625" y="4205288"/>
          <p14:tracePt t="228699" x="4643438" y="4205288"/>
          <p14:tracePt t="228709" x="4668838" y="4205288"/>
          <p14:tracePt t="228719" x="4694238" y="4205288"/>
          <p14:tracePt t="228722" x="4719638" y="4205288"/>
          <p14:tracePt t="228733" x="4732338" y="4205288"/>
          <p14:tracePt t="228738" x="4756150" y="4205288"/>
          <p14:tracePt t="228749" x="4768850" y="4205288"/>
          <p14:tracePt t="228759" x="4794250" y="4205288"/>
          <p14:tracePt t="228829" x="4756150" y="4230688"/>
          <p14:tracePt t="228838" x="4706938" y="4230688"/>
          <p14:tracePt t="228848" x="4681538" y="4230688"/>
          <p14:tracePt t="228855" x="4668838" y="4241800"/>
          <p14:tracePt t="228915" x="4668838" y="4254500"/>
          <p14:tracePt t="228925" x="4681538" y="4254500"/>
          <p14:tracePt t="228930" x="4706938" y="4254500"/>
          <p14:tracePt t="228941" x="4743450" y="4254500"/>
          <p14:tracePt t="229086" x="4781550" y="4254500"/>
          <p14:tracePt t="229092" x="4819650" y="4254500"/>
          <p14:tracePt t="229101" x="4843463" y="4254500"/>
          <p14:tracePt t="229111" x="4881563" y="4254500"/>
          <p14:tracePt t="229117" x="4906963" y="4254500"/>
          <p14:tracePt t="229183" x="4894263" y="4254500"/>
          <p14:tracePt t="229313" x="4881563" y="4254500"/>
          <p14:tracePt t="229323" x="4856163" y="4205288"/>
          <p14:tracePt t="229329" x="4806950" y="4167188"/>
          <p14:tracePt t="229339" x="4719638" y="4105275"/>
          <p14:tracePt t="229349" x="4594225" y="4041775"/>
          <p14:tracePt t="229352" x="4506913" y="3992563"/>
          <p14:tracePt t="229365" x="4368800" y="3916363"/>
          <p14:tracePt t="229369" x="4256088" y="3879850"/>
          <p14:tracePt t="229378" x="4217988" y="3879850"/>
          <p14:tracePt t="229389" x="4181475" y="3867150"/>
          <p14:tracePt t="229425" x="4192588" y="3867150"/>
          <p14:tracePt t="229435" x="4217988" y="3867150"/>
          <p14:tracePt t="229439" x="4256088" y="3867150"/>
          <p14:tracePt t="229448" x="4343400" y="3867150"/>
          <p14:tracePt t="229458" x="4456113" y="3867150"/>
          <p14:tracePt t="229464" x="4594225" y="3867150"/>
          <p14:tracePt t="229475" x="4732338" y="3905250"/>
          <p14:tracePt t="229481" x="4868863" y="3941763"/>
          <p14:tracePt t="229490" x="4981575" y="3967163"/>
          <p14:tracePt t="229500" x="5068888" y="3967163"/>
          <p14:tracePt t="229504" x="5145088" y="3979863"/>
          <p14:tracePt t="229514" x="5245100" y="4005263"/>
          <p14:tracePt t="229520" x="5345113" y="4029075"/>
          <p14:tracePt t="229531" x="5432425" y="4054475"/>
          <p14:tracePt t="229540" x="5519738" y="4092575"/>
          <p14:tracePt t="229544" x="5583238" y="4117975"/>
          <p14:tracePt t="229555" x="5607050" y="4117975"/>
          <p14:tracePt t="229561" x="5645150" y="4154488"/>
          <p14:tracePt t="229626" x="5645150" y="4167188"/>
          <p14:tracePt t="229637" x="5645150" y="4179888"/>
          <p14:tracePt t="229641" x="5645150" y="4192588"/>
          <p14:tracePt t="229656" x="5645150" y="4217988"/>
          <p14:tracePt t="229680" x="5657850" y="4254500"/>
          <p14:tracePt t="229693" x="5732463" y="4292600"/>
          <p14:tracePt t="229696" x="5870575" y="4341813"/>
          <p14:tracePt t="229706" x="6108700" y="4379913"/>
          <p14:tracePt t="229717" x="6370638" y="4443413"/>
          <p14:tracePt t="229723" x="6659563" y="4467225"/>
          <p14:tracePt t="229733" x="6934200" y="4530725"/>
          <p14:tracePt t="229737" x="7172325" y="4543425"/>
          <p14:tracePt t="229746" x="7435850" y="4579938"/>
          <p14:tracePt t="229757" x="7597775" y="4579938"/>
          <p14:tracePt t="229763" x="7810500" y="4592638"/>
          <p14:tracePt t="229772" x="7961313" y="4618038"/>
          <p14:tracePt t="229776" x="8110538" y="4630738"/>
          <p14:tracePt t="229786" x="8212138" y="4630738"/>
          <p14:tracePt t="229797" x="8286750" y="4656138"/>
          <p14:tracePt t="229803" x="8324850" y="4656138"/>
          <p14:tracePt t="229813" x="8335963" y="4656138"/>
          <p14:tracePt t="229897" x="8361363" y="4656138"/>
          <p14:tracePt t="229906" x="8361363" y="4667250"/>
          <p14:tracePt t="230049" x="8348663" y="4656138"/>
          <p14:tracePt t="230053" x="8312150" y="4643438"/>
          <p14:tracePt t="230063" x="8286750" y="4618038"/>
          <p14:tracePt t="230075" x="8261350" y="4592638"/>
          <p14:tracePt t="230080" x="8248650" y="4579938"/>
          <p14:tracePt t="230089" x="8212138" y="4543425"/>
          <p14:tracePt t="230095" x="8186738" y="4518025"/>
          <p14:tracePt t="230114" x="8161338" y="4505325"/>
          <p14:tracePt t="230118" x="8161338" y="4492625"/>
          <p14:tracePt t="230159" x="8148638" y="4492625"/>
          <p14:tracePt t="230175" x="8148638" y="4467225"/>
          <p14:tracePt t="230184" x="8148638" y="4454525"/>
          <p14:tracePt t="230190" x="8174038" y="4443413"/>
          <p14:tracePt t="230201" x="8199438" y="4430713"/>
          <p14:tracePt t="230211" x="8235950" y="4430713"/>
          <p14:tracePt t="230215" x="8274050" y="4418013"/>
          <p14:tracePt t="230225" x="8299450" y="4418013"/>
          <p14:tracePt t="230230" x="8335963" y="4418013"/>
          <p14:tracePt t="230240" x="8412163" y="4418013"/>
          <p14:tracePt t="230251" x="8435975" y="4418013"/>
          <p14:tracePt t="230255" x="8499475" y="4418013"/>
          <p14:tracePt t="230265" x="8548688" y="4418013"/>
          <p14:tracePt t="230271" x="8637588" y="4405313"/>
          <p14:tracePt t="230280" x="8674100" y="4379913"/>
          <p14:tracePt t="230291" x="8712200" y="4379913"/>
          <p14:tracePt t="230295" x="8737600" y="4367213"/>
          <p14:tracePt t="230306" x="8774113" y="4354513"/>
          <p14:tracePt t="230321" x="8812213" y="4341813"/>
          <p14:tracePt t="230400" x="8824913" y="4341813"/>
          <p14:tracePt t="230463" x="8850313" y="4341813"/>
          <p14:tracePt t="230472" x="8863013" y="4341813"/>
          <p14:tracePt t="230483" x="8886825" y="4330700"/>
          <p14:tracePt t="230487" x="8899525" y="4330700"/>
          <p14:tracePt t="230497" x="8924925" y="4318000"/>
          <p14:tracePt t="230563" x="8824913" y="4305300"/>
          <p14:tracePt t="230573" x="8537575" y="4305300"/>
          <p14:tracePt t="230579" x="8099425" y="4305300"/>
          <p14:tracePt t="230589" x="7485063" y="4305300"/>
          <p14:tracePt t="230598" x="6784975" y="4305300"/>
          <p14:tracePt t="230603" x="6096000" y="4305300"/>
          <p14:tracePt t="230613" x="5495925" y="4305300"/>
          <p14:tracePt t="230619" x="4919663" y="4305300"/>
          <p14:tracePt t="230628" x="4468813" y="4305300"/>
          <p14:tracePt t="230639" x="4268788" y="4305300"/>
          <p14:tracePt t="230644" x="4117975" y="4305300"/>
          <p14:tracePt t="230655" x="4017963" y="4305300"/>
          <p14:tracePt t="230659" x="3968750" y="4305300"/>
          <p14:tracePt t="230669" x="3917950" y="4305300"/>
          <p14:tracePt t="230678" x="3905250" y="4305300"/>
          <p14:tracePt t="230811" x="3905250" y="4292600"/>
          <p14:tracePt t="230825" x="3930650" y="4267200"/>
          <p14:tracePt t="230834" x="3979863" y="4230688"/>
          <p14:tracePt t="230847" x="4043363" y="4192588"/>
          <p14:tracePt t="230851" x="4143375" y="4154488"/>
          <p14:tracePt t="230861" x="4256088" y="4117975"/>
          <p14:tracePt t="230867" x="4394200" y="4079875"/>
          <p14:tracePt t="230877" x="4506913" y="4029075"/>
          <p14:tracePt t="230887" x="4643438" y="3992563"/>
          <p14:tracePt t="230890" x="4794250" y="3967163"/>
          <p14:tracePt t="230901" x="4919663" y="3929063"/>
          <p14:tracePt t="230907" x="5068888" y="3867150"/>
          <p14:tracePt t="230918" x="5181600" y="3854450"/>
          <p14:tracePt t="230927" x="5270500" y="3816350"/>
          <p14:tracePt t="230931" x="5307013" y="3803650"/>
          <p14:tracePt t="230941" x="5319713" y="3803650"/>
          <p14:tracePt t="230947" x="5332413" y="3803650"/>
          <p14:tracePt t="231205" x="5307013" y="3816350"/>
          <p14:tracePt t="231208" x="5294313" y="3816350"/>
          <p14:tracePt t="231219" x="5270500" y="3841750"/>
          <p14:tracePt t="231225" x="5257800" y="3879850"/>
          <p14:tracePt t="231235" x="5232400" y="3905250"/>
          <p14:tracePt t="231248" x="5219700" y="3929063"/>
          <p14:tracePt t="231259" x="5207000" y="3929063"/>
          <p14:tracePt t="231265" x="5194300" y="3941763"/>
          <p14:tracePt t="231284" x="5194300" y="3954463"/>
          <p14:tracePt t="231288" x="5194300" y="3967163"/>
          <p14:tracePt t="231304" x="5181600" y="3979863"/>
          <p14:tracePt t="231421" x="5181600" y="3992563"/>
          <p14:tracePt t="231425" x="5194300" y="4005263"/>
          <p14:tracePt t="231435" x="5219700" y="4017963"/>
          <p14:tracePt t="231440" x="5245100" y="4017963"/>
          <p14:tracePt t="231450" x="5281613" y="4017963"/>
          <p14:tracePt t="231461" x="5307013" y="4017963"/>
          <p14:tracePt t="231467" x="5332413" y="4017963"/>
          <p14:tracePt t="231477" x="5357813" y="4017963"/>
          <p14:tracePt t="231480" x="5370513" y="4017963"/>
          <p14:tracePt t="231491" x="5383213" y="4017963"/>
          <p14:tracePt t="231501" x="5407025" y="4017963"/>
          <p14:tracePt t="231507" x="5419725" y="4017963"/>
          <p14:tracePt t="231517" x="5445125" y="4017963"/>
          <p14:tracePt t="231521" x="5457825" y="4017963"/>
          <p14:tracePt t="231530" x="5483225" y="4017963"/>
          <p14:tracePt t="231540" x="5532438" y="4005263"/>
          <p14:tracePt t="231546" x="5570538" y="4005263"/>
          <p14:tracePt t="231556" x="5607050" y="3979863"/>
          <p14:tracePt t="231563" x="5670550" y="3954463"/>
          <p14:tracePt t="231572" x="5708650" y="3929063"/>
          <p14:tracePt t="231583" x="5745163" y="3929063"/>
          <p14:tracePt t="231586" x="5757863" y="3916363"/>
          <p14:tracePt t="231596" x="5783263" y="3916363"/>
          <p14:tracePt t="231602" x="5795963" y="3916363"/>
          <p14:tracePt t="231762" x="5808663" y="3916363"/>
          <p14:tracePt t="231778" x="5821363" y="3916363"/>
          <p14:tracePt t="231799" x="5845175" y="3916363"/>
          <p14:tracePt t="231805" x="5870575" y="3916363"/>
          <p14:tracePt t="231815" x="5932488" y="3929063"/>
          <p14:tracePt t="231818" x="6108700" y="4005263"/>
          <p14:tracePt t="231828" x="6346825" y="4067175"/>
          <p14:tracePt t="231841" x="6759575" y="4179888"/>
          <p14:tracePt t="231845" x="7272338" y="4341813"/>
          <p14:tracePt t="231857" x="7974013" y="4543425"/>
          <p14:tracePt t="231858" x="8624888" y="4718050"/>
          <p14:tracePt t="231868" x="9188450" y="4856163"/>
          <p14:tracePt t="231892" x="10126663" y="5056188"/>
          <p14:tracePt t="231895" x="10590213" y="5118100"/>
          <p14:tracePt t="232101" x="11579225" y="5118100"/>
          <p14:tracePt t="232111" x="11566525" y="5105400"/>
          <p14:tracePt t="232117" x="11528425" y="5092700"/>
          <p14:tracePt t="232127" x="11490325" y="5081588"/>
          <p14:tracePt t="232137" x="11479213" y="5068888"/>
          <p14:tracePt t="232142" x="11453813" y="5043488"/>
          <p14:tracePt t="232153" x="11428413" y="5043488"/>
          <p14:tracePt t="232157" x="11403013" y="5018088"/>
          <p14:tracePt t="232176" x="11390313" y="5005388"/>
          <p14:tracePt t="232182" x="11377613" y="4992688"/>
          <p14:tracePt t="232197" x="11366500" y="4968875"/>
          <p14:tracePt t="232207" x="11353800" y="4956175"/>
          <p14:tracePt t="232218" x="11353800" y="4943475"/>
          <p14:tracePt t="232222" x="11328400" y="4918075"/>
          <p14:tracePt t="232234" x="11303000" y="4892675"/>
          <p14:tracePt t="232239" x="11266488" y="4856163"/>
          <p14:tracePt t="232249" x="11228388" y="4830763"/>
          <p14:tracePt t="232259" x="11190288" y="4805363"/>
          <p14:tracePt t="232262" x="11141075" y="4779963"/>
          <p14:tracePt t="232272" x="11102975" y="4730750"/>
          <p14:tracePt t="232279" x="11064875" y="4718050"/>
          <p14:tracePt t="232289" x="11002963" y="4667250"/>
          <p14:tracePt t="232299" x="10939463" y="4643438"/>
          <p14:tracePt t="232303" x="10890250" y="4618038"/>
          <p14:tracePt t="232312" x="10815638" y="4579938"/>
          <p14:tracePt t="232319" x="10752138" y="4554538"/>
          <p14:tracePt t="232329" x="10690225" y="4543425"/>
          <p14:tracePt t="232338" x="10626725" y="4530725"/>
          <p14:tracePt t="232342" x="10590213" y="4530725"/>
          <p14:tracePt t="232353" x="10526713" y="4530725"/>
          <p14:tracePt t="232359" x="10439400" y="4518025"/>
          <p14:tracePt t="232368" x="10377488" y="4518025"/>
          <p14:tracePt t="232378" x="10252075" y="4518025"/>
          <p14:tracePt t="232384" x="10113963" y="4518025"/>
          <p14:tracePt t="232395" x="9963150" y="4518025"/>
          <p14:tracePt t="232401" x="9813925" y="4518025"/>
          <p14:tracePt t="232411" x="9675813" y="4518025"/>
          <p14:tracePt t="232415" x="9537700" y="4518025"/>
          <p14:tracePt t="232425" x="9413875" y="4518025"/>
          <p14:tracePt t="232435" x="9288463" y="4518025"/>
          <p14:tracePt t="232441" x="9163050" y="4518025"/>
          <p14:tracePt t="232450" x="9063038" y="4518025"/>
          <p14:tracePt t="232454" x="8924925" y="4530725"/>
          <p14:tracePt t="232465" x="8824913" y="4567238"/>
          <p14:tracePt t="232477" x="8686800" y="4592638"/>
          <p14:tracePt t="232481" x="8599488" y="4605338"/>
          <p14:tracePt t="232490" x="8512175" y="4605338"/>
          <p14:tracePt t="232497" x="8435975" y="4630738"/>
          <p14:tracePt t="232507" x="8374063" y="4630738"/>
          <p14:tracePt t="232516" x="8335963" y="4643438"/>
          <p14:tracePt t="232520" x="8324850" y="4643438"/>
          <p14:tracePt t="232653" x="8361363" y="4643438"/>
          <p14:tracePt t="232663" x="8424863" y="4643438"/>
          <p14:tracePt t="232666" x="8524875" y="4643438"/>
          <p14:tracePt t="232680" x="8612188" y="4643438"/>
          <p14:tracePt t="232682" x="8737600" y="4643438"/>
          <p14:tracePt t="232693" x="8886825" y="4643438"/>
          <p14:tracePt t="232703" x="9037638" y="4643438"/>
          <p14:tracePt t="232709" x="9188450" y="4643438"/>
          <p14:tracePt t="232719" x="9337675" y="4643438"/>
          <p14:tracePt t="232723" x="9488488" y="4643438"/>
          <p14:tracePt t="232733" x="9601200" y="4643438"/>
          <p14:tracePt t="232743" x="9726613" y="4643438"/>
          <p14:tracePt t="232749" x="9801225" y="4643438"/>
          <p14:tracePt t="232759" x="9901238" y="4643438"/>
          <p14:tracePt t="232763" x="9939338" y="4643438"/>
          <p14:tracePt t="232773" x="10013950" y="4643438"/>
          <p14:tracePt t="232789" x="10039350" y="4630738"/>
          <p14:tracePt t="232934" x="10026650" y="4630738"/>
          <p14:tracePt t="232944" x="9952038" y="4630738"/>
          <p14:tracePt t="232950" x="9852025" y="4630738"/>
          <p14:tracePt t="232961" x="9775825" y="4630738"/>
          <p14:tracePt t="232971" x="9675813" y="4630738"/>
          <p14:tracePt t="232976" x="9601200" y="4630738"/>
          <p14:tracePt t="232985" x="9537700" y="4630738"/>
          <p14:tracePt t="232992" x="9501188" y="4630738"/>
          <p14:tracePt t="233001" x="9475788" y="4630738"/>
          <p14:tracePt t="233010" x="9437688" y="4630738"/>
          <p14:tracePt t="233014" x="9413875" y="4630738"/>
          <p14:tracePt t="233110" x="9450388" y="4630738"/>
          <p14:tracePt t="233116" x="9488488" y="4630738"/>
          <p14:tracePt t="233127" x="9550400" y="4630738"/>
          <p14:tracePt t="233131" x="9613900" y="4630738"/>
          <p14:tracePt t="233140" x="9688513" y="4630738"/>
          <p14:tracePt t="233151" x="9739313" y="4630738"/>
          <p14:tracePt t="233157" x="9775825" y="4630738"/>
          <p14:tracePt t="233167" x="9788525" y="4630738"/>
          <p14:tracePt t="233173" x="9813925" y="4618038"/>
          <p14:tracePt t="233353" x="9813925" y="4592638"/>
          <p14:tracePt t="233383" x="9813925" y="4579938"/>
          <p14:tracePt t="233393" x="9826625" y="4554538"/>
          <p14:tracePt t="233418" x="9839325" y="4530725"/>
          <p14:tracePt t="233445" x="9839325" y="4518025"/>
          <p14:tracePt t="233448" x="9839325" y="4505325"/>
          <p14:tracePt t="233459" x="9839325" y="4492625"/>
          <p14:tracePt t="233465" x="9839325" y="4479925"/>
          <p14:tracePt t="233531" x="9839325" y="4454525"/>
          <p14:tracePt t="233561" x="9839325" y="4443413"/>
          <p14:tracePt t="233571" x="9839325" y="4430713"/>
          <p14:tracePt t="233575" x="9839325" y="4418013"/>
          <p14:tracePt t="233585" x="9839325" y="4405313"/>
          <p14:tracePt t="233594" x="9839325" y="4392613"/>
          <p14:tracePt t="233611" x="9839325" y="4379913"/>
          <p14:tracePt t="233615" x="9839325" y="4367213"/>
          <p14:tracePt t="233641" x="9839325" y="4341813"/>
          <p14:tracePt t="233786" x="9852025" y="4341813"/>
          <p14:tracePt t="233797" x="9852025" y="4379913"/>
          <p14:tracePt t="233813" x="9852025" y="4405313"/>
          <p14:tracePt t="233823" x="9863138" y="4430713"/>
          <p14:tracePt t="233827" x="9875838" y="4443413"/>
          <p14:tracePt t="233842" x="9875838" y="4454525"/>
          <p14:tracePt t="233863" x="9875838" y="4467225"/>
          <p14:tracePt t="233881" x="9888538" y="4479925"/>
          <p14:tracePt t="233949" x="9913938" y="4479925"/>
          <p14:tracePt t="233959" x="9952038" y="4479925"/>
          <p14:tracePt t="233965" x="10026650" y="4379913"/>
          <p14:tracePt t="233975" x="10088563" y="4318000"/>
          <p14:tracePt t="233984" x="10188575" y="4230688"/>
          <p14:tracePt t="233988" x="10252075" y="4141788"/>
          <p14:tracePt t="233999" x="10313988" y="4041775"/>
          <p14:tracePt t="234005" x="10390188" y="3954463"/>
          <p14:tracePt t="234015" x="10477500" y="3854450"/>
          <p14:tracePt t="234025" x="10502900" y="3816350"/>
          <p14:tracePt t="234029" x="10526713" y="3792538"/>
          <p14:tracePt t="234039" x="10539413" y="3767138"/>
          <p14:tracePt t="234045" x="10552113" y="3767138"/>
          <p14:tracePt t="234055" x="10564813" y="3741738"/>
          <p14:tracePt t="234171" x="10564813" y="3754438"/>
          <p14:tracePt t="234191" x="10564813" y="3767138"/>
          <p14:tracePt t="234197" x="10564813" y="3803650"/>
          <p14:tracePt t="234207" x="10564813" y="3816350"/>
          <p14:tracePt t="234216" x="10552113" y="3854450"/>
          <p14:tracePt t="234221" x="10514013" y="3905250"/>
          <p14:tracePt t="234231" x="10502900" y="3941763"/>
          <p14:tracePt t="234237" x="10414000" y="4017963"/>
          <p14:tracePt t="234247" x="10390188" y="4041775"/>
          <p14:tracePt t="234258" x="10264775" y="4117975"/>
          <p14:tracePt t="234260" x="10126663" y="4167188"/>
          <p14:tracePt t="234271" x="9926638" y="4241800"/>
          <p14:tracePt t="234277" x="9726613" y="4292600"/>
          <p14:tracePt t="234286" x="9513888" y="4305300"/>
          <p14:tracePt t="234297" x="9250363" y="4341813"/>
          <p14:tracePt t="234303" x="9050338" y="4392613"/>
          <p14:tracePt t="234311" x="8837613" y="4405313"/>
          <p14:tracePt t="234317" x="8686800" y="4430713"/>
          <p14:tracePt t="234327" x="8537575" y="4443413"/>
          <p14:tracePt t="234337" x="8448675" y="4467225"/>
          <p14:tracePt t="234343" x="8348663" y="4467225"/>
          <p14:tracePt t="234352" x="8248650" y="4467225"/>
          <p14:tracePt t="234356" x="8135938" y="4467225"/>
          <p14:tracePt t="234367" x="8010525" y="4467225"/>
          <p14:tracePt t="234377" x="7886700" y="4467225"/>
          <p14:tracePt t="234383" x="7761288" y="4467225"/>
          <p14:tracePt t="234392" x="7623175" y="4467225"/>
          <p14:tracePt t="234397" x="7485063" y="4467225"/>
          <p14:tracePt t="234406" x="7297738" y="4467225"/>
          <p14:tracePt t="234416" x="7097713" y="4467225"/>
          <p14:tracePt t="234423" x="6872288" y="4443413"/>
          <p14:tracePt t="234433" x="6608763" y="4379913"/>
          <p14:tracePt t="234438" x="6396038" y="4367213"/>
          <p14:tracePt t="234447" x="6170613" y="4341813"/>
          <p14:tracePt t="234458" x="5908675" y="4279900"/>
          <p14:tracePt t="234462" x="5719763" y="4267200"/>
          <p14:tracePt t="234473" x="5557838" y="4241800"/>
          <p14:tracePt t="234479" x="5370513" y="4230688"/>
          <p14:tracePt t="234488" x="5194300" y="4205288"/>
          <p14:tracePt t="234498" x="5019675" y="4179888"/>
          <p14:tracePt t="234503" x="4868863" y="4154488"/>
          <p14:tracePt t="234513" x="4732338" y="4141788"/>
          <p14:tracePt t="234519" x="4606925" y="4117975"/>
          <p14:tracePt t="234529" x="4494213" y="4105275"/>
          <p14:tracePt t="234539" x="4394200" y="4105275"/>
          <p14:tracePt t="234544" x="4268788" y="4079875"/>
          <p14:tracePt t="234555" x="4156075" y="4079875"/>
          <p14:tracePt t="234559" x="4043363" y="4079875"/>
          <p14:tracePt t="234570" x="3905250" y="4079875"/>
          <p14:tracePt t="234578" x="3767138" y="4067175"/>
          <p14:tracePt t="234586" x="3643313" y="4067175"/>
          <p14:tracePt t="234594" x="3505200" y="4067175"/>
          <p14:tracePt t="234599" x="3379788" y="4067175"/>
          <p14:tracePt t="234608" x="3228975" y="4067175"/>
          <p14:tracePt t="234619" x="3054350" y="4067175"/>
          <p14:tracePt t="234624" x="2928938" y="4067175"/>
          <p14:tracePt t="234635" x="2741613" y="4079875"/>
          <p14:tracePt t="234639" x="2565400" y="4105275"/>
          <p14:tracePt t="234649" x="2403475" y="4154488"/>
          <p14:tracePt t="234658" x="2228850" y="4192588"/>
          <p14:tracePt t="234664" x="2090738" y="4230688"/>
          <p14:tracePt t="234675" x="1978025" y="4279900"/>
          <p14:tracePt t="234679" x="1852613" y="4330700"/>
          <p14:tracePt t="234689" x="1752600" y="4367213"/>
          <p14:tracePt t="234702" x="1652588" y="4418013"/>
          <p14:tracePt t="234705" x="1601788" y="4467225"/>
          <p14:tracePt t="234714" x="1539875" y="4518025"/>
          <p14:tracePt t="234721" x="1476375" y="4567238"/>
          <p14:tracePt t="234731" x="1427163" y="4605338"/>
          <p14:tracePt t="234741" x="1401763" y="4656138"/>
          <p14:tracePt t="234745" x="1376363" y="4679950"/>
          <p14:tracePt t="234754" x="1376363" y="4692650"/>
          <p14:tracePt t="234760" x="1376363" y="4718050"/>
          <p14:tracePt t="234771" x="1352550" y="4730750"/>
          <p14:tracePt t="234790" x="1352550" y="4743450"/>
          <p14:tracePt t="234797" x="1352550" y="4756150"/>
          <p14:tracePt t="234806" x="1363663" y="4768850"/>
          <p14:tracePt t="234811" x="1401763" y="4805363"/>
          <p14:tracePt t="234831" x="1414463" y="4830763"/>
          <p14:tracePt t="234837" x="1452563" y="4856163"/>
          <p14:tracePt t="234846" x="1489075" y="4879975"/>
          <p14:tracePt t="234851" x="1539875" y="4918075"/>
          <p14:tracePt t="234860" x="1577975" y="4918075"/>
          <p14:tracePt t="234871" x="1665288" y="4956175"/>
          <p14:tracePt t="234884" x="1752600" y="4981575"/>
          <p14:tracePt t="234887" x="1865313" y="5005388"/>
          <p14:tracePt t="234893" x="2003425" y="5005388"/>
          <p14:tracePt t="234902" x="2152650" y="5030788"/>
          <p14:tracePt t="234912" x="2316163" y="5030788"/>
          <p14:tracePt t="234916" x="2503488" y="5030788"/>
          <p14:tracePt t="234927" x="2678113" y="5030788"/>
          <p14:tracePt t="234932" x="2879725" y="5030788"/>
          <p14:tracePt t="234943" x="3054350" y="5018088"/>
          <p14:tracePt t="234952" x="3205163" y="4992688"/>
          <p14:tracePt t="234957" x="3305175" y="4956175"/>
          <p14:tracePt t="234967" x="3367088" y="4918075"/>
          <p14:tracePt t="234973" x="3441700" y="4856163"/>
          <p14:tracePt t="234982" x="3467100" y="4830763"/>
          <p14:tracePt t="234993" x="3479800" y="4792663"/>
          <p14:tracePt t="234997" x="3492500" y="4756150"/>
          <p14:tracePt t="235007" x="3505200" y="4730750"/>
          <p14:tracePt t="235014" x="3505200" y="4705350"/>
          <p14:tracePt t="235022" x="3492500" y="4679950"/>
          <p14:tracePt t="235033" x="3479800" y="4656138"/>
          <p14:tracePt t="235037" x="3454400" y="4630738"/>
          <p14:tracePt t="235053" x="3429000" y="4605338"/>
          <p14:tracePt t="235063" x="3417888" y="4592638"/>
          <p14:tracePt t="235072" x="3392488" y="4579938"/>
          <p14:tracePt t="235079" x="3367088" y="4579938"/>
          <p14:tracePt t="235089" x="3328988" y="4567238"/>
          <p14:tracePt t="235093" x="3305175" y="4567238"/>
          <p14:tracePt t="235103" x="3241675" y="4567238"/>
          <p14:tracePt t="235113" x="3192463" y="4567238"/>
          <p14:tracePt t="235119" x="3116263" y="4567238"/>
          <p14:tracePt t="235129" x="3054350" y="4567238"/>
          <p14:tracePt t="235135" x="2979738" y="4567238"/>
          <p14:tracePt t="235146" x="2903538" y="4567238"/>
          <p14:tracePt t="235154" x="2803525" y="4567238"/>
          <p14:tracePt t="235158" x="2716213" y="4567238"/>
          <p14:tracePt t="235169" x="2667000" y="4567238"/>
          <p14:tracePt t="235175" x="2641600" y="4567238"/>
          <p14:tracePt t="235184" x="2603500" y="4567238"/>
          <p14:tracePt t="235209" x="2590800" y="4567238"/>
          <p14:tracePt t="235224" x="2565400" y="4567238"/>
          <p14:tracePt t="235623" x="2541588" y="4579938"/>
          <p14:tracePt t="237558" x="2554288" y="4579938"/>
          <p14:tracePt t="237581" x="2565400" y="4579938"/>
          <p14:tracePt t="237584" x="2578100" y="4579938"/>
          <p14:tracePt t="237594" x="2590800" y="4579938"/>
          <p14:tracePt t="237611" x="2603500" y="4579938"/>
          <p14:tracePt t="237634" x="2616200" y="4579938"/>
          <p14:tracePt t="237651" x="2616200" y="4592638"/>
          <p14:tracePt t="237797" x="2628900" y="4592638"/>
          <p14:tracePt t="237823" x="2678113" y="4592638"/>
          <p14:tracePt t="237833" x="2778125" y="4592638"/>
          <p14:tracePt t="237843" x="2890838" y="4592638"/>
          <p14:tracePt t="237847" x="3054350" y="4592638"/>
          <p14:tracePt t="237856" x="3254375" y="4592638"/>
          <p14:tracePt t="237863" x="3492500" y="4592638"/>
          <p14:tracePt t="237872" x="3805238" y="4592638"/>
          <p14:tracePt t="237883" x="4181475" y="4592638"/>
          <p14:tracePt t="237896" x="4481513" y="4656138"/>
          <p14:tracePt t="237899" x="4806950" y="4705350"/>
          <p14:tracePt t="237903" x="5057775" y="4743450"/>
          <p14:tracePt t="237912" x="5294313" y="4792663"/>
          <p14:tracePt t="237923" x="5445125" y="4805363"/>
          <p14:tracePt t="237929" x="5570538" y="4830763"/>
          <p14:tracePt t="237938" x="5619750" y="4830763"/>
          <p14:tracePt t="237943" x="5645150" y="4843463"/>
          <p14:tracePt t="237952" x="5657850" y="4843463"/>
          <p14:tracePt t="237969" x="5670550" y="4843463"/>
          <p14:tracePt t="238045" x="5683250" y="4843463"/>
          <p14:tracePt t="238059" x="5695950" y="4843463"/>
          <p14:tracePt t="238069" x="5708650" y="4843463"/>
          <p14:tracePt t="238074" x="5745163" y="4843463"/>
          <p14:tracePt t="238085" x="5770563" y="4843463"/>
          <p14:tracePt t="238095" x="5795963" y="4843463"/>
          <p14:tracePt t="238099" x="5845175" y="4830763"/>
          <p14:tracePt t="238111" x="5908675" y="4818063"/>
          <p14:tracePt t="238114" x="5921375" y="4818063"/>
          <p14:tracePt t="238126" x="5945188" y="4805363"/>
          <p14:tracePt t="238135" x="5957888" y="4779963"/>
          <p14:tracePt t="238141" x="5983288" y="4779963"/>
          <p14:tracePt t="238171" x="5995988" y="4779963"/>
          <p14:tracePt t="238205" x="6008688" y="4779963"/>
          <p14:tracePt t="238635" x="6008688" y="4768850"/>
          <p14:tracePt t="238655" x="5995988" y="4768850"/>
          <p14:tracePt t="238675" x="5995988" y="4756150"/>
          <p14:tracePt t="238689" x="5983288" y="4756150"/>
          <p14:tracePt t="238705" x="5970588" y="4756150"/>
          <p14:tracePt t="238719" x="5945188" y="4756150"/>
          <p14:tracePt t="238735" x="5932488" y="4756150"/>
          <p14:tracePt t="238755" x="5921375" y="4756150"/>
          <p14:tracePt t="238771" x="5908675" y="4756150"/>
          <p14:tracePt t="238795" x="5895975" y="4756150"/>
          <p14:tracePt t="238831" x="5883275" y="4756150"/>
          <p14:tracePt t="238923" x="5908675" y="4743450"/>
          <p14:tracePt t="238926" x="5970588" y="4730750"/>
          <p14:tracePt t="238937" x="6034088" y="4705350"/>
          <p14:tracePt t="238947" x="6121400" y="4692650"/>
          <p14:tracePt t="238951" x="6221413" y="4692650"/>
          <p14:tracePt t="238960" x="6308725" y="4667250"/>
          <p14:tracePt t="238967" x="6434138" y="4656138"/>
          <p14:tracePt t="238977" x="6546850" y="4630738"/>
          <p14:tracePt t="238987" x="6672263" y="4630738"/>
          <p14:tracePt t="238991" x="6772275" y="4618038"/>
          <p14:tracePt t="239001" x="6910388" y="4579938"/>
          <p14:tracePt t="239007" x="6959600" y="4579938"/>
          <p14:tracePt t="239017" x="7072313" y="4579938"/>
          <p14:tracePt t="239026" x="7146925" y="4579938"/>
          <p14:tracePt t="239033" x="7235825" y="4579938"/>
          <p14:tracePt t="239041" x="7285038" y="4579938"/>
          <p14:tracePt t="239047" x="7323138" y="4579938"/>
          <p14:tracePt t="239056" x="7359650" y="4579938"/>
          <p14:tracePt t="239067" x="7397750" y="4579938"/>
          <p14:tracePt t="239073" x="7423150" y="4579938"/>
          <p14:tracePt t="239083" x="7448550" y="4579938"/>
          <p14:tracePt t="239087" x="7472363" y="4579938"/>
          <p14:tracePt t="239096" x="7510463" y="4579938"/>
          <p14:tracePt t="239107" x="7535863" y="4579938"/>
          <p14:tracePt t="239113" x="7597775" y="4579938"/>
          <p14:tracePt t="239123" x="7673975" y="4579938"/>
          <p14:tracePt t="239126" x="7723188" y="4579938"/>
          <p14:tracePt t="239136" x="7785100" y="4579938"/>
          <p14:tracePt t="239148" x="7861300" y="4579938"/>
          <p14:tracePt t="239152" x="7923213" y="4579938"/>
          <p14:tracePt t="239163" x="8010525" y="4592638"/>
          <p14:tracePt t="239167" x="8086725" y="4605338"/>
          <p14:tracePt t="239177" x="8161338" y="4618038"/>
          <p14:tracePt t="239189" x="8223250" y="4618038"/>
          <p14:tracePt t="239193" x="8286750" y="4618038"/>
          <p14:tracePt t="239203" x="8386763" y="4618038"/>
          <p14:tracePt t="239208" x="8474075" y="4618038"/>
          <p14:tracePt t="239218" x="8574088" y="4618038"/>
          <p14:tracePt t="239229" x="8686800" y="4618038"/>
          <p14:tracePt t="239233" x="8812213" y="4643438"/>
          <p14:tracePt t="239243" x="8899525" y="4643438"/>
          <p14:tracePt t="239248" x="8999538" y="4643438"/>
          <p14:tracePt t="239258" x="9063038" y="4643438"/>
          <p14:tracePt t="239268" x="9124950" y="4656138"/>
          <p14:tracePt t="239275" x="9163050" y="4656138"/>
          <p14:tracePt t="239284" x="9188450" y="4656138"/>
          <p14:tracePt t="239288" x="9212263" y="4656138"/>
          <p14:tracePt t="239309" x="9237663" y="4656138"/>
          <p14:tracePt t="239325" x="9263063" y="4656138"/>
          <p14:tracePt t="239330" x="9275763" y="4656138"/>
          <p14:tracePt t="239348" x="9301163" y="4656138"/>
          <p14:tracePt t="239365" x="9312275" y="4656138"/>
          <p14:tracePt t="239369" x="9337675" y="4656138"/>
          <p14:tracePt t="239380" x="9350375" y="4656138"/>
          <p14:tracePt t="239389" x="9375775" y="4656138"/>
          <p14:tracePt t="239395" x="9401175" y="4643438"/>
          <p14:tracePt t="239405" x="9413875" y="4643438"/>
          <p14:tracePt t="239411" x="9424988" y="4643438"/>
          <p14:tracePt t="239421" x="9437688" y="4630738"/>
          <p14:tracePt t="239431" x="9450388" y="4630738"/>
          <p14:tracePt t="239778" x="9450388" y="4618038"/>
          <p14:tracePt t="239793" x="9437688" y="4618038"/>
          <p14:tracePt t="239954" x="9424988" y="4618038"/>
          <p14:tracePt t="239965" x="9424988" y="4605338"/>
          <p14:tracePt t="240025" x="9413875" y="4605338"/>
          <p14:tracePt t="240106" x="9401175" y="4592638"/>
          <p14:tracePt t="240180" x="9388475" y="4592638"/>
          <p14:tracePt t="241119" x="9263063" y="4592638"/>
          <p14:tracePt t="241124" x="9112250" y="4618038"/>
          <p14:tracePt t="241134" x="8886825" y="4667250"/>
          <p14:tracePt t="241141" x="8724900" y="4667250"/>
          <p14:tracePt t="241151" x="8524875" y="4667250"/>
          <p14:tracePt t="241162" x="8361363" y="4667250"/>
          <p14:tracePt t="241164" x="8186738" y="4667250"/>
          <p14:tracePt t="241175" x="8023225" y="4667250"/>
          <p14:tracePt t="241180" x="7874000" y="4667250"/>
          <p14:tracePt t="241191" x="7748588" y="4667250"/>
          <p14:tracePt t="241200" x="7648575" y="4667250"/>
          <p14:tracePt t="241204" x="7572375" y="4667250"/>
          <p14:tracePt t="241215" x="7535863" y="4667250"/>
          <p14:tracePt t="241220" x="7510463" y="4667250"/>
          <p14:tracePt t="241231" x="7497763" y="4667250"/>
          <p14:tracePt t="241241" x="7485063" y="4667250"/>
          <p14:tracePt t="241245" x="7472363" y="4667250"/>
          <p14:tracePt t="241261" x="7459663" y="4667250"/>
          <p14:tracePt t="241271" x="7448550" y="4667250"/>
          <p14:tracePt t="241281" x="7435850" y="4656138"/>
          <p14:tracePt t="241296" x="7410450" y="4630738"/>
          <p14:tracePt t="241311" x="7385050" y="4618038"/>
          <p14:tracePt t="241321" x="7372350" y="4605338"/>
          <p14:tracePt t="241327" x="7359650" y="4554538"/>
          <p14:tracePt t="241336" x="7359650" y="4543425"/>
          <p14:tracePt t="241341" x="7335838" y="4530725"/>
          <p14:tracePt t="241361" x="7335838" y="4518025"/>
          <p14:tracePt t="241366" x="7323138" y="4505325"/>
          <p14:tracePt t="241387" x="7310438" y="4467225"/>
          <p14:tracePt t="241393" x="7285038" y="4454525"/>
          <p14:tracePt t="241402" x="7285038" y="4443413"/>
          <p14:tracePt t="241407" x="7259638" y="4418013"/>
          <p14:tracePt t="241417" x="7235825" y="4392613"/>
          <p14:tracePt t="241426" x="7197725" y="4367213"/>
          <p14:tracePt t="241433" x="7172325" y="4354513"/>
          <p14:tracePt t="241443" x="7097713" y="4292600"/>
          <p14:tracePt t="241447" x="7059613" y="4292600"/>
          <p14:tracePt t="241457" x="6959600" y="4267200"/>
          <p14:tracePt t="241469" x="6884988" y="4230688"/>
          <p14:tracePt t="241473" x="6808788" y="4192588"/>
          <p14:tracePt t="241483" x="6772275" y="4192588"/>
          <p14:tracePt t="241488" x="6721475" y="4179888"/>
          <p14:tracePt t="241499" x="6672263" y="4154488"/>
          <p14:tracePt t="241509" x="6646863" y="4154488"/>
          <p14:tracePt t="241513" x="6621463" y="4141788"/>
          <p14:tracePt t="241524" x="6596063" y="4141788"/>
          <p14:tracePt t="241539" x="6584950" y="4141788"/>
          <p14:tracePt t="241681" x="6572250" y="4141788"/>
          <p14:tracePt t="241691" x="6559550" y="4129088"/>
          <p14:tracePt t="241698" x="6559550" y="4105275"/>
          <p14:tracePt t="241705" x="6546850" y="4054475"/>
          <p14:tracePt t="241715" x="6521450" y="4017963"/>
          <p14:tracePt t="241721" x="6508750" y="3992563"/>
          <p14:tracePt t="241730" x="6483350" y="3941763"/>
          <p14:tracePt t="241741" x="6459538" y="3916363"/>
          <p14:tracePt t="241745" x="6421438" y="3879850"/>
          <p14:tracePt t="241755" x="6396038" y="3841750"/>
          <p14:tracePt t="241761" x="6359525" y="3816350"/>
          <p14:tracePt t="241771" x="6321425" y="3779838"/>
          <p14:tracePt t="241781" x="6283325" y="3767138"/>
          <p14:tracePt t="241785" x="6234113" y="3729038"/>
          <p14:tracePt t="241795" x="6196013" y="3703638"/>
          <p14:tracePt t="241801" x="6134100" y="3692525"/>
          <p14:tracePt t="241811" x="6108700" y="3679825"/>
          <p14:tracePt t="241821" x="6083300" y="3667125"/>
          <p14:tracePt t="241825" x="6034088" y="3654425"/>
          <p14:tracePt t="241835" x="5995988" y="3654425"/>
          <p14:tracePt t="241841" x="5945188" y="3641725"/>
          <p14:tracePt t="241851" x="5870575" y="3641725"/>
          <p14:tracePt t="241860" x="5795963" y="3616325"/>
          <p14:tracePt t="241866" x="5732463" y="3616325"/>
          <p14:tracePt t="241877" x="5695950" y="3616325"/>
          <p14:tracePt t="241881" x="5632450" y="3616325"/>
          <p14:tracePt t="241903" x="5557838" y="3616325"/>
          <p14:tracePt t="241907" x="5532438" y="3616325"/>
          <p14:tracePt t="241917" x="5495925" y="3616325"/>
          <p14:tracePt t="241920" x="5445125" y="3616325"/>
          <p14:tracePt t="241930" x="5419725" y="3616325"/>
          <p14:tracePt t="241943" x="5370513" y="3629025"/>
          <p14:tracePt t="241947" x="5357813" y="3629025"/>
          <p14:tracePt t="241956" x="5332413" y="3629025"/>
          <p14:tracePt t="241963" x="5319713" y="3641725"/>
          <p14:tracePt t="241972" x="5307013" y="3641725"/>
          <p14:tracePt t="241986" x="5281613" y="3641725"/>
          <p14:tracePt t="241997" x="5257800" y="3641725"/>
          <p14:tracePt t="242013" x="5232400" y="3654425"/>
          <p14:tracePt t="242027" x="5219700" y="3654425"/>
          <p14:tracePt t="242039" x="5207000" y="3654425"/>
          <p14:tracePt t="242053" x="5181600" y="3654425"/>
          <p14:tracePt t="242068" x="5170488" y="3667125"/>
          <p14:tracePt t="242079" x="5157788" y="3667125"/>
          <p14:tracePt t="242083" x="5145088" y="3667125"/>
          <p14:tracePt t="242093" x="5145088" y="3679825"/>
          <p14:tracePt t="242102" x="5132388" y="3692525"/>
          <p14:tracePt t="242119" x="5132388" y="3703638"/>
          <p14:tracePt t="242123" x="5106988" y="3716338"/>
          <p14:tracePt t="242134" x="5106988" y="3741738"/>
          <p14:tracePt t="242143" x="5106988" y="3754438"/>
          <p14:tracePt t="242149" x="5106988" y="3767138"/>
          <p14:tracePt t="242163" x="5106988" y="3792538"/>
          <p14:tracePt t="242172" x="5106988" y="3829050"/>
          <p14:tracePt t="242183" x="5106988" y="3841750"/>
          <p14:tracePt t="242189" x="5106988" y="3867150"/>
          <p14:tracePt t="242205" x="5106988" y="3892550"/>
          <p14:tracePt t="242216" x="5106988" y="3929063"/>
          <p14:tracePt t="242224" x="5106988" y="3941763"/>
          <p14:tracePt t="242228" x="5106988" y="3967163"/>
          <p14:tracePt t="242239" x="5106988" y="3979863"/>
          <p14:tracePt t="242245" x="5106988" y="3992563"/>
          <p14:tracePt t="242255" x="5106988" y="4029075"/>
          <p14:tracePt t="242268" x="5106988" y="4041775"/>
          <p14:tracePt t="242279" x="5132388" y="4067175"/>
          <p14:tracePt t="242285" x="5132388" y="4092575"/>
          <p14:tracePt t="242294" x="5145088" y="4105275"/>
          <p14:tracePt t="242305" x="5157788" y="4129088"/>
          <p14:tracePt t="242311" x="5181600" y="4141788"/>
          <p14:tracePt t="242320" x="5207000" y="4167188"/>
          <p14:tracePt t="242325" x="5232400" y="4179888"/>
          <p14:tracePt t="242335" x="5257800" y="4192588"/>
          <p14:tracePt t="242344" x="5281613" y="4205288"/>
          <p14:tracePt t="242351" x="5319713" y="4205288"/>
          <p14:tracePt t="242361" x="5345113" y="4217988"/>
          <p14:tracePt t="242364" x="5394325" y="4217988"/>
          <p14:tracePt t="242376" x="5470525" y="4217988"/>
          <p14:tracePt t="242386" x="5507038" y="4217988"/>
          <p14:tracePt t="242390" x="5570538" y="4217988"/>
          <p14:tracePt t="242401" x="5632450" y="4217988"/>
          <p14:tracePt t="242407" x="5683250" y="4217988"/>
          <p14:tracePt t="242416" x="5719763" y="4217988"/>
          <p14:tracePt t="242427" x="5770563" y="4217988"/>
          <p14:tracePt t="242431" x="5795963" y="4217988"/>
          <p14:tracePt t="242441" x="5821363" y="4217988"/>
          <p14:tracePt t="242447" x="5857875" y="4217988"/>
          <p14:tracePt t="242457" x="5883275" y="4217988"/>
          <p14:tracePt t="242466" x="5908675" y="4217988"/>
          <p14:tracePt t="242470" x="5945188" y="4217988"/>
          <p14:tracePt t="242481" x="5957888" y="4217988"/>
          <p14:tracePt t="242487" x="5970588" y="4217988"/>
          <p14:tracePt t="242496" x="5983288" y="4217988"/>
          <p14:tracePt t="242507" x="6008688" y="4217988"/>
          <p14:tracePt t="242512" x="6021388" y="4217988"/>
          <p14:tracePt t="242521" x="6034088" y="4217988"/>
          <p14:tracePt t="242528" x="6057900" y="4217988"/>
          <p14:tracePt t="242546" x="6083300" y="4217988"/>
          <p14:tracePt t="242563" x="6096000" y="4217988"/>
          <p14:tracePt t="242567" x="6134100" y="4217988"/>
          <p14:tracePt t="242577" x="6157913" y="4217988"/>
          <p14:tracePt t="242594" x="6183313" y="4217988"/>
          <p14:tracePt t="242602" x="6208713" y="4217988"/>
          <p14:tracePt t="242617" x="6234113" y="4217988"/>
          <p14:tracePt t="242628" x="6259513" y="4217988"/>
          <p14:tracePt t="242632" x="6296025" y="4205288"/>
          <p14:tracePt t="242643" x="6308725" y="4192588"/>
          <p14:tracePt t="242649" x="6321425" y="4192588"/>
          <p14:tracePt t="242668" x="6334125" y="4192588"/>
          <p14:tracePt t="242673" x="6334125" y="4179888"/>
          <p14:tracePt t="242688" x="6346825" y="4179888"/>
          <p14:tracePt t="242709" x="6346825" y="4167188"/>
          <p14:tracePt t="242723" x="6346825" y="4154488"/>
          <p14:tracePt t="242739" x="6346825" y="4141788"/>
          <p14:tracePt t="242748" x="6346825" y="4129088"/>
          <p14:tracePt t="242754" x="6346825" y="4117975"/>
          <p14:tracePt t="242769" x="6346825" y="4105275"/>
          <p14:tracePt t="242789" x="6346825" y="4092575"/>
          <p14:tracePt t="242805" x="6346825" y="4079875"/>
          <p14:tracePt t="242819" x="6334125" y="4067175"/>
          <p14:tracePt t="242829" x="6321425" y="4067175"/>
          <p14:tracePt t="242834" x="6296025" y="4054475"/>
          <p14:tracePt t="242845" x="6270625" y="4054475"/>
          <p14:tracePt t="242849" x="6234113" y="4041775"/>
          <p14:tracePt t="242861" x="6221413" y="4041775"/>
          <p14:tracePt t="242870" x="6170613" y="4041775"/>
          <p14:tracePt t="242875" x="6146800" y="4041775"/>
          <p14:tracePt t="242892" x="6083300" y="4029075"/>
          <p14:tracePt t="242901" x="6045200" y="4029075"/>
          <p14:tracePt t="242911" x="6021388" y="4029075"/>
          <p14:tracePt t="242915" x="5995988" y="4029075"/>
          <p14:tracePt t="242925" x="5983288" y="4005263"/>
          <p14:tracePt t="242931" x="5957888" y="4005263"/>
          <p14:tracePt t="242941" x="5921375" y="4005263"/>
          <p14:tracePt t="242951" x="5895975" y="4005263"/>
          <p14:tracePt t="242956" x="5857875" y="3992563"/>
          <p14:tracePt t="242965" x="5857875" y="3979863"/>
          <p14:tracePt t="242972" x="5832475" y="3979863"/>
          <p14:tracePt t="242981" x="5795963" y="3954463"/>
          <p14:tracePt t="242991" x="5783263" y="3941763"/>
          <p14:tracePt t="242994" x="5757863" y="3941763"/>
          <p14:tracePt t="243007" x="5719763" y="3941763"/>
          <p14:tracePt t="243011" x="5683250" y="3929063"/>
          <p14:tracePt t="243021" x="5645150" y="3916363"/>
          <p14:tracePt t="243030" x="5619750" y="3916363"/>
          <p14:tracePt t="243038" x="5595938" y="3905250"/>
          <p14:tracePt t="243047" x="5570538" y="3905250"/>
          <p14:tracePt t="243060" x="5545138" y="3905250"/>
          <p14:tracePt t="243072" x="5519738" y="3905250"/>
          <p14:tracePt t="243076" x="5495925" y="3892550"/>
          <p14:tracePt t="243093" x="5470525" y="3892550"/>
          <p14:tracePt t="243103" x="5445125" y="3892550"/>
          <p14:tracePt t="243112" x="5407025" y="3892550"/>
          <p14:tracePt t="243117" x="5383213" y="3892550"/>
          <p14:tracePt t="243127" x="5357813" y="3892550"/>
          <p14:tracePt t="243133" x="5332413" y="3892550"/>
          <p14:tracePt t="243143" x="5307013" y="3892550"/>
          <p14:tracePt t="243153" x="5281613" y="3892550"/>
          <p14:tracePt t="243156" x="5257800" y="3892550"/>
          <p14:tracePt t="243167" x="5245100" y="3892550"/>
          <p14:tracePt t="243173" x="5219700" y="3892550"/>
          <p14:tracePt t="243183" x="5194300" y="3892550"/>
          <p14:tracePt t="243192" x="5181600" y="3892550"/>
          <p14:tracePt t="243199" x="5170488" y="3892550"/>
          <p14:tracePt t="243209" x="5145088" y="3892550"/>
          <p14:tracePt t="243223" x="5119688" y="3892550"/>
          <p14:tracePt t="243232" x="5106988" y="3905250"/>
          <p14:tracePt t="243253" x="5094288" y="3905250"/>
          <p14:tracePt t="243263" x="5094288" y="3916363"/>
          <p14:tracePt t="243272" x="5081588" y="3916363"/>
          <p14:tracePt t="243289" x="5081588" y="3929063"/>
          <p14:tracePt t="243319" x="5081588" y="3941763"/>
          <p14:tracePt t="243328" x="5081588" y="3954463"/>
          <p14:tracePt t="243338" x="5081588" y="3979863"/>
          <p14:tracePt t="243345" x="5081588" y="4005263"/>
          <p14:tracePt t="243355" x="5081588" y="4017963"/>
          <p14:tracePt t="243359" x="5081588" y="4041775"/>
          <p14:tracePt t="243368" x="5081588" y="4054475"/>
          <p14:tracePt t="243379" x="5081588" y="4067175"/>
          <p14:tracePt t="243385" x="5081588" y="4079875"/>
          <p14:tracePt t="243400" x="5081588" y="4092575"/>
          <p14:tracePt t="243409" x="5081588" y="4105275"/>
          <p14:tracePt t="243419" x="5081588" y="4117975"/>
          <p14:tracePt t="243424" x="5094288" y="4129088"/>
          <p14:tracePt t="243438" x="5106988" y="4154488"/>
          <p14:tracePt t="243449" x="5119688" y="4154488"/>
          <p14:tracePt t="243459" x="5132388" y="4154488"/>
          <p14:tracePt t="243466" x="5145088" y="4154488"/>
          <p14:tracePt t="243474" x="5157788" y="4154488"/>
          <p14:tracePt t="243481" x="5207000" y="4179888"/>
          <p14:tracePt t="243490" x="5219700" y="4179888"/>
          <p14:tracePt t="243501" x="5232400" y="4179888"/>
          <p14:tracePt t="243505" x="5257800" y="4179888"/>
          <p14:tracePt t="243515" x="5281613" y="4179888"/>
          <p14:tracePt t="243520" x="5319713" y="4179888"/>
          <p14:tracePt t="243532" x="5357813" y="4179888"/>
          <p14:tracePt t="243541" x="5394325" y="4179888"/>
          <p14:tracePt t="243545" x="5432425" y="4179888"/>
          <p14:tracePt t="243556" x="5470525" y="4154488"/>
          <p14:tracePt t="243560" x="5507038" y="4154488"/>
          <p14:tracePt t="243570" x="5519738" y="4154488"/>
          <p14:tracePt t="243581" x="5545138" y="4129088"/>
          <p14:tracePt t="243611" x="5557838" y="4117975"/>
          <p14:tracePt t="243727" x="5570538" y="4105275"/>
          <p14:tracePt t="243746" x="5570538" y="4092575"/>
          <p14:tracePt t="243753" x="5557838" y="4079875"/>
          <p14:tracePt t="243763" x="5532438" y="4079875"/>
          <p14:tracePt t="243766" x="5470525" y="4079875"/>
          <p14:tracePt t="243777" x="5445125" y="4079875"/>
          <p14:tracePt t="243787" x="5394325" y="4067175"/>
          <p14:tracePt t="243792" x="5357813" y="4067175"/>
          <p14:tracePt t="243803" x="5332413" y="4067175"/>
          <p14:tracePt t="243808" x="5307013" y="4067175"/>
          <p14:tracePt t="243819" x="5281613" y="4067175"/>
          <p14:tracePt t="243829" x="5270500" y="4067175"/>
          <p14:tracePt t="243833" x="5257800" y="4067175"/>
          <p14:tracePt t="243843" x="5232400" y="4067175"/>
          <p14:tracePt t="243858" x="5219700" y="4067175"/>
          <p14:tracePt t="243869" x="5207000" y="4067175"/>
          <p14:tracePt t="243965" x="5194300" y="4067175"/>
          <p14:tracePt t="244107" x="5219700" y="4067175"/>
          <p14:tracePt t="244111" x="5270500" y="4067175"/>
          <p14:tracePt t="244121" x="5307013" y="4067175"/>
          <p14:tracePt t="244127" x="5332413" y="4067175"/>
          <p14:tracePt t="244136" x="5394325" y="4067175"/>
          <p14:tracePt t="244147" x="5445125" y="4067175"/>
          <p14:tracePt t="244151" x="5519738" y="4067175"/>
          <p14:tracePt t="244161" x="5557838" y="4067175"/>
          <p14:tracePt t="244166" x="5619750" y="4067175"/>
          <p14:tracePt t="244177" x="5670550" y="4067175"/>
          <p14:tracePt t="244187" x="5732463" y="4067175"/>
          <p14:tracePt t="244191" x="5808663" y="4067175"/>
          <p14:tracePt t="244201" x="5857875" y="4067175"/>
          <p14:tracePt t="244207" x="5908675" y="4067175"/>
          <p14:tracePt t="244217" x="5957888" y="4067175"/>
          <p14:tracePt t="244227" x="5995988" y="4067175"/>
          <p14:tracePt t="244231" x="6034088" y="4067175"/>
          <p14:tracePt t="244241" x="6070600" y="4067175"/>
          <p14:tracePt t="244246" x="6096000" y="4067175"/>
          <p14:tracePt t="244257" x="6121400" y="4067175"/>
          <p14:tracePt t="244266" x="6146800" y="4067175"/>
          <p14:tracePt t="244273" x="6183313" y="4067175"/>
          <p14:tracePt t="244283" x="6208713" y="4067175"/>
          <p14:tracePt t="244297" x="6234113" y="4067175"/>
          <p14:tracePt t="244307" x="6246813" y="4067175"/>
          <p14:tracePt t="244313" x="6259513" y="4067175"/>
          <p14:tracePt t="244322" x="6270625" y="4067175"/>
          <p14:tracePt t="244326" x="6283325" y="4067175"/>
          <p14:tracePt t="244338" x="6296025" y="4067175"/>
          <p14:tracePt t="244347" x="6308725" y="4067175"/>
          <p14:tracePt t="244363" x="6321425" y="4067175"/>
          <p14:tracePt t="244389" x="6346825" y="4067175"/>
          <p14:tracePt t="244771" x="6383338" y="4067175"/>
          <p14:tracePt t="244781" x="6446838" y="4067175"/>
          <p14:tracePt t="244791" x="6546850" y="4067175"/>
          <p14:tracePt t="244796" x="6608763" y="4067175"/>
          <p14:tracePt t="244806" x="6696075" y="4067175"/>
          <p14:tracePt t="244810" x="6746875" y="4067175"/>
          <p14:tracePt t="244821" x="6808788" y="4079875"/>
          <p14:tracePt t="244831" x="6872288" y="4092575"/>
          <p14:tracePt t="244837" x="6884988" y="4105275"/>
          <p14:tracePt t="244848" x="6910388" y="4105275"/>
          <p14:tracePt t="244853" x="6934200" y="4105275"/>
          <p14:tracePt t="244876" x="6946900" y="4105275"/>
          <p14:tracePt t="244898" x="6972300" y="4129088"/>
          <p14:tracePt t="244917" x="6985000" y="4129088"/>
          <p14:tracePt t="244963" x="6997700" y="4129088"/>
          <p14:tracePt t="244982" x="7021513" y="4141788"/>
          <p14:tracePt t="244989" x="7021513" y="4154488"/>
          <p14:tracePt t="244999" x="7046913" y="4154488"/>
          <p14:tracePt t="245003" x="7059613" y="4154488"/>
          <p14:tracePt t="245013" x="7072313" y="4154488"/>
          <p14:tracePt t="245023" x="7097713" y="4154488"/>
          <p14:tracePt t="245030" x="7123113" y="4154488"/>
          <p14:tracePt t="245039" x="7159625" y="4167188"/>
          <p14:tracePt t="245046" x="7223125" y="4192588"/>
          <p14:tracePt t="245055" x="7285038" y="4192588"/>
          <p14:tracePt t="245064" x="7359650" y="4192588"/>
          <p14:tracePt t="245068" x="7423150" y="4217988"/>
          <p14:tracePt t="245080" x="7497763" y="4230688"/>
          <p14:tracePt t="245085" x="7561263" y="4230688"/>
          <p14:tracePt t="245096" x="7610475" y="4241800"/>
          <p14:tracePt t="245104" x="7673975" y="4241800"/>
          <p14:tracePt t="245109" x="7723188" y="4254500"/>
          <p14:tracePt t="245119" x="7761288" y="4254500"/>
          <p14:tracePt t="245125" x="7785100" y="4254500"/>
          <p14:tracePt t="245135" x="7810500" y="4254500"/>
          <p14:tracePt t="245145" x="7823200" y="4279900"/>
          <p14:tracePt t="245165" x="7835900" y="4279900"/>
          <p14:tracePt t="245245" x="7861300" y="4305300"/>
          <p14:tracePt t="245270" x="7874000" y="4305300"/>
          <p14:tracePt t="245295" x="7897813" y="4318000"/>
          <p14:tracePt t="245331" x="7910513" y="4318000"/>
          <p14:tracePt t="245346" x="7923213" y="4318000"/>
          <p14:tracePt t="245357" x="7935913" y="4318000"/>
          <p14:tracePt t="245371" x="7948613" y="4330700"/>
          <p14:tracePt t="245387" x="7974013" y="4341813"/>
          <p14:tracePt t="245396" x="7986713" y="4354513"/>
          <p14:tracePt t="245400" x="7999413" y="4354513"/>
          <p14:tracePt t="245413" x="8023225" y="4354513"/>
          <p14:tracePt t="245417" x="8048625" y="4379913"/>
          <p14:tracePt t="245426" x="8074025" y="4405313"/>
          <p14:tracePt t="245437" x="8123238" y="4430713"/>
          <p14:tracePt t="245443" x="8161338" y="4443413"/>
          <p14:tracePt t="245453" x="8212138" y="4479925"/>
          <p14:tracePt t="245457" x="8274050" y="4505325"/>
          <p14:tracePt t="245466" x="8299450" y="4530725"/>
          <p14:tracePt t="245477" x="8348663" y="4567238"/>
          <p14:tracePt t="245483" x="8361363" y="4567238"/>
          <p14:tracePt t="245493" x="8386763" y="4567238"/>
          <p14:tracePt t="245499" x="8399463" y="4579938"/>
          <p14:tracePt t="245649" x="8412163" y="4579938"/>
          <p14:tracePt t="245659" x="8412163" y="4592638"/>
          <p14:tracePt t="245664" x="8435975" y="4592638"/>
          <p14:tracePt t="245674" x="8435975" y="4605338"/>
          <p14:tracePt t="245678" x="8448675" y="4605338"/>
          <p14:tracePt t="245705" x="8461375" y="4605338"/>
          <p14:tracePt t="245714" x="8474075" y="4605338"/>
          <p14:tracePt t="245720" x="8499475" y="4605338"/>
          <p14:tracePt t="245728" x="8524875" y="4605338"/>
          <p14:tracePt t="245741" x="8548688" y="4605338"/>
          <p14:tracePt t="245745" x="8586788" y="4605338"/>
          <p14:tracePt t="245755" x="8624888" y="4605338"/>
          <p14:tracePt t="245760" x="8650288" y="4605338"/>
          <p14:tracePt t="245771" x="8661400" y="4605338"/>
          <p14:tracePt t="245781" x="8674100" y="4605338"/>
          <p14:tracePt t="245785" x="8699500" y="4605338"/>
          <p14:tracePt t="245794" x="8724900" y="4605338"/>
          <p14:tracePt t="245811" x="8737600" y="4605338"/>
          <p14:tracePt t="245821" x="8750300" y="4605338"/>
          <p14:tracePt t="245957" x="8763000" y="4605338"/>
          <p14:tracePt t="245970" x="8774113" y="4605338"/>
          <p14:tracePt t="245983" x="8786813" y="4605338"/>
          <p14:tracePt t="245993" x="8812213" y="4618038"/>
          <p14:tracePt t="246006" x="8837613" y="4618038"/>
          <p14:tracePt t="246013" x="8863013" y="4618038"/>
          <p14:tracePt t="246023" x="8886825" y="4618038"/>
          <p14:tracePt t="246032" x="8912225" y="4618038"/>
          <p14:tracePt t="246036" x="8963025" y="4618038"/>
          <p14:tracePt t="246047" x="8999538" y="4618038"/>
          <p14:tracePt t="246053" x="9050338" y="4618038"/>
          <p14:tracePt t="246063" x="9124950" y="4618038"/>
          <p14:tracePt t="246073" x="9188450" y="4618038"/>
          <p14:tracePt t="246076" x="9263063" y="4605338"/>
          <p14:tracePt t="246087" x="9301163" y="4579938"/>
          <p14:tracePt t="246093" x="9363075" y="4567238"/>
          <p14:tracePt t="246103" x="9401175" y="4554538"/>
          <p14:tracePt t="246113" x="9413875" y="4554538"/>
          <p14:tracePt t="246118" x="9424988" y="4554538"/>
          <p14:tracePt t="246128" x="9437688" y="4543425"/>
          <p14:tracePt t="246162" x="9450388" y="4543425"/>
          <p14:tracePt t="246179" x="9463088" y="4543425"/>
          <p14:tracePt t="246530" x="9475788" y="4543425"/>
          <p14:tracePt t="246537" x="9475788" y="4530725"/>
          <p14:tracePt t="246547" x="9475788" y="4518025"/>
          <p14:tracePt t="246557" x="9475788" y="4505325"/>
          <p14:tracePt t="246560" x="9475788" y="4492625"/>
          <p14:tracePt t="246573" x="9475788" y="4479925"/>
          <p14:tracePt t="246587" x="9475788" y="4467225"/>
          <p14:tracePt t="246774" x="9475788" y="4454525"/>
          <p14:tracePt t="246785" x="9450388" y="4454525"/>
          <p14:tracePt t="246795" x="9324975" y="4454525"/>
          <p14:tracePt t="246799" x="9199563" y="4454525"/>
          <p14:tracePt t="246808" x="9012238" y="4454525"/>
          <p14:tracePt t="246814" x="8786813" y="4454525"/>
          <p14:tracePt t="246825" x="8448675" y="4454525"/>
          <p14:tracePt t="246835" x="8035925" y="4454525"/>
          <p14:tracePt t="246838" x="7597775" y="4454525"/>
          <p14:tracePt t="246848" x="7021513" y="4454525"/>
          <p14:tracePt t="246855" x="6608763" y="4454525"/>
          <p14:tracePt t="246864" x="6134100" y="4454525"/>
          <p14:tracePt t="246880" x="5281613" y="4454525"/>
          <p14:tracePt t="246888" x="5006975" y="4454525"/>
          <p14:tracePt t="246896" x="4832350" y="4454525"/>
          <p14:tracePt t="246904" x="4681538" y="4454525"/>
          <p14:tracePt t="246915" x="4568825" y="4418013"/>
          <p14:tracePt t="246919" x="4506913" y="4418013"/>
          <p14:tracePt t="246930" x="4481513" y="4392613"/>
          <p14:tracePt t="246935" x="4443413" y="4392613"/>
          <p14:tracePt t="246945" x="4418013" y="4392613"/>
          <p14:tracePt t="246955" x="4406900" y="4392613"/>
          <p14:tracePt t="246961" x="4406900" y="4379913"/>
          <p14:tracePt t="246970" x="4394200" y="4367213"/>
          <p14:tracePt t="246974" x="4381500" y="4367213"/>
          <p14:tracePt t="246985" x="4368800" y="4367213"/>
          <p14:tracePt t="246995" x="4356100" y="4367213"/>
          <p14:tracePt t="247001" x="4330700" y="4367213"/>
          <p14:tracePt t="247012" x="4305300" y="4367213"/>
          <p14:tracePt t="247014" x="4268788" y="4367213"/>
          <p14:tracePt t="247028" x="4217988" y="4367213"/>
          <p14:tracePt t="247037" x="4143375" y="4367213"/>
          <p14:tracePt t="247041" x="4081463" y="4367213"/>
          <p14:tracePt t="247051" x="4030663" y="4367213"/>
          <p14:tracePt t="247057" x="3943350" y="4379913"/>
          <p14:tracePt t="247067" x="3830638" y="4405313"/>
          <p14:tracePt t="247078" x="3717925" y="4443413"/>
          <p14:tracePt t="247080" x="3630613" y="4454525"/>
          <p14:tracePt t="247091" x="3505200" y="4492625"/>
          <p14:tracePt t="247097" x="3392488" y="4518025"/>
          <p14:tracePt t="247106" x="3267075" y="4567238"/>
          <p14:tracePt t="247117" x="3116263" y="4605338"/>
          <p14:tracePt t="247121" x="2979738" y="4618038"/>
          <p14:tracePt t="247133" x="2854325" y="4643438"/>
          <p14:tracePt t="247136" x="2728913" y="4656138"/>
          <p14:tracePt t="247146" x="2603500" y="4679950"/>
          <p14:tracePt t="247157" x="2541588" y="4679950"/>
          <p14:tracePt t="247163" x="2441575" y="4692650"/>
          <p14:tracePt t="247172" x="2365375" y="4692650"/>
          <p14:tracePt t="247178" x="2316163" y="4718050"/>
          <p14:tracePt t="247187" x="2239963" y="4718050"/>
          <p14:tracePt t="247197" x="2203450" y="4718050"/>
          <p14:tracePt t="247203" x="2152650" y="4730750"/>
          <p14:tracePt t="247212" x="2127250" y="4756150"/>
          <p14:tracePt t="247216" x="2103438" y="4756150"/>
          <p14:tracePt t="247227" x="2078038" y="4756150"/>
          <p14:tracePt t="247237" x="2039938" y="4756150"/>
          <p14:tracePt t="247243" x="2014538" y="4756150"/>
          <p14:tracePt t="247252" x="2003425" y="4779963"/>
          <p14:tracePt t="247257" x="1978025" y="4779963"/>
          <p14:tracePt t="247266" x="1939925" y="4805363"/>
          <p14:tracePt t="247279" x="1914525" y="4830763"/>
          <p14:tracePt t="247283" x="1890713" y="4868863"/>
          <p14:tracePt t="247293" x="1865313" y="4905375"/>
          <p14:tracePt t="247298" x="1827213" y="4943475"/>
          <p14:tracePt t="247310" x="1801813" y="5005388"/>
          <p14:tracePt t="247319" x="1790700" y="5043488"/>
          <p14:tracePt t="247323" x="1752600" y="5092700"/>
          <p14:tracePt t="247333" x="1752600" y="5118100"/>
          <p14:tracePt t="247338" x="1739900" y="5143500"/>
          <p14:tracePt t="247349" x="1739900" y="5156200"/>
          <p14:tracePt t="247359" x="1727200" y="5168900"/>
          <p14:tracePt t="247365" x="1727200" y="5181600"/>
          <p14:tracePt t="247379" x="1727200" y="5194300"/>
          <p14:tracePt t="247389" x="1727200" y="5218113"/>
          <p14:tracePt t="247399" x="1714500" y="5218113"/>
          <p14:tracePt t="247414" x="1714500" y="5230813"/>
          <p14:tracePt t="247418" x="1701800" y="5243513"/>
          <p14:tracePt t="247428" x="1701800" y="5256213"/>
          <p14:tracePt t="247439" x="1689100" y="5281613"/>
          <p14:tracePt t="247445" x="1677988" y="5305425"/>
          <p14:tracePt t="247461" x="1677988" y="5330825"/>
          <p14:tracePt t="247469" x="1677988" y="5356225"/>
          <p14:tracePt t="247480" x="1677988" y="5381625"/>
          <p14:tracePt t="247495" x="1677988" y="5394325"/>
          <p14:tracePt t="247661" x="1677988" y="5368925"/>
          <p14:tracePt t="247672" x="1677988" y="5356225"/>
          <p14:tracePt t="247676" x="1677988" y="5343525"/>
          <p14:tracePt t="247687" x="1677988" y="5318125"/>
          <p14:tracePt t="247697" x="1677988" y="5294313"/>
          <p14:tracePt t="247702" x="1677988" y="5281613"/>
          <p14:tracePt t="247713" x="1689100" y="5268913"/>
          <p14:tracePt t="247717" x="1689100" y="5256213"/>
          <p14:tracePt t="247853" x="1689100" y="5230813"/>
          <p14:tracePt t="247878" x="1701800" y="5218113"/>
          <p14:tracePt t="247889" x="1727200" y="5218113"/>
          <p14:tracePt t="247893" x="1727200" y="5205413"/>
          <p14:tracePt t="247903" x="1752600" y="5194300"/>
          <p14:tracePt t="247912" x="1752600" y="5181600"/>
          <p14:tracePt t="247919" x="1765300" y="5181600"/>
          <p14:tracePt t="247929" x="1778000" y="5156200"/>
          <p14:tracePt t="247933" x="1778000" y="5130800"/>
          <p14:tracePt t="247943" x="1790700" y="5130800"/>
          <p14:tracePt t="247959" x="1801813" y="5105400"/>
          <p14:tracePt t="248200" x="1814513" y="5105400"/>
          <p14:tracePt t="248221" x="1814513" y="5092700"/>
          <p14:tracePt t="248240" x="1814513" y="5068888"/>
          <p14:tracePt t="248317" x="1814513" y="5056188"/>
          <p14:tracePt t="248337" x="1827213" y="5043488"/>
          <p14:tracePt t="248353" x="1827213" y="5030788"/>
          <p14:tracePt t="248367" x="1827213" y="5005388"/>
          <p14:tracePt t="248378" x="1827213" y="4981575"/>
          <p14:tracePt t="248393" x="1839913" y="4981575"/>
          <p14:tracePt t="248402" x="1839913" y="4968875"/>
          <p14:tracePt t="248419" x="1839913" y="4956175"/>
          <p14:tracePt t="248463" x="1839913" y="4943475"/>
          <p14:tracePt t="248499" x="1839913" y="4930775"/>
          <p14:tracePt t="248518" x="1852613" y="4930775"/>
          <p14:tracePt t="248538" x="1865313" y="4918075"/>
          <p14:tracePt t="248585" x="1865313" y="4905375"/>
          <p14:tracePt t="248882" x="1865313" y="4892675"/>
          <p14:tracePt t="248893" x="1878013" y="4892675"/>
          <p14:tracePt t="248903" x="1878013" y="4879975"/>
          <p14:tracePt t="248916" x="1890713" y="4856163"/>
          <p14:tracePt t="249023" x="1903413" y="4856163"/>
          <p14:tracePt t="249078" x="1927225" y="4856163"/>
          <p14:tracePt t="249093" x="1927225" y="4868863"/>
          <p14:tracePt t="249104" x="1939925" y="4879975"/>
          <p14:tracePt t="249129" x="1952625" y="4879975"/>
          <p14:tracePt t="249144" x="1952625" y="4892675"/>
          <p14:tracePt t="249195" x="1965325" y="4892675"/>
          <p14:tracePt t="249271" x="1978025" y="4905375"/>
          <p14:tracePt t="249295" x="1990725" y="4905375"/>
          <p14:tracePt t="249336" x="2003425" y="4905375"/>
          <p14:tracePt t="249347" x="2014538" y="4918075"/>
          <p14:tracePt t="249789" x="2027238" y="4918075"/>
          <p14:tracePt t="249810" x="2027238" y="4905375"/>
          <p14:tracePt t="249825" x="2039938" y="4879975"/>
          <p14:tracePt t="249841" x="2039938" y="4856163"/>
          <p14:tracePt t="249850" x="2039938" y="4843463"/>
          <p14:tracePt t="249854" x="2039938" y="4830763"/>
          <p14:tracePt t="249865" x="2039938" y="4818063"/>
          <p14:tracePt t="249871" x="2039938" y="4805363"/>
          <p14:tracePt t="249892" x="2039938" y="4768850"/>
          <p14:tracePt t="249895" x="2039938" y="4756150"/>
          <p14:tracePt t="249910" x="2039938" y="4743450"/>
          <p14:tracePt t="249937" x="2039938" y="4730750"/>
          <p14:tracePt t="249961" x="2027238" y="4718050"/>
          <p14:tracePt t="249991" x="2014538" y="4718050"/>
          <p14:tracePt t="250001" x="2003425" y="4718050"/>
          <p14:tracePt t="250011" x="1978025" y="4718050"/>
          <p14:tracePt t="250017" x="1965325" y="4718050"/>
          <p14:tracePt t="250043" x="1939925" y="4718050"/>
          <p14:tracePt t="250113" x="1927225" y="4718050"/>
          <p14:tracePt t="250136" x="1914525" y="4718050"/>
          <p14:tracePt t="250159" x="1903413" y="4718050"/>
          <p14:tracePt t="250173" x="1890713" y="4718050"/>
          <p14:tracePt t="250188" x="1878013" y="4718050"/>
          <p14:tracePt t="250213" x="1865313" y="4718050"/>
          <p14:tracePt t="250440" x="1865313" y="4730750"/>
          <p14:tracePt t="250455" x="1865313" y="4743450"/>
          <p14:tracePt t="250511" x="1865313" y="4756150"/>
          <p14:tracePt t="250567" x="1878013" y="4768850"/>
          <p14:tracePt t="250706" x="1890713" y="4768850"/>
          <p14:tracePt t="250733" x="1903413" y="4779963"/>
          <p14:tracePt t="250748" x="1914525" y="4779963"/>
          <p14:tracePt t="250763" x="1927225" y="4779963"/>
          <p14:tracePt t="250779" x="1939925" y="4779963"/>
          <p14:tracePt t="250799" x="1965325" y="4779963"/>
          <p14:tracePt t="250813" x="1978025" y="4779963"/>
          <p14:tracePt t="250819" x="1990725" y="4779963"/>
          <p14:tracePt t="250828" x="2003425" y="4779963"/>
          <p14:tracePt t="250839" x="2014538" y="4779963"/>
          <p14:tracePt t="250845" x="2027238" y="4779963"/>
          <p14:tracePt t="250855" x="2039938" y="4779963"/>
          <p14:tracePt t="250859" x="2052638" y="4792663"/>
          <p14:tracePt t="250886" x="2078038" y="4792663"/>
          <p14:tracePt t="250895" x="2103438" y="4792663"/>
          <p14:tracePt t="250899" x="2103438" y="4805363"/>
          <p14:tracePt t="250909" x="2116138" y="4818063"/>
          <p14:tracePt t="250935" x="2127250" y="4818063"/>
          <p14:tracePt t="250965" x="2139950" y="4818063"/>
          <p14:tracePt t="250981" x="2152650" y="4830763"/>
          <p14:tracePt t="251021" x="2165350" y="4830763"/>
          <p14:tracePt t="251253" x="2178050" y="4843463"/>
          <p14:tracePt t="251424" x="2190750" y="4843463"/>
          <p14:tracePt t="251448" x="2216150" y="4843463"/>
          <p14:tracePt t="251475" x="2228850" y="4843463"/>
          <p14:tracePt t="251501" x="2239963" y="4843463"/>
          <p14:tracePt t="251882" x="2265363" y="4843463"/>
          <p14:tracePt t="251888" x="2339975" y="4868863"/>
          <p14:tracePt t="251899" x="2390775" y="4868863"/>
          <p14:tracePt t="251903" x="2452688" y="4879975"/>
          <p14:tracePt t="251913" x="2490788" y="4879975"/>
          <p14:tracePt t="251922" x="2516188" y="4879975"/>
          <p14:tracePt t="251929" x="2541588" y="4892675"/>
          <p14:tracePt t="251938" x="2590800" y="4892675"/>
          <p14:tracePt t="251943" x="2603500" y="4905375"/>
          <p14:tracePt t="251953" x="2616200" y="4905375"/>
          <p14:tracePt t="251962" x="2654300" y="4918075"/>
          <p14:tracePt t="251969" x="2703513" y="4930775"/>
          <p14:tracePt t="251978" x="2728913" y="4943475"/>
          <p14:tracePt t="251995" x="2741613" y="4943475"/>
          <p14:tracePt t="252015" x="2741613" y="4956175"/>
          <p14:tracePt t="252025" x="2754313" y="4956175"/>
          <p14:tracePt t="252039" x="2767013" y="4968875"/>
          <p14:tracePt t="252109" x="2778125" y="4968875"/>
          <p14:tracePt t="252150" x="2803525" y="4968875"/>
          <p14:tracePt t="252154" x="2854325" y="4981575"/>
          <p14:tracePt t="252165" x="2941638" y="5005388"/>
          <p14:tracePt t="252175" x="3016250" y="5005388"/>
          <p14:tracePt t="252180" x="3116263" y="5005388"/>
          <p14:tracePt t="252191" x="3228975" y="5005388"/>
          <p14:tracePt t="252195" x="3317875" y="5005388"/>
          <p14:tracePt t="252205" x="3417888" y="5005388"/>
          <p14:tracePt t="252215" x="3492500" y="5005388"/>
          <p14:tracePt t="252220" x="3567113" y="5005388"/>
          <p14:tracePt t="252231" x="3667125" y="5005388"/>
          <p14:tracePt t="252236" x="3705225" y="5005388"/>
          <p14:tracePt t="252246" x="3730625" y="5005388"/>
          <p14:tracePt t="252257" x="3756025" y="5005388"/>
          <p14:tracePt t="252261" x="3767138" y="5005388"/>
          <p14:tracePt t="252277" x="3779838" y="5005388"/>
          <p14:tracePt t="252423" x="3792538" y="5005388"/>
          <p14:tracePt t="252463" x="3805238" y="5005388"/>
          <p14:tracePt t="252489" x="3805238" y="4992688"/>
          <p14:tracePt t="252493" x="3805238" y="4981575"/>
          <p14:tracePt t="252503" x="3830638" y="4968875"/>
          <p14:tracePt t="252539" x="3830638" y="4956175"/>
          <p14:tracePt t="252629" x="3830638" y="4930775"/>
          <p14:tracePt t="252669" x="3830638" y="4918075"/>
          <p14:tracePt t="252694" x="3817938" y="4918075"/>
          <p14:tracePt t="252721" x="3817938" y="4905375"/>
          <p14:tracePt t="252776" x="3805238" y="4905375"/>
          <p14:tracePt t="252880" x="3792538" y="4905375"/>
          <p14:tracePt t="252890" x="3792538" y="4892675"/>
          <p14:tracePt t="252967" x="3779838" y="4879975"/>
          <p14:tracePt t="253224" x="3767138" y="4868863"/>
          <p14:tracePt t="253228" x="3756025" y="4856163"/>
          <p14:tracePt t="253239" x="3743325" y="4843463"/>
          <p14:tracePt t="253255" x="3743325" y="4830763"/>
          <p14:tracePt t="253265" x="3730625" y="4830763"/>
          <p14:tracePt t="253280" x="3730625" y="4818063"/>
          <p14:tracePt t="253487" x="3717925" y="4818063"/>
          <p14:tracePt t="253506" x="3705225" y="4805363"/>
          <p14:tracePt t="253536" x="3705225" y="4792663"/>
          <p14:tracePt t="255469" x="3705225" y="4805363"/>
          <p14:tracePt t="255479" x="3717925" y="4805363"/>
          <p14:tracePt t="255485" x="3730625" y="4818063"/>
          <p14:tracePt t="255498" x="3743325" y="4830763"/>
          <p14:tracePt t="255508" x="3756025" y="4830763"/>
          <p14:tracePt t="255569" x="3767138" y="4830763"/>
          <p14:tracePt t="255579" x="3779838" y="4830763"/>
          <p14:tracePt t="255595" x="3805238" y="4830763"/>
          <p14:tracePt t="255605" x="3817938" y="4843463"/>
          <p14:tracePt t="255611" x="3830638" y="4843463"/>
          <p14:tracePt t="255620" x="3856038" y="4843463"/>
          <p14:tracePt t="255635" x="3867150" y="4843463"/>
          <p14:tracePt t="255651" x="3892550" y="4856163"/>
          <p14:tracePt t="255664" x="3905250" y="4856163"/>
          <p14:tracePt t="255677" x="3930650" y="4856163"/>
          <p14:tracePt t="255686" x="3943350" y="4856163"/>
          <p14:tracePt t="255690" x="3956050" y="4856163"/>
          <p14:tracePt t="255701" x="3968750" y="4856163"/>
          <p14:tracePt t="255717" x="3992563" y="4856163"/>
          <p14:tracePt t="255731" x="4005263" y="4856163"/>
          <p14:tracePt t="255741" x="4017963" y="4856163"/>
          <p14:tracePt t="255746" x="4030663" y="4856163"/>
          <p14:tracePt t="255757" x="4043363" y="4856163"/>
          <p14:tracePt t="255768" x="4056063" y="4843463"/>
          <p14:tracePt t="255773" x="4081463" y="4843463"/>
          <p14:tracePt t="255782" x="4092575" y="4830763"/>
          <p14:tracePt t="255786" x="4117975" y="4818063"/>
          <p14:tracePt t="255797" x="4130675" y="4818063"/>
          <p14:tracePt t="255807" x="4168775" y="4818063"/>
          <p14:tracePt t="255813" x="4192588" y="4818063"/>
          <p14:tracePt t="255822" x="4256088" y="4792663"/>
          <p14:tracePt t="255826" x="4305300" y="4779963"/>
          <p14:tracePt t="255837" x="4343400" y="4779963"/>
          <p14:tracePt t="255847" x="4368800" y="4779963"/>
          <p14:tracePt t="255853" x="4394200" y="4756150"/>
          <p14:tracePt t="255862" x="4430713" y="4756150"/>
          <p14:tracePt t="255868" x="4456113" y="4756150"/>
          <p14:tracePt t="255885" x="4481513" y="4756150"/>
          <p14:tracePt t="255887" x="4506913" y="4756150"/>
          <p14:tracePt t="255893" x="4530725" y="4756150"/>
          <p14:tracePt t="255903" x="4568825" y="4756150"/>
          <p14:tracePt t="255906" x="4581525" y="4756150"/>
          <p14:tracePt t="255927" x="4606925" y="4756150"/>
          <p14:tracePt t="255949" x="4630738" y="4756150"/>
          <p14:tracePt t="255969" x="4643438" y="4756150"/>
          <p14:tracePt t="255973" x="4656138" y="4756150"/>
          <p14:tracePt t="255983" x="4668838" y="4756150"/>
          <p14:tracePt t="255988" x="4681538" y="4756150"/>
          <p14:tracePt t="256000" x="4694238" y="4756150"/>
          <p14:tracePt t="256023" x="4706938" y="4756150"/>
          <p14:tracePt t="256085" x="4719638" y="4756150"/>
          <p14:tracePt t="256307" x="4732338" y="4756150"/>
          <p14:tracePt t="256362" x="4732338" y="4768850"/>
          <p14:tracePt t="256403" x="4743450" y="4779963"/>
          <p14:tracePt t="256443" x="4756150" y="4792663"/>
          <p14:tracePt t="256453" x="4768850" y="4805363"/>
          <p14:tracePt t="256456" x="4806950" y="4856163"/>
          <p14:tracePt t="256467" x="4881563" y="4892675"/>
          <p14:tracePt t="256473" x="4968875" y="4905375"/>
          <p14:tracePt t="256482" x="5057775" y="4930775"/>
          <p14:tracePt t="256493" x="5257800" y="4981575"/>
          <p14:tracePt t="256499" x="5457825" y="5030788"/>
          <p14:tracePt t="256509" x="5783263" y="5068888"/>
          <p14:tracePt t="256513" x="6259513" y="5068888"/>
          <p14:tracePt t="256522" x="6959600" y="4930775"/>
          <p14:tracePt t="256533" x="7335838" y="4930775"/>
          <p14:tracePt t="256539" x="7423150" y="4892675"/>
          <p14:tracePt t="257079" x="7410450" y="4892675"/>
          <p14:tracePt t="257082" x="7397750" y="4892675"/>
          <p14:tracePt t="257093" x="7385050" y="4892675"/>
          <p14:tracePt t="257142" x="7372350" y="4879975"/>
          <p14:tracePt t="257159" x="7372350" y="4868863"/>
          <p14:tracePt t="257224" x="7359650" y="4856163"/>
          <p14:tracePt t="257238" x="7359650" y="4843463"/>
          <p14:tracePt t="257274" x="7348538" y="4830763"/>
          <p14:tracePt t="257292" x="7335838" y="4818063"/>
          <p14:tracePt t="257304" x="7323138" y="4818063"/>
          <p14:tracePt t="257314" x="7310438" y="4805363"/>
          <p14:tracePt t="257330" x="7297738" y="4805363"/>
          <p14:tracePt t="257341" x="7285038" y="4805363"/>
          <p14:tracePt t="257344" x="7246938" y="4779963"/>
          <p14:tracePt t="257355" x="7210425" y="4768850"/>
          <p14:tracePt t="257365" x="7123113" y="4743450"/>
          <p14:tracePt t="257371" x="7010400" y="4743450"/>
          <p14:tracePt t="257381" x="6859588" y="4730750"/>
          <p14:tracePt t="257385" x="6708775" y="4730750"/>
          <p14:tracePt t="257395" x="6559550" y="4730750"/>
          <p14:tracePt t="257405" x="6446838" y="4730750"/>
          <p14:tracePt t="257412" x="6321425" y="4730750"/>
          <p14:tracePt t="257423" x="6208713" y="4730750"/>
          <p14:tracePt t="257427" x="6134100" y="4730750"/>
          <p14:tracePt t="257437" x="6021388" y="4730750"/>
          <p14:tracePt t="257443" x="5921375" y="4730750"/>
          <p14:tracePt t="257453" x="5832475" y="4730750"/>
          <p14:tracePt t="257462" x="5732463" y="4730750"/>
          <p14:tracePt t="257467" x="5632450" y="4730750"/>
          <p14:tracePt t="257476" x="5532438" y="4730750"/>
          <p14:tracePt t="257483" x="5457825" y="4730750"/>
          <p14:tracePt t="257492" x="5357813" y="4730750"/>
          <p14:tracePt t="257503" x="5281613" y="4730750"/>
          <p14:tracePt t="257507" x="5181600" y="4730750"/>
          <p14:tracePt t="257517" x="5094288" y="4730750"/>
          <p14:tracePt t="257523" x="5032375" y="4730750"/>
          <p14:tracePt t="257533" x="4968875" y="4730750"/>
          <p14:tracePt t="257543" x="4906963" y="4730750"/>
          <p14:tracePt t="257548" x="4832350" y="4730750"/>
          <p14:tracePt t="257559" x="4756150" y="4730750"/>
          <p14:tracePt t="257563" x="4656138" y="4730750"/>
          <p14:tracePt t="257573" x="4581525" y="4730750"/>
          <p14:tracePt t="257583" x="4506913" y="4730750"/>
          <p14:tracePt t="257590" x="4406900" y="4730750"/>
          <p14:tracePt t="257599" x="4368800" y="4730750"/>
          <p14:tracePt t="257603" x="4305300" y="4730750"/>
          <p14:tracePt t="257613" x="4256088" y="4730750"/>
          <p14:tracePt t="257623" x="4181475" y="4730750"/>
          <p14:tracePt t="257628" x="4143375" y="4730750"/>
          <p14:tracePt t="257639" x="4081463" y="4718050"/>
          <p14:tracePt t="257645" x="4056063" y="4718050"/>
          <p14:tracePt t="257656" x="4030663" y="4705350"/>
          <p14:tracePt t="257665" x="4005263" y="4705350"/>
          <p14:tracePt t="257669" x="3992563" y="4705350"/>
          <p14:tracePt t="257679" x="3956050" y="4679950"/>
          <p14:tracePt t="257695" x="3917950" y="4667250"/>
          <p14:tracePt t="257705" x="3905250" y="4667250"/>
          <p14:tracePt t="257709" x="3892550" y="4656138"/>
          <p14:tracePt t="257719" x="3867150" y="4643438"/>
          <p14:tracePt t="257725" x="3856038" y="4643438"/>
          <p14:tracePt t="257734" x="3830638" y="4630738"/>
          <p14:tracePt t="257748" x="3817938" y="4618038"/>
          <p14:tracePt t="257761" x="3779838" y="4618038"/>
          <p14:tracePt t="257765" x="3767138" y="4605338"/>
          <p14:tracePt t="257775" x="3756025" y="4605338"/>
          <p14:tracePt t="257784" x="3730625" y="4579938"/>
          <p14:tracePt t="257791" x="3679825" y="4579938"/>
          <p14:tracePt t="257801" x="3643313" y="4579938"/>
          <p14:tracePt t="257805" x="3617913" y="4579938"/>
          <p14:tracePt t="257815" x="3579813" y="4579938"/>
          <p14:tracePt t="257824" x="3554413" y="4579938"/>
          <p14:tracePt t="257831" x="3530600" y="4579938"/>
          <p14:tracePt t="257840" x="3505200" y="4579938"/>
          <p14:tracePt t="257845" x="3479800" y="4579938"/>
          <p14:tracePt t="257855" x="3441700" y="4579938"/>
          <p14:tracePt t="257864" x="3429000" y="4579938"/>
          <p14:tracePt t="257871" x="3417888" y="4605338"/>
          <p14:tracePt t="257888" x="3405188" y="4605338"/>
          <p14:tracePt t="257897" x="3392488" y="4605338"/>
          <p14:tracePt t="257906" x="3379788" y="4605338"/>
          <p14:tracePt t="257911" x="3367088" y="4618038"/>
          <p14:tracePt t="257956" x="3354388" y="4618038"/>
          <p14:tracePt t="258073" x="3354388" y="4630738"/>
          <p14:tracePt t="258082" x="3367088" y="4630738"/>
          <p14:tracePt t="258087" x="3392488" y="4656138"/>
          <p14:tracePt t="258097" x="3441700" y="4679950"/>
          <p14:tracePt t="258103" x="3479800" y="4679950"/>
          <p14:tracePt t="258113" x="3505200" y="4679950"/>
          <p14:tracePt t="258122" x="3530600" y="4679950"/>
          <p14:tracePt t="258129" x="3567113" y="4679950"/>
          <p14:tracePt t="258139" x="3592513" y="4679950"/>
          <p14:tracePt t="258143" x="3605213" y="4679950"/>
          <p14:tracePt t="258152" x="3643313" y="4705350"/>
          <p14:tracePt t="258163" x="3654425" y="4705350"/>
          <p14:tracePt t="258169" x="3692525" y="4705350"/>
          <p14:tracePt t="258182" x="3717925" y="4705350"/>
          <p14:tracePt t="258193" x="3743325" y="4705350"/>
          <p14:tracePt t="258218" x="3756025" y="4705350"/>
          <p14:tracePt t="258224" x="3767138" y="4705350"/>
          <p14:tracePt t="258235" x="3779838" y="4692650"/>
          <p14:tracePt t="258245" x="3792538" y="4679950"/>
          <p14:tracePt t="258249" x="3805238" y="4679950"/>
          <p14:tracePt t="258264" x="3830638" y="4667250"/>
          <p14:tracePt t="258285" x="3830638" y="4656138"/>
          <p14:tracePt t="258779" x="3805238" y="4656138"/>
          <p14:tracePt t="258782" x="3792538" y="4656138"/>
          <p14:tracePt t="258792" x="3767138" y="4656138"/>
          <p14:tracePt t="258798" x="3743325" y="4656138"/>
          <p14:tracePt t="258809" x="3717925" y="4667250"/>
          <p14:tracePt t="258825" x="3705225" y="4667250"/>
          <p14:tracePt t="258834" x="3692525" y="4667250"/>
          <p14:tracePt t="258838" x="3679825" y="4667250"/>
          <p14:tracePt t="259117" x="3679825" y="4679950"/>
          <p14:tracePt t="259127" x="3679825" y="4692650"/>
          <p14:tracePt t="259143" x="3679825" y="4718050"/>
          <p14:tracePt t="259173" x="3679825" y="4730750"/>
          <p14:tracePt t="259187" x="3692525" y="4730750"/>
          <p14:tracePt t="259202" x="3705225" y="4756150"/>
          <p14:tracePt t="259217" x="3717925" y="4756150"/>
          <p14:tracePt t="259227" x="3730625" y="4756150"/>
          <p14:tracePt t="259238" x="3743325" y="4756150"/>
          <p14:tracePt t="259243" x="3756025" y="4756150"/>
          <p14:tracePt t="259259" x="3779838" y="4756150"/>
          <p14:tracePt t="259278" x="3792538" y="4756150"/>
          <p14:tracePt t="259282" x="3805238" y="4756150"/>
          <p14:tracePt t="259299" x="3817938" y="4756150"/>
          <p14:tracePt t="259310" x="3830638" y="4756150"/>
          <p14:tracePt t="259318" x="3843338" y="4756150"/>
          <p14:tracePt t="259322" x="3856038" y="4756150"/>
          <p14:tracePt t="259333" x="3867150" y="4756150"/>
          <p14:tracePt t="259349" x="3879850" y="4756150"/>
          <p14:tracePt t="259359" x="3892550" y="4756150"/>
          <p14:tracePt t="259373" x="3905250" y="4756150"/>
          <p14:tracePt t="259389" x="3917950" y="4756150"/>
          <p14:tracePt t="268578" x="3905250" y="4756150"/>
          <p14:tracePt t="268583" x="3879850" y="4756150"/>
          <p14:tracePt t="268592" x="3856038" y="4756150"/>
          <p14:tracePt t="268609" x="3830638" y="4756150"/>
          <p14:tracePt t="268750" x="3817938" y="4756150"/>
          <p14:tracePt t="268761" x="3805238" y="4756150"/>
          <p14:tracePt t="268771" x="3792538" y="4756150"/>
          <p14:tracePt t="268775" x="3779838" y="4756150"/>
          <p14:tracePt t="268784" x="3756025" y="4756150"/>
          <p14:tracePt t="268790" x="3730625" y="4756150"/>
          <p14:tracePt t="268800" x="3705225" y="4756150"/>
          <p14:tracePt t="268811" x="3654425" y="4756150"/>
          <p14:tracePt t="268817" x="3605213" y="4756150"/>
          <p14:tracePt t="268827" x="3517900" y="4756150"/>
          <p14:tracePt t="268831" x="3454400" y="4756150"/>
          <p14:tracePt t="268840" x="3367088" y="4756150"/>
          <p14:tracePt t="268850" x="3241675" y="4743450"/>
          <p14:tracePt t="268857" x="3128963" y="4718050"/>
          <p14:tracePt t="268866" x="3016250" y="4679950"/>
          <p14:tracePt t="268870" x="2916238" y="4656138"/>
          <p14:tracePt t="268881" x="2867025" y="4643438"/>
          <p14:tracePt t="268897" x="2778125" y="4618038"/>
          <p14:tracePt t="268907" x="2754313" y="4618038"/>
          <p14:tracePt t="268912" x="2728913" y="4618038"/>
          <p14:tracePt t="269099" x="2754313" y="4618038"/>
          <p14:tracePt t="269108" x="2778125" y="4618038"/>
          <p14:tracePt t="269119" x="2816225" y="4618038"/>
          <p14:tracePt t="269123" x="2841625" y="4618038"/>
          <p14:tracePt t="269133" x="2879725" y="4618038"/>
          <p14:tracePt t="269139" x="2916238" y="4618038"/>
          <p14:tracePt t="269148" x="2954338" y="4618038"/>
          <p14:tracePt t="269159" x="3003550" y="4618038"/>
          <p14:tracePt t="269163" x="3054350" y="4630738"/>
          <p14:tracePt t="269173" x="3116263" y="4630738"/>
          <p14:tracePt t="269179" x="3192463" y="4643438"/>
          <p14:tracePt t="269188" x="3241675" y="4679950"/>
          <p14:tracePt t="269199" x="3292475" y="4705350"/>
          <p14:tracePt t="269205" x="3379788" y="4730750"/>
          <p14:tracePt t="269215" x="3429000" y="4743450"/>
          <p14:tracePt t="269219" x="3467100" y="4756150"/>
          <p14:tracePt t="269228" x="3530600" y="4779963"/>
          <p14:tracePt t="269238" x="3554413" y="4792663"/>
          <p14:tracePt t="269245" x="3579813" y="4805363"/>
          <p14:tracePt t="269255" x="3592513" y="4805363"/>
          <p14:tracePt t="269259" x="3617913" y="4830763"/>
          <p14:tracePt t="269341" x="3567113" y="4830763"/>
          <p14:tracePt t="269351" x="3392488" y="4856163"/>
          <p14:tracePt t="269355" x="3228975" y="4856163"/>
          <p14:tracePt t="269365" x="3003550" y="4856163"/>
          <p14:tracePt t="269375" x="2841625" y="4856163"/>
          <p14:tracePt t="269381" x="2654300" y="4830763"/>
          <p14:tracePt t="269392" x="2490788" y="4818063"/>
          <p14:tracePt t="269394" x="2378075" y="4792663"/>
          <p14:tracePt t="269405" x="2252663" y="4779963"/>
          <p14:tracePt t="269415" x="2190750" y="4756150"/>
          <p14:tracePt t="269421" x="2103438" y="4718050"/>
          <p14:tracePt t="269431" x="2078038" y="4718050"/>
          <p14:tracePt t="269437" x="2052638" y="4718050"/>
          <p14:tracePt t="269447" x="2027238" y="4718050"/>
          <p14:tracePt t="269457" x="2003425" y="4718050"/>
          <p14:tracePt t="269461" x="1978025" y="4705350"/>
          <p14:tracePt t="269593" x="2039938" y="4705350"/>
          <p14:tracePt t="269597" x="2127250" y="4705350"/>
          <p14:tracePt t="269607" x="2228850" y="4705350"/>
          <p14:tracePt t="269613" x="2339975" y="4705350"/>
          <p14:tracePt t="269623" x="2465388" y="4679950"/>
          <p14:tracePt t="269632" x="2528888" y="4667250"/>
          <p14:tracePt t="269639" x="2628900" y="4656138"/>
          <p14:tracePt t="269649" x="2716213" y="4643438"/>
          <p14:tracePt t="269653" x="2790825" y="4643438"/>
          <p14:tracePt t="269663" x="2854325" y="4643438"/>
          <p14:tracePt t="269673" x="2890838" y="4643438"/>
          <p14:tracePt t="269679" x="2916238" y="4643438"/>
          <p14:tracePt t="269689" x="2941638" y="4643438"/>
          <p14:tracePt t="269759" x="2928938" y="4643438"/>
          <p14:tracePt t="269764" x="2841625" y="4667250"/>
          <p14:tracePt t="269775" x="2703513" y="4679950"/>
          <p14:tracePt t="269785" x="2554288" y="4705350"/>
          <p14:tracePt t="269789" x="2416175" y="4718050"/>
          <p14:tracePt t="269799" x="2316163" y="4743450"/>
          <p14:tracePt t="269805" x="2252663" y="4743450"/>
          <p14:tracePt t="269815" x="2216150" y="4756150"/>
          <p14:tracePt t="269885" x="2328863" y="4779963"/>
          <p14:tracePt t="269895" x="2503488" y="4779963"/>
          <p14:tracePt t="269901" x="2678113" y="4779963"/>
          <p14:tracePt t="269911" x="2867025" y="4779963"/>
          <p14:tracePt t="269922" x="3028950" y="4779963"/>
          <p14:tracePt t="269924" x="3167063" y="4779963"/>
          <p14:tracePt t="269935" x="3279775" y="4792663"/>
          <p14:tracePt t="269941" x="3367088" y="4818063"/>
          <p14:tracePt t="269951" x="3379788" y="4818063"/>
          <p14:tracePt t="269971" x="3392488" y="4818063"/>
          <p14:tracePt t="270027" x="3305175" y="4818063"/>
          <p14:tracePt t="270037" x="3141663" y="4818063"/>
          <p14:tracePt t="270046" x="2941638" y="4818063"/>
          <p14:tracePt t="270051" x="2728913" y="4818063"/>
          <p14:tracePt t="270061" x="2490788" y="4818063"/>
          <p14:tracePt t="270067" x="2316163" y="4818063"/>
          <p14:tracePt t="270077" x="2127250" y="4818063"/>
          <p14:tracePt t="270087" x="2003425" y="4843463"/>
          <p14:tracePt t="270093" x="1903413" y="4843463"/>
          <p14:tracePt t="270103" x="1852613" y="4843463"/>
          <p14:tracePt t="270106" x="1839913" y="4843463"/>
          <p14:tracePt t="270127" x="1827213" y="4843463"/>
          <p14:tracePt t="270162" x="1839913" y="4843463"/>
          <p14:tracePt t="270173" x="1914525" y="4843463"/>
          <p14:tracePt t="270177" x="2027238" y="4818063"/>
          <p14:tracePt t="270187" x="2152650" y="4818063"/>
          <p14:tracePt t="270199" x="2303463" y="4805363"/>
          <p14:tracePt t="270203" x="2428875" y="4779963"/>
          <p14:tracePt t="270213" x="2641600" y="4768850"/>
          <p14:tracePt t="270220" x="2854325" y="4730750"/>
          <p14:tracePt t="270229" x="3041650" y="4718050"/>
          <p14:tracePt t="270239" x="3205163" y="4718050"/>
          <p14:tracePt t="270242" x="3354388" y="4718050"/>
          <p14:tracePt t="270253" x="3479800" y="4718050"/>
          <p14:tracePt t="270258" x="3541713" y="4718050"/>
          <p14:tracePt t="270269" x="3567113" y="4718050"/>
          <p14:tracePt t="270279" x="3579813" y="4718050"/>
          <p14:tracePt t="270315" x="3467100" y="4718050"/>
          <p14:tracePt t="270319" x="3179763" y="4756150"/>
          <p14:tracePt t="270328" x="2828925" y="4792663"/>
          <p14:tracePt t="270338" x="2390775" y="4856163"/>
          <p14:tracePt t="270344" x="1965325" y="4918075"/>
          <p14:tracePt t="270355" x="1677988" y="4956175"/>
          <p14:tracePt t="270359" x="1514475" y="4968875"/>
          <p14:tracePt t="270369" x="1389063" y="4992688"/>
          <p14:tracePt t="270378" x="1376363" y="4992688"/>
          <p14:tracePt t="270385" x="1352550" y="4992688"/>
          <p14:tracePt t="270439" x="1376363" y="5005388"/>
          <p14:tracePt t="270445" x="1452563" y="5005388"/>
          <p14:tracePt t="270454" x="1514475" y="5005388"/>
          <p14:tracePt t="270461" x="1627188" y="5005388"/>
          <p14:tracePt t="270471" x="1752600" y="5005388"/>
          <p14:tracePt t="270481" x="1865313" y="5005388"/>
          <p14:tracePt t="270485" x="2014538" y="5005388"/>
          <p14:tracePt t="270495" x="2127250" y="5005388"/>
          <p14:tracePt t="270501" x="2252663" y="4992688"/>
          <p14:tracePt t="270511" x="2352675" y="4981575"/>
          <p14:tracePt t="270521" x="2390775" y="4956175"/>
          <p14:tracePt t="270525" x="2403475" y="4956175"/>
          <p14:tracePt t="270560" x="2403475" y="4943475"/>
          <p14:tracePt t="270585" x="2339975" y="4930775"/>
          <p14:tracePt t="270597" x="2216150" y="4930775"/>
          <p14:tracePt t="270601" x="2090738" y="4930775"/>
          <p14:tracePt t="270610" x="1965325" y="4930775"/>
          <p14:tracePt t="270621" x="1903413" y="4930775"/>
          <p14:tracePt t="270627" x="1852613" y="4930775"/>
          <p14:tracePt t="270637" x="1839913" y="4930775"/>
          <p14:tracePt t="270693" x="1839913" y="4918075"/>
          <p14:tracePt t="270703" x="1878013" y="4918075"/>
          <p14:tracePt t="270712" x="1990725" y="4918075"/>
          <p14:tracePt t="270716" x="2152650" y="4879975"/>
          <p14:tracePt t="270727" x="2328863" y="4868863"/>
          <p14:tracePt t="270733" x="2490788" y="4830763"/>
          <p14:tracePt t="270743" x="2678113" y="4818063"/>
          <p14:tracePt t="270753" x="2841625" y="4792663"/>
          <p14:tracePt t="270757" x="2992438" y="4730750"/>
          <p14:tracePt t="270767" x="3092450" y="4705350"/>
          <p14:tracePt t="270772" x="3154363" y="4692650"/>
          <p14:tracePt t="270783" x="3179763" y="4679950"/>
          <p14:tracePt t="270925" x="3167063" y="4667250"/>
          <p14:tracePt t="270934" x="3154363" y="4656138"/>
          <p14:tracePt t="270938" x="3116263" y="4656138"/>
          <p14:tracePt t="270949" x="3092450" y="4656138"/>
          <p14:tracePt t="270955" x="3054350" y="4656138"/>
          <p14:tracePt t="270964" x="3016250" y="4643438"/>
          <p14:tracePt t="270975" x="3003550" y="4643438"/>
          <p14:tracePt t="270980" x="2979738" y="4643438"/>
          <p14:tracePt t="270989" x="2967038" y="4643438"/>
          <p14:tracePt t="271091" x="3016250" y="4656138"/>
          <p14:tracePt t="271100" x="3103563" y="4679950"/>
          <p14:tracePt t="271104" x="3192463" y="4679950"/>
          <p14:tracePt t="271114" x="3241675" y="4679950"/>
          <p14:tracePt t="271121" x="3379788" y="4692650"/>
          <p14:tracePt t="271131" x="3505200" y="4692650"/>
          <p14:tracePt t="271140" x="3630613" y="4692650"/>
          <p14:tracePt t="271146" x="3692525" y="4692650"/>
          <p14:tracePt t="271157" x="3730625" y="4692650"/>
          <p14:tracePt t="271161" x="3743325" y="4692650"/>
          <p14:tracePt t="271317" x="3730625" y="4692650"/>
          <p14:tracePt t="271323" x="3692525" y="4718050"/>
          <p14:tracePt t="271333" x="3630613" y="4730750"/>
          <p14:tracePt t="271337" x="3579813" y="4730750"/>
          <p14:tracePt t="271346" x="3467100" y="4756150"/>
          <p14:tracePt t="271357" x="3405188" y="4756150"/>
          <p14:tracePt t="271362" x="3305175" y="4768850"/>
          <p14:tracePt t="271373" x="3216275" y="4792663"/>
          <p14:tracePt t="271378" x="3128963" y="4805363"/>
          <p14:tracePt t="271388" x="3079750" y="4805363"/>
          <p14:tracePt t="271399" x="2992438" y="4818063"/>
          <p14:tracePt t="271403" x="2928938" y="4818063"/>
          <p14:tracePt t="271412" x="2867025" y="4830763"/>
          <p14:tracePt t="271419" x="2790825" y="4830763"/>
          <p14:tracePt t="271429" x="2728913" y="4843463"/>
          <p14:tracePt t="271439" x="2703513" y="4856163"/>
          <p14:tracePt t="271443" x="2667000" y="4856163"/>
          <p14:tracePt t="271453" x="2654300" y="4868863"/>
          <p14:tracePt t="271460" x="2641600" y="4868863"/>
          <p14:tracePt t="271468" x="2628900" y="4868863"/>
          <p14:tracePt t="271478" x="2603500" y="4879975"/>
          <p14:tracePt t="271485" x="2590800" y="4892675"/>
          <p14:tracePt t="271495" x="2565400" y="4905375"/>
          <p14:tracePt t="271510" x="2554288" y="4918075"/>
          <p14:tracePt t="271525" x="2528888" y="4930775"/>
          <p14:tracePt t="271539" x="2503488" y="4930775"/>
          <p14:tracePt t="271548" x="2478088" y="4943475"/>
          <p14:tracePt t="271559" x="2465388" y="4956175"/>
          <p14:tracePt t="271565" x="2441575" y="4968875"/>
          <p14:tracePt t="271577" x="2428875" y="4968875"/>
          <p14:tracePt t="271579" x="2416175" y="4981575"/>
          <p14:tracePt t="271588" x="2403475" y="4981575"/>
          <p14:tracePt t="271601" x="2378075" y="4992688"/>
          <p14:tracePt t="271604" x="2365375" y="5005388"/>
          <p14:tracePt t="271615" x="2352675" y="5005388"/>
          <p14:tracePt t="271631" x="2328863" y="5018088"/>
          <p14:tracePt t="271645" x="2316163" y="5018088"/>
          <p14:tracePt t="271655" x="2303463" y="5030788"/>
          <p14:tracePt t="271661" x="2303463" y="5043488"/>
          <p14:tracePt t="271681" x="2290763" y="5043488"/>
          <p14:tracePt t="271685" x="2290763" y="5056188"/>
          <p14:tracePt t="271695" x="2278063" y="5056188"/>
          <p14:tracePt t="271714" x="2278063" y="5068888"/>
          <p14:tracePt t="271731" x="2265363" y="5068888"/>
          <p14:tracePt t="271746" x="2252663" y="5081588"/>
          <p14:tracePt t="271767" x="2239963" y="5081588"/>
          <p14:tracePt t="271771" x="2228850" y="5092700"/>
          <p14:tracePt t="271781" x="2216150" y="5105400"/>
          <p14:tracePt t="271786" x="2178050" y="5118100"/>
          <p14:tracePt t="271796" x="2152650" y="5130800"/>
          <p14:tracePt t="271808" x="2116138" y="5156200"/>
          <p14:tracePt t="271810" x="2103438" y="5156200"/>
          <p14:tracePt t="271821" x="2065338" y="5168900"/>
          <p14:tracePt t="271827" x="2039938" y="5181600"/>
          <p14:tracePt t="271837" x="2027238" y="5194300"/>
          <p14:tracePt t="271847" x="2014538" y="5194300"/>
          <p14:tracePt t="271853" x="2003425" y="5194300"/>
          <p14:tracePt t="271863" x="1990725" y="5194300"/>
          <p14:tracePt t="271867" x="1978025" y="5194300"/>
          <p14:tracePt t="271876" x="1952625" y="5205413"/>
          <p14:tracePt t="271903" x="1927225" y="5205413"/>
          <p14:tracePt t="271947" x="1914525" y="5205413"/>
          <p14:tracePt t="271968" x="1903413" y="5205413"/>
          <p14:tracePt t="271993" x="1890713" y="5205413"/>
          <p14:tracePt t="272002" x="1878013" y="5205413"/>
          <p14:tracePt t="272009" x="1865313" y="5205413"/>
          <p14:tracePt t="272029" x="1839913" y="5205413"/>
          <p14:tracePt t="272032" x="1827213" y="5205413"/>
          <p14:tracePt t="272043" x="1814513" y="5194300"/>
          <p14:tracePt t="272059" x="1790700" y="5194300"/>
          <p14:tracePt t="272074" x="1765300" y="5168900"/>
          <p14:tracePt t="272099" x="1752600" y="5168900"/>
          <p14:tracePt t="272109" x="1739900" y="5168900"/>
          <p14:tracePt t="272114" x="1727200" y="5168900"/>
          <p14:tracePt t="272129" x="1714500" y="5168900"/>
          <p14:tracePt t="272140" x="1714500" y="5156200"/>
          <p14:tracePt t="272149" x="1701800" y="5156200"/>
          <p14:tracePt t="272171" x="1689100" y="5143500"/>
          <p14:tracePt t="272181" x="1677988" y="5143500"/>
          <p14:tracePt t="272191" x="1665288" y="5143500"/>
          <p14:tracePt t="272195" x="1639888" y="5130800"/>
          <p14:tracePt t="272206" x="1614488" y="5105400"/>
          <p14:tracePt t="272210" x="1601788" y="5092700"/>
          <p14:tracePt t="272231" x="1577975" y="5081588"/>
          <p14:tracePt t="272235" x="1565275" y="5068888"/>
          <p14:tracePt t="272244" x="1552575" y="5056188"/>
          <p14:tracePt t="272250" x="1539875" y="5043488"/>
          <p14:tracePt t="272261" x="1527175" y="5030788"/>
          <p14:tracePt t="272272" x="1527175" y="5018088"/>
          <p14:tracePt t="272275" x="1514475" y="5018088"/>
          <p14:tracePt t="272285" x="1514475" y="4981575"/>
          <p14:tracePt t="272301" x="1501775" y="4968875"/>
          <p14:tracePt t="272337" x="1489075" y="4956175"/>
          <p14:tracePt t="272347" x="1476375" y="4956175"/>
          <p14:tracePt t="272361" x="1476375" y="4943475"/>
          <p14:tracePt t="272371" x="1476375" y="4930775"/>
          <p14:tracePt t="272393" x="1465263" y="4930775"/>
          <p14:tracePt t="272406" x="1465263" y="4918075"/>
          <p14:tracePt t="272417" x="1452563" y="4905375"/>
          <p14:tracePt t="272433" x="1439863" y="4892675"/>
          <p14:tracePt t="272437" x="1427163" y="4892675"/>
          <p14:tracePt t="272457" x="1427163" y="4879975"/>
          <p14:tracePt t="272463" x="1414463" y="4879975"/>
          <p14:tracePt t="272473" x="1389063" y="4879975"/>
          <p14:tracePt t="272477" x="1389063" y="4868863"/>
          <p14:tracePt t="272487" x="1376363" y="4868863"/>
          <p14:tracePt t="272512" x="1363663" y="4868863"/>
          <p14:tracePt t="272517" x="1352550" y="4868863"/>
          <p14:tracePt t="272639" x="1376363" y="4868863"/>
          <p14:tracePt t="272648" x="1414463" y="4868863"/>
          <p14:tracePt t="272659" x="1465263" y="4843463"/>
          <p14:tracePt t="272665" x="1552575" y="4843463"/>
          <p14:tracePt t="272675" x="1627188" y="4830763"/>
          <p14:tracePt t="272679" x="1689100" y="4830763"/>
          <p14:tracePt t="272688" x="1739900" y="4830763"/>
          <p14:tracePt t="272699" x="1778000" y="4830763"/>
          <p14:tracePt t="272705" x="1801813" y="4830763"/>
          <p14:tracePt t="272770" x="1801813" y="4843463"/>
          <p14:tracePt t="272775" x="1778000" y="4856163"/>
          <p14:tracePt t="272785" x="1752600" y="4856163"/>
          <p14:tracePt t="272791" x="1727200" y="4879975"/>
          <p14:tracePt t="272802" x="1714500" y="4879975"/>
          <p14:tracePt t="272886" x="1778000" y="4879975"/>
          <p14:tracePt t="272897" x="1852613" y="4905375"/>
          <p14:tracePt t="272901" x="1939925" y="4918075"/>
          <p14:tracePt t="272911" x="1978025" y="4918075"/>
          <p14:tracePt t="272918" x="2014538" y="4943475"/>
          <p14:tracePt t="272927" x="2027238" y="4943475"/>
          <p14:tracePt t="272937" x="2052638" y="4956175"/>
          <p14:tracePt t="272973" x="2052638" y="4968875"/>
          <p14:tracePt t="272983" x="2052638" y="4981575"/>
          <p14:tracePt t="272993" x="2052638" y="4992688"/>
          <p14:tracePt t="272997" x="2052638" y="5005388"/>
          <p14:tracePt t="273007" x="2052638" y="5030788"/>
          <p14:tracePt t="273023" x="2052638" y="5056188"/>
          <p14:tracePt t="273033" x="2052638" y="5068888"/>
          <p14:tracePt t="273037" x="2052638" y="5081588"/>
          <p14:tracePt t="273047" x="2052638" y="5105400"/>
          <p14:tracePt t="273052" x="2052638" y="5118100"/>
          <p14:tracePt t="273063" x="2052638" y="5130800"/>
          <p14:tracePt t="273072" x="2052638" y="5143500"/>
          <p14:tracePt t="273077" x="2052638" y="5168900"/>
          <p14:tracePt t="273092" x="2052638" y="5194300"/>
          <p14:tracePt t="273103" x="2103438" y="5218113"/>
          <p14:tracePt t="273112" x="2127250" y="5230813"/>
          <p14:tracePt t="273119" x="2203450" y="5268913"/>
          <p14:tracePt t="273129" x="2265363" y="5281613"/>
          <p14:tracePt t="273134" x="2365375" y="5318125"/>
          <p14:tracePt t="273142" x="2503488" y="5368925"/>
          <p14:tracePt t="273153" x="2641600" y="5394325"/>
          <p14:tracePt t="273159" x="2803525" y="5407025"/>
          <p14:tracePt t="273169" x="2979738" y="5430838"/>
          <p14:tracePt t="273172" x="3205163" y="5443538"/>
          <p14:tracePt t="273183" x="3405188" y="5494338"/>
          <p14:tracePt t="273193" x="3630613" y="5530850"/>
          <p14:tracePt t="273199" x="3879850" y="5543550"/>
          <p14:tracePt t="273209" x="4056063" y="5543550"/>
          <p14:tracePt t="273212" x="4268788" y="5568950"/>
          <p14:tracePt t="273223" x="4443413" y="5568950"/>
          <p14:tracePt t="273235" x="4606925" y="5568950"/>
          <p14:tracePt t="273239" x="4768850" y="5568950"/>
          <p14:tracePt t="273249" x="4919663" y="5568950"/>
          <p14:tracePt t="273254" x="5057775" y="5568950"/>
          <p14:tracePt t="273265" x="5194300" y="5568950"/>
          <p14:tracePt t="273275" x="5319713" y="5581650"/>
          <p14:tracePt t="273279" x="5407025" y="5581650"/>
          <p14:tracePt t="273289" x="5507038" y="5607050"/>
          <p14:tracePt t="273295" x="5570538" y="5607050"/>
          <p14:tracePt t="273305" x="5657850" y="5607050"/>
          <p14:tracePt t="273315" x="5732463" y="5619750"/>
          <p14:tracePt t="273320" x="5832475" y="5619750"/>
          <p14:tracePt t="273331" x="5908675" y="5619750"/>
          <p14:tracePt t="273335" x="6008688" y="5619750"/>
          <p14:tracePt t="273344" x="6096000" y="5619750"/>
          <p14:tracePt t="273355" x="6170613" y="5619750"/>
          <p14:tracePt t="273361" x="6234113" y="5619750"/>
          <p14:tracePt t="273371" x="6296025" y="5594350"/>
          <p14:tracePt t="273375" x="6334125" y="5581650"/>
          <p14:tracePt t="273384" x="6396038" y="5543550"/>
          <p14:tracePt t="273395" x="6472238" y="5507038"/>
          <p14:tracePt t="273401" x="6508750" y="5468938"/>
          <p14:tracePt t="273411" x="6596063" y="5407025"/>
          <p14:tracePt t="273414" x="6672263" y="5356225"/>
          <p14:tracePt t="273424" x="6759575" y="5294313"/>
          <p14:tracePt t="273435" x="6808788" y="5243513"/>
          <p14:tracePt t="273440" x="6884988" y="5194300"/>
          <p14:tracePt t="273450" x="6934200" y="5168900"/>
          <p14:tracePt t="273457" x="6959600" y="5118100"/>
          <p14:tracePt t="273467" x="6997700" y="5092700"/>
          <p14:tracePt t="273477" x="7021513" y="5068888"/>
          <p14:tracePt t="273481" x="7034213" y="5030788"/>
          <p14:tracePt t="273497" x="7046913" y="5018088"/>
          <p14:tracePt t="273516" x="7046913" y="4992688"/>
          <p14:tracePt t="273531" x="7046913" y="4968875"/>
          <p14:tracePt t="273537" x="7046913" y="4943475"/>
          <p14:tracePt t="273547" x="7021513" y="4892675"/>
          <p14:tracePt t="273557" x="7010400" y="4868863"/>
          <p14:tracePt t="273561" x="6972300" y="4818063"/>
          <p14:tracePt t="273573" x="6934200" y="4779963"/>
          <p14:tracePt t="273577" x="6884988" y="4730750"/>
          <p14:tracePt t="273586" x="6859588" y="4692650"/>
          <p14:tracePt t="273597" x="6821488" y="4630738"/>
          <p14:tracePt t="273603" x="6772275" y="4567238"/>
          <p14:tracePt t="273613" x="6746875" y="4543425"/>
          <p14:tracePt t="273617" x="6708775" y="4505325"/>
          <p14:tracePt t="273637" x="6659563" y="4492625"/>
          <p14:tracePt t="273642" x="6634163" y="4479925"/>
          <p14:tracePt t="273653" x="6596063" y="4443413"/>
          <p14:tracePt t="273659" x="6534150" y="4418013"/>
          <p14:tracePt t="273669" x="6483350" y="4418013"/>
          <p14:tracePt t="273679" x="6408738" y="4392613"/>
          <p14:tracePt t="273682" x="6370638" y="4392613"/>
          <p14:tracePt t="273693" x="6321425" y="4392613"/>
          <p14:tracePt t="273699" x="6259513" y="4392613"/>
          <p14:tracePt t="273709" x="6183313" y="4392613"/>
          <p14:tracePt t="273718" x="6121400" y="4392613"/>
          <p14:tracePt t="273722" x="6021388" y="4392613"/>
          <p14:tracePt t="273733" x="5895975" y="4392613"/>
          <p14:tracePt t="273739" x="5821363" y="4392613"/>
          <p14:tracePt t="273748" x="5683250" y="4392613"/>
          <p14:tracePt t="273759" x="5583238" y="4392613"/>
          <p14:tracePt t="273763" x="5495925" y="4392613"/>
          <p14:tracePt t="273773" x="5419725" y="4392613"/>
          <p14:tracePt t="273778" x="5345113" y="4392613"/>
          <p14:tracePt t="273788" x="5307013" y="4392613"/>
          <p14:tracePt t="273799" x="5245100" y="4405313"/>
          <p14:tracePt t="273803" x="5207000" y="4418013"/>
          <p14:tracePt t="273815" x="5157788" y="4443413"/>
          <p14:tracePt t="273819" x="5106988" y="4454525"/>
          <p14:tracePt t="273829" x="5057775" y="4467225"/>
          <p14:tracePt t="273839" x="4981575" y="4505325"/>
          <p14:tracePt t="273845" x="4906963" y="4543425"/>
          <p14:tracePt t="273855" x="4868863" y="4554538"/>
          <p14:tracePt t="273860" x="4794250" y="4592638"/>
          <p14:tracePt t="273868" x="4743450" y="4630738"/>
          <p14:tracePt t="273879" x="4681538" y="4679950"/>
          <p14:tracePt t="273885" x="4619625" y="4692650"/>
          <p14:tracePt t="273895" x="4594225" y="4730750"/>
          <p14:tracePt t="273899" x="4556125" y="4743450"/>
          <p14:tracePt t="273911" x="4530725" y="4779963"/>
          <p14:tracePt t="273921" x="4518025" y="4779963"/>
          <p14:tracePt t="273925" x="4481513" y="4805363"/>
          <p14:tracePt t="273935" x="4481513" y="4818063"/>
          <p14:tracePt t="273941" x="4468813" y="4830763"/>
          <p14:tracePt t="273950" x="4443413" y="4856163"/>
          <p14:tracePt t="273960" x="4443413" y="4868863"/>
          <p14:tracePt t="273965" x="4443413" y="4879975"/>
          <p14:tracePt t="273976" x="4430713" y="4905375"/>
          <p14:tracePt t="273981" x="4430713" y="4918075"/>
          <p14:tracePt t="273990" x="4430713" y="4956175"/>
          <p14:tracePt t="274000" x="4430713" y="4981575"/>
          <p14:tracePt t="274007" x="4430713" y="5005388"/>
          <p14:tracePt t="274017" x="4430713" y="5030788"/>
          <p14:tracePt t="274021" x="4430713" y="5056188"/>
          <p14:tracePt t="274031" x="4430713" y="5105400"/>
          <p14:tracePt t="274041" x="4430713" y="5143500"/>
          <p14:tracePt t="274047" x="4443413" y="5168900"/>
          <p14:tracePt t="274057" x="4468813" y="5205413"/>
          <p14:tracePt t="274061" x="4481513" y="5230813"/>
          <p14:tracePt t="274071" x="4518025" y="5268913"/>
          <p14:tracePt t="274080" x="4543425" y="5294313"/>
          <p14:tracePt t="274086" x="4568825" y="5318125"/>
          <p14:tracePt t="274097" x="4630738" y="5356225"/>
          <p14:tracePt t="274100" x="4643438" y="5356225"/>
          <p14:tracePt t="274111" x="4668838" y="5356225"/>
          <p14:tracePt t="274120" x="4732338" y="5368925"/>
          <p14:tracePt t="274126" x="4819650" y="5368925"/>
          <p14:tracePt t="274137" x="4919663" y="5394325"/>
          <p14:tracePt t="274141" x="5019675" y="5394325"/>
          <p14:tracePt t="274150" x="5157788" y="5394325"/>
          <p14:tracePt t="274161" x="5307013" y="5394325"/>
          <p14:tracePt t="274167" x="5457825" y="5394325"/>
          <p14:tracePt t="274176" x="5657850" y="5394325"/>
          <p14:tracePt t="274183" x="5821363" y="5394325"/>
          <p14:tracePt t="274193" x="6008688" y="5394325"/>
          <p14:tracePt t="274203" x="6183313" y="5394325"/>
          <p14:tracePt t="274208" x="6359525" y="5330825"/>
          <p14:tracePt t="274216" x="6496050" y="5281613"/>
          <p14:tracePt t="274223" x="6634163" y="5268913"/>
          <p14:tracePt t="274233" x="6746875" y="5230813"/>
          <p14:tracePt t="274242" x="6846888" y="5156200"/>
          <p14:tracePt t="274248" x="6934200" y="5118100"/>
          <p14:tracePt t="274259" x="7034213" y="5056188"/>
          <p14:tracePt t="274263" x="7072313" y="4992688"/>
          <p14:tracePt t="274273" x="7097713" y="4956175"/>
          <p14:tracePt t="274283" x="7110413" y="4879975"/>
          <p14:tracePt t="274289" x="7134225" y="4818063"/>
          <p14:tracePt t="274299" x="7134225" y="4743450"/>
          <p14:tracePt t="274303" x="7134225" y="4679950"/>
          <p14:tracePt t="274313" x="7097713" y="4592638"/>
          <p14:tracePt t="274324" x="7021513" y="4479925"/>
          <p14:tracePt t="274329" x="6972300" y="4405313"/>
          <p14:tracePt t="274339" x="6910388" y="4330700"/>
          <p14:tracePt t="274345" x="6897688" y="4279900"/>
          <p14:tracePt t="274353" x="6846888" y="4254500"/>
          <p14:tracePt t="274365" x="6759575" y="4205288"/>
          <p14:tracePt t="274368" x="6672263" y="4179888"/>
          <p14:tracePt t="274378" x="6584950" y="4167188"/>
          <p14:tracePt t="274385" x="6434138" y="4141788"/>
          <p14:tracePt t="274395" x="6296025" y="4141788"/>
          <p14:tracePt t="274405" x="6196013" y="4141788"/>
          <p14:tracePt t="274408" x="6070600" y="4141788"/>
          <p14:tracePt t="274419" x="5945188" y="4141788"/>
          <p14:tracePt t="274425" x="5845175" y="4141788"/>
          <p14:tracePt t="274435" x="5708650" y="4179888"/>
          <p14:tracePt t="274445" x="5595938" y="4205288"/>
          <p14:tracePt t="274448" x="5495925" y="4267200"/>
          <p14:tracePt t="274458" x="5394325" y="4330700"/>
          <p14:tracePt t="274465" x="5270500" y="4379913"/>
          <p14:tracePt t="274475" x="5181600" y="4443413"/>
          <p14:tracePt t="274485" x="5106988" y="4505325"/>
          <p14:tracePt t="274489" x="5045075" y="4579938"/>
          <p14:tracePt t="274501" x="4981575" y="4679950"/>
          <p14:tracePt t="274506" x="4968875" y="4730750"/>
          <p14:tracePt t="274514" x="4932363" y="4818063"/>
          <p14:tracePt t="274525" x="4919663" y="4892675"/>
          <p14:tracePt t="274531" x="4919663" y="4956175"/>
          <p14:tracePt t="274541" x="4919663" y="5005388"/>
          <p14:tracePt t="274544" x="4919663" y="5092700"/>
          <p14:tracePt t="274556" x="4919663" y="5143500"/>
          <p14:tracePt t="274565" x="4919663" y="5181600"/>
          <p14:tracePt t="274572" x="4932363" y="5256213"/>
          <p14:tracePt t="274581" x="4981575" y="5305425"/>
          <p14:tracePt t="274587" x="5032375" y="5356225"/>
          <p14:tracePt t="274596" x="5094288" y="5418138"/>
          <p14:tracePt t="274607" x="5145088" y="5468938"/>
          <p14:tracePt t="274610" x="5219700" y="5518150"/>
          <p14:tracePt t="274621" x="5345113" y="5556250"/>
          <p14:tracePt t="274627" x="5483225" y="5581650"/>
          <p14:tracePt t="274638" x="5645150" y="5594350"/>
          <p14:tracePt t="274647" x="5808663" y="5594350"/>
          <p14:tracePt t="274650" x="6045200" y="5594350"/>
          <p14:tracePt t="274661" x="6246813" y="5594350"/>
          <p14:tracePt t="274666" x="6521450" y="5594350"/>
          <p14:tracePt t="274676" x="6772275" y="5518150"/>
          <p14:tracePt t="274687" x="6997700" y="5418138"/>
          <p14:tracePt t="274691" x="7097713" y="5356225"/>
          <p14:tracePt t="274701" x="7185025" y="5281613"/>
          <p14:tracePt t="274707" x="7223125" y="5218113"/>
          <p14:tracePt t="274716" x="7235825" y="5181600"/>
          <p14:tracePt t="274726" x="7259638" y="5105400"/>
          <p14:tracePt t="274731" x="7259638" y="5030788"/>
          <p14:tracePt t="274743" x="7259638" y="4968875"/>
          <p14:tracePt t="274747" x="7223125" y="4892675"/>
          <p14:tracePt t="274756" x="7159625" y="4818063"/>
          <p14:tracePt t="274767" x="7097713" y="4743450"/>
          <p14:tracePt t="274772" x="7021513" y="4692650"/>
          <p14:tracePt t="274783" x="6946900" y="4656138"/>
          <p14:tracePt t="274787" x="6859588" y="4630738"/>
          <p14:tracePt t="274797" x="6759575" y="4630738"/>
          <p14:tracePt t="274806" x="6621463" y="4630738"/>
          <p14:tracePt t="274813" x="6472238" y="4630738"/>
          <p14:tracePt t="274823" x="6321425" y="4630738"/>
          <p14:tracePt t="274827" x="6157913" y="4630738"/>
          <p14:tracePt t="274838" x="5932488" y="4630738"/>
          <p14:tracePt t="274848" x="5595938" y="4692650"/>
          <p14:tracePt t="274854" x="5132388" y="4805363"/>
          <p14:tracePt t="274863" x="4594225" y="4943475"/>
          <p14:tracePt t="274870" x="4043363" y="5081588"/>
          <p14:tracePt t="274889" x="3267075" y="5294313"/>
          <p14:tracePt t="274893" x="2992438" y="5381625"/>
          <p14:tracePt t="274903" x="2816225" y="5443538"/>
          <p14:tracePt t="274909" x="2703513" y="5494338"/>
          <p14:tracePt t="274920" x="2616200" y="5556250"/>
          <p14:tracePt t="274928" x="2541588" y="5594350"/>
          <p14:tracePt t="274937" x="2503488" y="5594350"/>
          <p14:tracePt t="274945" x="2478088" y="5630863"/>
          <p14:tracePt t="274949" x="2441575" y="5643563"/>
          <p14:tracePt t="274959" x="2428875" y="5643563"/>
          <p14:tracePt t="274969" x="2416175" y="5656263"/>
          <p14:tracePt t="275044" x="2403475" y="5656263"/>
          <p14:tracePt t="275051" x="2390775" y="5668963"/>
          <p14:tracePt t="275061" x="2378075" y="5668963"/>
          <p14:tracePt t="275071" x="2352675" y="5668963"/>
          <p14:tracePt t="275105" x="2339975" y="5681663"/>
          <p14:tracePt t="275174" x="2403475" y="5681663"/>
          <p14:tracePt t="275185" x="2554288" y="5681663"/>
          <p14:tracePt t="275197" x="2754313" y="5681663"/>
          <p14:tracePt t="275201" x="3028950" y="5681663"/>
          <p14:tracePt t="275210" x="3305175" y="5681663"/>
          <p14:tracePt t="275217" x="3643313" y="5681663"/>
          <p14:tracePt t="275227" x="4056063" y="5681663"/>
          <p14:tracePt t="275237" x="4456113" y="5681663"/>
          <p14:tracePt t="275241" x="4806950" y="5681663"/>
          <p14:tracePt t="275251" x="5081588" y="5668963"/>
          <p14:tracePt t="275256" x="5270500" y="5643563"/>
          <p14:tracePt t="275267" x="5432425" y="5619750"/>
          <p14:tracePt t="275277" x="5532438" y="5594350"/>
          <p14:tracePt t="275284" x="5570538" y="5581650"/>
          <p14:tracePt t="275292" x="5595938" y="5568950"/>
          <p14:tracePt t="275297" x="5619750" y="5556250"/>
          <p14:tracePt t="275307" x="5657850" y="5556250"/>
          <p14:tracePt t="275317" x="5670550" y="5530850"/>
          <p14:tracePt t="275323" x="5695950" y="5530850"/>
          <p14:tracePt t="275334" x="5719763" y="5530850"/>
          <p14:tracePt t="275336" x="5745163" y="5507038"/>
          <p14:tracePt t="275363" x="5745163" y="5494338"/>
          <p14:tracePt t="275373" x="5745163" y="5481638"/>
          <p14:tracePt t="275376" x="5745163" y="5456238"/>
          <p14:tracePt t="275389" x="5745163" y="5443538"/>
          <p14:tracePt t="275393" x="5745163" y="5418138"/>
          <p14:tracePt t="275403" x="5745163" y="5394325"/>
          <p14:tracePt t="275413" x="5745163" y="5381625"/>
          <p14:tracePt t="275443" x="5745163" y="5368925"/>
          <p14:tracePt t="275479" x="5745163" y="5343525"/>
          <p14:tracePt t="275503" x="5745163" y="5318125"/>
          <p14:tracePt t="275509" x="5757863" y="5305425"/>
          <p14:tracePt t="275538" x="5770563" y="5305425"/>
          <p14:tracePt t="275544" x="5770563" y="5294313"/>
          <p14:tracePt t="275559" x="5783263" y="5294313"/>
          <p14:tracePt t="275569" x="5783263" y="5281613"/>
          <p14:tracePt t="275578" x="5795963" y="5268913"/>
          <p14:tracePt t="275585" x="5808663" y="5243513"/>
          <p14:tracePt t="275595" x="5808663" y="5230813"/>
          <p14:tracePt t="275609" x="5832475" y="5218113"/>
          <p14:tracePt t="275625" x="5832475" y="5194300"/>
          <p14:tracePt t="275645" x="5845175" y="5194300"/>
          <p14:tracePt t="275665" x="5857875" y="5194300"/>
          <p14:tracePt t="275801" x="5870575" y="5194300"/>
          <p14:tracePt t="275817" x="5921375" y="5194300"/>
          <p14:tracePt t="275827" x="6008688" y="5194300"/>
          <p14:tracePt t="275831" x="6134100" y="5194300"/>
          <p14:tracePt t="275840" x="6296025" y="5194300"/>
          <p14:tracePt t="275847" x="6508750" y="5194300"/>
          <p14:tracePt t="275856" x="6746875" y="5194300"/>
          <p14:tracePt t="275867" x="6985000" y="5194300"/>
          <p14:tracePt t="275871" x="7223125" y="5194300"/>
          <p14:tracePt t="275897" x="7948613" y="5194300"/>
          <p14:tracePt t="275906" x="8110538" y="5194300"/>
          <p14:tracePt t="275913" x="8274050" y="5194300"/>
          <p14:tracePt t="275923" x="8424863" y="5194300"/>
          <p14:tracePt t="275927" x="8512175" y="5194300"/>
          <p14:tracePt t="275936" x="8612188" y="5194300"/>
          <p14:tracePt t="275947" x="8661400" y="5194300"/>
          <p14:tracePt t="275953" x="8699500" y="5194300"/>
          <p14:tracePt t="275963" x="8737600" y="5156200"/>
          <p14:tracePt t="275967" x="8774113" y="5156200"/>
          <p14:tracePt t="275976" x="8812213" y="5156200"/>
          <p14:tracePt t="275987" x="8837613" y="5156200"/>
          <p14:tracePt t="275993" x="8863013" y="5156200"/>
          <p14:tracePt t="276003" x="8886825" y="5143500"/>
          <p14:tracePt t="276018" x="8899525" y="5143500"/>
          <p14:tracePt t="276169" x="8912225" y="5130800"/>
          <p14:tracePt t="276178" x="8912225" y="5118100"/>
          <p14:tracePt t="276195" x="8886825" y="5118100"/>
          <p14:tracePt t="276205" x="8874125" y="5105400"/>
          <p14:tracePt t="276209" x="8863013" y="5105400"/>
          <p14:tracePt t="276218" x="8837613" y="5092700"/>
          <p14:tracePt t="276228" x="8824913" y="5081588"/>
          <p14:tracePt t="276235" x="8799513" y="5081588"/>
          <p14:tracePt t="276245" x="8774113" y="5081588"/>
          <p14:tracePt t="276249" x="8737600" y="5068888"/>
          <p14:tracePt t="276259" x="8712200" y="5068888"/>
          <p14:tracePt t="276274" x="8686800" y="5068888"/>
          <p14:tracePt t="276285" x="8661400" y="5056188"/>
          <p14:tracePt t="276289" x="8637588" y="5056188"/>
          <p14:tracePt t="276299" x="8612188" y="5056188"/>
          <p14:tracePt t="276309" x="8599488" y="5056188"/>
          <p14:tracePt t="276314" x="8574088" y="5043488"/>
          <p14:tracePt t="276325" x="8561388" y="5043488"/>
          <p14:tracePt t="276341" x="8537575" y="5043488"/>
          <p14:tracePt t="276350" x="8512175" y="5043488"/>
          <p14:tracePt t="276355" x="8474075" y="5030788"/>
          <p14:tracePt t="276365" x="8461375" y="5030788"/>
          <p14:tracePt t="276371" x="8448675" y="5030788"/>
          <p14:tracePt t="276381" x="8435975" y="5030788"/>
          <p14:tracePt t="276394" x="8412163" y="5030788"/>
          <p14:tracePt t="276516" x="8399463" y="5030788"/>
          <p14:tracePt t="276526" x="8386763" y="5030788"/>
          <p14:tracePt t="276541" x="8374063" y="5030788"/>
          <p14:tracePt t="276583" x="8361363" y="5030788"/>
          <p14:tracePt t="276719" x="8348663" y="5030788"/>
          <p14:tracePt t="276779" x="8324850" y="5030788"/>
          <p14:tracePt t="276835" x="8312150" y="5030788"/>
          <p14:tracePt t="276855" x="8299450" y="5030788"/>
          <p14:tracePt t="276858" x="8286750" y="5030788"/>
          <p14:tracePt t="276869" x="8274050" y="5030788"/>
          <p14:tracePt t="276879" x="8261350" y="5030788"/>
          <p14:tracePt t="276884" x="8235950" y="5030788"/>
          <p14:tracePt t="276895" x="8212138" y="5018088"/>
          <p14:tracePt t="276921" x="8199438" y="5018088"/>
          <p14:tracePt t="276924" x="8186738" y="5018088"/>
          <p14:tracePt t="276935" x="8174038" y="5018088"/>
          <p14:tracePt t="276951" x="8161338" y="5018088"/>
          <p14:tracePt t="277120" x="8186738" y="5018088"/>
          <p14:tracePt t="277137" x="8212138" y="5018088"/>
          <p14:tracePt t="277147" x="8235950" y="5018088"/>
          <p14:tracePt t="277156" x="8261350" y="5018088"/>
          <p14:tracePt t="277163" x="8312150" y="5018088"/>
          <p14:tracePt t="277173" x="8348663" y="5030788"/>
          <p14:tracePt t="277177" x="8412163" y="5030788"/>
          <p14:tracePt t="277187" x="8435975" y="5030788"/>
          <p14:tracePt t="277197" x="8474075" y="5030788"/>
          <p14:tracePt t="277204" x="8524875" y="5030788"/>
          <p14:tracePt t="277213" x="8548688" y="5030788"/>
          <p14:tracePt t="277216" x="8586788" y="5030788"/>
          <p14:tracePt t="277227" x="8612188" y="5030788"/>
          <p14:tracePt t="277237" x="8637588" y="5030788"/>
          <p14:tracePt t="277242" x="8661400" y="5030788"/>
          <p14:tracePt t="277254" x="8686800" y="5030788"/>
          <p14:tracePt t="277258" x="8712200" y="5030788"/>
          <p14:tracePt t="277279" x="8737600" y="5030788"/>
          <p14:tracePt t="277293" x="8750300" y="5030788"/>
          <p14:tracePt t="277299" x="8763000" y="5030788"/>
          <p14:tracePt t="277309" x="8774113" y="5018088"/>
          <p14:tracePt t="277320" x="8786813" y="5018088"/>
          <p14:tracePt t="277333" x="8799513" y="5018088"/>
          <p14:tracePt t="277349" x="8812213" y="5018088"/>
          <p14:tracePt t="277359" x="8824913" y="5018088"/>
          <p14:tracePt t="277375" x="8837613" y="5018088"/>
          <p14:tracePt t="277378" x="8850313" y="5018088"/>
          <p14:tracePt t="277388" x="8863013" y="5018088"/>
          <p14:tracePt t="277399" x="8874125" y="5018088"/>
          <p14:tracePt t="277405" x="8886825" y="5018088"/>
          <p14:tracePt t="277435" x="8899525" y="5018088"/>
          <p14:tracePt t="277505" x="8912225" y="5018088"/>
          <p14:tracePt t="277535" x="8924925" y="5018088"/>
          <p14:tracePt t="278227" x="8924925" y="5005388"/>
          <p14:tracePt t="278240" x="8924925" y="4992688"/>
          <p14:tracePt t="278257" x="8924925" y="4981575"/>
          <p14:tracePt t="278277" x="8924925" y="4968875"/>
          <p14:tracePt t="278883" x="8912225" y="4968875"/>
          <p14:tracePt t="278907" x="8899525" y="4968875"/>
          <p14:tracePt t="278916" x="8874125" y="4943475"/>
          <p14:tracePt t="278933" x="8863013" y="4943475"/>
          <p14:tracePt t="279235" x="8850313" y="4943475"/>
          <p14:tracePt t="279241" x="8837613" y="4943475"/>
          <p14:tracePt t="279254" x="8824913" y="4943475"/>
          <p14:tracePt t="279275" x="8812213" y="4956175"/>
          <p14:tracePt t="279291" x="8799513" y="4968875"/>
          <p14:tracePt t="279295" x="8786813" y="4981575"/>
          <p14:tracePt t="279305" x="8763000" y="4992688"/>
          <p14:tracePt t="279320" x="8737600" y="4992688"/>
          <p14:tracePt t="279331" x="8724900" y="5005388"/>
          <p14:tracePt t="279335" x="8724900" y="5018088"/>
          <p14:tracePt t="279344" x="8712200" y="5030788"/>
          <p14:tracePt t="279357" x="8699500" y="5030788"/>
          <p14:tracePt t="279360" x="8686800" y="5030788"/>
          <p14:tracePt t="279387" x="8674100" y="5030788"/>
          <p14:tracePt t="279400" x="8661400" y="5030788"/>
          <p14:tracePt t="279421" x="8650288" y="5056188"/>
          <p14:tracePt t="279437" x="8637588" y="5056188"/>
          <p14:tracePt t="279441" x="8624888" y="5068888"/>
          <p14:tracePt t="279461" x="8612188" y="5068888"/>
          <p14:tracePt t="279477" x="8599488" y="5081588"/>
          <p14:tracePt t="279503" x="8574088" y="5081588"/>
          <p14:tracePt t="279517" x="8561388" y="5081588"/>
          <p14:tracePt t="279526" x="8561388" y="5092700"/>
          <p14:tracePt t="279538" x="8548688" y="5105400"/>
          <p14:tracePt t="279543" x="8537575" y="5105400"/>
          <p14:tracePt t="279758" x="8537575" y="5118100"/>
          <p14:tracePt t="280093" x="8524875" y="5130800"/>
          <p14:tracePt t="280733" x="8548688" y="5130800"/>
          <p14:tracePt t="280742" x="8586788" y="5130800"/>
          <p14:tracePt t="280749" x="8650288" y="5118100"/>
          <p14:tracePt t="280759" x="8724900" y="5118100"/>
          <p14:tracePt t="280769" x="8824913" y="5092700"/>
          <p14:tracePt t="280773" x="8937625" y="5081588"/>
          <p14:tracePt t="280782" x="9063038" y="5081588"/>
          <p14:tracePt t="280789" x="9163050" y="5056188"/>
          <p14:tracePt t="280799" x="9263063" y="5056188"/>
          <p14:tracePt t="280809" x="9324975" y="5056188"/>
          <p14:tracePt t="280813" x="9401175" y="5056188"/>
          <p14:tracePt t="280822" x="9424988" y="5056188"/>
          <p14:tracePt t="280839" x="9437688" y="5056188"/>
          <p14:tracePt t="281071" x="9450388" y="5056188"/>
          <p14:tracePt t="281076" x="9450388" y="5043488"/>
          <p14:tracePt t="281087" x="9450388" y="5005388"/>
          <p14:tracePt t="281097" x="9450388" y="4992688"/>
          <p14:tracePt t="281100" x="9437688" y="4956175"/>
          <p14:tracePt t="281111" x="9437688" y="4943475"/>
          <p14:tracePt t="281116" x="9388475" y="4918075"/>
          <p14:tracePt t="281127" x="9337675" y="4892675"/>
          <p14:tracePt t="281137" x="9301163" y="4868863"/>
          <p14:tracePt t="281140" x="9263063" y="4868863"/>
          <p14:tracePt t="281152" x="9224963" y="4868863"/>
          <p14:tracePt t="281156" x="9175750" y="4856163"/>
          <p14:tracePt t="281167" x="9137650" y="4856163"/>
          <p14:tracePt t="281178" x="9099550" y="4856163"/>
          <p14:tracePt t="281183" x="9063038" y="4856163"/>
          <p14:tracePt t="281193" x="9024938" y="4868863"/>
          <p14:tracePt t="281197" x="8999538" y="4879975"/>
          <p14:tracePt t="281207" x="8975725" y="4905375"/>
          <p14:tracePt t="281217" x="8963025" y="4943475"/>
          <p14:tracePt t="281222" x="8963025" y="4968875"/>
          <p14:tracePt t="281233" x="8963025" y="5030788"/>
          <p14:tracePt t="281239" x="8963025" y="5081588"/>
          <p14:tracePt t="281248" x="8963025" y="5105400"/>
          <p14:tracePt t="281253" x="8963025" y="5143500"/>
          <p14:tracePt t="281263" x="8986838" y="5181600"/>
          <p14:tracePt t="281273" x="8999538" y="5205413"/>
          <p14:tracePt t="281279" x="9050338" y="5243513"/>
          <p14:tracePt t="281289" x="9099550" y="5268913"/>
          <p14:tracePt t="281293" x="9137650" y="5281613"/>
          <p14:tracePt t="281303" x="9175750" y="5281613"/>
          <p14:tracePt t="281312" x="9199563" y="5281613"/>
          <p14:tracePt t="281318" x="9224963" y="5281613"/>
          <p14:tracePt t="281329" x="9250363" y="5281613"/>
          <p14:tracePt t="281335" x="9288463" y="5243513"/>
          <p14:tracePt t="281345" x="9288463" y="5194300"/>
          <p14:tracePt t="281355" x="9288463" y="5130800"/>
          <p14:tracePt t="281360" x="9288463" y="5043488"/>
          <p14:tracePt t="281369" x="9288463" y="4943475"/>
          <p14:tracePt t="281376" x="9288463" y="4892675"/>
          <p14:tracePt t="281385" x="9199563" y="4792663"/>
          <p14:tracePt t="281394" x="9088438" y="4705350"/>
          <p14:tracePt t="281398" x="8950325" y="4618038"/>
          <p14:tracePt t="281411" x="8812213" y="4579938"/>
          <p14:tracePt t="281414" x="8624888" y="4530725"/>
          <p14:tracePt t="281426" x="8386763" y="4530725"/>
          <p14:tracePt t="281434" x="8148638" y="4530725"/>
          <p14:tracePt t="281441" x="7835900" y="4530725"/>
          <p14:tracePt t="281451" x="7561263" y="4530725"/>
          <p14:tracePt t="281455" x="7235825" y="4579938"/>
          <p14:tracePt t="281464" x="6946900" y="4592638"/>
          <p14:tracePt t="281476" x="6621463" y="4656138"/>
          <p14:tracePt t="281481" x="6370638" y="4679950"/>
          <p14:tracePt t="281491" x="6134100" y="4730750"/>
          <p14:tracePt t="281497" x="5945188" y="4756150"/>
          <p14:tracePt t="281508" x="5795963" y="4818063"/>
          <p14:tracePt t="281517" x="5657850" y="4830763"/>
          <p14:tracePt t="281520" x="5570538" y="4868863"/>
          <p14:tracePt t="281531" x="5432425" y="4892675"/>
          <p14:tracePt t="281537" x="5357813" y="4892675"/>
          <p14:tracePt t="281547" x="5270500" y="4905375"/>
          <p14:tracePt t="281558" x="5145088" y="4943475"/>
          <p14:tracePt t="281560" x="5019675" y="4943475"/>
          <p14:tracePt t="281571" x="4881563" y="4956175"/>
          <p14:tracePt t="281577" x="4706938" y="4981575"/>
          <p14:tracePt t="281586" x="4543425" y="4981575"/>
          <p14:tracePt t="281597" x="4368800" y="4981575"/>
          <p14:tracePt t="281601" x="4192588" y="4981575"/>
          <p14:tracePt t="281611" x="4030663" y="4981575"/>
          <p14:tracePt t="281616" x="3905250" y="4981575"/>
          <p14:tracePt t="281626" x="3805238" y="4981575"/>
          <p14:tracePt t="281637" x="3679825" y="4956175"/>
          <p14:tracePt t="281641" x="3592513" y="4918075"/>
          <p14:tracePt t="281651" x="3541713" y="4879975"/>
          <p14:tracePt t="281657" x="3517900" y="4868863"/>
          <p14:tracePt t="281666" x="3505200" y="4856163"/>
          <p14:tracePt t="281677" x="3479800" y="4830763"/>
          <p14:tracePt t="281683" x="3441700" y="4792663"/>
          <p14:tracePt t="281693" x="3417888" y="4756150"/>
          <p14:tracePt t="281697" x="3405188" y="4730750"/>
          <p14:tracePt t="281707" x="3379788" y="4679950"/>
          <p14:tracePt t="281717" x="3379788" y="4656138"/>
          <p14:tracePt t="281723" x="3354388" y="4630738"/>
          <p14:tracePt t="281733" x="3354388" y="4592638"/>
          <p14:tracePt t="281737" x="3328988" y="4554538"/>
          <p14:tracePt t="281749" x="3292475" y="4467225"/>
          <p14:tracePt t="281759" x="3279775" y="4418013"/>
          <p14:tracePt t="281763" x="3241675" y="4305300"/>
          <p14:tracePt t="281773" x="3241675" y="4267200"/>
          <p14:tracePt t="281779" x="3205163" y="4179888"/>
          <p14:tracePt t="281788" x="3205163" y="4141788"/>
          <p14:tracePt t="281798" x="3179763" y="4067175"/>
          <p14:tracePt t="281802" x="3179763" y="4017963"/>
          <p14:tracePt t="281813" x="3179763" y="3954463"/>
          <p14:tracePt t="281819" x="3179763" y="3929063"/>
          <p14:tracePt t="281839" x="3179763" y="3905250"/>
          <p14:tracePt t="281843" x="3179763" y="3879850"/>
          <p14:tracePt t="281853" x="3179763" y="3854450"/>
          <p14:tracePt t="281859" x="3179763" y="3829050"/>
          <p14:tracePt t="281868" x="3179763" y="3803650"/>
          <p14:tracePt t="281883" x="3179763" y="3779838"/>
          <p14:tracePt t="281895" x="3179763" y="3754438"/>
          <p14:tracePt t="281899" x="3192463" y="3729038"/>
          <p14:tracePt t="281908" x="3205163" y="3692525"/>
          <p14:tracePt t="281919" x="3205163" y="3679825"/>
          <p14:tracePt t="281924" x="3228975" y="3654425"/>
          <p14:tracePt t="281935" x="3228975" y="3641725"/>
          <p14:tracePt t="281949" x="3228975" y="3629025"/>
          <p14:tracePt t="281959" x="3228975" y="3616325"/>
          <p14:tracePt t="281965" x="3241675" y="3616325"/>
          <p14:tracePt t="282041" x="3254375" y="3603625"/>
          <p14:tracePt t="282050" x="3267075" y="3603625"/>
          <p14:tracePt t="282095" x="3279775" y="3590925"/>
          <p14:tracePt t="282111" x="3305175" y="3579813"/>
          <p14:tracePt t="282121" x="3305175" y="3567113"/>
          <p14:tracePt t="282127" x="3317875" y="3554413"/>
          <p14:tracePt t="282137" x="3328988" y="3554413"/>
          <p14:tracePt t="282157" x="3328988" y="3541713"/>
          <p14:tracePt t="282207" x="3341688" y="3541713"/>
          <p14:tracePt t="282211" x="3354388" y="3541713"/>
          <p14:tracePt t="282223" x="3379788" y="3541713"/>
          <p14:tracePt t="282227" x="3405188" y="3541713"/>
          <p14:tracePt t="282238" x="3429000" y="3541713"/>
          <p14:tracePt t="282247" x="3454400" y="3541713"/>
          <p14:tracePt t="282263" x="3505200" y="3541713"/>
          <p14:tracePt t="282267" x="3530600" y="3529013"/>
          <p14:tracePt t="282277" x="3567113" y="3516313"/>
          <p14:tracePt t="282287" x="3630613" y="3490913"/>
          <p14:tracePt t="282292" x="3654425" y="3490913"/>
          <p14:tracePt t="282303" x="3692525" y="3479800"/>
          <p14:tracePt t="282307" x="3705225" y="3467100"/>
          <p14:tracePt t="282317" x="3743325" y="3467100"/>
          <p14:tracePt t="282326" x="3767138" y="3467100"/>
          <p14:tracePt t="282333" x="3792538" y="3454400"/>
          <p14:tracePt t="282343" x="3817938" y="3441700"/>
          <p14:tracePt t="282347" x="3843338" y="3429000"/>
          <p14:tracePt t="282358" x="3879850" y="3416300"/>
          <p14:tracePt t="282369" x="3917950" y="3403600"/>
          <p14:tracePt t="282373" x="3956050" y="3378200"/>
          <p14:tracePt t="282383" x="3968750" y="3378200"/>
          <p14:tracePt t="282389" x="3992563" y="3378200"/>
          <p14:tracePt t="282399" x="4030663" y="3367088"/>
          <p14:tracePt t="282409" x="4043363" y="3367088"/>
          <p14:tracePt t="282413" x="4056063" y="3354388"/>
          <p14:tracePt t="282423" x="4068763" y="3354388"/>
          <p14:tracePt t="282438" x="4068763" y="3341688"/>
          <p14:tracePt t="282454" x="4092575" y="3341688"/>
          <p14:tracePt t="282469" x="4105275" y="3328988"/>
          <p14:tracePt t="282495" x="4117975" y="3316288"/>
          <p14:tracePt t="282518" x="4130675" y="3303588"/>
          <p14:tracePt t="282529" x="4143375" y="3290888"/>
          <p14:tracePt t="282549" x="4143375" y="3278188"/>
          <p14:tracePt t="282555" x="4156075" y="3267075"/>
          <p14:tracePt t="282581" x="4168775" y="3254375"/>
          <p14:tracePt t="282604" x="4181475" y="3241675"/>
          <p14:tracePt t="282615" x="4205288" y="3241675"/>
          <p14:tracePt t="282621" x="4230688" y="3241675"/>
          <p14:tracePt t="282631" x="4256088" y="3216275"/>
          <p14:tracePt t="282640" x="4305300" y="3203575"/>
          <p14:tracePt t="282644" x="4343400" y="3203575"/>
          <p14:tracePt t="282656" x="4406900" y="3190875"/>
          <p14:tracePt t="282660" x="4506913" y="3190875"/>
          <p14:tracePt t="282671" x="4630738" y="3190875"/>
          <p14:tracePt t="282680" x="4756150" y="3190875"/>
          <p14:tracePt t="282687" x="4894263" y="3190875"/>
          <p14:tracePt t="282696" x="5006975" y="3190875"/>
          <p14:tracePt t="282701" x="5132388" y="3190875"/>
          <p14:tracePt t="282711" x="5281613" y="3190875"/>
          <p14:tracePt t="282720" x="5419725" y="3190875"/>
          <p14:tracePt t="282726" x="5570538" y="3190875"/>
          <p14:tracePt t="282737" x="5745163" y="3190875"/>
          <p14:tracePt t="282740" x="5945188" y="3190875"/>
          <p14:tracePt t="282751" x="6108700" y="3190875"/>
          <p14:tracePt t="282760" x="6270625" y="3190875"/>
          <p14:tracePt t="282767" x="6421438" y="3190875"/>
          <p14:tracePt t="282777" x="6572250" y="3190875"/>
          <p14:tracePt t="282781" x="6672263" y="3190875"/>
          <p14:tracePt t="282791" x="6759575" y="3190875"/>
          <p14:tracePt t="282801" x="6821488" y="3190875"/>
          <p14:tracePt t="282806" x="6872288" y="3190875"/>
          <p14:tracePt t="282817" x="6884988" y="3190875"/>
          <p14:tracePt t="282856" x="6910388" y="3190875"/>
          <p14:tracePt t="282873" x="6921500" y="3190875"/>
          <p14:tracePt t="282883" x="6934200" y="3190875"/>
          <p14:tracePt t="282899" x="6972300" y="3190875"/>
          <p14:tracePt t="282912" x="7010400" y="3203575"/>
          <p14:tracePt t="282923" x="7046913" y="3278188"/>
          <p14:tracePt t="282932" x="7085013" y="3328988"/>
          <p14:tracePt t="282939" x="7110413" y="3354388"/>
          <p14:tracePt t="282949" x="7134225" y="3429000"/>
          <p14:tracePt t="282953" x="7185025" y="3516313"/>
          <p14:tracePt t="282963" x="7259638" y="3603625"/>
          <p14:tracePt t="282972" x="7310438" y="3703638"/>
          <p14:tracePt t="282979" x="7385050" y="3779838"/>
          <p14:tracePt t="282989" x="7448550" y="3854450"/>
          <p14:tracePt t="282992" x="7497763" y="3905250"/>
          <p14:tracePt t="283003" x="7572375" y="3979863"/>
          <p14:tracePt t="283015" x="7610475" y="4005263"/>
          <p14:tracePt t="283019" x="7673975" y="4054475"/>
          <p14:tracePt t="283029" x="7723188" y="4092575"/>
          <p14:tracePt t="283035" x="7748588" y="4105275"/>
          <p14:tracePt t="283045" x="7785100" y="4129088"/>
          <p14:tracePt t="283055" x="7810500" y="4154488"/>
          <p14:tracePt t="283058" x="7874000" y="4179888"/>
          <p14:tracePt t="283069" x="7910513" y="4205288"/>
          <p14:tracePt t="283075" x="7935913" y="4205288"/>
          <p14:tracePt t="283085" x="7986713" y="4230688"/>
          <p14:tracePt t="283094" x="8023225" y="4241800"/>
          <p14:tracePt t="283098" x="8086725" y="4267200"/>
          <p14:tracePt t="283109" x="8123238" y="4279900"/>
          <p14:tracePt t="283115" x="8174038" y="4279900"/>
          <p14:tracePt t="283125" x="8223250" y="4279900"/>
          <p14:tracePt t="283134" x="8312150" y="4305300"/>
          <p14:tracePt t="283139" x="8386763" y="4305300"/>
          <p14:tracePt t="283151" x="8474075" y="4305300"/>
          <p14:tracePt t="283155" x="8524875" y="4305300"/>
          <p14:tracePt t="283164" x="8612188" y="4305300"/>
          <p14:tracePt t="283175" x="8674100" y="4305300"/>
          <p14:tracePt t="283180" x="8737600" y="4305300"/>
          <p14:tracePt t="283190" x="8812213" y="4305300"/>
          <p14:tracePt t="283194" x="8863013" y="4305300"/>
          <p14:tracePt t="283205" x="8886825" y="4305300"/>
          <p14:tracePt t="283215" x="8924925" y="4305300"/>
          <p14:tracePt t="283221" x="8950325" y="4305300"/>
          <p14:tracePt t="283231" x="8975725" y="4292600"/>
          <p14:tracePt t="283235" x="8999538" y="4292600"/>
          <p14:tracePt t="283246" x="9024938" y="4292600"/>
          <p14:tracePt t="283254" x="9063038" y="4279900"/>
          <p14:tracePt t="283261" x="9088438" y="4254500"/>
          <p14:tracePt t="283270" x="9112250" y="4254500"/>
          <p14:tracePt t="283287" x="9124950" y="4254500"/>
          <p14:tracePt t="283297" x="9137650" y="4254500"/>
          <p14:tracePt t="283301" x="9150350" y="4254500"/>
          <p14:tracePt t="283311" x="9163050" y="4241800"/>
          <p14:tracePt t="283336" x="9175750" y="4230688"/>
          <p14:tracePt t="283347" x="9188450" y="4217988"/>
          <p14:tracePt t="283362" x="9212263" y="4179888"/>
          <p14:tracePt t="283366" x="9224963" y="4179888"/>
          <p14:tracePt t="283378" x="9237663" y="4167188"/>
          <p14:tracePt t="283387" x="9275763" y="4117975"/>
          <p14:tracePt t="283392" x="9275763" y="4105275"/>
          <p14:tracePt t="283403" x="9301163" y="4079875"/>
          <p14:tracePt t="283407" x="9324975" y="4041775"/>
          <p14:tracePt t="283416" x="9350375" y="4029075"/>
          <p14:tracePt t="283427" x="9350375" y="4017963"/>
          <p14:tracePt t="283432" x="9375775" y="4005263"/>
          <p14:tracePt t="283443" x="9375775" y="3992563"/>
          <p14:tracePt t="283446" x="9388475" y="3979863"/>
          <p14:tracePt t="283458" x="9401175" y="3979863"/>
          <p14:tracePt t="283473" x="9413875" y="3967163"/>
          <p14:tracePt t="283509" x="9424988" y="3967163"/>
          <p14:tracePt t="283513" x="9437688" y="3967163"/>
          <p14:tracePt t="283523" x="9475788" y="3954463"/>
          <p14:tracePt t="283549" x="9488488" y="3954463"/>
          <p14:tracePt t="283563" x="9501188" y="3954463"/>
          <p14:tracePt t="283569" x="9513888" y="3954463"/>
          <p14:tracePt t="283579" x="9525000" y="3954463"/>
          <p14:tracePt t="283589" x="9550400" y="3954463"/>
          <p14:tracePt t="283603" x="9575800" y="3954463"/>
          <p14:tracePt t="283629" x="9588500" y="3954463"/>
          <p14:tracePt t="283695" x="9601200" y="3954463"/>
          <p14:tracePt t="283711" x="9613900" y="3941763"/>
          <p14:tracePt t="283735" x="9626600" y="3916363"/>
          <p14:tracePt t="283760" x="9626600" y="3905250"/>
          <p14:tracePt t="283775" x="9626600" y="3892550"/>
          <p14:tracePt t="283785" x="9626600" y="3879850"/>
          <p14:tracePt t="283791" x="9626600" y="3867150"/>
          <p14:tracePt t="283811" x="9626600" y="3841750"/>
          <p14:tracePt t="283826" x="9626600" y="3829050"/>
          <p14:tracePt t="283841" x="9626600" y="3816350"/>
          <p14:tracePt t="283857" x="9626600" y="3803650"/>
          <p14:tracePt t="284951" x="9626600" y="3779838"/>
          <p14:tracePt t="284960" x="9563100" y="3779838"/>
          <p14:tracePt t="284970" x="9424988" y="3829050"/>
          <p14:tracePt t="284975" x="9263063" y="3867150"/>
          <p14:tracePt t="284985" x="9099550" y="3905250"/>
          <p14:tracePt t="284991" x="8937625" y="3916363"/>
          <p14:tracePt t="285002" x="8786813" y="3954463"/>
          <p14:tracePt t="285010" x="8624888" y="3967163"/>
          <p14:tracePt t="285017" x="8474075" y="3992563"/>
          <p14:tracePt t="285027" x="8348663" y="4005263"/>
          <p14:tracePt t="285031" x="8248650" y="4017963"/>
          <p14:tracePt t="285040" x="8199438" y="4029075"/>
          <p14:tracePt t="285051" x="8161338" y="4041775"/>
          <p14:tracePt t="285057" x="8135938" y="4041775"/>
          <p14:tracePt t="285067" x="8123238" y="4041775"/>
          <p14:tracePt t="285071" x="8110538" y="4041775"/>
          <p14:tracePt t="285093" x="8099425" y="4041775"/>
          <p14:tracePt t="285107" x="8074025" y="4041775"/>
          <p14:tracePt t="285113" x="8048625" y="4041775"/>
          <p14:tracePt t="285122" x="8010525" y="4041775"/>
          <p14:tracePt t="285134" x="7974013" y="4041775"/>
          <p14:tracePt t="285137" x="7923213" y="4041775"/>
          <p14:tracePt t="285147" x="7848600" y="4041775"/>
          <p14:tracePt t="285152" x="7735888" y="4054475"/>
          <p14:tracePt t="285162" x="7635875" y="4079875"/>
          <p14:tracePt t="285173" x="7548563" y="4079875"/>
          <p14:tracePt t="285177" x="7435850" y="4105275"/>
          <p14:tracePt t="285187" x="7297738" y="4117975"/>
          <p14:tracePt t="285192" x="7146925" y="4117975"/>
          <p14:tracePt t="285203" x="6985000" y="4117975"/>
          <p14:tracePt t="285212" x="6821488" y="4117975"/>
          <p14:tracePt t="285217" x="6646863" y="4117975"/>
          <p14:tracePt t="285229" x="6496050" y="4117975"/>
          <p14:tracePt t="285233" x="6308725" y="4054475"/>
          <p14:tracePt t="285243" x="6121400" y="3979863"/>
          <p14:tracePt t="285253" x="5945188" y="3916363"/>
          <p14:tracePt t="285259" x="5821363" y="3829050"/>
          <p14:tracePt t="285268" x="5645150" y="3779838"/>
          <p14:tracePt t="285272" x="5519738" y="3729038"/>
          <p14:tracePt t="285283" x="5370513" y="3667125"/>
          <p14:tracePt t="285293" x="5281613" y="3603625"/>
          <p14:tracePt t="285299" x="5157788" y="3541713"/>
          <p14:tracePt t="285309" x="5081588" y="3516313"/>
          <p14:tracePt t="285313" x="4994275" y="3467100"/>
          <p14:tracePt t="285323" x="4932363" y="3454400"/>
          <p14:tracePt t="285332" x="4919663" y="3454400"/>
          <p14:tracePt t="285338" x="4894263" y="3441700"/>
          <p14:tracePt t="285349" x="4881563" y="3441700"/>
          <p14:tracePt t="285355" x="4868863" y="3441700"/>
          <p14:tracePt t="285366" x="4856163" y="3441700"/>
          <p14:tracePt t="285379" x="4843463" y="3441700"/>
          <p14:tracePt t="285415" x="4832350" y="3441700"/>
          <p14:tracePt t="285435" x="4819650" y="3441700"/>
          <p14:tracePt t="285439" x="4806950" y="3441700"/>
          <p14:tracePt t="285448" x="4794250" y="3441700"/>
          <p14:tracePt t="285455" x="4768850" y="3441700"/>
          <p14:tracePt t="285474" x="4756150" y="3441700"/>
          <p14:tracePt t="285481" x="4743450" y="3441700"/>
          <p14:tracePt t="285490" x="4732338" y="3441700"/>
          <p14:tracePt t="285505" x="4706938" y="3416300"/>
          <p14:tracePt t="285520" x="4694238" y="3416300"/>
          <p14:tracePt t="285535" x="4681538" y="3416300"/>
          <p14:tracePt t="285561" x="4668838" y="3416300"/>
          <p14:tracePt t="285576" x="4656138" y="3416300"/>
          <p14:tracePt t="285647" x="4643438" y="3416300"/>
          <p14:tracePt t="285661" x="4630738" y="3416300"/>
          <p14:tracePt t="285677" x="4606925" y="3416300"/>
          <p14:tracePt t="285713" x="4594225" y="3416300"/>
          <p14:tracePt t="285727" x="4581525" y="3416300"/>
          <p14:tracePt t="285736" x="4568825" y="3416300"/>
          <p14:tracePt t="285783" x="4543425" y="3416300"/>
          <p14:tracePt t="285869" x="4530725" y="3416300"/>
          <p14:tracePt t="285974" x="4518025" y="3416300"/>
          <p14:tracePt t="286011" x="4506913" y="3416300"/>
          <p14:tracePt t="286025" x="4494213" y="3416300"/>
          <p14:tracePt t="286559" x="4481513" y="3441700"/>
          <p14:tracePt t="286584" x="4468813" y="3454400"/>
          <p14:tracePt t="286624" x="4456113" y="3454400"/>
          <p14:tracePt t="286634" x="4456113" y="3467100"/>
          <p14:tracePt t="286820" x="4443413" y="3467100"/>
          <p14:tracePt t="286840" x="4443413" y="3479800"/>
          <p14:tracePt t="286851" x="4430713" y="3479800"/>
          <p14:tracePt t="286871" x="4430713" y="3490913"/>
          <p14:tracePt t="286877" x="4430713" y="3503613"/>
          <p14:tracePt t="287083" x="4430713" y="3516313"/>
          <p14:tracePt t="287093" x="4394200" y="3554413"/>
          <p14:tracePt t="287099" x="4343400" y="3554413"/>
          <p14:tracePt t="287109" x="4330700" y="3590925"/>
          <p14:tracePt t="287118" x="4243388" y="3616325"/>
          <p14:tracePt t="287122" x="4168775" y="3641725"/>
          <p14:tracePt t="287133" x="4068763" y="3692525"/>
          <p14:tracePt t="287139" x="3979863" y="3703638"/>
          <p14:tracePt t="287149" x="3867150" y="3729038"/>
          <p14:tracePt t="287158" x="3792538" y="3741738"/>
          <p14:tracePt t="287162" x="3743325" y="3741738"/>
          <p14:tracePt t="287173" x="3730625" y="3741738"/>
          <p14:tracePt t="287179" x="3717925" y="3741738"/>
          <p14:tracePt t="287743" x="3730625" y="3716338"/>
          <p14:tracePt t="287755" x="3743325" y="3716338"/>
          <p14:tracePt t="287759" x="3767138" y="3703638"/>
          <p14:tracePt t="287769" x="3792538" y="3692525"/>
          <p14:tracePt t="287775" x="3830638" y="3667125"/>
          <p14:tracePt t="287785" x="3879850" y="3667125"/>
          <p14:tracePt t="287795" x="3956050" y="3603625"/>
          <p14:tracePt t="287799" x="3992563" y="3590925"/>
          <p14:tracePt t="287808" x="4081463" y="3554413"/>
          <p14:tracePt t="287815" x="4130675" y="3541713"/>
          <p14:tracePt t="287825" x="4205288" y="3516313"/>
          <p14:tracePt t="287835" x="4281488" y="3479800"/>
          <p14:tracePt t="287839" x="4330700" y="3467100"/>
          <p14:tracePt t="287849" x="4394200" y="3429000"/>
          <p14:tracePt t="287855" x="4430713" y="3416300"/>
          <p14:tracePt t="287865" x="4468813" y="3403600"/>
          <p14:tracePt t="287875" x="4506913" y="3403600"/>
          <p14:tracePt t="287879" x="4530725" y="3378200"/>
          <p14:tracePt t="287898" x="4568825" y="3354388"/>
          <p14:tracePt t="287905" x="4606925" y="3354388"/>
          <p14:tracePt t="287921" x="4619625" y="3328988"/>
          <p14:tracePt t="287945" x="4630738" y="3328988"/>
          <p14:tracePt t="288113" x="4606925" y="3328988"/>
          <p14:tracePt t="288117" x="4568825" y="3328988"/>
          <p14:tracePt t="288127" x="4518025" y="3328988"/>
          <p14:tracePt t="288132" x="4443413" y="3328988"/>
          <p14:tracePt t="288143" x="4381500" y="3328988"/>
          <p14:tracePt t="288153" x="4294188" y="3328988"/>
          <p14:tracePt t="288157" x="4230688" y="3328988"/>
          <p14:tracePt t="288166" x="4156075" y="3328988"/>
          <p14:tracePt t="288172" x="4068763" y="3354388"/>
          <p14:tracePt t="288183" x="4017963" y="3354388"/>
          <p14:tracePt t="288193" x="3968750" y="3354388"/>
          <p14:tracePt t="288197" x="3943350" y="3367088"/>
          <p14:tracePt t="288206" x="3905250" y="3367088"/>
          <p14:tracePt t="288213" x="3879850" y="3390900"/>
          <p14:tracePt t="288223" x="3867150" y="3390900"/>
          <p14:tracePt t="288233" x="3856038" y="3390900"/>
          <p14:tracePt t="288249" x="3830638" y="3416300"/>
          <p14:tracePt t="288283" x="3817938" y="3416300"/>
          <p14:tracePt t="288450" x="3830638" y="3416300"/>
          <p14:tracePt t="288470" x="3843338" y="3416300"/>
          <p14:tracePt t="288474" x="3843338" y="3403600"/>
          <p14:tracePt t="288541" x="3843338" y="3390900"/>
          <p14:tracePt t="288551" x="3817938" y="3390900"/>
          <p14:tracePt t="288557" x="3717925" y="3390900"/>
          <p14:tracePt t="288567" x="3605213" y="3429000"/>
          <p14:tracePt t="288577" x="3492500" y="3490913"/>
          <p14:tracePt t="288580" x="3367088" y="3529013"/>
          <p14:tracePt t="288591" x="3279775" y="3579813"/>
          <p14:tracePt t="288597" x="3179763" y="3629025"/>
          <p14:tracePt t="288607" x="3116263" y="3667125"/>
          <p14:tracePt t="288617" x="3067050" y="3703638"/>
          <p14:tracePt t="288620" x="3041650" y="3703638"/>
          <p14:tracePt t="288707" x="3128963" y="3703638"/>
          <p14:tracePt t="288717" x="3228975" y="3703638"/>
          <p14:tracePt t="288723" x="3379788" y="3703638"/>
          <p14:tracePt t="288733" x="3517900" y="3703638"/>
          <p14:tracePt t="288736" x="3667125" y="3703638"/>
          <p14:tracePt t="288746" x="3792538" y="3703638"/>
          <p14:tracePt t="288757" x="3943350" y="3703638"/>
          <p14:tracePt t="288763" x="4068763" y="3703638"/>
          <p14:tracePt t="288773" x="4181475" y="3703638"/>
          <p14:tracePt t="288778" x="4268788" y="3703638"/>
          <p14:tracePt t="288789" x="4318000" y="3703638"/>
          <p14:tracePt t="288799" x="4356100" y="3679825"/>
          <p14:tracePt t="288803" x="4381500" y="3679825"/>
          <p14:tracePt t="288813" x="4394200" y="3667125"/>
          <p14:tracePt t="288818" x="4406900" y="3667125"/>
          <p14:tracePt t="288829" x="4430713" y="3654425"/>
          <p14:tracePt t="288843" x="4443413" y="3641725"/>
          <p14:tracePt t="288853" x="4456113" y="3641725"/>
          <p14:tracePt t="288858" x="4468813" y="3629025"/>
          <p14:tracePt t="288879" x="4481513" y="3629025"/>
          <p14:tracePt t="288898" x="4494213" y="3629025"/>
          <p14:tracePt t="288919" x="4506913" y="3629025"/>
          <p14:tracePt t="289041" x="4443413" y="3629025"/>
          <p14:tracePt t="289051" x="4356100" y="3629025"/>
          <p14:tracePt t="289060" x="4268788" y="3629025"/>
          <p14:tracePt t="289064" x="4168775" y="3629025"/>
          <p14:tracePt t="289075" x="4068763" y="3641725"/>
          <p14:tracePt t="289081" x="3992563" y="3641725"/>
          <p14:tracePt t="289091" x="3956050" y="3654425"/>
          <p14:tracePt t="289101" x="3917950" y="3667125"/>
          <p14:tracePt t="289106" x="3879850" y="3692525"/>
          <p14:tracePt t="289115" x="3843338" y="3692525"/>
          <p14:tracePt t="289122" x="3817938" y="3692525"/>
          <p14:tracePt t="289131" x="3792538" y="3692525"/>
          <p14:tracePt t="289146" x="3779838" y="3692525"/>
          <p14:tracePt t="289156" x="3767138" y="3692525"/>
          <p14:tracePt t="289161" x="3756025" y="3716338"/>
          <p14:tracePt t="289181" x="3743325" y="3716338"/>
          <p14:tracePt t="289190" x="3730625" y="3716338"/>
          <p14:tracePt t="289207" x="3705225" y="3716338"/>
          <p14:tracePt t="289211" x="3679825" y="3703638"/>
          <p14:tracePt t="289222" x="3667125" y="3692525"/>
          <p14:tracePt t="289230" x="3643313" y="3667125"/>
          <p14:tracePt t="289239" x="3592513" y="3641725"/>
          <p14:tracePt t="289247" x="3579813" y="3629025"/>
          <p14:tracePt t="289262" x="3567113" y="3616325"/>
          <p14:tracePt t="289272" x="3541713" y="3603625"/>
          <p14:tracePt t="289277" x="3530600" y="3590925"/>
          <p14:tracePt t="289293" x="3517900" y="3590925"/>
          <p14:tracePt t="289317" x="3517900" y="3579813"/>
          <p14:tracePt t="289332" x="3505200" y="3579813"/>
          <p14:tracePt t="289346" x="3505200" y="3567113"/>
          <p14:tracePt t="289357" x="3505200" y="3554413"/>
          <p14:tracePt t="289369" x="3505200" y="3541713"/>
          <p14:tracePt t="289373" x="3505200" y="3516313"/>
          <p14:tracePt t="289383" x="3505200" y="3503613"/>
          <p14:tracePt t="289398" x="3505200" y="3479800"/>
          <p14:tracePt t="289413" x="3505200" y="3467100"/>
          <p14:tracePt t="289423" x="3505200" y="3429000"/>
          <p14:tracePt t="289525" x="3505200" y="3416300"/>
          <p14:tracePt t="289687" x="3505200" y="3403600"/>
          <p14:tracePt t="289696" x="3505200" y="3390900"/>
          <p14:tracePt t="289707" x="3505200" y="3378200"/>
          <p14:tracePt t="289710" x="3505200" y="3367088"/>
          <p14:tracePt t="289721" x="3505200" y="3354388"/>
          <p14:tracePt t="289737" x="3517900" y="3341688"/>
          <p14:tracePt t="290821" x="3530600" y="3341688"/>
          <p14:tracePt t="290841" x="3554413" y="3341688"/>
          <p14:tracePt t="290844" x="3630613" y="3341688"/>
          <p14:tracePt t="290855" x="3705225" y="3341688"/>
          <p14:tracePt t="290861" x="3817938" y="3341688"/>
          <p14:tracePt t="290871" x="3879850" y="3341688"/>
          <p14:tracePt t="290881" x="4005263" y="3341688"/>
          <p14:tracePt t="290895" x="4068763" y="3341688"/>
          <p14:tracePt t="290896" x="4143375" y="3341688"/>
          <p14:tracePt t="290900" x="4205288" y="3341688"/>
          <p14:tracePt t="290911" x="4256088" y="3341688"/>
          <p14:tracePt t="290921" x="4281488" y="3341688"/>
          <p14:tracePt t="290927" x="4305300" y="3341688"/>
          <p14:tracePt t="290936" x="4330700" y="3341688"/>
          <p14:tracePt t="290941" x="4343400" y="3341688"/>
          <p14:tracePt t="290951" x="4356100" y="3354388"/>
          <p14:tracePt t="290963" x="4368800" y="3354388"/>
          <p14:tracePt t="290973" x="4381500" y="3354388"/>
          <p14:tracePt t="290987" x="4394200" y="3354388"/>
          <p14:tracePt t="290993" x="4406900" y="3354388"/>
          <p14:tracePt t="291012" x="4430713" y="3354388"/>
          <p14:tracePt t="291033" x="4456113" y="3354388"/>
          <p14:tracePt t="291043" x="4468813" y="3354388"/>
          <p14:tracePt t="291052" x="4481513" y="3354388"/>
          <p14:tracePt t="291057" x="4518025" y="3354388"/>
          <p14:tracePt t="291067" x="4556125" y="3354388"/>
          <p14:tracePt t="291072" x="4594225" y="3354388"/>
          <p14:tracePt t="291082" x="4643438" y="3354388"/>
          <p14:tracePt t="291093" x="4681538" y="3328988"/>
          <p14:tracePt t="291097" x="4732338" y="3328988"/>
          <p14:tracePt t="291106" x="4768850" y="3316288"/>
          <p14:tracePt t="291112" x="4794250" y="3316288"/>
          <p14:tracePt t="291123" x="4832350" y="3316288"/>
          <p14:tracePt t="291133" x="4868863" y="3303588"/>
          <p14:tracePt t="291138" x="4881563" y="3303588"/>
          <p14:tracePt t="291149" x="4906963" y="3303588"/>
          <p14:tracePt t="291153" x="4932363" y="3303588"/>
          <p14:tracePt t="291172" x="4945063" y="3303588"/>
          <p14:tracePt t="291178" x="4956175" y="3303588"/>
          <p14:tracePt t="291189" x="4968875" y="3303588"/>
          <p14:tracePt t="291192" x="4981575" y="3303588"/>
          <p14:tracePt t="291203" x="4994275" y="3303588"/>
          <p14:tracePt t="291235" x="5019675" y="3303588"/>
          <p14:tracePt t="291269" x="5032375" y="3303588"/>
          <p14:tracePt t="291285" x="5045075" y="3303588"/>
          <p14:tracePt t="291295" x="5057775" y="3303588"/>
          <p14:tracePt t="291309" x="5068888" y="3303588"/>
          <p14:tracePt t="291335" x="5081588" y="3303588"/>
          <p14:tracePt t="291728" x="5032375" y="3303588"/>
          <p14:tracePt t="291739" x="4932363" y="3303588"/>
          <p14:tracePt t="291742" x="4832350" y="3303588"/>
          <p14:tracePt t="291753" x="4706938" y="3303588"/>
          <p14:tracePt t="291763" x="4568825" y="3303588"/>
          <p14:tracePt t="291769" x="4418013" y="3303588"/>
          <p14:tracePt t="291779" x="4256088" y="3303588"/>
          <p14:tracePt t="291782" x="4092575" y="3303588"/>
          <p14:tracePt t="291793" x="3943350" y="3303588"/>
          <p14:tracePt t="291803" x="3767138" y="3303588"/>
          <p14:tracePt t="291808" x="3630613" y="3303588"/>
          <p14:tracePt t="291819" x="3492500" y="3303588"/>
          <p14:tracePt t="291825" x="3379788" y="3303588"/>
          <p14:tracePt t="291835" x="3292475" y="3303588"/>
          <p14:tracePt t="291845" x="3216275" y="3303588"/>
          <p14:tracePt t="291848" x="3167063" y="3303588"/>
          <p14:tracePt t="291859" x="3128963" y="3303588"/>
          <p14:tracePt t="291865" x="3103563" y="3303588"/>
          <p14:tracePt t="291874" x="3092450" y="3303588"/>
          <p14:tracePt t="291885" x="3067050" y="3303588"/>
          <p14:tracePt t="291904" x="3054350" y="3303588"/>
          <p14:tracePt t="291925" x="3041650" y="3303588"/>
          <p14:tracePt t="291935" x="3028950" y="3303588"/>
          <p14:tracePt t="291950" x="3016250" y="3303588"/>
          <p14:tracePt t="291961" x="3016250" y="3316288"/>
          <p14:tracePt t="291965" x="3003550" y="3328988"/>
          <p14:tracePt t="291975" x="2992438" y="3341688"/>
          <p14:tracePt t="291981" x="2979738" y="3354388"/>
          <p14:tracePt t="291990" x="2979738" y="3367088"/>
          <p14:tracePt t="292001" x="2954338" y="3378200"/>
          <p14:tracePt t="292007" x="2941638" y="3390900"/>
          <p14:tracePt t="292015" x="2928938" y="3403600"/>
          <p14:tracePt t="292021" x="2916238" y="3416300"/>
          <p14:tracePt t="292030" x="2903538" y="3416300"/>
          <p14:tracePt t="292041" x="2903538" y="3429000"/>
          <p14:tracePt t="292047" x="2890838" y="3429000"/>
          <p14:tracePt t="292057" x="2879725" y="3429000"/>
          <p14:tracePt t="292061" x="2867025" y="3441700"/>
          <p14:tracePt t="292081" x="2854325" y="3454400"/>
          <p14:tracePt t="292086" x="2841625" y="3467100"/>
          <p14:tracePt t="292096" x="2828925" y="3490913"/>
          <p14:tracePt t="292101" x="2816225" y="3490913"/>
          <p14:tracePt t="292110" x="2803525" y="3503613"/>
          <p14:tracePt t="292121" x="2778125" y="3516313"/>
          <p14:tracePt t="292127" x="2741613" y="3529013"/>
          <p14:tracePt t="292137" x="2716213" y="3541713"/>
          <p14:tracePt t="292141" x="2690813" y="3554413"/>
          <p14:tracePt t="292152" x="2667000" y="3554413"/>
          <p14:tracePt t="292161" x="2628900" y="3579813"/>
          <p14:tracePt t="292167" x="2616200" y="3579813"/>
          <p14:tracePt t="292186" x="2590800" y="3579813"/>
          <p14:tracePt t="292203" x="2578100" y="3579813"/>
          <p14:tracePt t="292207" x="2565400" y="3579813"/>
          <p14:tracePt t="292217" x="2541588" y="3579813"/>
          <p14:tracePt t="292227" x="2528888" y="3579813"/>
          <p14:tracePt t="292234" x="2516188" y="3579813"/>
          <p14:tracePt t="292242" x="2503488" y="3579813"/>
          <p14:tracePt t="292248" x="2490788" y="3579813"/>
          <p14:tracePt t="292259" x="2478088" y="3579813"/>
          <p14:tracePt t="292268" x="2452688" y="3579813"/>
          <p14:tracePt t="292284" x="2428875" y="3579813"/>
          <p14:tracePt t="292289" x="2403475" y="3579813"/>
          <p14:tracePt t="292299" x="2378075" y="3579813"/>
          <p14:tracePt t="292309" x="2339975" y="3579813"/>
          <p14:tracePt t="292312" x="2316163" y="3579813"/>
          <p14:tracePt t="292322" x="2303463" y="3579813"/>
          <p14:tracePt t="292328" x="2290763" y="3579813"/>
          <p14:tracePt t="292339" x="2278063" y="3579813"/>
          <p14:tracePt t="292368" x="2252663" y="3579813"/>
          <p14:tracePt t="292405" x="2239963" y="3579813"/>
          <p14:tracePt t="292425" x="2228850" y="3579813"/>
          <p14:tracePt t="292444" x="2216150" y="3579813"/>
          <p14:tracePt t="292448" x="2203450" y="3579813"/>
          <p14:tracePt t="292461" x="2178050" y="3579813"/>
          <p14:tracePt t="292465" x="2165350" y="3579813"/>
          <p14:tracePt t="292485" x="2139950" y="3579813"/>
          <p14:tracePt t="292501" x="2127250" y="3579813"/>
          <p14:tracePt t="292514" x="2116138" y="3579813"/>
          <p14:tracePt t="292727" x="2127250" y="3579813"/>
          <p14:tracePt t="292752" x="2139950" y="3579813"/>
          <p14:tracePt t="292912" x="2152650" y="3579813"/>
          <p14:tracePt t="293084" x="2165350" y="3579813"/>
          <p14:tracePt t="293115" x="2190750" y="3579813"/>
          <p14:tracePt t="293146" x="2203450" y="3579813"/>
          <p14:tracePt t="293176" x="2216150" y="3579813"/>
          <p14:tracePt t="293210" x="2228850" y="3579813"/>
          <p14:tracePt t="293257" x="2239963" y="3579813"/>
          <p14:tracePt t="293378" x="2252663" y="3579813"/>
          <p14:tracePt t="293671" x="2278063" y="3579813"/>
          <p14:tracePt t="294834" x="2290763" y="3579813"/>
          <p14:tracePt t="294845" x="2328863" y="3579813"/>
          <p14:tracePt t="294855" x="2416175" y="3579813"/>
          <p14:tracePt t="294861" x="2528888" y="3441700"/>
          <p14:tracePt t="294870" x="2667000" y="3303588"/>
          <p14:tracePt t="294874" x="2916238" y="2978150"/>
          <p14:tracePt t="294885" x="3205163" y="2627313"/>
          <p14:tracePt t="294895" x="3530600" y="2190750"/>
          <p14:tracePt t="294901" x="3817938" y="1801813"/>
          <p14:tracePt t="294911" x="4068763" y="1489075"/>
          <p14:tracePt t="294917" x="4268788" y="1125538"/>
          <p14:tracePt t="294926" x="4443413" y="863600"/>
          <p14:tracePt t="294937" x="4619625" y="588963"/>
          <p14:tracePt t="294941" x="4781550" y="350838"/>
          <p14:tracePt t="294950" x="4856163" y="187325"/>
          <p14:tracePt t="294957" x="4919663" y="74613"/>
          <p14:tracePt t="294967" x="4956175" y="0"/>
          <p14:tracePt t="295076" x="4981575" y="112713"/>
          <p14:tracePt t="295087" x="5006975" y="200025"/>
          <p14:tracePt t="295097" x="5032375" y="238125"/>
          <p14:tracePt t="295103" x="5068888" y="300038"/>
          <p14:tracePt t="295113" x="5106988" y="350838"/>
          <p14:tracePt t="295116" x="5106988" y="363538"/>
          <p14:tracePt t="295127" x="5119688" y="374650"/>
          <p14:tracePt t="295148" x="5145088" y="387350"/>
          <p14:tracePt t="295152" x="5170488" y="400050"/>
          <p14:tracePt t="295168" x="5181600" y="400050"/>
          <p14:tracePt t="295183" x="5194300" y="400050"/>
          <p14:tracePt t="295208" x="5207000" y="400050"/>
          <p14:tracePt t="295223" x="5219700" y="400050"/>
          <p14:tracePt t="295233" x="5219700" y="412750"/>
          <p14:tracePt t="295238" x="5245100" y="412750"/>
          <p14:tracePt t="295335" x="5245100" y="425450"/>
          <p14:tracePt t="295339" x="5245100" y="438150"/>
          <p14:tracePt t="295350" x="5245100" y="487363"/>
          <p14:tracePt t="295361" x="5207000" y="550863"/>
          <p14:tracePt t="295365" x="5145088" y="625475"/>
          <p14:tracePt t="295375" x="5057775" y="712788"/>
          <p14:tracePt t="295381" x="4956175" y="825500"/>
          <p14:tracePt t="295390" x="4868863" y="950913"/>
          <p14:tracePt t="295400" x="4806950" y="1089025"/>
          <p14:tracePt t="295405" x="4743450" y="1227138"/>
          <p14:tracePt t="295414" x="4668838" y="1363663"/>
          <p14:tracePt t="295421" x="4568825" y="1552575"/>
          <p14:tracePt t="295431" x="4543425" y="1714500"/>
          <p14:tracePt t="295441" x="4506913" y="1914525"/>
          <p14:tracePt t="295446" x="4494213" y="2089150"/>
          <p14:tracePt t="295455" x="4456113" y="2265363"/>
          <p14:tracePt t="295462" x="4443413" y="2427288"/>
          <p14:tracePt t="295471" x="4443413" y="2590800"/>
          <p14:tracePt t="295480" x="4443413" y="2728913"/>
          <p14:tracePt t="295485" x="4443413" y="2828925"/>
          <p14:tracePt t="295496" x="4443413" y="2928938"/>
          <p14:tracePt t="295501" x="4481513" y="3003550"/>
          <p14:tracePt t="295512" x="4530725" y="3090863"/>
          <p14:tracePt t="295520" x="4594225" y="3154363"/>
          <p14:tracePt t="295527" x="4668838" y="3228975"/>
          <p14:tracePt t="295536" x="4732338" y="3290888"/>
          <p14:tracePt t="295541" x="4781550" y="3328988"/>
          <p14:tracePt t="295551" x="4832350" y="3354388"/>
          <p14:tracePt t="295561" x="4856163" y="3367088"/>
          <p14:tracePt t="295567" x="4868863" y="3378200"/>
          <p14:tracePt t="295577" x="4881563" y="3378200"/>
          <p14:tracePt t="295693" x="4832350" y="3403600"/>
          <p14:tracePt t="295697" x="4768850" y="3403600"/>
          <p14:tracePt t="295707" x="4681538" y="3416300"/>
          <p14:tracePt t="295716" x="4606925" y="3441700"/>
          <p14:tracePt t="295722" x="4518025" y="3441700"/>
          <p14:tracePt t="295733" x="4481513" y="3441700"/>
          <p14:tracePt t="295739" x="4443413" y="3454400"/>
          <p14:tracePt t="295748" x="4430713" y="3454400"/>
          <p14:tracePt t="295760" x="4418013" y="3454400"/>
          <p14:tracePt t="295762" x="4406900" y="3454400"/>
          <p14:tracePt t="295778" x="4381500" y="3454400"/>
          <p14:tracePt t="295799" x="4368800" y="3454400"/>
          <p14:tracePt t="295803" x="4356100" y="3454400"/>
          <p14:tracePt t="295829" x="4343400" y="3454400"/>
          <p14:tracePt t="295985" x="4356100" y="3454400"/>
          <p14:tracePt t="295990" x="4381500" y="3454400"/>
          <p14:tracePt t="296000" x="4394200" y="3454400"/>
          <p14:tracePt t="296021" x="4406900" y="3454400"/>
          <p14:tracePt t="296035" x="4418013" y="3454400"/>
          <p14:tracePt t="296040" x="4430713" y="3441700"/>
          <p14:tracePt t="296050" x="4443413" y="3441700"/>
          <p14:tracePt t="296061" x="4456113" y="3441700"/>
          <p14:tracePt t="296067" x="4481513" y="3441700"/>
          <p14:tracePt t="296077" x="4506913" y="3441700"/>
          <p14:tracePt t="296080" x="4530725" y="3429000"/>
          <p14:tracePt t="296091" x="4568825" y="3416300"/>
          <p14:tracePt t="296101" x="4619625" y="3416300"/>
          <p14:tracePt t="296107" x="4656138" y="3416300"/>
          <p14:tracePt t="296117" x="4706938" y="3416300"/>
          <p14:tracePt t="296121" x="4743450" y="3403600"/>
          <p14:tracePt t="296131" x="4781550" y="3403600"/>
          <p14:tracePt t="296142" x="4832350" y="3403600"/>
          <p14:tracePt t="296147" x="4856163" y="3390900"/>
          <p14:tracePt t="296157" x="4894263" y="3390900"/>
          <p14:tracePt t="296161" x="4956175" y="3390900"/>
          <p14:tracePt t="296170" x="5019675" y="3390900"/>
          <p14:tracePt t="296181" x="5119688" y="3390900"/>
          <p14:tracePt t="296187" x="5194300" y="3390900"/>
          <p14:tracePt t="296197" x="5307013" y="3390900"/>
          <p14:tracePt t="296203" x="5445125" y="3390900"/>
          <p14:tracePt t="296212" x="5557838" y="3390900"/>
          <p14:tracePt t="296224" x="5670550" y="3390900"/>
          <p14:tracePt t="296227" x="5821363" y="3403600"/>
          <p14:tracePt t="296237" x="5957888" y="3403600"/>
          <p14:tracePt t="296243" x="6070600" y="3403600"/>
          <p14:tracePt t="296252" x="6196013" y="3429000"/>
          <p14:tracePt t="296263" x="6346825" y="3429000"/>
          <p14:tracePt t="296267" x="6472238" y="3429000"/>
          <p14:tracePt t="296277" x="6646863" y="3441700"/>
          <p14:tracePt t="296283" x="6808788" y="3441700"/>
          <p14:tracePt t="296292" x="6972300" y="3479800"/>
          <p14:tracePt t="296303" x="7110413" y="3490913"/>
          <p14:tracePt t="296307" x="7246938" y="3490913"/>
          <p14:tracePt t="296319" x="7359650" y="3529013"/>
          <p14:tracePt t="296323" x="7435850" y="3529013"/>
          <p14:tracePt t="296333" x="7510463" y="3554413"/>
          <p14:tracePt t="296342" x="7572375" y="3567113"/>
          <p14:tracePt t="296349" x="7610475" y="3579813"/>
          <p14:tracePt t="296359" x="7648575" y="3590925"/>
          <p14:tracePt t="296363" x="7697788" y="3616325"/>
          <p14:tracePt t="296373" x="7735888" y="3629025"/>
          <p14:tracePt t="296383" x="7797800" y="3641725"/>
          <p14:tracePt t="296389" x="7835900" y="3667125"/>
          <p14:tracePt t="296399" x="7874000" y="3692525"/>
          <p14:tracePt t="296406" x="7935913" y="3703638"/>
          <p14:tracePt t="296415" x="8023225" y="3716338"/>
          <p14:tracePt t="296425" x="8086725" y="3741738"/>
          <p14:tracePt t="296429" x="8174038" y="3754438"/>
          <p14:tracePt t="296439" x="8261350" y="3779838"/>
          <p14:tracePt t="296445" x="8361363" y="3792538"/>
          <p14:tracePt t="296456" x="8448675" y="3792538"/>
          <p14:tracePt t="296465" x="8524875" y="3816350"/>
          <p14:tracePt t="296469" x="8586788" y="3829050"/>
          <p14:tracePt t="296479" x="8650288" y="3829050"/>
          <p14:tracePt t="296485" x="8699500" y="3841750"/>
          <p14:tracePt t="296495" x="8712200" y="3854450"/>
          <p14:tracePt t="296506" x="8737600" y="3854450"/>
          <p14:tracePt t="296509" x="8774113" y="3854450"/>
          <p14:tracePt t="296519" x="8786813" y="3879850"/>
          <p14:tracePt t="296525" x="8812213" y="3892550"/>
          <p14:tracePt t="296535" x="8824913" y="3892550"/>
          <p14:tracePt t="296545" x="8850313" y="3892550"/>
          <p14:tracePt t="296550" x="8886825" y="3905250"/>
          <p14:tracePt t="296561" x="8886825" y="3916363"/>
          <p14:tracePt t="296564" x="8899525" y="3916363"/>
          <p14:tracePt t="296584" x="8924925" y="3916363"/>
          <p14:tracePt t="296601" x="8937625" y="3929063"/>
          <p14:tracePt t="296614" x="8937625" y="3941763"/>
          <p14:tracePt t="296635" x="8950325" y="3941763"/>
          <p14:tracePt t="296657" x="8963025" y="3954463"/>
          <p14:tracePt t="296700" x="8986838" y="3954463"/>
          <p14:tracePt t="296727" x="9012238" y="3954463"/>
          <p14:tracePt t="296740" x="9024938" y="3954463"/>
          <p14:tracePt t="296757" x="9037638" y="3954463"/>
          <p14:tracePt t="296767" x="9050338" y="3954463"/>
          <p14:tracePt t="296783" x="9063038" y="3954463"/>
          <p14:tracePt t="296787" x="9075738" y="3954463"/>
          <p14:tracePt t="296797" x="9088438" y="3954463"/>
          <p14:tracePt t="296807" x="9099550" y="3954463"/>
          <p14:tracePt t="296823" x="9124950" y="3954463"/>
          <p14:tracePt t="296837" x="9137650" y="3954463"/>
          <p14:tracePt t="296853" x="9150350" y="3954463"/>
          <p14:tracePt t="296867" x="9175750" y="3954463"/>
          <p14:tracePt t="296887" x="9188450" y="3954463"/>
          <p14:tracePt t="296893" x="9199563" y="3954463"/>
          <p14:tracePt t="296903" x="9212263" y="3954463"/>
          <p14:tracePt t="296933" x="9237663" y="3954463"/>
          <p14:tracePt t="296959" x="9250363" y="3954463"/>
          <p14:tracePt t="296969" x="9263063" y="3954463"/>
          <p14:tracePt t="296973" x="9275763" y="3954463"/>
          <p14:tracePt t="296989" x="9288463" y="3954463"/>
          <p14:tracePt t="297015" x="9301163" y="3954463"/>
          <p14:tracePt t="297337" x="9312275" y="3954463"/>
          <p14:tracePt t="297346" x="9324975" y="3954463"/>
          <p14:tracePt t="297352" x="9350375" y="3954463"/>
          <p14:tracePt t="297376" x="9375775" y="3954463"/>
          <p14:tracePt t="297392" x="9388475" y="3941763"/>
          <p14:tracePt t="297407" x="9401175" y="3929063"/>
          <p14:tracePt t="297426" x="9413875" y="3905250"/>
          <p14:tracePt t="297463" x="9413875" y="3892550"/>
          <p14:tracePt t="297503" x="9424988" y="3892550"/>
          <p14:tracePt t="297639" x="9424988" y="3879850"/>
          <p14:tracePt t="297679" x="9437688" y="3867150"/>
          <p14:tracePt t="297760" x="9450388" y="3867150"/>
          <p14:tracePt t="297810" x="9463088" y="3867150"/>
          <p14:tracePt t="298037" x="9475788" y="3879850"/>
          <p14:tracePt t="298052" x="9475788" y="3905250"/>
          <p14:tracePt t="298063" x="9475788" y="3954463"/>
          <p14:tracePt t="298069" x="9475788" y="3967163"/>
          <p14:tracePt t="298079" x="9475788" y="3992563"/>
          <p14:tracePt t="298088" x="9475788" y="4017963"/>
          <p14:tracePt t="298094" x="9475788" y="4041775"/>
          <p14:tracePt t="298103" x="9475788" y="4054475"/>
          <p14:tracePt t="298109" x="9475788" y="4067175"/>
          <p14:tracePt t="298118" x="9475788" y="4079875"/>
          <p14:tracePt t="298129" x="9475788" y="4092575"/>
          <p14:tracePt t="298145" x="9475788" y="4105275"/>
          <p14:tracePt t="298255" x="9488488" y="4117975"/>
          <p14:tracePt t="298295" x="9501188" y="4117975"/>
          <p14:tracePt t="298315" x="9513888" y="4105275"/>
          <p14:tracePt t="298335" x="9537700" y="4092575"/>
          <p14:tracePt t="298345" x="9537700" y="4079875"/>
          <p14:tracePt t="298360" x="9537700" y="4067175"/>
          <p14:tracePt t="298457" x="9537700" y="4054475"/>
          <p14:tracePt t="298477" x="9537700" y="4041775"/>
          <p14:tracePt t="298491" x="9537700" y="4029075"/>
          <p14:tracePt t="298507" x="9537700" y="4017963"/>
          <p14:tracePt t="298517" x="9537700" y="3992563"/>
          <p14:tracePt t="298576" x="9525000" y="3979863"/>
          <p14:tracePt t="298608" x="9513888" y="3967163"/>
          <p14:tracePt t="298612" x="9501188" y="3967163"/>
          <p14:tracePt t="298623" x="9488488" y="3954463"/>
          <p14:tracePt t="298639" x="9475788" y="3954463"/>
          <p14:tracePt t="298649" x="9475788" y="3941763"/>
          <p14:tracePt t="298652" x="9463088" y="3941763"/>
          <p14:tracePt t="298669" x="9450388" y="3929063"/>
          <p14:tracePt t="298784" x="9437688" y="3929063"/>
          <p14:tracePt t="298804" x="9424988" y="3929063"/>
          <p14:tracePt t="298809" x="9413875" y="3929063"/>
          <p14:tracePt t="298821" x="9401175" y="3929063"/>
          <p14:tracePt t="298831" x="9375775" y="3929063"/>
          <p14:tracePt t="298835" x="9350375" y="3929063"/>
          <p14:tracePt t="298845" x="9324975" y="3929063"/>
          <p14:tracePt t="298850" x="9288463" y="3929063"/>
          <p14:tracePt t="298861" x="9237663" y="3929063"/>
          <p14:tracePt t="298872" x="9199563" y="3929063"/>
          <p14:tracePt t="298875" x="9137650" y="3929063"/>
          <p14:tracePt t="298890" x="9112250" y="3929063"/>
          <p14:tracePt t="298890" x="9075738" y="3941763"/>
          <p14:tracePt t="298901" x="9024938" y="3941763"/>
          <p14:tracePt t="298911" x="8986838" y="3941763"/>
          <p14:tracePt t="298915" x="8963025" y="3954463"/>
          <p14:tracePt t="298925" x="8912225" y="3954463"/>
          <p14:tracePt t="298930" x="8886825" y="3954463"/>
          <p14:tracePt t="298941" x="8863013" y="3967163"/>
          <p14:tracePt t="298950" x="8837613" y="3967163"/>
          <p14:tracePt t="298955" x="8799513" y="3967163"/>
          <p14:tracePt t="298971" x="8786813" y="3967163"/>
          <p14:tracePt t="298981" x="8774113" y="3967163"/>
          <p14:tracePt t="299051" x="8774113" y="3979863"/>
          <p14:tracePt t="299072" x="8774113" y="3992563"/>
          <p14:tracePt t="299087" x="8774113" y="4017963"/>
          <p14:tracePt t="299092" x="8774113" y="4029075"/>
          <p14:tracePt t="299103" x="8774113" y="4054475"/>
          <p14:tracePt t="299127" x="8786813" y="4067175"/>
          <p14:tracePt t="299132" x="8799513" y="4079875"/>
          <p14:tracePt t="299153" x="8812213" y="4105275"/>
          <p14:tracePt t="299156" x="8824913" y="4105275"/>
          <p14:tracePt t="299167" x="8837613" y="4117975"/>
          <p14:tracePt t="299173" x="8863013" y="4117975"/>
          <p14:tracePt t="299183" x="8874125" y="4129088"/>
          <p14:tracePt t="299192" x="8924925" y="4154488"/>
          <p14:tracePt t="299199" x="8950325" y="4154488"/>
          <p14:tracePt t="299209" x="8999538" y="4179888"/>
          <p14:tracePt t="299213" x="9037638" y="4179888"/>
          <p14:tracePt t="299222" x="9088438" y="4179888"/>
          <p14:tracePt t="299233" x="9112250" y="4192588"/>
          <p14:tracePt t="299239" x="9137650" y="4192588"/>
          <p14:tracePt t="299248" x="9163050" y="4192588"/>
          <p14:tracePt t="299254" x="9175750" y="4192588"/>
          <p14:tracePt t="299263" x="9188450" y="4192588"/>
          <p14:tracePt t="299279" x="9212263" y="4192588"/>
          <p14:tracePt t="299295" x="9237663" y="4192588"/>
          <p14:tracePt t="299304" x="9250363" y="4192588"/>
          <p14:tracePt t="299315" x="9263063" y="4192588"/>
          <p14:tracePt t="299319" x="9275763" y="4192588"/>
          <p14:tracePt t="299329" x="9288463" y="4192588"/>
          <p14:tracePt t="299335" x="9301163" y="4192588"/>
          <p14:tracePt t="299344" x="9312275" y="4192588"/>
          <p14:tracePt t="299354" x="9312275" y="4167188"/>
          <p14:tracePt t="299369" x="9324975" y="4167188"/>
          <p14:tracePt t="299395" x="9324975" y="4154488"/>
          <p14:tracePt t="299405" x="9337675" y="4154488"/>
          <p14:tracePt t="299452" x="9337675" y="4129088"/>
          <p14:tracePt t="299504" x="9337675" y="4117975"/>
          <p14:tracePt t="299541" x="9337675" y="4105275"/>
          <p14:tracePt t="299560" x="9337675" y="4092575"/>
          <p14:tracePt t="299571" x="9324975" y="4079875"/>
          <p14:tracePt t="299581" x="9312275" y="4079875"/>
          <p14:tracePt t="299587" x="9301163" y="4079875"/>
          <p14:tracePt t="299597" x="9288463" y="4067175"/>
          <p14:tracePt t="299611" x="9275763" y="4067175"/>
          <p14:tracePt t="299620" x="9250363" y="4054475"/>
          <p14:tracePt t="299637" x="9237663" y="4054475"/>
          <p14:tracePt t="299643" x="9212263" y="4041775"/>
          <p14:tracePt t="299663" x="9199563" y="4041775"/>
          <p14:tracePt t="299668" x="9188450" y="4041775"/>
          <p14:tracePt t="299679" x="9175750" y="4041775"/>
          <p14:tracePt t="299684" x="9163050" y="4041775"/>
          <p14:tracePt t="299708" x="9137650" y="4041775"/>
          <p14:tracePt t="299733" x="9124950" y="4041775"/>
          <p14:tracePt t="299739" x="9112250" y="4041775"/>
          <p14:tracePt t="299769" x="9099550" y="4041775"/>
          <p14:tracePt t="299784" x="9088438" y="4041775"/>
          <p14:tracePt t="299828" x="9088438" y="4067175"/>
          <p14:tracePt t="299849" x="9088438" y="4079875"/>
          <p14:tracePt t="299855" x="9099550" y="4092575"/>
          <p14:tracePt t="299870" x="9124950" y="4105275"/>
          <p14:tracePt t="299880" x="9150350" y="4129088"/>
          <p14:tracePt t="299899" x="9199563" y="4129088"/>
          <p14:tracePt t="299905" x="9237663" y="4129088"/>
          <p14:tracePt t="299911" x="9301163" y="4129088"/>
          <p14:tracePt t="299920" x="9324975" y="4129088"/>
          <p14:tracePt t="299931" x="9363075" y="4129088"/>
          <p14:tracePt t="299935" x="9388475" y="4129088"/>
          <p14:tracePt t="299945" x="9401175" y="4129088"/>
          <p14:tracePt t="299951" x="9424988" y="4129088"/>
          <p14:tracePt t="299960" x="9450388" y="4117975"/>
          <p14:tracePt t="299971" x="9463088" y="4105275"/>
          <p14:tracePt t="299986" x="9488488" y="4079875"/>
          <p14:tracePt t="300016" x="9488488" y="4067175"/>
          <p14:tracePt t="300031" x="9488488" y="4041775"/>
          <p14:tracePt t="300041" x="9488488" y="4017963"/>
          <p14:tracePt t="300047" x="9463088" y="3992563"/>
          <p14:tracePt t="300057" x="9450388" y="3979863"/>
          <p14:tracePt t="300067" x="9413875" y="3954463"/>
          <p14:tracePt t="300070" x="9363075" y="3941763"/>
          <p14:tracePt t="300081" x="9337675" y="3941763"/>
          <p14:tracePt t="300087" x="9275763" y="3929063"/>
          <p14:tracePt t="300097" x="9212263" y="3929063"/>
          <p14:tracePt t="300107" x="9175750" y="3929063"/>
          <p14:tracePt t="300111" x="9112250" y="3929063"/>
          <p14:tracePt t="300120" x="9050338" y="3929063"/>
          <p14:tracePt t="300127" x="9024938" y="3929063"/>
          <p14:tracePt t="300147" x="8999538" y="3929063"/>
          <p14:tracePt t="300153" x="8975725" y="3941763"/>
          <p14:tracePt t="300163" x="8963025" y="3954463"/>
          <p14:tracePt t="300167" x="8963025" y="3979863"/>
          <p14:tracePt t="300176" x="8963025" y="4005263"/>
          <p14:tracePt t="300187" x="8937625" y="4029075"/>
          <p14:tracePt t="300193" x="8937625" y="4041775"/>
          <p14:tracePt t="300203" x="8937625" y="4067175"/>
          <p14:tracePt t="300207" x="8937625" y="4092575"/>
          <p14:tracePt t="300216" x="8950325" y="4105275"/>
          <p14:tracePt t="300229" x="8963025" y="4117975"/>
          <p14:tracePt t="300233" x="8986838" y="4154488"/>
          <p14:tracePt t="300242" x="8999538" y="4179888"/>
          <p14:tracePt t="300248" x="9012238" y="4179888"/>
          <p14:tracePt t="300259" x="9037638" y="4179888"/>
          <p14:tracePt t="300269" x="9063038" y="4192588"/>
          <p14:tracePt t="300273" x="9088438" y="4205288"/>
          <p14:tracePt t="300283" x="9137650" y="4205288"/>
          <p14:tracePt t="300288" x="9175750" y="4205288"/>
          <p14:tracePt t="300298" x="9224963" y="4205288"/>
          <p14:tracePt t="300309" x="9263063" y="4205288"/>
          <p14:tracePt t="300315" x="9301163" y="4167188"/>
          <p14:tracePt t="300325" x="9324975" y="4167188"/>
          <p14:tracePt t="300329" x="9324975" y="4141788"/>
          <p14:tracePt t="300339" x="9324975" y="4105275"/>
          <p14:tracePt t="300354" x="9324975" y="4079875"/>
          <p14:tracePt t="300365" x="9324975" y="4067175"/>
          <p14:tracePt t="300369" x="9324975" y="4054475"/>
          <p14:tracePt t="300389" x="9324975" y="4029075"/>
          <p14:tracePt t="300409" x="9312275" y="4029075"/>
          <p14:tracePt t="300419" x="9288463" y="4029075"/>
          <p14:tracePt t="300429" x="9263063" y="4029075"/>
          <p14:tracePt t="300434" x="9212263" y="4029075"/>
          <p14:tracePt t="300445" x="9188450" y="4029075"/>
          <p14:tracePt t="300448" x="9150350" y="4029075"/>
          <p14:tracePt t="300458" x="9124950" y="4029075"/>
          <p14:tracePt t="300469" x="9088438" y="4029075"/>
          <p14:tracePt t="300474" x="9063038" y="4054475"/>
          <p14:tracePt t="300485" x="9037638" y="4067175"/>
          <p14:tracePt t="300490" x="9024938" y="4092575"/>
          <p14:tracePt t="300501" x="8999538" y="4105275"/>
          <p14:tracePt t="300515" x="8999538" y="4117975"/>
          <p14:tracePt t="300524" x="8986838" y="4117975"/>
          <p14:tracePt t="300541" x="8986838" y="4129088"/>
          <p14:tracePt t="300663" x="8975725" y="4154488"/>
          <p14:tracePt t="300683" x="8937625" y="4179888"/>
          <p14:tracePt t="300687" x="8850313" y="4192588"/>
          <p14:tracePt t="300696" x="8661400" y="4230688"/>
          <p14:tracePt t="300703" x="8335963" y="4267200"/>
          <p14:tracePt t="300713" x="7848600" y="4341813"/>
          <p14:tracePt t="300722" x="6959600" y="4367213"/>
          <p14:tracePt t="300727" x="6008688" y="4367213"/>
          <p14:tracePt t="300737" x="5032375" y="4367213"/>
          <p14:tracePt t="300743" x="4017963" y="4367213"/>
          <p14:tracePt t="300752" x="3079750" y="4367213"/>
          <p14:tracePt t="300763" x="2090738" y="4367213"/>
          <p14:tracePt t="300768" x="1076325" y="4418013"/>
          <p14:tracePt t="300779" x="125413" y="4418013"/>
          <p14:tracePt t="301041" x="525463" y="4679950"/>
          <p14:tracePt t="301045" x="901700" y="4679950"/>
          <p14:tracePt t="301055" x="1276350" y="4679950"/>
          <p14:tracePt t="301060" x="1614488" y="4679950"/>
          <p14:tracePt t="301071" x="1890713" y="4679950"/>
          <p14:tracePt t="301081" x="2127250" y="4679950"/>
          <p14:tracePt t="301085" x="2316163" y="4679950"/>
          <p14:tracePt t="301094" x="2490788" y="4679950"/>
          <p14:tracePt t="301101" x="2628900" y="4679950"/>
          <p14:tracePt t="301111" x="2728913" y="4679950"/>
          <p14:tracePt t="301120" x="2803525" y="4679950"/>
          <p14:tracePt t="301124" x="2879725" y="4679950"/>
          <p14:tracePt t="301135" x="2928938" y="4679950"/>
          <p14:tracePt t="301141" x="2979738" y="4679950"/>
          <p14:tracePt t="301151" x="3016250" y="4679950"/>
          <p14:tracePt t="301161" x="3041650" y="4679950"/>
          <p14:tracePt t="301165" x="3054350" y="4679950"/>
          <p14:tracePt t="301176" x="3067050" y="4679950"/>
          <p14:tracePt t="301181" x="3079750" y="4679950"/>
          <p14:tracePt t="301190" x="3092450" y="4679950"/>
          <p14:tracePt t="301237" x="3116263" y="4679950"/>
          <p14:tracePt t="301260" x="3128963" y="4679950"/>
          <p14:tracePt t="301271" x="3154363" y="4679950"/>
          <p14:tracePt t="301277" x="3192463" y="4679950"/>
          <p14:tracePt t="301287" x="3228975" y="4679950"/>
          <p14:tracePt t="301293" x="3279775" y="4679950"/>
          <p14:tracePt t="301303" x="3341688" y="4679950"/>
          <p14:tracePt t="301313" x="3417888" y="4679950"/>
          <p14:tracePt t="301317" x="3454400" y="4679950"/>
          <p14:tracePt t="301327" x="3517900" y="4679950"/>
          <p14:tracePt t="301333" x="3592513" y="4679950"/>
          <p14:tracePt t="301343" x="3617913" y="4679950"/>
          <p14:tracePt t="301352" x="3667125" y="4679950"/>
          <p14:tracePt t="301356" x="3705225" y="4679950"/>
          <p14:tracePt t="301368" x="3730625" y="4679950"/>
          <p14:tracePt t="301373" x="3756025" y="4679950"/>
          <p14:tracePt t="301382" x="3779838" y="4679950"/>
          <p14:tracePt t="301393" x="3792538" y="4679950"/>
          <p14:tracePt t="301399" x="3817938" y="4679950"/>
          <p14:tracePt t="301408" x="3830638" y="4679950"/>
          <p14:tracePt t="301412" x="3843338" y="4679950"/>
          <p14:tracePt t="301433" x="3856038" y="4679950"/>
          <p14:tracePt t="301439" x="3867150" y="4656138"/>
          <p14:tracePt t="301462" x="3879850" y="4656138"/>
          <p14:tracePt t="301479" x="3892550" y="4656138"/>
          <p14:tracePt t="301525" x="3917950" y="4656138"/>
          <p14:tracePt t="301535" x="3917950" y="4643438"/>
          <p14:tracePt t="301578" x="3930650" y="4643438"/>
          <p14:tracePt t="301609" x="3943350" y="4643438"/>
          <p14:tracePt t="301620" x="3956050" y="4643438"/>
          <p14:tracePt t="301625" x="3968750" y="4643438"/>
          <p14:tracePt t="301635" x="3992563" y="4643438"/>
          <p14:tracePt t="301651" x="4005263" y="4643438"/>
          <p14:tracePt t="301681" x="4017963" y="4643438"/>
          <p14:tracePt t="301711" x="4030663" y="4643438"/>
          <p14:tracePt t="301734" x="4043363" y="4643438"/>
          <p14:tracePt t="301741" x="4056063" y="4643438"/>
          <p14:tracePt t="301751" x="4105275" y="4643438"/>
          <p14:tracePt t="301761" x="4130675" y="4643438"/>
          <p14:tracePt t="301767" x="4156075" y="4643438"/>
          <p14:tracePt t="301776" x="4192588" y="4643438"/>
          <p14:tracePt t="301780" x="4217988" y="4643438"/>
          <p14:tracePt t="301791" x="4243388" y="4643438"/>
          <p14:tracePt t="301801" x="4294188" y="4630738"/>
          <p14:tracePt t="301807" x="4368800" y="4605338"/>
          <p14:tracePt t="301818" x="4406900" y="4592638"/>
          <p14:tracePt t="301823" x="4481513" y="4592638"/>
          <p14:tracePt t="301832" x="4543425" y="4567238"/>
          <p14:tracePt t="301843" x="4619625" y="4554538"/>
          <p14:tracePt t="301847" x="4681538" y="4554538"/>
          <p14:tracePt t="301857" x="4732338" y="4554538"/>
          <p14:tracePt t="301862" x="4819650" y="4554538"/>
          <p14:tracePt t="301873" x="4868863" y="4554538"/>
          <p14:tracePt t="301887" x="5006975" y="4554538"/>
          <p14:tracePt t="301897" x="5081588" y="4554538"/>
          <p14:tracePt t="301903" x="5157788" y="4554538"/>
          <p14:tracePt t="301913" x="5232400" y="4554538"/>
          <p14:tracePt t="301923" x="5294313" y="4554538"/>
          <p14:tracePt t="301927" x="5383213" y="4554538"/>
          <p14:tracePt t="301937" x="5470525" y="4554538"/>
          <p14:tracePt t="301942" x="5570538" y="4554538"/>
          <p14:tracePt t="301953" x="5670550" y="4554538"/>
          <p14:tracePt t="301962" x="5783263" y="4554538"/>
          <p14:tracePt t="301968" x="5921375" y="4554538"/>
          <p14:tracePt t="301979" x="6021388" y="4554538"/>
          <p14:tracePt t="301984" x="6134100" y="4554538"/>
          <p14:tracePt t="301992" x="6234113" y="4554538"/>
          <p14:tracePt t="302003" x="6346825" y="4554538"/>
          <p14:tracePt t="302009" x="6421438" y="4554538"/>
          <p14:tracePt t="302018" x="6472238" y="4554538"/>
          <p14:tracePt t="302023" x="6521450" y="4554538"/>
          <p14:tracePt t="302033" x="6572250" y="4554538"/>
          <p14:tracePt t="302043" x="6596063" y="4554538"/>
          <p14:tracePt t="302049" x="6672263" y="4530725"/>
          <p14:tracePt t="302059" x="6696075" y="4530725"/>
          <p14:tracePt t="302062" x="6759575" y="4505325"/>
          <p14:tracePt t="302073" x="6797675" y="4492625"/>
          <p14:tracePt t="302084" x="6859588" y="4467225"/>
          <p14:tracePt t="302088" x="6897688" y="4454525"/>
          <p14:tracePt t="302100" x="6921500" y="4454525"/>
          <p14:tracePt t="302105" x="6934200" y="4443413"/>
          <p14:tracePt t="302115" x="6946900" y="4430713"/>
          <p14:tracePt t="302125" x="6959600" y="4418013"/>
          <p14:tracePt t="302215" x="6972300" y="4418013"/>
          <p14:tracePt t="302245" x="6985000" y="4418013"/>
          <p14:tracePt t="302261" x="7010400" y="4430713"/>
          <p14:tracePt t="302270" x="7034213" y="4443413"/>
          <p14:tracePt t="302275" x="7059613" y="4443413"/>
          <p14:tracePt t="302285" x="7097713" y="4454525"/>
          <p14:tracePt t="302295" x="7210425" y="4505325"/>
          <p14:tracePt t="302301" x="7246938" y="4505325"/>
          <p14:tracePt t="302310" x="7297738" y="4505325"/>
          <p14:tracePt t="302317" x="7310438" y="4505325"/>
          <p14:tracePt t="302327" x="7323138" y="4505325"/>
          <p14:tracePt t="302337" x="7348538" y="4530725"/>
          <p14:tracePt t="302341" x="7385050" y="4530725"/>
          <p14:tracePt t="302351" x="7410450" y="4554538"/>
          <p14:tracePt t="302356" x="7472363" y="4579938"/>
          <p14:tracePt t="302367" x="7535863" y="4592638"/>
          <p14:tracePt t="302377" x="7572375" y="4618038"/>
          <p14:tracePt t="302381" x="7635875" y="4656138"/>
          <p14:tracePt t="302390" x="7697788" y="4667250"/>
          <p14:tracePt t="302398" x="7761288" y="4679950"/>
          <p14:tracePt t="302407" x="7823200" y="4705350"/>
          <p14:tracePt t="302416" x="7886700" y="4718050"/>
          <p14:tracePt t="302423" x="7923213" y="4730750"/>
          <p14:tracePt t="302432" x="7974013" y="4730750"/>
          <p14:tracePt t="302436" x="7999413" y="4756150"/>
          <p14:tracePt t="302448" x="8035925" y="4756150"/>
          <p14:tracePt t="302472" x="8048625" y="4756150"/>
          <p14:tracePt t="302493" x="8061325" y="4756150"/>
          <p14:tracePt t="302503" x="8074025" y="4756150"/>
          <p14:tracePt t="302518" x="8086725" y="4756150"/>
          <p14:tracePt t="302529" x="8099425" y="4756150"/>
          <p14:tracePt t="302548" x="8110538" y="4756150"/>
          <p14:tracePt t="302559" x="8123238" y="4768850"/>
          <p14:tracePt t="302592" x="8123238" y="4779963"/>
          <p14:tracePt t="302613" x="8135938" y="4779963"/>
          <p14:tracePt t="302629" x="8161338" y="4779963"/>
          <p14:tracePt t="302645" x="8174038" y="4779963"/>
          <p14:tracePt t="302655" x="8212138" y="4779963"/>
          <p14:tracePt t="302659" x="8248650" y="4768850"/>
          <p14:tracePt t="302668" x="8274050" y="4768850"/>
          <p14:tracePt t="302674" x="8324850" y="4768850"/>
          <p14:tracePt t="302684" x="8386763" y="4756150"/>
          <p14:tracePt t="302696" x="8474075" y="4756150"/>
          <p14:tracePt t="302698" x="8586788" y="4756150"/>
          <p14:tracePt t="302709" x="8674100" y="4756150"/>
          <p14:tracePt t="302715" x="8763000" y="4756150"/>
          <p14:tracePt t="302725" x="8799513" y="4756150"/>
          <p14:tracePt t="302735" x="8837613" y="4756150"/>
          <p14:tracePt t="302739" x="8874125" y="4730750"/>
          <p14:tracePt t="302749" x="8886825" y="4730750"/>
          <p14:tracePt t="302754" x="8899525" y="4730750"/>
          <p14:tracePt t="302951" x="8912225" y="4718050"/>
          <p14:tracePt t="302996" x="8924925" y="4718050"/>
          <p14:tracePt t="303013" x="8937625" y="4718050"/>
          <p14:tracePt t="303016" x="8963025" y="4705350"/>
          <p14:tracePt t="303053" x="8986838" y="4705350"/>
          <p14:tracePt t="303073" x="8999538" y="4705350"/>
          <p14:tracePt t="303093" x="9012238" y="4705350"/>
          <p14:tracePt t="303119" x="9024938" y="4705350"/>
          <p14:tracePt t="303133" x="9037638" y="4705350"/>
          <p14:tracePt t="303162" x="9050338" y="4705350"/>
          <p14:tracePt t="303351" x="9063038" y="4705350"/>
          <p14:tracePt t="303441" x="9075738" y="4705350"/>
          <p14:tracePt t="303458" x="9099550" y="4692650"/>
          <p14:tracePt t="303471" x="9112250" y="4692650"/>
          <p14:tracePt t="303481" x="9137650" y="4692650"/>
          <p14:tracePt t="303491" x="9163050" y="4692650"/>
          <p14:tracePt t="303496" x="9175750" y="4692650"/>
          <p14:tracePt t="303507" x="9188450" y="4692650"/>
          <p14:tracePt t="303511" x="9199563" y="4692650"/>
          <p14:tracePt t="303530" x="9224963" y="4692650"/>
          <p14:tracePt t="304192" x="9199563" y="4692650"/>
          <p14:tracePt t="304203" x="9163050" y="4692650"/>
          <p14:tracePt t="304207" x="9112250" y="4692650"/>
          <p14:tracePt t="304217" x="9075738" y="4692650"/>
          <p14:tracePt t="304226" x="9012238" y="4692650"/>
          <p14:tracePt t="304232" x="8937625" y="4692650"/>
          <p14:tracePt t="304243" x="8874125" y="4692650"/>
          <p14:tracePt t="304247" x="8812213" y="4692650"/>
          <p14:tracePt t="304257" x="8737600" y="4692650"/>
          <p14:tracePt t="304268" x="8712200" y="4692650"/>
          <p14:tracePt t="304273" x="8661400" y="4692650"/>
          <p14:tracePt t="304283" x="8650288" y="4692650"/>
          <p14:tracePt t="304288" x="8637588" y="4692650"/>
          <p14:tracePt t="304299" x="8599488" y="4692650"/>
          <p14:tracePt t="304418" x="8637588" y="4692650"/>
          <p14:tracePt t="304429" x="8712200" y="4692650"/>
          <p14:tracePt t="304434" x="8750300" y="4679950"/>
          <p14:tracePt t="304445" x="8786813" y="4667250"/>
          <p14:tracePt t="304455" x="8824913" y="4667250"/>
          <p14:tracePt t="304458" x="8850313" y="4643438"/>
          <p14:tracePt t="304475" x="8874125" y="4643438"/>
          <p14:tracePt t="304511" x="8899525" y="4643438"/>
          <p14:tracePt t="304560" x="8899525" y="4630738"/>
          <p14:tracePt t="304570" x="8912225" y="4618038"/>
          <p14:tracePt t="304617" x="8924925" y="4618038"/>
          <p14:tracePt t="304630" x="8937625" y="4618038"/>
          <p14:tracePt t="304641" x="8950325" y="4618038"/>
          <p14:tracePt t="304646" x="8963025" y="4618038"/>
          <p14:tracePt t="304671" x="8986838" y="4618038"/>
          <p14:tracePt t="304691" x="8986838" y="4605338"/>
          <p14:tracePt t="304697" x="8999538" y="4605338"/>
          <p14:tracePt t="304733" x="9024938" y="4605338"/>
          <p14:tracePt t="304737" x="9037638" y="4605338"/>
          <p14:tracePt t="304747" x="9050338" y="4605338"/>
          <p14:tracePt t="304752" x="9063038" y="4592638"/>
          <p14:tracePt t="304762" x="9088438" y="4592638"/>
          <p14:tracePt t="304773" x="9099550" y="4592638"/>
          <p14:tracePt t="304786" x="9124950" y="4592638"/>
          <p14:tracePt t="304792" x="9137650" y="4579938"/>
          <p14:tracePt t="304819" x="9150350" y="4567238"/>
          <p14:tracePt t="304833" x="9163050" y="4567238"/>
          <p14:tracePt t="305004" x="9137650" y="4567238"/>
          <p14:tracePt t="305009" x="9075738" y="4567238"/>
          <p14:tracePt t="305019" x="8975725" y="4567238"/>
          <p14:tracePt t="305028" x="8899525" y="4579938"/>
          <p14:tracePt t="305034" x="8824913" y="4618038"/>
          <p14:tracePt t="305047" x="8763000" y="4643438"/>
          <p14:tracePt t="305049" x="8686800" y="4656138"/>
          <p14:tracePt t="305059" x="8599488" y="4679950"/>
          <p14:tracePt t="305068" x="8486775" y="4718050"/>
          <p14:tracePt t="305074" x="8412163" y="4730750"/>
          <p14:tracePt t="305085" x="8286750" y="4779963"/>
          <p14:tracePt t="305090" x="8186738" y="4818063"/>
          <p14:tracePt t="305101" x="8010525" y="4856163"/>
          <p14:tracePt t="305111" x="7848600" y="4892675"/>
          <p14:tracePt t="305115" x="7623175" y="4981575"/>
          <p14:tracePt t="305125" x="7310438" y="5056188"/>
          <p14:tracePt t="305130" x="7021513" y="5092700"/>
          <p14:tracePt t="305141" x="6596063" y="5156200"/>
          <p14:tracePt t="305151" x="6208713" y="5218113"/>
          <p14:tracePt t="305154" x="5821363" y="5256213"/>
          <p14:tracePt t="305164" x="5495925" y="5294313"/>
          <p14:tracePt t="305171" x="5068888" y="5356225"/>
          <p14:tracePt t="305181" x="4668838" y="5418138"/>
          <p14:tracePt t="305190" x="4268788" y="5418138"/>
          <p14:tracePt t="305197" x="3879850" y="5456238"/>
          <p14:tracePt t="305207" x="3530600" y="5481638"/>
          <p14:tracePt t="305211" x="3192463" y="5481638"/>
          <p14:tracePt t="305221" x="2841625" y="5481638"/>
          <p14:tracePt t="305231" x="2578100" y="5481638"/>
          <p14:tracePt t="305236" x="2303463" y="5481638"/>
          <p14:tracePt t="305247" x="2090738" y="5481638"/>
          <p14:tracePt t="305250" x="1914525" y="5481638"/>
          <p14:tracePt t="305263" x="1765300" y="5481638"/>
          <p14:tracePt t="305273" x="1614488" y="5481638"/>
          <p14:tracePt t="305278" x="1501775" y="5481638"/>
          <p14:tracePt t="305287" x="1376363" y="5468938"/>
          <p14:tracePt t="305291" x="1276350" y="5443538"/>
          <p14:tracePt t="305303" x="1201738" y="5407025"/>
          <p14:tracePt t="305312" x="1114425" y="5394325"/>
          <p14:tracePt t="305317" x="1076325" y="5381625"/>
          <p14:tracePt t="305328" x="1014413" y="5368925"/>
          <p14:tracePt t="305332" x="976313" y="5356225"/>
          <p14:tracePt t="305344" x="938213" y="5343525"/>
          <p14:tracePt t="305353" x="914400" y="5343525"/>
          <p14:tracePt t="305357" x="901700" y="5330825"/>
          <p14:tracePt t="305367" x="876300" y="5330825"/>
          <p14:tracePt t="305383" x="863600" y="5330825"/>
          <p14:tracePt t="305459" x="850900" y="5330825"/>
          <p14:tracePt t="305482" x="850900" y="5318125"/>
          <p14:tracePt t="305488" x="863600" y="5294313"/>
          <p14:tracePt t="305498" x="901700" y="5281613"/>
          <p14:tracePt t="305505" x="950913" y="5256213"/>
          <p14:tracePt t="305515" x="1038225" y="5230813"/>
          <p14:tracePt t="305525" x="1114425" y="5218113"/>
          <p14:tracePt t="305528" x="1189038" y="5218113"/>
          <p14:tracePt t="305539" x="1252538" y="5194300"/>
          <p14:tracePt t="305545" x="1352550" y="5181600"/>
          <p14:tracePt t="305555" x="1414463" y="5156200"/>
          <p14:tracePt t="305565" x="1501775" y="5118100"/>
          <p14:tracePt t="305569" x="1539875" y="5118100"/>
          <p14:tracePt t="305578" x="1589088" y="5081588"/>
          <p14:tracePt t="305585" x="1627188" y="5081588"/>
          <p14:tracePt t="305595" x="1665288" y="5081588"/>
          <p14:tracePt t="305604" x="1714500" y="5081588"/>
          <p14:tracePt t="305610" x="1739900" y="5068888"/>
          <p14:tracePt t="305618" x="1778000" y="5068888"/>
          <p14:tracePt t="305626" x="1814513" y="5068888"/>
          <p14:tracePt t="305635" x="1852613" y="5056188"/>
          <p14:tracePt t="305645" x="1890713" y="5056188"/>
          <p14:tracePt t="305648" x="1927225" y="5043488"/>
          <p14:tracePt t="305659" x="1939925" y="5043488"/>
          <p14:tracePt t="305665" x="1990725" y="5043488"/>
          <p14:tracePt t="305679" x="2014538" y="5030788"/>
          <p14:tracePt t="305684" x="2027238" y="5030788"/>
          <p14:tracePt t="305689" x="2052638" y="5018088"/>
          <p14:tracePt t="305698" x="2065338" y="5018088"/>
          <p14:tracePt t="305709" x="2090738" y="5005388"/>
          <p14:tracePt t="305729" x="2103438" y="4992688"/>
          <p14:tracePt t="305749" x="2103438" y="4981575"/>
          <p14:tracePt t="305831" x="2116138" y="4981575"/>
          <p14:tracePt t="305850" x="2127250" y="4968875"/>
          <p14:tracePt t="306016" x="2139950" y="4956175"/>
          <p14:tracePt t="306037" x="2165350" y="4956175"/>
          <p14:tracePt t="306043" x="2178050" y="4956175"/>
          <p14:tracePt t="306053" x="2190750" y="4956175"/>
          <p14:tracePt t="306057" x="2228850" y="4956175"/>
          <p14:tracePt t="306066" x="2265363" y="4956175"/>
          <p14:tracePt t="306077" x="2290763" y="4943475"/>
          <p14:tracePt t="306083" x="2316163" y="4943475"/>
          <p14:tracePt t="306093" x="2352675" y="4943475"/>
          <p14:tracePt t="306098" x="2390775" y="4930775"/>
          <p14:tracePt t="306109" x="2416175" y="4930775"/>
          <p14:tracePt t="306115" x="2465388" y="4918075"/>
          <p14:tracePt t="306125" x="2490788" y="4918075"/>
          <p14:tracePt t="306134" x="2554288" y="4918075"/>
          <p14:tracePt t="306139" x="2578100" y="4892675"/>
          <p14:tracePt t="306149" x="2616200" y="4892675"/>
          <p14:tracePt t="306155" x="2690813" y="4892675"/>
          <p14:tracePt t="306165" x="2703513" y="4892675"/>
          <p14:tracePt t="306174" x="2741613" y="4892675"/>
          <p14:tracePt t="306179" x="2778125" y="4879975"/>
          <p14:tracePt t="306189" x="2790825" y="4868863"/>
          <p14:tracePt t="306195" x="2816225" y="4868863"/>
          <p14:tracePt t="306205" x="2841625" y="4868863"/>
          <p14:tracePt t="306214" x="2867025" y="4868863"/>
          <p14:tracePt t="306381" x="2803525" y="4868863"/>
          <p14:tracePt t="306387" x="2716213" y="4868863"/>
          <p14:tracePt t="306397" x="2616200" y="4868863"/>
          <p14:tracePt t="306407" x="2503488" y="4868863"/>
          <p14:tracePt t="306411" x="2416175" y="4868863"/>
          <p14:tracePt t="306421" x="2339975" y="4868863"/>
          <p14:tracePt t="306426" x="2252663" y="4868863"/>
          <p14:tracePt t="306437" x="2216150" y="4868863"/>
          <p14:tracePt t="306447" x="2178050" y="4868863"/>
          <p14:tracePt t="306451" x="2165350" y="4868863"/>
          <p14:tracePt t="306463" x="2127250" y="4868863"/>
          <p14:tracePt t="306466" x="2078038" y="4868863"/>
          <p14:tracePt t="306487" x="2065338" y="4868863"/>
          <p14:tracePt t="306503" x="2052638" y="4868863"/>
          <p14:tracePt t="306729" x="2039938" y="4868863"/>
          <p14:tracePt t="307023" x="2090738" y="4868863"/>
          <p14:tracePt t="307026" x="2165350" y="4868863"/>
          <p14:tracePt t="307036" x="2216150" y="4868863"/>
          <p14:tracePt t="307047" x="2265363" y="4868863"/>
          <p14:tracePt t="307052" x="2339975" y="4892675"/>
          <p14:tracePt t="307062" x="2428875" y="4930775"/>
          <p14:tracePt t="307067" x="2490788" y="4930775"/>
          <p14:tracePt t="307077" x="2554288" y="4943475"/>
          <p14:tracePt t="307087" x="2616200" y="4943475"/>
          <p14:tracePt t="307093" x="2690813" y="4968875"/>
          <p14:tracePt t="307102" x="2754313" y="4968875"/>
          <p14:tracePt t="307106" x="2828925" y="4981575"/>
          <p14:tracePt t="307117" x="2879725" y="4981575"/>
          <p14:tracePt t="307126" x="2916238" y="4981575"/>
          <p14:tracePt t="307133" x="2967038" y="4981575"/>
          <p14:tracePt t="307143" x="3003550" y="4981575"/>
          <p14:tracePt t="307148" x="3054350" y="4981575"/>
          <p14:tracePt t="307158" x="3079750" y="4981575"/>
          <p14:tracePt t="307169" x="3103563" y="4981575"/>
          <p14:tracePt t="307173" x="3128963" y="4981575"/>
          <p14:tracePt t="307183" x="3141663" y="4981575"/>
          <p14:tracePt t="307189" x="3167063" y="4981575"/>
          <p14:tracePt t="307199" x="3179763" y="4981575"/>
          <p14:tracePt t="307209" x="3192463" y="4981575"/>
          <p14:tracePt t="307213" x="3205163" y="4981575"/>
          <p14:tracePt t="307223" x="3216275" y="4981575"/>
          <p14:tracePt t="307229" x="3241675" y="4968875"/>
          <p14:tracePt t="307248" x="3254375" y="4968875"/>
          <p14:tracePt t="307263" x="3279775" y="4968875"/>
          <p14:tracePt t="307268" x="3292475" y="4968875"/>
          <p14:tracePt t="307279" x="3305175" y="4956175"/>
          <p14:tracePt t="307295" x="3317875" y="4956175"/>
          <p14:tracePt t="307305" x="3328988" y="4956175"/>
          <p14:tracePt t="307308" x="3341688" y="4956175"/>
          <p14:tracePt t="307319" x="3354388" y="4956175"/>
          <p14:tracePt t="307328" x="3354388" y="4943475"/>
          <p14:tracePt t="307335" x="3367088" y="4930775"/>
          <p14:tracePt t="307371" x="3379788" y="4930775"/>
          <p14:tracePt t="307375" x="3392488" y="4930775"/>
          <p14:tracePt t="307400" x="3405188" y="4918075"/>
          <p14:tracePt t="307434" x="3417888" y="4905375"/>
          <p14:tracePt t="307451" x="3441700" y="4905375"/>
          <p14:tracePt t="307465" x="3441700" y="4879975"/>
          <p14:tracePt t="307487" x="3454400" y="4868863"/>
          <p14:tracePt t="307497" x="3467100" y="4856163"/>
          <p14:tracePt t="307511" x="3479800" y="4843463"/>
          <p14:tracePt t="307520" x="3492500" y="4843463"/>
          <p14:tracePt t="307526" x="3517900" y="4830763"/>
          <p14:tracePt t="307537" x="3530600" y="4818063"/>
          <p14:tracePt t="307541" x="3541713" y="4818063"/>
          <p14:tracePt t="307551" x="3554413" y="4805363"/>
          <p14:tracePt t="307561" x="3579813" y="4792663"/>
          <p14:tracePt t="307567" x="3605213" y="4792663"/>
          <p14:tracePt t="307577" x="3630613" y="4792663"/>
          <p14:tracePt t="307580" x="3654425" y="4792663"/>
          <p14:tracePt t="307590" x="3667125" y="4792663"/>
          <p14:tracePt t="307601" x="3692525" y="4768850"/>
          <p14:tracePt t="307607" x="3705225" y="4768850"/>
          <p14:tracePt t="307616" x="3730625" y="4768850"/>
          <p14:tracePt t="307623" x="3743325" y="4768850"/>
          <p14:tracePt t="307632" x="3756025" y="4768850"/>
          <p14:tracePt t="307642" x="3779838" y="4743450"/>
          <p14:tracePt t="307647" x="3792538" y="4743450"/>
          <p14:tracePt t="307657" x="3805238" y="4743450"/>
          <p14:tracePt t="307663" x="3817938" y="4743450"/>
          <p14:tracePt t="307672" x="3830638" y="4743450"/>
          <p14:tracePt t="307686" x="3856038" y="4718050"/>
          <p14:tracePt t="307712" x="3867150" y="4718050"/>
          <p14:tracePt t="307732" x="3879850" y="4718050"/>
          <p14:tracePt t="307885" x="3892550" y="4705350"/>
          <p14:tracePt t="307925" x="3879850" y="4692650"/>
          <p14:tracePt t="307939" x="3867150" y="4692650"/>
          <p14:tracePt t="307954" x="3856038" y="4692650"/>
          <p14:tracePt t="307981" x="3830638" y="4692650"/>
          <p14:tracePt t="307995" x="3817938" y="4692650"/>
          <p14:tracePt t="308005" x="3779838" y="4692650"/>
          <p14:tracePt t="308010" x="3756025" y="4692650"/>
          <p14:tracePt t="308021" x="3717925" y="4667250"/>
          <p14:tracePt t="308031" x="3692525" y="4667250"/>
          <p14:tracePt t="308034" x="3679825" y="4667250"/>
          <p14:tracePt t="308045" x="3643313" y="4667250"/>
          <p14:tracePt t="308051" x="3617913" y="4667250"/>
          <p14:tracePt t="308071" x="3592513" y="4667250"/>
          <p14:tracePt t="308076" x="3567113" y="4667250"/>
          <p14:tracePt t="308087" x="3517900" y="4667250"/>
          <p14:tracePt t="308092" x="3492500" y="4667250"/>
          <p14:tracePt t="308101" x="3454400" y="4667250"/>
          <p14:tracePt t="308111" x="3417888" y="4667250"/>
          <p14:tracePt t="308116" x="3379788" y="4692650"/>
          <p14:tracePt t="308127" x="3341688" y="4692650"/>
          <p14:tracePt t="308141" x="3317875" y="4705350"/>
          <p14:tracePt t="308151" x="3305175" y="4718050"/>
          <p14:tracePt t="308415" x="3292475" y="4718050"/>
          <p14:tracePt t="308434" x="3267075" y="4730750"/>
          <p14:tracePt t="308438" x="3254375" y="4730750"/>
          <p14:tracePt t="308465" x="3241675" y="4730750"/>
          <p14:tracePt t="308479" x="3228975" y="4743450"/>
          <p14:tracePt t="308505" x="3216275" y="4756150"/>
          <p14:tracePt t="308707" x="3228975" y="4756150"/>
          <p14:tracePt t="308776" x="3241675" y="4768850"/>
          <p14:tracePt t="308833" x="3254375" y="4768850"/>
          <p14:tracePt t="308852" x="3267075" y="4768850"/>
          <p14:tracePt t="308879" x="3279775" y="4768850"/>
          <p14:tracePt t="308902" x="3292475" y="4779963"/>
          <p14:tracePt t="308928" x="3305175" y="4779963"/>
          <p14:tracePt t="308939" x="3317875" y="4792663"/>
          <p14:tracePt t="309382" x="3328988" y="4792663"/>
          <p14:tracePt t="309392" x="3328988" y="4805363"/>
          <p14:tracePt t="309403" x="3305175" y="4843463"/>
          <p14:tracePt t="309417" x="3305175" y="4856163"/>
          <p14:tracePt t="309423" x="3305175" y="4879975"/>
          <p14:tracePt t="309433" x="3305175" y="4905375"/>
          <p14:tracePt t="309443" x="3305175" y="4918075"/>
          <p14:tracePt t="309449" x="3305175" y="4943475"/>
          <p14:tracePt t="309458" x="3305175" y="4981575"/>
          <p14:tracePt t="309462" x="3317875" y="5018088"/>
          <p14:tracePt t="309473" x="3317875" y="5056188"/>
          <p14:tracePt t="309483" x="3328988" y="5105400"/>
          <p14:tracePt t="309488" x="3328988" y="5130800"/>
          <p14:tracePt t="309500" x="3328988" y="5181600"/>
          <p14:tracePt t="309502" x="3328988" y="5205413"/>
          <p14:tracePt t="309523" x="3328988" y="5218113"/>
          <p14:tracePt t="309529" x="3317875" y="5218113"/>
          <p14:tracePt t="309953" x="3354388" y="5218113"/>
          <p14:tracePt t="309963" x="3405188" y="5218113"/>
          <p14:tracePt t="309967" x="3441700" y="5218113"/>
          <p14:tracePt t="309976" x="3505200" y="5218113"/>
          <p14:tracePt t="309987" x="3554413" y="5218113"/>
          <p14:tracePt t="309993" x="3617913" y="5218113"/>
          <p14:tracePt t="310003" x="3692525" y="5205413"/>
          <p14:tracePt t="310007" x="3792538" y="5181600"/>
          <p14:tracePt t="310017" x="3879850" y="5168900"/>
          <p14:tracePt t="310029" x="3956050" y="5130800"/>
          <p14:tracePt t="310032" x="4081463" y="5105400"/>
          <p14:tracePt t="310042" x="4168775" y="5068888"/>
          <p14:tracePt t="310049" x="4243388" y="5056188"/>
          <p14:tracePt t="310059" x="4343400" y="5018088"/>
          <p14:tracePt t="310069" x="4430713" y="5018088"/>
          <p14:tracePt t="310072" x="4494213" y="4992688"/>
          <p14:tracePt t="310083" x="4568825" y="4981575"/>
          <p14:tracePt t="310089" x="4643438" y="4981575"/>
          <p14:tracePt t="310099" x="4706938" y="4968875"/>
          <p14:tracePt t="310108" x="4732338" y="4968875"/>
          <p14:tracePt t="310115" x="4768850" y="4956175"/>
          <p14:tracePt t="310125" x="4781550" y="4930775"/>
          <p14:tracePt t="310281" x="4781550" y="4918075"/>
          <p14:tracePt t="310285" x="4732338" y="4879975"/>
          <p14:tracePt t="310294" x="4668838" y="4843463"/>
          <p14:tracePt t="310301" x="4581525" y="4792663"/>
          <p14:tracePt t="310311" x="4494213" y="4756150"/>
          <p14:tracePt t="310321" x="4406900" y="4718050"/>
          <p14:tracePt t="310325" x="4318000" y="4679950"/>
          <p14:tracePt t="310335" x="4205288" y="4643438"/>
          <p14:tracePt t="310341" x="4130675" y="4605338"/>
          <p14:tracePt t="310351" x="4043363" y="4567238"/>
          <p14:tracePt t="310361" x="3968750" y="4530725"/>
          <p14:tracePt t="310367" x="3930650" y="4505325"/>
          <p14:tracePt t="310378" x="3905250" y="4505325"/>
          <p14:tracePt t="310380" x="3892550" y="4492625"/>
          <p14:tracePt t="310391" x="3879850" y="4492625"/>
          <p14:tracePt t="310401" x="3867150" y="4492625"/>
          <p14:tracePt t="310407" x="3867150" y="4479925"/>
          <p14:tracePt t="310513" x="3867150" y="4492625"/>
          <p14:tracePt t="310536" x="3867150" y="4505325"/>
          <p14:tracePt t="310547" x="3867150" y="4518025"/>
          <p14:tracePt t="310567" x="3867150" y="4530725"/>
          <p14:tracePt t="310583" x="3867150" y="4543425"/>
          <p14:tracePt t="310597" x="3867150" y="4554538"/>
          <p14:tracePt t="310613" x="3867150" y="4567238"/>
          <p14:tracePt t="310623" x="3867150" y="4579938"/>
          <p14:tracePt t="310639" x="3867150" y="4592638"/>
          <p14:tracePt t="310649" x="3867150" y="4605338"/>
          <p14:tracePt t="310653" x="3867150" y="4618038"/>
          <p14:tracePt t="310663" x="3867150" y="4630738"/>
          <p14:tracePt t="310678" x="3867150" y="4643438"/>
          <p14:tracePt t="310875" x="3867150" y="4656138"/>
          <p14:tracePt t="310880" x="3867150" y="4667250"/>
          <p14:tracePt t="310901" x="3867150" y="4692650"/>
          <p14:tracePt t="311345" x="3867150" y="4705350"/>
          <p14:tracePt t="311359" x="3867150" y="4718050"/>
          <p14:tracePt t="311587" x="3867150" y="4730750"/>
          <p14:tracePt t="311602" x="3867150" y="4743450"/>
          <p14:tracePt t="311621" x="3867150" y="4756150"/>
          <p14:tracePt t="311641" x="3867150" y="4779963"/>
          <p14:tracePt t="311663" x="3867150" y="4792663"/>
          <p14:tracePt t="311666" x="3867150" y="4805363"/>
          <p14:tracePt t="311676" x="3856038" y="4818063"/>
          <p14:tracePt t="311899" x="3856038" y="4830763"/>
          <p14:tracePt t="311909" x="3856038" y="4843463"/>
          <p14:tracePt t="311929" x="3856038" y="4868863"/>
          <p14:tracePt t="312293" x="3856038" y="4879975"/>
          <p14:tracePt t="312303" x="3856038" y="4892675"/>
          <p14:tracePt t="312339" x="3856038" y="4905375"/>
          <p14:tracePt t="312353" x="3856038" y="4918075"/>
          <p14:tracePt t="312399" x="3879850" y="4918075"/>
          <p14:tracePt t="312422" x="3892550" y="4918075"/>
          <p14:tracePt t="312438" x="3905250" y="4918075"/>
          <p14:tracePt t="312459" x="3917950" y="4918075"/>
          <p14:tracePt t="312475" x="3930650" y="4918075"/>
          <p14:tracePt t="312479" x="3943350" y="4918075"/>
          <p14:tracePt t="312508" x="3956050" y="4918075"/>
          <p14:tracePt t="312677" x="3943350" y="4918075"/>
          <p14:tracePt t="312710" x="3930650" y="4918075"/>
          <p14:tracePt t="312736" x="3917950" y="4918075"/>
          <p14:tracePt t="312750" x="3905250" y="4918075"/>
          <p14:tracePt t="312760" x="3892550" y="4918075"/>
          <p14:tracePt t="312786" x="3879850" y="4918075"/>
          <p14:tracePt t="312877" x="3867150" y="4918075"/>
          <p14:tracePt t="312893" x="3856038" y="4918075"/>
          <p14:tracePt t="312907" x="3830638" y="4918075"/>
          <p14:tracePt t="312916" x="3805238" y="4918075"/>
          <p14:tracePt t="312923" x="3756025" y="4905375"/>
          <p14:tracePt t="312933" x="3717925" y="4905375"/>
          <p14:tracePt t="312943" x="3679825" y="4905375"/>
          <p14:tracePt t="312949" x="3617913" y="4868863"/>
          <p14:tracePt t="312959" x="3592513" y="4868863"/>
          <p14:tracePt t="312962" x="3541713" y="4856163"/>
          <p14:tracePt t="312973" x="3492500" y="4830763"/>
          <p14:tracePt t="312983" x="3441700" y="4805363"/>
          <p14:tracePt t="312989" x="3405188" y="4792663"/>
          <p14:tracePt t="312999" x="3328988" y="4756150"/>
          <p14:tracePt t="313003" x="3292475" y="4743450"/>
          <p14:tracePt t="313012" x="3241675" y="4718050"/>
          <p14:tracePt t="313023" x="3205163" y="4705350"/>
          <p14:tracePt t="313029" x="3192463" y="4705350"/>
          <p14:tracePt t="313039" x="3154363" y="4692650"/>
          <p14:tracePt t="313044" x="3128963" y="4692650"/>
          <p14:tracePt t="313055" x="3103563" y="4679950"/>
          <p14:tracePt t="313065" x="3079750" y="4679950"/>
          <p14:tracePt t="313078" x="3067050" y="4679950"/>
          <p14:tracePt t="313085" x="3054350" y="4667250"/>
          <p14:tracePt t="313119" x="3041650" y="4656138"/>
          <p14:tracePt t="313135" x="3028950" y="4656138"/>
          <p14:tracePt t="313160" x="3016250" y="4656138"/>
          <p14:tracePt t="313165" x="3003550" y="4643438"/>
          <p14:tracePt t="313185" x="2992438" y="4643438"/>
          <p14:tracePt t="313191" x="2967038" y="4630738"/>
          <p14:tracePt t="313205" x="2954338" y="4618038"/>
          <p14:tracePt t="313225" x="2941638" y="4605338"/>
          <p14:tracePt t="313231" x="2928938" y="4605338"/>
          <p14:tracePt t="313241" x="2916238" y="4592638"/>
          <p14:tracePt t="313247" x="2903538" y="4592638"/>
          <p14:tracePt t="313257" x="2879725" y="4567238"/>
          <p14:tracePt t="313267" x="2841625" y="4554538"/>
          <p14:tracePt t="313271" x="2816225" y="4543425"/>
          <p14:tracePt t="313280" x="2767013" y="4530725"/>
          <p14:tracePt t="313287" x="2741613" y="4518025"/>
          <p14:tracePt t="313296" x="2703513" y="4505325"/>
          <p14:tracePt t="313307" x="2641600" y="4479925"/>
          <p14:tracePt t="313311" x="2590800" y="4443413"/>
          <p14:tracePt t="313320" x="2516188" y="4418013"/>
          <p14:tracePt t="313326" x="2390775" y="4379913"/>
          <p14:tracePt t="313336" x="2352675" y="4367213"/>
          <p14:tracePt t="313347" x="2265363" y="4367213"/>
          <p14:tracePt t="313351" x="2216150" y="4354513"/>
          <p14:tracePt t="313360" x="2116138" y="4354513"/>
          <p14:tracePt t="313366" x="2027238" y="4354513"/>
          <p14:tracePt t="313377" x="1927225" y="4354513"/>
          <p14:tracePt t="313387" x="1839913" y="4354513"/>
          <p14:tracePt t="313391" x="1739900" y="4354513"/>
          <p14:tracePt t="313401" x="1665288" y="4354513"/>
          <p14:tracePt t="313407" x="1589088" y="4354513"/>
          <p14:tracePt t="313416" x="1489075" y="4354513"/>
          <p14:tracePt t="313427" x="1452563" y="4354513"/>
          <p14:tracePt t="313433" x="1401763" y="4354513"/>
          <p14:tracePt t="313442" x="1339850" y="4354513"/>
          <p14:tracePt t="313446" x="1301750" y="4367213"/>
          <p14:tracePt t="313457" x="1263650" y="4379913"/>
          <p14:tracePt t="313467" x="1214438" y="4379913"/>
          <p14:tracePt t="313473" x="1189038" y="4392613"/>
          <p14:tracePt t="313482" x="1176338" y="4405313"/>
          <p14:tracePt t="313489" x="1150938" y="4405313"/>
          <p14:tracePt t="313499" x="1127125" y="4405313"/>
          <p14:tracePt t="313509" x="1114425" y="4418013"/>
          <p14:tracePt t="313513" x="1089025" y="4418013"/>
          <p14:tracePt t="313523" x="1063625" y="4430713"/>
          <p14:tracePt t="313528" x="1050925" y="4430713"/>
          <p14:tracePt t="313539" x="1027113" y="4430713"/>
          <p14:tracePt t="313549" x="1001713" y="4443413"/>
          <p14:tracePt t="313554" x="976313" y="4443413"/>
          <p14:tracePt t="313563" x="950913" y="4443413"/>
          <p14:tracePt t="313589" x="925513" y="4443413"/>
          <p14:tracePt t="313595" x="925513" y="4454525"/>
          <p14:tracePt t="313679" x="938213" y="4467225"/>
          <p14:tracePt t="313689" x="950913" y="4467225"/>
          <p14:tracePt t="313695" x="963613" y="4467225"/>
          <p14:tracePt t="313704" x="976313" y="4479925"/>
          <p14:tracePt t="313711" x="1001713" y="4479925"/>
          <p14:tracePt t="313721" x="1014413" y="4479925"/>
          <p14:tracePt t="313730" x="1038225" y="4492625"/>
          <p14:tracePt t="313734" x="1063625" y="4505325"/>
          <p14:tracePt t="313751" x="1089025" y="4505325"/>
          <p14:tracePt t="313761" x="1101725" y="4505325"/>
          <p14:tracePt t="313771" x="1127125" y="4518025"/>
          <p14:tracePt t="313775" x="1163638" y="4518025"/>
          <p14:tracePt t="313785" x="1201738" y="4530725"/>
          <p14:tracePt t="313791" x="1227138" y="4554538"/>
          <p14:tracePt t="313801" x="1252538" y="4554538"/>
          <p14:tracePt t="313810" x="1276350" y="4554538"/>
          <p14:tracePt t="313816" x="1301750" y="4554538"/>
          <p14:tracePt t="313827" x="1339850" y="4554538"/>
          <p14:tracePt t="313831" x="1389063" y="4554538"/>
          <p14:tracePt t="313840" x="1427163" y="4567238"/>
          <p14:tracePt t="313851" x="1439863" y="4579938"/>
          <p14:tracePt t="313857" x="1465263" y="4579938"/>
          <p14:tracePt t="313867" x="1476375" y="4579938"/>
          <p14:tracePt t="313871" x="1489075" y="4579938"/>
          <p14:tracePt t="313947" x="1489075" y="4592638"/>
          <p14:tracePt t="313956" x="1489075" y="4605338"/>
          <p14:tracePt t="313963" x="1489075" y="4630738"/>
          <p14:tracePt t="313972" x="1439863" y="4630738"/>
          <p14:tracePt t="313983" x="1352550" y="4656138"/>
          <p14:tracePt t="313987" x="1289050" y="4656138"/>
          <p14:tracePt t="313997" x="1214438" y="4656138"/>
          <p14:tracePt t="314003" x="1150938" y="4656138"/>
          <p14:tracePt t="314012" x="1076325" y="4656138"/>
          <p14:tracePt t="314023" x="1050925" y="4656138"/>
          <p14:tracePt t="314027" x="1014413" y="4656138"/>
          <p14:tracePt t="314037" x="1001713" y="4656138"/>
          <p14:tracePt t="314102" x="1038225" y="4656138"/>
          <p14:tracePt t="314113" x="1127125" y="4718050"/>
          <p14:tracePt t="314119" x="1214438" y="4756150"/>
          <p14:tracePt t="314128" x="1327150" y="4792663"/>
          <p14:tracePt t="314134" x="1401763" y="4818063"/>
          <p14:tracePt t="314143" x="1514475" y="4830763"/>
          <p14:tracePt t="314153" x="1614488" y="4856163"/>
          <p14:tracePt t="314159" x="1665288" y="4856163"/>
          <p14:tracePt t="314168" x="1701800" y="4856163"/>
          <p14:tracePt t="314173" x="1727200" y="4856163"/>
          <p14:tracePt t="314195" x="1739900" y="4856163"/>
          <p14:tracePt t="314245" x="1701800" y="4856163"/>
          <p14:tracePt t="314258" x="1665288" y="4856163"/>
          <p14:tracePt t="314269" x="1614488" y="4830763"/>
          <p14:tracePt t="314279" x="1552575" y="4830763"/>
          <p14:tracePt t="314285" x="1476375" y="4830763"/>
          <p14:tracePt t="314294" x="1376363" y="4818063"/>
          <p14:tracePt t="314300" x="1263650" y="4756150"/>
          <p14:tracePt t="314309" x="1189038" y="4743450"/>
          <p14:tracePt t="314319" x="1139825" y="4730750"/>
          <p14:tracePt t="314325" x="1101725" y="4718050"/>
          <p14:tracePt t="314335" x="1076325" y="4718050"/>
          <p14:tracePt t="314340" x="1038225" y="4705350"/>
          <p14:tracePt t="314361" x="1038225" y="4692650"/>
          <p14:tracePt t="314487" x="1050925" y="4667250"/>
          <p14:tracePt t="314491" x="1076325" y="4667250"/>
          <p14:tracePt t="314500" x="1114425" y="4667250"/>
          <p14:tracePt t="314506" x="1150938" y="4643438"/>
          <p14:tracePt t="314517" x="1163638" y="4643438"/>
          <p14:tracePt t="314527" x="1214438" y="4643438"/>
          <p14:tracePt t="314531" x="1263650" y="4618038"/>
          <p14:tracePt t="314541" x="1301750" y="4618038"/>
          <p14:tracePt t="314548" x="1352550" y="4618038"/>
          <p14:tracePt t="314557" x="1427163" y="4618038"/>
          <p14:tracePt t="314567" x="1514475" y="4618038"/>
          <p14:tracePt t="314573" x="1601788" y="4618038"/>
          <p14:tracePt t="314583" x="1689100" y="4618038"/>
          <p14:tracePt t="314586" x="1752600" y="4618038"/>
          <p14:tracePt t="314598" x="1801813" y="4618038"/>
          <p14:tracePt t="314607" x="1814513" y="4618038"/>
          <p14:tracePt t="314613" x="1852613" y="4618038"/>
          <p14:tracePt t="314627" x="1865313" y="4630738"/>
          <p14:tracePt t="314639" x="1865313" y="4643438"/>
          <p14:tracePt t="314649" x="1878013" y="4656138"/>
          <p14:tracePt t="314653" x="1890713" y="4667250"/>
          <p14:tracePt t="314664" x="1890713" y="4692650"/>
          <p14:tracePt t="314680" x="1903413" y="4718050"/>
          <p14:tracePt t="314713" x="1903413" y="4730750"/>
          <p14:tracePt t="314733" x="1903413" y="4743450"/>
          <p14:tracePt t="314738" x="1903413" y="4756150"/>
          <p14:tracePt t="314749" x="1865313" y="4768850"/>
          <p14:tracePt t="314755" x="1839913" y="4768850"/>
          <p14:tracePt t="314765" x="1801813" y="4768850"/>
          <p14:tracePt t="314774" x="1778000" y="4779963"/>
          <p14:tracePt t="314780" x="1727200" y="4779963"/>
          <p14:tracePt t="314788" x="1701800" y="4779963"/>
          <p14:tracePt t="314795" x="1652588" y="4792663"/>
          <p14:tracePt t="314805" x="1639888" y="4792663"/>
          <p14:tracePt t="314815" x="1601788" y="4805363"/>
          <p14:tracePt t="314829" x="1589088" y="4805363"/>
          <p14:tracePt t="314855" x="1565275" y="4805363"/>
          <p14:tracePt t="314870" x="1565275" y="4818063"/>
          <p14:tracePt t="314971" x="1589088" y="4818063"/>
          <p14:tracePt t="314981" x="1614488" y="4818063"/>
          <p14:tracePt t="314990" x="1652588" y="4818063"/>
          <p14:tracePt t="314997" x="1701800" y="4818063"/>
          <p14:tracePt t="315007" x="1778000" y="4805363"/>
          <p14:tracePt t="315011" x="1827213" y="4805363"/>
          <p14:tracePt t="315021" x="1878013" y="4792663"/>
          <p14:tracePt t="315030" x="1939925" y="4768850"/>
          <p14:tracePt t="315037" x="1978025" y="4768850"/>
          <p14:tracePt t="315046" x="2003425" y="4756150"/>
          <p14:tracePt t="315050" x="2052638" y="4743450"/>
          <p14:tracePt t="315062" x="2090738" y="4730750"/>
          <p14:tracePt t="315071" x="2116138" y="4730750"/>
          <p14:tracePt t="315078" x="2139950" y="4730750"/>
          <p14:tracePt t="315087" x="2152650" y="4730750"/>
          <p14:tracePt t="315091" x="2165350" y="4730750"/>
          <p14:tracePt t="315101" x="2190750" y="4730750"/>
          <p14:tracePt t="315116" x="2203450" y="4730750"/>
          <p14:tracePt t="315133" x="2216150" y="4730750"/>
          <p14:tracePt t="315156" x="2228850" y="4730750"/>
          <p14:tracePt t="315182" x="2239963" y="4730750"/>
          <p14:tracePt t="315199" x="2252663" y="4730750"/>
          <p14:tracePt t="315209" x="2265363" y="4730750"/>
          <p14:tracePt t="315212" x="2278063" y="4730750"/>
          <p14:tracePt t="315232" x="2303463" y="4730750"/>
          <p14:tracePt t="315249" x="2316163" y="4730750"/>
          <p14:tracePt t="315253" x="2328863" y="4730750"/>
          <p14:tracePt t="315272" x="2339975" y="4730750"/>
          <p14:tracePt t="315408" x="2352675" y="4730750"/>
          <p14:tracePt t="315525" x="2365375" y="4730750"/>
          <p14:tracePt t="315570" x="2390775" y="4730750"/>
          <p14:tracePt t="315576" x="2390775" y="4718050"/>
          <p14:tracePt t="315587" x="2403475" y="4718050"/>
          <p14:tracePt t="315600" x="2416175" y="4718050"/>
          <p14:tracePt t="315610" x="2428875" y="4718050"/>
          <p14:tracePt t="315617" x="2441575" y="4718050"/>
          <p14:tracePt t="315627" x="2452688" y="4718050"/>
          <p14:tracePt t="315631" x="2465388" y="4705350"/>
          <p14:tracePt t="315641" x="2478088" y="4705350"/>
          <p14:tracePt t="315657" x="2503488" y="4705350"/>
          <p14:tracePt t="315667" x="2528888" y="4705350"/>
          <p14:tracePt t="315671" x="2554288" y="4705350"/>
          <p14:tracePt t="315691" x="2578100" y="4705350"/>
          <p14:tracePt t="315697" x="2603500" y="4705350"/>
          <p14:tracePt t="315707" x="2641600" y="4705350"/>
          <p14:tracePt t="315712" x="2667000" y="4705350"/>
          <p14:tracePt t="315723" x="2690813" y="4705350"/>
          <p14:tracePt t="315733" x="2741613" y="4705350"/>
          <p14:tracePt t="315737" x="2778125" y="4705350"/>
          <p14:tracePt t="315746" x="2803525" y="4705350"/>
          <p14:tracePt t="315752" x="2828925" y="4705350"/>
          <p14:tracePt t="315763" x="2879725" y="4679950"/>
          <p14:tracePt t="315774" x="2903538" y="4679950"/>
          <p14:tracePt t="315776" x="2954338" y="4679950"/>
          <p14:tracePt t="315787" x="2979738" y="4679950"/>
          <p14:tracePt t="315893" x="2916238" y="4679950"/>
          <p14:tracePt t="315903" x="2828925" y="4679950"/>
          <p14:tracePt t="315909" x="2767013" y="4679950"/>
          <p14:tracePt t="315918" x="2716213" y="4679950"/>
          <p14:tracePt t="315923" x="2678113" y="4679950"/>
          <p14:tracePt t="315935" x="2641600" y="4679950"/>
          <p14:tracePt t="315945" x="2616200" y="4679950"/>
          <p14:tracePt t="315958" x="2603500" y="4679950"/>
          <p14:tracePt t="316061" x="2667000" y="4679950"/>
          <p14:tracePt t="316071" x="2803525" y="4679950"/>
          <p14:tracePt t="316075" x="2979738" y="4679950"/>
          <p14:tracePt t="316084" x="3179763" y="4679950"/>
          <p14:tracePt t="316091" x="3492500" y="4679950"/>
          <p14:tracePt t="316101" x="3830638" y="4679950"/>
          <p14:tracePt t="316110" x="4168775" y="4679950"/>
          <p14:tracePt t="316114" x="4406900" y="4679950"/>
          <p14:tracePt t="316125" x="4681538" y="4679950"/>
          <p14:tracePt t="316131" x="4856163" y="4679950"/>
          <p14:tracePt t="316141" x="4994275" y="4679950"/>
          <p14:tracePt t="316150" x="5106988" y="4679950"/>
          <p14:tracePt t="316157" x="5132388" y="4679950"/>
          <p14:tracePt t="316176" x="5145088" y="4667250"/>
          <p14:tracePt t="316210" x="5145088" y="4656138"/>
          <p14:tracePt t="316221" x="5094288" y="4656138"/>
          <p14:tracePt t="316227" x="4956175" y="4656138"/>
          <p14:tracePt t="316237" x="4781550" y="4656138"/>
          <p14:tracePt t="316240" x="4594225" y="4656138"/>
          <p14:tracePt t="316251" x="4394200" y="4656138"/>
          <p14:tracePt t="316261" x="4205288" y="4656138"/>
          <p14:tracePt t="316267" x="3979863" y="4656138"/>
          <p14:tracePt t="316277" x="3817938" y="4656138"/>
          <p14:tracePt t="316281" x="3705225" y="4656138"/>
          <p14:tracePt t="316293" x="3605213" y="4656138"/>
          <p14:tracePt t="316303" x="3567113" y="4656138"/>
          <p14:tracePt t="316307" x="3541713" y="4656138"/>
          <p14:tracePt t="316399" x="3630613" y="4656138"/>
          <p14:tracePt t="316403" x="3767138" y="4656138"/>
          <p14:tracePt t="316413" x="3892550" y="4656138"/>
          <p14:tracePt t="316423" x="4030663" y="4656138"/>
          <p14:tracePt t="316429" x="4217988" y="4656138"/>
          <p14:tracePt t="316439" x="4368800" y="4656138"/>
          <p14:tracePt t="316443" x="4506913" y="4656138"/>
          <p14:tracePt t="316452" x="4630738" y="4656138"/>
          <p14:tracePt t="316463" x="4694238" y="4656138"/>
          <p14:tracePt t="316469" x="4768850" y="4656138"/>
          <p14:tracePt t="316479" x="4794250" y="4656138"/>
          <p14:tracePt t="316575" x="4681538" y="4656138"/>
          <p14:tracePt t="316578" x="4530725" y="4656138"/>
          <p14:tracePt t="316588" x="4368800" y="4656138"/>
          <p14:tracePt t="316595" x="4181475" y="4656138"/>
          <p14:tracePt t="316605" x="3979863" y="4643438"/>
          <p14:tracePt t="316614" x="3792538" y="4643438"/>
          <p14:tracePt t="316618" x="3617913" y="4643438"/>
          <p14:tracePt t="316631" x="3467100" y="4643438"/>
          <p14:tracePt t="316635" x="3317875" y="4643438"/>
          <p14:tracePt t="316645" x="3205163" y="4643438"/>
          <p14:tracePt t="316654" x="3128963" y="4643438"/>
          <p14:tracePt t="316661" x="3092450" y="4643438"/>
          <p14:tracePt t="316671" x="3079750" y="4643438"/>
          <p14:tracePt t="316675" x="3067050" y="4643438"/>
          <p14:tracePt t="316787" x="3079750" y="4643438"/>
          <p14:tracePt t="316797" x="3141663" y="4643438"/>
          <p14:tracePt t="316807" x="3216275" y="4643438"/>
          <p14:tracePt t="316813" x="3317875" y="4643438"/>
          <p14:tracePt t="316823" x="3405188" y="4643438"/>
          <p14:tracePt t="316833" x="3517900" y="4643438"/>
          <p14:tracePt t="316837" x="3630613" y="4643438"/>
          <p14:tracePt t="316847" x="3705225" y="4643438"/>
          <p14:tracePt t="316852" x="3805238" y="4643438"/>
          <p14:tracePt t="316863" x="3879850" y="4643438"/>
          <p14:tracePt t="316873" x="3956050" y="4643438"/>
          <p14:tracePt t="316877" x="4017963" y="4643438"/>
          <p14:tracePt t="316886" x="4056063" y="4643438"/>
          <p14:tracePt t="316899" x="4081463" y="4643438"/>
          <p14:tracePt t="316902" x="4092575" y="4643438"/>
          <p14:tracePt t="316912" x="4105275" y="4643438"/>
          <p14:tracePt t="317089" x="4092575" y="4643438"/>
          <p14:tracePt t="317098" x="4068763" y="4630738"/>
          <p14:tracePt t="317109" x="4043363" y="4618038"/>
          <p14:tracePt t="317114" x="4005263" y="4592638"/>
          <p14:tracePt t="317125" x="3930650" y="4592638"/>
          <p14:tracePt t="317129" x="3867150" y="4592638"/>
          <p14:tracePt t="317138" x="3817938" y="4592638"/>
          <p14:tracePt t="317149" x="3743325" y="4567238"/>
          <p14:tracePt t="317155" x="3667125" y="4567238"/>
          <p14:tracePt t="317165" x="3630613" y="4554538"/>
          <p14:tracePt t="317169" x="3567113" y="4554538"/>
          <p14:tracePt t="317180" x="3505200" y="4530725"/>
          <p14:tracePt t="317189" x="3467100" y="4530725"/>
          <p14:tracePt t="317196" x="3441700" y="4530725"/>
          <p14:tracePt t="317205" x="3417888" y="4530725"/>
          <p14:tracePt t="317211" x="3367088" y="4530725"/>
          <p14:tracePt t="317220" x="3341688" y="4530725"/>
          <p14:tracePt t="317231" x="3305175" y="4530725"/>
          <p14:tracePt t="317235" x="3279775" y="4530725"/>
          <p14:tracePt t="317245" x="3228975" y="4530725"/>
          <p14:tracePt t="317251" x="3205163" y="4530725"/>
          <p14:tracePt t="317261" x="3179763" y="4530725"/>
          <p14:tracePt t="317271" x="3167063" y="4530725"/>
          <p14:tracePt t="317275" x="3154363" y="4530725"/>
          <p14:tracePt t="317284" x="3128963" y="4530725"/>
          <p14:tracePt t="317291" x="3116263" y="4530725"/>
          <p14:tracePt t="317311" x="3103563" y="4530725"/>
          <p14:tracePt t="317317" x="3092450" y="4530725"/>
          <p14:tracePt t="317331" x="3067050" y="4530725"/>
          <p14:tracePt t="317351" x="3054350" y="4530725"/>
          <p14:tracePt t="317357" x="3041650" y="4530725"/>
          <p14:tracePt t="317371" x="3028950" y="4543425"/>
          <p14:tracePt t="317433" x="3016250" y="4543425"/>
          <p14:tracePt t="317436" x="3016250" y="4554538"/>
          <p14:tracePt t="317447" x="3016250" y="4567238"/>
          <p14:tracePt t="317453" x="3041650" y="4592638"/>
          <p14:tracePt t="317463" x="3079750" y="4618038"/>
          <p14:tracePt t="317472" x="3116263" y="4643438"/>
          <p14:tracePt t="317477" x="3154363" y="4656138"/>
          <p14:tracePt t="317487" x="3228975" y="4679950"/>
          <p14:tracePt t="317493" x="3305175" y="4692650"/>
          <p14:tracePt t="317503" x="3367088" y="4730750"/>
          <p14:tracePt t="317512" x="3479800" y="4730750"/>
          <p14:tracePt t="317519" x="3567113" y="4756150"/>
          <p14:tracePt t="317528" x="3679825" y="4756150"/>
          <p14:tracePt t="317533" x="3767138" y="4768850"/>
          <p14:tracePt t="317544" x="3867150" y="4792663"/>
          <p14:tracePt t="317553" x="3917950" y="4792663"/>
          <p14:tracePt t="317560" x="3992563" y="4792663"/>
          <p14:tracePt t="317568" x="4017963" y="4792663"/>
          <p14:tracePt t="317573" x="4043363" y="4792663"/>
          <p14:tracePt t="317582" x="4056063" y="4792663"/>
          <p14:tracePt t="317593" x="4068763" y="4792663"/>
          <p14:tracePt t="317613" x="4092575" y="4792663"/>
          <p14:tracePt t="317639" x="4105275" y="4792663"/>
          <p14:tracePt t="317648" x="4105275" y="4779963"/>
          <p14:tracePt t="317665" x="4117975" y="4779963"/>
          <p14:tracePt t="317679" x="4130675" y="4756150"/>
          <p14:tracePt t="317718" x="4143375" y="4756150"/>
          <p14:tracePt t="317725" x="4143375" y="4743450"/>
          <p14:tracePt t="317739" x="4130675" y="4730750"/>
          <p14:tracePt t="317748" x="4092575" y="4705350"/>
          <p14:tracePt t="317760" x="4068763" y="4705350"/>
          <p14:tracePt t="317765" x="4017963" y="4705350"/>
          <p14:tracePt t="317775" x="3943350" y="4692650"/>
          <p14:tracePt t="317781" x="3867150" y="4679950"/>
          <p14:tracePt t="317792" x="3767138" y="4679950"/>
          <p14:tracePt t="317801" x="3667125" y="4679950"/>
          <p14:tracePt t="317805" x="3567113" y="4679950"/>
          <p14:tracePt t="317815" x="3441700" y="4679950"/>
          <p14:tracePt t="317821" x="3328988" y="4679950"/>
          <p14:tracePt t="317831" x="3216275" y="4679950"/>
          <p14:tracePt t="317842" x="3141663" y="4679950"/>
          <p14:tracePt t="317844" x="3079750" y="4679950"/>
          <p14:tracePt t="317855" x="3028950" y="4679950"/>
          <p14:tracePt t="317861" x="2992438" y="4679950"/>
          <p14:tracePt t="317871" x="2967038" y="4679950"/>
          <p14:tracePt t="317880" x="2941638" y="4679950"/>
          <p14:tracePt t="317885" x="2916238" y="4679950"/>
          <p14:tracePt t="317901" x="2890838" y="4679950"/>
          <p14:tracePt t="318179" x="2903538" y="4679950"/>
          <p14:tracePt t="318189" x="2916238" y="4679950"/>
          <p14:tracePt t="318203" x="2941638" y="4679950"/>
          <p14:tracePt t="318213" x="2967038" y="4679950"/>
          <p14:tracePt t="318229" x="2992438" y="4679950"/>
          <p14:tracePt t="318239" x="3003550" y="4679950"/>
          <p14:tracePt t="318244" x="3016250" y="4679950"/>
          <p14:tracePt t="318258" x="3028950" y="4679950"/>
          <p14:tracePt t="318269" x="3041650" y="4679950"/>
          <p14:tracePt t="318285" x="3054350" y="4679950"/>
          <p14:tracePt t="318314" x="3067050" y="4679950"/>
          <p14:tracePt t="318331" x="3079750" y="4679950"/>
          <p14:tracePt t="318895" x="3103563" y="4679950"/>
          <p14:tracePt t="318899" x="3128963" y="4679950"/>
          <p14:tracePt t="318909" x="3167063" y="4679950"/>
          <p14:tracePt t="318920" x="3192463" y="4679950"/>
          <p14:tracePt t="318925" x="3241675" y="4679950"/>
          <p14:tracePt t="318935" x="3292475" y="4679950"/>
          <p14:tracePt t="318941" x="3341688" y="4679950"/>
          <p14:tracePt t="318951" x="3429000" y="4679950"/>
          <p14:tracePt t="318961" x="3517900" y="4679950"/>
          <p14:tracePt t="318964" x="3579813" y="4679950"/>
          <p14:tracePt t="318975" x="3630613" y="4679950"/>
          <p14:tracePt t="318981" x="3667125" y="4679950"/>
          <p14:tracePt t="318991" x="3705225" y="4679950"/>
          <p14:tracePt t="319001" x="3756025" y="4679950"/>
          <p14:tracePt t="319005" x="3792538" y="4679950"/>
          <p14:tracePt t="319014" x="3817938" y="4679950"/>
          <p14:tracePt t="319021" x="3830638" y="4679950"/>
          <p14:tracePt t="319031" x="3843338" y="4679950"/>
          <p14:tracePt t="319117" x="3843338" y="4656138"/>
          <p14:tracePt t="319121" x="3830638" y="4656138"/>
          <p14:tracePt t="319130" x="3805238" y="4618038"/>
          <p14:tracePt t="319136" x="3743325" y="4618038"/>
          <p14:tracePt t="319147" x="3705225" y="4592638"/>
          <p14:tracePt t="319157" x="3617913" y="4567238"/>
          <p14:tracePt t="319161" x="3567113" y="4554538"/>
          <p14:tracePt t="319173" x="3479800" y="4530725"/>
          <p14:tracePt t="319176" x="3392488" y="4518025"/>
          <p14:tracePt t="319186" x="3317875" y="4518025"/>
          <p14:tracePt t="319197" x="3279775" y="4505325"/>
          <p14:tracePt t="319203" x="3216275" y="4505325"/>
          <p14:tracePt t="319213" x="3141663" y="4505325"/>
          <p14:tracePt t="319217" x="3092450" y="4505325"/>
          <p14:tracePt t="319227" x="3003550" y="4505325"/>
          <p14:tracePt t="319237" x="2941638" y="4505325"/>
          <p14:tracePt t="319243" x="2841625" y="4505325"/>
          <p14:tracePt t="319252" x="2778125" y="4505325"/>
          <p14:tracePt t="319258" x="2703513" y="4505325"/>
          <p14:tracePt t="319269" x="2616200" y="4518025"/>
          <p14:tracePt t="319279" x="2541588" y="4543425"/>
          <p14:tracePt t="319283" x="2478088" y="4554538"/>
          <p14:tracePt t="319292" x="2403475" y="4592638"/>
          <p14:tracePt t="319299" x="2352675" y="4592638"/>
          <p14:tracePt t="319309" x="2328863" y="4618038"/>
          <p14:tracePt t="319319" x="2303463" y="4618038"/>
          <p14:tracePt t="319323" x="2278063" y="4643438"/>
          <p14:tracePt t="319332" x="2265363" y="4643438"/>
          <p14:tracePt t="319349" x="2252663" y="4643438"/>
          <p14:tracePt t="319375" x="2239963" y="4643438"/>
          <p14:tracePt t="319378" x="2239963" y="4656138"/>
          <p14:tracePt t="319388" x="2216150" y="4667250"/>
          <p14:tracePt t="319399" x="2216150" y="4679950"/>
          <p14:tracePt t="319405" x="2190750" y="4692650"/>
          <p14:tracePt t="319415" x="2178050" y="4705350"/>
          <p14:tracePt t="319418" x="2165350" y="4718050"/>
          <p14:tracePt t="319429" x="2139950" y="4743450"/>
          <p14:tracePt t="319439" x="2127250" y="4756150"/>
          <p14:tracePt t="319445" x="2116138" y="4768850"/>
          <p14:tracePt t="319454" x="2103438" y="4792663"/>
          <p14:tracePt t="319459" x="2090738" y="4805363"/>
          <p14:tracePt t="319469" x="2078038" y="4818063"/>
          <p14:tracePt t="319479" x="2065338" y="4830763"/>
          <p14:tracePt t="319485" x="2065338" y="4856163"/>
          <p14:tracePt t="319494" x="2039938" y="4868863"/>
          <p14:tracePt t="319499" x="2039938" y="4879975"/>
          <p14:tracePt t="319521" x="2039938" y="4905375"/>
          <p14:tracePt t="319525" x="2014538" y="4918075"/>
          <p14:tracePt t="319535" x="2014538" y="4930775"/>
          <p14:tracePt t="319561" x="2014538" y="4956175"/>
          <p14:tracePt t="319580" x="2014538" y="4968875"/>
          <p14:tracePt t="319605" x="2014538" y="4981575"/>
          <p14:tracePt t="319621" x="2014538" y="4992688"/>
          <p14:tracePt t="319641" x="2014538" y="5005388"/>
          <p14:tracePt t="319656" x="2014538" y="5030788"/>
          <p14:tracePt t="319671" x="2027238" y="5030788"/>
          <p14:tracePt t="319687" x="2039938" y="5043488"/>
          <p14:tracePt t="319697" x="2052638" y="5043488"/>
          <p14:tracePt t="319700" x="2065338" y="5056188"/>
          <p14:tracePt t="319712" x="2090738" y="5068888"/>
          <p14:tracePt t="319721" x="2103438" y="5081588"/>
          <p14:tracePt t="319727" x="2116138" y="5081588"/>
          <p14:tracePt t="319737" x="2139950" y="5092700"/>
          <p14:tracePt t="319742" x="2152650" y="5105400"/>
          <p14:tracePt t="319752" x="2178050" y="5105400"/>
          <p14:tracePt t="319763" x="2216150" y="5130800"/>
          <p14:tracePt t="319767" x="2239963" y="5130800"/>
          <p14:tracePt t="319777" x="2252663" y="5130800"/>
          <p14:tracePt t="319782" x="2278063" y="5130800"/>
          <p14:tracePt t="319793" x="2290763" y="5130800"/>
          <p14:tracePt t="319803" x="2303463" y="5130800"/>
          <p14:tracePt t="319819" x="2328863" y="5130800"/>
          <p14:tracePt t="319843" x="2352675" y="5130800"/>
          <p14:tracePt t="319849" x="2365375" y="5130800"/>
          <p14:tracePt t="319858" x="2378075" y="5130800"/>
          <p14:tracePt t="319862" x="2390775" y="5130800"/>
          <p14:tracePt t="319872" x="2403475" y="5130800"/>
          <p14:tracePt t="319883" x="2416175" y="5130800"/>
          <p14:tracePt t="319898" x="2441575" y="5130800"/>
          <p14:tracePt t="319912" x="2452688" y="5130800"/>
          <p14:tracePt t="319933" x="2465388" y="5130800"/>
          <p14:tracePt t="319969" x="2478088" y="5130800"/>
          <p14:tracePt t="320100" x="2490788" y="5130800"/>
          <p14:tracePt t="320131" x="2490788" y="5118100"/>
          <p14:tracePt t="320150" x="2465388" y="5105400"/>
          <p14:tracePt t="320171" x="2441575" y="5092700"/>
          <p14:tracePt t="320175" x="2428875" y="5092700"/>
          <p14:tracePt t="320185" x="2403475" y="5068888"/>
          <p14:tracePt t="320201" x="2390775" y="5068888"/>
          <p14:tracePt t="320226" x="2378075" y="5068888"/>
          <p14:tracePt t="320241" x="2365375" y="5068888"/>
          <p14:tracePt t="320267" x="2352675" y="5068888"/>
          <p14:tracePt t="320277" x="2339975" y="5068888"/>
          <p14:tracePt t="320912" x="2352675" y="5068888"/>
          <p14:tracePt t="320916" x="2365375" y="5043488"/>
          <p14:tracePt t="320927" x="2378075" y="5043488"/>
          <p14:tracePt t="320937" x="2390775" y="5043488"/>
          <p14:tracePt t="320943" x="2428875" y="5043488"/>
          <p14:tracePt t="320953" x="2452688" y="5043488"/>
          <p14:tracePt t="320957" x="2490788" y="5018088"/>
          <p14:tracePt t="320967" x="2528888" y="5005388"/>
          <p14:tracePt t="320979" x="2565400" y="4992688"/>
          <p14:tracePt t="320983" x="2590800" y="4992688"/>
          <p14:tracePt t="320992" x="2641600" y="4981575"/>
          <p14:tracePt t="320998" x="2716213" y="4956175"/>
          <p14:tracePt t="321008" x="2790825" y="4943475"/>
          <p14:tracePt t="321020" x="2903538" y="4918075"/>
          <p14:tracePt t="321023" x="3041650" y="4918075"/>
          <p14:tracePt t="321033" x="3205163" y="4918075"/>
          <p14:tracePt t="321039" x="3392488" y="4918075"/>
          <p14:tracePt t="321048" x="3592513" y="4918075"/>
          <p14:tracePt t="321059" x="3830638" y="4918075"/>
          <p14:tracePt t="321063" x="4068763" y="4918075"/>
          <p14:tracePt t="321072" x="4318000" y="4918075"/>
          <p14:tracePt t="321078" x="4518025" y="4918075"/>
          <p14:tracePt t="321089" x="4706938" y="4918075"/>
          <p14:tracePt t="321099" x="4843463" y="4918075"/>
          <p14:tracePt t="321103" x="5032375" y="4918075"/>
          <p14:tracePt t="321115" x="5194300" y="4918075"/>
          <p14:tracePt t="321120" x="5345113" y="4918075"/>
          <p14:tracePt t="321128" x="5495925" y="4879975"/>
          <p14:tracePt t="321139" x="5607050" y="4868863"/>
          <p14:tracePt t="321145" x="5708650" y="4868863"/>
          <p14:tracePt t="321154" x="5770563" y="4843463"/>
          <p14:tracePt t="321158" x="5857875" y="4818063"/>
          <p14:tracePt t="321169" x="5895975" y="4805363"/>
          <p14:tracePt t="321179" x="5908675" y="4792663"/>
          <p14:tracePt t="321185" x="5932488" y="4792663"/>
          <p14:tracePt t="321194" x="5945188" y="4779963"/>
          <p14:tracePt t="321209" x="5957888" y="4779963"/>
          <p14:tracePt t="321483" x="5970588" y="4779963"/>
          <p14:tracePt t="321642" x="5970588" y="4792663"/>
          <p14:tracePt t="321655" x="5970588" y="4805363"/>
          <p14:tracePt t="321679" x="5970588" y="4830763"/>
          <p14:tracePt t="321695" x="5957888" y="4843463"/>
          <p14:tracePt t="321709" x="5957888" y="4856163"/>
          <p14:tracePt t="321755" x="5945188" y="4868863"/>
          <p14:tracePt t="321815" x="5945188" y="4879975"/>
          <p14:tracePt t="321821" x="5945188" y="4892675"/>
          <p14:tracePt t="321831" x="5945188" y="4918075"/>
          <p14:tracePt t="321835" x="5945188" y="4930775"/>
          <p14:tracePt t="321844" x="5957888" y="4968875"/>
          <p14:tracePt t="321855" x="5970588" y="5005388"/>
          <p14:tracePt t="321861" x="6008688" y="5068888"/>
          <p14:tracePt t="321871" x="6021388" y="5143500"/>
          <p14:tracePt t="321875" x="6057900" y="5194300"/>
          <p14:tracePt t="321898" x="6070600" y="5318125"/>
          <p14:tracePt t="321900" x="6070600" y="5356225"/>
          <p14:tracePt t="321911" x="5895975" y="5394325"/>
          <p14:tracePt t="321917" x="5583238" y="5394325"/>
          <p14:tracePt t="321926" x="5145088" y="5394325"/>
          <p14:tracePt t="321936" x="4556125" y="5156200"/>
          <p14:tracePt t="321941" x="4543425" y="5143500"/>
          <p14:tracePt t="322047" x="4594225" y="5143500"/>
          <p14:tracePt t="322053" x="4768850" y="5168900"/>
          <p14:tracePt t="322063" x="4906963" y="5168900"/>
          <p14:tracePt t="322073" x="5032375" y="5205413"/>
          <p14:tracePt t="322077" x="5194300" y="5218113"/>
          <p14:tracePt t="322087" x="5270500" y="5218113"/>
          <p14:tracePt t="322093" x="5357813" y="5218113"/>
          <p14:tracePt t="322103" x="5432425" y="5218113"/>
          <p14:tracePt t="322113" x="5507038" y="5218113"/>
          <p14:tracePt t="322117" x="5619750" y="5218113"/>
          <p14:tracePt t="322127" x="5708650" y="5218113"/>
          <p14:tracePt t="322133" x="5783263" y="5205413"/>
          <p14:tracePt t="322143" x="5832475" y="5205413"/>
          <p14:tracePt t="322152" x="5870575" y="5181600"/>
          <p14:tracePt t="322159" x="5921375" y="5181600"/>
          <p14:tracePt t="322169" x="5957888" y="5181600"/>
          <p14:tracePt t="322173" x="6008688" y="5181600"/>
          <p14:tracePt t="322182" x="6034088" y="5181600"/>
          <p14:tracePt t="322193" x="6083300" y="5156200"/>
          <p14:tracePt t="322199" x="6146800" y="5143500"/>
          <p14:tracePt t="322208" x="6196013" y="5143500"/>
          <p14:tracePt t="322212" x="6321425" y="5118100"/>
          <p14:tracePt t="322223" x="6434138" y="5105400"/>
          <p14:tracePt t="322233" x="6646863" y="5081588"/>
          <p14:tracePt t="322239" x="7034213" y="5056188"/>
          <p14:tracePt t="322249" x="7523163" y="4992688"/>
          <p14:tracePt t="322255" x="7986713" y="4918075"/>
          <p14:tracePt t="322264" x="8412163" y="4879975"/>
          <p14:tracePt t="322275" x="8763000" y="4818063"/>
          <p14:tracePt t="322279" x="8986838" y="4805363"/>
          <p14:tracePt t="322289" x="9188450" y="4756150"/>
          <p14:tracePt t="322295" x="9337675" y="4730750"/>
          <p14:tracePt t="322305" x="9388475" y="4730750"/>
          <p14:tracePt t="322315" x="9437688" y="4718050"/>
          <p14:tracePt t="322319" x="9463088" y="4718050"/>
          <p14:tracePt t="322335" x="9475788" y="4718050"/>
          <p14:tracePt t="322511" x="9488488" y="4718050"/>
          <p14:tracePt t="322521" x="9501188" y="4718050"/>
          <p14:tracePt t="322537" x="9501188" y="4730750"/>
          <p14:tracePt t="322540" x="9501188" y="4743450"/>
          <p14:tracePt t="322550" x="9501188" y="4756150"/>
          <p14:tracePt t="322560" x="9501188" y="4792663"/>
          <p14:tracePt t="322567" x="9501188" y="4805363"/>
          <p14:tracePt t="322577" x="9501188" y="4830763"/>
          <p14:tracePt t="322580" x="9501188" y="4843463"/>
          <p14:tracePt t="322593" x="9501188" y="4856163"/>
          <p14:tracePt t="322603" x="9501188" y="4868863"/>
          <p14:tracePt t="322607" x="9501188" y="4879975"/>
          <p14:tracePt t="322616" x="9488488" y="4892675"/>
          <p14:tracePt t="322677" x="9475788" y="4905375"/>
          <p14:tracePt t="322713" x="9463088" y="4905375"/>
          <p14:tracePt t="322723" x="9463088" y="4918075"/>
          <p14:tracePt t="322729" x="9450388" y="4918075"/>
          <p14:tracePt t="322889" x="9437688" y="4918075"/>
          <p14:tracePt t="322904" x="9424988" y="4918075"/>
          <p14:tracePt t="322918" x="9424988" y="4930775"/>
          <p14:tracePt t="323383" x="9401175" y="4943475"/>
          <p14:tracePt t="323395" x="9363075" y="4943475"/>
          <p14:tracePt t="323398" x="9301163" y="4930775"/>
          <p14:tracePt t="323409" x="9224963" y="4892675"/>
          <p14:tracePt t="323415" x="9163050" y="4856163"/>
          <p14:tracePt t="323424" x="9037638" y="4818063"/>
          <p14:tracePt t="323435" x="8899525" y="4743450"/>
          <p14:tracePt t="323438" x="8763000" y="4705350"/>
          <p14:tracePt t="323449" x="8586788" y="4643438"/>
          <p14:tracePt t="323455" x="8386763" y="4605338"/>
          <p14:tracePt t="323465" x="8135938" y="4492625"/>
          <p14:tracePt t="323475" x="7948613" y="4418013"/>
          <p14:tracePt t="323479" x="7823200" y="4330700"/>
          <p14:tracePt t="323488" x="7648575" y="4279900"/>
          <p14:tracePt t="323494" x="7485063" y="4192588"/>
          <p14:tracePt t="323505" x="7348538" y="4141788"/>
          <p14:tracePt t="323515" x="7210425" y="4079875"/>
          <p14:tracePt t="323519" x="7085013" y="4017963"/>
          <p14:tracePt t="323528" x="6985000" y="3979863"/>
          <p14:tracePt t="323535" x="6897688" y="3941763"/>
          <p14:tracePt t="323545" x="6772275" y="3879850"/>
          <p14:tracePt t="323554" x="6696075" y="3841750"/>
          <p14:tracePt t="323560" x="6596063" y="3779838"/>
          <p14:tracePt t="323571" x="6521450" y="3716338"/>
          <p14:tracePt t="323575" x="6421438" y="3679825"/>
          <p14:tracePt t="323586" x="6346825" y="3629025"/>
          <p14:tracePt t="323594" x="6259513" y="3603625"/>
          <p14:tracePt t="323602" x="6157913" y="3529013"/>
          <p14:tracePt t="323610" x="6021388" y="3454400"/>
          <p14:tracePt t="323614" x="5895975" y="3390900"/>
          <p14:tracePt t="323625" x="5770563" y="3303588"/>
          <p14:tracePt t="323635" x="5619750" y="3241675"/>
          <p14:tracePt t="323640" x="5495925" y="3178175"/>
          <p14:tracePt t="323651" x="5332413" y="3116263"/>
          <p14:tracePt t="323656" x="5194300" y="3028950"/>
          <p14:tracePt t="323667" x="5057775" y="2965450"/>
          <p14:tracePt t="323677" x="4956175" y="2928938"/>
          <p14:tracePt t="323681" x="4843463" y="2890838"/>
          <p14:tracePt t="323691" x="4794250" y="2852738"/>
          <p14:tracePt t="323697" x="4719638" y="2828925"/>
          <p14:tracePt t="323707" x="4694238" y="2816225"/>
          <p14:tracePt t="323717" x="4656138" y="2790825"/>
          <p14:tracePt t="323720" x="4643438" y="2790825"/>
          <p14:tracePt t="323733" x="4630738" y="2778125"/>
          <p14:tracePt t="323747" x="4619625" y="2765425"/>
          <p14:tracePt t="324563" x="4606925" y="2765425"/>
          <p14:tracePt t="324568" x="4568825" y="2752725"/>
          <p14:tracePt t="324589" x="4556125" y="2752725"/>
          <p14:tracePt t="324595" x="4543425" y="2752725"/>
          <p14:tracePt t="324605" x="4518025" y="2752725"/>
          <p14:tracePt t="324609" x="4494213" y="2740025"/>
          <p14:tracePt t="324619" x="4468813" y="2728913"/>
          <p14:tracePt t="324629" x="4430713" y="2703513"/>
          <p14:tracePt t="324634" x="4406900" y="2690813"/>
          <p14:tracePt t="324646" x="4381500" y="2652713"/>
          <p14:tracePt t="324649" x="4343400" y="2640013"/>
          <p14:tracePt t="324662" x="4318000" y="2640013"/>
          <p14:tracePt t="324671" x="4305300" y="2627313"/>
          <p14:tracePt t="324675" x="4281488" y="2616200"/>
          <p14:tracePt t="324685" x="4268788" y="2616200"/>
          <p14:tracePt t="324690" x="4256088" y="2616200"/>
          <p14:tracePt t="324701" x="4230688" y="2616200"/>
          <p14:tracePt t="324711" x="4217988" y="2616200"/>
          <p14:tracePt t="324715" x="4192588" y="2616200"/>
          <p14:tracePt t="324725" x="4181475" y="2616200"/>
          <p14:tracePt t="324730" x="4168775" y="2616200"/>
          <p14:tracePt t="324741" x="4143375" y="2616200"/>
          <p14:tracePt t="324751" x="4130675" y="2616200"/>
          <p14:tracePt t="324887" x="4105275" y="2616200"/>
          <p14:tracePt t="324901" x="4081463" y="2616200"/>
          <p14:tracePt t="324911" x="4056063" y="2616200"/>
          <p14:tracePt t="324917" x="4030663" y="2616200"/>
          <p14:tracePt t="324927" x="4005263" y="2627313"/>
          <p14:tracePt t="324932" x="3968750" y="2627313"/>
          <p14:tracePt t="324944" x="3956050" y="2640013"/>
          <p14:tracePt t="324953" x="3943350" y="2665413"/>
          <p14:tracePt t="324956" x="3917950" y="2678113"/>
          <p14:tracePt t="324966" x="3917950" y="2690813"/>
          <p14:tracePt t="324983" x="3905250" y="2703513"/>
          <p14:tracePt t="325002" x="3905250" y="2716213"/>
          <p14:tracePt t="325013" x="3905250" y="2728913"/>
          <p14:tracePt t="325017" x="3905250" y="2740025"/>
          <p14:tracePt t="325026" x="3905250" y="2778125"/>
          <p14:tracePt t="325032" x="3943350" y="2852738"/>
          <p14:tracePt t="325043" x="3979863" y="2903538"/>
          <p14:tracePt t="325053" x="4081463" y="2965450"/>
          <p14:tracePt t="325059" x="4181475" y="3041650"/>
          <p14:tracePt t="325069" x="4281488" y="3116263"/>
          <p14:tracePt t="325073" x="4330700" y="3141663"/>
          <p14:tracePt t="325083" x="4394200" y="3178175"/>
          <p14:tracePt t="325093" x="4418013" y="3216275"/>
          <p14:tracePt t="325099" x="4406900" y="3216275"/>
          <p14:tracePt t="325616" x="4406900" y="3241675"/>
          <p14:tracePt t="325629" x="4343400" y="3267075"/>
          <p14:tracePt t="325639" x="4281488" y="3267075"/>
          <p14:tracePt t="325643" x="4281488" y="3290888"/>
          <p14:tracePt t="325653" x="4230688" y="3316288"/>
          <p14:tracePt t="325659" x="4181475" y="3316288"/>
          <p14:tracePt t="325679" x="4068763" y="3290888"/>
          <p14:tracePt t="325683" x="3943350" y="3267075"/>
          <p14:tracePt t="325693" x="3805238" y="3178175"/>
          <p14:tracePt t="325699" x="3730625" y="3078163"/>
          <p14:tracePt t="325708" x="3643313" y="2978150"/>
          <p14:tracePt t="325719" x="3541713" y="2916238"/>
          <p14:tracePt t="325725" x="3417888" y="2828925"/>
          <p14:tracePt t="325734" x="3341688" y="2728913"/>
          <p14:tracePt t="325738" x="3254375" y="2640013"/>
          <p14:tracePt t="325749" x="3179763" y="2565400"/>
          <p14:tracePt t="325759" x="3141663" y="2527300"/>
          <p14:tracePt t="325765" x="3054350" y="2452688"/>
          <p14:tracePt t="325775" x="2979738" y="2414588"/>
          <p14:tracePt t="325779" x="2954338" y="2378075"/>
          <p14:tracePt t="325789" x="2967038" y="2352675"/>
          <p14:tracePt t="325799" x="2967038" y="2327275"/>
          <p14:tracePt t="325804" x="2967038" y="2314575"/>
          <p14:tracePt t="325815" x="2954338" y="2290763"/>
          <p14:tracePt t="325828" x="2954338" y="2265363"/>
          <p14:tracePt t="325839" x="2941638" y="2252663"/>
          <p14:tracePt t="325845" x="2928938" y="2227263"/>
          <p14:tracePt t="325855" x="2928938" y="2201863"/>
          <p14:tracePt t="325881" x="2928938" y="2190750"/>
          <p14:tracePt t="325895" x="2928938" y="2178050"/>
          <p14:tracePt t="325901" x="2928938" y="2165350"/>
          <p14:tracePt t="325910" x="2928938" y="2152650"/>
          <p14:tracePt t="325921" x="2941638" y="2152650"/>
          <p14:tracePt t="325935" x="2967038" y="2139950"/>
          <p14:tracePt t="326365" x="2954338" y="2139950"/>
          <p14:tracePt t="326375" x="2928938" y="2139950"/>
          <p14:tracePt t="326384" x="2879725" y="2139950"/>
          <p14:tracePt t="326391" x="2816225" y="2139950"/>
          <p14:tracePt t="326400" x="2728913" y="2139950"/>
          <p14:tracePt t="326404" x="2565400" y="2139950"/>
          <p14:tracePt t="326416" x="2303463" y="2127250"/>
          <p14:tracePt t="326425" x="1927225" y="2001838"/>
          <p14:tracePt t="326431" x="1614488" y="1901825"/>
          <p14:tracePt t="326441" x="1501775" y="1852613"/>
          <p14:tracePt t="326444" x="1401763" y="1814513"/>
          <p14:tracePt t="326455" x="1339850" y="1776413"/>
          <p14:tracePt t="326465" x="1239838" y="1714500"/>
          <p14:tracePt t="326471" x="1201738" y="1676400"/>
          <p14:tracePt t="326481" x="1101725" y="1614488"/>
          <p14:tracePt t="326485" x="1050925" y="1552575"/>
          <p14:tracePt t="326495" x="989013" y="1489075"/>
          <p14:tracePt t="326504" x="950913" y="1463675"/>
          <p14:tracePt t="326511" x="914400" y="1414463"/>
          <p14:tracePt t="326521" x="889000" y="1401763"/>
          <p14:tracePt t="326525" x="876300" y="1363663"/>
          <p14:tracePt t="326534" x="838200" y="1327150"/>
          <p14:tracePt t="326545" x="814388" y="1276350"/>
          <p14:tracePt t="326551" x="801688" y="1238250"/>
          <p14:tracePt t="326560" x="776288" y="1176338"/>
          <p14:tracePt t="326567" x="763588" y="1125538"/>
          <p14:tracePt t="326577" x="738188" y="1050925"/>
          <p14:tracePt t="326587" x="738188" y="1025525"/>
          <p14:tracePt t="326591" x="712788" y="989013"/>
          <p14:tracePt t="326600" x="676275" y="925513"/>
          <p14:tracePt t="326606" x="663575" y="901700"/>
          <p14:tracePt t="326616" x="663575" y="850900"/>
          <p14:tracePt t="326627" x="612775" y="788988"/>
          <p14:tracePt t="326631" x="576263" y="725488"/>
          <p14:tracePt t="326641" x="550863" y="700088"/>
          <p14:tracePt t="326648" x="512763" y="676275"/>
          <p14:tracePt t="326656" x="488950" y="612775"/>
          <p14:tracePt t="326666" x="476250" y="600075"/>
          <p14:tracePt t="326673" x="463550" y="563563"/>
          <p14:tracePt t="326682" x="425450" y="525463"/>
          <p14:tracePt t="326687" x="425450" y="512763"/>
          <p14:tracePt t="326697" x="400050" y="487363"/>
          <p14:tracePt t="326707" x="350838" y="450850"/>
          <p14:tracePt t="326713" x="338138" y="425450"/>
          <p14:tracePt t="326722" x="312738" y="387350"/>
          <p14:tracePt t="326728" x="300038" y="387350"/>
          <p14:tracePt t="326739" x="287338" y="350838"/>
          <p14:tracePt t="326747" x="274638" y="350838"/>
          <p14:tracePt t="326753" x="263525" y="325438"/>
          <p14:tracePt t="326763" x="200025" y="274638"/>
          <p14:tracePt t="326768" x="163513" y="225425"/>
          <p14:tracePt t="326779" x="100013" y="161925"/>
          <p14:tracePt t="326789" x="25400" y="87313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17" y="356420"/>
            <a:ext cx="6783224" cy="487283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getChars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9710" y="1256714"/>
            <a:ext cx="87560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java 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getChars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method copies the content of this string into specified char array. There are 4 arguments passed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getChars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method. The signature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getChars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method is given below: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getChars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(int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srcBeginIndex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, int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srcEndIndex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, char[] destination, int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dstBeginIndex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5153" y="3116275"/>
            <a:ext cx="4990010" cy="30020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StringBufferDemo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{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public static void main(String[]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{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buff = new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("java programming");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("buffer = " + buff);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char[]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new char[]{'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t','u','t','o','r','i','a','l','s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'};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buff.getChars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(5, 9,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3);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00951" y="3526970"/>
            <a:ext cx="2878181" cy="10972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buffer = java programming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tutprogls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BC029-DCBD-6950-F63D-2F9F85461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176"/>
    </mc:Choice>
    <mc:Fallback xmlns="">
      <p:transition spd="slow" advTm="315176"/>
    </mc:Fallback>
  </mc:AlternateContent>
  <p:extLst>
    <p:ext uri="{3A86A75C-4F4B-4683-9AE1-C65F6400EC91}">
      <p14:laserTraceLst xmlns:p14="http://schemas.microsoft.com/office/powerpoint/2010/main">
        <p14:tracePtLst>
          <p14:tracePt t="21648" x="3154363" y="2740025"/>
          <p14:tracePt t="21657" x="3505200" y="2627313"/>
          <p14:tracePt t="21668" x="4181475" y="2427288"/>
          <p14:tracePt t="21672" x="4968875" y="2190750"/>
          <p14:tracePt t="21682" x="5719763" y="2089150"/>
          <p14:tracePt t="21688" x="6283325" y="2014538"/>
          <p14:tracePt t="21697" x="6621463" y="1914525"/>
          <p14:tracePt t="21707" x="6821488" y="1876425"/>
          <p14:tracePt t="21711" x="6934200" y="1827213"/>
          <p14:tracePt t="21721" x="6959600" y="1827213"/>
          <p14:tracePt t="21727" x="6972300" y="1814513"/>
          <p14:tracePt t="21738" x="6985000" y="1801813"/>
          <p14:tracePt t="21818" x="6921500" y="1765300"/>
          <p14:tracePt t="21824" x="6821488" y="1765300"/>
          <p14:tracePt t="21833" x="6708775" y="1765300"/>
          <p14:tracePt t="21839" x="6584950" y="1765300"/>
          <p14:tracePt t="21850" x="6446838" y="1765300"/>
          <p14:tracePt t="21860" x="6296025" y="1765300"/>
          <p14:tracePt t="21863" x="6108700" y="1765300"/>
          <p14:tracePt t="21873" x="5832475" y="1765300"/>
          <p14:tracePt t="21879" x="5495925" y="1765300"/>
          <p14:tracePt t="21889" x="5181600" y="1765300"/>
          <p14:tracePt t="21900" x="4881563" y="1765300"/>
          <p14:tracePt t="21904" x="4568825" y="1765300"/>
          <p14:tracePt t="21914" x="4330700" y="1765300"/>
          <p14:tracePt t="21921" x="4143375" y="1765300"/>
          <p14:tracePt t="21930" x="3968750" y="1765300"/>
          <p14:tracePt t="21939" x="3817938" y="1776413"/>
          <p14:tracePt t="21943" x="3705225" y="1814513"/>
          <p14:tracePt t="21955" x="3643313" y="1814513"/>
          <p14:tracePt t="21972" x="3579813" y="1827213"/>
          <p14:tracePt t="21996" x="3567113" y="1827213"/>
          <p14:tracePt t="22006" x="3567113" y="1839913"/>
          <p14:tracePt t="22015" x="3567113" y="1852613"/>
          <p14:tracePt t="22019" x="3643313" y="1914525"/>
          <p14:tracePt t="22029" x="3830638" y="2001838"/>
          <p14:tracePt t="22036" x="4043363" y="2027238"/>
          <p14:tracePt t="22046" x="4318000" y="2089150"/>
          <p14:tracePt t="22055" x="4594225" y="2101850"/>
          <p14:tracePt t="22061" x="4906963" y="2101850"/>
          <p14:tracePt t="22071" x="5145088" y="2101850"/>
          <p14:tracePt t="22076" x="5294313" y="2101850"/>
          <p14:tracePt t="22086" x="5370513" y="2101850"/>
          <p14:tracePt t="22096" x="5407025" y="2101850"/>
          <p14:tracePt t="22101" x="5419725" y="2101850"/>
          <p14:tracePt t="22152" x="5407025" y="2101850"/>
          <p14:tracePt t="22162" x="5257800" y="2078038"/>
          <p14:tracePt t="22167" x="5081588" y="2078038"/>
          <p14:tracePt t="22178" x="4906963" y="2078038"/>
          <p14:tracePt t="22188" x="4719638" y="2078038"/>
          <p14:tracePt t="22192" x="4594225" y="2078038"/>
          <p14:tracePt t="22201" x="4443413" y="2078038"/>
          <p14:tracePt t="22207" x="4356100" y="2078038"/>
          <p14:tracePt t="22217" x="4330700" y="2078038"/>
          <p14:tracePt t="22288" x="4456113" y="2078038"/>
          <p14:tracePt t="22298" x="4568825" y="2078038"/>
          <p14:tracePt t="22307" x="4681538" y="2078038"/>
          <p14:tracePt t="22314" x="4756150" y="2078038"/>
          <p14:tracePt t="22324" x="4781550" y="2078038"/>
          <p14:tracePt t="22327" x="4794250" y="2078038"/>
          <p14:tracePt t="22388" x="4694238" y="2078038"/>
          <p14:tracePt t="22399" x="4530725" y="2078038"/>
          <p14:tracePt t="22404" x="4356100" y="2078038"/>
          <p14:tracePt t="22414" x="4217988" y="2052638"/>
          <p14:tracePt t="22420" x="4105275" y="2052638"/>
          <p14:tracePt t="22429" x="4068763" y="2052638"/>
          <p14:tracePt t="22440" x="4043363" y="2052638"/>
          <p14:tracePt t="22524" x="4056063" y="2039938"/>
          <p14:tracePt t="22585" x="4056063" y="2027238"/>
          <p14:tracePt t="22595" x="4056063" y="2014538"/>
          <p14:tracePt t="22599" x="4005263" y="1978025"/>
          <p14:tracePt t="22609" x="3867150" y="1914525"/>
          <p14:tracePt t="22620" x="3705225" y="1852613"/>
          <p14:tracePt t="22626" x="3441700" y="1801813"/>
          <p14:tracePt t="22637" x="3092450" y="1676400"/>
          <p14:tracePt t="22639" x="2690813" y="1576388"/>
          <p14:tracePt t="22652" x="2252663" y="1439863"/>
          <p14:tracePt t="22662" x="1790700" y="1376363"/>
          <p14:tracePt t="22665" x="1401763" y="1350963"/>
          <p14:tracePt t="22675" x="1076325" y="1301750"/>
          <p14:tracePt t="22682" x="750888" y="1263650"/>
          <p14:tracePt t="22692" x="550863" y="1214438"/>
          <p14:tracePt t="22702" x="400050" y="1214438"/>
          <p14:tracePt t="22705" x="325438" y="1214438"/>
          <p14:tracePt t="22715" x="250825" y="1214438"/>
          <p14:tracePt t="22722" x="238125" y="1214438"/>
          <p14:tracePt t="22751" x="225425" y="1214438"/>
          <p14:tracePt t="22761" x="225425" y="1263650"/>
          <p14:tracePt t="22767" x="312738" y="1450975"/>
          <p14:tracePt t="22778" x="512763" y="1663700"/>
          <p14:tracePt t="22782" x="814388" y="1965325"/>
          <p14:tracePt t="22791" x="1189038" y="2252663"/>
          <p14:tracePt t="22802" x="1701800" y="2590800"/>
          <p14:tracePt t="22808" x="2490788" y="2990850"/>
          <p14:tracePt t="22818" x="3216275" y="3303588"/>
          <p14:tracePt t="22821" x="4068763" y="3567113"/>
          <p14:tracePt t="22833" x="4843463" y="3779838"/>
          <p14:tracePt t="22844" x="5607050" y="3879850"/>
          <p14:tracePt t="22848" x="6183313" y="3916363"/>
          <p14:tracePt t="22858" x="6596063" y="3916363"/>
          <p14:tracePt t="22863" x="6746875" y="3892550"/>
          <p14:tracePt t="22873" x="6784975" y="3879850"/>
          <p14:tracePt t="22883" x="6821488" y="3854450"/>
          <p14:tracePt t="22887" x="6821488" y="3841750"/>
          <p14:tracePt t="22897" x="6821488" y="3816350"/>
          <p14:tracePt t="22903" x="6759575" y="3767138"/>
          <p14:tracePt t="22913" x="6659563" y="3679825"/>
          <p14:tracePt t="22924" x="6546850" y="3603625"/>
          <p14:tracePt t="22928" x="6359525" y="3516313"/>
          <p14:tracePt t="22937" x="6146800" y="3429000"/>
          <p14:tracePt t="22943" x="5932488" y="3367088"/>
          <p14:tracePt t="22953" x="5708650" y="3316288"/>
          <p14:tracePt t="22971" x="5019675" y="3203575"/>
          <p14:tracePt t="22977" x="4518025" y="3128963"/>
          <p14:tracePt t="22984" x="3992563" y="3065463"/>
          <p14:tracePt t="22994" x="3441700" y="2990850"/>
          <p14:tracePt t="23003" x="2879725" y="2928938"/>
          <p14:tracePt t="23009" x="2328863" y="2852738"/>
          <p14:tracePt t="23020" x="1990725" y="2790825"/>
          <p14:tracePt t="23024" x="1639888" y="2752725"/>
          <p14:tracePt t="23033" x="1439863" y="2703513"/>
          <p14:tracePt t="23044" x="1327150" y="2690813"/>
          <p14:tracePt t="23050" x="1263650" y="2690813"/>
          <p14:tracePt t="23113" x="1263650" y="2665413"/>
          <p14:tracePt t="23119" x="1289050" y="2640013"/>
          <p14:tracePt t="23129" x="1427163" y="2603500"/>
          <p14:tracePt t="23136" x="1577975" y="2565400"/>
          <p14:tracePt t="23146" x="1752600" y="2503488"/>
          <p14:tracePt t="23156" x="1903413" y="2478088"/>
          <p14:tracePt t="23159" x="2052638" y="2414588"/>
          <p14:tracePt t="23169" x="2190750" y="2390775"/>
          <p14:tracePt t="23176" x="2316163" y="2352675"/>
          <p14:tracePt t="23186" x="2403475" y="2314575"/>
          <p14:tracePt t="23195" x="2490788" y="2303463"/>
          <p14:tracePt t="23203" x="2541588" y="2278063"/>
          <p14:tracePt t="23210" x="2565400" y="2278063"/>
          <p14:tracePt t="23219" x="2603500" y="2265363"/>
          <p14:tracePt t="23226" x="2628900" y="2252663"/>
          <p14:tracePt t="23236" x="2641600" y="2252663"/>
          <p14:tracePt t="23239" x="2667000" y="2227263"/>
          <p14:tracePt t="23295" x="2678113" y="2227263"/>
          <p14:tracePt t="23300" x="2690813" y="2227263"/>
          <p14:tracePt t="23310" x="2728913" y="2227263"/>
          <p14:tracePt t="23320" x="2790825" y="2227263"/>
          <p14:tracePt t="23326" x="2890838" y="2227263"/>
          <p14:tracePt t="23336" x="2979738" y="2227263"/>
          <p14:tracePt t="23341" x="3116263" y="2227263"/>
          <p14:tracePt t="23352" x="3241675" y="2227263"/>
          <p14:tracePt t="23362" x="3379788" y="2227263"/>
          <p14:tracePt t="23366" x="3492500" y="2227263"/>
          <p14:tracePt t="23375" x="3643313" y="2227263"/>
          <p14:tracePt t="23382" x="3779838" y="2239963"/>
          <p14:tracePt t="23391" x="3905250" y="2265363"/>
          <p14:tracePt t="23402" x="4005263" y="2278063"/>
          <p14:tracePt t="23405" x="4092575" y="2303463"/>
          <p14:tracePt t="23418" x="4181475" y="2327275"/>
          <p14:tracePt t="23421" x="4230688" y="2339975"/>
          <p14:tracePt t="23431" x="4256088" y="2352675"/>
          <p14:tracePt t="23442" x="4294188" y="2352675"/>
          <p14:tracePt t="23447" x="4294188" y="2365375"/>
          <p14:tracePt t="23471" x="4305300" y="2365375"/>
          <p14:tracePt t="23512" x="4318000" y="2378075"/>
          <p14:tracePt t="23521" x="4330700" y="2378075"/>
          <p14:tracePt t="23537" x="4330700" y="2390775"/>
          <p14:tracePt t="23548" x="4343400" y="2414588"/>
          <p14:tracePt t="23551" x="4356100" y="2414588"/>
          <p14:tracePt t="23563" x="4356100" y="2439988"/>
          <p14:tracePt t="23574" x="4356100" y="2452688"/>
          <p14:tracePt t="23578" x="4368800" y="2465388"/>
          <p14:tracePt t="23588" x="4368800" y="2478088"/>
          <p14:tracePt t="23593" x="4368800" y="2516188"/>
          <p14:tracePt t="23603" x="4368800" y="2565400"/>
          <p14:tracePt t="23619" x="4368800" y="2616200"/>
          <p14:tracePt t="23630" x="4305300" y="2640013"/>
          <p14:tracePt t="23634" x="4217988" y="2678113"/>
          <p14:tracePt t="23643" x="4117975" y="2703513"/>
          <p14:tracePt t="23651" x="4017963" y="2716213"/>
          <p14:tracePt t="23660" x="3867150" y="2740025"/>
          <p14:tracePt t="23669" x="3743325" y="2740025"/>
          <p14:tracePt t="23674" x="3643313" y="2740025"/>
          <p14:tracePt t="23684" x="3567113" y="2740025"/>
          <p14:tracePt t="23690" x="3492500" y="2740025"/>
          <p14:tracePt t="23700" x="3467100" y="2752725"/>
          <p14:tracePt t="23709" x="3441700" y="2752725"/>
          <p14:tracePt t="23716" x="3417888" y="2752725"/>
          <p14:tracePt t="23726" x="3392488" y="2752725"/>
          <p14:tracePt t="23730" x="3354388" y="2752725"/>
          <p14:tracePt t="23750" x="3341688" y="2752725"/>
          <p14:tracePt t="23861" x="3317875" y="2752725"/>
          <p14:tracePt t="23891" x="3305175" y="2752725"/>
          <p14:tracePt t="23901" x="3292475" y="2752725"/>
          <p14:tracePt t="23912" x="3279775" y="2752725"/>
          <p14:tracePt t="23927" x="3254375" y="2752725"/>
          <p14:tracePt t="23942" x="3241675" y="2752725"/>
          <p14:tracePt t="24063" x="3254375" y="2752725"/>
          <p14:tracePt t="24074" x="3328988" y="2752725"/>
          <p14:tracePt t="24078" x="3429000" y="2752725"/>
          <p14:tracePt t="24088" x="3541713" y="2752725"/>
          <p14:tracePt t="24098" x="3679825" y="2752725"/>
          <p14:tracePt t="24103" x="3830638" y="2752725"/>
          <p14:tracePt t="24114" x="3956050" y="2752725"/>
          <p14:tracePt t="24118" x="4117975" y="2752725"/>
          <p14:tracePt t="24129" x="4294188" y="2752725"/>
          <p14:tracePt t="24140" x="4468813" y="2752725"/>
          <p14:tracePt t="24143" x="4668838" y="2752725"/>
          <p14:tracePt t="24154" x="4945063" y="2752725"/>
          <p14:tracePt t="24160" x="5357813" y="2752725"/>
          <p14:tracePt t="24169" x="5832475" y="2752725"/>
          <p14:tracePt t="24180" x="6446838" y="2752725"/>
          <p14:tracePt t="24184" x="7021513" y="2752725"/>
          <p14:tracePt t="24194" x="7561263" y="2752725"/>
          <p14:tracePt t="24199" x="8074025" y="2752725"/>
          <p14:tracePt t="24209" x="8548688" y="2752725"/>
          <p14:tracePt t="24219" x="8950325" y="2752725"/>
          <p14:tracePt t="24223" x="9401175" y="2752725"/>
          <p14:tracePt t="24233" x="9739313" y="2752725"/>
          <p14:tracePt t="24239" x="10039350" y="2752725"/>
          <p14:tracePt t="24249" x="10352088" y="2752725"/>
          <p14:tracePt t="24260" x="10564813" y="2752725"/>
          <p14:tracePt t="24265" x="10726738" y="2752725"/>
          <p14:tracePt t="24276" x="10852150" y="2752725"/>
          <p14:tracePt t="24280" x="10952163" y="2752725"/>
          <p14:tracePt t="24290" x="11028363" y="2752725"/>
          <p14:tracePt t="24299" x="11052175" y="2752725"/>
          <p14:tracePt t="24306" x="11077575" y="2752725"/>
          <p14:tracePt t="24315" x="11090275" y="2752725"/>
          <p14:tracePt t="24452" x="11015663" y="2752725"/>
          <p14:tracePt t="24455" x="10828338" y="2752725"/>
          <p14:tracePt t="24465" x="10590213" y="2703513"/>
          <p14:tracePt t="24472" x="10177463" y="2678113"/>
          <p14:tracePt t="24482" x="9688513" y="2640013"/>
          <p14:tracePt t="24492" x="9099550" y="2616200"/>
          <p14:tracePt t="24496" x="8486775" y="2616200"/>
          <p14:tracePt t="24508" x="7910513" y="2616200"/>
          <p14:tracePt t="24511" x="7310438" y="2616200"/>
          <p14:tracePt t="24522" x="6734175" y="2616200"/>
          <p14:tracePt t="24532" x="6121400" y="2616200"/>
          <p14:tracePt t="24537" x="5445125" y="2616200"/>
          <p14:tracePt t="24547" x="4832350" y="2616200"/>
          <p14:tracePt t="24551" x="4256088" y="2616200"/>
          <p14:tracePt t="24562" x="3743325" y="2616200"/>
          <p14:tracePt t="24572" x="3441700" y="2616200"/>
          <p14:tracePt t="24577" x="3167063" y="2616200"/>
          <p14:tracePt t="24588" x="3003550" y="2616200"/>
          <p14:tracePt t="24591" x="2879725" y="2616200"/>
          <p14:tracePt t="24604" x="2854325" y="2616200"/>
          <p14:tracePt t="24614" x="2841625" y="2616200"/>
          <p14:tracePt t="24698" x="2879725" y="2616200"/>
          <p14:tracePt t="24707" x="2979738" y="2616200"/>
          <p14:tracePt t="24713" x="3128963" y="2616200"/>
          <p14:tracePt t="24723" x="3292475" y="2616200"/>
          <p14:tracePt t="24733" x="3517900" y="2616200"/>
          <p14:tracePt t="24739" x="3792538" y="2616200"/>
          <p14:tracePt t="24749" x="3979863" y="2616200"/>
          <p14:tracePt t="24753" x="4181475" y="2616200"/>
          <p14:tracePt t="24763" x="4294188" y="2616200"/>
          <p14:tracePt t="24773" x="4430713" y="2616200"/>
          <p14:tracePt t="24780" x="4481513" y="2616200"/>
          <p14:tracePt t="24790" x="4530725" y="2616200"/>
          <p14:tracePt t="24823" x="4543425" y="2603500"/>
          <p14:tracePt t="24846" x="4543425" y="2552700"/>
          <p14:tracePt t="24856" x="4518025" y="2490788"/>
          <p14:tracePt t="24865" x="4406900" y="2414588"/>
          <p14:tracePt t="24869" x="4318000" y="2327275"/>
          <p14:tracePt t="24879" x="4217988" y="2265363"/>
          <p14:tracePt t="24886" x="4192588" y="2252663"/>
          <p14:tracePt t="24897" x="4181475" y="2227263"/>
          <p14:tracePt t="24951" x="4168775" y="2227263"/>
          <p14:tracePt t="24966" x="4168775" y="2201863"/>
          <p14:tracePt t="24976" x="4168775" y="2190750"/>
          <p14:tracePt t="24982" x="4168775" y="2165350"/>
          <p14:tracePt t="24991" x="4168775" y="2152650"/>
          <p14:tracePt t="25001" x="4168775" y="2139950"/>
          <p14:tracePt t="25005" x="4192588" y="2139950"/>
          <p14:tracePt t="25022" x="4192588" y="2114550"/>
          <p14:tracePt t="25031" x="4205288" y="2114550"/>
          <p14:tracePt t="25062" x="4230688" y="2101850"/>
          <p14:tracePt t="25071" x="4243388" y="2089150"/>
          <p14:tracePt t="25082" x="4256088" y="2089150"/>
          <p14:tracePt t="25088" x="4281488" y="2065338"/>
          <p14:tracePt t="25098" x="4318000" y="2065338"/>
          <p14:tracePt t="25102" x="4381500" y="2052638"/>
          <p14:tracePt t="25112" x="4406900" y="2039938"/>
          <p14:tracePt t="25122" x="4430713" y="2027238"/>
          <p14:tracePt t="25128" x="4468813" y="2014538"/>
          <p14:tracePt t="25138" x="4481513" y="2014538"/>
          <p14:tracePt t="25141" x="4494213" y="2014538"/>
          <p14:tracePt t="25218" x="4481513" y="2014538"/>
          <p14:tracePt t="25228" x="4443413" y="2014538"/>
          <p14:tracePt t="25233" x="4381500" y="2014538"/>
          <p14:tracePt t="25244" x="4281488" y="2014538"/>
          <p14:tracePt t="25248" x="4243388" y="2014538"/>
          <p14:tracePt t="25258" x="4192588" y="2014538"/>
          <p14:tracePt t="25268" x="4181475" y="2014538"/>
          <p14:tracePt t="25273" x="4168775" y="2014538"/>
          <p14:tracePt t="25370" x="4217988" y="2014538"/>
          <p14:tracePt t="25374" x="4305300" y="2001838"/>
          <p14:tracePt t="25384" x="4406900" y="2001838"/>
          <p14:tracePt t="25389" x="4494213" y="2001838"/>
          <p14:tracePt t="25399" x="4556125" y="2001838"/>
          <p14:tracePt t="25410" x="4619625" y="2001838"/>
          <p14:tracePt t="25414" x="4643438" y="2001838"/>
          <p14:tracePt t="25500" x="4619625" y="2027238"/>
          <p14:tracePt t="25510" x="4594225" y="2027238"/>
          <p14:tracePt t="25515" x="4556125" y="2027238"/>
          <p14:tracePt t="25526" x="4543425" y="2052638"/>
          <p14:tracePt t="25529" x="4530725" y="2052638"/>
          <p14:tracePt t="25576" x="4518025" y="2052638"/>
          <p14:tracePt t="25834" x="4530725" y="2052638"/>
          <p14:tracePt t="25843" x="4568825" y="2052638"/>
          <p14:tracePt t="25850" x="4656138" y="2114550"/>
          <p14:tracePt t="25859" x="4694238" y="2165350"/>
          <p14:tracePt t="25863" x="4794250" y="2239963"/>
          <p14:tracePt t="25875" x="4819650" y="2265363"/>
          <p14:tracePt t="25883" x="4919663" y="2352675"/>
          <p14:tracePt t="25891" x="4994275" y="2414588"/>
          <p14:tracePt t="25900" x="5068888" y="2490788"/>
          <p14:tracePt t="25904" x="5132388" y="2552700"/>
          <p14:tracePt t="25914" x="5170488" y="2590800"/>
          <p14:tracePt t="25924" x="5219700" y="2640013"/>
          <p14:tracePt t="25929" x="5270500" y="2690813"/>
          <p14:tracePt t="25940" x="5307013" y="2716213"/>
          <p14:tracePt t="25944" x="5345113" y="2740025"/>
          <p14:tracePt t="25959" x="5370513" y="2752725"/>
          <p14:tracePt t="25963" x="5394325" y="2778125"/>
          <p14:tracePt t="25970" x="5407025" y="2778125"/>
          <p14:tracePt t="25980" x="5432425" y="2790825"/>
          <p14:tracePt t="25984" x="5432425" y="2803525"/>
          <p14:tracePt t="25995" x="5445125" y="2803525"/>
          <p14:tracePt t="26005" x="5445125" y="2816225"/>
          <p14:tracePt t="26019" x="5470525" y="2816225"/>
          <p14:tracePt t="26025" x="5470525" y="2828925"/>
          <p14:tracePt t="26045" x="5483225" y="2840038"/>
          <p14:tracePt t="26049" x="5495925" y="2840038"/>
          <p14:tracePt t="26059" x="5507038" y="2840038"/>
          <p14:tracePt t="26065" x="5519738" y="2852738"/>
          <p14:tracePt t="26085" x="5545138" y="2852738"/>
          <p14:tracePt t="26090" x="5557838" y="2865438"/>
          <p14:tracePt t="26100" x="5595938" y="2878138"/>
          <p14:tracePt t="26106" x="5619750" y="2890838"/>
          <p14:tracePt t="26116" x="5645150" y="2890838"/>
          <p14:tracePt t="26125" x="5683250" y="2890838"/>
          <p14:tracePt t="26132" x="5732463" y="2903538"/>
          <p14:tracePt t="26141" x="5745163" y="2903538"/>
          <p14:tracePt t="26146" x="5808663" y="2903538"/>
          <p14:tracePt t="26156" x="5845175" y="2903538"/>
          <p14:tracePt t="26165" x="5895975" y="2903538"/>
          <p14:tracePt t="26172" x="5970588" y="2903538"/>
          <p14:tracePt t="26182" x="6034088" y="2903538"/>
          <p14:tracePt t="26186" x="6134100" y="2903538"/>
          <p14:tracePt t="26198" x="6221413" y="2903538"/>
          <p14:tracePt t="26208" x="6370638" y="2903538"/>
          <p14:tracePt t="26211" x="6472238" y="2903538"/>
          <p14:tracePt t="26223" x="6572250" y="2903538"/>
          <p14:tracePt t="26228" x="6634163" y="2903538"/>
          <p14:tracePt t="26238" x="6684963" y="2903538"/>
          <p14:tracePt t="26247" x="6734175" y="2890838"/>
          <p14:tracePt t="26252" x="6797675" y="2878138"/>
          <p14:tracePt t="26261" x="6859588" y="2852738"/>
          <p14:tracePt t="26267" x="6884988" y="2840038"/>
          <p14:tracePt t="26277" x="6910388" y="2828925"/>
          <p14:tracePt t="26287" x="6946900" y="2816225"/>
          <p14:tracePt t="26291" x="6972300" y="2803525"/>
          <p14:tracePt t="26301" x="7021513" y="2765425"/>
          <p14:tracePt t="26307" x="7034213" y="2752725"/>
          <p14:tracePt t="26318" x="7097713" y="2740025"/>
          <p14:tracePt t="26327" x="7134225" y="2728913"/>
          <p14:tracePt t="26331" x="7210425" y="2703513"/>
          <p14:tracePt t="26344" x="7272338" y="2678113"/>
          <p14:tracePt t="26348" x="7335838" y="2652713"/>
          <p14:tracePt t="26358" x="7372350" y="2627313"/>
          <p14:tracePt t="26367" x="7459663" y="2616200"/>
          <p14:tracePt t="26374" x="7535863" y="2565400"/>
          <p14:tracePt t="26384" x="7572375" y="2552700"/>
          <p14:tracePt t="26390" x="7597775" y="2527300"/>
          <p14:tracePt t="26398" x="7635875" y="2516188"/>
          <p14:tracePt t="26407" x="7635875" y="2503488"/>
          <p14:tracePt t="26413" x="7661275" y="2503488"/>
          <p14:tracePt t="26434" x="7661275" y="2490788"/>
          <p14:tracePt t="26484" x="7661275" y="2478088"/>
          <p14:tracePt t="26533" x="7635875" y="2478088"/>
          <p14:tracePt t="26543" x="7561263" y="2478088"/>
          <p14:tracePt t="26554" x="7472363" y="2452688"/>
          <p14:tracePt t="26560" x="7372350" y="2452688"/>
          <p14:tracePt t="26569" x="7223125" y="2452688"/>
          <p14:tracePt t="26575" x="7085013" y="2452688"/>
          <p14:tracePt t="26586" x="6921500" y="2452688"/>
          <p14:tracePt t="26596" x="6772275" y="2452688"/>
          <p14:tracePt t="26599" x="6572250" y="2490788"/>
          <p14:tracePt t="26609" x="6446838" y="2540000"/>
          <p14:tracePt t="26615" x="6321425" y="2578100"/>
          <p14:tracePt t="26625" x="6234113" y="2616200"/>
          <p14:tracePt t="26636" x="6157913" y="2652713"/>
          <p14:tracePt t="26639" x="6108700" y="2690813"/>
          <p14:tracePt t="26649" x="6057900" y="2728913"/>
          <p14:tracePt t="26656" x="6034088" y="2752725"/>
          <p14:tracePt t="26666" x="6021388" y="2765425"/>
          <p14:tracePt t="26676" x="6008688" y="2790825"/>
          <p14:tracePt t="26691" x="6008688" y="2803525"/>
          <p14:tracePt t="26695" x="6008688" y="2828925"/>
          <p14:tracePt t="26706" x="6008688" y="2840038"/>
          <p14:tracePt t="26716" x="6008688" y="2852738"/>
          <p14:tracePt t="26722" x="6008688" y="2865438"/>
          <p14:tracePt t="26731" x="6008688" y="2878138"/>
          <p14:tracePt t="26735" x="6008688" y="2890838"/>
          <p14:tracePt t="26746" x="6045200" y="2890838"/>
          <p14:tracePt t="26755" x="6083300" y="2916238"/>
          <p14:tracePt t="26762" x="6121400" y="2916238"/>
          <p14:tracePt t="26772" x="6146800" y="2916238"/>
          <p14:tracePt t="26777" x="6170613" y="2916238"/>
          <p14:tracePt t="26788" x="6221413" y="2916238"/>
          <p14:tracePt t="26797" x="6246813" y="2890838"/>
          <p14:tracePt t="26801" x="6296025" y="2840038"/>
          <p14:tracePt t="26811" x="6308725" y="2828925"/>
          <p14:tracePt t="26817" x="6321425" y="2803525"/>
          <p14:tracePt t="26828" x="6334125" y="2778125"/>
          <p14:tracePt t="26888" x="6334125" y="2765425"/>
          <p14:tracePt t="26904" x="6308725" y="2728913"/>
          <p14:tracePt t="26913" x="6208713" y="2716213"/>
          <p14:tracePt t="26924" x="6057900" y="2690813"/>
          <p14:tracePt t="26928" x="5745163" y="2640013"/>
          <p14:tracePt t="26938" x="5345113" y="2578100"/>
          <p14:tracePt t="26943" x="4956175" y="2516188"/>
          <p14:tracePt t="26955" x="4530725" y="2452688"/>
          <p14:tracePt t="26971" x="3905250" y="2439988"/>
          <p14:tracePt t="26977" x="3592513" y="2439988"/>
          <p14:tracePt t="26984" x="3354388" y="2439988"/>
          <p14:tracePt t="26994" x="3116263" y="2439988"/>
          <p14:tracePt t="27004" x="2879725" y="2439988"/>
          <p14:tracePt t="27008" x="2565400" y="2439988"/>
          <p14:tracePt t="27017" x="2228850" y="2439988"/>
          <p14:tracePt t="27023" x="1852613" y="2439988"/>
          <p14:tracePt t="27033" x="1552575" y="2439988"/>
          <p14:tracePt t="27044" x="1239838" y="2439988"/>
          <p14:tracePt t="27050" x="925513" y="2439988"/>
          <p14:tracePt t="27060" x="625475" y="2439988"/>
          <p14:tracePt t="27063" x="387350" y="2439988"/>
          <p14:tracePt t="27073" x="174625" y="2439988"/>
          <p14:tracePt t="27084" x="12700" y="2439988"/>
          <p14:tracePt t="27316" x="212725" y="2852738"/>
          <p14:tracePt t="27325" x="412750" y="2903538"/>
          <p14:tracePt t="27331" x="650875" y="2952750"/>
          <p14:tracePt t="27341" x="876300" y="3003550"/>
          <p14:tracePt t="27345" x="1163638" y="3041650"/>
          <p14:tracePt t="27357" x="1414463" y="3041650"/>
          <p14:tracePt t="27369" x="1689100" y="3054350"/>
          <p14:tracePt t="27371" x="1903413" y="3054350"/>
          <p14:tracePt t="27381" x="2065338" y="3054350"/>
          <p14:tracePt t="27387" x="2216150" y="3054350"/>
          <p14:tracePt t="27398" x="2365375" y="3054350"/>
          <p14:tracePt t="27408" x="2478088" y="3054350"/>
          <p14:tracePt t="27412" x="2590800" y="3054350"/>
          <p14:tracePt t="27421" x="2690813" y="3054350"/>
          <p14:tracePt t="27427" x="2790825" y="3054350"/>
          <p14:tracePt t="27437" x="2890838" y="3054350"/>
          <p14:tracePt t="27448" x="3041650" y="3054350"/>
          <p14:tracePt t="27452" x="3167063" y="3054350"/>
          <p14:tracePt t="27461" x="3279775" y="3054350"/>
          <p14:tracePt t="27469" x="3417888" y="3054350"/>
          <p14:tracePt t="27477" x="3530600" y="3078163"/>
          <p14:tracePt t="27488" x="3679825" y="3090863"/>
          <p14:tracePt t="27494" x="3779838" y="3116263"/>
          <p14:tracePt t="27503" x="3917950" y="3141663"/>
          <p14:tracePt t="27507" x="4017963" y="3154363"/>
          <p14:tracePt t="27519" x="4130675" y="3178175"/>
          <p14:tracePt t="27527" x="4243388" y="3203575"/>
          <p14:tracePt t="27534" x="4394200" y="3216275"/>
          <p14:tracePt t="27543" x="4543425" y="3228975"/>
          <p14:tracePt t="27547" x="4694238" y="3254375"/>
          <p14:tracePt t="27558" x="4868863" y="3278188"/>
          <p14:tracePt t="27568" x="5019675" y="3290888"/>
          <p14:tracePt t="27574" x="5181600" y="3328988"/>
          <p14:tracePt t="27585" x="5332413" y="3341688"/>
          <p14:tracePt t="27588" x="5483225" y="3367088"/>
          <p14:tracePt t="27598" x="5607050" y="3378200"/>
          <p14:tracePt t="27609" x="5757863" y="3403600"/>
          <p14:tracePt t="27613" x="5895975" y="3403600"/>
          <p14:tracePt t="27624" x="6057900" y="3403600"/>
          <p14:tracePt t="27630" x="6221413" y="3403600"/>
          <p14:tracePt t="27639" x="6408738" y="3403600"/>
          <p14:tracePt t="27651" x="6584950" y="3403600"/>
          <p14:tracePt t="27653" x="6834188" y="3403600"/>
          <p14:tracePt t="27664" x="7046913" y="3403600"/>
          <p14:tracePt t="27670" x="7323138" y="3403600"/>
          <p14:tracePt t="27679" x="7523163" y="3403600"/>
          <p14:tracePt t="27690" x="7710488" y="3403600"/>
          <p14:tracePt t="27696" x="7874000" y="3403600"/>
          <p14:tracePt t="27705" x="8023225" y="3403600"/>
          <p14:tracePt t="27709" x="8148638" y="3403600"/>
          <p14:tracePt t="27720" x="8274050" y="3403600"/>
          <p14:tracePt t="27729" x="8386763" y="3403600"/>
          <p14:tracePt t="27735" x="8499475" y="3403600"/>
          <p14:tracePt t="27745" x="8599488" y="3403600"/>
          <p14:tracePt t="27751" x="8637588" y="3403600"/>
          <p14:tracePt t="27760" x="8686800" y="3403600"/>
          <p14:tracePt t="27770" x="8699500" y="3403600"/>
          <p14:tracePt t="27776" x="8724900" y="3390900"/>
          <p14:tracePt t="27785" x="8750300" y="3378200"/>
          <p14:tracePt t="27789" x="8763000" y="3378200"/>
          <p14:tracePt t="27800" x="8786813" y="3367088"/>
          <p14:tracePt t="27809" x="8812213" y="3354388"/>
          <p14:tracePt t="27817" x="8824913" y="3354388"/>
          <p14:tracePt t="27826" x="8886825" y="3341688"/>
          <p14:tracePt t="27829" x="8912225" y="3328988"/>
          <p14:tracePt t="27839" x="8963025" y="3303588"/>
          <p14:tracePt t="27849" x="8999538" y="3303588"/>
          <p14:tracePt t="27856" x="9050338" y="3303588"/>
          <p14:tracePt t="27866" x="9088438" y="3303588"/>
          <p14:tracePt t="27871" x="9137650" y="3303588"/>
          <p14:tracePt t="27882" x="9188450" y="3290888"/>
          <p14:tracePt t="27892" x="9212263" y="3290888"/>
          <p14:tracePt t="27895" x="9250363" y="3278188"/>
          <p14:tracePt t="27905" x="9263063" y="3267075"/>
          <p14:tracePt t="27911" x="9288463" y="3254375"/>
          <p14:tracePt t="27922" x="9301163" y="3241675"/>
          <p14:tracePt t="27931" x="9312275" y="3228975"/>
          <p14:tracePt t="27935" x="9324975" y="3203575"/>
          <p14:tracePt t="27951" x="9363075" y="3178175"/>
          <p14:tracePt t="27962" x="9375775" y="3154363"/>
          <p14:tracePt t="27972" x="9388475" y="3154363"/>
          <p14:tracePt t="27977" x="9388475" y="3141663"/>
          <p14:tracePt t="27988" x="9401175" y="3128963"/>
          <p14:tracePt t="27992" x="9413875" y="3116263"/>
          <p14:tracePt t="28002" x="9424988" y="3103563"/>
          <p14:tracePt t="28012" x="9450388" y="3090863"/>
          <p14:tracePt t="28017" x="9463088" y="3078163"/>
          <p14:tracePt t="28027" x="9475788" y="3065463"/>
          <p14:tracePt t="28034" x="9488488" y="3054350"/>
          <p14:tracePt t="28054" x="9501188" y="3041650"/>
          <p14:tracePt t="28058" x="9513888" y="3028950"/>
          <p14:tracePt t="28083" x="9513888" y="3016250"/>
          <p14:tracePt t="28098" x="9525000" y="2990850"/>
          <p14:tracePt t="28113" x="9537700" y="2978150"/>
          <p14:tracePt t="28134" x="9537700" y="2965450"/>
          <p14:tracePt t="28157" x="9537700" y="2952750"/>
          <p14:tracePt t="28167" x="9537700" y="2916238"/>
          <p14:tracePt t="28183" x="9537700" y="2890838"/>
          <p14:tracePt t="28189" x="9525000" y="2840038"/>
          <p14:tracePt t="28200" x="9513888" y="2803525"/>
          <p14:tracePt t="28209" x="9488488" y="2778125"/>
          <p14:tracePt t="28214" x="9450388" y="2740025"/>
          <p14:tracePt t="28224" x="9437688" y="2716213"/>
          <p14:tracePt t="28229" x="9401175" y="2690813"/>
          <p14:tracePt t="28239" x="9375775" y="2665413"/>
          <p14:tracePt t="28250" x="9350375" y="2652713"/>
          <p14:tracePt t="28253" x="9312275" y="2640013"/>
          <p14:tracePt t="28263" x="9288463" y="2627313"/>
          <p14:tracePt t="28269" x="9237663" y="2616200"/>
          <p14:tracePt t="28279" x="9212263" y="2590800"/>
          <p14:tracePt t="28290" x="9175750" y="2590800"/>
          <p14:tracePt t="28294" x="9137650" y="2590800"/>
          <p14:tracePt t="28304" x="9099550" y="2590800"/>
          <p14:tracePt t="28309" x="9075738" y="2590800"/>
          <p14:tracePt t="28319" x="9037638" y="2590800"/>
          <p14:tracePt t="28330" x="8986838" y="2590800"/>
          <p14:tracePt t="28336" x="8950325" y="2590800"/>
          <p14:tracePt t="28345" x="8899525" y="2590800"/>
          <p14:tracePt t="28350" x="8863013" y="2590800"/>
          <p14:tracePt t="28360" x="8799513" y="2590800"/>
          <p14:tracePt t="28370" x="8737600" y="2590800"/>
          <p14:tracePt t="28375" x="8650288" y="2590800"/>
          <p14:tracePt t="28385" x="8512175" y="2552700"/>
          <p14:tracePt t="28392" x="8348663" y="2540000"/>
          <p14:tracePt t="28402" x="8086725" y="2503488"/>
          <p14:tracePt t="28412" x="7835900" y="2490788"/>
          <p14:tracePt t="28416" x="7485063" y="2452688"/>
          <p14:tracePt t="28426" x="7123113" y="2390775"/>
          <p14:tracePt t="28432" x="6772275" y="2378075"/>
          <p14:tracePt t="28441" x="6421438" y="2327275"/>
          <p14:tracePt t="28452" x="6070600" y="2327275"/>
          <p14:tracePt t="28455" x="5732463" y="2327275"/>
          <p14:tracePt t="28465" x="5357813" y="2314575"/>
          <p14:tracePt t="28471" x="4981575" y="2314575"/>
          <p14:tracePt t="28482" x="4619625" y="2278063"/>
          <p14:tracePt t="28491" x="4281488" y="2278063"/>
          <p14:tracePt t="28495" x="3968750" y="2252663"/>
          <p14:tracePt t="28506" x="3692525" y="2252663"/>
          <p14:tracePt t="28512" x="3479800" y="2252663"/>
          <p14:tracePt t="28521" x="3279775" y="2201863"/>
          <p14:tracePt t="28532" x="3103563" y="2201863"/>
          <p14:tracePt t="28536" x="2916238" y="2178050"/>
          <p14:tracePt t="28545" x="2728913" y="2178050"/>
          <p14:tracePt t="28555" x="2554288" y="2165350"/>
          <p14:tracePt t="28561" x="2365375" y="2152650"/>
          <p14:tracePt t="28572" x="2165350" y="2139950"/>
          <p14:tracePt t="28575" x="1978025" y="2127250"/>
          <p14:tracePt t="28586" x="1814513" y="2089150"/>
          <p14:tracePt t="28596" x="1652588" y="2065338"/>
          <p14:tracePt t="28601" x="1601788" y="2052638"/>
          <p14:tracePt t="28612" x="1565275" y="2052638"/>
          <p14:tracePt t="28616" x="1552575" y="2052638"/>
          <p14:tracePt t="28626" x="1539875" y="2052638"/>
          <p14:tracePt t="28641" x="1514475" y="2052638"/>
          <p14:tracePt t="28658" x="1501775" y="2052638"/>
          <p14:tracePt t="28694" x="1476375" y="2052638"/>
          <p14:tracePt t="28714" x="1465263" y="2052638"/>
          <p14:tracePt t="28723" x="1452563" y="2052638"/>
          <p14:tracePt t="28733" x="1414463" y="2065338"/>
          <p14:tracePt t="28737" x="1376363" y="2101850"/>
          <p14:tracePt t="28748" x="1339850" y="2114550"/>
          <p14:tracePt t="28753" x="1276350" y="2139950"/>
          <p14:tracePt t="28764" x="1239838" y="2178050"/>
          <p14:tracePt t="28774" x="1189038" y="2201863"/>
          <p14:tracePt t="28780" x="1150938" y="2227263"/>
          <p14:tracePt t="28790" x="1127125" y="2239963"/>
          <p14:tracePt t="28794" x="1127125" y="2252663"/>
          <p14:tracePt t="28804" x="1114425" y="2265363"/>
          <p14:tracePt t="28814" x="1101725" y="2278063"/>
          <p14:tracePt t="28819" x="1076325" y="2303463"/>
          <p14:tracePt t="28836" x="1063625" y="2314575"/>
          <p14:tracePt t="28855" x="1063625" y="2352675"/>
          <p14:tracePt t="28870" x="1063625" y="2403475"/>
          <p14:tracePt t="28875" x="1063625" y="2439988"/>
          <p14:tracePt t="28885" x="1063625" y="2490788"/>
          <p14:tracePt t="28895" x="1063625" y="2516188"/>
          <p14:tracePt t="28900" x="1101725" y="2565400"/>
          <p14:tracePt t="28910" x="1114425" y="2590800"/>
          <p14:tracePt t="28916" x="1150938" y="2640013"/>
          <p14:tracePt t="28925" x="1189038" y="2678113"/>
          <p14:tracePt t="28935" x="1252538" y="2728913"/>
          <p14:tracePt t="28940" x="1327150" y="2790825"/>
          <p14:tracePt t="28963" x="1552575" y="2878138"/>
          <p14:tracePt t="28965" x="1677988" y="2928938"/>
          <p14:tracePt t="28975" x="1814513" y="2952750"/>
          <p14:tracePt t="28980" x="1965325" y="3003550"/>
          <p14:tracePt t="28992" x="2139950" y="3054350"/>
          <p14:tracePt t="28996" x="2278063" y="3054350"/>
          <p14:tracePt t="29006" x="2428875" y="3103563"/>
          <p14:tracePt t="29015" x="2554288" y="3103563"/>
          <p14:tracePt t="29021" x="2703513" y="3128963"/>
          <p14:tracePt t="29031" x="2828925" y="3141663"/>
          <p14:tracePt t="29035" x="2967038" y="3141663"/>
          <p14:tracePt t="29046" x="3103563" y="3141663"/>
          <p14:tracePt t="29055" x="3241675" y="3141663"/>
          <p14:tracePt t="29063" x="3341688" y="3165475"/>
          <p14:tracePt t="29071" x="3467100" y="3165475"/>
          <p14:tracePt t="29076" x="3592513" y="3165475"/>
          <p14:tracePt t="29086" x="3743325" y="3165475"/>
          <p14:tracePt t="29096" x="3892550" y="3165475"/>
          <p14:tracePt t="29102" x="4092575" y="3165475"/>
          <p14:tracePt t="29112" x="4281488" y="3165475"/>
          <p14:tracePt t="29117" x="4456113" y="3165475"/>
          <p14:tracePt t="29129" x="4643438" y="3165475"/>
          <p14:tracePt t="29137" x="4806950" y="3165475"/>
          <p14:tracePt t="29142" x="4956175" y="3165475"/>
          <p14:tracePt t="29151" x="5119688" y="3165475"/>
          <p14:tracePt t="29158" x="5270500" y="3165475"/>
          <p14:tracePt t="29168" x="5419725" y="3165475"/>
          <p14:tracePt t="29178" x="5570538" y="3165475"/>
          <p14:tracePt t="29181" x="5708650" y="3165475"/>
          <p14:tracePt t="29192" x="5870575" y="3165475"/>
          <p14:tracePt t="29198" x="6034088" y="3165475"/>
          <p14:tracePt t="29207" x="6183313" y="3165475"/>
          <p14:tracePt t="29217" x="6321425" y="3165475"/>
          <p14:tracePt t="29224" x="6483350" y="3165475"/>
          <p14:tracePt t="29234" x="6634163" y="3165475"/>
          <p14:tracePt t="29238" x="6746875" y="3165475"/>
          <p14:tracePt t="29247" x="6834188" y="3165475"/>
          <p14:tracePt t="29258" x="6897688" y="3165475"/>
          <p14:tracePt t="29264" x="6972300" y="3165475"/>
          <p14:tracePt t="29274" x="7034213" y="3165475"/>
          <p14:tracePt t="29278" x="7110413" y="3141663"/>
          <p14:tracePt t="29287" x="7159625" y="3128963"/>
          <p14:tracePt t="29298" x="7210425" y="3116263"/>
          <p14:tracePt t="29303" x="7235825" y="3103563"/>
          <p14:tracePt t="29313" x="7285038" y="3078163"/>
          <p14:tracePt t="29318" x="7310438" y="3078163"/>
          <p14:tracePt t="29329" x="7348538" y="3065463"/>
          <p14:tracePt t="29340" x="7372350" y="3065463"/>
          <p14:tracePt t="29344" x="7423150" y="3054350"/>
          <p14:tracePt t="29354" x="7435850" y="3054350"/>
          <p14:tracePt t="29361" x="7485063" y="3054350"/>
          <p14:tracePt t="29369" x="7523163" y="3054350"/>
          <p14:tracePt t="29380" x="7572375" y="3041650"/>
          <p14:tracePt t="29384" x="7635875" y="3016250"/>
          <p14:tracePt t="29395" x="7673975" y="3016250"/>
          <p14:tracePt t="29399" x="7710488" y="3003550"/>
          <p14:tracePt t="29410" x="7785100" y="2978150"/>
          <p14:tracePt t="29420" x="7810500" y="2978150"/>
          <p14:tracePt t="29424" x="7861300" y="2978150"/>
          <p14:tracePt t="29434" x="7886700" y="2952750"/>
          <p14:tracePt t="29440" x="7910513" y="2941638"/>
          <p14:tracePt t="29449" x="7923213" y="2941638"/>
          <p14:tracePt t="29460" x="7935913" y="2928938"/>
          <p14:tracePt t="29465" x="7948613" y="2916238"/>
          <p14:tracePt t="29476" x="7961313" y="2916238"/>
          <p14:tracePt t="29479" x="7974013" y="2916238"/>
          <p14:tracePt t="29489" x="7974013" y="2903538"/>
          <p14:tracePt t="29559" x="7923213" y="2903538"/>
          <p14:tracePt t="29569" x="7810500" y="2903538"/>
          <p14:tracePt t="29576" x="7648575" y="2903538"/>
          <p14:tracePt t="29586" x="7359650" y="2903538"/>
          <p14:tracePt t="29592" x="7021513" y="2903538"/>
          <p14:tracePt t="29602" x="6721475" y="2903538"/>
          <p14:tracePt t="29611" x="6270625" y="2903538"/>
          <p14:tracePt t="29615" x="5670550" y="2903538"/>
          <p14:tracePt t="29626" x="5119688" y="2903538"/>
          <p14:tracePt t="29632" x="4643438" y="2903538"/>
          <p14:tracePt t="29643" x="4281488" y="2952750"/>
          <p14:tracePt t="29651" x="3968750" y="2978150"/>
          <p14:tracePt t="29655" x="3730625" y="2978150"/>
          <p14:tracePt t="29668" x="3392488" y="2978150"/>
          <p14:tracePt t="29671" x="2979738" y="2978150"/>
          <p14:tracePt t="29681" x="2603500" y="2978150"/>
          <p14:tracePt t="29692" x="2303463" y="2978150"/>
          <p14:tracePt t="29698" x="2027238" y="2978150"/>
          <p14:tracePt t="29707" x="1790700" y="2978150"/>
          <p14:tracePt t="29711" x="1601788" y="2978150"/>
          <p14:tracePt t="29722" x="1452563" y="2978150"/>
          <p14:tracePt t="29732" x="1339850" y="2978150"/>
          <p14:tracePt t="29737" x="1263650" y="2978150"/>
          <p14:tracePt t="29748" x="1214438" y="2978150"/>
          <p14:tracePt t="29752" x="1201738" y="2978150"/>
          <p14:tracePt t="29762" x="1189038" y="2978150"/>
          <p14:tracePt t="29772" x="1163638" y="2978150"/>
          <p14:tracePt t="29778" x="1139825" y="2978150"/>
          <p14:tracePt t="29792" x="1127125" y="2978150"/>
          <p14:tracePt t="29802" x="1114425" y="2978150"/>
          <p14:tracePt t="29813" x="1101725" y="2978150"/>
          <p14:tracePt t="29817" x="1076325" y="2978150"/>
          <p14:tracePt t="29828" x="1038225" y="2978150"/>
          <p14:tracePt t="29833" x="1001713" y="2978150"/>
          <p14:tracePt t="29844" x="938213" y="2978150"/>
          <p14:tracePt t="29853" x="876300" y="2978150"/>
          <p14:tracePt t="29858" x="788988" y="2978150"/>
          <p14:tracePt t="29868" x="688975" y="2978150"/>
          <p14:tracePt t="29874" x="638175" y="2978150"/>
          <p14:tracePt t="29883" x="600075" y="2978150"/>
          <p14:tracePt t="29893" x="588963" y="2978150"/>
          <p14:tracePt t="29898" x="576263" y="2978150"/>
          <p14:tracePt t="29917" x="563563" y="2978150"/>
          <p14:tracePt t="30100" x="576263" y="2978150"/>
          <p14:tracePt t="30120" x="588963" y="2978150"/>
          <p14:tracePt t="30135" x="600075" y="2978150"/>
          <p14:tracePt t="30151" x="612775" y="2978150"/>
          <p14:tracePt t="30165" x="638175" y="2978150"/>
          <p14:tracePt t="30175" x="638175" y="2990850"/>
          <p14:tracePt t="30185" x="650875" y="2990850"/>
          <p14:tracePt t="30205" x="676275" y="2990850"/>
          <p14:tracePt t="30225" x="688975" y="2990850"/>
          <p14:tracePt t="30231" x="701675" y="2990850"/>
          <p14:tracePt t="30242" x="712788" y="2990850"/>
          <p14:tracePt t="30246" x="725488" y="2990850"/>
          <p14:tracePt t="30256" x="738188" y="2990850"/>
          <p14:tracePt t="30271" x="763588" y="2990850"/>
          <p14:tracePt t="30287" x="776288" y="2990850"/>
          <p14:tracePt t="30298" x="788988" y="2990850"/>
          <p14:tracePt t="30308" x="814388" y="2990850"/>
          <p14:tracePt t="30311" x="838200" y="2990850"/>
          <p14:tracePt t="30322" x="863600" y="2990850"/>
          <p14:tracePt t="30328" x="876300" y="2990850"/>
          <p14:tracePt t="30338" x="914400" y="2990850"/>
          <p14:tracePt t="30353" x="925513" y="2990850"/>
          <p14:tracePt t="30364" x="938213" y="2990850"/>
          <p14:tracePt t="30368" x="950913" y="2990850"/>
          <p14:tracePt t="30378" x="989013" y="2990850"/>
          <p14:tracePt t="30387" x="1014413" y="2990850"/>
          <p14:tracePt t="30394" x="1063625" y="2990850"/>
          <p14:tracePt t="30403" x="1089025" y="2990850"/>
          <p14:tracePt t="30408" x="1127125" y="2990850"/>
          <p14:tracePt t="30417" x="1163638" y="2990850"/>
          <p14:tracePt t="30428" x="1189038" y="2990850"/>
          <p14:tracePt t="30433" x="1227138" y="3003550"/>
          <p14:tracePt t="30443" x="1239838" y="3016250"/>
          <p14:tracePt t="30447" x="1263650" y="3016250"/>
          <p14:tracePt t="30457" x="1276350" y="3016250"/>
          <p14:tracePt t="30474" x="1289050" y="3016250"/>
          <p14:tracePt t="30484" x="1301750" y="3016250"/>
          <p14:tracePt t="30500" x="1314450" y="3016250"/>
          <p14:tracePt t="30509" x="1327150" y="3016250"/>
          <p14:tracePt t="30513" x="1339850" y="3016250"/>
          <p14:tracePt t="30524" x="1352550" y="3016250"/>
          <p14:tracePt t="30549" x="1376363" y="3016250"/>
          <p14:tracePt t="30564" x="1389063" y="3016250"/>
          <p14:tracePt t="30569" x="1401763" y="3016250"/>
          <p14:tracePt t="30580" x="1439863" y="3003550"/>
          <p14:tracePt t="30590" x="1452563" y="3003550"/>
          <p14:tracePt t="30594" x="1489075" y="3003550"/>
          <p14:tracePt t="30603" x="1501775" y="3003550"/>
          <p14:tracePt t="30620" x="1527175" y="3003550"/>
          <p14:tracePt t="30636" x="1539875" y="3003550"/>
          <p14:tracePt t="30646" x="1577975" y="3003550"/>
          <p14:tracePt t="30659" x="1589088" y="3003550"/>
          <p14:tracePt t="30670" x="1601788" y="3003550"/>
          <p14:tracePt t="30675" x="1627188" y="3003550"/>
          <p14:tracePt t="30685" x="1652588" y="3003550"/>
          <p14:tracePt t="30690" x="1665288" y="3003550"/>
          <p14:tracePt t="30700" x="1677988" y="3003550"/>
          <p14:tracePt t="30711" x="1689100" y="3003550"/>
          <p14:tracePt t="30715" x="1701800" y="3003550"/>
          <p14:tracePt t="30726" x="1714500" y="3003550"/>
          <p14:tracePt t="30731" x="1752600" y="3003550"/>
          <p14:tracePt t="30742" x="1778000" y="3003550"/>
          <p14:tracePt t="30751" x="1801813" y="3003550"/>
          <p14:tracePt t="30756" x="1827213" y="3003550"/>
          <p14:tracePt t="30765" x="1852613" y="3003550"/>
          <p14:tracePt t="30772" x="1878013" y="3003550"/>
          <p14:tracePt t="30782" x="1903413" y="3003550"/>
          <p14:tracePt t="30791" x="1952625" y="3003550"/>
          <p14:tracePt t="30796" x="1965325" y="3003550"/>
          <p14:tracePt t="30807" x="1990725" y="3003550"/>
          <p14:tracePt t="30811" x="2014538" y="3003550"/>
          <p14:tracePt t="30822" x="2039938" y="2990850"/>
          <p14:tracePt t="30831" x="2065338" y="2990850"/>
          <p14:tracePt t="30839" x="2090738" y="2990850"/>
          <p14:tracePt t="30847" x="2103438" y="2965450"/>
          <p14:tracePt t="30852" x="2116138" y="2965450"/>
          <p14:tracePt t="30861" x="2139950" y="2965450"/>
          <p14:tracePt t="30872" x="2152650" y="2952750"/>
          <p14:tracePt t="30877" x="2165350" y="2952750"/>
          <p14:tracePt t="30888" x="2190750" y="2941638"/>
          <p14:tracePt t="30891" x="2203450" y="2916238"/>
          <p14:tracePt t="30902" x="2216150" y="2916238"/>
          <p14:tracePt t="30911" x="2239963" y="2916238"/>
          <p14:tracePt t="30928" x="2252663" y="2916238"/>
          <p14:tracePt t="30932" x="2265363" y="2916238"/>
          <p14:tracePt t="30941" x="2278063" y="2916238"/>
          <p14:tracePt t="30956" x="2290763" y="2916238"/>
          <p14:tracePt t="30957" x="2303463" y="2916238"/>
          <p14:tracePt t="30967" x="2316163" y="2903538"/>
          <p14:tracePt t="30973" x="2339975" y="2890838"/>
          <p14:tracePt t="30983" x="2352675" y="2890838"/>
          <p14:tracePt t="30994" x="2378075" y="2890838"/>
          <p14:tracePt t="30997" x="2390775" y="2890838"/>
          <p14:tracePt t="31007" x="2416175" y="2890838"/>
          <p14:tracePt t="31013" x="2428875" y="2890838"/>
          <p14:tracePt t="31190" x="2452688" y="2890838"/>
          <p14:tracePt t="31199" x="2452688" y="2878138"/>
          <p14:tracePt t="31206" x="2465388" y="2878138"/>
          <p14:tracePt t="31219" x="2478088" y="2865438"/>
          <p14:tracePt t="31230" x="2490788" y="2865438"/>
          <p14:tracePt t="31239" x="2503488" y="2865438"/>
          <p14:tracePt t="31245" x="2541588" y="2852738"/>
          <p14:tracePt t="31260" x="2554288" y="2852738"/>
          <p14:tracePt t="31270" x="2578100" y="2852738"/>
          <p14:tracePt t="31281" x="2603500" y="2852738"/>
          <p14:tracePt t="31286" x="2628900" y="2852738"/>
          <p14:tracePt t="31296" x="2654300" y="2852738"/>
          <p14:tracePt t="31302" x="2667000" y="2852738"/>
          <p14:tracePt t="31312" x="2703513" y="2852738"/>
          <p14:tracePt t="31321" x="2728913" y="2852738"/>
          <p14:tracePt t="31326" x="2767013" y="2852738"/>
          <p14:tracePt t="31336" x="2790825" y="2852738"/>
          <p14:tracePt t="31342" x="2841625" y="2852738"/>
          <p14:tracePt t="31353" x="2867025" y="2852738"/>
          <p14:tracePt t="31361" x="2903538" y="2865438"/>
          <p14:tracePt t="31366" x="2954338" y="2878138"/>
          <p14:tracePt t="31375" x="3016250" y="2903538"/>
          <p14:tracePt t="31382" x="3028950" y="2903538"/>
          <p14:tracePt t="31392" x="3054350" y="2903538"/>
          <p14:tracePt t="31402" x="3079750" y="2903538"/>
          <p14:tracePt t="31421" x="3092450" y="2903538"/>
          <p14:tracePt t="31563" x="3103563" y="2903538"/>
          <p14:tracePt t="32022" x="3116263" y="2928938"/>
          <p14:tracePt t="32028" x="3154363" y="2928938"/>
          <p14:tracePt t="32047" x="3192463" y="2952750"/>
          <p14:tracePt t="32051" x="3205163" y="2952750"/>
          <p14:tracePt t="32062" x="3228975" y="2952750"/>
          <p14:tracePt t="32068" x="3254375" y="2952750"/>
          <p14:tracePt t="32078" x="3305175" y="2965450"/>
          <p14:tracePt t="32087" x="3341688" y="2965450"/>
          <p14:tracePt t="32091" x="3367088" y="2965450"/>
          <p14:tracePt t="32108" x="3392488" y="2965450"/>
          <p14:tracePt t="32118" x="3405188" y="2965450"/>
          <p14:tracePt t="32128" x="3417888" y="2965450"/>
          <p14:tracePt t="32143" x="3429000" y="2965450"/>
          <p14:tracePt t="32157" x="3441700" y="2965450"/>
          <p14:tracePt t="32168" x="3454400" y="2965450"/>
          <p14:tracePt t="32184" x="3467100" y="2965450"/>
          <p14:tracePt t="32207" x="3479800" y="2965450"/>
          <p14:tracePt t="32481" x="3454400" y="2965450"/>
          <p14:tracePt t="32522" x="3441700" y="2965450"/>
          <p14:tracePt t="32526" x="3429000" y="2965450"/>
          <p14:tracePt t="32541" x="3417888" y="2965450"/>
          <p14:tracePt t="32552" x="3405188" y="2965450"/>
          <p14:tracePt t="32568" x="3392488" y="2965450"/>
          <p14:tracePt t="32578" x="3379788" y="2965450"/>
          <p14:tracePt t="32591" x="3367088" y="2965450"/>
          <p14:tracePt t="32617" x="3341688" y="2965450"/>
          <p14:tracePt t="32672" x="3328988" y="2965450"/>
          <p14:tracePt t="32703" x="3317875" y="2965450"/>
          <p14:tracePt t="32717" x="3305175" y="2965450"/>
          <p14:tracePt t="32783" x="3292475" y="2965450"/>
          <p14:tracePt t="32903" x="3279775" y="2965450"/>
          <p14:tracePt t="32949" x="3254375" y="2965450"/>
          <p14:tracePt t="32956" x="3254375" y="2978150"/>
          <p14:tracePt t="32975" x="3241675" y="2978150"/>
          <p14:tracePt t="33006" x="3228975" y="2978150"/>
          <p14:tracePt t="33106" x="3216275" y="2978150"/>
          <p14:tracePt t="33112" x="3205163" y="2978150"/>
          <p14:tracePt t="33121" x="3179763" y="2978150"/>
          <p14:tracePt t="33131" x="3167063" y="2978150"/>
          <p14:tracePt t="33137" x="3154363" y="2978150"/>
          <p14:tracePt t="33147" x="3141663" y="2965450"/>
          <p14:tracePt t="33151" x="3128963" y="2952750"/>
          <p14:tracePt t="33162" x="3103563" y="2952750"/>
          <p14:tracePt t="33171" x="3103563" y="2941638"/>
          <p14:tracePt t="33178" x="3079750" y="2916238"/>
          <p14:tracePt t="33187" x="3067050" y="2903538"/>
          <p14:tracePt t="33191" x="3054350" y="2903538"/>
          <p14:tracePt t="33202" x="3041650" y="2878138"/>
          <p14:tracePt t="33218" x="3003550" y="2865438"/>
          <p14:tracePt t="33231" x="2992438" y="2865438"/>
          <p14:tracePt t="33993" x="2979738" y="2852738"/>
          <p14:tracePt t="34013" x="2979738" y="2840038"/>
          <p14:tracePt t="34033" x="2979738" y="2828925"/>
          <p14:tracePt t="34176" x="2967038" y="2816225"/>
          <p14:tracePt t="35551" x="2967038" y="2803525"/>
          <p14:tracePt t="36395" x="2979738" y="2803525"/>
          <p14:tracePt t="36420" x="2992438" y="2816225"/>
          <p14:tracePt t="36429" x="2992438" y="2828925"/>
          <p14:tracePt t="36436" x="3003550" y="2828925"/>
          <p14:tracePt t="36446" x="3016250" y="2828925"/>
          <p14:tracePt t="36455" x="3016250" y="2840038"/>
          <p14:tracePt t="36470" x="3041650" y="2840038"/>
          <p14:tracePt t="36476" x="3054350" y="2852738"/>
          <p14:tracePt t="36486" x="3067050" y="2865438"/>
          <p14:tracePt t="36500" x="3092450" y="2865438"/>
          <p14:tracePt t="36511" x="3103563" y="2878138"/>
          <p14:tracePt t="36517" x="3128963" y="2890838"/>
          <p14:tracePt t="36542" x="3141663" y="2890838"/>
          <p14:tracePt t="36551" x="3154363" y="2903538"/>
          <p14:tracePt t="36555" x="3167063" y="2903538"/>
          <p14:tracePt t="36576" x="3179763" y="2903538"/>
          <p14:tracePt t="36583" x="3205163" y="2903538"/>
          <p14:tracePt t="36592" x="3205163" y="2916238"/>
          <p14:tracePt t="36597" x="3216275" y="2928938"/>
          <p14:tracePt t="36622" x="3228975" y="2928938"/>
          <p14:tracePt t="36773" x="3241675" y="2928938"/>
          <p14:tracePt t="36787" x="3254375" y="2928938"/>
          <p14:tracePt t="36803" x="3267075" y="2928938"/>
          <p14:tracePt t="36828" x="3292475" y="2928938"/>
          <p14:tracePt t="36914" x="3305175" y="2928938"/>
          <p14:tracePt t="36939" x="3305175" y="2916238"/>
          <p14:tracePt t="36953" x="3328988" y="2903538"/>
          <p14:tracePt t="36960" x="3328988" y="2890838"/>
          <p14:tracePt t="36970" x="3341688" y="2890838"/>
          <p14:tracePt t="36980" x="3354388" y="2878138"/>
          <p14:tracePt t="36999" x="3379788" y="2865438"/>
          <p14:tracePt t="37015" x="3379788" y="2852738"/>
          <p14:tracePt t="37039" x="3392488" y="2852738"/>
          <p14:tracePt t="37045" x="3405188" y="2852738"/>
          <p14:tracePt t="37060" x="3429000" y="2828925"/>
          <p14:tracePt t="37085" x="3441700" y="2828925"/>
          <p14:tracePt t="37096" x="3454400" y="2816225"/>
          <p14:tracePt t="37102" x="3467100" y="2816225"/>
          <p14:tracePt t="37782" x="3492500" y="2816225"/>
          <p14:tracePt t="37792" x="3530600" y="2816225"/>
          <p14:tracePt t="37798" x="3579813" y="2816225"/>
          <p14:tracePt t="37808" x="3617913" y="2816225"/>
          <p14:tracePt t="37812" x="3679825" y="2816225"/>
          <p14:tracePt t="37821" x="3743325" y="2816225"/>
          <p14:tracePt t="37832" x="3779838" y="2840038"/>
          <p14:tracePt t="37838" x="3856038" y="2852738"/>
          <p14:tracePt t="37847" x="3879850" y="2852738"/>
          <p14:tracePt t="37851" x="3905250" y="2852738"/>
          <p14:tracePt t="37864" x="3930650" y="2852738"/>
          <p14:tracePt t="37874" x="3979863" y="2865438"/>
          <p14:tracePt t="37888" x="3992563" y="2865438"/>
          <p14:tracePt t="37908" x="4005263" y="2865438"/>
          <p14:tracePt t="37917" x="4017963" y="2865438"/>
          <p14:tracePt t="37934" x="4030663" y="2865438"/>
          <p14:tracePt t="37947" x="4056063" y="2865438"/>
          <p14:tracePt t="37978" x="4068763" y="2865438"/>
          <p14:tracePt t="38014" x="4081463" y="2865438"/>
          <p14:tracePt t="38029" x="4092575" y="2865438"/>
          <p14:tracePt t="38795" x="4117975" y="2865438"/>
          <p14:tracePt t="38806" x="4130675" y="2865438"/>
          <p14:tracePt t="38815" x="4143375" y="2865438"/>
          <p14:tracePt t="38832" x="4168775" y="2865438"/>
          <p14:tracePt t="38835" x="4192588" y="2865438"/>
          <p14:tracePt t="38855" x="4205288" y="2865438"/>
          <p14:tracePt t="38862" x="4217988" y="2865438"/>
          <p14:tracePt t="38871" x="4230688" y="2865438"/>
          <p14:tracePt t="38875" x="4243388" y="2865438"/>
          <p14:tracePt t="38896" x="4256088" y="2865438"/>
          <p14:tracePt t="38902" x="4268788" y="2865438"/>
          <p14:tracePt t="38921" x="4281488" y="2865438"/>
          <p14:tracePt t="38942" x="4294188" y="2865438"/>
          <p14:tracePt t="38997" x="4305300" y="2852738"/>
          <p14:tracePt t="39269" x="4281488" y="2852738"/>
          <p14:tracePt t="39319" x="4268788" y="2852738"/>
          <p14:tracePt t="39476" x="4256088" y="2852738"/>
          <p14:tracePt t="39518" x="4243388" y="2852738"/>
          <p14:tracePt t="39547" x="4230688" y="2852738"/>
          <p14:tracePt t="39602" x="4217988" y="2852738"/>
          <p14:tracePt t="43137" x="4181475" y="2852738"/>
          <p14:tracePt t="43148" x="4043363" y="2828925"/>
          <p14:tracePt t="43154" x="3856038" y="2716213"/>
          <p14:tracePt t="43164" x="3643313" y="2552700"/>
          <p14:tracePt t="43168" x="3505200" y="2465388"/>
          <p14:tracePt t="43177" x="3392488" y="2390775"/>
          <p14:tracePt t="43190" x="3317875" y="2314575"/>
          <p14:tracePt t="43193" x="3267075" y="2290763"/>
          <p14:tracePt t="43204" x="3228975" y="2265363"/>
          <p14:tracePt t="43673" x="3228975" y="2252663"/>
          <p14:tracePt t="43684" x="3267075" y="2239963"/>
          <p14:tracePt t="43687" x="3305175" y="2227263"/>
          <p14:tracePt t="43698" x="3328988" y="2214563"/>
          <p14:tracePt t="43707" x="3354388" y="2201863"/>
          <p14:tracePt t="43713" x="3367088" y="2190750"/>
          <p14:tracePt t="43773" x="3367088" y="2178050"/>
          <p14:tracePt t="43784" x="3305175" y="2178050"/>
          <p14:tracePt t="43789" x="3167063" y="2178050"/>
          <p14:tracePt t="43799" x="3054350" y="2190750"/>
          <p14:tracePt t="43809" x="2890838" y="2265363"/>
          <p14:tracePt t="43814" x="2767013" y="2352675"/>
          <p14:tracePt t="43824" x="2690813" y="2403475"/>
          <p14:tracePt t="43830" x="2654300" y="2439988"/>
          <p14:tracePt t="43839" x="2616200" y="2516188"/>
          <p14:tracePt t="43850" x="2603500" y="2552700"/>
          <p14:tracePt t="43856" x="2603500" y="2578100"/>
          <p14:tracePt t="43866" x="2603500" y="2616200"/>
          <p14:tracePt t="43869" x="2654300" y="2652713"/>
          <p14:tracePt t="43880" x="2790825" y="2678113"/>
          <p14:tracePt t="43890" x="2954338" y="2703513"/>
          <p14:tracePt t="43895" x="3103563" y="2728913"/>
          <p14:tracePt t="43906" x="3254375" y="2728913"/>
          <p14:tracePt t="43909" x="3341688" y="2678113"/>
          <p14:tracePt t="43920" x="3405188" y="2616200"/>
          <p14:tracePt t="43930" x="3429000" y="2590800"/>
          <p14:tracePt t="43936" x="3429000" y="2565400"/>
          <p14:tracePt t="43946" x="3429000" y="2516188"/>
          <p14:tracePt t="43949" x="3429000" y="2490788"/>
          <p14:tracePt t="43971" x="3328988" y="2327275"/>
          <p14:tracePt t="43973" x="3292475" y="2303463"/>
          <p14:tracePt t="43987" x="3254375" y="2290763"/>
          <p14:tracePt t="43996" x="3205163" y="2265363"/>
          <p14:tracePt t="43999" x="3179763" y="2265363"/>
          <p14:tracePt t="44010" x="3154363" y="2265363"/>
          <p14:tracePt t="44016" x="3128963" y="2265363"/>
          <p14:tracePt t="44040" x="3116263" y="2265363"/>
          <p14:tracePt t="44050" x="3116263" y="2278063"/>
          <p14:tracePt t="44065" x="3141663" y="2290763"/>
          <p14:tracePt t="44075" x="3216275" y="2290763"/>
          <p14:tracePt t="44079" x="3292475" y="2278063"/>
          <p14:tracePt t="44090" x="3317875" y="2252663"/>
          <p14:tracePt t="44100" x="3328988" y="2252663"/>
          <p14:tracePt t="44121" x="3328988" y="2239963"/>
          <p14:tracePt t="44142" x="3328988" y="2214563"/>
          <p14:tracePt t="44152" x="3328988" y="2190750"/>
          <p14:tracePt t="44162" x="3317875" y="2190750"/>
          <p14:tracePt t="44166" x="3267075" y="2190750"/>
          <p14:tracePt t="44175" x="3228975" y="2190750"/>
          <p14:tracePt t="44182" x="3205163" y="2190750"/>
          <p14:tracePt t="44192" x="3167063" y="2190750"/>
          <p14:tracePt t="44201" x="3167063" y="2201863"/>
          <p14:tracePt t="44205" x="3167063" y="2214563"/>
          <p14:tracePt t="44216" x="3167063" y="2239963"/>
          <p14:tracePt t="44222" x="3167063" y="2278063"/>
          <p14:tracePt t="44231" x="3167063" y="2327275"/>
          <p14:tracePt t="44241" x="3167063" y="2365375"/>
          <p14:tracePt t="44248" x="3228975" y="2414588"/>
          <p14:tracePt t="44258" x="3328988" y="2478088"/>
          <p14:tracePt t="44262" x="3367088" y="2490788"/>
          <p14:tracePt t="44272" x="3392488" y="2516188"/>
          <p14:tracePt t="44281" x="3405188" y="2516188"/>
          <p14:tracePt t="44298" x="3417888" y="2516188"/>
          <p14:tracePt t="44323" x="3429000" y="2527300"/>
          <p14:tracePt t="44327" x="3441700" y="2540000"/>
          <p14:tracePt t="44353" x="3454400" y="2552700"/>
          <p14:tracePt t="44378" x="3454400" y="2578100"/>
          <p14:tracePt t="44387" x="3454400" y="2590800"/>
          <p14:tracePt t="44394" x="3454400" y="2627313"/>
          <p14:tracePt t="44403" x="3454400" y="2640013"/>
          <p14:tracePt t="44408" x="3467100" y="2652713"/>
          <p14:tracePt t="44420" x="3479800" y="2678113"/>
          <p14:tracePt t="44434" x="3492500" y="2690813"/>
          <p14:tracePt t="44454" x="3492500" y="2703513"/>
          <p14:tracePt t="44480" x="3505200" y="2703513"/>
          <p14:tracePt t="44493" x="3517900" y="2716213"/>
          <p14:tracePt t="44503" x="3530600" y="2716213"/>
          <p14:tracePt t="44514" x="3554413" y="2716213"/>
          <p14:tracePt t="44520" x="3567113" y="2728913"/>
          <p14:tracePt t="44529" x="3579813" y="2740025"/>
          <p14:tracePt t="44534" x="3592513" y="2740025"/>
          <p14:tracePt t="44543" x="3605213" y="2752725"/>
          <p14:tracePt t="44554" x="3630613" y="2765425"/>
          <p14:tracePt t="44560" x="3692525" y="2790825"/>
          <p14:tracePt t="44569" x="3767138" y="2828925"/>
          <p14:tracePt t="44575" x="3817938" y="2865438"/>
          <p14:tracePt t="44586" x="3905250" y="2890838"/>
          <p14:tracePt t="44596" x="3979863" y="2928938"/>
          <p14:tracePt t="44599" x="4081463" y="2952750"/>
          <p14:tracePt t="44610" x="4156075" y="2978150"/>
          <p14:tracePt t="44616" x="4205288" y="2978150"/>
          <p14:tracePt t="44626" x="4281488" y="2978150"/>
          <p14:tracePt t="44635" x="4305300" y="3003550"/>
          <p14:tracePt t="44639" x="4330700" y="3003550"/>
          <p14:tracePt t="44650" x="4343400" y="3003550"/>
          <p14:tracePt t="44656" x="4356100" y="3003550"/>
          <p14:tracePt t="44666" x="4368800" y="3003550"/>
          <p14:tracePt t="44676" x="4381500" y="3003550"/>
          <p14:tracePt t="44681" x="4394200" y="3003550"/>
          <p14:tracePt t="44692" x="4418013" y="3003550"/>
          <p14:tracePt t="44695" x="4443413" y="3003550"/>
          <p14:tracePt t="44705" x="4468813" y="3003550"/>
          <p14:tracePt t="44716" x="4506913" y="3003550"/>
          <p14:tracePt t="44721" x="4543425" y="3003550"/>
          <p14:tracePt t="44731" x="4568825" y="3003550"/>
          <p14:tracePt t="44735" x="4594225" y="3003550"/>
          <p14:tracePt t="44746" x="4606925" y="3003550"/>
          <p14:tracePt t="44756" x="4619625" y="3003550"/>
          <p14:tracePt t="44768" x="4630738" y="3003550"/>
          <p14:tracePt t="44792" x="4656138" y="3003550"/>
          <p14:tracePt t="44811" x="4668838" y="2990850"/>
          <p14:tracePt t="44838" x="4681538" y="2978150"/>
          <p14:tracePt t="44847" x="4706938" y="2952750"/>
          <p14:tracePt t="44851" x="4719638" y="2952750"/>
          <p14:tracePt t="44861" x="4719638" y="2941638"/>
          <p14:tracePt t="44872" x="4732338" y="2928938"/>
          <p14:tracePt t="44877" x="4743450" y="2928938"/>
          <p14:tracePt t="44887" x="4743450" y="2916238"/>
          <p14:tracePt t="45180" x="4756150" y="2916238"/>
          <p14:tracePt t="45276" x="4756150" y="2903538"/>
          <p14:tracePt t="45292" x="4756150" y="2890838"/>
          <p14:tracePt t="45302" x="4756150" y="2878138"/>
          <p14:tracePt t="45311" x="4719638" y="2840038"/>
          <p14:tracePt t="45316" x="4694238" y="2828925"/>
          <p14:tracePt t="45326" x="4668838" y="2816225"/>
          <p14:tracePt t="45332" x="4656138" y="2816225"/>
          <p14:tracePt t="46022" x="4681538" y="2790825"/>
          <p14:tracePt t="46031" x="4694238" y="2790825"/>
          <p14:tracePt t="46038" x="4706938" y="2778125"/>
          <p14:tracePt t="46061" x="4719638" y="2778125"/>
          <p14:tracePt t="46068" x="4719638" y="2765425"/>
          <p14:tracePt t="46088" x="4732338" y="2752725"/>
          <p14:tracePt t="46128" x="4743450" y="2752725"/>
          <p14:tracePt t="46147" x="4756150" y="2752725"/>
          <p14:tracePt t="46154" x="4768850" y="2752725"/>
          <p14:tracePt t="46164" x="4781550" y="2752725"/>
          <p14:tracePt t="46174" x="4794250" y="2752725"/>
          <p14:tracePt t="46178" x="4819650" y="2752725"/>
          <p14:tracePt t="46187" x="4832350" y="2752725"/>
          <p14:tracePt t="46194" x="4843463" y="2752725"/>
          <p14:tracePt t="46214" x="4856163" y="2752725"/>
          <p14:tracePt t="46220" x="4868863" y="2752725"/>
          <p14:tracePt t="46229" x="4881563" y="2752725"/>
          <p14:tracePt t="46233" x="4894263" y="2752725"/>
          <p14:tracePt t="46244" x="4919663" y="2752725"/>
          <p14:tracePt t="46254" x="4932363" y="2752725"/>
          <p14:tracePt t="46269" x="4945063" y="2752725"/>
          <p14:tracePt t="46274" x="4956175" y="2752725"/>
          <p14:tracePt t="46294" x="4981575" y="2752725"/>
          <p14:tracePt t="46300" x="4994275" y="2752725"/>
          <p14:tracePt t="46309" x="4994275" y="2740025"/>
          <p14:tracePt t="46316" x="5006975" y="2740025"/>
          <p14:tracePt t="46336" x="5019675" y="2740025"/>
          <p14:tracePt t="46355" x="5032375" y="2740025"/>
          <p14:tracePt t="46369" x="5045075" y="2740025"/>
          <p14:tracePt t="46385" x="5057775" y="2740025"/>
          <p14:tracePt t="46415" x="5068888" y="2740025"/>
          <p14:tracePt t="46476" x="5094288" y="2740025"/>
          <p14:tracePt t="46502" x="5106988" y="2740025"/>
          <p14:tracePt t="46505" x="5119688" y="2740025"/>
          <p14:tracePt t="46515" x="5145088" y="2740025"/>
          <p14:tracePt t="46526" x="5170488" y="2740025"/>
          <p14:tracePt t="46532" x="5194300" y="2740025"/>
          <p14:tracePt t="46542" x="5219700" y="2740025"/>
          <p14:tracePt t="46547" x="5245100" y="2740025"/>
          <p14:tracePt t="46558" x="5281613" y="2740025"/>
          <p14:tracePt t="46567" x="5294313" y="2728913"/>
          <p14:tracePt t="46572" x="5319713" y="2728913"/>
          <p14:tracePt t="46582" x="5345113" y="2728913"/>
          <p14:tracePt t="46587" x="5357813" y="2728913"/>
          <p14:tracePt t="46597" x="5394325" y="2728913"/>
          <p14:tracePt t="46607" x="5419725" y="2728913"/>
          <p14:tracePt t="46611" x="5445125" y="2728913"/>
          <p14:tracePt t="46621" x="5457825" y="2728913"/>
          <p14:tracePt t="46628" x="5470525" y="2728913"/>
          <p14:tracePt t="46637" x="5495925" y="2728913"/>
          <p14:tracePt t="46647" x="5507038" y="2728913"/>
          <p14:tracePt t="46653" x="5519738" y="2728913"/>
          <p14:tracePt t="46663" x="5532438" y="2728913"/>
          <p14:tracePt t="46667" x="5545138" y="2728913"/>
          <p14:tracePt t="46688" x="5557838" y="2728913"/>
          <p14:tracePt t="46703" x="5570538" y="2728913"/>
          <p14:tracePt t="46730" x="5583238" y="2740025"/>
          <p14:tracePt t="46744" x="5607050" y="2752725"/>
          <p14:tracePt t="46769" x="5619750" y="2752725"/>
          <p14:tracePt t="54456" x="5532438" y="2752725"/>
          <p14:tracePt t="54466" x="5507038" y="2752725"/>
          <p14:tracePt t="54471" x="5483225" y="2752725"/>
          <p14:tracePt t="54481" x="5457825" y="2752725"/>
          <p14:tracePt t="54486" x="5419725" y="2752725"/>
          <p14:tracePt t="54496" x="5383213" y="2752725"/>
          <p14:tracePt t="54506" x="5345113" y="2752725"/>
          <p14:tracePt t="54512" x="5319713" y="2752725"/>
          <p14:tracePt t="54521" x="5307013" y="2752725"/>
          <p14:tracePt t="54525" x="5281613" y="2740025"/>
          <p14:tracePt t="54612" x="5294313" y="2740025"/>
          <p14:tracePt t="54638" x="5319713" y="2740025"/>
          <p14:tracePt t="54678" x="5332413" y="2740025"/>
          <p14:tracePt t="54701" x="5345113" y="2740025"/>
          <p14:tracePt t="54718" x="5357813" y="2740025"/>
          <p14:tracePt t="54727" x="5383213" y="2740025"/>
          <p14:tracePt t="54738" x="5394325" y="2740025"/>
          <p14:tracePt t="54743" x="5407025" y="2740025"/>
          <p14:tracePt t="54754" x="5419725" y="2740025"/>
          <p14:tracePt t="54758" x="5432425" y="2740025"/>
          <p14:tracePt t="54769" x="5445125" y="2752725"/>
          <p14:tracePt t="54783" x="5457825" y="2752725"/>
          <p14:tracePt t="54797" x="5483225" y="2752725"/>
          <p14:tracePt t="54809" x="5507038" y="2752725"/>
          <p14:tracePt t="54819" x="5532438" y="2752725"/>
          <p14:tracePt t="54839" x="5557838" y="2752725"/>
          <p14:tracePt t="54860" x="5607050" y="2752725"/>
          <p14:tracePt t="54864" x="5632450" y="2752725"/>
          <p14:tracePt t="54874" x="5657850" y="2752725"/>
          <p14:tracePt t="54889" x="5708650" y="2752725"/>
          <p14:tracePt t="54899" x="5732463" y="2752725"/>
          <p14:tracePt t="54903" x="5783263" y="2752725"/>
          <p14:tracePt t="54914" x="5832475" y="2752725"/>
          <p14:tracePt t="54919" x="5908675" y="2752725"/>
          <p14:tracePt t="54929" x="6008688" y="2728913"/>
          <p14:tracePt t="54940" x="6096000" y="2716213"/>
          <p14:tracePt t="54944" x="6234113" y="2716213"/>
          <p14:tracePt t="54970" x="6546850" y="2716213"/>
          <p14:tracePt t="54979" x="6634163" y="2716213"/>
          <p14:tracePt t="54986" x="6734175" y="2752725"/>
          <p14:tracePt t="54995" x="6808788" y="2765425"/>
          <p14:tracePt t="55000" x="6846888" y="2778125"/>
          <p14:tracePt t="55010" x="6921500" y="2790825"/>
          <p14:tracePt t="55019" x="6934200" y="2790825"/>
          <p14:tracePt t="55025" x="6959600" y="2816225"/>
          <p14:tracePt t="55036" x="6985000" y="2828925"/>
          <p14:tracePt t="55049" x="6997700" y="2828925"/>
          <p14:tracePt t="55079" x="7010400" y="2840038"/>
          <p14:tracePt t="55105" x="7021513" y="2840038"/>
          <p14:tracePt t="55135" x="7021513" y="2852738"/>
          <p14:tracePt t="55156" x="7021513" y="2865438"/>
          <p14:tracePt t="55181" x="7021513" y="2878138"/>
          <p14:tracePt t="55196" x="7034213" y="2878138"/>
          <p14:tracePt t="55207" x="7034213" y="2890838"/>
          <p14:tracePt t="55383" x="7010400" y="2890838"/>
          <p14:tracePt t="55387" x="6985000" y="2890838"/>
          <p14:tracePt t="55400" x="6972300" y="2878138"/>
          <p14:tracePt t="55410" x="6934200" y="2865438"/>
          <p14:tracePt t="55413" x="6897688" y="2852738"/>
          <p14:tracePt t="55423" x="6859588" y="2840038"/>
          <p14:tracePt t="55430" x="6846888" y="2840038"/>
          <p14:tracePt t="55440" x="6808788" y="2828925"/>
          <p14:tracePt t="55451" x="6784975" y="2803525"/>
          <p14:tracePt t="55463" x="6759575" y="2803525"/>
          <p14:tracePt t="55469" x="6734175" y="2803525"/>
          <p14:tracePt t="55479" x="6684963" y="2803525"/>
          <p14:tracePt t="55490" x="6646863" y="2803525"/>
          <p14:tracePt t="55494" x="6596063" y="2803525"/>
          <p14:tracePt t="55503" x="6546850" y="2803525"/>
          <p14:tracePt t="55510" x="6508750" y="2803525"/>
          <p14:tracePt t="55519" x="6472238" y="2803525"/>
          <p14:tracePt t="55530" x="6421438" y="2803525"/>
          <p14:tracePt t="55535" x="6408738" y="2803525"/>
          <p14:tracePt t="55545" x="6383338" y="2803525"/>
          <p14:tracePt t="55550" x="6359525" y="2803525"/>
          <p14:tracePt t="55560" x="6346825" y="2803525"/>
          <p14:tracePt t="55579" x="6334125" y="2803525"/>
          <p14:tracePt t="55721" x="6346825" y="2803525"/>
          <p14:tracePt t="55725" x="6396038" y="2803525"/>
          <p14:tracePt t="55735" x="6434138" y="2803525"/>
          <p14:tracePt t="55746" x="6472238" y="2803525"/>
          <p14:tracePt t="55752" x="6521450" y="2803525"/>
          <p14:tracePt t="55761" x="6546850" y="2803525"/>
          <p14:tracePt t="55766" x="6572250" y="2803525"/>
          <p14:tracePt t="55778" x="6621463" y="2803525"/>
          <p14:tracePt t="55787" x="6646863" y="2803525"/>
          <p14:tracePt t="55791" x="6684963" y="2803525"/>
          <p14:tracePt t="55802" x="6721475" y="2803525"/>
          <p14:tracePt t="55807" x="6746875" y="2803525"/>
          <p14:tracePt t="55818" x="6772275" y="2803525"/>
          <p14:tracePt t="55828" x="6784975" y="2803525"/>
          <p14:tracePt t="55832" x="6797675" y="2803525"/>
          <p14:tracePt t="55847" x="6797675" y="2778125"/>
          <p14:tracePt t="55999" x="6772275" y="2778125"/>
          <p14:tracePt t="56004" x="6734175" y="2778125"/>
          <p14:tracePt t="56013" x="6696075" y="2778125"/>
          <p14:tracePt t="56020" x="6672263" y="2778125"/>
          <p14:tracePt t="56029" x="6646863" y="2778125"/>
          <p14:tracePt t="56039" x="6621463" y="2778125"/>
          <p14:tracePt t="56043" x="6608763" y="2778125"/>
          <p14:tracePt t="56054" x="6596063" y="2778125"/>
          <p14:tracePt t="56059" x="6584950" y="2778125"/>
          <p14:tracePt t="56079" x="6572250" y="2778125"/>
          <p14:tracePt t="57104" x="6559550" y="2778125"/>
          <p14:tracePt t="57114" x="6521450" y="2816225"/>
          <p14:tracePt t="57127" x="6496050" y="2840038"/>
          <p14:tracePt t="57134" x="6472238" y="2852738"/>
          <p14:tracePt t="57143" x="6472238" y="2865438"/>
          <p14:tracePt t="57154" x="6446838" y="2878138"/>
          <p14:tracePt t="57157" x="6434138" y="2878138"/>
          <p14:tracePt t="57170" x="6421438" y="2890838"/>
          <p14:tracePt t="57190" x="6408738" y="2890838"/>
          <p14:tracePt t="57276" x="6421438" y="2890838"/>
          <p14:tracePt t="57280" x="6434138" y="2890838"/>
          <p14:tracePt t="57289" x="6483350" y="2890838"/>
          <p14:tracePt t="57300" x="6496050" y="2890838"/>
          <p14:tracePt t="57306" x="6508750" y="2890838"/>
          <p14:tracePt t="57316" x="6521450" y="2890838"/>
          <p14:tracePt t="59311" x="6521450" y="2865438"/>
          <p14:tracePt t="61316" x="6521450" y="2878138"/>
          <p14:tracePt t="61325" x="6521450" y="2903538"/>
          <p14:tracePt t="61330" x="6534150" y="2916238"/>
          <p14:tracePt t="61346" x="6534150" y="2928938"/>
          <p14:tracePt t="61356" x="6546850" y="2941638"/>
          <p14:tracePt t="61370" x="6572250" y="2965450"/>
          <p14:tracePt t="61385" x="6596063" y="2978150"/>
          <p14:tracePt t="61396" x="6621463" y="2990850"/>
          <p14:tracePt t="61406" x="6684963" y="3003550"/>
          <p14:tracePt t="61412" x="6696075" y="3003550"/>
          <p14:tracePt t="61422" x="6708775" y="3003550"/>
          <p14:tracePt t="61425" x="6734175" y="3016250"/>
          <p14:tracePt t="61435" x="6746875" y="3028950"/>
          <p14:tracePt t="61462" x="6759575" y="3028950"/>
          <p14:tracePt t="61475" x="6772275" y="3028950"/>
          <p14:tracePt t="61485" x="6784975" y="3028950"/>
          <p14:tracePt t="61491" x="6797675" y="3028950"/>
          <p14:tracePt t="61518" x="6821488" y="3028950"/>
          <p14:tracePt t="61551" x="6834188" y="3028950"/>
          <p14:tracePt t="61571" x="6846888" y="3041650"/>
          <p14:tracePt t="61578" x="6859588" y="3041650"/>
          <p14:tracePt t="61601" x="6872288" y="3054350"/>
          <p14:tracePt t="61618" x="6897688" y="3054350"/>
          <p14:tracePt t="61627" x="6921500" y="3054350"/>
          <p14:tracePt t="61638" x="6959600" y="3065463"/>
          <p14:tracePt t="61644" x="7010400" y="3078163"/>
          <p14:tracePt t="61653" x="7046913" y="3090863"/>
          <p14:tracePt t="61658" x="7110413" y="3116263"/>
          <p14:tracePt t="61667" x="7123113" y="3128963"/>
          <p14:tracePt t="61679" x="7134225" y="3141663"/>
          <p14:tracePt t="61684" x="7159625" y="3154363"/>
          <p14:tracePt t="61724" x="7159625" y="3165475"/>
          <p14:tracePt t="61734" x="7134225" y="3165475"/>
          <p14:tracePt t="61738" x="7034213" y="3041650"/>
          <p14:tracePt t="61748" x="6972300" y="3003550"/>
          <p14:tracePt t="61753" x="7159625" y="3154363"/>
          <p14:tracePt t="61980" x="7172325" y="3178175"/>
          <p14:tracePt t="61989" x="7210425" y="3241675"/>
          <p14:tracePt t="61996" x="7185025" y="3241675"/>
          <p14:tracePt t="62022" x="7210425" y="3254375"/>
          <p14:tracePt t="62032" x="7210425" y="3267075"/>
          <p14:tracePt t="62035" x="7235825" y="3278188"/>
          <p14:tracePt t="62046" x="7235825" y="3316288"/>
          <p14:tracePt t="62051" x="7259638" y="3328988"/>
          <p14:tracePt t="62075" x="7272338" y="3328988"/>
          <p14:tracePt t="62086" x="7285038" y="3328988"/>
          <p14:tracePt t="62091" x="7323138" y="3328988"/>
          <p14:tracePt t="62102" x="7372350" y="3328988"/>
          <p14:tracePt t="62113" x="7423150" y="3316288"/>
          <p14:tracePt t="62118" x="7485063" y="3316288"/>
          <p14:tracePt t="62129" x="7523163" y="3316288"/>
          <p14:tracePt t="62131" x="7561263" y="3303588"/>
          <p14:tracePt t="62142" x="7585075" y="3303588"/>
          <p14:tracePt t="62151" x="7597775" y="3303588"/>
          <p14:tracePt t="62157" x="7623175" y="3290888"/>
          <p14:tracePt t="62168" x="7635875" y="3290888"/>
          <p14:tracePt t="62172" x="7648575" y="3278188"/>
          <p14:tracePt t="62182" x="7673975" y="3267075"/>
          <p14:tracePt t="62195" x="7685088" y="3267075"/>
          <p14:tracePt t="62197" x="7697788" y="3254375"/>
          <p14:tracePt t="62208" x="7710488" y="3254375"/>
          <p14:tracePt t="62214" x="7710488" y="3241675"/>
          <p14:tracePt t="62224" x="7723188" y="3241675"/>
          <p14:tracePt t="62234" x="7735888" y="3228975"/>
          <p14:tracePt t="62237" x="7735888" y="3216275"/>
          <p14:tracePt t="62248" x="7748588" y="3190875"/>
          <p14:tracePt t="62263" x="7785100" y="3165475"/>
          <p14:tracePt t="62273" x="7785100" y="3154363"/>
          <p14:tracePt t="62278" x="7810500" y="3141663"/>
          <p14:tracePt t="62288" x="7810500" y="3116263"/>
          <p14:tracePt t="62295" x="7823200" y="3103563"/>
          <p14:tracePt t="62303" x="7835900" y="3090863"/>
          <p14:tracePt t="62314" x="7835900" y="3078163"/>
          <p14:tracePt t="62328" x="7835900" y="3065463"/>
          <p14:tracePt t="62333" x="7835900" y="3054350"/>
          <p14:tracePt t="62344" x="7848600" y="3028950"/>
          <p14:tracePt t="62354" x="7848600" y="3016250"/>
          <p14:tracePt t="62369" x="7848600" y="3003550"/>
          <p14:tracePt t="62374" x="7848600" y="2990850"/>
          <p14:tracePt t="62393" x="7848600" y="2965450"/>
          <p14:tracePt t="62479" x="7848600" y="2952750"/>
          <p14:tracePt t="62489" x="7848600" y="2941638"/>
          <p14:tracePt t="62506" x="7848600" y="2928938"/>
          <p14:tracePt t="62519" x="7835900" y="2916238"/>
          <p14:tracePt t="62550" x="7823200" y="2916238"/>
          <p14:tracePt t="62605" x="7810500" y="2903538"/>
          <p14:tracePt t="62621" x="7797800" y="2890838"/>
          <p14:tracePt t="62632" x="7785100" y="2865438"/>
          <p14:tracePt t="62636" x="7785100" y="2852738"/>
          <p14:tracePt t="62658" x="7785100" y="2828925"/>
          <p14:tracePt t="62663" x="7785100" y="2816225"/>
          <p14:tracePt t="62679" x="7773988" y="2803525"/>
          <p14:tracePt t="62762" x="7761288" y="2803525"/>
          <p14:tracePt t="62818" x="7761288" y="2790825"/>
          <p14:tracePt t="62844" x="7761288" y="2778125"/>
          <p14:tracePt t="62868" x="7748588" y="2765425"/>
          <p14:tracePt t="62874" x="7748588" y="2752725"/>
          <p14:tracePt t="62887" x="7723188" y="2740025"/>
          <p14:tracePt t="62908" x="7723188" y="2728913"/>
          <p14:tracePt t="62923" x="7710488" y="2728913"/>
          <p14:tracePt t="63146" x="7697788" y="2728913"/>
          <p14:tracePt t="63161" x="7697788" y="2740025"/>
          <p14:tracePt t="63185" x="7697788" y="2765425"/>
          <p14:tracePt t="63215" x="7697788" y="2778125"/>
          <p14:tracePt t="63337" x="7710488" y="2790825"/>
          <p14:tracePt t="63348" x="7735888" y="2790825"/>
          <p14:tracePt t="63351" x="7761288" y="2790825"/>
          <p14:tracePt t="63362" x="7785100" y="2790825"/>
          <p14:tracePt t="63371" x="7810500" y="2790825"/>
          <p14:tracePt t="63378" x="7848600" y="2790825"/>
          <p14:tracePt t="63388" x="7874000" y="2790825"/>
          <p14:tracePt t="63394" x="7923213" y="2790825"/>
          <p14:tracePt t="63404" x="7974013" y="2765425"/>
          <p14:tracePt t="63414" x="7999413" y="2765425"/>
          <p14:tracePt t="63418" x="8010525" y="2765425"/>
          <p14:tracePt t="63428" x="8035925" y="2765425"/>
          <p14:tracePt t="63433" x="8061325" y="2765425"/>
          <p14:tracePt t="63444" x="8074025" y="2765425"/>
          <p14:tracePt t="63454" x="8099425" y="2740025"/>
          <p14:tracePt t="63463" x="8110538" y="2740025"/>
          <p14:tracePt t="63478" x="8123238" y="2740025"/>
          <p14:tracePt t="63490" x="8135938" y="2740025"/>
          <p14:tracePt t="63499" x="8148638" y="2740025"/>
          <p14:tracePt t="63514" x="8161338" y="2740025"/>
          <p14:tracePt t="63520" x="8186738" y="2740025"/>
          <p14:tracePt t="63530" x="8212138" y="2740025"/>
          <p14:tracePt t="63539" x="8235950" y="2740025"/>
          <p14:tracePt t="63544" x="8261350" y="2740025"/>
          <p14:tracePt t="63554" x="8299450" y="2740025"/>
          <p14:tracePt t="63561" x="8335963" y="2740025"/>
          <p14:tracePt t="63570" x="8361363" y="2740025"/>
          <p14:tracePt t="63579" x="8374063" y="2740025"/>
          <p14:tracePt t="63586" x="8399463" y="2740025"/>
          <p14:tracePt t="63595" x="8424863" y="2740025"/>
          <p14:tracePt t="63610" x="8435975" y="2740025"/>
          <p14:tracePt t="63619" x="8448675" y="2740025"/>
          <p14:tracePt t="63636" x="8461375" y="2740025"/>
          <p14:tracePt t="63640" x="8474075" y="2740025"/>
          <p14:tracePt t="63661" x="8499475" y="2740025"/>
          <p14:tracePt t="63676" x="8512175" y="2740025"/>
          <p14:tracePt t="63680" x="8524875" y="2740025"/>
          <p14:tracePt t="63699" x="8537575" y="2740025"/>
          <p14:tracePt t="63705" x="8548688" y="2740025"/>
          <p14:tracePt t="63716" x="8561388" y="2740025"/>
          <p14:tracePt t="63742" x="8586788" y="2740025"/>
          <p14:tracePt t="63745" x="8612188" y="2740025"/>
          <p14:tracePt t="63772" x="8624888" y="2740025"/>
          <p14:tracePt t="63782" x="8637588" y="2740025"/>
          <p14:tracePt t="63796" x="8650288" y="2740025"/>
          <p14:tracePt t="63812" x="8661400" y="2740025"/>
          <p14:tracePt t="63822" x="8674100" y="2740025"/>
          <p14:tracePt t="63837" x="8699500" y="2740025"/>
          <p14:tracePt t="63843" x="8724900" y="2740025"/>
          <p14:tracePt t="63852" x="8750300" y="2740025"/>
          <p14:tracePt t="63862" x="8774113" y="2740025"/>
          <p14:tracePt t="63867" x="8786813" y="2740025"/>
          <p14:tracePt t="63878" x="8812213" y="2740025"/>
          <p14:tracePt t="63882" x="8837613" y="2740025"/>
          <p14:tracePt t="63892" x="8863013" y="2740025"/>
          <p14:tracePt t="63901" x="8874125" y="2740025"/>
          <p14:tracePt t="63907" x="8912225" y="2740025"/>
          <p14:tracePt t="63922" x="8937625" y="2740025"/>
          <p14:tracePt t="63942" x="8950325" y="2740025"/>
          <p14:tracePt t="64103" x="8963025" y="2740025"/>
          <p14:tracePt t="64346" x="8963025" y="2752725"/>
          <p14:tracePt t="64365" x="8950325" y="2765425"/>
          <p14:tracePt t="64441" x="8937625" y="2765425"/>
          <p14:tracePt t="64501" x="8924925" y="2765425"/>
          <p14:tracePt t="64514" x="8924925" y="2778125"/>
          <p14:tracePt t="64544" x="8912225" y="2778125"/>
          <p14:tracePt t="64568" x="8899525" y="2778125"/>
          <p14:tracePt t="64578" x="8874125" y="2778125"/>
          <p14:tracePt t="64584" x="8863013" y="2778125"/>
          <p14:tracePt t="64593" x="8824913" y="2803525"/>
          <p14:tracePt t="64604" x="8799513" y="2803525"/>
          <p14:tracePt t="64607" x="8750300" y="2816225"/>
          <p14:tracePt t="64619" x="8724900" y="2828925"/>
          <p14:tracePt t="64623" x="8661400" y="2840038"/>
          <p14:tracePt t="64633" x="8637588" y="2840038"/>
          <p14:tracePt t="64643" x="8599488" y="2865438"/>
          <p14:tracePt t="64649" x="8561388" y="2878138"/>
          <p14:tracePt t="64661" x="8537575" y="2878138"/>
          <p14:tracePt t="64663" x="8512175" y="2878138"/>
          <p14:tracePt t="64673" x="8499475" y="2890838"/>
          <p14:tracePt t="64683" x="8486775" y="2890838"/>
          <p14:tracePt t="64690" x="8474075" y="2903538"/>
          <p14:tracePt t="64699" x="8461375" y="2903538"/>
          <p14:tracePt t="64703" x="8448675" y="2903538"/>
          <p14:tracePt t="64729" x="8424863" y="2903538"/>
          <p14:tracePt t="64743" x="8412163" y="2903538"/>
          <p14:tracePt t="64754" x="8399463" y="2903538"/>
          <p14:tracePt t="64769" x="8374063" y="2903538"/>
          <p14:tracePt t="64780" x="8361363" y="2916238"/>
          <p14:tracePt t="64795" x="8348663" y="2916238"/>
          <p14:tracePt t="64806" x="8335963" y="2916238"/>
          <p14:tracePt t="64826" x="8312150" y="2928938"/>
          <p14:tracePt t="64855" x="8286750" y="2928938"/>
          <p14:tracePt t="64886" x="8261350" y="2941638"/>
          <p14:tracePt t="64902" x="8248650" y="2941638"/>
          <p14:tracePt t="64906" x="8235950" y="2941638"/>
          <p14:tracePt t="64936" x="8223250" y="2941638"/>
          <p14:tracePt t="64946" x="8212138" y="2941638"/>
          <p14:tracePt t="64952" x="8212138" y="2952750"/>
          <p14:tracePt t="64962" x="8199438" y="2952750"/>
          <p14:tracePt t="64972" x="8174038" y="2952750"/>
          <p14:tracePt t="64988" x="8161338" y="2952750"/>
          <p14:tracePt t="64992" x="8148638" y="2965450"/>
          <p14:tracePt t="65001" x="8135938" y="2965450"/>
          <p14:tracePt t="65018" x="8123238" y="2965450"/>
          <p14:tracePt t="65088" x="8110538" y="2965450"/>
          <p14:tracePt t="65279" x="8110538" y="2952750"/>
          <p14:tracePt t="65283" x="8110538" y="2928938"/>
          <p14:tracePt t="65293" x="8110538" y="2916238"/>
          <p14:tracePt t="65300" x="8110538" y="2903538"/>
          <p14:tracePt t="65310" x="8110538" y="2878138"/>
          <p14:tracePt t="65323" x="8110538" y="2865438"/>
          <p14:tracePt t="65336" x="8110538" y="2852738"/>
          <p14:tracePt t="65340" x="8110538" y="2840038"/>
          <p14:tracePt t="65359" x="8110538" y="2828925"/>
          <p14:tracePt t="65405" x="8123238" y="2828925"/>
          <p14:tracePt t="65419" x="8161338" y="2828925"/>
          <p14:tracePt t="65436" x="8186738" y="2828925"/>
          <p14:tracePt t="65446" x="8199438" y="2828925"/>
          <p14:tracePt t="65452" x="8223250" y="2828925"/>
          <p14:tracePt t="65462" x="8235950" y="2828925"/>
          <p14:tracePt t="65465" x="8261350" y="2828925"/>
          <p14:tracePt t="65476" x="8286750" y="2828925"/>
          <p14:tracePt t="65486" x="8299450" y="2828925"/>
          <p14:tracePt t="65492" x="8312150" y="2828925"/>
          <p14:tracePt t="65501" x="8324850" y="2828925"/>
          <p14:tracePt t="65506" x="8348663" y="2828925"/>
          <p14:tracePt t="65526" x="8374063" y="2828925"/>
          <p14:tracePt t="65531" x="8386763" y="2828925"/>
          <p14:tracePt t="65542" x="8399463" y="2828925"/>
          <p14:tracePt t="65555" x="8412163" y="2828925"/>
          <p14:tracePt t="65602" x="8424863" y="2828925"/>
          <p14:tracePt t="65698" x="8399463" y="2828925"/>
          <p14:tracePt t="65704" x="8386763" y="2828925"/>
          <p14:tracePt t="65714" x="8374063" y="2828925"/>
          <p14:tracePt t="65724" x="8361363" y="2828925"/>
          <p14:tracePt t="65727" x="8348663" y="2828925"/>
          <p14:tracePt t="65737" x="8335963" y="2828925"/>
          <p14:tracePt t="65753" x="8324850" y="2828925"/>
          <p14:tracePt t="65764" x="8312150" y="2828925"/>
          <p14:tracePt t="65905" x="8335963" y="2828925"/>
          <p14:tracePt t="65909" x="8361363" y="2828925"/>
          <p14:tracePt t="65920" x="8374063" y="2828925"/>
          <p14:tracePt t="65926" x="8386763" y="2828925"/>
          <p14:tracePt t="65935" x="8399463" y="2828925"/>
          <p14:tracePt t="65946" x="8412163" y="2828925"/>
          <p14:tracePt t="66086" x="8386763" y="2828925"/>
          <p14:tracePt t="66095" x="8374063" y="2828925"/>
          <p14:tracePt t="66102" x="8335963" y="2828925"/>
          <p14:tracePt t="66112" x="8312150" y="2852738"/>
          <p14:tracePt t="66122" x="8299450" y="2852738"/>
          <p14:tracePt t="66125" x="8274050" y="2852738"/>
          <p14:tracePt t="66137" x="8261350" y="2852738"/>
          <p14:tracePt t="66142" x="8248650" y="2852738"/>
          <p14:tracePt t="66152" x="8235950" y="2852738"/>
          <p14:tracePt t="66162" x="8212138" y="2852738"/>
          <p14:tracePt t="66167" x="8199438" y="2852738"/>
          <p14:tracePt t="66177" x="8174038" y="2878138"/>
          <p14:tracePt t="66182" x="8135938" y="2878138"/>
          <p14:tracePt t="66217" x="8123238" y="2878138"/>
          <p14:tracePt t="66233" x="8110538" y="2878138"/>
          <p14:tracePt t="66258" x="8099425" y="2878138"/>
          <p14:tracePt t="66429" x="8110538" y="2878138"/>
          <p14:tracePt t="66469" x="8123238" y="2878138"/>
          <p14:tracePt t="66490" x="8135938" y="2878138"/>
          <p14:tracePt t="66494" x="8148638" y="2878138"/>
          <p14:tracePt t="66505" x="8161338" y="2878138"/>
          <p14:tracePt t="66509" x="8174038" y="2878138"/>
          <p14:tracePt t="66520" x="8186738" y="2878138"/>
          <p14:tracePt t="66675" x="8174038" y="2878138"/>
          <p14:tracePt t="66695" x="8161338" y="2878138"/>
          <p14:tracePt t="66701" x="8148638" y="2878138"/>
          <p14:tracePt t="66711" x="8123238" y="2878138"/>
          <p14:tracePt t="66716" x="8110538" y="2878138"/>
          <p14:tracePt t="66727" x="8099425" y="2878138"/>
          <p14:tracePt t="66741" x="8086725" y="2878138"/>
          <p14:tracePt t="66751" x="8074025" y="2878138"/>
          <p14:tracePt t="66758" x="8061325" y="2878138"/>
          <p14:tracePt t="66778" x="8035925" y="2878138"/>
          <p14:tracePt t="66781" x="8010525" y="2878138"/>
          <p14:tracePt t="72471" x="7999413" y="2878138"/>
          <p14:tracePt t="72475" x="7897813" y="2878138"/>
          <p14:tracePt t="72486" x="7810500" y="2878138"/>
          <p14:tracePt t="72498" x="7748588" y="2878138"/>
          <p14:tracePt t="72502" x="7697788" y="2878138"/>
          <p14:tracePt t="72511" x="7673975" y="2878138"/>
          <p14:tracePt t="72518" x="7661275" y="2878138"/>
          <p14:tracePt t="72528" x="7648575" y="2903538"/>
          <p14:tracePt t="72538" x="7623175" y="2903538"/>
          <p14:tracePt t="72542" x="7585075" y="2903538"/>
          <p14:tracePt t="72553" x="7535863" y="2903538"/>
          <p14:tracePt t="72557" x="7435850" y="2903538"/>
          <p14:tracePt t="72568" x="7297738" y="2903538"/>
          <p14:tracePt t="72577" x="7059613" y="2903538"/>
          <p14:tracePt t="72584" x="6784975" y="2903538"/>
          <p14:tracePt t="72594" x="6446838" y="2903538"/>
          <p14:tracePt t="72598" x="6146800" y="2903538"/>
          <p14:tracePt t="72607" x="5870575" y="2903538"/>
          <p14:tracePt t="72618" x="5632450" y="2903538"/>
          <p14:tracePt t="72624" x="5457825" y="2903538"/>
          <p14:tracePt t="72635" x="5345113" y="2903538"/>
          <p14:tracePt t="72637" x="5245100" y="2941638"/>
          <p14:tracePt t="72647" x="5170488" y="2952750"/>
          <p14:tracePt t="72658" x="5145088" y="2965450"/>
          <p14:tracePt t="72664" x="5106988" y="2978150"/>
          <p14:tracePt t="72673" x="5068888" y="3003550"/>
          <p14:tracePt t="72678" x="5057775" y="3003550"/>
          <p14:tracePt t="72687" x="5057775" y="3016250"/>
          <p14:tracePt t="72789" x="5045075" y="3028950"/>
          <p14:tracePt t="72800" x="5006975" y="3028950"/>
          <p14:tracePt t="72803" x="4919663" y="2965450"/>
          <p14:tracePt t="72815" x="4843463" y="2903538"/>
          <p14:tracePt t="72819" x="4768850" y="2852738"/>
          <p14:tracePt t="72830" x="4656138" y="2790825"/>
          <p14:tracePt t="72839" x="4556125" y="2728913"/>
          <p14:tracePt t="72845" x="4430713" y="2678113"/>
          <p14:tracePt t="72855" x="4318000" y="2665413"/>
          <p14:tracePt t="72859" x="4181475" y="2627313"/>
          <p14:tracePt t="72869" x="4092575" y="2603500"/>
          <p14:tracePt t="72879" x="3930650" y="2552700"/>
          <p14:tracePt t="72886" x="3779838" y="2540000"/>
          <p14:tracePt t="72896" x="3654425" y="2516188"/>
          <p14:tracePt t="72900" x="3530600" y="2516188"/>
          <p14:tracePt t="72910" x="3417888" y="2516188"/>
          <p14:tracePt t="72919" x="3328988" y="2516188"/>
          <p14:tracePt t="72925" x="3267075" y="2516188"/>
          <p14:tracePt t="72936" x="3216275" y="2516188"/>
          <p14:tracePt t="72939" x="3179763" y="2516188"/>
          <p14:tracePt t="73012" x="3179763" y="2527300"/>
          <p14:tracePt t="73016" x="3179763" y="2552700"/>
          <p14:tracePt t="73026" x="3254375" y="2603500"/>
          <p14:tracePt t="73036" x="3392488" y="2640013"/>
          <p14:tracePt t="73041" x="3605213" y="2690813"/>
          <p14:tracePt t="73052" x="3867150" y="2740025"/>
          <p14:tracePt t="73056" x="4130675" y="2778125"/>
          <p14:tracePt t="73066" x="4305300" y="2790825"/>
          <p14:tracePt t="73076" x="4443413" y="2790825"/>
          <p14:tracePt t="73081" x="4530725" y="2790825"/>
          <p14:tracePt t="73091" x="4568825" y="2790825"/>
          <p14:tracePt t="73127" x="4568825" y="2778125"/>
          <p14:tracePt t="73138" x="4568825" y="2740025"/>
          <p14:tracePt t="73142" x="4506913" y="2716213"/>
          <p14:tracePt t="73152" x="4368800" y="2640013"/>
          <p14:tracePt t="73161" x="4168775" y="2603500"/>
          <p14:tracePt t="73168" x="3905250" y="2540000"/>
          <p14:tracePt t="73178" x="3654425" y="2516188"/>
          <p14:tracePt t="73182" x="3429000" y="2490788"/>
          <p14:tracePt t="73192" x="3305175" y="2490788"/>
          <p14:tracePt t="73203" x="3179763" y="2490788"/>
          <p14:tracePt t="73207" x="3128963" y="2490788"/>
          <p14:tracePt t="73219" x="3103563" y="2490788"/>
          <p14:tracePt t="73303" x="3167063" y="2490788"/>
          <p14:tracePt t="73308" x="3279775" y="2490788"/>
          <p14:tracePt t="73318" x="3367088" y="2490788"/>
          <p14:tracePt t="73329" x="3467100" y="2490788"/>
          <p14:tracePt t="73334" x="3554413" y="2490788"/>
          <p14:tracePt t="73343" x="3605213" y="2490788"/>
          <p14:tracePt t="73351" x="3630613" y="2490788"/>
          <p14:tracePt t="73430" x="3579813" y="2490788"/>
          <p14:tracePt t="73439" x="3492500" y="2490788"/>
          <p14:tracePt t="73445" x="3392488" y="2490788"/>
          <p14:tracePt t="73455" x="3354388" y="2490788"/>
          <p14:tracePt t="73459" x="3317875" y="2503488"/>
          <p14:tracePt t="73510" x="3305175" y="2516188"/>
          <p14:tracePt t="73542" x="3341688" y="2516188"/>
          <p14:tracePt t="73552" x="3441700" y="2516188"/>
          <p14:tracePt t="73562" x="3567113" y="2516188"/>
          <p14:tracePt t="73566" x="3667125" y="2516188"/>
          <p14:tracePt t="73575" x="3767138" y="2516188"/>
          <p14:tracePt t="73581" x="3867150" y="2516188"/>
          <p14:tracePt t="73592" x="3943350" y="2490788"/>
          <p14:tracePt t="73668" x="3867150" y="2490788"/>
          <p14:tracePt t="73678" x="3743325" y="2490788"/>
          <p14:tracePt t="73682" x="3679825" y="2503488"/>
          <p14:tracePt t="73691" x="3592513" y="2503488"/>
          <p14:tracePt t="73697" x="3530600" y="2527300"/>
          <p14:tracePt t="73708" x="3505200" y="2527300"/>
          <p14:tracePt t="73718" x="3505200" y="2540000"/>
          <p14:tracePt t="73722" x="3492500" y="2552700"/>
          <p14:tracePt t="73798" x="3541713" y="2552700"/>
          <p14:tracePt t="73804" x="3630613" y="2552700"/>
          <p14:tracePt t="73813" x="3730625" y="2552700"/>
          <p14:tracePt t="73818" x="3843338" y="2552700"/>
          <p14:tracePt t="73828" x="3930650" y="2552700"/>
          <p14:tracePt t="73838" x="3968750" y="2552700"/>
          <p14:tracePt t="73843" x="3979863" y="2540000"/>
          <p14:tracePt t="73853" x="3992563" y="2527300"/>
          <p14:tracePt t="73903" x="3968750" y="2527300"/>
          <p14:tracePt t="73910" x="3879850" y="2527300"/>
          <p14:tracePt t="73919" x="3730625" y="2527300"/>
          <p14:tracePt t="73923" x="3541713" y="2527300"/>
          <p14:tracePt t="73934" x="3392488" y="2527300"/>
          <p14:tracePt t="73943" x="3279775" y="2527300"/>
          <p14:tracePt t="73950" x="3205163" y="2527300"/>
          <p14:tracePt t="73969" x="3154363" y="2552700"/>
          <p14:tracePt t="73974" x="3141663" y="2552700"/>
          <p14:tracePt t="74045" x="3192463" y="2552700"/>
          <p14:tracePt t="74055" x="3254375" y="2552700"/>
          <p14:tracePt t="74059" x="3354388" y="2552700"/>
          <p14:tracePt t="74069" x="3429000" y="2552700"/>
          <p14:tracePt t="74075" x="3467100" y="2552700"/>
          <p14:tracePt t="74086" x="3492500" y="2552700"/>
          <p14:tracePt t="74095" x="3517900" y="2552700"/>
          <p14:tracePt t="74100" x="3530600" y="2552700"/>
          <p14:tracePt t="74166" x="3541713" y="2552700"/>
          <p14:tracePt t="74206" x="3479800" y="2552700"/>
          <p14:tracePt t="74217" x="3392488" y="2578100"/>
          <p14:tracePt t="74221" x="3305175" y="2603500"/>
          <p14:tracePt t="74232" x="3216275" y="2627313"/>
          <p14:tracePt t="74238" x="3154363" y="2652713"/>
          <p14:tracePt t="74247" x="3116263" y="2652713"/>
          <p14:tracePt t="74258" x="3092450" y="2665413"/>
          <p14:tracePt t="74262" x="3067050" y="2678113"/>
          <p14:tracePt t="74313" x="3067050" y="2690813"/>
          <p14:tracePt t="74324" x="3067050" y="2703513"/>
          <p14:tracePt t="74340" x="3079750" y="2740025"/>
          <p14:tracePt t="74343" x="3116263" y="2765425"/>
          <p14:tracePt t="74353" x="3205163" y="2778125"/>
          <p14:tracePt t="74364" x="3267075" y="2778125"/>
          <p14:tracePt t="74370" x="3354388" y="2790825"/>
          <p14:tracePt t="74379" x="3441700" y="2803525"/>
          <p14:tracePt t="74384" x="3517900" y="2803525"/>
          <p14:tracePt t="74394" x="3579813" y="2803525"/>
          <p14:tracePt t="74404" x="3605213" y="2803525"/>
          <p14:tracePt t="74410" x="3630613" y="2803525"/>
          <p14:tracePt t="74419" x="3643313" y="2803525"/>
          <p14:tracePt t="74980" x="3643313" y="2790825"/>
          <p14:tracePt t="75000" x="3654425" y="2790825"/>
          <p14:tracePt t="75010" x="3667125" y="2778125"/>
          <p14:tracePt t="75055" x="3667125" y="2752725"/>
          <p14:tracePt t="75070" x="3679825" y="2740025"/>
          <p14:tracePt t="75089" x="3692525" y="2716213"/>
          <p14:tracePt t="75096" x="3692525" y="2703513"/>
          <p14:tracePt t="75106" x="3705225" y="2690813"/>
          <p14:tracePt t="75110" x="3705225" y="2678113"/>
          <p14:tracePt t="75119" x="3717925" y="2678113"/>
          <p14:tracePt t="75139" x="3717925" y="2665413"/>
          <p14:tracePt t="75176" x="3717925" y="2652713"/>
          <p14:tracePt t="75201" x="3717925" y="2640013"/>
          <p14:tracePt t="75500" x="3730625" y="2640013"/>
          <p14:tracePt t="75504" x="3743325" y="2652713"/>
          <p14:tracePt t="75514" x="3756025" y="2678113"/>
          <p14:tracePt t="75523" x="3767138" y="2690813"/>
          <p14:tracePt t="75530" x="3779838" y="2703513"/>
          <p14:tracePt t="75540" x="3792538" y="2728913"/>
          <p14:tracePt t="75543" x="3817938" y="2740025"/>
          <p14:tracePt t="75554" x="3817938" y="2752725"/>
          <p14:tracePt t="75563" x="3830638" y="2752725"/>
          <p14:tracePt t="75569" x="3856038" y="2765425"/>
          <p14:tracePt t="75580" x="3867150" y="2765425"/>
          <p14:tracePt t="75583" x="3867150" y="2778125"/>
          <p14:tracePt t="75594" x="3879850" y="2778125"/>
          <p14:tracePt t="75609" x="3892550" y="2778125"/>
          <p14:tracePt t="75626" x="3905250" y="2790825"/>
          <p14:tracePt t="75636" x="3917950" y="2790825"/>
          <p14:tracePt t="75645" x="3917950" y="2803525"/>
          <p14:tracePt t="75659" x="3943350" y="2803525"/>
          <p14:tracePt t="75666" x="3968750" y="2803525"/>
          <p14:tracePt t="75676" x="3979863" y="2816225"/>
          <p14:tracePt t="75689" x="3992563" y="2816225"/>
          <p14:tracePt t="75700" x="4005263" y="2816225"/>
          <p14:tracePt t="75741" x="4017963" y="2828925"/>
          <p14:tracePt t="75745" x="4030663" y="2840038"/>
          <p14:tracePt t="75756" x="4043363" y="2840038"/>
          <p14:tracePt t="75766" x="4068763" y="2865438"/>
          <p14:tracePt t="75771" x="4105275" y="2878138"/>
          <p14:tracePt t="75782" x="4156075" y="2916238"/>
          <p14:tracePt t="75785" x="4181475" y="2928938"/>
          <p14:tracePt t="75796" x="4256088" y="2965450"/>
          <p14:tracePt t="75806" x="4294188" y="2990850"/>
          <p14:tracePt t="75812" x="4305300" y="2990850"/>
          <p14:tracePt t="75821" x="4330700" y="2990850"/>
          <p14:tracePt t="75842" x="4343400" y="3003550"/>
          <p14:tracePt t="76124" x="4368800" y="3003550"/>
          <p14:tracePt t="76129" x="4394200" y="2965450"/>
          <p14:tracePt t="76140" x="4406900" y="2952750"/>
          <p14:tracePt t="84118" x="4418013" y="2952750"/>
          <p14:tracePt t="84647" x="4418013" y="2965450"/>
          <p14:tracePt t="84658" x="4418013" y="2990850"/>
          <p14:tracePt t="84663" x="4406900" y="3016250"/>
          <p14:tracePt t="84674" x="4368800" y="3041650"/>
          <p14:tracePt t="84678" x="4343400" y="3065463"/>
          <p14:tracePt t="84688" x="4318000" y="3090863"/>
          <p14:tracePt t="84698" x="4268788" y="3103563"/>
          <p14:tracePt t="84703" x="4205288" y="3128963"/>
          <p14:tracePt t="84714" x="4156075" y="3154363"/>
          <p14:tracePt t="84720" x="4092575" y="3190875"/>
          <p14:tracePt t="84729" x="4043363" y="3203575"/>
          <p14:tracePt t="84741" x="3979863" y="3267075"/>
          <p14:tracePt t="84743" x="3879850" y="3316288"/>
          <p14:tracePt t="84754" x="3843338" y="3341688"/>
          <p14:tracePt t="84759" x="3830638" y="3354388"/>
          <p14:tracePt t="84790" x="3830638" y="3367088"/>
          <p14:tracePt t="84804" x="3879850" y="3367088"/>
          <p14:tracePt t="84814" x="3956050" y="3367088"/>
          <p14:tracePt t="84820" x="3992563" y="3367088"/>
          <p14:tracePt t="84829" x="4043363" y="3367088"/>
          <p14:tracePt t="84896" x="4005263" y="3367088"/>
          <p14:tracePt t="84900" x="3905250" y="3367088"/>
          <p14:tracePt t="84909" x="3756025" y="3367088"/>
          <p14:tracePt t="84916" x="3617913" y="3367088"/>
          <p14:tracePt t="84925" x="3454400" y="3367088"/>
          <p14:tracePt t="84936" x="3354388" y="3367088"/>
          <p14:tracePt t="84941" x="3317875" y="3354388"/>
          <p14:tracePt t="84959" x="3305175" y="3341688"/>
          <p14:tracePt t="84976" x="3305175" y="3328988"/>
          <p14:tracePt t="84985" x="3305175" y="3290888"/>
          <p14:tracePt t="84991" x="3354388" y="3254375"/>
          <p14:tracePt t="85002" x="3441700" y="3178175"/>
          <p14:tracePt t="85011" x="3541713" y="3128963"/>
          <p14:tracePt t="85016" x="3667125" y="3090863"/>
          <p14:tracePt t="85026" x="3730625" y="3065463"/>
          <p14:tracePt t="85031" x="3743325" y="3054350"/>
          <p14:tracePt t="85071" x="3756025" y="3054350"/>
          <p14:tracePt t="85088" x="3756025" y="3041650"/>
          <p14:tracePt t="85098" x="3743325" y="3016250"/>
          <p14:tracePt t="85102" x="3679825" y="3003550"/>
          <p14:tracePt t="85111" x="3630613" y="2990850"/>
          <p14:tracePt t="85122" x="3567113" y="2978150"/>
          <p14:tracePt t="85127" x="3505200" y="2965450"/>
          <p14:tracePt t="85138" x="3479800" y="2941638"/>
          <p14:tracePt t="85172" x="3479800" y="2928938"/>
          <p14:tracePt t="85183" x="3479800" y="2916238"/>
          <p14:tracePt t="85188" x="3479800" y="2878138"/>
          <p14:tracePt t="85197" x="3517900" y="2803525"/>
          <p14:tracePt t="85203" x="3605213" y="2765425"/>
          <p14:tracePt t="85214" x="3667125" y="2752725"/>
          <p14:tracePt t="85224" x="3705225" y="2752725"/>
          <p14:tracePt t="85238" x="3717925" y="2740025"/>
          <p14:tracePt t="85294" x="3692525" y="2740025"/>
          <p14:tracePt t="85304" x="3667125" y="2740025"/>
          <p14:tracePt t="85310" x="3630613" y="2740025"/>
          <p14:tracePt t="85319" x="3605213" y="2740025"/>
          <p14:tracePt t="85330" x="3579813" y="2740025"/>
          <p14:tracePt t="85334" x="3554413" y="2740025"/>
          <p14:tracePt t="85344" x="3530600" y="2740025"/>
          <p14:tracePt t="85359" x="3505200" y="2740025"/>
          <p14:tracePt t="85561" x="3530600" y="2740025"/>
          <p14:tracePt t="85572" x="3567113" y="2740025"/>
          <p14:tracePt t="85582" x="3654425" y="2740025"/>
          <p14:tracePt t="85586" x="3779838" y="2740025"/>
          <p14:tracePt t="85595" x="3905250" y="2740025"/>
          <p14:tracePt t="85602" x="4081463" y="2740025"/>
          <p14:tracePt t="85612" x="4205288" y="2703513"/>
          <p14:tracePt t="85623" x="4343400" y="2703513"/>
          <p14:tracePt t="85626" x="4481513" y="2690813"/>
          <p14:tracePt t="85635" x="4594225" y="2690813"/>
          <p14:tracePt t="85641" x="4706938" y="2690813"/>
          <p14:tracePt t="85652" x="4806950" y="2690813"/>
          <p14:tracePt t="85662" x="4894263" y="2690813"/>
          <p14:tracePt t="85668" x="4968875" y="2690813"/>
          <p14:tracePt t="85677" x="5019675" y="2678113"/>
          <p14:tracePt t="85681" x="5057775" y="2678113"/>
          <p14:tracePt t="85691" x="5068888" y="2678113"/>
          <p14:tracePt t="85702" x="5106988" y="2665413"/>
          <p14:tracePt t="85718" x="5132388" y="2665413"/>
          <p14:tracePt t="85722" x="5145088" y="2640013"/>
          <p14:tracePt t="85732" x="5157788" y="2640013"/>
          <p14:tracePt t="85742" x="5170488" y="2640013"/>
          <p14:tracePt t="85748" x="5181600" y="2640013"/>
          <p14:tracePt t="85757" x="5194300" y="2640013"/>
          <p14:tracePt t="85763" x="5207000" y="2640013"/>
          <p14:tracePt t="85774" x="5219700" y="2640013"/>
          <p14:tracePt t="85784" x="5232400" y="2616200"/>
          <p14:tracePt t="85788" x="5245100" y="2616200"/>
          <p14:tracePt t="85804" x="5270500" y="2616200"/>
          <p14:tracePt t="85823" x="5281613" y="2616200"/>
          <p14:tracePt t="85827" x="5294313" y="2616200"/>
          <p14:tracePt t="85843" x="5319713" y="2616200"/>
          <p14:tracePt t="85864" x="5332413" y="2616200"/>
          <p14:tracePt t="85879" x="5345113" y="2616200"/>
          <p14:tracePt t="85910" x="5357813" y="2616200"/>
          <p14:tracePt t="85940" x="5370513" y="2616200"/>
          <p14:tracePt t="85954" x="5383213" y="2616200"/>
          <p14:tracePt t="85959" x="5394325" y="2616200"/>
          <p14:tracePt t="85979" x="5407025" y="2616200"/>
          <p14:tracePt t="85986" x="5419725" y="2616200"/>
          <p14:tracePt t="86121" x="5370513" y="2616200"/>
          <p14:tracePt t="86125" x="5257800" y="2616200"/>
          <p14:tracePt t="86136" x="5170488" y="2616200"/>
          <p14:tracePt t="86142" x="5068888" y="2616200"/>
          <p14:tracePt t="86152" x="4981575" y="2616200"/>
          <p14:tracePt t="86162" x="4894263" y="2627313"/>
          <p14:tracePt t="86166" x="4806950" y="2627313"/>
          <p14:tracePt t="86175" x="4719638" y="2652713"/>
          <p14:tracePt t="86182" x="4643438" y="2652713"/>
          <p14:tracePt t="86191" x="4543425" y="2652713"/>
          <p14:tracePt t="86201" x="4456113" y="2665413"/>
          <p14:tracePt t="86207" x="4368800" y="2665413"/>
          <p14:tracePt t="86218" x="4305300" y="2665413"/>
          <p14:tracePt t="86222" x="4268788" y="2665413"/>
          <p14:tracePt t="86231" x="4192588" y="2690813"/>
          <p14:tracePt t="86241" x="4168775" y="2690813"/>
          <p14:tracePt t="86247" x="4143375" y="2690813"/>
          <p14:tracePt t="86257" x="4117975" y="2690813"/>
          <p14:tracePt t="86262" x="4105275" y="2690813"/>
          <p14:tracePt t="86272" x="4081463" y="2690813"/>
          <p14:tracePt t="86281" x="4068763" y="2690813"/>
          <p14:tracePt t="86289" x="4056063" y="2690813"/>
          <p14:tracePt t="86301" x="4043363" y="2690813"/>
          <p14:tracePt t="86414" x="4117975" y="2690813"/>
          <p14:tracePt t="86423" x="4230688" y="2690813"/>
          <p14:tracePt t="86430" x="4406900" y="2690813"/>
          <p14:tracePt t="86439" x="4530725" y="2690813"/>
          <p14:tracePt t="86444" x="4668838" y="2690813"/>
          <p14:tracePt t="86454" x="4781550" y="2690813"/>
          <p14:tracePt t="86463" x="4906963" y="2690813"/>
          <p14:tracePt t="86470" x="5019675" y="2690813"/>
          <p14:tracePt t="86479" x="5106988" y="2690813"/>
          <p14:tracePt t="86483" x="5170488" y="2690813"/>
          <p14:tracePt t="86493" x="5219700" y="2690813"/>
          <p14:tracePt t="86504" x="5257800" y="2690813"/>
          <p14:tracePt t="86509" x="5281613" y="2690813"/>
          <p14:tracePt t="86705" x="5245100" y="2690813"/>
          <p14:tracePt t="86712" x="5132388" y="2703513"/>
          <p14:tracePt t="86722" x="5032375" y="2716213"/>
          <p14:tracePt t="86725" x="4932363" y="2728913"/>
          <p14:tracePt t="86735" x="4819650" y="2752725"/>
          <p14:tracePt t="86746" x="4706938" y="2778125"/>
          <p14:tracePt t="86752" x="4581525" y="2803525"/>
          <p14:tracePt t="86762" x="4518025" y="2803525"/>
          <p14:tracePt t="86768" x="4456113" y="2816225"/>
          <p14:tracePt t="86777" x="4430713" y="2816225"/>
          <p14:tracePt t="86808" x="4418013" y="2816225"/>
          <p14:tracePt t="86848" x="4443413" y="2816225"/>
          <p14:tracePt t="86857" x="4506913" y="2816225"/>
          <p14:tracePt t="86861" x="4656138" y="2816225"/>
          <p14:tracePt t="86872" x="4781550" y="2816225"/>
          <p14:tracePt t="86882" x="4956175" y="2816225"/>
          <p14:tracePt t="86889" x="5068888" y="2816225"/>
          <p14:tracePt t="86897" x="5181600" y="2816225"/>
          <p14:tracePt t="86903" x="5232400" y="2816225"/>
          <p14:tracePt t="86914" x="5245100" y="2816225"/>
          <p14:tracePt t="86924" x="5257800" y="2816225"/>
          <p14:tracePt t="86977" x="5270500" y="2816225"/>
          <p14:tracePt t="87013" x="5281613" y="2816225"/>
          <p14:tracePt t="96864" x="5294313" y="2816225"/>
          <p14:tracePt t="96880" x="5294313" y="2828925"/>
          <p14:tracePt t="96933" x="5294313" y="2840038"/>
          <p14:tracePt t="97030" x="5307013" y="2840038"/>
          <p14:tracePt t="97042" x="5357813" y="2840038"/>
          <p14:tracePt t="97046" x="5419725" y="2840038"/>
          <p14:tracePt t="97055" x="5557838" y="2828925"/>
          <p14:tracePt t="97066" x="5657850" y="2816225"/>
          <p14:tracePt t="97070" x="5745163" y="2803525"/>
          <p14:tracePt t="97082" x="5870575" y="2778125"/>
          <p14:tracePt t="97086" x="5970588" y="2765425"/>
          <p14:tracePt t="97096" x="6008688" y="2765425"/>
          <p14:tracePt t="97106" x="6057900" y="2765425"/>
          <p14:tracePt t="97172" x="6021388" y="2778125"/>
          <p14:tracePt t="97181" x="5995988" y="2828925"/>
          <p14:tracePt t="97188" x="5921375" y="2840038"/>
          <p14:tracePt t="97198" x="5832475" y="2878138"/>
          <p14:tracePt t="97202" x="5719763" y="2916238"/>
          <p14:tracePt t="97213" x="5583238" y="2978150"/>
          <p14:tracePt t="97221" x="5432425" y="3028950"/>
          <p14:tracePt t="97228" x="5270500" y="3065463"/>
          <p14:tracePt t="97238" x="5132388" y="3103563"/>
          <p14:tracePt t="97242" x="4981575" y="3116263"/>
          <p14:tracePt t="97251" x="4843463" y="3154363"/>
          <p14:tracePt t="97262" x="4743450" y="3154363"/>
          <p14:tracePt t="97268" x="4619625" y="3165475"/>
          <p14:tracePt t="97279" x="4518025" y="3190875"/>
          <p14:tracePt t="97281" x="4418013" y="3203575"/>
          <p14:tracePt t="97292" x="4318000" y="3228975"/>
          <p14:tracePt t="97302" x="4217988" y="3228975"/>
          <p14:tracePt t="97307" x="4130675" y="3241675"/>
          <p14:tracePt t="97318" x="4017963" y="3267075"/>
          <p14:tracePt t="97324" x="3943350" y="3278188"/>
          <p14:tracePt t="97333" x="3817938" y="3278188"/>
          <p14:tracePt t="97344" x="3705225" y="3303588"/>
          <p14:tracePt t="97348" x="3530600" y="3316288"/>
          <p14:tracePt t="97357" x="3379788" y="3341688"/>
          <p14:tracePt t="97364" x="3216275" y="3354388"/>
          <p14:tracePt t="97373" x="3067050" y="3390900"/>
          <p14:tracePt t="97383" x="2890838" y="3429000"/>
          <p14:tracePt t="97387" x="2716213" y="3441700"/>
          <p14:tracePt t="97400" x="2528888" y="3467100"/>
          <p14:tracePt t="97404" x="2328863" y="3503613"/>
          <p14:tracePt t="97414" x="2165350" y="3541713"/>
          <p14:tracePt t="97423" x="2014538" y="3616325"/>
          <p14:tracePt t="97430" x="1865313" y="3679825"/>
          <p14:tracePt t="97439" x="1727200" y="3767138"/>
          <p14:tracePt t="97444" x="1627188" y="3854450"/>
          <p14:tracePt t="97454" x="1514475" y="3954463"/>
          <p14:tracePt t="97463" x="1465263" y="4067175"/>
          <p14:tracePt t="97469" x="1427163" y="4179888"/>
          <p14:tracePt t="97479" x="1414463" y="4318000"/>
          <p14:tracePt t="97484" x="1389063" y="4443413"/>
          <p14:tracePt t="97495" x="1389063" y="4554538"/>
          <p14:tracePt t="97506" x="1389063" y="4643438"/>
          <p14:tracePt t="97510" x="1427163" y="4743450"/>
          <p14:tracePt t="97519" x="1501775" y="4856163"/>
          <p14:tracePt t="97523" x="1601788" y="5018088"/>
          <p14:tracePt t="97535" x="1739900" y="5118100"/>
          <p14:tracePt t="97546" x="1927225" y="5243513"/>
          <p14:tracePt t="97549" x="2152650" y="5343525"/>
          <p14:tracePt t="97559" x="2403475" y="5456238"/>
          <p14:tracePt t="97566" x="2678113" y="5507038"/>
          <p14:tracePt t="97575" x="2954338" y="5518150"/>
          <p14:tracePt t="97585" x="3141663" y="5518150"/>
          <p14:tracePt t="97590" x="3354388" y="5507038"/>
          <p14:tracePt t="97600" x="3467100" y="5430838"/>
          <p14:tracePt t="97606" x="3592513" y="5330825"/>
          <p14:tracePt t="97616" x="3654425" y="5230813"/>
          <p14:tracePt t="97625" x="3692525" y="5130800"/>
          <p14:tracePt t="97629" x="3692525" y="5043488"/>
          <p14:tracePt t="97639" x="3692525" y="4892675"/>
          <p14:tracePt t="97646" x="3692525" y="4779963"/>
          <p14:tracePt t="97656" x="3643313" y="4630738"/>
          <p14:tracePt t="97665" x="3541713" y="4467225"/>
          <p14:tracePt t="97671" x="3479800" y="4341813"/>
          <p14:tracePt t="97681" x="3417888" y="4241800"/>
          <p14:tracePt t="97686" x="3354388" y="4167188"/>
          <p14:tracePt t="97696" x="3317875" y="4129088"/>
          <p14:tracePt t="97705" x="3267075" y="4079875"/>
          <p14:tracePt t="97712" x="3228975" y="4067175"/>
          <p14:tracePt t="97722" x="3167063" y="4054475"/>
          <p14:tracePt t="97726" x="3103563" y="4054475"/>
          <p14:tracePt t="97737" x="3016250" y="4054475"/>
          <p14:tracePt t="97748" x="2916238" y="4054475"/>
          <p14:tracePt t="97751" x="2767013" y="4092575"/>
          <p14:tracePt t="97762" x="2628900" y="4179888"/>
          <p14:tracePt t="97768" x="2503488" y="4254500"/>
          <p14:tracePt t="97778" x="2352675" y="4379913"/>
          <p14:tracePt t="97788" x="2290763" y="4454525"/>
          <p14:tracePt t="97792" x="2239963" y="4530725"/>
          <p14:tracePt t="97802" x="2203450" y="4630738"/>
          <p14:tracePt t="97808" x="2190750" y="4667250"/>
          <p14:tracePt t="97818" x="2165350" y="4756150"/>
          <p14:tracePt t="97829" x="2165350" y="4792663"/>
          <p14:tracePt t="97831" x="2165350" y="4830763"/>
          <p14:tracePt t="97842" x="2165350" y="4843463"/>
          <p14:tracePt t="97847" x="2165350" y="4879975"/>
          <p14:tracePt t="97858" x="2190750" y="4892675"/>
          <p14:tracePt t="97867" x="2303463" y="4892675"/>
          <p14:tracePt t="97872" x="2428875" y="4892675"/>
          <p14:tracePt t="97882" x="2578100" y="4892675"/>
          <p14:tracePt t="97888" x="2754313" y="4868863"/>
          <p14:tracePt t="97898" x="2867025" y="4792663"/>
          <p14:tracePt t="97907" x="3067050" y="4667250"/>
          <p14:tracePt t="97913" x="3167063" y="4592638"/>
          <p14:tracePt t="97923" x="3216275" y="4518025"/>
          <p14:tracePt t="97928" x="3254375" y="4454525"/>
          <p14:tracePt t="97938" x="3254375" y="4430713"/>
          <p14:tracePt t="97947" x="3254375" y="4392613"/>
          <p14:tracePt t="97953" x="3254375" y="4341813"/>
          <p14:tracePt t="97964" x="3216275" y="4254500"/>
          <p14:tracePt t="97967" x="3154363" y="4154488"/>
          <p14:tracePt t="97978" x="3067050" y="4067175"/>
          <p14:tracePt t="97989" x="2992438" y="3992563"/>
          <p14:tracePt t="97994" x="2867025" y="3916363"/>
          <p14:tracePt t="98003" x="2767013" y="3879850"/>
          <p14:tracePt t="98010" x="2678113" y="3854450"/>
          <p14:tracePt t="98020" x="2578100" y="3841750"/>
          <p14:tracePt t="98029" x="2478088" y="3841750"/>
          <p14:tracePt t="98033" x="2378075" y="3841750"/>
          <p14:tracePt t="98045" x="2303463" y="3841750"/>
          <p14:tracePt t="98049" x="2228850" y="3854450"/>
          <p14:tracePt t="98060" x="2178050" y="3892550"/>
          <p14:tracePt t="98070" x="2127250" y="3916363"/>
          <p14:tracePt t="98075" x="2103438" y="3967163"/>
          <p14:tracePt t="98086" x="2103438" y="4005263"/>
          <p14:tracePt t="98090" x="2103438" y="4067175"/>
          <p14:tracePt t="98100" x="2103438" y="4154488"/>
          <p14:tracePt t="98110" x="2103438" y="4217988"/>
          <p14:tracePt t="98116" x="2127250" y="4341813"/>
          <p14:tracePt t="98125" x="2178050" y="4418013"/>
          <p14:tracePt t="98129" x="2252663" y="4505325"/>
          <p14:tracePt t="98140" x="2365375" y="4618038"/>
          <p14:tracePt t="98150" x="2528888" y="4705350"/>
          <p14:tracePt t="98155" x="2667000" y="4792663"/>
          <p14:tracePt t="98165" x="2816225" y="4830763"/>
          <p14:tracePt t="98170" x="2954338" y="4868863"/>
          <p14:tracePt t="98179" x="3103563" y="4868863"/>
          <p14:tracePt t="98189" x="3216275" y="4868863"/>
          <p14:tracePt t="98195" x="3305175" y="4868863"/>
          <p14:tracePt t="98205" x="3367088" y="4868863"/>
          <p14:tracePt t="98210" x="3429000" y="4818063"/>
          <p14:tracePt t="98219" x="3454400" y="4805363"/>
          <p14:tracePt t="98229" x="3467100" y="4779963"/>
          <p14:tracePt t="98235" x="3479800" y="4743450"/>
          <p14:tracePt t="98246" x="3479800" y="4705350"/>
          <p14:tracePt t="98251" x="3479800" y="4667250"/>
          <p14:tracePt t="98262" x="3479800" y="4630738"/>
          <p14:tracePt t="98271" x="3479800" y="4605338"/>
          <p14:tracePt t="98275" x="3479800" y="4592638"/>
          <p14:tracePt t="98285" x="3441700" y="4554538"/>
          <p14:tracePt t="98292" x="3429000" y="4543425"/>
          <p14:tracePt t="98301" x="3328988" y="4518025"/>
          <p14:tracePt t="98312" x="3267075" y="4518025"/>
          <p14:tracePt t="98315" x="3205163" y="4518025"/>
          <p14:tracePt t="98328" x="3128963" y="4518025"/>
          <p14:tracePt t="98332" x="3041650" y="4518025"/>
          <p14:tracePt t="98341" x="2992438" y="4518025"/>
          <p14:tracePt t="98351" x="2916238" y="4579938"/>
          <p14:tracePt t="98358" x="2854325" y="4643438"/>
          <p14:tracePt t="98368" x="2790825" y="4718050"/>
          <p14:tracePt t="98372" x="2778125" y="4805363"/>
          <p14:tracePt t="98382" x="2754313" y="4879975"/>
          <p14:tracePt t="98392" x="2754313" y="4943475"/>
          <p14:tracePt t="98397" x="2754313" y="5018088"/>
          <p14:tracePt t="98407" x="2754313" y="5068888"/>
          <p14:tracePt t="98412" x="2754313" y="5092700"/>
          <p14:tracePt t="98424" x="2754313" y="5118100"/>
          <p14:tracePt t="98431" x="2754313" y="5143500"/>
          <p14:tracePt t="98437" x="2778125" y="5181600"/>
          <p14:tracePt t="98447" x="2803525" y="5194300"/>
          <p14:tracePt t="98451" x="2867025" y="5230813"/>
          <p14:tracePt t="98463" x="2928938" y="5230813"/>
          <p14:tracePt t="98473" x="3041650" y="5230813"/>
          <p14:tracePt t="98478" x="3116263" y="5230813"/>
          <p14:tracePt t="98488" x="3241675" y="5230813"/>
          <p14:tracePt t="98494" x="3328988" y="5218113"/>
          <p14:tracePt t="98504" x="3441700" y="5156200"/>
          <p14:tracePt t="98514" x="3554413" y="5092700"/>
          <p14:tracePt t="98518" x="3667125" y="5018088"/>
          <p14:tracePt t="98528" x="3792538" y="4905375"/>
          <p14:tracePt t="98534" x="3917950" y="4805363"/>
          <p14:tracePt t="98543" x="4043363" y="4692650"/>
          <p14:tracePt t="98553" x="4181475" y="4592638"/>
          <p14:tracePt t="98557" x="4294188" y="4518025"/>
          <p14:tracePt t="98568" x="4381500" y="4430713"/>
          <p14:tracePt t="98574" x="4430713" y="4367213"/>
          <p14:tracePt t="98583" x="4443413" y="4341813"/>
          <p14:tracePt t="98594" x="4456113" y="4330700"/>
          <p14:tracePt t="98599" x="4481513" y="4305300"/>
          <p14:tracePt t="98610" x="4481513" y="4292600"/>
          <p14:tracePt t="98624" x="4481513" y="4279900"/>
          <p14:tracePt t="98639" x="4481513" y="4267200"/>
          <p14:tracePt t="98660" x="4481513" y="4241800"/>
          <p14:tracePt t="98663" x="4468813" y="4241800"/>
          <p14:tracePt t="98677" x="4443413" y="4217988"/>
          <p14:tracePt t="98690" x="4418013" y="4217988"/>
          <p14:tracePt t="98700" x="4406900" y="4217988"/>
          <p14:tracePt t="98795" x="4394200" y="4217988"/>
          <p14:tracePt t="98852" x="4381500" y="4217988"/>
          <p14:tracePt t="98861" x="4368800" y="4217988"/>
          <p14:tracePt t="98876" x="4356100" y="4230688"/>
          <p14:tracePt t="98885" x="4356100" y="4241800"/>
          <p14:tracePt t="98892" x="4343400" y="4241800"/>
          <p14:tracePt t="98902" x="4343400" y="4254500"/>
          <p14:tracePt t="98906" x="4330700" y="4267200"/>
          <p14:tracePt t="98925" x="4318000" y="4292600"/>
          <p14:tracePt t="98931" x="4305300" y="4305300"/>
          <p14:tracePt t="98942" x="4294188" y="4318000"/>
          <p14:tracePt t="98961" x="4294188" y="4330700"/>
          <p14:tracePt t="98967" x="4268788" y="4354513"/>
          <p14:tracePt t="99011" x="4256088" y="4354513"/>
          <p14:tracePt t="99028" x="4230688" y="4354513"/>
          <p14:tracePt t="99031" x="4205288" y="4379913"/>
          <p14:tracePt t="99053" x="4192588" y="4379913"/>
          <p14:tracePt t="99057" x="4181475" y="4379913"/>
          <p14:tracePt t="99068" x="4168775" y="4379913"/>
          <p14:tracePt t="99074" x="4143375" y="4379913"/>
          <p14:tracePt t="99083" x="4117975" y="4405313"/>
          <p14:tracePt t="99094" x="4105275" y="4405313"/>
          <p14:tracePt t="99097" x="4081463" y="4405313"/>
          <p14:tracePt t="99109" x="4056063" y="4405313"/>
          <p14:tracePt t="99113" x="4030663" y="4418013"/>
          <p14:tracePt t="99125" x="4005263" y="4418013"/>
          <p14:tracePt t="99133" x="3979863" y="4418013"/>
          <p14:tracePt t="99141" x="3956050" y="4418013"/>
          <p14:tracePt t="99150" x="3943350" y="4418013"/>
          <p14:tracePt t="99153" x="3930650" y="4430713"/>
          <p14:tracePt t="99174" x="3905250" y="4430713"/>
          <p14:tracePt t="99180" x="3879850" y="4430713"/>
          <p14:tracePt t="99190" x="3856038" y="4443413"/>
          <p14:tracePt t="99194" x="3830638" y="4443413"/>
          <p14:tracePt t="99203" x="3805238" y="4454525"/>
          <p14:tracePt t="99213" x="3767138" y="4467225"/>
          <p14:tracePt t="99220" x="3730625" y="4479925"/>
          <p14:tracePt t="99230" x="3692525" y="4492625"/>
          <p14:tracePt t="99235" x="3643313" y="4518025"/>
          <p14:tracePt t="99243" x="3592513" y="4554538"/>
          <p14:tracePt t="99256" x="3554413" y="4554538"/>
          <p14:tracePt t="99259" x="3505200" y="4579938"/>
          <p14:tracePt t="99270" x="3505200" y="4592638"/>
          <p14:tracePt t="99275" x="3479800" y="4605338"/>
          <p14:tracePt t="99295" x="3467100" y="4605338"/>
          <p14:tracePt t="99846" x="3467100" y="4618038"/>
          <p14:tracePt t="99853" x="3467100" y="4630738"/>
          <p14:tracePt t="99870" x="3467100" y="4643438"/>
          <p14:tracePt t="99879" x="3479800" y="4643438"/>
          <p14:tracePt t="99886" x="3492500" y="4656138"/>
          <p14:tracePt t="101106" x="3479800" y="4656138"/>
          <p14:tracePt t="101116" x="3367088" y="4656138"/>
          <p14:tracePt t="101126" x="3254375" y="4656138"/>
          <p14:tracePt t="101132" x="3179763" y="4656138"/>
          <p14:tracePt t="101142" x="3141663" y="4656138"/>
          <p14:tracePt t="101145" x="3128963" y="4656138"/>
          <p14:tracePt t="101237" x="3103563" y="4656138"/>
          <p14:tracePt t="101257" x="3079750" y="4656138"/>
          <p14:tracePt t="101261" x="3054350" y="4618038"/>
          <p14:tracePt t="101271" x="3028950" y="4592638"/>
          <p14:tracePt t="101278" x="2979738" y="4543425"/>
          <p14:tracePt t="101287" x="2954338" y="4479925"/>
          <p14:tracePt t="101298" x="2890838" y="4454525"/>
          <p14:tracePt t="101301" x="2854325" y="4418013"/>
          <p14:tracePt t="101313" x="2828925" y="4392613"/>
          <p14:tracePt t="101318" x="2828925" y="4379913"/>
          <p14:tracePt t="101328" x="2816225" y="4367213"/>
          <p14:tracePt t="101337" x="2790825" y="4330700"/>
          <p14:tracePt t="101353" x="2778125" y="4318000"/>
          <p14:tracePt t="101357" x="2767013" y="4305300"/>
          <p14:tracePt t="101368" x="2754313" y="4292600"/>
          <p14:tracePt t="101379" x="2754313" y="4279900"/>
          <p14:tracePt t="101383" x="2741613" y="4279900"/>
          <p14:tracePt t="101398" x="2741613" y="4254500"/>
          <p14:tracePt t="101408" x="2728913" y="4254500"/>
          <p14:tracePt t="101424" x="2716213" y="4254500"/>
          <p14:tracePt t="101433" x="2703513" y="4254500"/>
          <p14:tracePt t="101438" x="2690813" y="4254500"/>
          <p14:tracePt t="101460" x="2678113" y="4254500"/>
          <p14:tracePt t="101464" x="2667000" y="4254500"/>
          <p14:tracePt t="101474" x="2641600" y="4254500"/>
          <p14:tracePt t="101490" x="2616200" y="4254500"/>
          <p14:tracePt t="101500" x="2578100" y="4254500"/>
          <p14:tracePt t="101504" x="2541588" y="4254500"/>
          <p14:tracePt t="101513" x="2516188" y="4254500"/>
          <p14:tracePt t="101519" x="2478088" y="4254500"/>
          <p14:tracePt t="101530" x="2452688" y="4254500"/>
          <p14:tracePt t="101546" x="2428875" y="4254500"/>
          <p14:tracePt t="101555" x="2403475" y="4254500"/>
          <p14:tracePt t="101561" x="2365375" y="4254500"/>
          <p14:tracePt t="101570" x="2339975" y="4254500"/>
          <p14:tracePt t="101580" x="2316163" y="4254500"/>
          <p14:tracePt t="101584" x="2290763" y="4254500"/>
          <p14:tracePt t="101593" x="2265363" y="4267200"/>
          <p14:tracePt t="101603" x="2239963" y="4279900"/>
          <p14:tracePt t="101610" x="2216150" y="4279900"/>
          <p14:tracePt t="101619" x="2190750" y="4279900"/>
          <p14:tracePt t="101623" x="2165350" y="4279900"/>
          <p14:tracePt t="101634" x="2139950" y="4279900"/>
          <p14:tracePt t="101643" x="2116138" y="4279900"/>
          <p14:tracePt t="101650" x="2090738" y="4279900"/>
          <p14:tracePt t="101659" x="2052638" y="4279900"/>
          <p14:tracePt t="101664" x="2014538" y="4279900"/>
          <p14:tracePt t="101685" x="1990725" y="4292600"/>
          <p14:tracePt t="101692" x="1990725" y="4305300"/>
          <p14:tracePt t="102023" x="1990725" y="4292600"/>
          <p14:tracePt t="102034" x="1990725" y="4279900"/>
          <p14:tracePt t="102049" x="1990725" y="4267200"/>
          <p14:tracePt t="102063" x="1990725" y="4254500"/>
          <p14:tracePt t="102925" x="1990725" y="4241800"/>
          <p14:tracePt t="102936" x="2003425" y="4241800"/>
          <p14:tracePt t="102942" x="2014538" y="4217988"/>
          <p14:tracePt t="102960" x="2027238" y="4205288"/>
          <p14:tracePt t="102966" x="2039938" y="4205288"/>
          <p14:tracePt t="102981" x="2039938" y="4192588"/>
          <p14:tracePt t="103063" x="2052638" y="4179888"/>
          <p14:tracePt t="103087" x="2052638" y="4154488"/>
          <p14:tracePt t="103103" x="2052638" y="4129088"/>
          <p14:tracePt t="103124" x="2039938" y="4117975"/>
          <p14:tracePt t="103128" x="2027238" y="4105275"/>
          <p14:tracePt t="103138" x="2014538" y="4092575"/>
          <p14:tracePt t="103144" x="2003425" y="4079875"/>
          <p14:tracePt t="103154" x="1978025" y="4079875"/>
          <p14:tracePt t="103163" x="1965325" y="4067175"/>
          <p14:tracePt t="103167" x="1952625" y="4054475"/>
          <p14:tracePt t="103178" x="1939925" y="4054475"/>
          <p14:tracePt t="103184" x="1927225" y="4054475"/>
          <p14:tracePt t="103193" x="1927225" y="4041775"/>
          <p14:tracePt t="103204" x="1914525" y="4029075"/>
          <p14:tracePt t="103209" x="1903413" y="4029075"/>
          <p14:tracePt t="103239" x="1890713" y="4017963"/>
          <p14:tracePt t="103244" x="1878013" y="4005263"/>
          <p14:tracePt t="103263" x="1865313" y="4005263"/>
          <p14:tracePt t="103270" x="1852613" y="3992563"/>
          <p14:tracePt t="103293" x="1839913" y="3967163"/>
          <p14:tracePt t="103370" x="1827213" y="3967163"/>
          <p14:tracePt t="103376" x="1827213" y="3954463"/>
          <p14:tracePt t="103395" x="1814513" y="3954463"/>
          <p14:tracePt t="103411" x="1801813" y="3941763"/>
          <p14:tracePt t="103431" x="1790700" y="3941763"/>
          <p14:tracePt t="103446" x="1778000" y="3929063"/>
          <p14:tracePt t="103462" x="1765300" y="3929063"/>
          <p14:tracePt t="103476" x="1765300" y="3916363"/>
          <p14:tracePt t="103658" x="1752600" y="3916363"/>
          <p14:tracePt t="103664" x="1739900" y="3916363"/>
          <p14:tracePt t="103693" x="1727200" y="3916363"/>
          <p14:tracePt t="103727" x="1714500" y="3929063"/>
          <p14:tracePt t="103754" x="1701800" y="3929063"/>
          <p14:tracePt t="103770" x="1689100" y="3929063"/>
          <p14:tracePt t="103780" x="1665288" y="3941763"/>
          <p14:tracePt t="103794" x="1652588" y="3941763"/>
          <p14:tracePt t="103803" x="1639888" y="3941763"/>
          <p14:tracePt t="103809" x="1627188" y="3941763"/>
          <p14:tracePt t="103824" x="1614488" y="3954463"/>
          <p14:tracePt t="103843" x="1589088" y="3967163"/>
          <p14:tracePt t="103866" x="1565275" y="3967163"/>
          <p14:tracePt t="104257" x="1577975" y="3967163"/>
          <p14:tracePt t="104268" x="1589088" y="3967163"/>
          <p14:tracePt t="104274" x="1614488" y="3967163"/>
          <p14:tracePt t="104288" x="1627188" y="3967163"/>
          <p14:tracePt t="104297" x="1639888" y="3967163"/>
          <p14:tracePt t="104308" x="1652588" y="3967163"/>
          <p14:tracePt t="104314" x="1665288" y="3967163"/>
          <p14:tracePt t="104324" x="1689100" y="3967163"/>
          <p14:tracePt t="104329" x="1701800" y="3967163"/>
          <p14:tracePt t="104341" x="1714500" y="3967163"/>
          <p14:tracePt t="104350" x="1727200" y="3967163"/>
          <p14:tracePt t="104354" x="1752600" y="3967163"/>
          <p14:tracePt t="104364" x="1765300" y="3967163"/>
          <p14:tracePt t="104369" x="1778000" y="3967163"/>
          <p14:tracePt t="104380" x="1801813" y="3967163"/>
          <p14:tracePt t="104394" x="1827213" y="3967163"/>
          <p14:tracePt t="104404" x="1852613" y="3967163"/>
          <p14:tracePt t="104420" x="1878013" y="3967163"/>
          <p14:tracePt t="104430" x="1903413" y="3967163"/>
          <p14:tracePt t="104434" x="1939925" y="3967163"/>
          <p14:tracePt t="104444" x="1952625" y="3967163"/>
          <p14:tracePt t="104449" x="1978025" y="3967163"/>
          <p14:tracePt t="104459" x="2003425" y="3967163"/>
          <p14:tracePt t="104470" x="2027238" y="3967163"/>
          <p14:tracePt t="104476" x="2039938" y="3967163"/>
          <p14:tracePt t="104486" x="2052638" y="3967163"/>
          <p14:tracePt t="104490" x="2065338" y="3967163"/>
          <p14:tracePt t="104500" x="2078038" y="3967163"/>
          <p14:tracePt t="104510" x="2103438" y="3967163"/>
          <p14:tracePt t="104516" x="2139950" y="3954463"/>
          <p14:tracePt t="104526" x="2152650" y="3941763"/>
          <p14:tracePt t="104529" x="2190750" y="3941763"/>
          <p14:tracePt t="104539" x="2228850" y="3929063"/>
          <p14:tracePt t="104550" x="2252663" y="3929063"/>
          <p14:tracePt t="104556" x="2278063" y="3929063"/>
          <p14:tracePt t="104566" x="2316163" y="3929063"/>
          <p14:tracePt t="104572" x="2328863" y="3916363"/>
          <p14:tracePt t="104582" x="2365375" y="3905250"/>
          <p14:tracePt t="104592" x="2390775" y="3905250"/>
          <p14:tracePt t="104596" x="2416175" y="3892550"/>
          <p14:tracePt t="104611" x="2428875" y="3892550"/>
          <p14:tracePt t="104622" x="2441575" y="3879850"/>
          <p14:tracePt t="104632" x="2452688" y="3879850"/>
          <p14:tracePt t="104646" x="2478088" y="3879850"/>
          <p14:tracePt t="104651" x="2503488" y="3879850"/>
          <p14:tracePt t="104672" x="2541588" y="3879850"/>
          <p14:tracePt t="104678" x="2554288" y="3867150"/>
          <p14:tracePt t="104687" x="2603500" y="3867150"/>
          <p14:tracePt t="104692" x="2641600" y="3854450"/>
          <p14:tracePt t="104703" x="2690813" y="3854450"/>
          <p14:tracePt t="104711" x="2728913" y="3854450"/>
          <p14:tracePt t="104718" x="2767013" y="3854450"/>
          <p14:tracePt t="104727" x="2790825" y="3854450"/>
          <p14:tracePt t="104731" x="2816225" y="3854450"/>
          <p14:tracePt t="104741" x="2828925" y="3854450"/>
          <p14:tracePt t="104752" x="2841625" y="3854450"/>
          <p14:tracePt t="104758" x="2854325" y="3854450"/>
          <p14:tracePt t="104771" x="2867025" y="3854450"/>
          <p14:tracePt t="104781" x="2879725" y="3854450"/>
          <p14:tracePt t="104863" x="2903538" y="3854450"/>
          <p14:tracePt t="104890" x="2916238" y="3854450"/>
          <p14:tracePt t="104894" x="2941638" y="3854450"/>
          <p14:tracePt t="104903" x="2967038" y="3867150"/>
          <p14:tracePt t="104908" x="2979738" y="3867150"/>
          <p14:tracePt t="104919" x="3003550" y="3867150"/>
          <p14:tracePt t="104930" x="3041650" y="3867150"/>
          <p14:tracePt t="104934" x="3067050" y="3892550"/>
          <p14:tracePt t="104943" x="3103563" y="3905250"/>
          <p14:tracePt t="104950" x="3141663" y="3916363"/>
          <p14:tracePt t="104967" x="3167063" y="3916363"/>
          <p14:tracePt t="104970" x="3241675" y="3941763"/>
          <p14:tracePt t="104974" x="3279775" y="3954463"/>
          <p14:tracePt t="104984" x="3292475" y="3954463"/>
          <p14:tracePt t="104989" x="3328988" y="3954463"/>
          <p14:tracePt t="105000" x="3341688" y="3954463"/>
          <p14:tracePt t="105010" x="3367088" y="3954463"/>
          <p14:tracePt t="105014" x="3379788" y="3954463"/>
          <p14:tracePt t="105023" x="3392488" y="3954463"/>
          <p14:tracePt t="105040" x="3417888" y="3954463"/>
          <p14:tracePt t="105055" x="3429000" y="3954463"/>
          <p14:tracePt t="105069" x="3441700" y="3954463"/>
          <p14:tracePt t="105090" x="3454400" y="3954463"/>
          <p14:tracePt t="105120" x="3467100" y="3954463"/>
          <p14:tracePt t="105145" x="3492500" y="3954463"/>
          <p14:tracePt t="105282" x="3479800" y="3954463"/>
          <p14:tracePt t="105287" x="3454400" y="3954463"/>
          <p14:tracePt t="105297" x="3429000" y="3954463"/>
          <p14:tracePt t="105301" x="3405188" y="3979863"/>
          <p14:tracePt t="105313" x="3367088" y="4005263"/>
          <p14:tracePt t="105321" x="3341688" y="4017963"/>
          <p14:tracePt t="105329" x="3305175" y="4029075"/>
          <p14:tracePt t="105338" x="3267075" y="4041775"/>
          <p14:tracePt t="105342" x="3241675" y="4041775"/>
          <p14:tracePt t="105351" x="3205163" y="4054475"/>
          <p14:tracePt t="105362" x="3179763" y="4054475"/>
          <p14:tracePt t="105368" x="3154363" y="4067175"/>
          <p14:tracePt t="105378" x="3128963" y="4067175"/>
          <p14:tracePt t="105382" x="3092450" y="4092575"/>
          <p14:tracePt t="105394" x="3079750" y="4092575"/>
          <p14:tracePt t="105404" x="3054350" y="4092575"/>
          <p14:tracePt t="105408" x="3016250" y="4092575"/>
          <p14:tracePt t="105424" x="2992438" y="4092575"/>
          <p14:tracePt t="105433" x="2979738" y="4092575"/>
          <p14:tracePt t="105444" x="2967038" y="4092575"/>
          <p14:tracePt t="105448" x="2954338" y="4092575"/>
          <p14:tracePt t="105458" x="2941638" y="4092575"/>
          <p14:tracePt t="105463" x="2928938" y="4092575"/>
          <p14:tracePt t="105473" x="2916238" y="4092575"/>
          <p14:tracePt t="105483" x="2903538" y="4105275"/>
          <p14:tracePt t="105489" x="2879725" y="4117975"/>
          <p14:tracePt t="105500" x="2854325" y="4117975"/>
          <p14:tracePt t="105503" x="2841625" y="4117975"/>
          <p14:tracePt t="105513" x="2828925" y="4117975"/>
          <p14:tracePt t="105523" x="2816225" y="4117975"/>
          <p14:tracePt t="105539" x="2803525" y="4117975"/>
          <p14:tracePt t="105679" x="2816225" y="4117975"/>
          <p14:tracePt t="105686" x="2841625" y="4117975"/>
          <p14:tracePt t="105696" x="2854325" y="4117975"/>
          <p14:tracePt t="105700" x="2879725" y="4117975"/>
          <p14:tracePt t="105711" x="2916238" y="4117975"/>
          <p14:tracePt t="105721" x="2941638" y="4105275"/>
          <p14:tracePt t="105725" x="2967038" y="4105275"/>
          <p14:tracePt t="105736" x="2992438" y="4105275"/>
          <p14:tracePt t="105742" x="3028950" y="4105275"/>
          <p14:tracePt t="105751" x="3067050" y="4105275"/>
          <p14:tracePt t="105761" x="3092450" y="4105275"/>
          <p14:tracePt t="105766" x="3128963" y="4105275"/>
          <p14:tracePt t="105776" x="3154363" y="4105275"/>
          <p14:tracePt t="105782" x="3179763" y="4105275"/>
          <p14:tracePt t="105792" x="3216275" y="4092575"/>
          <p14:tracePt t="105801" x="3228975" y="4092575"/>
          <p14:tracePt t="105806" x="3254375" y="4092575"/>
          <p14:tracePt t="105816" x="3279775" y="4092575"/>
          <p14:tracePt t="105822" x="3317875" y="4092575"/>
          <p14:tracePt t="105831" x="3341688" y="4092575"/>
          <p14:tracePt t="105841" x="3392488" y="4092575"/>
          <p14:tracePt t="105846" x="3417888" y="4092575"/>
          <p14:tracePt t="105858" x="3454400" y="4092575"/>
          <p14:tracePt t="105862" x="3479800" y="4092575"/>
          <p14:tracePt t="105882" x="3505200" y="4092575"/>
          <p14:tracePt t="105889" x="3530600" y="4092575"/>
          <p14:tracePt t="105902" x="3554413" y="4092575"/>
          <p14:tracePt t="105912" x="3579813" y="4092575"/>
          <p14:tracePt t="105921" x="3605213" y="4092575"/>
          <p14:tracePt t="105927" x="3630613" y="4092575"/>
          <p14:tracePt t="105938" x="3654425" y="4092575"/>
          <p14:tracePt t="105952" x="3679825" y="4092575"/>
          <p14:tracePt t="105972" x="3692525" y="4092575"/>
          <p14:tracePt t="105978" x="3705225" y="4092575"/>
          <p14:tracePt t="105984" x="3730625" y="4092575"/>
          <p14:tracePt t="105994" x="3756025" y="4092575"/>
          <p14:tracePt t="106004" x="3767138" y="4092575"/>
          <p14:tracePt t="106008" x="3779838" y="4092575"/>
          <p14:tracePt t="106018" x="3792538" y="4092575"/>
          <p14:tracePt t="106043" x="3805238" y="4092575"/>
          <p14:tracePt t="106269" x="3779838" y="4092575"/>
          <p14:tracePt t="106282" x="3767138" y="4092575"/>
          <p14:tracePt t="106292" x="3756025" y="4092575"/>
          <p14:tracePt t="106295" x="3743325" y="4092575"/>
          <p14:tracePt t="106312" x="3717925" y="4092575"/>
          <p14:tracePt t="106342" x="3692525" y="4092575"/>
          <p14:tracePt t="106346" x="3679825" y="4092575"/>
          <p14:tracePt t="106372" x="3654425" y="4092575"/>
          <p14:tracePt t="106388" x="3630613" y="4092575"/>
          <p14:tracePt t="106398" x="3605213" y="4092575"/>
          <p14:tracePt t="106407" x="3579813" y="4092575"/>
          <p14:tracePt t="106411" x="3541713" y="4092575"/>
          <p14:tracePt t="106422" x="3492500" y="4092575"/>
          <p14:tracePt t="106428" x="3441700" y="4092575"/>
          <p14:tracePt t="106438" x="3379788" y="4092575"/>
          <p14:tracePt t="106448" x="3328988" y="4092575"/>
          <p14:tracePt t="106451" x="3279775" y="4092575"/>
          <p14:tracePt t="106461" x="3241675" y="4092575"/>
          <p14:tracePt t="106468" x="3192463" y="4092575"/>
          <p14:tracePt t="106478" x="3167063" y="4092575"/>
          <p14:tracePt t="106487" x="3128963" y="4117975"/>
          <p14:tracePt t="106491" x="3092450" y="4117975"/>
          <p14:tracePt t="106502" x="3079750" y="4117975"/>
          <p14:tracePt t="106507" x="3067050" y="4117975"/>
          <p14:tracePt t="106518" x="3054350" y="4117975"/>
          <p14:tracePt t="106531" x="3028950" y="4117975"/>
          <p14:tracePt t="106548" x="3016250" y="4117975"/>
          <p14:tracePt t="106558" x="3003550" y="4117975"/>
          <p14:tracePt t="106567" x="2992438" y="4117975"/>
          <p14:tracePt t="106583" x="2979738" y="4117975"/>
          <p14:tracePt t="106607" x="2967038" y="4117975"/>
          <p14:tracePt t="106628" x="2954338" y="4117975"/>
          <p14:tracePt t="106637" x="2941638" y="4117975"/>
          <p14:tracePt t="106750" x="2928938" y="4117975"/>
          <p14:tracePt t="106769" x="2916238" y="4117975"/>
          <p14:tracePt t="106855" x="2903538" y="4117975"/>
          <p14:tracePt t="107274" x="2890838" y="4117975"/>
          <p14:tracePt t="107326" x="2879725" y="4117975"/>
          <p14:tracePt t="107471" x="2954338" y="4117975"/>
          <p14:tracePt t="107482" x="3054350" y="4117975"/>
          <p14:tracePt t="107485" x="3192463" y="4117975"/>
          <p14:tracePt t="107495" x="3317875" y="4117975"/>
          <p14:tracePt t="107501" x="3479800" y="4117975"/>
          <p14:tracePt t="107512" x="3654425" y="4117975"/>
          <p14:tracePt t="107522" x="3805238" y="4117975"/>
          <p14:tracePt t="107526" x="3956050" y="4117975"/>
          <p14:tracePt t="107535" x="4068763" y="4117975"/>
          <p14:tracePt t="107541" x="4156075" y="4117975"/>
          <p14:tracePt t="107552" x="4217988" y="4117975"/>
          <p14:tracePt t="107562" x="4268788" y="4117975"/>
          <p14:tracePt t="107566" x="4294188" y="4117975"/>
          <p14:tracePt t="107575" x="4305300" y="4117975"/>
          <p14:tracePt t="107583" x="4318000" y="4117975"/>
          <p14:tracePt t="107743" x="4305300" y="4117975"/>
          <p14:tracePt t="107753" x="4268788" y="4117975"/>
          <p14:tracePt t="107757" x="4230688" y="4117975"/>
          <p14:tracePt t="107767" x="4181475" y="4117975"/>
          <p14:tracePt t="107773" x="4105275" y="4117975"/>
          <p14:tracePt t="107784" x="3979863" y="4117975"/>
          <p14:tracePt t="107794" x="3867150" y="4117975"/>
          <p14:tracePt t="107799" x="3717925" y="4117975"/>
          <p14:tracePt t="107809" x="3579813" y="4117975"/>
          <p14:tracePt t="107814" x="3467100" y="4117975"/>
          <p14:tracePt t="107824" x="3354388" y="4129088"/>
          <p14:tracePt t="107833" x="3216275" y="4154488"/>
          <p14:tracePt t="107839" x="3116263" y="4154488"/>
          <p14:tracePt t="107850" x="3067050" y="4154488"/>
          <p14:tracePt t="107854" x="2941638" y="4167188"/>
          <p14:tracePt t="107863" x="2841625" y="4192588"/>
          <p14:tracePt t="107873" x="2754313" y="4205288"/>
          <p14:tracePt t="107880" x="2667000" y="4205288"/>
          <p14:tracePt t="107890" x="2590800" y="4230688"/>
          <p14:tracePt t="107894" x="2541588" y="4241800"/>
          <p14:tracePt t="107903" x="2516188" y="4241800"/>
          <p14:tracePt t="107913" x="2490788" y="4241800"/>
          <p14:tracePt t="107945" x="2478088" y="4241800"/>
          <p14:tracePt t="109530" x="2452688" y="4230688"/>
          <p14:tracePt t="109543" x="2441575" y="4192588"/>
          <p14:tracePt t="109550" x="2441575" y="4179888"/>
          <p14:tracePt t="109559" x="2428875" y="4154488"/>
          <p14:tracePt t="109570" x="2416175" y="4141788"/>
          <p14:tracePt t="109575" x="2416175" y="4129088"/>
          <p14:tracePt t="109583" x="2403475" y="4129088"/>
          <p14:tracePt t="109609" x="2390775" y="4117975"/>
          <p14:tracePt t="109646" x="2378075" y="4117975"/>
          <p14:tracePt t="109659" x="2352675" y="4117975"/>
          <p14:tracePt t="109669" x="2316163" y="4117975"/>
          <p14:tracePt t="109675" x="2278063" y="4117975"/>
          <p14:tracePt t="109685" x="2228850" y="4117975"/>
          <p14:tracePt t="109690" x="2190750" y="4117975"/>
          <p14:tracePt t="109700" x="2139950" y="4117975"/>
          <p14:tracePt t="109709" x="2103438" y="4129088"/>
          <p14:tracePt t="109716" x="2052638" y="4154488"/>
          <p14:tracePt t="109725" x="2014538" y="4154488"/>
          <p14:tracePt t="109731" x="1952625" y="4192588"/>
          <p14:tracePt t="109741" x="1939925" y="4192588"/>
          <p14:tracePt t="109751" x="1927225" y="4192588"/>
          <p14:tracePt t="109756" x="1914525" y="4205288"/>
          <p14:tracePt t="109766" x="1903413" y="4205288"/>
          <p14:tracePt t="109772" x="1903413" y="4217988"/>
          <p14:tracePt t="109781" x="1878013" y="4217988"/>
          <p14:tracePt t="109791" x="1852613" y="4230688"/>
          <p14:tracePt t="109805" x="1814513" y="4241800"/>
          <p14:tracePt t="109811" x="1814513" y="4254500"/>
          <p14:tracePt t="109822" x="1765300" y="4267200"/>
          <p14:tracePt t="109831" x="1739900" y="4292600"/>
          <p14:tracePt t="109835" x="1701800" y="4318000"/>
          <p14:tracePt t="109846" x="1689100" y="4330700"/>
          <p14:tracePt t="109852" x="1665288" y="4354513"/>
          <p14:tracePt t="109862" x="1639888" y="4367213"/>
          <p14:tracePt t="109871" x="1627188" y="4379913"/>
          <p14:tracePt t="109886" x="1614488" y="4392613"/>
          <p14:tracePt t="110174" x="1627188" y="4392613"/>
          <p14:tracePt t="110180" x="1639888" y="4392613"/>
          <p14:tracePt t="110189" x="1652588" y="4392613"/>
          <p14:tracePt t="110203" x="1677988" y="4392613"/>
          <p14:tracePt t="110216" x="1689100" y="4392613"/>
          <p14:tracePt t="110220" x="1714500" y="4379913"/>
          <p14:tracePt t="110230" x="1727200" y="4379913"/>
          <p14:tracePt t="110239" x="1752600" y="4379913"/>
          <p14:tracePt t="110245" x="1778000" y="4354513"/>
          <p14:tracePt t="110255" x="1801813" y="4354513"/>
          <p14:tracePt t="110269" x="1827213" y="4354513"/>
          <p14:tracePt t="110295" x="1839913" y="4354513"/>
          <p14:tracePt t="110322" x="1852613" y="4354513"/>
          <p14:tracePt t="110326" x="1852613" y="4341813"/>
          <p14:tracePt t="110416" x="1865313" y="4341813"/>
          <p14:tracePt t="110422" x="1878013" y="4341813"/>
          <p14:tracePt t="110431" x="1890713" y="4341813"/>
          <p14:tracePt t="110445" x="1914525" y="4354513"/>
          <p14:tracePt t="110461" x="1952625" y="4354513"/>
          <p14:tracePt t="110471" x="1978025" y="4367213"/>
          <p14:tracePt t="110481" x="1990725" y="4379913"/>
          <p14:tracePt t="110488" x="2003425" y="4379913"/>
          <p14:tracePt t="110498" x="2027238" y="4379913"/>
          <p14:tracePt t="110502" x="2052638" y="4379913"/>
          <p14:tracePt t="110513" x="2078038" y="4379913"/>
          <p14:tracePt t="110522" x="2127250" y="4379913"/>
          <p14:tracePt t="110528" x="2152650" y="4379913"/>
          <p14:tracePt t="110538" x="2178050" y="4379913"/>
          <p14:tracePt t="110544" x="2216150" y="4392613"/>
          <p14:tracePt t="110553" x="2252663" y="4405313"/>
          <p14:tracePt t="110563" x="2265363" y="4405313"/>
          <p14:tracePt t="110568" x="2290763" y="4405313"/>
          <p14:tracePt t="110578" x="2303463" y="4405313"/>
          <p14:tracePt t="110584" x="2339975" y="4405313"/>
          <p14:tracePt t="110595" x="2365375" y="4405313"/>
          <p14:tracePt t="110603" x="2403475" y="4405313"/>
          <p14:tracePt t="110607" x="2428875" y="4405313"/>
          <p14:tracePt t="110617" x="2503488" y="4405313"/>
          <p14:tracePt t="110624" x="2528888" y="4405313"/>
          <p14:tracePt t="110633" x="2554288" y="4392613"/>
          <p14:tracePt t="110644" x="2565400" y="4392613"/>
          <p14:tracePt t="110647" x="2590800" y="4379913"/>
          <p14:tracePt t="110750" x="2590800" y="4367213"/>
          <p14:tracePt t="110763" x="2590800" y="4354513"/>
          <p14:tracePt t="110786" x="2603500" y="4354513"/>
          <p14:tracePt t="110795" x="2603500" y="4341813"/>
          <p14:tracePt t="110820" x="2616200" y="4330700"/>
          <p14:tracePt t="110830" x="2628900" y="4330700"/>
          <p14:tracePt t="110843" x="2628900" y="4318000"/>
          <p14:tracePt t="110859" x="2628900" y="4305300"/>
          <p14:tracePt t="110874" x="2641600" y="4292600"/>
          <p14:tracePt t="111227" x="2654300" y="4292600"/>
          <p14:tracePt t="111238" x="2667000" y="4292600"/>
          <p14:tracePt t="111241" x="2690813" y="4305300"/>
          <p14:tracePt t="111251" x="2703513" y="4318000"/>
          <p14:tracePt t="111268" x="2703513" y="4330700"/>
          <p14:tracePt t="111278" x="2716213" y="4341813"/>
          <p14:tracePt t="111303" x="2728913" y="4354513"/>
          <p14:tracePt t="111433" x="2741613" y="4367213"/>
          <p14:tracePt t="112043" x="2754313" y="4367213"/>
          <p14:tracePt t="112079" x="2778125" y="4367213"/>
          <p14:tracePt t="112119" x="2790825" y="4367213"/>
          <p14:tracePt t="112135" x="2803525" y="4367213"/>
          <p14:tracePt t="112156" x="2816225" y="4354513"/>
          <p14:tracePt t="112162" x="2828925" y="4330700"/>
          <p14:tracePt t="112175" x="2841625" y="4330700"/>
          <p14:tracePt t="112186" x="2854325" y="4318000"/>
          <p14:tracePt t="112297" x="2854325" y="4305300"/>
          <p14:tracePt t="112331" x="2854325" y="4292600"/>
          <p14:tracePt t="112862" x="2867025" y="4292600"/>
          <p14:tracePt t="112881" x="2879725" y="4305300"/>
          <p14:tracePt t="115288" x="2867025" y="4318000"/>
          <p14:tracePt t="115294" x="2828925" y="4318000"/>
          <p14:tracePt t="115303" x="2767013" y="4318000"/>
          <p14:tracePt t="115307" x="2667000" y="4305300"/>
          <p14:tracePt t="115318" x="2578100" y="4305300"/>
          <p14:tracePt t="115328" x="2503488" y="4305300"/>
          <p14:tracePt t="115334" x="2403475" y="4305300"/>
          <p14:tracePt t="115343" x="2328863" y="4305300"/>
          <p14:tracePt t="115347" x="2278063" y="4305300"/>
          <p14:tracePt t="115358" x="2216150" y="4305300"/>
          <p14:tracePt t="115368" x="2178050" y="4305300"/>
          <p14:tracePt t="115374" x="2139950" y="4305300"/>
          <p14:tracePt t="115384" x="2116138" y="4305300"/>
          <p14:tracePt t="115387" x="2103438" y="4305300"/>
          <p14:tracePt t="115399" x="2065338" y="4305300"/>
          <p14:tracePt t="115407" x="2014538" y="4305300"/>
          <p14:tracePt t="115413" x="1952625" y="4305300"/>
          <p14:tracePt t="115424" x="1914525" y="4305300"/>
          <p14:tracePt t="115428" x="1852613" y="4305300"/>
          <p14:tracePt t="115439" x="1778000" y="4305300"/>
          <p14:tracePt t="115450" x="1727200" y="4305300"/>
          <p14:tracePt t="115454" x="1689100" y="4305300"/>
          <p14:tracePt t="115464" x="1639888" y="4305300"/>
          <p14:tracePt t="115470" x="1601788" y="4305300"/>
          <p14:tracePt t="115479" x="1589088" y="4305300"/>
          <p14:tracePt t="115489" x="1552575" y="4305300"/>
          <p14:tracePt t="115494" x="1527175" y="4305300"/>
          <p14:tracePt t="115510" x="1514475" y="4305300"/>
          <p14:tracePt t="115530" x="1501775" y="4305300"/>
          <p14:tracePt t="115715" x="1489075" y="4318000"/>
          <p14:tracePt t="115755" x="1501775" y="4330700"/>
          <p14:tracePt t="115766" x="1514475" y="4330700"/>
          <p14:tracePt t="115772" x="1527175" y="4330700"/>
          <p14:tracePt t="115791" x="1539875" y="4330700"/>
          <p14:tracePt t="115812" x="1552575" y="4330700"/>
          <p14:tracePt t="115841" x="1577975" y="4330700"/>
          <p14:tracePt t="115858" x="1601788" y="4341813"/>
          <p14:tracePt t="115868" x="1614488" y="4341813"/>
          <p14:tracePt t="115881" x="1627188" y="4341813"/>
          <p14:tracePt t="115892" x="1639888" y="4341813"/>
          <p14:tracePt t="115908" x="1652588" y="4341813"/>
          <p14:tracePt t="115923" x="1665288" y="4341813"/>
          <p14:tracePt t="115950" x="1677988" y="4341813"/>
          <p14:tracePt t="115953" x="1689100" y="4341813"/>
          <p14:tracePt t="115974" x="1701800" y="4341813"/>
          <p14:tracePt t="115980" x="1714500" y="4341813"/>
          <p14:tracePt t="116020" x="1727200" y="4341813"/>
          <p14:tracePt t="116035" x="1739900" y="4341813"/>
          <p14:tracePt t="116045" x="1752600" y="4341813"/>
          <p14:tracePt t="116075" x="1765300" y="4354513"/>
          <p14:tracePt t="116897" x="1801813" y="4354513"/>
          <p14:tracePt t="116902" x="1852613" y="4354513"/>
          <p14:tracePt t="116912" x="1878013" y="4354513"/>
          <p14:tracePt t="116924" x="1914525" y="4354513"/>
          <p14:tracePt t="116928" x="1965325" y="4379913"/>
          <p14:tracePt t="116937" x="2027238" y="4379913"/>
          <p14:tracePt t="116943" x="2103438" y="4392613"/>
          <p14:tracePt t="116954" x="2190750" y="4418013"/>
          <p14:tracePt t="116964" x="2265363" y="4418013"/>
          <p14:tracePt t="116967" x="2365375" y="4430713"/>
          <p14:tracePt t="116978" x="2428875" y="4430713"/>
          <p14:tracePt t="116984" x="2516188" y="4454525"/>
          <p14:tracePt t="116994" x="2603500" y="4467225"/>
          <p14:tracePt t="117004" x="2716213" y="4492625"/>
          <p14:tracePt t="117008" x="2828925" y="4492625"/>
          <p14:tracePt t="117017" x="2979738" y="4530725"/>
          <p14:tracePt t="117023" x="3116263" y="4530725"/>
          <p14:tracePt t="117034" x="3254375" y="4554538"/>
          <p14:tracePt t="117045" x="3354388" y="4579938"/>
          <p14:tracePt t="117049" x="3454400" y="4605338"/>
          <p14:tracePt t="117060" x="3530600" y="4643438"/>
          <p14:tracePt t="117064" x="3554413" y="4643438"/>
          <p14:tracePt t="117074" x="3567113" y="4643438"/>
          <p14:tracePt t="117084" x="3592513" y="4643438"/>
          <p14:tracePt t="117099" x="3605213" y="4643438"/>
          <p14:tracePt t="117276" x="3617913" y="4643438"/>
          <p14:tracePt t="117286" x="3643313" y="4643438"/>
          <p14:tracePt t="117292" x="3667125" y="4643438"/>
          <p14:tracePt t="117311" x="3692525" y="4643438"/>
          <p14:tracePt t="117326" x="3705225" y="4643438"/>
          <p14:tracePt t="117352" x="3730625" y="4643438"/>
          <p14:tracePt t="118164" x="3743325" y="4643438"/>
          <p14:tracePt t="118174" x="3767138" y="4630738"/>
          <p14:tracePt t="118178" x="3779838" y="4630738"/>
          <p14:tracePt t="118189" x="3779838" y="4618038"/>
          <p14:tracePt t="118194" x="3792538" y="4618038"/>
          <p14:tracePt t="118204" x="3830638" y="4605338"/>
          <p14:tracePt t="118214" x="3830638" y="4592638"/>
          <p14:tracePt t="118219" x="3856038" y="4592638"/>
          <p14:tracePt t="118230" x="3867150" y="4592638"/>
          <p14:tracePt t="118234" x="3905250" y="4579938"/>
          <p14:tracePt t="118244" x="3917950" y="4579938"/>
          <p14:tracePt t="118253" x="3943350" y="4567238"/>
          <p14:tracePt t="118260" x="3956050" y="4567238"/>
          <p14:tracePt t="118270" x="3992563" y="4554538"/>
          <p14:tracePt t="118275" x="4005263" y="4554538"/>
          <p14:tracePt t="118285" x="4017963" y="4554538"/>
          <p14:tracePt t="118296" x="4030663" y="4554538"/>
          <p14:tracePt t="118300" x="4056063" y="4543425"/>
          <p14:tracePt t="118310" x="4068763" y="4543425"/>
          <p14:tracePt t="118315" x="4081463" y="4543425"/>
          <p14:tracePt t="118326" x="4117975" y="4543425"/>
          <p14:tracePt t="118336" x="4130675" y="4543425"/>
          <p14:tracePt t="118350" x="4156075" y="4543425"/>
          <p14:tracePt t="118365" x="4168775" y="4543425"/>
          <p14:tracePt t="118375" x="4192588" y="4543425"/>
          <p14:tracePt t="118379" x="4205288" y="4543425"/>
          <p14:tracePt t="118390" x="4230688" y="4543425"/>
          <p14:tracePt t="118395" x="4243388" y="4543425"/>
          <p14:tracePt t="118406" x="4256088" y="4543425"/>
          <p14:tracePt t="118415" x="4268788" y="4543425"/>
          <p14:tracePt t="118420" x="4294188" y="4518025"/>
          <p14:tracePt t="118430" x="4305300" y="4505325"/>
          <p14:tracePt t="118436" x="4318000" y="4492625"/>
          <p14:tracePt t="118456" x="4330700" y="4479925"/>
          <p14:tracePt t="118506" x="4330700" y="4467225"/>
          <p14:tracePt t="118824" x="4330700" y="4479925"/>
          <p14:tracePt t="118966" x="4330700" y="4492625"/>
          <p14:tracePt t="119450" x="4343400" y="4492625"/>
          <p14:tracePt t="119453" x="4368800" y="4492625"/>
          <p14:tracePt t="119464" x="4394200" y="4492625"/>
          <p14:tracePt t="119469" x="4456113" y="4492625"/>
          <p14:tracePt t="119480" x="4543425" y="4492625"/>
          <p14:tracePt t="119489" x="4643438" y="4492625"/>
          <p14:tracePt t="119497" x="4743450" y="4492625"/>
          <p14:tracePt t="119505" x="4843463" y="4492625"/>
          <p14:tracePt t="119510" x="4919663" y="4492625"/>
          <p14:tracePt t="119519" x="4981575" y="4492625"/>
          <p14:tracePt t="119530" x="5057775" y="4492625"/>
          <p14:tracePt t="119536" x="5081588" y="4492625"/>
          <p14:tracePt t="119546" x="5119688" y="4479925"/>
          <p14:tracePt t="119549" x="5132388" y="4479925"/>
          <p14:tracePt t="119559" x="5145088" y="4479925"/>
          <p14:tracePt t="119897" x="5157788" y="4479925"/>
          <p14:tracePt t="119917" x="5157788" y="4467225"/>
          <p14:tracePt t="119974" x="5157788" y="4454525"/>
          <p14:tracePt t="120039" x="5157788" y="4443413"/>
          <p14:tracePt t="120055" x="5132388" y="4430713"/>
          <p14:tracePt t="120065" x="5094288" y="4430713"/>
          <p14:tracePt t="120075" x="5045075" y="4430713"/>
          <p14:tracePt t="120079" x="4945063" y="4430713"/>
          <p14:tracePt t="120090" x="4806950" y="4430713"/>
          <p14:tracePt t="120096" x="4643438" y="4430713"/>
          <p14:tracePt t="120106" x="4456113" y="4430713"/>
          <p14:tracePt t="120116" x="4205288" y="4430713"/>
          <p14:tracePt t="120122" x="3930650" y="4430713"/>
          <p14:tracePt t="120132" x="3654425" y="4430713"/>
          <p14:tracePt t="120136" x="3454400" y="4430713"/>
          <p14:tracePt t="120146" x="3216275" y="4430713"/>
          <p14:tracePt t="120156" x="3003550" y="4430713"/>
          <p14:tracePt t="120161" x="2803525" y="4430713"/>
          <p14:tracePt t="120172" x="2590800" y="4430713"/>
          <p14:tracePt t="120176" x="2416175" y="4430713"/>
          <p14:tracePt t="120185" x="2252663" y="4430713"/>
          <p14:tracePt t="120196" x="2127250" y="4430713"/>
          <p14:tracePt t="120202" x="2014538" y="4430713"/>
          <p14:tracePt t="120212" x="1914525" y="4430713"/>
          <p14:tracePt t="120215" x="1839913" y="4430713"/>
          <p14:tracePt t="120225" x="1801813" y="4430713"/>
          <p14:tracePt t="120236" x="1739900" y="4430713"/>
          <p14:tracePt t="120242" x="1714500" y="4430713"/>
          <p14:tracePt t="120252" x="1665288" y="4430713"/>
          <p14:tracePt t="120256" x="1639888" y="4430713"/>
          <p14:tracePt t="120266" x="1627188" y="4430713"/>
          <p14:tracePt t="120278" x="1601788" y="4443413"/>
          <p14:tracePt t="120281" x="1589088" y="4443413"/>
          <p14:tracePt t="120292" x="1565275" y="4467225"/>
          <p14:tracePt t="120298" x="1552575" y="4479925"/>
          <p14:tracePt t="120308" x="1539875" y="4479925"/>
          <p14:tracePt t="120317" x="1501775" y="4505325"/>
          <p14:tracePt t="120332" x="1476375" y="4505325"/>
          <p14:tracePt t="120348" x="1465263" y="4518025"/>
          <p14:tracePt t="120358" x="1452563" y="4518025"/>
          <p14:tracePt t="120372" x="1452563" y="4530725"/>
          <p14:tracePt t="120404" x="1439863" y="4530725"/>
          <p14:tracePt t="120499" x="1427163" y="4543425"/>
          <p14:tracePt t="120519" x="1427163" y="4554538"/>
          <p14:tracePt t="120523" x="1439863" y="4567238"/>
          <p14:tracePt t="120534" x="1489075" y="4579938"/>
          <p14:tracePt t="120539" x="1565275" y="4579938"/>
          <p14:tracePt t="120551" x="1601788" y="4605338"/>
          <p14:tracePt t="120559" x="1652588" y="4605338"/>
          <p14:tracePt t="120563" x="1689100" y="4605338"/>
          <p14:tracePt t="120574" x="1739900" y="4605338"/>
          <p14:tracePt t="120579" x="1778000" y="4605338"/>
          <p14:tracePt t="120589" x="1801813" y="4605338"/>
          <p14:tracePt t="120600" x="1839913" y="4605338"/>
          <p14:tracePt t="120603" x="1878013" y="4605338"/>
          <p14:tracePt t="120614" x="1914525" y="4605338"/>
          <p14:tracePt t="120619" x="1939925" y="4605338"/>
          <p14:tracePt t="120646" x="1952625" y="4605338"/>
          <p14:tracePt t="120666" x="1965325" y="4605338"/>
          <p14:tracePt t="120699" x="1978025" y="4605338"/>
          <p14:tracePt t="120822" x="1990725" y="4605338"/>
          <p14:tracePt t="122319" x="2003425" y="4605338"/>
          <p14:tracePt t="122340" x="2014538" y="4605338"/>
          <p14:tracePt t="122359" x="2027238" y="4605338"/>
          <p14:tracePt t="122386" x="2052638" y="4605338"/>
          <p14:tracePt t="122476" x="2065338" y="4605338"/>
          <p14:tracePt t="122485" x="2078038" y="4605338"/>
          <p14:tracePt t="122492" x="2090738" y="4605338"/>
          <p14:tracePt t="122502" x="2103438" y="4605338"/>
          <p14:tracePt t="122505" x="2127250" y="4605338"/>
          <p14:tracePt t="122516" x="2139950" y="4605338"/>
          <p14:tracePt t="122525" x="2152650" y="4605338"/>
          <p14:tracePt t="122532" x="2165350" y="4605338"/>
          <p14:tracePt t="122542" x="2203450" y="4605338"/>
          <p14:tracePt t="122548" x="2228850" y="4605338"/>
          <p14:tracePt t="122559" x="2278063" y="4605338"/>
          <p14:tracePt t="122568" x="2339975" y="4567238"/>
          <p14:tracePt t="122571" x="2441575" y="4554538"/>
          <p14:tracePt t="122582" x="2578100" y="4492625"/>
          <p14:tracePt t="122587" x="2741613" y="4454525"/>
          <p14:tracePt t="122598" x="2941638" y="4405313"/>
          <p14:tracePt t="122608" x="3116263" y="4341813"/>
          <p14:tracePt t="122612" x="3279775" y="4318000"/>
          <p14:tracePt t="122621" x="3417888" y="4305300"/>
          <p14:tracePt t="122627" x="3554413" y="4279900"/>
          <p14:tracePt t="122638" x="3643313" y="4267200"/>
          <p14:tracePt t="122647" x="3705225" y="4267200"/>
          <p14:tracePt t="122652" x="3730625" y="4241800"/>
          <p14:tracePt t="122661" x="3756025" y="4241800"/>
          <p14:tracePt t="122667" x="3767138" y="4241800"/>
          <p14:tracePt t="122678" x="3779838" y="4241800"/>
          <p14:tracePt t="122692" x="3792538" y="4241800"/>
          <p14:tracePt t="122946" x="3792538" y="4254500"/>
          <p14:tracePt t="122955" x="3792538" y="4267200"/>
          <p14:tracePt t="122959" x="3792538" y="4279900"/>
          <p14:tracePt t="122970" x="3792538" y="4305300"/>
          <p14:tracePt t="122986" x="3792538" y="4318000"/>
          <p14:tracePt t="128130" x="3830638" y="4330700"/>
          <p14:tracePt t="128140" x="3917950" y="4330700"/>
          <p14:tracePt t="128150" x="4017963" y="4330700"/>
          <p14:tracePt t="128155" x="4130675" y="4330700"/>
          <p14:tracePt t="128166" x="4243388" y="4330700"/>
          <p14:tracePt t="128170" x="4330700" y="4330700"/>
          <p14:tracePt t="128180" x="4456113" y="4330700"/>
          <p14:tracePt t="128190" x="4518025" y="4330700"/>
          <p14:tracePt t="128196" x="4619625" y="4330700"/>
          <p14:tracePt t="128205" x="4656138" y="4330700"/>
          <p14:tracePt t="128209" x="4719638" y="4330700"/>
          <p14:tracePt t="128220" x="4743450" y="4330700"/>
          <p14:tracePt t="128231" x="4768850" y="4330700"/>
          <p14:tracePt t="128236" x="4794250" y="4330700"/>
          <p14:tracePt t="128378" x="4819650" y="4305300"/>
          <p14:tracePt t="128388" x="4819650" y="4254500"/>
          <p14:tracePt t="128397" x="4819650" y="4192588"/>
          <p14:tracePt t="128401" x="4819650" y="4154488"/>
          <p14:tracePt t="128412" x="4819650" y="4129088"/>
          <p14:tracePt t="128417" x="4819650" y="4105275"/>
          <p14:tracePt t="128427" x="4819650" y="4092575"/>
          <p14:tracePt t="128437" x="4819650" y="4079875"/>
          <p14:tracePt t="128464" x="4819650" y="4067175"/>
          <p14:tracePt t="128467" x="4794250" y="4054475"/>
          <p14:tracePt t="128478" x="4756150" y="4041775"/>
          <p14:tracePt t="128484" x="4732338" y="4017963"/>
          <p14:tracePt t="128494" x="4668838" y="4017963"/>
          <p14:tracePt t="128504" x="4594225" y="3992563"/>
          <p14:tracePt t="128507" x="4456113" y="3941763"/>
          <p14:tracePt t="128517" x="4318000" y="3941763"/>
          <p14:tracePt t="128523" x="4192588" y="3941763"/>
          <p14:tracePt t="128534" x="4030663" y="3941763"/>
          <p14:tracePt t="128544" x="3867150" y="3941763"/>
          <p14:tracePt t="128548" x="3730625" y="4005263"/>
          <p14:tracePt t="128557" x="3579813" y="4079875"/>
          <p14:tracePt t="128564" x="3479800" y="4129088"/>
          <p14:tracePt t="128574" x="3354388" y="4192588"/>
          <p14:tracePt t="128583" x="3305175" y="4241800"/>
          <p14:tracePt t="128589" x="3228975" y="4318000"/>
          <p14:tracePt t="128599" x="3167063" y="4367213"/>
          <p14:tracePt t="128603" x="3103563" y="4430713"/>
          <p14:tracePt t="128615" x="3041650" y="4479925"/>
          <p14:tracePt t="128624" x="2967038" y="4530725"/>
          <p14:tracePt t="128630" x="2916238" y="4579938"/>
          <p14:tracePt t="128639" x="2854325" y="4605338"/>
          <p14:tracePt t="128644" x="2828925" y="4643438"/>
          <p14:tracePt t="128654" x="2790825" y="4656138"/>
          <p14:tracePt t="128664" x="2790825" y="4667250"/>
          <p14:tracePt t="128669" x="2767013" y="4679950"/>
          <p14:tracePt t="128690" x="2767013" y="4692650"/>
          <p14:tracePt t="128699" x="2767013" y="4705350"/>
          <p14:tracePt t="128705" x="2767013" y="4718050"/>
          <p14:tracePt t="128715" x="2767013" y="4730750"/>
          <p14:tracePt t="128719" x="2790825" y="4756150"/>
          <p14:tracePt t="128730" x="2890838" y="4805363"/>
          <p14:tracePt t="128740" x="3016250" y="4843463"/>
          <p14:tracePt t="128746" x="3154363" y="4868863"/>
          <p14:tracePt t="128756" x="3379788" y="4879975"/>
          <p14:tracePt t="128759" x="3817938" y="4879975"/>
          <p14:tracePt t="128769" x="4294188" y="4879975"/>
          <p14:tracePt t="128782" x="5045075" y="4879975"/>
          <p14:tracePt t="128786" x="5657850" y="4879975"/>
          <p14:tracePt t="128795" x="6234113" y="4879975"/>
          <p14:tracePt t="128802" x="6672263" y="4879975"/>
          <p14:tracePt t="128812" x="7046913" y="4879975"/>
          <p14:tracePt t="128822" x="7385050" y="4879975"/>
          <p14:tracePt t="128826" x="7597775" y="4879975"/>
          <p14:tracePt t="128835" x="7748588" y="4868863"/>
          <p14:tracePt t="128841" x="7874000" y="4843463"/>
          <p14:tracePt t="128852" x="7948613" y="4830763"/>
          <p14:tracePt t="128861" x="7999413" y="4830763"/>
          <p14:tracePt t="128866" x="8035925" y="4818063"/>
          <p14:tracePt t="128881" x="8061325" y="4805363"/>
          <p14:tracePt t="128892" x="8074025" y="4792663"/>
          <p14:tracePt t="128902" x="8086725" y="4779963"/>
          <p14:tracePt t="128906" x="8123238" y="4756150"/>
          <p14:tracePt t="128916" x="8148638" y="4730750"/>
          <p14:tracePt t="128921" x="8174038" y="4718050"/>
          <p14:tracePt t="128932" x="8212138" y="4705350"/>
          <p14:tracePt t="128942" x="8235950" y="4667250"/>
          <p14:tracePt t="128947" x="8261350" y="4643438"/>
          <p14:tracePt t="128961" x="8261350" y="4630738"/>
          <p14:tracePt t="129043" x="8274050" y="4618038"/>
          <p14:tracePt t="129068" x="8274050" y="4605338"/>
          <p14:tracePt t="129077" x="8286750" y="4605338"/>
          <p14:tracePt t="129083" x="8299450" y="4579938"/>
          <p14:tracePt t="129094" x="8299450" y="4567238"/>
          <p14:tracePt t="129104" x="8324850" y="4543425"/>
          <p14:tracePt t="129118" x="8335963" y="4518025"/>
          <p14:tracePt t="129124" x="8335963" y="4492625"/>
          <p14:tracePt t="129133" x="8348663" y="4479925"/>
          <p14:tracePt t="129144" x="8348663" y="4454525"/>
          <p14:tracePt t="129148" x="8361363" y="4430713"/>
          <p14:tracePt t="129158" x="8374063" y="4405313"/>
          <p14:tracePt t="129174" x="8374063" y="4379913"/>
          <p14:tracePt t="129190" x="8374063" y="4367213"/>
          <p14:tracePt t="129199" x="8374063" y="4354513"/>
          <p14:tracePt t="129213" x="8386763" y="4330700"/>
          <p14:tracePt t="129239" x="8386763" y="4318000"/>
          <p14:tracePt t="129254" x="8386763" y="4305300"/>
          <p14:tracePt t="129270" x="8386763" y="4292600"/>
          <p14:tracePt t="129283" x="8386763" y="4279900"/>
          <p14:tracePt t="129319" x="8386763" y="4267200"/>
          <p14:tracePt t="129366" x="8399463" y="4267200"/>
          <p14:tracePt t="129465" x="8399463" y="4254500"/>
          <p14:tracePt t="129491" x="8412163" y="4241800"/>
          <p14:tracePt t="129538" x="8424863" y="4230688"/>
          <p14:tracePt t="129687" x="8386763" y="4230688"/>
          <p14:tracePt t="129697" x="8348663" y="4230688"/>
          <p14:tracePt t="129707" x="8248650" y="4230688"/>
          <p14:tracePt t="129714" x="8110538" y="4230688"/>
          <p14:tracePt t="129723" x="7974013" y="4230688"/>
          <p14:tracePt t="129730" x="7823200" y="4230688"/>
          <p14:tracePt t="129740" x="7697788" y="4230688"/>
          <p14:tracePt t="129750" x="7597775" y="4230688"/>
          <p14:tracePt t="129754" x="7510463" y="4230688"/>
          <p14:tracePt t="129764" x="7448550" y="4230688"/>
          <p14:tracePt t="129769" x="7410450" y="4230688"/>
          <p14:tracePt t="129780" x="7385050" y="4230688"/>
          <p14:tracePt t="129790" x="7359650" y="4230688"/>
          <p14:tracePt t="129816" x="7348538" y="4241800"/>
          <p14:tracePt t="129819" x="7335838" y="4241800"/>
          <p14:tracePt t="129835" x="7323138" y="4241800"/>
          <p14:tracePt t="129869" x="7297738" y="4241800"/>
          <p14:tracePt t="129896" x="7285038" y="4241800"/>
          <p14:tracePt t="129916" x="7272338" y="4241800"/>
          <p14:tracePt t="129945" x="7259638" y="4241800"/>
          <p14:tracePt t="129962" x="7246938" y="4241800"/>
          <p14:tracePt t="129966" x="7235825" y="4254500"/>
          <p14:tracePt t="129975" x="7223125" y="4254500"/>
          <p14:tracePt t="129986" x="7210425" y="4254500"/>
          <p14:tracePt t="130001" x="7185025" y="4254500"/>
          <p14:tracePt t="130016" x="7172325" y="4254500"/>
          <p14:tracePt t="130025" x="7159625" y="4254500"/>
          <p14:tracePt t="130031" x="7134225" y="4254500"/>
          <p14:tracePt t="130042" x="7123113" y="4254500"/>
          <p14:tracePt t="130046" x="7110413" y="4254500"/>
          <p14:tracePt t="130057" x="7097713" y="4254500"/>
          <p14:tracePt t="130071" x="7072313" y="4254500"/>
          <p14:tracePt t="130082" x="7046913" y="4254500"/>
          <p14:tracePt t="130097" x="7021513" y="4254500"/>
          <p14:tracePt t="130107" x="7010400" y="4254500"/>
          <p14:tracePt t="130112" x="6997700" y="4254500"/>
          <p14:tracePt t="130128" x="6985000" y="4279900"/>
          <p14:tracePt t="130137" x="6972300" y="4279900"/>
          <p14:tracePt t="130147" x="6959600" y="4279900"/>
          <p14:tracePt t="130151" x="6946900" y="4279900"/>
          <p14:tracePt t="130161" x="6934200" y="4279900"/>
          <p14:tracePt t="130188" x="6910388" y="4279900"/>
          <p14:tracePt t="130217" x="6897688" y="4279900"/>
          <p14:tracePt t="130228" x="6884988" y="4279900"/>
          <p14:tracePt t="130237" x="6872288" y="4279900"/>
          <p14:tracePt t="130243" x="6846888" y="4292600"/>
          <p14:tracePt t="130254" x="6846888" y="4305300"/>
          <p14:tracePt t="130258" x="6821488" y="4305300"/>
          <p14:tracePt t="130268" x="6797675" y="4305300"/>
          <p14:tracePt t="130278" x="6772275" y="4330700"/>
          <p14:tracePt t="130284" x="6734175" y="4330700"/>
          <p14:tracePt t="130294" x="6696075" y="4330700"/>
          <p14:tracePt t="130297" x="6659563" y="4330700"/>
          <p14:tracePt t="130310" x="6621463" y="4341813"/>
          <p14:tracePt t="130317" x="6559550" y="4341813"/>
          <p14:tracePt t="130324" x="6483350" y="4354513"/>
          <p14:tracePt t="130333" x="6396038" y="4367213"/>
          <p14:tracePt t="130343" x="6283325" y="4405313"/>
          <p14:tracePt t="130347" x="6196013" y="4418013"/>
          <p14:tracePt t="130357" x="6096000" y="4418013"/>
          <p14:tracePt t="130363" x="5945188" y="4443413"/>
          <p14:tracePt t="130374" x="5808663" y="4454525"/>
          <p14:tracePt t="130383" x="5683250" y="4479925"/>
          <p14:tracePt t="130388" x="5519738" y="4492625"/>
          <p14:tracePt t="130397" x="5357813" y="4518025"/>
          <p14:tracePt t="130404" x="5219700" y="4530725"/>
          <p14:tracePt t="130414" x="5068888" y="4567238"/>
          <p14:tracePt t="130424" x="4945063" y="4579938"/>
          <p14:tracePt t="130429" x="4781550" y="4579938"/>
          <p14:tracePt t="130440" x="4643438" y="4605338"/>
          <p14:tracePt t="130444" x="4530725" y="4618038"/>
          <p14:tracePt t="130454" x="4406900" y="4643438"/>
          <p14:tracePt t="130463" x="4330700" y="4643438"/>
          <p14:tracePt t="130470" x="4243388" y="4656138"/>
          <p14:tracePt t="130480" x="4168775" y="4679950"/>
          <p14:tracePt t="130484" x="4043363" y="4718050"/>
          <p14:tracePt t="130494" x="3979863" y="4718050"/>
          <p14:tracePt t="130503" x="3879850" y="4730750"/>
          <p14:tracePt t="130509" x="3756025" y="4756150"/>
          <p14:tracePt t="130520" x="3667125" y="4768850"/>
          <p14:tracePt t="130523" x="3554413" y="4792663"/>
          <p14:tracePt t="130535" x="3441700" y="4843463"/>
          <p14:tracePt t="130545" x="3328988" y="4868863"/>
          <p14:tracePt t="130549" x="3241675" y="4892675"/>
          <p14:tracePt t="130560" x="3103563" y="4956175"/>
          <p14:tracePt t="130566" x="3016250" y="4956175"/>
          <p14:tracePt t="130576" x="2916238" y="4968875"/>
          <p14:tracePt t="130585" x="2803525" y="4992688"/>
          <p14:tracePt t="130589" x="2690813" y="5005388"/>
          <p14:tracePt t="130599" x="2590800" y="5005388"/>
          <p14:tracePt t="130605" x="2490788" y="5030788"/>
          <p14:tracePt t="130616" x="2378075" y="5043488"/>
          <p14:tracePt t="130625" x="2278063" y="5081588"/>
          <p14:tracePt t="130630" x="2216150" y="5081588"/>
          <p14:tracePt t="130639" x="2127250" y="5081588"/>
          <p14:tracePt t="130646" x="2027238" y="5092700"/>
          <p14:tracePt t="130655" x="1952625" y="5105400"/>
          <p14:tracePt t="130665" x="1903413" y="5118100"/>
          <p14:tracePt t="130672" x="1865313" y="5118100"/>
          <p14:tracePt t="130682" x="1852613" y="5118100"/>
          <p14:tracePt t="130687" x="1839913" y="5118100"/>
          <p14:tracePt t="130695" x="1827213" y="5118100"/>
          <p14:tracePt t="130706" x="1814513" y="5118100"/>
          <p14:tracePt t="130711" x="1790700" y="5118100"/>
          <p14:tracePt t="130722" x="1778000" y="5143500"/>
          <p14:tracePt t="130726" x="1752600" y="5143500"/>
          <p14:tracePt t="130736" x="1727200" y="5143500"/>
          <p14:tracePt t="130747" x="1714500" y="5143500"/>
          <p14:tracePt t="130752" x="1701800" y="5143500"/>
          <p14:tracePt t="130761" x="1677988" y="5143500"/>
          <p14:tracePt t="130767" x="1665288" y="5143500"/>
          <p14:tracePt t="130778" x="1639888" y="5143500"/>
          <p14:tracePt t="130788" x="1627188" y="5143500"/>
          <p14:tracePt t="130802" x="1614488" y="5143500"/>
          <p14:tracePt t="130819" x="1601788" y="5143500"/>
          <p14:tracePt t="130842" x="1589088" y="5143500"/>
          <p14:tracePt t="130857" x="1589088" y="5130800"/>
          <p14:tracePt t="130869" x="1589088" y="5118100"/>
          <p14:tracePt t="130878" x="1589088" y="5092700"/>
          <p14:tracePt t="130884" x="1589088" y="5068888"/>
          <p14:tracePt t="130894" x="1589088" y="5030788"/>
          <p14:tracePt t="130898" x="1589088" y="5005388"/>
          <p14:tracePt t="130907" x="1589088" y="4992688"/>
          <p14:tracePt t="130918" x="1589088" y="4981575"/>
          <p14:tracePt t="130937" x="1601788" y="4968875"/>
          <p14:tracePt t="130958" x="1601788" y="4956175"/>
          <p14:tracePt t="130973" x="1614488" y="4943475"/>
          <p14:tracePt t="130978" x="1627188" y="4943475"/>
          <p14:tracePt t="130987" x="1639888" y="4918075"/>
          <p14:tracePt t="131003" x="1665288" y="4905375"/>
          <p14:tracePt t="131136" x="1677988" y="4905375"/>
          <p14:tracePt t="131149" x="1689100" y="4905375"/>
          <p14:tracePt t="131169" x="1714500" y="4905375"/>
          <p14:tracePt t="131186" x="1727200" y="4905375"/>
          <p14:tracePt t="131190" x="1752600" y="4905375"/>
          <p14:tracePt t="131199" x="1790700" y="4879975"/>
          <p14:tracePt t="131210" x="1814513" y="4879975"/>
          <p14:tracePt t="131226" x="1839913" y="4868863"/>
          <p14:tracePt t="131242" x="1865313" y="4868863"/>
          <p14:tracePt t="131251" x="1878013" y="4856163"/>
          <p14:tracePt t="131255" x="1890713" y="4856163"/>
          <p14:tracePt t="131265" x="1903413" y="4843463"/>
          <p14:tracePt t="131271" x="1914525" y="4843463"/>
          <p14:tracePt t="131281" x="1927225" y="4843463"/>
          <p14:tracePt t="131291" x="1939925" y="4843463"/>
          <p14:tracePt t="131297" x="1939925" y="4830763"/>
          <p14:tracePt t="131306" x="1965325" y="4830763"/>
          <p14:tracePt t="131312" x="1978025" y="4830763"/>
          <p14:tracePt t="131332" x="2003425" y="4830763"/>
          <p14:tracePt t="131346" x="2014538" y="4830763"/>
          <p14:tracePt t="131367" x="2027238" y="4830763"/>
          <p14:tracePt t="131388" x="2039938" y="4830763"/>
          <p14:tracePt t="131401" x="2052638" y="4830763"/>
          <p14:tracePt t="131437" x="2078038" y="4830763"/>
          <p14:tracePt t="131458" x="2103438" y="4830763"/>
          <p14:tracePt t="131468" x="2127250" y="4830763"/>
          <p14:tracePt t="131478" x="2139950" y="4830763"/>
          <p14:tracePt t="131484" x="2178050" y="4830763"/>
          <p14:tracePt t="131498" x="2190750" y="4830763"/>
          <p14:tracePt t="131508" x="2203450" y="4830763"/>
          <p14:tracePt t="131518" x="2216150" y="4830763"/>
          <p14:tracePt t="131523" x="2228850" y="4830763"/>
          <p14:tracePt t="131533" x="2252663" y="4830763"/>
          <p14:tracePt t="131538" x="2265363" y="4830763"/>
          <p14:tracePt t="131558" x="2290763" y="4830763"/>
          <p14:tracePt t="131573" x="2316163" y="4830763"/>
          <p14:tracePt t="131580" x="2328863" y="4830763"/>
          <p14:tracePt t="131590" x="2365375" y="4830763"/>
          <p14:tracePt t="131603" x="2378075" y="4830763"/>
          <p14:tracePt t="131614" x="2390775" y="4818063"/>
          <p14:tracePt t="131620" x="2390775" y="4805363"/>
          <p14:tracePt t="131629" x="2403475" y="4805363"/>
          <p14:tracePt t="131639" x="2416175" y="4805363"/>
          <p14:tracePt t="131643" x="2428875" y="4805363"/>
          <p14:tracePt t="131654" x="2441575" y="4805363"/>
          <p14:tracePt t="131659" x="2452688" y="4805363"/>
          <p14:tracePt t="131669" x="2465388" y="4805363"/>
          <p14:tracePt t="131679" x="2478088" y="4805363"/>
          <p14:tracePt t="131683" x="2503488" y="4805363"/>
          <p14:tracePt t="131693" x="2516188" y="4805363"/>
          <p14:tracePt t="131699" x="2528888" y="4805363"/>
          <p14:tracePt t="131709" x="2541588" y="4805363"/>
          <p14:tracePt t="131719" x="2554288" y="4805363"/>
          <p14:tracePt t="131726" x="2578100" y="4805363"/>
          <p14:tracePt t="131735" x="2603500" y="4805363"/>
          <p14:tracePt t="131740" x="2616200" y="4805363"/>
          <p14:tracePt t="131750" x="2628900" y="4805363"/>
          <p14:tracePt t="131759" x="2654300" y="4805363"/>
          <p14:tracePt t="131765" x="2678113" y="4805363"/>
          <p14:tracePt t="131775" x="2690813" y="4805363"/>
          <p14:tracePt t="131779" x="2716213" y="4805363"/>
          <p14:tracePt t="131790" x="2728913" y="4805363"/>
          <p14:tracePt t="131799" x="2754313" y="4805363"/>
          <p14:tracePt t="131806" x="2767013" y="4805363"/>
          <p14:tracePt t="131816" x="2778125" y="4805363"/>
          <p14:tracePt t="131822" x="2790825" y="4805363"/>
          <p14:tracePt t="131856" x="2816225" y="4805363"/>
          <p14:tracePt t="131881" x="2828925" y="4805363"/>
          <p14:tracePt t="131895" x="2867025" y="4805363"/>
          <p14:tracePt t="131912" x="2879725" y="4805363"/>
          <p14:tracePt t="131932" x="2903538" y="4805363"/>
          <p14:tracePt t="131938" x="2916238" y="4805363"/>
          <p14:tracePt t="131955" x="2928938" y="4805363"/>
          <p14:tracePt t="131998" x="2941638" y="4805363"/>
          <p14:tracePt t="132073" x="2954338" y="4818063"/>
          <p14:tracePt t="132087" x="2967038" y="4818063"/>
          <p14:tracePt t="132128" x="2979738" y="4818063"/>
          <p14:tracePt t="132164" x="2992438" y="4818063"/>
          <p14:tracePt t="132209" x="3003550" y="4818063"/>
          <p14:tracePt t="132255" x="3016250" y="4818063"/>
          <p14:tracePt t="132269" x="3028950" y="4818063"/>
          <p14:tracePt t="132289" x="3041650" y="4818063"/>
          <p14:tracePt t="132340" x="3054350" y="4818063"/>
          <p14:tracePt t="132359" x="3067050" y="4818063"/>
          <p14:tracePt t="132386" x="3092450" y="4818063"/>
          <p14:tracePt t="132411" x="3103563" y="4818063"/>
          <p14:tracePt t="132432" x="3116263" y="4818063"/>
          <p14:tracePt t="132455" x="3128963" y="4818063"/>
          <p14:tracePt t="132466" x="3141663" y="4818063"/>
          <p14:tracePt t="132475" x="3154363" y="4818063"/>
          <p14:tracePt t="132505" x="3179763" y="4818063"/>
          <p14:tracePt t="132537" x="3192463" y="4818063"/>
          <p14:tracePt t="132557" x="3205163" y="4818063"/>
          <p14:tracePt t="132562" x="3216275" y="4818063"/>
          <p14:tracePt t="132588" x="3228975" y="4818063"/>
          <p14:tracePt t="132618" x="3241675" y="4818063"/>
          <p14:tracePt t="132648" x="3267075" y="4818063"/>
          <p14:tracePt t="132677" x="3279775" y="4818063"/>
          <p14:tracePt t="132707" x="3292475" y="4818063"/>
          <p14:tracePt t="132739" x="3305175" y="4818063"/>
          <p14:tracePt t="132753" x="3317875" y="4818063"/>
          <p14:tracePt t="132770" x="3328988" y="4818063"/>
          <p14:tracePt t="132790" x="3341688" y="4818063"/>
          <p14:tracePt t="132794" x="3354388" y="4818063"/>
          <p14:tracePt t="132830" x="3379788" y="4818063"/>
          <p14:tracePt t="132870" x="3392488" y="4818063"/>
          <p14:tracePt t="132886" x="3405188" y="4818063"/>
          <p14:tracePt t="132896" x="3417888" y="4818063"/>
          <p14:tracePt t="132900" x="3429000" y="4818063"/>
          <p14:tracePt t="132910" x="3454400" y="4818063"/>
          <p14:tracePt t="132915" x="3467100" y="4818063"/>
          <p14:tracePt t="132926" x="3492500" y="4818063"/>
          <p14:tracePt t="132936" x="3517900" y="4818063"/>
          <p14:tracePt t="132939" x="3530600" y="4818063"/>
          <p14:tracePt t="132959" x="3567113" y="4818063"/>
          <p14:tracePt t="132975" x="3592513" y="4818063"/>
          <p14:tracePt t="132981" x="3605213" y="4818063"/>
          <p14:tracePt t="132996" x="3617913" y="4818063"/>
          <p14:tracePt t="133006" x="3630613" y="4818063"/>
          <p14:tracePt t="133021" x="3643313" y="4818063"/>
          <p14:tracePt t="133052" x="3667125" y="4818063"/>
          <p14:tracePt t="133081" x="3679825" y="4818063"/>
          <p14:tracePt t="133092" x="3692525" y="4818063"/>
          <p14:tracePt t="133098" x="3705225" y="4818063"/>
          <p14:tracePt t="133107" x="3717925" y="4818063"/>
          <p14:tracePt t="133121" x="3730625" y="4818063"/>
          <p14:tracePt t="133138" x="3743325" y="4818063"/>
          <p14:tracePt t="133167" x="3756025" y="4805363"/>
          <p14:tracePt t="133788" x="3767138" y="4805363"/>
          <p14:tracePt t="133798" x="3792538" y="4805363"/>
          <p14:tracePt t="133814" x="3805238" y="4805363"/>
          <p14:tracePt t="133818" x="3817938" y="4805363"/>
          <p14:tracePt t="133828" x="3830638" y="4805363"/>
          <p14:tracePt t="133837" x="3843338" y="4805363"/>
          <p14:tracePt t="133844" x="3867150" y="4805363"/>
          <p14:tracePt t="133854" x="3892550" y="4805363"/>
          <p14:tracePt t="133858" x="3917950" y="4805363"/>
          <p14:tracePt t="133870" x="3943350" y="4805363"/>
          <p14:tracePt t="133880" x="3968750" y="4805363"/>
          <p14:tracePt t="133883" x="4005263" y="4805363"/>
          <p14:tracePt t="133894" x="4030663" y="4805363"/>
          <p14:tracePt t="133910" x="4068763" y="4805363"/>
          <p14:tracePt t="133919" x="4081463" y="4805363"/>
          <p14:tracePt t="133923" x="4105275" y="4805363"/>
          <p14:tracePt t="133933" x="4130675" y="4805363"/>
          <p14:tracePt t="134161" x="4143375" y="4805363"/>
          <p14:tracePt t="134182" x="4156075" y="4805363"/>
          <p14:tracePt t="134196" x="4181475" y="4805363"/>
          <p14:tracePt t="134201" x="4192588" y="4805363"/>
          <p14:tracePt t="134212" x="4230688" y="4805363"/>
          <p14:tracePt t="134222" x="4256088" y="4805363"/>
          <p14:tracePt t="134226" x="4281488" y="4805363"/>
          <p14:tracePt t="134237" x="4305300" y="4805363"/>
          <p14:tracePt t="134252" x="4318000" y="4805363"/>
          <p14:tracePt t="134262" x="4330700" y="4805363"/>
          <p14:tracePt t="134278" x="4343400" y="4792663"/>
          <p14:tracePt t="134358" x="4356100" y="4792663"/>
          <p14:tracePt t="134377" x="4368800" y="4792663"/>
          <p14:tracePt t="134407" x="4394200" y="4792663"/>
          <p14:tracePt t="134447" x="4406900" y="4792663"/>
          <p14:tracePt t="134460" x="4418013" y="4792663"/>
          <p14:tracePt t="135955" x="4443413" y="4805363"/>
          <p14:tracePt t="135962" x="4518025" y="4805363"/>
          <p14:tracePt t="135972" x="4619625" y="4805363"/>
          <p14:tracePt t="135982" x="4732338" y="4805363"/>
          <p14:tracePt t="135987" x="4856163" y="4805363"/>
          <p14:tracePt t="135997" x="4981575" y="4805363"/>
          <p14:tracePt t="136002" x="5132388" y="4805363"/>
          <p14:tracePt t="136012" x="5245100" y="4805363"/>
          <p14:tracePt t="136021" x="5357813" y="4805363"/>
          <p14:tracePt t="136027" x="5495925" y="4805363"/>
          <p14:tracePt t="136038" x="5607050" y="4805363"/>
          <p14:tracePt t="136041" x="5745163" y="4805363"/>
          <p14:tracePt t="136052" x="5895975" y="4805363"/>
          <p14:tracePt t="136062" x="6034088" y="4805363"/>
          <p14:tracePt t="136067" x="6183313" y="4805363"/>
          <p14:tracePt t="136077" x="6346825" y="4756150"/>
          <p14:tracePt t="136084" x="6508750" y="4730750"/>
          <p14:tracePt t="136094" x="6696075" y="4718050"/>
          <p14:tracePt t="136103" x="6846888" y="4667250"/>
          <p14:tracePt t="136108" x="7021513" y="4630738"/>
          <p14:tracePt t="136118" x="7185025" y="4605338"/>
          <p14:tracePt t="136124" x="7335838" y="4592638"/>
          <p14:tracePt t="136134" x="7472363" y="4543425"/>
          <p14:tracePt t="136143" x="7597775" y="4518025"/>
          <p14:tracePt t="136148" x="7710488" y="4505325"/>
          <p14:tracePt t="136157" x="7797800" y="4505325"/>
          <p14:tracePt t="136164" x="7886700" y="4467225"/>
          <p14:tracePt t="136174" x="7961313" y="4443413"/>
          <p14:tracePt t="136184" x="7999413" y="4443413"/>
          <p14:tracePt t="136189" x="8048625" y="4418013"/>
          <p14:tracePt t="136200" x="8086725" y="4405313"/>
          <p14:tracePt t="136203" x="8135938" y="4392613"/>
          <p14:tracePt t="136214" x="8161338" y="4379913"/>
          <p14:tracePt t="136224" x="8174038" y="4379913"/>
          <p14:tracePt t="136230" x="8199438" y="4354513"/>
          <p14:tracePt t="136239" x="8235950" y="4341813"/>
          <p14:tracePt t="136244" x="8261350" y="4330700"/>
          <p14:tracePt t="136254" x="8274050" y="4318000"/>
          <p14:tracePt t="136263" x="8286750" y="4318000"/>
          <p14:tracePt t="136415" x="8286750" y="4305300"/>
          <p14:tracePt t="136426" x="8274050" y="4305300"/>
          <p14:tracePt t="136432" x="8212138" y="4305300"/>
          <p14:tracePt t="136441" x="8135938" y="4305300"/>
          <p14:tracePt t="136446" x="8023225" y="4305300"/>
          <p14:tracePt t="136456" x="7861300" y="4305300"/>
          <p14:tracePt t="136466" x="7710488" y="4305300"/>
          <p14:tracePt t="136471" x="7548563" y="4305300"/>
          <p14:tracePt t="136481" x="7372350" y="4305300"/>
          <p14:tracePt t="136486" x="7210425" y="4305300"/>
          <p14:tracePt t="136496" x="7021513" y="4354513"/>
          <p14:tracePt t="136506" x="6846888" y="4379913"/>
          <p14:tracePt t="136512" x="6684963" y="4392613"/>
          <p14:tracePt t="136521" x="6534150" y="4418013"/>
          <p14:tracePt t="136525" x="6396038" y="4430713"/>
          <p14:tracePt t="136535" x="6259513" y="4479925"/>
          <p14:tracePt t="136546" x="6121400" y="4505325"/>
          <p14:tracePt t="136552" x="6008688" y="4518025"/>
          <p14:tracePt t="136562" x="5895975" y="4554538"/>
          <p14:tracePt t="136567" x="5783263" y="4579938"/>
          <p14:tracePt t="136578" x="5683250" y="4592638"/>
          <p14:tracePt t="136588" x="5557838" y="4618038"/>
          <p14:tracePt t="136592" x="5532438" y="4618038"/>
          <p14:tracePt t="136601" x="5470525" y="4630738"/>
          <p14:tracePt t="136607" x="5394325" y="4643438"/>
          <p14:tracePt t="136618" x="5370513" y="4656138"/>
          <p14:tracePt t="136628" x="5319713" y="4656138"/>
          <p14:tracePt t="136631" x="5294313" y="4667250"/>
          <p14:tracePt t="136644" x="5281613" y="4667250"/>
          <p14:tracePt t="136647" x="5270500" y="4679950"/>
          <p14:tracePt t="136727" x="5307013" y="4667250"/>
          <p14:tracePt t="136738" x="5394325" y="4656138"/>
          <p14:tracePt t="136744" x="5483225" y="4630738"/>
          <p14:tracePt t="136754" x="5607050" y="4579938"/>
          <p14:tracePt t="136763" x="5719763" y="4567238"/>
          <p14:tracePt t="136770" x="5857875" y="4543425"/>
          <p14:tracePt t="136780" x="6008688" y="4530725"/>
          <p14:tracePt t="136784" x="6146800" y="4505325"/>
          <p14:tracePt t="136793" x="6296025" y="4492625"/>
          <p14:tracePt t="136803" x="6446838" y="4467225"/>
          <p14:tracePt t="136810" x="6584950" y="4454525"/>
          <p14:tracePt t="136820" x="6684963" y="4430713"/>
          <p14:tracePt t="136825" x="6759575" y="4430713"/>
          <p14:tracePt t="136833" x="6808788" y="4418013"/>
          <p14:tracePt t="136843" x="6846888" y="4418013"/>
          <p14:tracePt t="136849" x="6872288" y="4418013"/>
          <p14:tracePt t="136859" x="6910388" y="4405313"/>
          <p14:tracePt t="136866" x="6934200" y="4392613"/>
          <p14:tracePt t="136875" x="6959600" y="4392613"/>
          <p14:tracePt t="136890" x="6972300" y="4392613"/>
          <p14:tracePt t="137188" x="6985000" y="4392613"/>
          <p14:tracePt t="137204" x="6985000" y="4379913"/>
          <p14:tracePt t="137213" x="6985000" y="4367213"/>
          <p14:tracePt t="137218" x="6985000" y="4354513"/>
          <p14:tracePt t="137264" x="6985000" y="4330700"/>
          <p14:tracePt t="137354" x="6972300" y="4330700"/>
          <p14:tracePt t="137364" x="6959600" y="4330700"/>
          <p14:tracePt t="137380" x="6934200" y="4330700"/>
          <p14:tracePt t="137384" x="6897688" y="4330700"/>
          <p14:tracePt t="137394" x="6834188" y="4330700"/>
          <p14:tracePt t="137404" x="6734175" y="4330700"/>
          <p14:tracePt t="137409" x="6672263" y="4330700"/>
          <p14:tracePt t="137420" x="6584950" y="4330700"/>
          <p14:tracePt t="137424" x="6496050" y="4354513"/>
          <p14:tracePt t="137436" x="6421438" y="4367213"/>
          <p14:tracePt t="137446" x="6321425" y="4392613"/>
          <p14:tracePt t="137451" x="6221413" y="4405313"/>
          <p14:tracePt t="137459" x="6096000" y="4430713"/>
          <p14:tracePt t="137467" x="5983288" y="4443413"/>
          <p14:tracePt t="137476" x="5857875" y="4467225"/>
          <p14:tracePt t="137486" x="5757863" y="4479925"/>
          <p14:tracePt t="137489" x="5670550" y="4479925"/>
          <p14:tracePt t="137500" x="5583238" y="4505325"/>
          <p14:tracePt t="137506" x="5519738" y="4518025"/>
          <p14:tracePt t="137516" x="5457825" y="4554538"/>
          <p14:tracePt t="137526" x="5419725" y="4554538"/>
          <p14:tracePt t="137529" x="5383213" y="4579938"/>
          <p14:tracePt t="137539" x="5370513" y="4579938"/>
          <p14:tracePt t="137585" x="5357813" y="4592638"/>
          <p14:tracePt t="137611" x="5419725" y="4592638"/>
          <p14:tracePt t="137616" x="5557838" y="4592638"/>
          <p14:tracePt t="137626" x="5719763" y="4567238"/>
          <p14:tracePt t="137636" x="5908675" y="4530725"/>
          <p14:tracePt t="137642" x="6234113" y="4505325"/>
          <p14:tracePt t="137651" x="6521450" y="4454525"/>
          <p14:tracePt t="137655" x="6884988" y="4418013"/>
          <p14:tracePt t="137665" x="7246938" y="4354513"/>
          <p14:tracePt t="137675" x="7510463" y="4305300"/>
          <p14:tracePt t="137682" x="7785100" y="4279900"/>
          <p14:tracePt t="137692" x="7910513" y="4241800"/>
          <p14:tracePt t="137696" x="8061325" y="4217988"/>
          <p14:tracePt t="137707" x="8174038" y="4205288"/>
          <p14:tracePt t="137718" x="8274050" y="4205288"/>
          <p14:tracePt t="137722" x="8361363" y="4179888"/>
          <p14:tracePt t="137731" x="8399463" y="4179888"/>
          <p14:tracePt t="137737" x="8424863" y="4167188"/>
          <p14:tracePt t="137748" x="8448675" y="4167188"/>
          <p14:tracePt t="137990" x="8424863" y="4167188"/>
          <p14:tracePt t="137994" x="8386763" y="4167188"/>
          <p14:tracePt t="138004" x="8324850" y="4167188"/>
          <p14:tracePt t="138014" x="8248650" y="4167188"/>
          <p14:tracePt t="138019" x="8148638" y="4167188"/>
          <p14:tracePt t="138030" x="8061325" y="4167188"/>
          <p14:tracePt t="138034" x="7961313" y="4167188"/>
          <p14:tracePt t="138046" x="7897813" y="4167188"/>
          <p14:tracePt t="138055" x="7810500" y="4167188"/>
          <p14:tracePt t="138060" x="7710488" y="4167188"/>
          <p14:tracePt t="138069" x="7661275" y="4167188"/>
          <p14:tracePt t="138077" x="7610475" y="4167188"/>
          <p14:tracePt t="138086" x="7561263" y="4167188"/>
          <p14:tracePt t="138096" x="7523163" y="4167188"/>
          <p14:tracePt t="138100" x="7472363" y="4192588"/>
          <p14:tracePt t="138110" x="7459663" y="4192588"/>
          <p14:tracePt t="138115" x="7435850" y="4192588"/>
          <p14:tracePt t="138126" x="7410450" y="4205288"/>
          <p14:tracePt t="138135" x="7397750" y="4205288"/>
          <p14:tracePt t="138142" x="7372350" y="4205288"/>
          <p14:tracePt t="138162" x="7372350" y="4217988"/>
          <p14:tracePt t="138317" x="7435850" y="4217988"/>
          <p14:tracePt t="138328" x="7585075" y="4217988"/>
          <p14:tracePt t="138332" x="7748588" y="4217988"/>
          <p14:tracePt t="138342" x="7948613" y="4217988"/>
          <p14:tracePt t="138347" x="8135938" y="4217988"/>
          <p14:tracePt t="138358" x="8312150" y="4217988"/>
          <p14:tracePt t="138368" x="8474075" y="4217988"/>
          <p14:tracePt t="138373" x="8624888" y="4217988"/>
          <p14:tracePt t="138384" x="8763000" y="4217988"/>
          <p14:tracePt t="138388" x="8863013" y="4217988"/>
          <p14:tracePt t="138398" x="8924925" y="4217988"/>
          <p14:tracePt t="138407" x="8950325" y="4217988"/>
          <p14:tracePt t="138476" x="8850313" y="4217988"/>
          <p14:tracePt t="138479" x="8537575" y="4267200"/>
          <p14:tracePt t="138490" x="8074025" y="4330700"/>
          <p14:tracePt t="138496" x="7459663" y="4354513"/>
          <p14:tracePt t="138505" x="6872288" y="4430713"/>
          <p14:tracePt t="138515" x="6221413" y="4430713"/>
          <p14:tracePt t="138520" x="5670550" y="4492625"/>
          <p14:tracePt t="138529" x="5207000" y="4543425"/>
          <p14:tracePt t="138536" x="4932363" y="4554538"/>
          <p14:tracePt t="138545" x="4719638" y="4554538"/>
          <p14:tracePt t="138556" x="4543425" y="4554538"/>
          <p14:tracePt t="138559" x="4418013" y="4554538"/>
          <p14:tracePt t="138570" x="4343400" y="4554538"/>
          <p14:tracePt t="138575" x="4294188" y="4554538"/>
          <p14:tracePt t="138586" x="4256088" y="4554538"/>
          <p14:tracePt t="138596" x="4230688" y="4579938"/>
          <p14:tracePt t="138610" x="4205288" y="4579938"/>
          <p14:tracePt t="138615" x="4181475" y="4579938"/>
          <p14:tracePt t="138626" x="4156075" y="4592638"/>
          <p14:tracePt t="138636" x="4130675" y="4592638"/>
          <p14:tracePt t="138642" x="4105275" y="4592638"/>
          <p14:tracePt t="138653" x="4081463" y="4592638"/>
          <p14:tracePt t="138655" x="4017963" y="4592638"/>
          <p14:tracePt t="138665" x="3943350" y="4605338"/>
          <p14:tracePt t="138676" x="3879850" y="4605338"/>
          <p14:tracePt t="138682" x="3792538" y="4618038"/>
          <p14:tracePt t="138692" x="3705225" y="4630738"/>
          <p14:tracePt t="138696" x="3617913" y="4643438"/>
          <p14:tracePt t="138705" x="3517900" y="4643438"/>
          <p14:tracePt t="138719" x="3405188" y="4643438"/>
          <p14:tracePt t="138721" x="3305175" y="4643438"/>
          <p14:tracePt t="138732" x="3228975" y="4643438"/>
          <p14:tracePt t="138738" x="3167063" y="4643438"/>
          <p14:tracePt t="138747" x="3116263" y="4643438"/>
          <p14:tracePt t="138757" x="3079750" y="4643438"/>
          <p14:tracePt t="138772" x="3067050" y="4643438"/>
          <p14:tracePt t="138777" x="3054350" y="4643438"/>
          <p14:tracePt t="138847" x="3067050" y="4643438"/>
          <p14:tracePt t="138854" x="3079750" y="4643438"/>
          <p14:tracePt t="138863" x="3103563" y="4643438"/>
          <p14:tracePt t="138868" x="3116263" y="4643438"/>
          <p14:tracePt t="138877" x="3128963" y="4643438"/>
          <p14:tracePt t="138887" x="3141663" y="4643438"/>
          <p14:tracePt t="138893" x="3154363" y="4643438"/>
          <p14:tracePt t="138903" x="3154363" y="4630738"/>
          <p14:tracePt t="138917" x="3179763" y="4630738"/>
          <p14:tracePt t="138953" x="3192463" y="4630738"/>
          <p14:tracePt t="138960" x="3205163" y="4630738"/>
          <p14:tracePt t="138970" x="3228975" y="4630738"/>
          <p14:tracePt t="138974" x="3254375" y="4630738"/>
          <p14:tracePt t="138983" x="3305175" y="4630738"/>
          <p14:tracePt t="138993" x="3328988" y="4630738"/>
          <p14:tracePt t="138999" x="3367088" y="4618038"/>
          <p14:tracePt t="139010" x="3441700" y="4605338"/>
          <p14:tracePt t="139015" x="3492500" y="4605338"/>
          <p14:tracePt t="139023" x="3530600" y="4579938"/>
          <p14:tracePt t="139034" x="3592513" y="4567238"/>
          <p14:tracePt t="139040" x="3630613" y="4543425"/>
          <p14:tracePt t="139049" x="3679825" y="4543425"/>
          <p14:tracePt t="139053" x="3717925" y="4543425"/>
          <p14:tracePt t="139064" x="3730625" y="4518025"/>
          <p14:tracePt t="139074" x="3743325" y="4518025"/>
          <p14:tracePt t="139080" x="3756025" y="4505325"/>
          <p14:tracePt t="139115" x="3767138" y="4505325"/>
          <p14:tracePt t="139119" x="3779838" y="4505325"/>
          <p14:tracePt t="139130" x="3792538" y="4505325"/>
          <p14:tracePt t="139146" x="3805238" y="4492625"/>
          <p14:tracePt t="139159" x="3817938" y="4492625"/>
          <p14:tracePt t="139201" x="3830638" y="4492625"/>
          <p14:tracePt t="139245" x="3843338" y="4492625"/>
          <p14:tracePt t="139256" x="3856038" y="4492625"/>
          <p14:tracePt t="139271" x="3867150" y="4492625"/>
          <p14:tracePt t="139281" x="3892550" y="4492625"/>
          <p14:tracePt t="139285" x="3930650" y="4492625"/>
          <p14:tracePt t="139296" x="3979863" y="4479925"/>
          <p14:tracePt t="139305" x="4030663" y="4479925"/>
          <p14:tracePt t="139312" x="4130675" y="4454525"/>
          <p14:tracePt t="139321" x="4217988" y="4443413"/>
          <p14:tracePt t="139327" x="4281488" y="4443413"/>
          <p14:tracePt t="139338" x="4394200" y="4418013"/>
          <p14:tracePt t="139348" x="4494213" y="4405313"/>
          <p14:tracePt t="139351" x="4594225" y="4379913"/>
          <p14:tracePt t="139361" x="4668838" y="4379913"/>
          <p14:tracePt t="139368" x="4743450" y="4367213"/>
          <p14:tracePt t="139377" x="4832350" y="4367213"/>
          <p14:tracePt t="139388" x="4868863" y="4354513"/>
          <p14:tracePt t="139392" x="4906963" y="4354513"/>
          <p14:tracePt t="139402" x="4932363" y="4341813"/>
          <p14:tracePt t="139408" x="4956175" y="4341813"/>
          <p14:tracePt t="139417" x="4968875" y="4341813"/>
          <p14:tracePt t="139428" x="4981575" y="4341813"/>
          <p14:tracePt t="139434" x="4994275" y="4341813"/>
          <p14:tracePt t="139444" x="5006975" y="4341813"/>
          <p14:tracePt t="139447" x="5019675" y="4341813"/>
          <p14:tracePt t="139473" x="5045075" y="4341813"/>
          <p14:tracePt t="139508" x="5057775" y="4341813"/>
          <p14:tracePt t="139534" x="5068888" y="4341813"/>
          <p14:tracePt t="139543" x="5081588" y="4341813"/>
          <p14:tracePt t="139559" x="5094288" y="4341813"/>
          <p14:tracePt t="139574" x="5106988" y="4341813"/>
          <p14:tracePt t="141778" x="5106988" y="4330700"/>
          <p14:tracePt t="141803" x="5106988" y="4305300"/>
          <p14:tracePt t="141818" x="5106988" y="4292600"/>
          <p14:tracePt t="141824" x="5106988" y="4279900"/>
          <p14:tracePt t="141833" x="5106988" y="4254500"/>
          <p14:tracePt t="141848" x="5106988" y="4241800"/>
          <p14:tracePt t="141857" x="5106988" y="4230688"/>
          <p14:tracePt t="141874" x="5106988" y="4217988"/>
          <p14:tracePt t="142508" x="5106988" y="4241800"/>
          <p14:tracePt t="142514" x="5106988" y="4267200"/>
          <p14:tracePt t="142524" x="5106988" y="4292600"/>
          <p14:tracePt t="142655" x="5106988" y="4305300"/>
          <p14:tracePt t="142679" x="5106988" y="4318000"/>
          <p14:tracePt t="142802" x="5094288" y="4318000"/>
          <p14:tracePt t="143097" x="5081588" y="4318000"/>
          <p14:tracePt t="143110" x="5068888" y="4318000"/>
          <p14:tracePt t="143123" x="5057775" y="4318000"/>
          <p14:tracePt t="143133" x="5032375" y="4318000"/>
          <p14:tracePt t="143140" x="5019675" y="4318000"/>
          <p14:tracePt t="143149" x="4981575" y="4292600"/>
          <p14:tracePt t="143160" x="4945063" y="4279900"/>
          <p14:tracePt t="143164" x="4919663" y="4254500"/>
          <p14:tracePt t="143174" x="4868863" y="4230688"/>
          <p14:tracePt t="143179" x="4819650" y="4192588"/>
          <p14:tracePt t="143190" x="4768850" y="4154488"/>
          <p14:tracePt t="143200" x="4732338" y="4141788"/>
          <p14:tracePt t="143206" x="4694238" y="4129088"/>
          <p14:tracePt t="143214" x="4630738" y="4092575"/>
          <p14:tracePt t="143219" x="4556125" y="4067175"/>
          <p14:tracePt t="143230" x="4456113" y="4054475"/>
          <p14:tracePt t="143240" x="4368800" y="4029075"/>
          <p14:tracePt t="143246" x="4243388" y="4029075"/>
          <p14:tracePt t="143255" x="4143375" y="4017963"/>
          <p14:tracePt t="143259" x="4030663" y="4017963"/>
          <p14:tracePt t="143269" x="3943350" y="4017963"/>
          <p14:tracePt t="143281" x="3879850" y="4017963"/>
          <p14:tracePt t="143285" x="3805238" y="4017963"/>
          <p14:tracePt t="143295" x="3756025" y="4017963"/>
          <p14:tracePt t="143299" x="3717925" y="4017963"/>
          <p14:tracePt t="143310" x="3692525" y="4017963"/>
          <p14:tracePt t="143319" x="3679825" y="4029075"/>
          <p14:tracePt t="143325" x="3667125" y="4029075"/>
          <p14:tracePt t="143335" x="3654425" y="4041775"/>
          <p14:tracePt t="143349" x="3643313" y="4054475"/>
          <p14:tracePt t="143365" x="3643313" y="4067175"/>
          <p14:tracePt t="143375" x="3630613" y="4092575"/>
          <p14:tracePt t="143391" x="3617913" y="4092575"/>
          <p14:tracePt t="143405" x="3617913" y="4105275"/>
          <p14:tracePt t="143421" x="3617913" y="4117975"/>
          <p14:tracePt t="143441" x="3617913" y="4129088"/>
          <p14:tracePt t="143445" x="3617913" y="4154488"/>
          <p14:tracePt t="143455" x="3617913" y="4167188"/>
          <p14:tracePt t="143461" x="3617913" y="4192588"/>
          <p14:tracePt t="143471" x="3617913" y="4205288"/>
          <p14:tracePt t="143482" x="3617913" y="4230688"/>
          <p14:tracePt t="143487" x="3630613" y="4254500"/>
          <p14:tracePt t="143498" x="3654425" y="4267200"/>
          <p14:tracePt t="143501" x="3717925" y="4305300"/>
          <p14:tracePt t="143511" x="3805238" y="4367213"/>
          <p14:tracePt t="143521" x="3905250" y="4392613"/>
          <p14:tracePt t="143527" x="4005263" y="4418013"/>
          <p14:tracePt t="143537" x="4168775" y="4443413"/>
          <p14:tracePt t="143541" x="4281488" y="4454525"/>
          <p14:tracePt t="143553" x="4406900" y="4479925"/>
          <p14:tracePt t="143565" x="4468813" y="4492625"/>
          <p14:tracePt t="143568" x="4543425" y="4492625"/>
          <p14:tracePt t="143578" x="4594225" y="4505325"/>
          <p14:tracePt t="143584" x="4619625" y="4518025"/>
          <p14:tracePt t="143594" x="4630738" y="4518025"/>
          <p14:tracePt t="143607" x="4656138" y="4518025"/>
          <p14:tracePt t="143739" x="4606925" y="4467225"/>
          <p14:tracePt t="143749" x="4518025" y="4418013"/>
          <p14:tracePt t="143759" x="4443413" y="4379913"/>
          <p14:tracePt t="143764" x="4343400" y="4330700"/>
          <p14:tracePt t="143774" x="4230688" y="4292600"/>
          <p14:tracePt t="143780" x="4156075" y="4267200"/>
          <p14:tracePt t="143789" x="4081463" y="4230688"/>
          <p14:tracePt t="143799" x="4030663" y="4230688"/>
          <p14:tracePt t="143804" x="3992563" y="4205288"/>
          <p14:tracePt t="143815" x="3968750" y="4205288"/>
          <p14:tracePt t="143819" x="3917950" y="4205288"/>
          <p14:tracePt t="143831" x="3879850" y="4205288"/>
          <p14:tracePt t="143839" x="3856038" y="4205288"/>
          <p14:tracePt t="143847" x="3830638" y="4205288"/>
          <p14:tracePt t="143855" x="3805238" y="4205288"/>
          <p14:tracePt t="143880" x="3792538" y="4205288"/>
          <p14:tracePt t="143886" x="3779838" y="4205288"/>
          <p14:tracePt t="143896" x="3767138" y="4217988"/>
          <p14:tracePt t="143909" x="3767138" y="4230688"/>
          <p14:tracePt t="143919" x="3767138" y="4241800"/>
          <p14:tracePt t="143930" x="3767138" y="4267200"/>
          <p14:tracePt t="143935" x="3767138" y="4279900"/>
          <p14:tracePt t="143946" x="3767138" y="4305300"/>
          <p14:tracePt t="143951" x="3767138" y="4330700"/>
          <p14:tracePt t="143965" x="3779838" y="4354513"/>
          <p14:tracePt t="143971" x="3792538" y="4367213"/>
          <p14:tracePt t="143975" x="3817938" y="4379913"/>
          <p14:tracePt t="143985" x="3856038" y="4379913"/>
          <p14:tracePt t="143992" x="3905250" y="4379913"/>
          <p14:tracePt t="144001" x="3930650" y="4379913"/>
          <p14:tracePt t="144011" x="3956050" y="4379913"/>
          <p14:tracePt t="144015" x="3968750" y="4367213"/>
          <p14:tracePt t="144027" x="3992563" y="4341813"/>
          <p14:tracePt t="144041" x="3992563" y="4330700"/>
          <p14:tracePt t="144051" x="3992563" y="4318000"/>
          <p14:tracePt t="144057" x="3992563" y="4305300"/>
          <p14:tracePt t="144067" x="3992563" y="4279900"/>
          <p14:tracePt t="144071" x="3992563" y="4267200"/>
          <p14:tracePt t="144092" x="3992563" y="4241800"/>
          <p14:tracePt t="144098" x="3992563" y="4217988"/>
          <p14:tracePt t="144108" x="3992563" y="4205288"/>
          <p14:tracePt t="144112" x="3968750" y="4179888"/>
          <p14:tracePt t="144121" x="3956050" y="4179888"/>
          <p14:tracePt t="144131" x="3917950" y="4154488"/>
          <p14:tracePt t="144137" x="3905250" y="4154488"/>
          <p14:tracePt t="144148" x="3879850" y="4154488"/>
          <p14:tracePt t="144152" x="3867150" y="4154488"/>
          <p14:tracePt t="144164" x="3856038" y="4154488"/>
          <p14:tracePt t="144173" x="3843338" y="4154488"/>
          <p14:tracePt t="144178" x="3830638" y="4154488"/>
          <p14:tracePt t="144324" x="3817938" y="4154488"/>
          <p14:tracePt t="144343" x="3805238" y="4154488"/>
          <p14:tracePt t="147002" x="3541713" y="4141788"/>
          <p14:tracePt t="147008" x="2992438" y="3954463"/>
          <p14:tracePt t="147017" x="2390775" y="3803650"/>
          <p14:tracePt t="147021" x="1952625" y="3679825"/>
          <p14:tracePt t="147032" x="1677988" y="3603625"/>
          <p14:tracePt t="147042" x="1452563" y="3554413"/>
          <p14:tracePt t="147047" x="1314450" y="3529013"/>
          <p14:tracePt t="147057" x="1227138" y="3516313"/>
          <p14:tracePt t="147064" x="1214438" y="3516313"/>
          <p14:tracePt t="147074" x="1201738" y="3516313"/>
          <p14:tracePt t="147084" x="1189038" y="3516313"/>
          <p14:tracePt t="147133" x="1176338" y="3516313"/>
          <p14:tracePt t="147156" x="1163638" y="3516313"/>
          <p14:tracePt t="147159" x="1139825" y="3516313"/>
          <p14:tracePt t="147169" x="1114425" y="3516313"/>
          <p14:tracePt t="147175" x="1076325" y="3516313"/>
          <p14:tracePt t="147185" x="1038225" y="3516313"/>
          <p14:tracePt t="147195" x="1001713" y="3516313"/>
          <p14:tracePt t="147199" x="963613" y="3541713"/>
          <p14:tracePt t="147210" x="901700" y="3603625"/>
          <p14:tracePt t="147215" x="850900" y="3654425"/>
          <p14:tracePt t="147226" x="825500" y="3679825"/>
          <p14:tracePt t="147235" x="801688" y="3741738"/>
          <p14:tracePt t="147239" x="788988" y="3767138"/>
          <p14:tracePt t="147249" x="788988" y="3803650"/>
          <p14:tracePt t="147255" x="788988" y="3854450"/>
          <p14:tracePt t="147265" x="788988" y="3916363"/>
          <p14:tracePt t="147276" x="788988" y="3992563"/>
          <p14:tracePt t="147282" x="801688" y="4054475"/>
          <p14:tracePt t="147291" x="825500" y="4129088"/>
          <p14:tracePt t="147295" x="850900" y="4192588"/>
          <p14:tracePt t="147306" x="889000" y="4267200"/>
          <p14:tracePt t="147316" x="914400" y="4318000"/>
          <p14:tracePt t="147322" x="925513" y="4405313"/>
          <p14:tracePt t="147331" x="938213" y="4454525"/>
          <p14:tracePt t="147335" x="963613" y="4518025"/>
          <p14:tracePt t="147346" x="976313" y="4554538"/>
          <p14:tracePt t="147355" x="976313" y="4579938"/>
          <p14:tracePt t="147361" x="989013" y="4605338"/>
          <p14:tracePt t="147371" x="989013" y="4643438"/>
          <p14:tracePt t="147378" x="1001713" y="4656138"/>
          <p14:tracePt t="147387" x="1027113" y="4679950"/>
          <p14:tracePt t="147398" x="1027113" y="4705350"/>
          <p14:tracePt t="147411" x="1050925" y="4718050"/>
          <p14:tracePt t="147417" x="1050925" y="4730750"/>
          <p14:tracePt t="147437" x="1063625" y="4743450"/>
          <p14:tracePt t="147441" x="1076325" y="4768850"/>
          <p14:tracePt t="147461" x="1076325" y="4779963"/>
          <p14:tracePt t="147467" x="1089025" y="4779963"/>
          <p14:tracePt t="147478" x="1089025" y="4792663"/>
          <p14:tracePt t="147589" x="1089025" y="4805363"/>
          <p14:tracePt t="147644" x="1089025" y="4818063"/>
          <p14:tracePt t="147659" x="1089025" y="4830763"/>
          <p14:tracePt t="147684" x="1089025" y="4843463"/>
          <p14:tracePt t="147745" x="1089025" y="4856163"/>
          <p14:tracePt t="147759" x="1089025" y="4868863"/>
          <p14:tracePt t="147766" x="1089025" y="4879975"/>
          <p14:tracePt t="147785" x="1089025" y="4892675"/>
          <p14:tracePt t="147806" x="1089025" y="4918075"/>
          <p14:tracePt t="151210" x="1114425" y="4930775"/>
          <p14:tracePt t="151219" x="1163638" y="4943475"/>
          <p14:tracePt t="151226" x="1201738" y="4956175"/>
          <p14:tracePt t="151235" x="1227138" y="4956175"/>
          <p14:tracePt t="151246" x="1252538" y="4956175"/>
          <p14:tracePt t="151250" x="1289050" y="4956175"/>
          <p14:tracePt t="151260" x="1314450" y="4956175"/>
          <p14:tracePt t="151266" x="1339850" y="4956175"/>
          <p14:tracePt t="151276" x="1376363" y="4981575"/>
          <p14:tracePt t="151286" x="1414463" y="4981575"/>
          <p14:tracePt t="151290" x="1452563" y="4992688"/>
          <p14:tracePt t="151300" x="1476375" y="4992688"/>
          <p14:tracePt t="151306" x="1501775" y="4992688"/>
          <p14:tracePt t="151315" x="1527175" y="4992688"/>
          <p14:tracePt t="151326" x="1539875" y="4992688"/>
          <p14:tracePt t="151331" x="1577975" y="5005388"/>
          <p14:tracePt t="151341" x="1614488" y="5005388"/>
          <p14:tracePt t="151345" x="1639888" y="5005388"/>
          <p14:tracePt t="151366" x="1665288" y="5005388"/>
          <p14:tracePt t="151371" x="1689100" y="5005388"/>
          <p14:tracePt t="151386" x="1701800" y="5005388"/>
          <p14:tracePt t="151396" x="1714500" y="5005388"/>
          <p14:tracePt t="151407" x="1727200" y="5005388"/>
          <p14:tracePt t="151422" x="1739900" y="5005388"/>
          <p14:tracePt t="151428" x="1765300" y="5005388"/>
          <p14:tracePt t="151448" x="1778000" y="5005388"/>
          <p14:tracePt t="151659" x="1778000" y="5018088"/>
          <p14:tracePt t="151674" x="1765300" y="5018088"/>
          <p14:tracePt t="151683" x="1739900" y="5030788"/>
          <p14:tracePt t="151693" x="1727200" y="5043488"/>
          <p14:tracePt t="151710" x="1701800" y="5043488"/>
          <p14:tracePt t="151713" x="1689100" y="5056188"/>
          <p14:tracePt t="151724" x="1677988" y="5056188"/>
          <p14:tracePt t="151741" x="1665288" y="5068888"/>
          <p14:tracePt t="151750" x="1652588" y="5068888"/>
          <p14:tracePt t="151766" x="1639888" y="5081588"/>
          <p14:tracePt t="151779" x="1614488" y="5092700"/>
          <p14:tracePt t="151795" x="1601788" y="5092700"/>
          <p14:tracePt t="151807" x="1589088" y="5105400"/>
          <p14:tracePt t="151815" x="1565275" y="5118100"/>
          <p14:tracePt t="151819" x="1552575" y="5130800"/>
          <p14:tracePt t="151830" x="1527175" y="5143500"/>
          <p14:tracePt t="151836" x="1514475" y="5143500"/>
          <p14:tracePt t="151846" x="1501775" y="5143500"/>
          <p14:tracePt t="151856" x="1501775" y="5156200"/>
          <p14:tracePt t="151860" x="1489075" y="5156200"/>
          <p14:tracePt t="151869" x="1476375" y="5156200"/>
          <p14:tracePt t="151886" x="1465263" y="5156200"/>
          <p14:tracePt t="152051" x="1489075" y="5156200"/>
          <p14:tracePt t="152057" x="1501775" y="5156200"/>
          <p14:tracePt t="152068" x="1527175" y="5156200"/>
          <p14:tracePt t="152072" x="1552575" y="5156200"/>
          <p14:tracePt t="152081" x="1577975" y="5156200"/>
          <p14:tracePt t="152092" x="1601788" y="5156200"/>
          <p14:tracePt t="152098" x="1627188" y="5156200"/>
          <p14:tracePt t="152107" x="1665288" y="5156200"/>
          <p14:tracePt t="152111" x="1677988" y="5156200"/>
          <p14:tracePt t="152124" x="1701800" y="5156200"/>
          <p14:tracePt t="152134" x="1727200" y="5156200"/>
          <p14:tracePt t="152137" x="1739900" y="5143500"/>
          <p14:tracePt t="152154" x="1752600" y="5143500"/>
          <p14:tracePt t="152164" x="1765300" y="5143500"/>
          <p14:tracePt t="152177" x="1778000" y="5143500"/>
          <p14:tracePt t="152213" x="1790700" y="5130800"/>
          <p14:tracePt t="152244" x="1801813" y="5130800"/>
          <p14:tracePt t="152263" x="1814513" y="5118100"/>
          <p14:tracePt t="152280" x="1827213" y="5105400"/>
          <p14:tracePt t="152575" x="1827213" y="5092700"/>
          <p14:tracePt t="152671" x="1839913" y="5081588"/>
          <p14:tracePt t="152688" x="1852613" y="5081588"/>
          <p14:tracePt t="152722" x="1852613" y="5068888"/>
          <p14:tracePt t="152732" x="1865313" y="5068888"/>
          <p14:tracePt t="152762" x="1878013" y="5068888"/>
          <p14:tracePt t="153116" x="1890713" y="5068888"/>
          <p14:tracePt t="153126" x="1914525" y="5043488"/>
          <p14:tracePt t="153139" x="1927225" y="5043488"/>
          <p14:tracePt t="153171" x="1939925" y="5043488"/>
          <p14:tracePt t="153191" x="1952625" y="5030788"/>
          <p14:tracePt t="153387" x="1965325" y="5030788"/>
          <p14:tracePt t="153585" x="1978025" y="5030788"/>
          <p14:tracePt t="153615" x="1990725" y="5030788"/>
          <p14:tracePt t="153655" x="2003425" y="5030788"/>
          <p14:tracePt t="153685" x="2014538" y="5030788"/>
          <p14:tracePt t="153766" x="2027238" y="5030788"/>
          <p14:tracePt t="154649" x="2039938" y="5030788"/>
          <p14:tracePt t="154660" x="2052638" y="5030788"/>
          <p14:tracePt t="154669" x="2078038" y="5043488"/>
          <p14:tracePt t="154673" x="2090738" y="5043488"/>
          <p14:tracePt t="154684" x="2103438" y="5043488"/>
          <p14:tracePt t="154700" x="2127250" y="5043488"/>
          <p14:tracePt t="154713" x="2139950" y="5043488"/>
          <p14:tracePt t="154750" x="2152650" y="5043488"/>
          <p14:tracePt t="154770" x="2165350" y="5043488"/>
          <p14:tracePt t="154786" x="2190750" y="5043488"/>
          <p14:tracePt t="154789" x="2216150" y="5043488"/>
          <p14:tracePt t="154800" x="2239963" y="5043488"/>
          <p14:tracePt t="154809" x="2265363" y="5043488"/>
          <p14:tracePt t="154815" x="2303463" y="5043488"/>
          <p14:tracePt t="154826" x="2352675" y="5043488"/>
          <p14:tracePt t="154830" x="2416175" y="5043488"/>
          <p14:tracePt t="154839" x="2452688" y="5043488"/>
          <p14:tracePt t="154849" x="2516188" y="5043488"/>
          <p14:tracePt t="154855" x="2590800" y="5043488"/>
          <p14:tracePt t="154866" x="2641600" y="5043488"/>
          <p14:tracePt t="154869" x="2678113" y="5043488"/>
          <p14:tracePt t="154880" x="2741613" y="5043488"/>
          <p14:tracePt t="154889" x="2790825" y="5043488"/>
          <p14:tracePt t="154895" x="2828925" y="5043488"/>
          <p14:tracePt t="154906" x="2879725" y="5043488"/>
          <p14:tracePt t="154912" x="2890838" y="5043488"/>
          <p14:tracePt t="154922" x="2916238" y="5043488"/>
          <p14:tracePt t="154931" x="2928938" y="5043488"/>
          <p14:tracePt t="154962" x="2941638" y="5043488"/>
          <p14:tracePt t="154966" x="2954338" y="5043488"/>
          <p14:tracePt t="154996" x="2954338" y="5056188"/>
          <p14:tracePt t="155011" x="2967038" y="5056188"/>
          <p14:tracePt t="155551" x="2954338" y="5056188"/>
          <p14:tracePt t="155774" x="2954338" y="5068888"/>
          <p14:tracePt t="155788" x="2967038" y="5068888"/>
          <p14:tracePt t="155803" x="2979738" y="5068888"/>
          <p14:tracePt t="155818" x="2992438" y="5081588"/>
          <p14:tracePt t="155828" x="3016250" y="5081588"/>
          <p14:tracePt t="155854" x="3028950" y="5092700"/>
          <p14:tracePt t="155863" x="3041650" y="5105400"/>
          <p14:tracePt t="155890" x="3054350" y="5105400"/>
          <p14:tracePt t="155894" x="3079750" y="5105400"/>
          <p14:tracePt t="155920" x="3103563" y="5105400"/>
          <p14:tracePt t="155930" x="3128963" y="5118100"/>
          <p14:tracePt t="155936" x="3128963" y="5130800"/>
          <p14:tracePt t="155945" x="3141663" y="5130800"/>
          <p14:tracePt t="155949" x="3154363" y="5130800"/>
          <p14:tracePt t="155970" x="3205163" y="5130800"/>
          <p14:tracePt t="155975" x="3228975" y="5130800"/>
          <p14:tracePt t="155986" x="3267075" y="5130800"/>
          <p14:tracePt t="155990" x="3305175" y="5130800"/>
          <p14:tracePt t="156000" x="3328988" y="5130800"/>
          <p14:tracePt t="156009" x="3379788" y="5130800"/>
          <p14:tracePt t="156015" x="3405188" y="5130800"/>
          <p14:tracePt t="156025" x="3429000" y="5130800"/>
          <p14:tracePt t="156041" x="3479800" y="5130800"/>
          <p14:tracePt t="156052" x="3492500" y="5130800"/>
          <p14:tracePt t="156055" x="3505200" y="5130800"/>
          <p14:tracePt t="156066" x="3530600" y="5130800"/>
          <p14:tracePt t="156081" x="3554413" y="5130800"/>
          <p14:tracePt t="156098" x="3579813" y="5130800"/>
          <p14:tracePt t="156107" x="3592513" y="5130800"/>
          <p14:tracePt t="156111" x="3605213" y="5130800"/>
          <p14:tracePt t="156121" x="3630613" y="5130800"/>
          <p14:tracePt t="156128" x="3654425" y="5130800"/>
          <p14:tracePt t="156138" x="3667125" y="5130800"/>
          <p14:tracePt t="156148" x="3679825" y="5130800"/>
          <p14:tracePt t="156153" x="3717925" y="5118100"/>
          <p14:tracePt t="156169" x="3717925" y="5105400"/>
          <p14:tracePt t="156178" x="3743325" y="5092700"/>
          <p14:tracePt t="156193" x="3756025" y="5081588"/>
          <p14:tracePt t="156207" x="3767138" y="5068888"/>
          <p14:tracePt t="156219" x="3779838" y="5056188"/>
          <p14:tracePt t="156233" x="3792538" y="5043488"/>
          <p14:tracePt t="156274" x="3805238" y="5030788"/>
          <p14:tracePt t="156289" x="3805238" y="5018088"/>
          <p14:tracePt t="156299" x="3817938" y="5005388"/>
          <p14:tracePt t="156303" x="3817938" y="4981575"/>
          <p14:tracePt t="156314" x="3817938" y="4968875"/>
          <p14:tracePt t="156320" x="3817938" y="4956175"/>
          <p14:tracePt t="156330" x="3817938" y="4930775"/>
          <p14:tracePt t="156343" x="3817938" y="4905375"/>
          <p14:tracePt t="156369" x="3817938" y="4892675"/>
          <p14:tracePt t="156383" x="3817938" y="4879975"/>
          <p14:tracePt t="156394" x="3817938" y="4868863"/>
          <p14:tracePt t="156410" x="3805238" y="4856163"/>
          <p14:tracePt t="156425" x="3792538" y="4830763"/>
          <p14:tracePt t="156439" x="3779838" y="4818063"/>
          <p14:tracePt t="156450" x="3767138" y="4818063"/>
          <p14:tracePt t="156460" x="3743325" y="4818063"/>
          <p14:tracePt t="156466" x="3730625" y="4805363"/>
          <p14:tracePt t="156476" x="3705225" y="4805363"/>
          <p14:tracePt t="156479" x="3679825" y="4805363"/>
          <p14:tracePt t="156490" x="3630613" y="4805363"/>
          <p14:tracePt t="156500" x="3579813" y="4792663"/>
          <p14:tracePt t="156506" x="3541713" y="4792663"/>
          <p14:tracePt t="156516" x="3479800" y="4792663"/>
          <p14:tracePt t="156521" x="3441700" y="4792663"/>
          <p14:tracePt t="156532" x="3392488" y="4792663"/>
          <p14:tracePt t="156542" x="3367088" y="4792663"/>
          <p14:tracePt t="156546" x="3341688" y="4792663"/>
          <p14:tracePt t="156555" x="3317875" y="4792663"/>
          <p14:tracePt t="156561" x="3279775" y="4792663"/>
          <p14:tracePt t="156582" x="3254375" y="4792663"/>
          <p14:tracePt t="156586" x="3241675" y="4792663"/>
          <p14:tracePt t="156598" x="3205163" y="4805363"/>
          <p14:tracePt t="156602" x="3154363" y="4818063"/>
          <p14:tracePt t="156611" x="3128963" y="4830763"/>
          <p14:tracePt t="156622" x="3092450" y="4830763"/>
          <p14:tracePt t="156627" x="3067050" y="4843463"/>
          <p14:tracePt t="156638" x="3041650" y="4856163"/>
          <p14:tracePt t="156641" x="3003550" y="4868863"/>
          <p14:tracePt t="156652" x="2979738" y="4879975"/>
          <p14:tracePt t="156662" x="2954338" y="4879975"/>
          <p14:tracePt t="156668" x="2928938" y="4905375"/>
          <p14:tracePt t="156677" x="2879725" y="4905375"/>
          <p14:tracePt t="156681" x="2816225" y="4918075"/>
          <p14:tracePt t="156692" x="2778125" y="4930775"/>
          <p14:tracePt t="156702" x="2728913" y="4943475"/>
          <p14:tracePt t="156708" x="2678113" y="4943475"/>
          <p14:tracePt t="156718" x="2603500" y="4968875"/>
          <p14:tracePt t="156721" x="2528888" y="4968875"/>
          <p14:tracePt t="156731" x="2465388" y="4981575"/>
          <p14:tracePt t="156742" x="2378075" y="4981575"/>
          <p14:tracePt t="156748" x="2328863" y="5005388"/>
          <p14:tracePt t="156758" x="2252663" y="5005388"/>
          <p14:tracePt t="156764" x="2216150" y="5018088"/>
          <p14:tracePt t="156774" x="2152650" y="5018088"/>
          <p14:tracePt t="156784" x="2116138" y="5018088"/>
          <p14:tracePt t="156788" x="2065338" y="5030788"/>
          <p14:tracePt t="156798" x="2039938" y="5043488"/>
          <p14:tracePt t="156813" x="2014538" y="5043488"/>
          <p14:tracePt t="156828" x="1990725" y="5043488"/>
          <p14:tracePt t="156844" x="1965325" y="5056188"/>
          <p14:tracePt t="156863" x="1952625" y="5068888"/>
          <p14:tracePt t="156903" x="1939925" y="5081588"/>
          <p14:tracePt t="156933" x="1939925" y="5092700"/>
          <p14:tracePt t="156944" x="1927225" y="5105400"/>
          <p14:tracePt t="156959" x="1927225" y="5118100"/>
          <p14:tracePt t="156969" x="1927225" y="5130800"/>
          <p14:tracePt t="156975" x="1927225" y="5143500"/>
          <p14:tracePt t="156986" x="1927225" y="5156200"/>
          <p14:tracePt t="156990" x="1927225" y="5168900"/>
          <p14:tracePt t="156999" x="1927225" y="5194300"/>
          <p14:tracePt t="157009" x="1927225" y="5205413"/>
          <p14:tracePt t="157016" x="1939925" y="5230813"/>
          <p14:tracePt t="157033" x="1965325" y="5256213"/>
          <p14:tracePt t="157039" x="2003425" y="5256213"/>
          <p14:tracePt t="157050" x="2052638" y="5268913"/>
          <p14:tracePt t="157054" x="2103438" y="5281613"/>
          <p14:tracePt t="157063" x="2203450" y="5281613"/>
          <p14:tracePt t="157074" x="2290763" y="5281613"/>
          <p14:tracePt t="157079" x="2378075" y="5281613"/>
          <p14:tracePt t="157089" x="2452688" y="5281613"/>
          <p14:tracePt t="157096" x="2541588" y="5281613"/>
          <p14:tracePt t="157106" x="2628900" y="5281613"/>
          <p14:tracePt t="157115" x="2678113" y="5281613"/>
          <p14:tracePt t="157119" x="2741613" y="5281613"/>
          <p14:tracePt t="157130" x="2790825" y="5281613"/>
          <p14:tracePt t="157135" x="2854325" y="5281613"/>
          <p14:tracePt t="157145" x="2890838" y="5281613"/>
          <p14:tracePt t="157156" x="2916238" y="5281613"/>
          <p14:tracePt t="157160" x="2916238" y="5294313"/>
          <p14:tracePt t="157169" x="2928938" y="5294313"/>
          <p14:tracePt t="157175" x="2941638" y="5294313"/>
          <p14:tracePt t="157185" x="2967038" y="5294313"/>
          <p14:tracePt t="157196" x="2979738" y="5305425"/>
          <p14:tracePt t="157202" x="3003550" y="5305425"/>
          <p14:tracePt t="157211" x="3016250" y="5305425"/>
          <p14:tracePt t="157215" x="3041650" y="5318125"/>
          <p14:tracePt t="157235" x="3054350" y="5318125"/>
          <p14:tracePt t="157241" x="3067050" y="5318125"/>
          <p14:tracePt t="157266" x="3092450" y="5330825"/>
          <p14:tracePt t="157281" x="3103563" y="5330825"/>
          <p14:tracePt t="157298" x="3116263" y="5330825"/>
          <p14:tracePt t="157401" x="3116263" y="5318125"/>
          <p14:tracePt t="157408" x="3116263" y="5305425"/>
          <p14:tracePt t="157418" x="3116263" y="5268913"/>
          <p14:tracePt t="157427" x="3092450" y="5243513"/>
          <p14:tracePt t="157434" x="3079750" y="5230813"/>
          <p14:tracePt t="157443" x="3041650" y="5205413"/>
          <p14:tracePt t="157449" x="3003550" y="5181600"/>
          <p14:tracePt t="157460" x="2979738" y="5168900"/>
          <p14:tracePt t="157463" x="2928938" y="5143500"/>
          <p14:tracePt t="157473" x="2890838" y="5143500"/>
          <p14:tracePt t="157484" x="2816225" y="5105400"/>
          <p14:tracePt t="157489" x="2754313" y="5081588"/>
          <p14:tracePt t="157500" x="2690813" y="5068888"/>
          <p14:tracePt t="157504" x="2628900" y="5056188"/>
          <p14:tracePt t="157513" x="2541588" y="5030788"/>
          <p14:tracePt t="157525" x="2478088" y="5030788"/>
          <p14:tracePt t="157530" x="2390775" y="5018088"/>
          <p14:tracePt t="157540" x="2339975" y="5005388"/>
          <p14:tracePt t="157545" x="2303463" y="5005388"/>
          <p14:tracePt t="157556" x="2239963" y="4992688"/>
          <p14:tracePt t="157566" x="2216150" y="4992688"/>
          <p14:tracePt t="157570" x="2190750" y="4981575"/>
          <p14:tracePt t="157580" x="2178050" y="4981575"/>
          <p14:tracePt t="157585" x="2165350" y="4981575"/>
          <p14:tracePt t="157596" x="2139950" y="4981575"/>
          <p14:tracePt t="157609" x="2116138" y="4968875"/>
          <p14:tracePt t="157620" x="2090738" y="4968875"/>
          <p14:tracePt t="157626" x="2052638" y="4968875"/>
          <p14:tracePt t="157635" x="2027238" y="4968875"/>
          <p14:tracePt t="157646" x="2003425" y="4968875"/>
          <p14:tracePt t="157651" x="1978025" y="4968875"/>
          <p14:tracePt t="157660" x="1952625" y="4968875"/>
          <p14:tracePt t="157666" x="1927225" y="4968875"/>
          <p14:tracePt t="157676" x="1878013" y="4968875"/>
          <p14:tracePt t="157686" x="1839913" y="4968875"/>
          <p14:tracePt t="157691" x="1814513" y="4968875"/>
          <p14:tracePt t="157702" x="1765300" y="4968875"/>
          <p14:tracePt t="157705" x="1739900" y="4968875"/>
          <p14:tracePt t="157716" x="1701800" y="4968875"/>
          <p14:tracePt t="157726" x="1665288" y="4968875"/>
          <p14:tracePt t="157731" x="1639888" y="4968875"/>
          <p14:tracePt t="157741" x="1614488" y="4968875"/>
          <p14:tracePt t="157745" x="1589088" y="4968875"/>
          <p14:tracePt t="157756" x="1565275" y="4968875"/>
          <p14:tracePt t="157766" x="1527175" y="4956175"/>
          <p14:tracePt t="157771" x="1501775" y="4956175"/>
          <p14:tracePt t="157782" x="1452563" y="4943475"/>
          <p14:tracePt t="157788" x="1414463" y="4943475"/>
          <p14:tracePt t="157798" x="1389063" y="4943475"/>
          <p14:tracePt t="157808" x="1352550" y="4918075"/>
          <p14:tracePt t="157811" x="1339850" y="4918075"/>
          <p14:tracePt t="157821" x="1289050" y="4905375"/>
          <p14:tracePt t="157827" x="1252538" y="4892675"/>
          <p14:tracePt t="157837" x="1227138" y="4892675"/>
          <p14:tracePt t="157847" x="1189038" y="4892675"/>
          <p14:tracePt t="157854" x="1150938" y="4879975"/>
          <p14:tracePt t="157863" x="1139825" y="4879975"/>
          <p14:tracePt t="157868" x="1127125" y="4879975"/>
          <p14:tracePt t="157878" x="1114425" y="4879975"/>
          <p14:tracePt t="157887" x="1101725" y="4879975"/>
          <p14:tracePt t="157913" x="1089025" y="4879975"/>
          <p14:tracePt t="157947" x="1076325" y="4879975"/>
          <p14:tracePt t="157983" x="1063625" y="4879975"/>
          <p14:tracePt t="158044" x="1050925" y="4879975"/>
          <p14:tracePt t="158160" x="1076325" y="4879975"/>
          <p14:tracePt t="158176" x="1101725" y="4879975"/>
          <p14:tracePt t="158190" x="1114425" y="4879975"/>
          <p14:tracePt t="158199" x="1127125" y="4879975"/>
          <p14:tracePt t="158206" x="1150938" y="4879975"/>
          <p14:tracePt t="158216" x="1163638" y="4879975"/>
          <p14:tracePt t="158219" x="1189038" y="4879975"/>
          <p14:tracePt t="158230" x="1214438" y="4892675"/>
          <p14:tracePt t="158239" x="1227138" y="4905375"/>
          <p14:tracePt t="158246" x="1239838" y="4905375"/>
          <p14:tracePt t="158256" x="1252538" y="4905375"/>
          <p14:tracePt t="158262" x="1263650" y="4905375"/>
          <p14:tracePt t="158272" x="1276350" y="4905375"/>
          <p14:tracePt t="158311" x="1289050" y="4905375"/>
          <p14:tracePt t="158358" x="1301750" y="4905375"/>
          <p14:tracePt t="158401" x="1289050" y="4905375"/>
          <p14:tracePt t="158407" x="1276350" y="4892675"/>
          <p14:tracePt t="158417" x="1263650" y="4892675"/>
          <p14:tracePt t="158432" x="1263650" y="4879975"/>
          <p14:tracePt t="158441" x="1252538" y="4879975"/>
          <p14:tracePt t="158447" x="1239838" y="4879975"/>
          <p14:tracePt t="158477" x="1227138" y="4879975"/>
          <p14:tracePt t="158589" x="1227138" y="4868863"/>
          <p14:tracePt t="158600" x="1239838" y="4868863"/>
          <p14:tracePt t="158609" x="1263650" y="4868863"/>
          <p14:tracePt t="158614" x="1314450" y="4879975"/>
          <p14:tracePt t="158623" x="1352550" y="4892675"/>
          <p14:tracePt t="158630" x="1389063" y="4918075"/>
          <p14:tracePt t="158639" x="1427163" y="4930775"/>
          <p14:tracePt t="158650" x="1465263" y="4956175"/>
          <p14:tracePt t="158653" x="1501775" y="4981575"/>
          <p14:tracePt t="158663" x="1539875" y="5005388"/>
          <p14:tracePt t="158669" x="1552575" y="5018088"/>
          <p14:tracePt t="158679" x="1589088" y="5030788"/>
          <p14:tracePt t="158689" x="1589088" y="5043488"/>
          <p14:tracePt t="158705" x="1601788" y="5043488"/>
          <p14:tracePt t="158710" x="1614488" y="5056188"/>
          <p14:tracePt t="158765" x="1614488" y="5068888"/>
          <p14:tracePt t="158770" x="1601788" y="5092700"/>
          <p14:tracePt t="158780" x="1577975" y="5105400"/>
          <p14:tracePt t="158790" x="1552575" y="5130800"/>
          <p14:tracePt t="158796" x="1539875" y="5130800"/>
          <p14:tracePt t="158806" x="1539875" y="5143500"/>
          <p14:tracePt t="158810" x="1527175" y="5156200"/>
          <p14:tracePt t="158835" x="1514475" y="5168900"/>
          <p14:tracePt t="158881" x="1501775" y="5168900"/>
          <p14:tracePt t="158896" x="1501775" y="5181600"/>
          <p14:tracePt t="158902" x="1527175" y="5205413"/>
          <p14:tracePt t="158911" x="1552575" y="5218113"/>
          <p14:tracePt t="158922" x="1601788" y="5268913"/>
          <p14:tracePt t="158926" x="1665288" y="5281613"/>
          <p14:tracePt t="158935" x="1739900" y="5281613"/>
          <p14:tracePt t="158942" x="1852613" y="5305425"/>
          <p14:tracePt t="158951" x="1978025" y="5305425"/>
          <p14:tracePt t="158968" x="2316163" y="5318125"/>
          <p14:tracePt t="158978" x="2478088" y="5318125"/>
          <p14:tracePt t="158983" x="2641600" y="5318125"/>
          <p14:tracePt t="158991" x="2790825" y="5318125"/>
          <p14:tracePt t="159001" x="2941638" y="5318125"/>
          <p14:tracePt t="159007" x="3054350" y="5318125"/>
          <p14:tracePt t="159017" x="3179763" y="5318125"/>
          <p14:tracePt t="159024" x="3292475" y="5318125"/>
          <p14:tracePt t="159034" x="3354388" y="5318125"/>
          <p14:tracePt t="159044" x="3417888" y="5318125"/>
          <p14:tracePt t="159047" x="3441700" y="5318125"/>
          <p14:tracePt t="159058" x="3467100" y="5318125"/>
          <p14:tracePt t="159073" x="3492500" y="5318125"/>
          <p14:tracePt t="159084" x="3517900" y="5318125"/>
          <p14:tracePt t="159098" x="3541713" y="5318125"/>
          <p14:tracePt t="159104" x="3592513" y="5294313"/>
          <p14:tracePt t="159113" x="3630613" y="5294313"/>
          <p14:tracePt t="159124" x="3667125" y="5281613"/>
          <p14:tracePt t="159128" x="3705225" y="5268913"/>
          <p14:tracePt t="159138" x="3743325" y="5268913"/>
          <p14:tracePt t="159143" x="3779838" y="5268913"/>
          <p14:tracePt t="159153" x="3830638" y="5256213"/>
          <p14:tracePt t="159163" x="3867150" y="5256213"/>
          <p14:tracePt t="159167" x="3930650" y="5256213"/>
          <p14:tracePt t="159180" x="4005263" y="5230813"/>
          <p14:tracePt t="159183" x="4105275" y="5218113"/>
          <p14:tracePt t="159193" x="4168775" y="5218113"/>
          <p14:tracePt t="159203" x="4256088" y="5194300"/>
          <p14:tracePt t="159209" x="4330700" y="5181600"/>
          <p14:tracePt t="159220" x="4418013" y="5156200"/>
          <p14:tracePt t="159224" x="4430713" y="5156200"/>
          <p14:tracePt t="159234" x="4481513" y="5156200"/>
          <p14:tracePt t="159244" x="4506913" y="5156200"/>
          <p14:tracePt t="159250" x="4518025" y="5143500"/>
          <p14:tracePt t="159269" x="4530725" y="5143500"/>
          <p14:tracePt t="159283" x="4543425" y="5143500"/>
          <p14:tracePt t="159405" x="4543425" y="5130800"/>
          <p14:tracePt t="159462" x="4543425" y="5105400"/>
          <p14:tracePt t="159472" x="4530725" y="5105400"/>
          <p14:tracePt t="159476" x="4518025" y="5105400"/>
          <p14:tracePt t="159485" x="4494213" y="5105400"/>
          <p14:tracePt t="159492" x="4456113" y="5105400"/>
          <p14:tracePt t="159502" x="4406900" y="5105400"/>
          <p14:tracePt t="159511" x="4368800" y="5105400"/>
          <p14:tracePt t="159517" x="4305300" y="5105400"/>
          <p14:tracePt t="159527" x="4243388" y="5092700"/>
          <p14:tracePt t="159532" x="4205288" y="5092700"/>
          <p14:tracePt t="159542" x="4156075" y="5081588"/>
          <p14:tracePt t="159551" x="4117975" y="5081588"/>
          <p14:tracePt t="159557" x="4068763" y="5068888"/>
          <p14:tracePt t="159567" x="4043363" y="5068888"/>
          <p14:tracePt t="159571" x="4005263" y="5030788"/>
          <p14:tracePt t="159582" x="3968750" y="5030788"/>
          <p14:tracePt t="159592" x="3956050" y="5030788"/>
          <p14:tracePt t="159598" x="3930650" y="5030788"/>
          <p14:tracePt t="159607" x="3917950" y="5030788"/>
          <p14:tracePt t="159613" x="3905250" y="5030788"/>
          <p14:tracePt t="159624" x="3867150" y="5030788"/>
          <p14:tracePt t="159633" x="3843338" y="5030788"/>
          <p14:tracePt t="159638" x="3805238" y="5018088"/>
          <p14:tracePt t="159649" x="3792538" y="5018088"/>
          <p14:tracePt t="159654" x="3767138" y="5018088"/>
          <p14:tracePt t="159664" x="3743325" y="5018088"/>
          <p14:tracePt t="159674" x="3717925" y="5018088"/>
          <p14:tracePt t="159678" x="3717925" y="5005388"/>
          <p14:tracePt t="159688" x="3692525" y="5005388"/>
          <p14:tracePt t="159750" x="3679825" y="5005388"/>
          <p14:tracePt t="159760" x="3667125" y="5005388"/>
          <p14:tracePt t="159773" x="3667125" y="4992688"/>
          <p14:tracePt t="159864" x="3654425" y="4992688"/>
          <p14:tracePt t="159919" x="3643313" y="4992688"/>
          <p14:tracePt t="160668" x="3643313" y="5005388"/>
          <p14:tracePt t="160687" x="3643313" y="5018088"/>
          <p14:tracePt t="160698" x="3654425" y="5030788"/>
          <p14:tracePt t="160728" x="3667125" y="5056188"/>
          <p14:tracePt t="160827" x="3679825" y="5056188"/>
          <p14:tracePt t="160833" x="3692525" y="5056188"/>
          <p14:tracePt t="160848" x="3705225" y="5068888"/>
          <p14:tracePt t="161408" x="3717925" y="5068888"/>
          <p14:tracePt t="161444" x="3730625" y="5068888"/>
          <p14:tracePt t="161460" x="3743325" y="5056188"/>
          <p14:tracePt t="162431" x="3717925" y="5056188"/>
          <p14:tracePt t="162438" x="3705225" y="5056188"/>
          <p14:tracePt t="162447" x="3692525" y="5056188"/>
          <p14:tracePt t="162455" x="3667125" y="5030788"/>
          <p14:tracePt t="162462" x="3654425" y="5030788"/>
          <p14:tracePt t="162471" x="3643313" y="5030788"/>
          <p14:tracePt t="162481" x="3643313" y="5018088"/>
          <p14:tracePt t="162485" x="3630613" y="5018088"/>
          <p14:tracePt t="162834" x="3643313" y="5018088"/>
          <p14:tracePt t="162853" x="3667125" y="5018088"/>
          <p14:tracePt t="162870" x="3679825" y="5018088"/>
          <p14:tracePt t="162876" x="3692525" y="5018088"/>
          <p14:tracePt t="162885" x="3705225" y="5018088"/>
          <p14:tracePt t="162896" x="3730625" y="5018088"/>
          <p14:tracePt t="162899" x="3743325" y="5018088"/>
          <p14:tracePt t="162910" x="3779838" y="5030788"/>
          <p14:tracePt t="162926" x="3792538" y="5030788"/>
          <p14:tracePt t="162935" x="3805238" y="5030788"/>
          <p14:tracePt t="162940" x="3817938" y="5030788"/>
          <p14:tracePt t="162963" x="3830638" y="5030788"/>
          <p14:tracePt t="162965" x="3856038" y="5030788"/>
          <p14:tracePt t="162975" x="3879850" y="5030788"/>
          <p14:tracePt t="162991" x="3905250" y="5030788"/>
          <p14:tracePt t="162996" x="3917950" y="5030788"/>
          <p14:tracePt t="163005" x="3930650" y="5030788"/>
          <p14:tracePt t="163021" x="3956050" y="5030788"/>
          <p14:tracePt t="163031" x="3979863" y="5030788"/>
          <p14:tracePt t="163035" x="4005263" y="5030788"/>
          <p14:tracePt t="163055" x="4017963" y="5030788"/>
          <p14:tracePt t="163062" x="4056063" y="5030788"/>
          <p14:tracePt t="163071" x="4068763" y="5056188"/>
          <p14:tracePt t="163079" x="4081463" y="5056188"/>
          <p14:tracePt t="163097" x="4092575" y="5056188"/>
          <p14:tracePt t="163101" x="4105275" y="5056188"/>
          <p14:tracePt t="163117" x="4117975" y="5056188"/>
          <p14:tracePt t="163129" x="4143375" y="5081588"/>
          <p14:tracePt t="163138" x="4156075" y="5081588"/>
          <p14:tracePt t="163142" x="4181475" y="5081588"/>
          <p14:tracePt t="163151" x="4192588" y="5081588"/>
          <p14:tracePt t="163158" x="4217988" y="5105400"/>
          <p14:tracePt t="163168" x="4256088" y="5118100"/>
          <p14:tracePt t="163179" x="4305300" y="5118100"/>
          <p14:tracePt t="163181" x="4318000" y="5130800"/>
          <p14:tracePt t="163192" x="4368800" y="5143500"/>
          <p14:tracePt t="163198" x="4394200" y="5143500"/>
          <p14:tracePt t="163207" x="4430713" y="5143500"/>
          <p14:tracePt t="163217" x="4456113" y="5143500"/>
          <p14:tracePt t="163223" x="4494213" y="5143500"/>
          <p14:tracePt t="163234" x="4506913" y="5156200"/>
          <p14:tracePt t="163238" x="4543425" y="5156200"/>
          <p14:tracePt t="163248" x="4556125" y="5156200"/>
          <p14:tracePt t="163257" x="4581525" y="5156200"/>
          <p14:tracePt t="163263" x="4594225" y="5156200"/>
          <p14:tracePt t="163274" x="4619625" y="5156200"/>
          <p14:tracePt t="163279" x="4630738" y="5156200"/>
          <p14:tracePt t="163287" x="4643438" y="5156200"/>
          <p14:tracePt t="163297" x="4656138" y="5156200"/>
          <p14:tracePt t="163303" x="4668838" y="5156200"/>
          <p14:tracePt t="163313" x="4694238" y="5156200"/>
          <p14:tracePt t="163319" x="4719638" y="5156200"/>
          <p14:tracePt t="163330" x="4743450" y="5156200"/>
          <p14:tracePt t="163340" x="4781550" y="5156200"/>
          <p14:tracePt t="163344" x="4819650" y="5156200"/>
          <p14:tracePt t="163353" x="4856163" y="5156200"/>
          <p14:tracePt t="163359" x="4906963" y="5156200"/>
          <p14:tracePt t="163370" x="4945063" y="5156200"/>
          <p14:tracePt t="163379" x="5006975" y="5156200"/>
          <p14:tracePt t="163383" x="5045075" y="5156200"/>
          <p14:tracePt t="163396" x="5094288" y="5156200"/>
          <p14:tracePt t="163400" x="5145088" y="5156200"/>
          <p14:tracePt t="163410" x="5170488" y="5156200"/>
          <p14:tracePt t="163419" x="5181600" y="5156200"/>
          <p14:tracePt t="163425" x="5207000" y="5156200"/>
          <p14:tracePt t="163436" x="5219700" y="5156200"/>
          <p14:tracePt t="163450" x="5245100" y="5156200"/>
          <p14:tracePt t="163572" x="5257800" y="5156200"/>
          <p14:tracePt t="163635" x="5270500" y="5156200"/>
          <p14:tracePt t="163711" x="5281613" y="5156200"/>
          <p14:tracePt t="163924" x="5294313" y="5168900"/>
          <p14:tracePt t="163949" x="5294313" y="5181600"/>
          <p14:tracePt t="163960" x="5294313" y="5205413"/>
          <p14:tracePt t="163979" x="5294313" y="5218113"/>
          <p14:tracePt t="163996" x="5294313" y="5230813"/>
          <p14:tracePt t="164060" x="5294313" y="5243513"/>
          <p14:tracePt t="165049" x="5294313" y="5256213"/>
          <p14:tracePt t="165064" x="5294313" y="5243513"/>
          <p14:tracePt t="165089" x="5319713" y="5205413"/>
          <p14:tracePt t="165099" x="5319713" y="5194300"/>
          <p14:tracePt t="165113" x="5319713" y="5156200"/>
          <p14:tracePt t="165129" x="5319713" y="5130800"/>
          <p14:tracePt t="165140" x="5319713" y="5118100"/>
          <p14:tracePt t="165144" x="5319713" y="5105400"/>
          <p14:tracePt t="165156" x="5319713" y="5092700"/>
          <p14:tracePt t="165169" x="5319713" y="5081588"/>
          <p14:tracePt t="165331" x="5319713" y="5068888"/>
          <p14:tracePt t="165517" x="5307013" y="5068888"/>
          <p14:tracePt t="165543" x="5307013" y="5056188"/>
          <p14:tracePt t="165558" x="5294313" y="5056188"/>
          <p14:tracePt t="165604" x="5281613" y="5056188"/>
          <p14:tracePt t="165614" x="5257800" y="5056188"/>
          <p14:tracePt t="165623" x="5232400" y="5056188"/>
          <p14:tracePt t="165629" x="5207000" y="5056188"/>
          <p14:tracePt t="165639" x="5157788" y="5056188"/>
          <p14:tracePt t="165644" x="5094288" y="5056188"/>
          <p14:tracePt t="165654" x="5019675" y="5056188"/>
          <p14:tracePt t="165663" x="4932363" y="5056188"/>
          <p14:tracePt t="165670" x="4832350" y="5056188"/>
          <p14:tracePt t="165680" x="4719638" y="5056188"/>
          <p14:tracePt t="165684" x="4619625" y="5056188"/>
          <p14:tracePt t="165694" x="4518025" y="5056188"/>
          <p14:tracePt t="165705" x="4406900" y="5043488"/>
          <p14:tracePt t="165710" x="4281488" y="5018088"/>
          <p14:tracePt t="165719" x="4168775" y="5005388"/>
          <p14:tracePt t="165726" x="4043363" y="4981575"/>
          <p14:tracePt t="165735" x="3943350" y="4981575"/>
          <p14:tracePt t="165745" x="3817938" y="4930775"/>
          <p14:tracePt t="165750" x="3717925" y="4892675"/>
          <p14:tracePt t="165760" x="3667125" y="4879975"/>
          <p14:tracePt t="165766" x="3567113" y="4843463"/>
          <p14:tracePt t="165776" x="3492500" y="4843463"/>
          <p14:tracePt t="165785" x="3417888" y="4805363"/>
          <p14:tracePt t="165789" x="3379788" y="4805363"/>
          <p14:tracePt t="165799" x="3305175" y="4768850"/>
          <p14:tracePt t="165805" x="3279775" y="4756150"/>
          <p14:tracePt t="165815" x="3228975" y="4743450"/>
          <p14:tracePt t="165826" x="3192463" y="4718050"/>
          <p14:tracePt t="165830" x="3116263" y="4718050"/>
          <p14:tracePt t="165840" x="3041650" y="4692650"/>
          <p14:tracePt t="165846" x="2979738" y="4679950"/>
          <p14:tracePt t="165856" x="2903538" y="4656138"/>
          <p14:tracePt t="165865" x="2828925" y="4643438"/>
          <p14:tracePt t="165871" x="2767013" y="4618038"/>
          <p14:tracePt t="165882" x="2678113" y="4579938"/>
          <p14:tracePt t="165885" x="2616200" y="4579938"/>
          <p14:tracePt t="165895" x="2565400" y="4579938"/>
          <p14:tracePt t="165905" x="2528888" y="4567238"/>
          <p14:tracePt t="165911" x="2478088" y="4543425"/>
          <p14:tracePt t="165921" x="2441575" y="4543425"/>
          <p14:tracePt t="165926" x="2390775" y="4530725"/>
          <p14:tracePt t="165935" x="2328863" y="4518025"/>
          <p14:tracePt t="165947" x="2316163" y="4518025"/>
          <p14:tracePt t="165951" x="2303463" y="4518025"/>
          <p14:tracePt t="165961" x="2265363" y="4518025"/>
          <p14:tracePt t="165967" x="2252663" y="4505325"/>
          <p14:tracePt t="165977" x="2239963" y="4505325"/>
          <p14:tracePt t="165988" x="2216150" y="4505325"/>
          <p14:tracePt t="165992" x="2178050" y="4505325"/>
          <p14:tracePt t="166002" x="2152650" y="4505325"/>
          <p14:tracePt t="166007" x="2090738" y="4479925"/>
          <p14:tracePt t="166018" x="2065338" y="4479925"/>
          <p14:tracePt t="166027" x="2003425" y="4467225"/>
          <p14:tracePt t="166031" x="1952625" y="4467225"/>
          <p14:tracePt t="166042" x="1890713" y="4454525"/>
          <p14:tracePt t="166048" x="1852613" y="4454525"/>
          <p14:tracePt t="166058" x="1814513" y="4454525"/>
          <p14:tracePt t="166067" x="1765300" y="4454525"/>
          <p14:tracePt t="166072" x="1752600" y="4454525"/>
          <p14:tracePt t="166082" x="1739900" y="4454525"/>
          <p14:tracePt t="166087" x="1714500" y="4454525"/>
          <p14:tracePt t="166098" x="1677988" y="4454525"/>
          <p14:tracePt t="166107" x="1665288" y="4454525"/>
          <p14:tracePt t="166114" x="1627188" y="4454525"/>
          <p14:tracePt t="166124" x="1577975" y="4454525"/>
          <p14:tracePt t="166127" x="1539875" y="4454525"/>
          <p14:tracePt t="166137" x="1476375" y="4454525"/>
          <p14:tracePt t="166148" x="1414463" y="4454525"/>
          <p14:tracePt t="166153" x="1327150" y="4467225"/>
          <p14:tracePt t="166164" x="1239838" y="4492625"/>
          <p14:tracePt t="166168" x="1163638" y="4530725"/>
          <p14:tracePt t="166178" x="1114425" y="4554538"/>
          <p14:tracePt t="166187" x="1063625" y="4579938"/>
          <p14:tracePt t="166194" x="1014413" y="4605338"/>
          <p14:tracePt t="166210" x="989013" y="4630738"/>
          <p14:tracePt t="166220" x="989013" y="4656138"/>
          <p14:tracePt t="166229" x="963613" y="4667250"/>
          <p14:tracePt t="166234" x="963613" y="4679950"/>
          <p14:tracePt t="166250" x="950913" y="4718050"/>
          <p14:tracePt t="166260" x="938213" y="4730750"/>
          <p14:tracePt t="166269" x="938213" y="4756150"/>
          <p14:tracePt t="166274" x="938213" y="4779963"/>
          <p14:tracePt t="166285" x="938213" y="4792663"/>
          <p14:tracePt t="166289" x="938213" y="4818063"/>
          <p14:tracePt t="166300" x="938213" y="4843463"/>
          <p14:tracePt t="166310" x="938213" y="4868863"/>
          <p14:tracePt t="166315" x="938213" y="4892675"/>
          <p14:tracePt t="166326" x="938213" y="4918075"/>
          <p14:tracePt t="166330" x="950913" y="4956175"/>
          <p14:tracePt t="166340" x="1001713" y="5005388"/>
          <p14:tracePt t="166350" x="1038225" y="5056188"/>
          <p14:tracePt t="166356" x="1101725" y="5092700"/>
          <p14:tracePt t="166365" x="1176338" y="5130800"/>
          <p14:tracePt t="166369" x="1252538" y="5168900"/>
          <p14:tracePt t="166380" x="1363663" y="5205413"/>
          <p14:tracePt t="166390" x="1452563" y="5230813"/>
          <p14:tracePt t="166395" x="1539875" y="5243513"/>
          <p14:tracePt t="166406" x="1627188" y="5268913"/>
          <p14:tracePt t="166410" x="1727200" y="5268913"/>
          <p14:tracePt t="166420" x="1852613" y="5294313"/>
          <p14:tracePt t="166430" x="1939925" y="5294313"/>
          <p14:tracePt t="166435" x="2052638" y="5294313"/>
          <p14:tracePt t="166445" x="2078038" y="5294313"/>
          <p14:tracePt t="166452" x="2178050" y="5294313"/>
          <p14:tracePt t="166461" x="2278063" y="5294313"/>
          <p14:tracePt t="166471" x="2365375" y="5294313"/>
          <p14:tracePt t="166477" x="2441575" y="5294313"/>
          <p14:tracePt t="166486" x="2541588" y="5294313"/>
          <p14:tracePt t="166492" x="2616200" y="5294313"/>
          <p14:tracePt t="166502" x="2716213" y="5294313"/>
          <p14:tracePt t="166512" x="2790825" y="5294313"/>
          <p14:tracePt t="166515" x="2867025" y="5294313"/>
          <p14:tracePt t="166526" x="2941638" y="5294313"/>
          <p14:tracePt t="166531" x="2992438" y="5294313"/>
          <p14:tracePt t="166542" x="3054350" y="5294313"/>
          <p14:tracePt t="166551" x="3092450" y="5294313"/>
          <p14:tracePt t="166557" x="3128963" y="5294313"/>
          <p14:tracePt t="166567" x="3179763" y="5294313"/>
          <p14:tracePt t="166572" x="3205163" y="5294313"/>
          <p14:tracePt t="166582" x="3241675" y="5294313"/>
          <p14:tracePt t="166593" x="3267075" y="5294313"/>
          <p14:tracePt t="166597" x="3292475" y="5294313"/>
          <p14:tracePt t="166609" x="3317875" y="5294313"/>
          <p14:tracePt t="166612" x="3367088" y="5294313"/>
          <p14:tracePt t="166624" x="3392488" y="5294313"/>
          <p14:tracePt t="166633" x="3417888" y="5294313"/>
          <p14:tracePt t="166637" x="3454400" y="5294313"/>
          <p14:tracePt t="166647" x="3479800" y="5294313"/>
          <p14:tracePt t="166654" x="3517900" y="5294313"/>
          <p14:tracePt t="166664" x="3541713" y="5294313"/>
          <p14:tracePt t="166674" x="3554413" y="5294313"/>
          <p14:tracePt t="166677" x="3579813" y="5294313"/>
          <p14:tracePt t="166687" x="3592513" y="5294313"/>
          <p14:tracePt t="166694" x="3605213" y="5294313"/>
          <p14:tracePt t="166704" x="3630613" y="5294313"/>
          <p14:tracePt t="166713" x="3643313" y="5294313"/>
          <p14:tracePt t="166728" x="3654425" y="5294313"/>
          <p14:tracePt t="167278" x="3667125" y="5294313"/>
          <p14:tracePt t="167283" x="3667125" y="5281613"/>
          <p14:tracePt t="167293" x="3667125" y="5268913"/>
          <p14:tracePt t="167307" x="3654425" y="5268913"/>
          <p14:tracePt t="167318" x="3617913" y="5243513"/>
          <p14:tracePt t="167323" x="3592513" y="5230813"/>
          <p14:tracePt t="167334" x="3567113" y="5218113"/>
          <p14:tracePt t="167344" x="3505200" y="5205413"/>
          <p14:tracePt t="167350" x="3392488" y="5205413"/>
          <p14:tracePt t="167360" x="3292475" y="5181600"/>
          <p14:tracePt t="167363" x="3192463" y="5168900"/>
          <p14:tracePt t="167374" x="3054350" y="5143500"/>
          <p14:tracePt t="167383" x="2916238" y="5130800"/>
          <p14:tracePt t="167390" x="2778125" y="5092700"/>
          <p14:tracePt t="167399" x="2667000" y="5081588"/>
          <p14:tracePt t="167403" x="2541588" y="5043488"/>
          <p14:tracePt t="167414" x="2428875" y="5018088"/>
          <p14:tracePt t="167425" x="2316163" y="5005388"/>
          <p14:tracePt t="167430" x="2252663" y="4981575"/>
          <p14:tracePt t="167439" x="2216150" y="4968875"/>
          <p14:tracePt t="167443" x="2152650" y="4956175"/>
          <p14:tracePt t="167454" x="2116138" y="4956175"/>
          <p14:tracePt t="167463" x="2103438" y="4943475"/>
          <p14:tracePt t="167469" x="2078038" y="4943475"/>
          <p14:tracePt t="167479" x="2052638" y="4918075"/>
          <p14:tracePt t="167485" x="2039938" y="4918075"/>
          <p14:tracePt t="167496" x="1990725" y="4918075"/>
          <p14:tracePt t="167506" x="1952625" y="4892675"/>
          <p14:tracePt t="167509" x="1927225" y="4892675"/>
          <p14:tracePt t="167519" x="1890713" y="4879975"/>
          <p14:tracePt t="167526" x="1865313" y="4879975"/>
          <p14:tracePt t="167535" x="1839913" y="4879975"/>
          <p14:tracePt t="167546" x="1827213" y="4879975"/>
          <p14:tracePt t="167550" x="1801813" y="4879975"/>
          <p14:tracePt t="167559" x="1801813" y="4868863"/>
          <p14:tracePt t="167580" x="1790700" y="4868863"/>
          <p14:tracePt t="167615" x="1778000" y="4868863"/>
          <p14:tracePt t="167838" x="1765300" y="4868863"/>
          <p14:tracePt t="167853" x="1765300" y="4879975"/>
          <p14:tracePt t="167863" x="1765300" y="4892675"/>
          <p14:tracePt t="167867" x="1778000" y="4905375"/>
          <p14:tracePt t="167887" x="1778000" y="4918075"/>
          <p14:tracePt t="167893" x="1778000" y="4930775"/>
          <p14:tracePt t="167904" x="1778000" y="4943475"/>
          <p14:tracePt t="167909" x="1790700" y="4943475"/>
          <p14:tracePt t="167929" x="1790700" y="4968875"/>
          <p14:tracePt t="167959" x="1801813" y="4981575"/>
          <p14:tracePt t="167993" x="1814513" y="4981575"/>
          <p14:tracePt t="168009" x="1814513" y="4992688"/>
          <p14:tracePt t="168030" x="1827213" y="4992688"/>
          <p14:tracePt t="168099" x="1839913" y="4992688"/>
          <p14:tracePt t="168126" x="1839913" y="5005388"/>
          <p14:tracePt t="168206" x="1852613" y="5018088"/>
          <p14:tracePt t="168221" x="1865313" y="5018088"/>
          <p14:tracePt t="168252" x="1878013" y="5018088"/>
          <p14:tracePt t="168258" x="1890713" y="5030788"/>
          <p14:tracePt t="168278" x="1903413" y="5030788"/>
          <p14:tracePt t="168297" x="1914525" y="5030788"/>
          <p14:tracePt t="168308" x="1927225" y="5030788"/>
          <p14:tracePt t="168318" x="1927225" y="5043488"/>
          <p14:tracePt t="168332" x="1952625" y="5043488"/>
          <p14:tracePt t="168342" x="1978025" y="5043488"/>
          <p14:tracePt t="168358" x="1990725" y="5043488"/>
          <p14:tracePt t="168362" x="2003425" y="5043488"/>
          <p14:tracePt t="168408" x="2014538" y="5043488"/>
          <p14:tracePt t="168689" x="2027238" y="5043488"/>
          <p14:tracePt t="168705" x="2039938" y="5043488"/>
          <p14:tracePt t="168726" x="2052638" y="5043488"/>
          <p14:tracePt t="168742" x="2065338" y="5056188"/>
          <p14:tracePt t="168756" x="2090738" y="5068888"/>
          <p14:tracePt t="168765" x="2116138" y="5068888"/>
          <p14:tracePt t="168782" x="2139950" y="5068888"/>
          <p14:tracePt t="168792" x="2152650" y="5081588"/>
          <p14:tracePt t="168795" x="2165350" y="5081588"/>
          <p14:tracePt t="168807" x="2178050" y="5081588"/>
          <p14:tracePt t="168812" x="2190750" y="5081588"/>
          <p14:tracePt t="168821" x="2203450" y="5081588"/>
          <p14:tracePt t="168838" x="2216150" y="5081588"/>
          <p14:tracePt t="168848" x="2228850" y="5081588"/>
          <p14:tracePt t="168852" x="2239963" y="5081588"/>
          <p14:tracePt t="168872" x="2252663" y="5081588"/>
          <p14:tracePt t="168887" x="2278063" y="5081588"/>
          <p14:tracePt t="168918" x="2290763" y="5081588"/>
          <p14:tracePt t="168927" x="2303463" y="5081588"/>
          <p14:tracePt t="168944" x="2316163" y="5081588"/>
          <p14:tracePt t="168953" x="2328863" y="5068888"/>
          <p14:tracePt t="168958" x="2328863" y="5056188"/>
          <p14:tracePt t="168974" x="2339975" y="5043488"/>
          <p14:tracePt t="168983" x="2352675" y="5030788"/>
          <p14:tracePt t="169008" x="2352675" y="5018088"/>
          <p14:tracePt t="169048" x="2352675" y="5005388"/>
          <p14:tracePt t="169069" x="2352675" y="4992688"/>
          <p14:tracePt t="169074" x="2352675" y="4981575"/>
          <p14:tracePt t="169084" x="2352675" y="4968875"/>
          <p14:tracePt t="169090" x="2352675" y="4956175"/>
          <p14:tracePt t="169109" x="2352675" y="4943475"/>
          <p14:tracePt t="169113" x="2352675" y="4930775"/>
          <p14:tracePt t="169124" x="2339975" y="4918075"/>
          <p14:tracePt t="169129" x="2316163" y="4905375"/>
          <p14:tracePt t="169140" x="2303463" y="4892675"/>
          <p14:tracePt t="169150" x="2278063" y="4868863"/>
          <p14:tracePt t="169153" x="2252663" y="4856163"/>
          <p14:tracePt t="169165" x="2239963" y="4830763"/>
          <p14:tracePt t="169169" x="2216150" y="4818063"/>
          <p14:tracePt t="169180" x="2178050" y="4805363"/>
          <p14:tracePt t="169190" x="2178050" y="4792663"/>
          <p14:tracePt t="169195" x="2152650" y="4779963"/>
          <p14:tracePt t="169206" x="2139950" y="4779963"/>
          <p14:tracePt t="169210" x="2127250" y="4768850"/>
          <p14:tracePt t="169229" x="2116138" y="4768850"/>
          <p14:tracePt t="169235" x="2103438" y="4768850"/>
          <p14:tracePt t="169250" x="2090738" y="4768850"/>
          <p14:tracePt t="169269" x="2078038" y="4768850"/>
          <p14:tracePt t="169275" x="2065338" y="4768850"/>
          <p14:tracePt t="169286" x="2052638" y="4768850"/>
          <p14:tracePt t="169290" x="2039938" y="4768850"/>
          <p14:tracePt t="169300" x="2039938" y="4779963"/>
          <p14:tracePt t="169309" x="2014538" y="4805363"/>
          <p14:tracePt t="169315" x="1990725" y="4818063"/>
          <p14:tracePt t="169325" x="1978025" y="4830763"/>
          <p14:tracePt t="169332" x="1952625" y="4856163"/>
          <p14:tracePt t="169342" x="1952625" y="4868863"/>
          <p14:tracePt t="169351" x="1939925" y="4879975"/>
          <p14:tracePt t="169366" x="1927225" y="4879975"/>
          <p14:tracePt t="169376" x="1927225" y="4892675"/>
          <p14:tracePt t="169396" x="1914525" y="4892675"/>
          <p14:tracePt t="169406" x="1914525" y="4905375"/>
          <p14:tracePt t="169422" x="1903413" y="4905375"/>
          <p14:tracePt t="169431" x="1890713" y="4905375"/>
          <p14:tracePt t="169435" x="1878013" y="4918075"/>
          <p14:tracePt t="169448" x="1865313" y="4918075"/>
          <p14:tracePt t="169462" x="1852613" y="4918075"/>
          <p14:tracePt t="169472" x="1839913" y="4930775"/>
          <p14:tracePt t="169487" x="1827213" y="4943475"/>
          <p14:tracePt t="169522" x="1801813" y="4943475"/>
          <p14:tracePt t="169532" x="1801813" y="4956175"/>
          <p14:tracePt t="169557" x="1790700" y="4968875"/>
          <p14:tracePt t="169584" x="1790700" y="4981575"/>
          <p14:tracePt t="169618" x="1778000" y="4992688"/>
          <p14:tracePt t="169744" x="1778000" y="4981575"/>
          <p14:tracePt t="169765" x="1778000" y="4968875"/>
          <p14:tracePt t="169770" x="1778000" y="4956175"/>
          <p14:tracePt t="169780" x="1778000" y="4943475"/>
          <p14:tracePt t="169786" x="1778000" y="4930775"/>
          <p14:tracePt t="169810" x="1778000" y="4905375"/>
          <p14:tracePt t="169836" x="1778000" y="4892675"/>
          <p14:tracePt t="169876" x="1765300" y="4879975"/>
          <p14:tracePt t="169886" x="1752600" y="4879975"/>
          <p14:tracePt t="169901" x="1752600" y="4868863"/>
          <p14:tracePt t="169912" x="1752600" y="4856163"/>
          <p14:tracePt t="169915" x="1739900" y="4856163"/>
          <p14:tracePt t="169925" x="1739900" y="4843463"/>
          <p14:tracePt t="169935" x="1727200" y="4843463"/>
          <p14:tracePt t="169942" x="1727200" y="4830763"/>
          <p14:tracePt t="169952" x="1727200" y="4818063"/>
          <p14:tracePt t="169973" x="1714500" y="4818063"/>
          <p14:tracePt t="170007" x="1701800" y="4818063"/>
          <p14:tracePt t="170028" x="1689100" y="4818063"/>
          <p14:tracePt t="170051" x="1677988" y="4818063"/>
          <p14:tracePt t="170078" x="1665288" y="4830763"/>
          <p14:tracePt t="170087" x="1665288" y="4843463"/>
          <p14:tracePt t="170104" x="1665288" y="4868863"/>
          <p14:tracePt t="170118" x="1665288" y="4879975"/>
          <p14:tracePt t="170127" x="1665288" y="4892675"/>
          <p14:tracePt t="170134" x="1665288" y="4905375"/>
          <p14:tracePt t="170144" x="1665288" y="4918075"/>
          <p14:tracePt t="170148" x="1665288" y="4930775"/>
          <p14:tracePt t="170158" x="1665288" y="4943475"/>
          <p14:tracePt t="170183" x="1665288" y="4956175"/>
          <p14:tracePt t="170198" x="1689100" y="4968875"/>
          <p14:tracePt t="170223" x="1701800" y="4968875"/>
          <p14:tracePt t="170254" x="1727200" y="4968875"/>
          <p14:tracePt t="170284" x="1739900" y="4968875"/>
          <p14:tracePt t="170300" x="1765300" y="4968875"/>
          <p14:tracePt t="170310" x="1765300" y="4956175"/>
          <p14:tracePt t="170320" x="1778000" y="4930775"/>
          <p14:tracePt t="170324" x="1778000" y="4918075"/>
          <p14:tracePt t="170340" x="1778000" y="4905375"/>
          <p14:tracePt t="170365" x="1778000" y="4879975"/>
          <p14:tracePt t="170409" x="1778000" y="4868863"/>
          <p14:tracePt t="170455" x="1765300" y="4868863"/>
          <p14:tracePt t="170466" x="1765300" y="4879975"/>
          <p14:tracePt t="170476" x="1752600" y="4892675"/>
          <p14:tracePt t="170481" x="1752600" y="4905375"/>
          <p14:tracePt t="170491" x="1739900" y="4905375"/>
          <p14:tracePt t="170506" x="1739900" y="4930775"/>
          <p14:tracePt t="170515" x="1727200" y="4943475"/>
          <p14:tracePt t="170535" x="1727200" y="4956175"/>
          <p14:tracePt t="170546" x="1727200" y="4968875"/>
          <p14:tracePt t="170561" x="1727200" y="4981575"/>
          <p14:tracePt t="170572" x="1727200" y="4992688"/>
          <p14:tracePt t="170575" x="1727200" y="5005388"/>
          <p14:tracePt t="170641" x="1739900" y="5005388"/>
          <p14:tracePt t="170657" x="1752600" y="5005388"/>
          <p14:tracePt t="170672" x="1765300" y="5005388"/>
          <p14:tracePt t="170693" x="1778000" y="5005388"/>
          <p14:tracePt t="170697" x="1778000" y="4992688"/>
          <p14:tracePt t="170718" x="1778000" y="4981575"/>
          <p14:tracePt t="170723" x="1778000" y="4968875"/>
          <p14:tracePt t="170733" x="1778000" y="4943475"/>
          <p14:tracePt t="170738" x="1778000" y="4930775"/>
          <p14:tracePt t="170748" x="1778000" y="4918075"/>
          <p14:tracePt t="170758" x="1778000" y="4905375"/>
          <p14:tracePt t="170773" x="1778000" y="4892675"/>
          <p14:tracePt t="170873" x="1765300" y="4892675"/>
          <p14:tracePt t="170884" x="1765300" y="4905375"/>
          <p14:tracePt t="170889" x="1765300" y="4918075"/>
          <p14:tracePt t="170930" x="1765300" y="4930775"/>
          <p14:tracePt t="170946" x="1765300" y="4943475"/>
          <p14:tracePt t="170949" x="1778000" y="4968875"/>
          <p14:tracePt t="170959" x="1790700" y="4968875"/>
          <p14:tracePt t="170970" x="1814513" y="4981575"/>
          <p14:tracePt t="170975" x="1839913" y="5005388"/>
          <p14:tracePt t="170986" x="1865313" y="5018088"/>
          <p14:tracePt t="170989" x="1903413" y="5043488"/>
          <p14:tracePt t="170999" x="1914525" y="5043488"/>
          <p14:tracePt t="171012" x="1965325" y="5068888"/>
          <p14:tracePt t="171015" x="1990725" y="5081588"/>
          <p14:tracePt t="171026" x="2003425" y="5081588"/>
          <p14:tracePt t="171031" x="2027238" y="5092700"/>
          <p14:tracePt t="171052" x="2039938" y="5105400"/>
          <p14:tracePt t="171072" x="2052638" y="5105400"/>
          <p14:tracePt t="171105" x="2065338" y="5105400"/>
          <p14:tracePt t="171272" x="2078038" y="5105400"/>
          <p14:tracePt t="171304" x="2090738" y="5105400"/>
          <p14:tracePt t="171721" x="2103438" y="5105400"/>
          <p14:tracePt t="171782" x="2116138" y="5105400"/>
          <p14:tracePt t="171812" x="2127250" y="5105400"/>
          <p14:tracePt t="171852" x="2139950" y="5105400"/>
          <p14:tracePt t="171863" x="2139950" y="5118100"/>
          <p14:tracePt t="171984" x="2152650" y="5118100"/>
          <p14:tracePt t="171989" x="2178050" y="5118100"/>
          <p14:tracePt t="171999" x="2203450" y="5118100"/>
          <p14:tracePt t="172010" x="2228850" y="5118100"/>
          <p14:tracePt t="172014" x="2265363" y="5118100"/>
          <p14:tracePt t="172023" x="2316163" y="5118100"/>
          <p14:tracePt t="172030" x="2390775" y="5118100"/>
          <p14:tracePt t="172039" x="2465388" y="5118100"/>
          <p14:tracePt t="172049" x="2565400" y="5118100"/>
          <p14:tracePt t="172054" x="2703513" y="5118100"/>
          <p14:tracePt t="172064" x="2854325" y="5118100"/>
          <p14:tracePt t="172070" x="3028950" y="5118100"/>
          <p14:tracePt t="172079" x="3205163" y="5118100"/>
          <p14:tracePt t="172089" x="3379788" y="5118100"/>
          <p14:tracePt t="172095" x="3530600" y="5118100"/>
          <p14:tracePt t="172105" x="3692525" y="5118100"/>
          <p14:tracePt t="172110" x="3843338" y="5118100"/>
          <p14:tracePt t="172120" x="3992563" y="5118100"/>
          <p14:tracePt t="172130" x="4130675" y="5118100"/>
          <p14:tracePt t="172136" x="4230688" y="5118100"/>
          <p14:tracePt t="172146" x="4330700" y="5118100"/>
          <p14:tracePt t="172149" x="4381500" y="5118100"/>
          <p14:tracePt t="172162" x="4418013" y="5118100"/>
          <p14:tracePt t="172171" x="4430713" y="5118100"/>
          <p14:tracePt t="172175" x="4456113" y="5118100"/>
          <p14:tracePt t="172192" x="4468813" y="5118100"/>
          <p14:tracePt t="172201" x="4494213" y="5118100"/>
          <p14:tracePt t="172246" x="4506913" y="5118100"/>
          <p14:tracePt t="172262" x="4530725" y="5105400"/>
          <p14:tracePt t="172292" x="4543425" y="5105400"/>
          <p14:tracePt t="172302" x="4556125" y="5105400"/>
          <p14:tracePt t="172311" x="4556125" y="5092700"/>
          <p14:tracePt t="172327" x="4568825" y="5092700"/>
          <p14:tracePt t="172331" x="4581525" y="5068888"/>
          <p14:tracePt t="172342" x="4594225" y="5068888"/>
          <p14:tracePt t="172351" x="4594225" y="5056188"/>
          <p14:tracePt t="172367" x="4606925" y="5056188"/>
          <p14:tracePt t="172392" x="4619625" y="5043488"/>
          <p14:tracePt t="172560" x="4606925" y="5043488"/>
          <p14:tracePt t="172564" x="4594225" y="5030788"/>
          <p14:tracePt t="172573" x="4556125" y="5018088"/>
          <p14:tracePt t="172584" x="4543425" y="5018088"/>
          <p14:tracePt t="172590" x="4518025" y="5018088"/>
          <p14:tracePt t="172599" x="4468813" y="5018088"/>
          <p14:tracePt t="172604" x="4443413" y="5018088"/>
          <p14:tracePt t="172614" x="4406900" y="5005388"/>
          <p14:tracePt t="172624" x="4381500" y="5005388"/>
          <p14:tracePt t="172630" x="4318000" y="4981575"/>
          <p14:tracePt t="172640" x="4281488" y="4981575"/>
          <p14:tracePt t="172643" x="4230688" y="4968875"/>
          <p14:tracePt t="172654" x="4192588" y="4968875"/>
          <p14:tracePt t="172663" x="4130675" y="4968875"/>
          <p14:tracePt t="172669" x="4081463" y="4943475"/>
          <p14:tracePt t="172679" x="4005263" y="4943475"/>
          <p14:tracePt t="172687" x="3968750" y="4943475"/>
          <p14:tracePt t="172695" x="3917950" y="4943475"/>
          <p14:tracePt t="172705" x="3867150" y="4943475"/>
          <p14:tracePt t="172709" x="3830638" y="4943475"/>
          <p14:tracePt t="172720" x="3805238" y="4943475"/>
          <p14:tracePt t="172725" x="3767138" y="4943475"/>
          <p14:tracePt t="172737" x="3743325" y="4943475"/>
          <p14:tracePt t="172745" x="3692525" y="4943475"/>
          <p14:tracePt t="172750" x="3654425" y="4943475"/>
          <p14:tracePt t="172762" x="3630613" y="4943475"/>
          <p14:tracePt t="172765" x="3579813" y="4943475"/>
          <p14:tracePt t="172775" x="3541713" y="4943475"/>
          <p14:tracePt t="172786" x="3517900" y="4943475"/>
          <p14:tracePt t="172802" x="3492500" y="4943475"/>
          <p14:tracePt t="172816" x="3467100" y="4943475"/>
          <p14:tracePt t="172841" x="3454400" y="4943475"/>
          <p14:tracePt t="172892" x="3441700" y="4943475"/>
          <p14:tracePt t="172908" x="3429000" y="4943475"/>
          <p14:tracePt t="172922" x="3417888" y="4956175"/>
          <p14:tracePt t="173093" x="3429000" y="4956175"/>
          <p14:tracePt t="173104" x="3441700" y="4968875"/>
          <p14:tracePt t="173110" x="3454400" y="4968875"/>
          <p14:tracePt t="173120" x="3479800" y="4968875"/>
          <p14:tracePt t="173124" x="3492500" y="4981575"/>
          <p14:tracePt t="173133" x="3530600" y="4981575"/>
          <p14:tracePt t="173150" x="3567113" y="4981575"/>
          <p14:tracePt t="173159" x="3579813" y="4981575"/>
          <p14:tracePt t="173163" x="3617913" y="4981575"/>
          <p14:tracePt t="173173" x="3654425" y="4981575"/>
          <p14:tracePt t="173183" x="3679825" y="4981575"/>
          <p14:tracePt t="173189" x="3705225" y="4981575"/>
          <p14:tracePt t="173200" x="3730625" y="4981575"/>
          <p14:tracePt t="173203" x="3767138" y="4981575"/>
          <p14:tracePt t="173213" x="3792538" y="4981575"/>
          <p14:tracePt t="173223" x="3817938" y="4981575"/>
          <p14:tracePt t="173240" x="3843338" y="4981575"/>
          <p14:tracePt t="173246" x="3867150" y="4981575"/>
          <p14:tracePt t="173270" x="3879850" y="4981575"/>
          <p14:tracePt t="173280" x="3892550" y="4981575"/>
          <p14:tracePt t="173286" x="3905250" y="4981575"/>
          <p14:tracePt t="173295" x="3930650" y="4981575"/>
          <p14:tracePt t="173305" x="3943350" y="4981575"/>
          <p14:tracePt t="173309" x="3968750" y="4981575"/>
          <p14:tracePt t="173320" x="3992563" y="4956175"/>
          <p14:tracePt t="173325" x="4017963" y="4956175"/>
          <p14:tracePt t="173336" x="4081463" y="4956175"/>
          <p14:tracePt t="173345" x="4117975" y="4956175"/>
          <p14:tracePt t="173349" x="4181475" y="4943475"/>
          <p14:tracePt t="173361" x="4230688" y="4943475"/>
          <p14:tracePt t="173365" x="4268788" y="4930775"/>
          <p14:tracePt t="173375" x="4318000" y="4930775"/>
          <p14:tracePt t="173386" x="4356100" y="4930775"/>
          <p14:tracePt t="173392" x="4394200" y="4905375"/>
          <p14:tracePt t="173402" x="4406900" y="4905375"/>
          <p14:tracePt t="173406" x="4443413" y="4905375"/>
          <p14:tracePt t="173415" x="4456113" y="4905375"/>
          <p14:tracePt t="173426" x="4481513" y="4905375"/>
          <p14:tracePt t="173431" x="4494213" y="4905375"/>
          <p14:tracePt t="173442" x="4506913" y="4905375"/>
          <p14:tracePt t="173448" x="4543425" y="4905375"/>
          <p14:tracePt t="173457" x="4556125" y="4905375"/>
          <p14:tracePt t="173468" x="4581525" y="4905375"/>
          <p14:tracePt t="173471" x="4594225" y="4905375"/>
          <p14:tracePt t="173481" x="4619625" y="4905375"/>
          <p14:tracePt t="173488" x="4630738" y="4905375"/>
          <p14:tracePt t="173497" x="4656138" y="4905375"/>
          <p14:tracePt t="173508" x="4681538" y="4905375"/>
          <p14:tracePt t="173511" x="4694238" y="4905375"/>
          <p14:tracePt t="173522" x="4706938" y="4905375"/>
          <p14:tracePt t="173527" x="4732338" y="4905375"/>
          <p14:tracePt t="173537" x="4756150" y="4905375"/>
          <p14:tracePt t="173548" x="4781550" y="4905375"/>
          <p14:tracePt t="173552" x="4806950" y="4905375"/>
          <p14:tracePt t="173562" x="4819650" y="4905375"/>
          <p14:tracePt t="173569" x="4843463" y="4905375"/>
          <p14:tracePt t="173577" x="4868863" y="4905375"/>
          <p14:tracePt t="173588" x="4881563" y="4905375"/>
          <p14:tracePt t="173593" x="4894263" y="4905375"/>
          <p14:tracePt t="173603" x="4906963" y="4905375"/>
          <p14:tracePt t="173608" x="4919663" y="4905375"/>
          <p14:tracePt t="173628" x="4932363" y="4905375"/>
          <p14:tracePt t="173633" x="4945063" y="4905375"/>
          <p14:tracePt t="173648" x="4956175" y="4905375"/>
          <p14:tracePt t="173668" x="4981575" y="4905375"/>
          <p14:tracePt t="173684" x="4994275" y="4905375"/>
          <p14:tracePt t="173688" x="5006975" y="4905375"/>
          <p14:tracePt t="173698" x="5019675" y="4905375"/>
          <p14:tracePt t="173709" x="5032375" y="4905375"/>
          <p14:tracePt t="173713" x="5057775" y="4905375"/>
          <p14:tracePt t="173729" x="5068888" y="4905375"/>
          <p14:tracePt t="173753" x="5094288" y="4905375"/>
          <p14:tracePt t="173779" x="5119688" y="4905375"/>
          <p14:tracePt t="173790" x="5132388" y="4918075"/>
          <p14:tracePt t="173826" x="5145088" y="4918075"/>
          <p14:tracePt t="173836" x="5170488" y="4930775"/>
          <p14:tracePt t="173865" x="5194300" y="4943475"/>
          <p14:tracePt t="173879" x="5207000" y="4943475"/>
          <p14:tracePt t="173899" x="5232400" y="4956175"/>
          <p14:tracePt t="173916" x="5245100" y="4956175"/>
          <p14:tracePt t="173932" x="5257800" y="4956175"/>
          <p14:tracePt t="173941" x="5270500" y="4956175"/>
          <p14:tracePt t="173958" x="5281613" y="4956175"/>
          <p14:tracePt t="173962" x="5281613" y="4968875"/>
          <p14:tracePt t="174198" x="5257800" y="4968875"/>
          <p14:tracePt t="174207" x="5219700" y="4968875"/>
          <p14:tracePt t="174217" x="5194300" y="4968875"/>
          <p14:tracePt t="174224" x="5145088" y="4943475"/>
          <p14:tracePt t="174233" x="5106988" y="4943475"/>
          <p14:tracePt t="174237" x="5068888" y="4943475"/>
          <p14:tracePt t="174250" x="5045075" y="4943475"/>
          <p14:tracePt t="174260" x="4981575" y="4943475"/>
          <p14:tracePt t="174263" x="4956175" y="4943475"/>
          <p14:tracePt t="174273" x="4906963" y="4943475"/>
          <p14:tracePt t="174280" x="4856163" y="4930775"/>
          <p14:tracePt t="174290" x="4832350" y="4918075"/>
          <p14:tracePt t="174299" x="4806950" y="4905375"/>
          <p14:tracePt t="174304" x="4781550" y="4905375"/>
          <p14:tracePt t="174313" x="4756150" y="4905375"/>
          <p14:tracePt t="174320" x="4706938" y="4905375"/>
          <p14:tracePt t="174330" x="4668838" y="4905375"/>
          <p14:tracePt t="174340" x="4630738" y="4905375"/>
          <p14:tracePt t="174344" x="4594225" y="4905375"/>
          <p14:tracePt t="174353" x="4543425" y="4892675"/>
          <p14:tracePt t="174359" x="4518025" y="4892675"/>
          <p14:tracePt t="174369" x="4468813" y="4892675"/>
          <p14:tracePt t="174376" x="4443413" y="4879975"/>
          <p14:tracePt t="174386" x="4418013" y="4879975"/>
          <p14:tracePt t="174395" x="4394200" y="4879975"/>
          <p14:tracePt t="174402" x="4368800" y="4879975"/>
          <p14:tracePt t="174411" x="4330700" y="4879975"/>
          <p14:tracePt t="174415" x="4294188" y="4879975"/>
          <p14:tracePt t="174425" x="4256088" y="4879975"/>
          <p14:tracePt t="174436" x="4230688" y="4879975"/>
          <p14:tracePt t="174442" x="4205288" y="4879975"/>
          <p14:tracePt t="174452" x="4168775" y="4879975"/>
          <p14:tracePt t="174465" x="4143375" y="4879975"/>
          <p14:tracePt t="174475" x="4117975" y="4879975"/>
          <p14:tracePt t="174482" x="4092575" y="4879975"/>
          <p14:tracePt t="174492" x="4068763" y="4879975"/>
          <p14:tracePt t="174507" x="4043363" y="4879975"/>
          <p14:tracePt t="174519" x="4030663" y="4879975"/>
          <p14:tracePt t="174522" x="3992563" y="4879975"/>
          <p14:tracePt t="174538" x="3968750" y="4879975"/>
          <p14:tracePt t="174547" x="3943350" y="4879975"/>
          <p14:tracePt t="174558" x="3930650" y="4879975"/>
          <p14:tracePt t="174561" x="3905250" y="4879975"/>
          <p14:tracePt t="174571" x="3892550" y="4879975"/>
          <p14:tracePt t="174577" x="3879850" y="4879975"/>
          <p14:tracePt t="174588" x="3867150" y="4879975"/>
          <p14:tracePt t="174597" x="3856038" y="4879975"/>
          <p14:tracePt t="174614" x="3843338" y="4879975"/>
          <p14:tracePt t="174618" x="3817938" y="4879975"/>
          <p14:tracePt t="174628" x="3805238" y="4879975"/>
          <p14:tracePt t="174654" x="3779838" y="4879975"/>
          <p14:tracePt t="174667" x="3767138" y="4879975"/>
          <p14:tracePt t="174677" x="3756025" y="4879975"/>
          <p14:tracePt t="174699" x="3743325" y="4879975"/>
          <p14:tracePt t="174723" x="3730625" y="4892675"/>
          <p14:tracePt t="174769" x="3717925" y="4892675"/>
          <p14:tracePt t="174784" x="3705225" y="4905375"/>
          <p14:tracePt t="174823" x="3692525" y="4905375"/>
          <p14:tracePt t="174855" x="3679825" y="4918075"/>
          <p14:tracePt t="174875" x="3667125" y="4918075"/>
          <p14:tracePt t="175409" x="3667125" y="4930775"/>
          <p14:tracePt t="175416" x="3667125" y="4956175"/>
          <p14:tracePt t="175426" x="3667125" y="4968875"/>
          <p14:tracePt t="175435" x="3667125" y="4981575"/>
          <p14:tracePt t="175440" x="3667125" y="5005388"/>
          <p14:tracePt t="175450" x="3679825" y="5030788"/>
          <p14:tracePt t="175456" x="3717925" y="5043488"/>
          <p14:tracePt t="175466" x="3743325" y="5056188"/>
          <p14:tracePt t="175476" x="3779838" y="5081588"/>
          <p14:tracePt t="175480" x="3817938" y="5081588"/>
          <p14:tracePt t="175489" x="3892550" y="5105400"/>
          <p14:tracePt t="175495" x="3956050" y="5105400"/>
          <p14:tracePt t="175505" x="4030663" y="5143500"/>
          <p14:tracePt t="175516" x="4092575" y="5143500"/>
          <p14:tracePt t="175519" x="4181475" y="5143500"/>
          <p14:tracePt t="175529" x="4256088" y="5156200"/>
          <p14:tracePt t="175535" x="4318000" y="5156200"/>
          <p14:tracePt t="175546" x="4394200" y="5156200"/>
          <p14:tracePt t="175556" x="4443413" y="5156200"/>
          <p14:tracePt t="175559" x="4481513" y="5156200"/>
          <p14:tracePt t="175571" x="4530725" y="5156200"/>
          <p14:tracePt t="175575" x="4568825" y="5156200"/>
          <p14:tracePt t="175585" x="4594225" y="5156200"/>
          <p14:tracePt t="175596" x="4619625" y="5156200"/>
          <p14:tracePt t="175601" x="4643438" y="5156200"/>
          <p14:tracePt t="175611" x="4668838" y="5156200"/>
          <p14:tracePt t="175616" x="4681538" y="5156200"/>
          <p14:tracePt t="175626" x="4719638" y="5156200"/>
          <p14:tracePt t="175652" x="4732338" y="5156200"/>
          <p14:tracePt t="175655" x="4756150" y="5156200"/>
          <p14:tracePt t="175668" x="4768850" y="5156200"/>
          <p14:tracePt t="175677" x="4794250" y="5156200"/>
          <p14:tracePt t="175682" x="4819650" y="5156200"/>
          <p14:tracePt t="175692" x="4843463" y="5156200"/>
          <p14:tracePt t="175698" x="4868863" y="5156200"/>
          <p14:tracePt t="175707" x="4894263" y="5143500"/>
          <p14:tracePt t="175718" x="4919663" y="5143500"/>
          <p14:tracePt t="175721" x="4932363" y="5130800"/>
          <p14:tracePt t="175731" x="4945063" y="5118100"/>
          <p14:tracePt t="175737" x="4945063" y="5105400"/>
          <p14:tracePt t="175748" x="4968875" y="5092700"/>
          <p14:tracePt t="175784" x="4981575" y="5092700"/>
          <p14:tracePt t="175798" x="4994275" y="5092700"/>
          <p14:tracePt t="175817" x="5006975" y="5092700"/>
          <p14:tracePt t="175824" x="5019675" y="5092700"/>
          <p14:tracePt t="175838" x="5032375" y="5081588"/>
          <p14:tracePt t="175848" x="5045075" y="5081588"/>
          <p14:tracePt t="175857" x="5057775" y="5081588"/>
          <p14:tracePt t="175880" x="5081588" y="5068888"/>
          <p14:tracePt t="176554" x="5081588" y="5056188"/>
          <p14:tracePt t="176570" x="5068888" y="5043488"/>
          <p14:tracePt t="176579" x="5045075" y="5043488"/>
          <p14:tracePt t="176584" x="5032375" y="5043488"/>
          <p14:tracePt t="176595" x="5006975" y="5043488"/>
          <p14:tracePt t="176605" x="4994275" y="5043488"/>
          <p14:tracePt t="176610" x="4981575" y="5043488"/>
          <p14:tracePt t="176619" x="4968875" y="5030788"/>
          <p14:tracePt t="176625" x="4956175" y="5030788"/>
          <p14:tracePt t="176646" x="4932363" y="5030788"/>
          <p14:tracePt t="176659" x="4919663" y="5030788"/>
          <p14:tracePt t="176676" x="4906963" y="5030788"/>
          <p14:tracePt t="176686" x="4881563" y="5030788"/>
          <p14:tracePt t="176689" x="4856163" y="5018088"/>
          <p14:tracePt t="176700" x="4832350" y="5018088"/>
          <p14:tracePt t="176705" x="4806950" y="5005388"/>
          <p14:tracePt t="176716" x="4768850" y="5005388"/>
          <p14:tracePt t="176725" x="4719638" y="5005388"/>
          <p14:tracePt t="176733" x="4681538" y="5005388"/>
          <p14:tracePt t="176741" x="4619625" y="5005388"/>
          <p14:tracePt t="176745" x="4581525" y="5005388"/>
          <p14:tracePt t="176755" x="4530725" y="5005388"/>
          <p14:tracePt t="176766" x="4468813" y="5005388"/>
          <p14:tracePt t="176771" x="4418013" y="5005388"/>
          <p14:tracePt t="176782" x="4381500" y="5005388"/>
          <p14:tracePt t="176785" x="4330700" y="5005388"/>
          <p14:tracePt t="176797" x="4305300" y="5005388"/>
          <p14:tracePt t="176807" x="4281488" y="5005388"/>
          <p14:tracePt t="176811" x="4256088" y="5005388"/>
          <p14:tracePt t="176821" x="4243388" y="5005388"/>
          <p14:tracePt t="176837" x="4230688" y="5005388"/>
          <p14:tracePt t="176887" x="4217988" y="5005388"/>
          <p14:tracePt t="177109" x="4230688" y="5005388"/>
          <p14:tracePt t="177113" x="4256088" y="5018088"/>
          <p14:tracePt t="177126" x="4281488" y="5030788"/>
          <p14:tracePt t="177129" x="4318000" y="5056188"/>
          <p14:tracePt t="177140" x="4343400" y="5068888"/>
          <p14:tracePt t="177150" x="4394200" y="5081588"/>
          <p14:tracePt t="177155" x="4418013" y="5092700"/>
          <p14:tracePt t="177166" x="4456113" y="5118100"/>
          <p14:tracePt t="177170" x="4481513" y="5118100"/>
          <p14:tracePt t="177189" x="4494213" y="5118100"/>
          <p14:tracePt t="177206" x="4506913" y="5118100"/>
          <p14:tracePt t="177226" x="4518025" y="5118100"/>
          <p14:tracePt t="177266" x="4530725" y="5118100"/>
          <p14:tracePt t="177412" x="4506913" y="5092700"/>
          <p14:tracePt t="177418" x="4494213" y="5068888"/>
          <p14:tracePt t="177428" x="4418013" y="5030788"/>
          <p14:tracePt t="177431" x="4356100" y="5005388"/>
          <p14:tracePt t="177441" x="4268788" y="4968875"/>
          <p14:tracePt t="177452" x="4168775" y="4930775"/>
          <p14:tracePt t="177458" x="4043363" y="4879975"/>
          <p14:tracePt t="177468" x="3905250" y="4843463"/>
          <p14:tracePt t="177471" x="3730625" y="4805363"/>
          <p14:tracePt t="177482" x="3579813" y="4792663"/>
          <p14:tracePt t="177494" x="3454400" y="4768850"/>
          <p14:tracePt t="177499" x="3317875" y="4743450"/>
          <p14:tracePt t="177508" x="3192463" y="4718050"/>
          <p14:tracePt t="177513" x="3067050" y="4705350"/>
          <p14:tracePt t="177523" x="2979738" y="4705350"/>
          <p14:tracePt t="177533" x="2879725" y="4679950"/>
          <p14:tracePt t="177538" x="2803525" y="4667250"/>
          <p14:tracePt t="177550" x="2728913" y="4667250"/>
          <p14:tracePt t="177553" x="2678113" y="4656138"/>
          <p14:tracePt t="177564" x="2641600" y="4656138"/>
          <p14:tracePt t="177574" x="2616200" y="4656138"/>
          <p14:tracePt t="177577" x="2590800" y="4656138"/>
          <p14:tracePt t="177587" x="2565400" y="4656138"/>
          <p14:tracePt t="177593" x="2554288" y="4656138"/>
          <p14:tracePt t="177604" x="2541588" y="4656138"/>
          <p14:tracePt t="177613" x="2516188" y="4656138"/>
          <p14:tracePt t="177617" x="2503488" y="4656138"/>
          <p14:tracePt t="177628" x="2490788" y="4656138"/>
          <p14:tracePt t="177633" x="2465388" y="4656138"/>
          <p14:tracePt t="177644" x="2441575" y="4656138"/>
          <p14:tracePt t="177654" x="2403475" y="4656138"/>
          <p14:tracePt t="177660" x="2339975" y="4667250"/>
          <p14:tracePt t="177669" x="2290763" y="4679950"/>
          <p14:tracePt t="177673" x="2228850" y="4692650"/>
          <p14:tracePt t="177684" x="2178050" y="4718050"/>
          <p14:tracePt t="177694" x="2127250" y="4730750"/>
          <p14:tracePt t="177700" x="2103438" y="4730750"/>
          <p14:tracePt t="177710" x="2078038" y="4743450"/>
          <p14:tracePt t="177716" x="2052638" y="4768850"/>
          <p14:tracePt t="177725" x="2027238" y="4768850"/>
          <p14:tracePt t="177736" x="2003425" y="4768850"/>
          <p14:tracePt t="177749" x="1965325" y="4792663"/>
          <p14:tracePt t="177755" x="1952625" y="4792663"/>
          <p14:tracePt t="177766" x="1914525" y="4818063"/>
          <p14:tracePt t="177775" x="1890713" y="4830763"/>
          <p14:tracePt t="177780" x="1878013" y="4830763"/>
          <p14:tracePt t="177790" x="1852613" y="4843463"/>
          <p14:tracePt t="177795" x="1839913" y="4843463"/>
          <p14:tracePt t="177805" x="1827213" y="4856163"/>
          <p14:tracePt t="177822" x="1814513" y="4856163"/>
          <p14:tracePt t="177836" x="1801813" y="4868863"/>
          <p14:tracePt t="177845" x="1790700" y="4868863"/>
          <p14:tracePt t="177856" x="1790700" y="4879975"/>
          <p14:tracePt t="177862" x="1778000" y="4879975"/>
          <p14:tracePt t="177911" x="1752600" y="4892675"/>
          <p14:tracePt t="178905" x="1739900" y="4905375"/>
          <p14:tracePt t="179370" x="1739900" y="4918075"/>
          <p14:tracePt t="179446" x="1752600" y="4918075"/>
          <p14:tracePt t="179456" x="1752600" y="4905375"/>
          <p14:tracePt t="179460" x="1765300" y="4892675"/>
          <p14:tracePt t="179476" x="1765300" y="4879975"/>
          <p14:tracePt t="179485" x="1778000" y="4868863"/>
          <p14:tracePt t="179500" x="1790700" y="4868863"/>
          <p14:tracePt t="179510" x="1790700" y="4856163"/>
          <p14:tracePt t="179515" x="1790700" y="4843463"/>
          <p14:tracePt t="179525" x="1801813" y="4830763"/>
          <p14:tracePt t="179602" x="1801813" y="4818063"/>
          <p14:tracePt t="179625" x="1790700" y="4818063"/>
          <p14:tracePt t="179636" x="1778000" y="4818063"/>
          <p14:tracePt t="179652" x="1765300" y="4818063"/>
          <p14:tracePt t="179662" x="1752600" y="4818063"/>
          <p14:tracePt t="179668" x="1739900" y="4818063"/>
          <p14:tracePt t="179677" x="1714500" y="4830763"/>
          <p14:tracePt t="179698" x="1701800" y="4843463"/>
          <p14:tracePt t="179718" x="1689100" y="4856163"/>
          <p14:tracePt t="180372" x="1689100" y="4868863"/>
          <p14:tracePt t="180394" x="1689100" y="4879975"/>
          <p14:tracePt t="180407" x="1689100" y="4892675"/>
          <p14:tracePt t="180433" x="1689100" y="4905375"/>
          <p14:tracePt t="180444" x="1701800" y="4905375"/>
          <p14:tracePt t="180447" x="1714500" y="4905375"/>
          <p14:tracePt t="180477" x="1714500" y="4918075"/>
          <p14:tracePt t="180534" x="1714500" y="4930775"/>
          <p14:tracePt t="180550" x="1714500" y="4943475"/>
          <p14:tracePt t="180559" x="1727200" y="4956175"/>
          <p14:tracePt t="180564" x="1727200" y="4968875"/>
          <p14:tracePt t="180584" x="1739900" y="4992688"/>
          <p14:tracePt t="181230" x="1752600" y="4992688"/>
          <p14:tracePt t="182092" x="1765300" y="4992688"/>
          <p14:tracePt t="182112" x="1790700" y="4981575"/>
          <p14:tracePt t="182118" x="1801813" y="4930775"/>
          <p14:tracePt t="182128" x="1801813" y="4918075"/>
          <p14:tracePt t="182133" x="1814513" y="4892675"/>
          <p14:tracePt t="182144" x="1814513" y="4856163"/>
          <p14:tracePt t="182154" x="1814513" y="4843463"/>
          <p14:tracePt t="182158" x="1827213" y="4843463"/>
          <p14:tracePt t="182174" x="1827213" y="4830763"/>
          <p14:tracePt t="182310" x="1839913" y="4843463"/>
          <p14:tracePt t="182319" x="1839913" y="4879975"/>
          <p14:tracePt t="182326" x="1839913" y="4930775"/>
          <p14:tracePt t="182336" x="1865313" y="4968875"/>
          <p14:tracePt t="182340" x="1865313" y="5005388"/>
          <p14:tracePt t="182349" x="1890713" y="5030788"/>
          <p14:tracePt t="182361" x="1890713" y="5056188"/>
          <p14:tracePt t="182366" x="1890713" y="5068888"/>
          <p14:tracePt t="182380" x="1890713" y="5081588"/>
          <p14:tracePt t="182389" x="1890713" y="5092700"/>
          <p14:tracePt t="182416" x="1890713" y="5105400"/>
          <p14:tracePt t="182429" x="1903413" y="5118100"/>
          <p14:tracePt t="182481" x="1914525" y="5118100"/>
          <p14:tracePt t="182491" x="1927225" y="5118100"/>
          <p14:tracePt t="182502" x="1952625" y="5118100"/>
          <p14:tracePt t="182506" x="2014538" y="5118100"/>
          <p14:tracePt t="182515" x="2078038" y="5092700"/>
          <p14:tracePt t="182521" x="2165350" y="5081588"/>
          <p14:tracePt t="182531" x="2265363" y="5043488"/>
          <p14:tracePt t="182542" x="2365375" y="5018088"/>
          <p14:tracePt t="182545" x="2503488" y="5005388"/>
          <p14:tracePt t="182558" x="2654300" y="4981575"/>
          <p14:tracePt t="182562" x="2803525" y="4981575"/>
          <p14:tracePt t="182572" x="2941638" y="4981575"/>
          <p14:tracePt t="182582" x="3092450" y="4981575"/>
          <p14:tracePt t="182588" x="3216275" y="4981575"/>
          <p14:tracePt t="182597" x="3367088" y="4981575"/>
          <p14:tracePt t="182602" x="3505200" y="4981575"/>
          <p14:tracePt t="182612" x="3617913" y="4981575"/>
          <p14:tracePt t="182621" x="3779838" y="4981575"/>
          <p14:tracePt t="182628" x="3930650" y="4981575"/>
          <p14:tracePt t="182637" x="4081463" y="4981575"/>
          <p14:tracePt t="182641" x="4230688" y="4981575"/>
          <p14:tracePt t="182651" x="4343400" y="4981575"/>
          <p14:tracePt t="182661" x="4468813" y="4981575"/>
          <p14:tracePt t="182667" x="4530725" y="4981575"/>
          <p14:tracePt t="182675" x="4606925" y="4981575"/>
          <p14:tracePt t="182687" x="4656138" y="4981575"/>
          <p14:tracePt t="182692" x="4681538" y="4981575"/>
          <p14:tracePt t="182702" x="4706938" y="4981575"/>
          <p14:tracePt t="182708" x="4706938" y="4968875"/>
          <p14:tracePt t="182728" x="4732338" y="4956175"/>
          <p14:tracePt t="183287" x="4732338" y="4968875"/>
          <p14:tracePt t="183292" x="4706938" y="4968875"/>
          <p14:tracePt t="183302" x="4694238" y="4992688"/>
          <p14:tracePt t="183308" x="4681538" y="4992688"/>
          <p14:tracePt t="183327" x="4668838" y="5005388"/>
          <p14:tracePt t="183332" x="4656138" y="5005388"/>
          <p14:tracePt t="183342" x="4643438" y="5018088"/>
          <p14:tracePt t="183358" x="4619625" y="5030788"/>
          <p14:tracePt t="183372" x="4606925" y="5030788"/>
          <p14:tracePt t="183381" x="4606925" y="5043488"/>
          <p14:tracePt t="183423" x="4594225" y="5043488"/>
          <p14:tracePt t="183447" x="4568825" y="5043488"/>
          <p14:tracePt t="183474" x="4556125" y="5043488"/>
          <p14:tracePt t="183483" x="4543425" y="5043488"/>
          <p14:tracePt t="183498" x="4530725" y="5030788"/>
          <p14:tracePt t="183508" x="4530725" y="5018088"/>
          <p14:tracePt t="183534" x="4518025" y="5018088"/>
          <p14:tracePt t="183746" x="4506913" y="5018088"/>
          <p14:tracePt t="183772" x="4494213" y="5005388"/>
          <p14:tracePt t="183782" x="4481513" y="4992688"/>
          <p14:tracePt t="183815" x="4481513" y="4981575"/>
          <p14:tracePt t="184189" x="4494213" y="4981575"/>
          <p14:tracePt t="184200" x="4506913" y="4981575"/>
          <p14:tracePt t="184215" x="4530725" y="4981575"/>
          <p14:tracePt t="184226" x="4543425" y="4968875"/>
          <p14:tracePt t="184246" x="4556125" y="4968875"/>
          <p14:tracePt t="186284" x="4556125" y="4956175"/>
          <p14:tracePt t="186287" x="4556125" y="4943475"/>
          <p14:tracePt t="186298" x="4556125" y="4930775"/>
          <p14:tracePt t="186304" x="4556125" y="4918075"/>
          <p14:tracePt t="186314" x="4543425" y="4918075"/>
          <p14:tracePt t="186500" x="4530725" y="4905375"/>
          <p14:tracePt t="186525" x="4506913" y="4905375"/>
          <p14:tracePt t="186540" x="4481513" y="4905375"/>
          <p14:tracePt t="186550" x="4456113" y="4918075"/>
          <p14:tracePt t="186565" x="4430713" y="4930775"/>
          <p14:tracePt t="186569" x="4368800" y="4956175"/>
          <p14:tracePt t="186580" x="4343400" y="4956175"/>
          <p14:tracePt t="186590" x="4281488" y="4968875"/>
          <p14:tracePt t="186596" x="4243388" y="4981575"/>
          <p14:tracePt t="186606" x="4181475" y="4981575"/>
          <p14:tracePt t="186610" x="4105275" y="4992688"/>
          <p14:tracePt t="186619" x="4056063" y="4992688"/>
          <p14:tracePt t="186630" x="3968750" y="4992688"/>
          <p14:tracePt t="186636" x="3867150" y="4992688"/>
          <p14:tracePt t="186646" x="3756025" y="4992688"/>
          <p14:tracePt t="186651" x="3617913" y="4992688"/>
          <p14:tracePt t="186661" x="3467100" y="4992688"/>
          <p14:tracePt t="186672" x="3341688" y="4992688"/>
          <p14:tracePt t="186676" x="3192463" y="4992688"/>
          <p14:tracePt t="186686" x="3054350" y="4992688"/>
          <p14:tracePt t="186692" x="2916238" y="4992688"/>
          <p14:tracePt t="186702" x="2767013" y="4992688"/>
          <p14:tracePt t="186711" x="2654300" y="4992688"/>
          <p14:tracePt t="186717" x="2541588" y="4992688"/>
          <p14:tracePt t="186727" x="2441575" y="4992688"/>
          <p14:tracePt t="186731" x="2352675" y="4992688"/>
          <p14:tracePt t="186741" x="2265363" y="4992688"/>
          <p14:tracePt t="186751" x="2216150" y="4992688"/>
          <p14:tracePt t="186758" x="2152650" y="4992688"/>
          <p14:tracePt t="186768" x="2052638" y="4992688"/>
          <p14:tracePt t="186771" x="1952625" y="4992688"/>
          <p14:tracePt t="186781" x="1814513" y="4992688"/>
          <p14:tracePt t="186791" x="1677988" y="4992688"/>
          <p14:tracePt t="186798" x="1601788" y="4992688"/>
          <p14:tracePt t="186808" x="1501775" y="4992688"/>
          <p14:tracePt t="186812" x="1401763" y="4992688"/>
          <p14:tracePt t="186822" x="1314450" y="4992688"/>
          <p14:tracePt t="186831" x="1214438" y="4992688"/>
          <p14:tracePt t="186838" x="1127125" y="4992688"/>
          <p14:tracePt t="186847" x="1063625" y="4992688"/>
          <p14:tracePt t="186851" x="1014413" y="4992688"/>
          <p14:tracePt t="186861" x="976313" y="4992688"/>
          <p14:tracePt t="186874" x="950913" y="4992688"/>
          <p14:tracePt t="186878" x="914400" y="4992688"/>
          <p14:tracePt t="186887" x="901700" y="4992688"/>
          <p14:tracePt t="186914" x="876300" y="5005388"/>
          <p14:tracePt t="187079" x="876300" y="5018088"/>
          <p14:tracePt t="187105" x="914400" y="5030788"/>
          <p14:tracePt t="187116" x="925513" y="5030788"/>
          <p14:tracePt t="187130" x="950913" y="5030788"/>
          <p14:tracePt t="187140" x="976313" y="5030788"/>
          <p14:tracePt t="187145" x="1014413" y="5018088"/>
          <p14:tracePt t="187156" x="1038225" y="5018088"/>
          <p14:tracePt t="187170" x="1050925" y="5018088"/>
          <p14:tracePt t="187182" x="1063625" y="4992688"/>
          <p14:tracePt t="187186" x="1076325" y="4992688"/>
          <p14:tracePt t="187201" x="1089025" y="4992688"/>
          <p14:tracePt t="187212" x="1101725" y="4992688"/>
          <p14:tracePt t="187236" x="1127125" y="4992688"/>
          <p14:tracePt t="187276" x="1139825" y="4992688"/>
          <p14:tracePt t="187287" x="1150938" y="4992688"/>
          <p14:tracePt t="187301" x="1163638" y="4992688"/>
          <p14:tracePt t="187307" x="1176338" y="4992688"/>
          <p14:tracePt t="187328" x="1176338" y="4981575"/>
          <p14:tracePt t="187338" x="1189038" y="4968875"/>
          <p14:tracePt t="187378" x="1214438" y="4968875"/>
          <p14:tracePt t="187388" x="1252538" y="4968875"/>
          <p14:tracePt t="187391" x="1263650" y="4968875"/>
          <p14:tracePt t="187404" x="1289050" y="4943475"/>
          <p14:tracePt t="187414" x="1314450" y="4943475"/>
          <p14:tracePt t="187417" x="1352550" y="4943475"/>
          <p14:tracePt t="187427" x="1389063" y="4930775"/>
          <p14:tracePt t="187433" x="1439863" y="4930775"/>
          <p14:tracePt t="187443" x="1476375" y="4930775"/>
          <p14:tracePt t="187453" x="1539875" y="4918075"/>
          <p14:tracePt t="187458" x="1601788" y="4905375"/>
          <p14:tracePt t="187467" x="1665288" y="4879975"/>
          <p14:tracePt t="187474" x="1714500" y="4868863"/>
          <p14:tracePt t="187484" x="1765300" y="4856163"/>
          <p14:tracePt t="187494" x="1827213" y="4843463"/>
          <p14:tracePt t="187498" x="1878013" y="4830763"/>
          <p14:tracePt t="187508" x="1939925" y="4818063"/>
          <p14:tracePt t="187513" x="2003425" y="4805363"/>
          <p14:tracePt t="187524" x="2078038" y="4805363"/>
          <p14:tracePt t="187534" x="2178050" y="4779963"/>
          <p14:tracePt t="187538" x="2265363" y="4768850"/>
          <p14:tracePt t="187548" x="2365375" y="4743450"/>
          <p14:tracePt t="187554" x="2452688" y="4743450"/>
          <p14:tracePt t="187563" x="2565400" y="4743450"/>
          <p14:tracePt t="187574" x="2690813" y="4730750"/>
          <p14:tracePt t="187580" x="2803525" y="4730750"/>
          <p14:tracePt t="187590" x="2954338" y="4679950"/>
          <p14:tracePt t="187593" x="3092450" y="4679950"/>
          <p14:tracePt t="187603" x="3205163" y="4643438"/>
          <p14:tracePt t="187614" x="3341688" y="4630738"/>
          <p14:tracePt t="187620" x="3479800" y="4605338"/>
          <p14:tracePt t="187630" x="3592513" y="4605338"/>
          <p14:tracePt t="187633" x="3705225" y="4579938"/>
          <p14:tracePt t="187644" x="3817938" y="4567238"/>
          <p14:tracePt t="187656" x="3905250" y="4567238"/>
          <p14:tracePt t="187660" x="3992563" y="4543425"/>
          <p14:tracePt t="187669" x="4043363" y="4543425"/>
          <p14:tracePt t="187675" x="4081463" y="4530725"/>
          <p14:tracePt t="187686" x="4105275" y="4530725"/>
          <p14:tracePt t="187696" x="4130675" y="4530725"/>
          <p14:tracePt t="187700" x="4156075" y="4530725"/>
          <p14:tracePt t="187791" x="4168775" y="4530725"/>
          <p14:tracePt t="187795" x="4156075" y="4530725"/>
          <p14:tracePt t="187806" x="4130675" y="4579938"/>
          <p14:tracePt t="187812" x="4105275" y="4618038"/>
          <p14:tracePt t="187822" x="4056063" y="4643438"/>
          <p14:tracePt t="187831" x="3968750" y="4679950"/>
          <p14:tracePt t="187840" x="3856038" y="4743450"/>
          <p14:tracePt t="187847" x="3743325" y="4779963"/>
          <p14:tracePt t="187852" x="3617913" y="4805363"/>
          <p14:tracePt t="187862" x="3479800" y="4843463"/>
          <p14:tracePt t="187872" x="3328988" y="4892675"/>
          <p14:tracePt t="187877" x="3192463" y="4905375"/>
          <p14:tracePt t="187887" x="3079750" y="4905375"/>
          <p14:tracePt t="187894" x="2954338" y="4930775"/>
          <p14:tracePt t="187904" x="2841625" y="4943475"/>
          <p14:tracePt t="187913" x="2741613" y="4968875"/>
          <p14:tracePt t="187917" x="2667000" y="4968875"/>
          <p14:tracePt t="187928" x="2590800" y="4968875"/>
          <p14:tracePt t="187934" x="2516188" y="4968875"/>
          <p14:tracePt t="187944" x="2452688" y="4981575"/>
          <p14:tracePt t="187954" x="2390775" y="4981575"/>
          <p14:tracePt t="187958" x="2352675" y="4981575"/>
          <p14:tracePt t="187974" x="2265363" y="4981575"/>
          <p14:tracePt t="187984" x="2239963" y="4981575"/>
          <p14:tracePt t="187993" x="2216150" y="4981575"/>
          <p14:tracePt t="187999" x="2190750" y="4981575"/>
          <p14:tracePt t="188010" x="2165350" y="4981575"/>
          <p14:tracePt t="188013" x="2139950" y="4981575"/>
          <p14:tracePt t="188024" x="2116138" y="4981575"/>
          <p14:tracePt t="188033" x="2090738" y="4981575"/>
          <p14:tracePt t="188040" x="2065338" y="4981575"/>
          <p14:tracePt t="188050" x="2039938" y="4981575"/>
          <p14:tracePt t="188054" x="2014538" y="4981575"/>
          <p14:tracePt t="188064" x="1990725" y="4981575"/>
          <p14:tracePt t="188073" x="1978025" y="4981575"/>
          <p14:tracePt t="188090" x="1965325" y="4981575"/>
          <p14:tracePt t="188104" x="1939925" y="4981575"/>
          <p14:tracePt t="188129" x="1927225" y="4981575"/>
          <p14:tracePt t="188135" x="1914525" y="4981575"/>
          <p14:tracePt t="188145" x="1903413" y="4981575"/>
          <p14:tracePt t="188156" x="1890713" y="4981575"/>
          <p14:tracePt t="188159" x="1878013" y="4981575"/>
          <p14:tracePt t="188169" x="1852613" y="4981575"/>
          <p14:tracePt t="188176" x="1827213" y="4981575"/>
          <p14:tracePt t="188186" x="1790700" y="4981575"/>
          <p14:tracePt t="188195" x="1765300" y="4981575"/>
          <p14:tracePt t="188199" x="1714500" y="4981575"/>
          <p14:tracePt t="188210" x="1677988" y="4981575"/>
          <p14:tracePt t="188215" x="1652588" y="4981575"/>
          <p14:tracePt t="188225" x="1614488" y="4981575"/>
          <p14:tracePt t="188235" x="1601788" y="4981575"/>
          <p14:tracePt t="188241" x="1589088" y="4981575"/>
          <p14:tracePt t="188252" x="1577975" y="4981575"/>
          <p14:tracePt t="188256" x="1552575" y="4981575"/>
          <p14:tracePt t="188281" x="1527175" y="4981575"/>
          <p14:tracePt t="188291" x="1489075" y="4981575"/>
          <p14:tracePt t="188296" x="1476375" y="4981575"/>
          <p14:tracePt t="188316" x="1452563" y="4992688"/>
          <p14:tracePt t="188323" x="1427163" y="4992688"/>
          <p14:tracePt t="188332" x="1427163" y="5005388"/>
          <p14:tracePt t="188348" x="1414463" y="5005388"/>
          <p14:tracePt t="188358" x="1401763" y="5005388"/>
          <p14:tracePt t="188523" x="1401763" y="5018088"/>
          <p14:tracePt t="188534" x="1427163" y="5030788"/>
          <p14:tracePt t="188537" x="1476375" y="5030788"/>
          <p14:tracePt t="188548" x="1527175" y="5030788"/>
          <p14:tracePt t="188558" x="1589088" y="5030788"/>
          <p14:tracePt t="188563" x="1627188" y="5030788"/>
          <p14:tracePt t="188574" x="1639888" y="5030788"/>
          <p14:tracePt t="188589" x="1665288" y="5030788"/>
          <p14:tracePt t="188710" x="1639888" y="5043488"/>
          <p14:tracePt t="188720" x="1614488" y="5043488"/>
          <p14:tracePt t="188726" x="1577975" y="5068888"/>
          <p14:tracePt t="188735" x="1552575" y="5068888"/>
          <p14:tracePt t="188739" x="1539875" y="5081588"/>
          <p14:tracePt t="188750" x="1527175" y="5081588"/>
          <p14:tracePt t="188759" x="1501775" y="5092700"/>
          <p14:tracePt t="188765" x="1476375" y="5105400"/>
          <p14:tracePt t="188776" x="1465263" y="5118100"/>
          <p14:tracePt t="188780" x="1452563" y="5118100"/>
          <p14:tracePt t="188802" x="1439863" y="5130800"/>
          <p14:tracePt t="188831" x="1427163" y="5143500"/>
          <p14:tracePt t="188851" x="1414463" y="5143500"/>
          <p14:tracePt t="188865" x="1414463" y="5156200"/>
          <p14:tracePt t="188895" x="1401763" y="5168900"/>
          <p14:tracePt t="188921" x="1389063" y="5181600"/>
          <p14:tracePt t="189396" x="1401763" y="5181600"/>
          <p14:tracePt t="189406" x="1427163" y="5181600"/>
          <p14:tracePt t="189412" x="1439863" y="5181600"/>
          <p14:tracePt t="189422" x="1452563" y="5181600"/>
          <p14:tracePt t="189432" x="1476375" y="5181600"/>
          <p14:tracePt t="189436" x="1501775" y="5181600"/>
          <p14:tracePt t="189446" x="1539875" y="5181600"/>
          <p14:tracePt t="189452" x="1565275" y="5181600"/>
          <p14:tracePt t="189461" x="1589088" y="5181600"/>
          <p14:tracePt t="189472" x="1614488" y="5181600"/>
          <p14:tracePt t="189476" x="1639888" y="5181600"/>
          <p14:tracePt t="189486" x="1652588" y="5181600"/>
          <p14:tracePt t="189492" x="1677988" y="5181600"/>
          <p14:tracePt t="189501" x="1689100" y="5181600"/>
          <p14:tracePt t="189516" x="1714500" y="5181600"/>
          <p14:tracePt t="189527" x="1739900" y="5181600"/>
          <p14:tracePt t="189531" x="1765300" y="5181600"/>
          <p14:tracePt t="189542" x="1778000" y="5194300"/>
          <p14:tracePt t="189552" x="1790700" y="5194300"/>
          <p14:tracePt t="189568" x="1814513" y="5194300"/>
          <p14:tracePt t="189612" x="1827213" y="5194300"/>
          <p14:tracePt t="189631" x="1839913" y="5194300"/>
          <p14:tracePt t="189647" x="1852613" y="5205413"/>
          <p14:tracePt t="189663" x="1865313" y="5205413"/>
          <p14:tracePt t="189674" x="1878013" y="5205413"/>
          <p14:tracePt t="189688" x="1903413" y="5205413"/>
          <p14:tracePt t="189693" x="1927225" y="5205413"/>
          <p14:tracePt t="189714" x="1952625" y="5205413"/>
          <p14:tracePt t="189718" x="1965325" y="5205413"/>
          <p14:tracePt t="189727" x="2003425" y="5205413"/>
          <p14:tracePt t="189743" x="2027238" y="5205413"/>
          <p14:tracePt t="189754" x="2039938" y="5218113"/>
          <p14:tracePt t="189770" x="2052638" y="5218113"/>
          <p14:tracePt t="189783" x="2078038" y="5218113"/>
          <p14:tracePt t="189793" x="2090738" y="5218113"/>
          <p14:tracePt t="189810" x="2103438" y="5218113"/>
          <p14:tracePt t="189813" x="2116138" y="5218113"/>
          <p14:tracePt t="189840" x="2139950" y="5218113"/>
          <p14:tracePt t="189856" x="2152650" y="5218113"/>
          <p14:tracePt t="189865" x="2165350" y="5218113"/>
          <p14:tracePt t="189880" x="2178050" y="5218113"/>
          <p14:tracePt t="189895" x="2190750" y="5230813"/>
          <p14:tracePt t="189905" x="2203450" y="5243513"/>
          <p14:tracePt t="189920" x="2216150" y="5243513"/>
          <p14:tracePt t="189976" x="2228850" y="5243513"/>
          <p14:tracePt t="190171" x="2228850" y="5205413"/>
          <p14:tracePt t="190182" x="2228850" y="5130800"/>
          <p14:tracePt t="190188" x="2228850" y="5068888"/>
          <p14:tracePt t="190198" x="2228850" y="4992688"/>
          <p14:tracePt t="190204" x="2228850" y="4905375"/>
          <p14:tracePt t="190214" x="2203450" y="4805363"/>
          <p14:tracePt t="190224" x="2203450" y="4643438"/>
          <p14:tracePt t="190227" x="2203450" y="4479925"/>
          <p14:tracePt t="190238" x="2203450" y="4292600"/>
          <p14:tracePt t="190244" x="2216150" y="4092575"/>
          <p14:tracePt t="190254" x="2252663" y="3892550"/>
          <p14:tracePt t="190263" x="2290763" y="3667125"/>
          <p14:tracePt t="190267" x="2303463" y="3441700"/>
          <p14:tracePt t="190277" x="2328863" y="3254375"/>
          <p14:tracePt t="190284" x="2339975" y="3103563"/>
          <p14:tracePt t="190294" x="2378075" y="2965450"/>
          <p14:tracePt t="190304" x="2390775" y="2816225"/>
          <p14:tracePt t="190310" x="2390775" y="2703513"/>
          <p14:tracePt t="190320" x="2390775" y="2565400"/>
          <p14:tracePt t="190323" x="2390775" y="2452688"/>
          <p14:tracePt t="190334" x="2390775" y="2303463"/>
          <p14:tracePt t="190344" x="2390775" y="2190750"/>
          <p14:tracePt t="190349" x="2390775" y="2052638"/>
          <p14:tracePt t="190359" x="2428875" y="1952625"/>
          <p14:tracePt t="190363" x="2452688" y="1827213"/>
          <p14:tracePt t="190374" x="2452688" y="1714500"/>
          <p14:tracePt t="190384" x="2465388" y="1627188"/>
          <p14:tracePt t="190390" x="2478088" y="1539875"/>
          <p14:tracePt t="190399" x="2490788" y="1489075"/>
          <p14:tracePt t="190404" x="2490788" y="1414463"/>
          <p14:tracePt t="190414" x="2490788" y="1363663"/>
          <p14:tracePt t="190423" x="2490788" y="1339850"/>
          <p14:tracePt t="190430" x="2490788" y="1314450"/>
          <p14:tracePt t="190439" x="2490788" y="1301750"/>
          <p14:tracePt t="190446" x="2490788" y="1289050"/>
          <p14:tracePt t="190455" x="2490788" y="1276350"/>
          <p14:tracePt t="190479" x="2465388" y="1263650"/>
          <p14:tracePt t="190516" x="2452688" y="1263650"/>
          <p14:tracePt t="190525" x="2428875" y="1327150"/>
          <p14:tracePt t="190529" x="2416175" y="1476375"/>
          <p14:tracePt t="190540" x="2365375" y="1789113"/>
          <p14:tracePt t="190546" x="2365375" y="2201863"/>
          <p14:tracePt t="190555" x="2290763" y="2665413"/>
          <p14:tracePt t="190565" x="2228850" y="3154363"/>
          <p14:tracePt t="190572" x="2165350" y="3616325"/>
          <p14:tracePt t="190582" x="2103438" y="3979863"/>
          <p14:tracePt t="190586" x="2039938" y="4305300"/>
          <p14:tracePt t="190595" x="1965325" y="4579938"/>
          <p14:tracePt t="190606" x="1890713" y="4756150"/>
          <p14:tracePt t="190612" x="1814513" y="4943475"/>
          <p14:tracePt t="190622" x="1765300" y="5068888"/>
          <p14:tracePt t="190626" x="1689100" y="5194300"/>
          <p14:tracePt t="190638" x="1652588" y="5305425"/>
          <p14:tracePt t="190648" x="1614488" y="5418138"/>
          <p14:tracePt t="190652" x="1577975" y="5494338"/>
          <p14:tracePt t="190662" x="1565275" y="5556250"/>
          <p14:tracePt t="190667" x="1552575" y="5581650"/>
          <p14:tracePt t="190677" x="1539875" y="5630863"/>
          <p14:tracePt t="190687" x="1539875" y="5656263"/>
          <p14:tracePt t="190692" x="1539875" y="5694363"/>
          <p14:tracePt t="190701" x="1539875" y="5732463"/>
          <p14:tracePt t="190707" x="1514475" y="5756275"/>
          <p14:tracePt t="190727" x="1514475" y="5781675"/>
          <p14:tracePt t="190731" x="1514475" y="5807075"/>
          <p14:tracePt t="190748" x="1514475" y="5856288"/>
          <p14:tracePt t="190758" x="1514475" y="5868988"/>
          <p14:tracePt t="190767" x="1514475" y="5881688"/>
          <p14:tracePt t="190771" x="1514475" y="5919788"/>
          <p14:tracePt t="190782" x="1514475" y="5945188"/>
          <p14:tracePt t="190788" x="1514475" y="5969000"/>
          <p14:tracePt t="190797" x="1514475" y="5994400"/>
          <p14:tracePt t="190808" x="1539875" y="6032500"/>
          <p14:tracePt t="190814" x="1539875" y="6045200"/>
          <p14:tracePt t="190828" x="1539875" y="6069013"/>
          <p14:tracePt t="190837" x="1539875" y="6094413"/>
          <p14:tracePt t="190848" x="1539875" y="6132513"/>
          <p14:tracePt t="190854" x="1539875" y="6181725"/>
          <p14:tracePt t="190863" x="1565275" y="6207125"/>
          <p14:tracePt t="190877" x="1577975" y="6219825"/>
          <p14:tracePt t="190887" x="1577975" y="6232525"/>
          <p14:tracePt t="190954" x="1589088" y="6232525"/>
          <p14:tracePt t="190963" x="1614488" y="6232525"/>
          <p14:tracePt t="190970" x="1614488" y="6219825"/>
          <p14:tracePt t="190979" x="1652588" y="6181725"/>
          <p14:tracePt t="190990" x="1677988" y="6107113"/>
          <p14:tracePt t="190993" x="1677988" y="6094413"/>
          <p14:tracePt t="191004" x="1677988" y="6045200"/>
          <p14:tracePt t="191009" x="1677988" y="6007100"/>
          <p14:tracePt t="191020" x="1701800" y="5981700"/>
          <p14:tracePt t="191030" x="1701800" y="5956300"/>
          <p14:tracePt t="191036" x="1701800" y="5932488"/>
          <p14:tracePt t="191045" x="1701800" y="5907088"/>
          <p14:tracePt t="191060" x="1701800" y="5881688"/>
          <p14:tracePt t="191075" x="1701800" y="5856288"/>
          <p14:tracePt t="191086" x="1701800" y="5843588"/>
          <p14:tracePt t="191090" x="1701800" y="5832475"/>
          <p14:tracePt t="191112" x="1701800" y="5819775"/>
          <p14:tracePt t="191116" x="1701800" y="5794375"/>
          <p14:tracePt t="191132" x="1701800" y="5756275"/>
          <p14:tracePt t="191181" x="1701800" y="5743575"/>
          <p14:tracePt t="191212" x="1701800" y="5732463"/>
          <p14:tracePt t="191236" x="1701800" y="5719763"/>
          <p14:tracePt t="191242" x="1701800" y="5707063"/>
          <p14:tracePt t="191251" x="1701800" y="5694363"/>
          <p14:tracePt t="191268" x="1701800" y="5668963"/>
          <p14:tracePt t="191308" x="1701800" y="5656263"/>
          <p14:tracePt t="191331" x="1701800" y="5643563"/>
          <p14:tracePt t="191358" x="1701800" y="5630863"/>
          <p14:tracePt t="191373" x="1701800" y="5619750"/>
          <p14:tracePt t="191383" x="1714500" y="5594350"/>
          <p14:tracePt t="191398" x="1727200" y="5594350"/>
          <p14:tracePt t="191418" x="1727200" y="5581650"/>
          <p14:tracePt t="191473" x="1739900" y="5568950"/>
          <p14:tracePt t="191488" x="1752600" y="5568950"/>
          <p14:tracePt t="191494" x="1765300" y="5556250"/>
          <p14:tracePt t="191503" x="1765300" y="5543550"/>
          <p14:tracePt t="191520" x="1778000" y="5543550"/>
          <p14:tracePt t="191529" x="1790700" y="5543550"/>
          <p14:tracePt t="191533" x="1827213" y="5530850"/>
          <p14:tracePt t="191544" x="1865313" y="5518150"/>
          <p14:tracePt t="191554" x="1903413" y="5518150"/>
          <p14:tracePt t="191559" x="1927225" y="5507038"/>
          <p14:tracePt t="191570" x="1978025" y="5494338"/>
          <p14:tracePt t="191573" x="2003425" y="5494338"/>
          <p14:tracePt t="191587" x="2027238" y="5481638"/>
          <p14:tracePt t="191595" x="2039938" y="5481638"/>
          <p14:tracePt t="191620" x="2052638" y="5468938"/>
          <p14:tracePt t="191751" x="2052638" y="5456238"/>
          <p14:tracePt t="191766" x="2052638" y="5430838"/>
          <p14:tracePt t="191775" x="2052638" y="5407025"/>
          <p14:tracePt t="191792" x="2039938" y="5394325"/>
          <p14:tracePt t="191968" x="2027238" y="5394325"/>
          <p14:tracePt t="191973" x="2014538" y="5394325"/>
          <p14:tracePt t="191984" x="2003425" y="5381625"/>
          <p14:tracePt t="191988" x="1990725" y="5381625"/>
          <p14:tracePt t="191997" x="1978025" y="5381625"/>
          <p14:tracePt t="192008" x="1965325" y="5381625"/>
          <p14:tracePt t="192014" x="1939925" y="5381625"/>
          <p14:tracePt t="192063" x="1914525" y="5381625"/>
          <p14:tracePt t="192099" x="1890713" y="5368925"/>
          <p14:tracePt t="192124" x="1878013" y="5368925"/>
          <p14:tracePt t="192139" x="1865313" y="5368925"/>
          <p14:tracePt t="192155" x="1852613" y="5368925"/>
          <p14:tracePt t="192169" x="1839913" y="5368925"/>
          <p14:tracePt t="192195" x="1827213" y="5368925"/>
          <p14:tracePt t="192295" x="1814513" y="5368925"/>
          <p14:tracePt t="192366" x="1801813" y="5368925"/>
          <p14:tracePt t="192876" x="1801813" y="5356225"/>
          <p14:tracePt t="192885" x="1801813" y="5330825"/>
          <p14:tracePt t="192902" x="1839913" y="5294313"/>
          <p14:tracePt t="192911" x="1878013" y="5243513"/>
          <p14:tracePt t="192916" x="1914525" y="5218113"/>
          <p14:tracePt t="192925" x="1939925" y="5181600"/>
          <p14:tracePt t="192936" x="1965325" y="5156200"/>
          <p14:tracePt t="192942" x="2003425" y="5143500"/>
          <p14:tracePt t="192952" x="2027238" y="5092700"/>
          <p14:tracePt t="192969" x="2090738" y="5043488"/>
          <p14:tracePt t="192977" x="2103438" y="5018088"/>
          <p14:tracePt t="192982" x="2116138" y="5005388"/>
          <p14:tracePt t="192992" x="2127250" y="4981575"/>
          <p14:tracePt t="192998" x="2139950" y="4956175"/>
          <p14:tracePt t="193007" x="2165350" y="4943475"/>
          <p14:tracePt t="193018" x="2165350" y="4930775"/>
          <p14:tracePt t="193021" x="2190750" y="4892675"/>
          <p14:tracePt t="193031" x="2216150" y="4843463"/>
          <p14:tracePt t="193037" x="2228850" y="4805363"/>
          <p14:tracePt t="193048" x="2265363" y="4756150"/>
          <p14:tracePt t="193058" x="2278063" y="4730750"/>
          <p14:tracePt t="193062" x="2290763" y="4705350"/>
          <p14:tracePt t="193071" x="2316163" y="4643438"/>
          <p14:tracePt t="193088" x="2328863" y="4618038"/>
          <p14:tracePt t="193098" x="2339975" y="4605338"/>
          <p14:tracePt t="193108" x="2339975" y="4592638"/>
          <p14:tracePt t="193111" x="2352675" y="4579938"/>
          <p14:tracePt t="193122" x="2365375" y="4567238"/>
          <p14:tracePt t="193127" x="2378075" y="4567238"/>
          <p14:tracePt t="193148" x="2403475" y="4554538"/>
          <p14:tracePt t="193168" x="2428875" y="4554538"/>
          <p14:tracePt t="193178" x="2441575" y="4554538"/>
          <p14:tracePt t="193188" x="2452688" y="4554538"/>
          <p14:tracePt t="193202" x="2452688" y="4543425"/>
          <p14:tracePt t="193214" x="2465388" y="4543425"/>
          <p14:tracePt t="193237" x="2478088" y="4543425"/>
          <p14:tracePt t="193254" x="2490788" y="4543425"/>
          <p14:tracePt t="193268" x="2528888" y="4543425"/>
          <p14:tracePt t="193277" x="2528888" y="4554538"/>
          <p14:tracePt t="193283" x="2541588" y="4554538"/>
          <p14:tracePt t="193308" x="2554288" y="4554538"/>
          <p14:tracePt t="193439" x="2565400" y="4554538"/>
          <p14:tracePt t="193460" x="2578100" y="4554538"/>
          <p14:tracePt t="193466" x="2590800" y="4554538"/>
          <p14:tracePt t="193475" x="2603500" y="4554538"/>
          <p14:tracePt t="193479" x="2616200" y="4554538"/>
          <p14:tracePt t="193489" x="2628900" y="4554538"/>
          <p14:tracePt t="193500" x="2641600" y="4543425"/>
          <p14:tracePt t="193506" x="2654300" y="4543425"/>
          <p14:tracePt t="193515" x="2667000" y="4530725"/>
          <p14:tracePt t="193529" x="2678113" y="4530725"/>
          <p14:tracePt t="193556" x="2690813" y="4518025"/>
          <p14:tracePt t="193582" x="2703513" y="4518025"/>
          <p14:tracePt t="193601" x="2703513" y="4505325"/>
          <p14:tracePt t="193605" x="2703513" y="4492625"/>
          <p14:tracePt t="193622" x="2716213" y="4492625"/>
          <p14:tracePt t="193641" x="2728913" y="4479925"/>
          <p14:tracePt t="193656" x="2741613" y="4467225"/>
          <p14:tracePt t="193687" x="2754313" y="4454525"/>
          <p14:tracePt t="193701" x="2767013" y="4454525"/>
          <p14:tracePt t="193718" x="2778125" y="4454525"/>
          <p14:tracePt t="193737" x="2790825" y="4454525"/>
          <p14:tracePt t="193751" x="2803525" y="4443413"/>
          <p14:tracePt t="193762" x="2803525" y="4430713"/>
          <p14:tracePt t="193778" x="2816225" y="4430713"/>
          <p14:tracePt t="193798" x="2828925" y="4430713"/>
          <p14:tracePt t="193824" x="2841625" y="4418013"/>
          <p14:tracePt t="193828" x="2854325" y="4418013"/>
          <p14:tracePt t="193838" x="2867025" y="4405313"/>
          <p14:tracePt t="193867" x="2879725" y="4405313"/>
          <p14:tracePt t="193887" x="2890838" y="4392613"/>
          <p14:tracePt t="194026" x="2890838" y="4379913"/>
          <p14:tracePt t="194055" x="2890838" y="4367213"/>
          <p14:tracePt t="194125" x="2890838" y="4341813"/>
          <p14:tracePt t="194215" x="2890838" y="4330700"/>
          <p14:tracePt t="194268" x="2879725" y="4318000"/>
          <p14:tracePt t="194322" x="2867025" y="4318000"/>
          <p14:tracePt t="194342" x="2854325" y="4318000"/>
          <p14:tracePt t="194373" x="2828925" y="4318000"/>
          <p14:tracePt t="194413" x="2816225" y="4318000"/>
          <p14:tracePt t="195452" x="2816225" y="4330700"/>
          <p14:tracePt t="195462" x="2816225" y="4354513"/>
          <p14:tracePt t="195467" x="2816225" y="4418013"/>
          <p14:tracePt t="195478" x="2816225" y="4467225"/>
          <p14:tracePt t="195484" x="2816225" y="4554538"/>
          <p14:tracePt t="195494" x="2790825" y="4630738"/>
          <p14:tracePt t="195503" x="2790825" y="4705350"/>
          <p14:tracePt t="195507" x="2767013" y="4818063"/>
          <p14:tracePt t="195518" x="2754313" y="4879975"/>
          <p14:tracePt t="195524" x="2741613" y="4956175"/>
          <p14:tracePt t="195533" x="2741613" y="5005388"/>
          <p14:tracePt t="195543" x="2728913" y="5056188"/>
          <p14:tracePt t="195549" x="2716213" y="5092700"/>
          <p14:tracePt t="195558" x="2690813" y="5130800"/>
          <p14:tracePt t="195563" x="2690813" y="5168900"/>
          <p14:tracePt t="195574" x="2678113" y="5194300"/>
          <p14:tracePt t="195583" x="2654300" y="5218113"/>
          <p14:tracePt t="195587" x="2641600" y="5256213"/>
          <p14:tracePt t="195599" x="2616200" y="5294313"/>
          <p14:tracePt t="195604" x="2603500" y="5330825"/>
          <p14:tracePt t="195614" x="2578100" y="5356225"/>
          <p14:tracePt t="195623" x="2565400" y="5381625"/>
          <p14:tracePt t="195629" x="2541588" y="5394325"/>
          <p14:tracePt t="195639" x="2528888" y="5430838"/>
          <p14:tracePt t="195644" x="2503488" y="5456238"/>
          <p14:tracePt t="195664" x="2478088" y="5456238"/>
          <p14:tracePt t="195670" x="2465388" y="5481638"/>
          <p14:tracePt t="195679" x="2452688" y="5481638"/>
          <p14:tracePt t="195683" x="2428875" y="5481638"/>
          <p14:tracePt t="195694" x="2390775" y="5494338"/>
          <p14:tracePt t="195703" x="2390775" y="5507038"/>
          <p14:tracePt t="195709" x="2365375" y="5507038"/>
          <p14:tracePt t="195719" x="2352675" y="5507038"/>
          <p14:tracePt t="195724" x="2339975" y="5507038"/>
          <p14:tracePt t="195733" x="2328863" y="5507038"/>
          <p14:tracePt t="195744" x="2303463" y="5507038"/>
          <p14:tracePt t="195760" x="2278063" y="5507038"/>
          <p14:tracePt t="195766" x="2252663" y="5507038"/>
          <p14:tracePt t="195776" x="2228850" y="5507038"/>
          <p14:tracePt t="195786" x="2203450" y="5507038"/>
          <p14:tracePt t="195800" x="2178050" y="5507038"/>
          <p14:tracePt t="195816" x="2165350" y="5507038"/>
          <p14:tracePt t="195826" x="2152650" y="5507038"/>
          <p14:tracePt t="195830" x="2139950" y="5507038"/>
          <p14:tracePt t="195841" x="2116138" y="5494338"/>
          <p14:tracePt t="195856" x="2103438" y="5494338"/>
          <p14:tracePt t="195875" x="2090738" y="5494338"/>
          <p14:tracePt t="195886" x="2078038" y="5481638"/>
          <p14:tracePt t="195955" x="2065338" y="5481638"/>
          <p14:tracePt t="195998" x="2052638" y="5481638"/>
          <p14:tracePt t="196001" x="2039938" y="5481638"/>
          <p14:tracePt t="196028" x="2027238" y="5468938"/>
          <p14:tracePt t="196077" x="2027238" y="5456238"/>
          <p14:tracePt t="196094" x="2014538" y="5456238"/>
          <p14:tracePt t="196108" x="2014538" y="5443538"/>
          <p14:tracePt t="196134" x="2014538" y="5430838"/>
          <p14:tracePt t="196144" x="2003425" y="5418138"/>
          <p14:tracePt t="196244" x="1990725" y="5418138"/>
          <p14:tracePt t="196270" x="1990725" y="5407025"/>
          <p14:tracePt t="196283" x="1978025" y="5394325"/>
          <p14:tracePt t="196313" x="1978025" y="5381625"/>
          <p14:tracePt t="196390" x="1965325" y="5368925"/>
          <p14:tracePt t="196436" x="1952625" y="5368925"/>
          <p14:tracePt t="196465" x="1939925" y="5356225"/>
          <p14:tracePt t="197424" x="1952625" y="5356225"/>
          <p14:tracePt t="197456" x="1965325" y="5356225"/>
          <p14:tracePt t="197469" x="1978025" y="5356225"/>
          <p14:tracePt t="197535" x="1990725" y="5356225"/>
          <p14:tracePt t="197539" x="2003425" y="5356225"/>
          <p14:tracePt t="197581" x="2027238" y="5356225"/>
          <p14:tracePt t="197606" x="2039938" y="5356225"/>
          <p14:tracePt t="197632" x="2052638" y="5356225"/>
          <p14:tracePt t="197732" x="2065338" y="5356225"/>
          <p14:tracePt t="197808" x="2078038" y="5356225"/>
          <p14:tracePt t="197894" x="2090738" y="5356225"/>
          <p14:tracePt t="198276" x="2116138" y="5356225"/>
          <p14:tracePt t="198298" x="2127250" y="5356225"/>
          <p14:tracePt t="198307" x="2139950" y="5356225"/>
          <p14:tracePt t="198318" x="2152650" y="5356225"/>
          <p14:tracePt t="198322" x="2165350" y="5356225"/>
          <p14:tracePt t="198332" x="2178050" y="5356225"/>
          <p14:tracePt t="198337" x="2190750" y="5356225"/>
          <p14:tracePt t="198347" x="2203450" y="5356225"/>
          <p14:tracePt t="198358" x="2228850" y="5356225"/>
          <p14:tracePt t="198372" x="2252663" y="5356225"/>
          <p14:tracePt t="198388" x="2265363" y="5356225"/>
          <p14:tracePt t="198397" x="2278063" y="5356225"/>
          <p14:tracePt t="198404" x="2290763" y="5356225"/>
          <p14:tracePt t="198414" x="2303463" y="5356225"/>
          <p14:tracePt t="198417" x="2316163" y="5356225"/>
          <p14:tracePt t="198443" x="2339975" y="5356225"/>
          <p14:tracePt t="198463" x="2365375" y="5356225"/>
          <p14:tracePt t="198509" x="2378075" y="5356225"/>
          <p14:tracePt t="198524" x="2390775" y="5356225"/>
          <p14:tracePt t="198539" x="2403475" y="5356225"/>
          <p14:tracePt t="198559" x="2416175" y="5356225"/>
          <p14:tracePt t="198564" x="2428875" y="5356225"/>
          <p14:tracePt t="198574" x="2441575" y="5356225"/>
          <p14:tracePt t="198609" x="2452688" y="5356225"/>
          <p14:tracePt t="198948" x="2465388" y="5343525"/>
          <p14:tracePt t="198962" x="2465388" y="5330825"/>
          <p14:tracePt t="198973" x="2478088" y="5318125"/>
          <p14:tracePt t="198988" x="2490788" y="5318125"/>
          <p14:tracePt t="201026" x="2503488" y="5318125"/>
          <p14:tracePt t="201035" x="2516188" y="5318125"/>
          <p14:tracePt t="201046" x="2541588" y="5318125"/>
          <p14:tracePt t="201050" x="2565400" y="5318125"/>
          <p14:tracePt t="201061" x="2590800" y="5318125"/>
          <p14:tracePt t="201066" x="2603500" y="5318125"/>
          <p14:tracePt t="201076" x="2616200" y="5318125"/>
          <p14:tracePt t="201085" x="2628900" y="5318125"/>
          <p14:tracePt t="201092" x="2641600" y="5318125"/>
          <p14:tracePt t="201106" x="2654300" y="5318125"/>
          <p14:tracePt t="201115" x="2667000" y="5318125"/>
          <p14:tracePt t="201399" x="2690813" y="5318125"/>
          <p14:tracePt t="201449" x="2703513" y="5318125"/>
          <p14:tracePt t="201453" x="2716213" y="5318125"/>
          <p14:tracePt t="201519" x="2728913" y="5330825"/>
          <p14:tracePt t="201620" x="2741613" y="5330825"/>
          <p14:tracePt t="201778" x="2754313" y="5330825"/>
          <p14:tracePt t="201807" x="2778125" y="5330825"/>
          <p14:tracePt t="201823" x="2803525" y="5330825"/>
          <p14:tracePt t="201834" x="2816225" y="5330825"/>
          <p14:tracePt t="201843" x="2828925" y="5330825"/>
          <p14:tracePt t="201847" x="2841625" y="5330825"/>
          <p14:tracePt t="201863" x="2854325" y="5330825"/>
          <p14:tracePt t="201873" x="2867025" y="5343525"/>
          <p14:tracePt t="202756" x="2890838" y="5343525"/>
          <p14:tracePt t="202760" x="2916238" y="5343525"/>
          <p14:tracePt t="202770" x="2941638" y="5343525"/>
          <p14:tracePt t="202781" x="2967038" y="5343525"/>
          <p14:tracePt t="202785" x="2992438" y="5343525"/>
          <p14:tracePt t="202796" x="3003550" y="5343525"/>
          <p14:tracePt t="202801" x="3016250" y="5343525"/>
          <p14:tracePt t="202821" x="3028950" y="5343525"/>
          <p14:tracePt t="202835" x="3028950" y="5356225"/>
          <p14:tracePt t="203053" x="3054350" y="5281613"/>
          <p14:tracePt t="203064" x="3103563" y="5168900"/>
          <p14:tracePt t="203068" x="3141663" y="5030788"/>
          <p14:tracePt t="203078" x="3167063" y="4918075"/>
          <p14:tracePt t="203083" x="3216275" y="4768850"/>
          <p14:tracePt t="203094" x="3254375" y="4605338"/>
          <p14:tracePt t="203103" x="3317875" y="4443413"/>
          <p14:tracePt t="203108" x="3354388" y="4267200"/>
          <p14:tracePt t="203117" x="3379788" y="4117975"/>
          <p14:tracePt t="203125" x="3429000" y="3979863"/>
          <p14:tracePt t="203134" x="3454400" y="3867150"/>
          <p14:tracePt t="203143" x="3517900" y="3741738"/>
          <p14:tracePt t="203149" x="3554413" y="3679825"/>
          <p14:tracePt t="203159" x="3592513" y="3603625"/>
          <p14:tracePt t="203164" x="3630613" y="3567113"/>
          <p14:tracePt t="203175" x="3654425" y="3490913"/>
          <p14:tracePt t="203183" x="3679825" y="3441700"/>
          <p14:tracePt t="203189" x="3692525" y="3429000"/>
          <p14:tracePt t="203200" x="3692525" y="3390900"/>
          <p14:tracePt t="203204" x="3705225" y="3354388"/>
          <p14:tracePt t="203214" x="3717925" y="3316288"/>
          <p14:tracePt t="203225" x="3743325" y="3254375"/>
          <p14:tracePt t="203229" x="3743325" y="3228975"/>
          <p14:tracePt t="203239" x="3743325" y="3190875"/>
          <p14:tracePt t="203245" x="3743325" y="3141663"/>
          <p14:tracePt t="203256" x="3743325" y="3103563"/>
          <p14:tracePt t="203266" x="3743325" y="3054350"/>
          <p14:tracePt t="203270" x="3743325" y="3028950"/>
          <p14:tracePt t="203279" x="3743325" y="2990850"/>
          <p14:tracePt t="203286" x="3743325" y="2941638"/>
          <p14:tracePt t="203296" x="3743325" y="2903538"/>
          <p14:tracePt t="203305" x="3743325" y="2878138"/>
          <p14:tracePt t="203309" x="3743325" y="2828925"/>
          <p14:tracePt t="203322" x="3730625" y="2803525"/>
          <p14:tracePt t="203325" x="3692525" y="2728913"/>
          <p14:tracePt t="203335" x="3679825" y="2716213"/>
          <p14:tracePt t="203345" x="3654425" y="2690813"/>
          <p14:tracePt t="203351" x="3643313" y="2665413"/>
          <p14:tracePt t="203366" x="3630613" y="2652713"/>
          <p14:tracePt t="203385" x="3617913" y="2652713"/>
          <p14:tracePt t="203392" x="3605213" y="2640013"/>
          <p14:tracePt t="203406" x="3592513" y="2640013"/>
          <p14:tracePt t="203415" x="3579813" y="2640013"/>
          <p14:tracePt t="203431" x="3554413" y="2640013"/>
          <p14:tracePt t="203442" x="3530600" y="2616200"/>
          <p14:tracePt t="203446" x="3505200" y="2616200"/>
          <p14:tracePt t="203456" x="3467100" y="2616200"/>
          <p14:tracePt t="203466" x="3454400" y="2616200"/>
          <p14:tracePt t="203471" x="3429000" y="2616200"/>
          <p14:tracePt t="203481" x="3392488" y="2616200"/>
          <p14:tracePt t="203487" x="3367088" y="2616200"/>
          <p14:tracePt t="203498" x="3341688" y="2616200"/>
          <p14:tracePt t="203509" x="3317875" y="2616200"/>
          <p14:tracePt t="203511" x="3305175" y="2616200"/>
          <p14:tracePt t="203522" x="3279775" y="2616200"/>
          <p14:tracePt t="203528" x="3254375" y="2616200"/>
          <p14:tracePt t="203538" x="3241675" y="2616200"/>
          <p14:tracePt t="203553" x="3216275" y="2616200"/>
          <p14:tracePt t="203568" x="3205163" y="2616200"/>
          <p14:tracePt t="203628" x="3192463" y="2616200"/>
          <p14:tracePt t="203647" x="3192463" y="2627313"/>
          <p14:tracePt t="203654" x="3179763" y="2627313"/>
          <p14:tracePt t="203714" x="3179763" y="2640013"/>
          <p14:tracePt t="203740" x="3179763" y="2652713"/>
          <p14:tracePt t="203743" x="3179763" y="2665413"/>
          <p14:tracePt t="203753" x="3179763" y="2678113"/>
          <p14:tracePt t="203759" x="3179763" y="2690813"/>
          <p14:tracePt t="203770" x="3179763" y="2716213"/>
          <p14:tracePt t="203780" x="3179763" y="2728913"/>
          <p14:tracePt t="203783" x="3179763" y="2740025"/>
          <p14:tracePt t="203793" x="3179763" y="2778125"/>
          <p14:tracePt t="203799" x="3179763" y="2803525"/>
          <p14:tracePt t="203809" x="3179763" y="2828925"/>
          <p14:tracePt t="203820" x="3179763" y="2852738"/>
          <p14:tracePt t="203825" x="3179763" y="2878138"/>
          <p14:tracePt t="203836" x="3179763" y="2903538"/>
          <p14:tracePt t="203840" x="3192463" y="2928938"/>
          <p14:tracePt t="203860" x="3192463" y="2952750"/>
          <p14:tracePt t="203885" x="3192463" y="2965450"/>
          <p14:tracePt t="204340" x="3205163" y="2965450"/>
          <p14:tracePt t="204400" x="3205163" y="2952750"/>
          <p14:tracePt t="204420" x="3205163" y="2941638"/>
          <p14:tracePt t="204470" x="3205163" y="2928938"/>
          <p14:tracePt t="204496" x="3205163" y="2916238"/>
          <p14:tracePt t="204510" x="3192463" y="2903538"/>
          <p14:tracePt t="204531" x="3192463" y="2878138"/>
          <p14:tracePt t="204556" x="3192463" y="2865438"/>
          <p14:tracePt t="204591" x="3192463" y="2852738"/>
          <p14:tracePt t="204596" x="3192463" y="2840038"/>
          <p14:tracePt t="204606" x="3192463" y="2828925"/>
          <p14:tracePt t="204615" x="3192463" y="2816225"/>
          <p14:tracePt t="204638" x="3192463" y="2790825"/>
          <p14:tracePt t="204672" x="3192463" y="2778125"/>
          <p14:tracePt t="204697" x="3192463" y="2765425"/>
          <p14:tracePt t="204722" x="3192463" y="2752725"/>
          <p14:tracePt t="204747" x="3192463" y="2740025"/>
          <p14:tracePt t="205049" x="3228975" y="2740025"/>
          <p14:tracePt t="205055" x="3254375" y="2740025"/>
          <p14:tracePt t="205065" x="3279775" y="2740025"/>
          <p14:tracePt t="205082" x="3305175" y="2740025"/>
          <p14:tracePt t="205091" x="3328988" y="2740025"/>
          <p14:tracePt t="205105" x="3354388" y="2740025"/>
          <p14:tracePt t="205116" x="3367088" y="2740025"/>
          <p14:tracePt t="205132" x="3379788" y="2740025"/>
          <p14:tracePt t="205181" x="3392488" y="2740025"/>
          <p14:tracePt t="205201" x="3405188" y="2752725"/>
          <p14:tracePt t="205213" x="3417888" y="2752725"/>
          <p14:tracePt t="205228" x="3441700" y="2752725"/>
          <p14:tracePt t="205238" x="3454400" y="2752725"/>
          <p14:tracePt t="205244" x="3479800" y="2752725"/>
          <p14:tracePt t="205253" x="3505200" y="2752725"/>
          <p14:tracePt t="205257" x="3517900" y="2752725"/>
          <p14:tracePt t="205268" x="3530600" y="2765425"/>
          <p14:tracePt t="205277" x="3541713" y="2765425"/>
          <p14:tracePt t="205284" x="3554413" y="2765425"/>
          <p14:tracePt t="205294" x="3567113" y="2765425"/>
          <p14:tracePt t="205310" x="3579813" y="2765425"/>
          <p14:tracePt t="205324" x="3592513" y="2765425"/>
          <p14:tracePt t="205333" x="3605213" y="2765425"/>
          <p14:tracePt t="205340" x="3617913" y="2765425"/>
          <p14:tracePt t="205350" x="3630613" y="2765425"/>
          <p14:tracePt t="205359" x="3643313" y="2765425"/>
          <p14:tracePt t="205363" x="3654425" y="2765425"/>
          <p14:tracePt t="205379" x="3679825" y="2765425"/>
          <p14:tracePt t="205390" x="3705225" y="2765425"/>
          <p14:tracePt t="205403" x="3717925" y="2765425"/>
          <p14:tracePt t="205414" x="3730625" y="2765425"/>
          <p14:tracePt t="205429" x="3743325" y="2765425"/>
          <p14:tracePt t="205440" x="3767138" y="2778125"/>
          <p14:tracePt t="205456" x="3779838" y="2778125"/>
          <p14:tracePt t="205459" x="3805238" y="2778125"/>
          <p14:tracePt t="205470" x="3830638" y="2790825"/>
          <p14:tracePt t="205479" x="3843338" y="2790825"/>
          <p14:tracePt t="205486" x="3867150" y="2790825"/>
          <p14:tracePt t="205496" x="3892550" y="2790825"/>
          <p14:tracePt t="205499" x="3905250" y="2790825"/>
          <p14:tracePt t="205509" x="3930650" y="2790825"/>
          <p14:tracePt t="205519" x="3943350" y="2790825"/>
          <p14:tracePt t="205526" x="3979863" y="2790825"/>
          <p14:tracePt t="205535" x="3992563" y="2790825"/>
          <p14:tracePt t="205540" x="4030663" y="2790825"/>
          <p14:tracePt t="205562" x="4043363" y="2803525"/>
          <p14:tracePt t="205581" x="4056063" y="2803525"/>
          <p14:tracePt t="205596" x="4068763" y="2803525"/>
          <p14:tracePt t="205616" x="4081463" y="2803525"/>
          <p14:tracePt t="205817" x="4092575" y="2803525"/>
          <p14:tracePt t="205827" x="4105275" y="2803525"/>
          <p14:tracePt t="205838" x="4117975" y="2803525"/>
          <p14:tracePt t="205854" x="4130675" y="2803525"/>
          <p14:tracePt t="205863" x="4143375" y="2803525"/>
          <p14:tracePt t="205869" x="4156075" y="2803525"/>
          <p14:tracePt t="205879" x="4168775" y="2803525"/>
          <p14:tracePt t="205883" x="4181475" y="2803525"/>
          <p14:tracePt t="205903" x="4192588" y="2803525"/>
          <p14:tracePt t="205919" x="4205288" y="2803525"/>
          <p14:tracePt t="205923" x="4217988" y="2803525"/>
          <p14:tracePt t="205934" x="4230688" y="2803525"/>
          <p14:tracePt t="205956" x="4256088" y="2803525"/>
          <p14:tracePt t="206080" x="4268788" y="2816225"/>
          <p14:tracePt t="206086" x="4268788" y="2828925"/>
          <p14:tracePt t="206095" x="4268788" y="2865438"/>
          <p14:tracePt t="206100" x="4243388" y="2941638"/>
          <p14:tracePt t="206110" x="4181475" y="2990850"/>
          <p14:tracePt t="206119" x="4105275" y="3103563"/>
          <p14:tracePt t="206125" x="4005263" y="3216275"/>
          <p14:tracePt t="206136" x="3905250" y="3341688"/>
          <p14:tracePt t="206142" x="3817938" y="3429000"/>
          <p14:tracePt t="206151" x="3705225" y="3554413"/>
          <p14:tracePt t="206161" x="3617913" y="3679825"/>
          <p14:tracePt t="206165" x="3554413" y="3792538"/>
          <p14:tracePt t="206176" x="3467100" y="3916363"/>
          <p14:tracePt t="206182" x="3367088" y="4041775"/>
          <p14:tracePt t="206191" x="3292475" y="4179888"/>
          <p14:tracePt t="206202" x="3205163" y="4292600"/>
          <p14:tracePt t="206206" x="3103563" y="4454525"/>
          <p14:tracePt t="206218" x="3041650" y="4554538"/>
          <p14:tracePt t="206222" x="2967038" y="4692650"/>
          <p14:tracePt t="206231" x="2903538" y="4805363"/>
          <p14:tracePt t="206241" x="2828925" y="4918075"/>
          <p14:tracePt t="206247" x="2828925" y="4956175"/>
          <p14:tracePt t="206257" x="2790825" y="5005388"/>
          <p14:tracePt t="206262" x="2754313" y="5081588"/>
          <p14:tracePt t="206272" x="2728913" y="5130800"/>
          <p14:tracePt t="206281" x="2716213" y="5156200"/>
          <p14:tracePt t="206289" x="2703513" y="5181600"/>
          <p14:tracePt t="206298" x="2690813" y="5205413"/>
          <p14:tracePt t="206302" x="2678113" y="5230813"/>
          <p14:tracePt t="206311" x="2667000" y="5243513"/>
          <p14:tracePt t="206332" x="2667000" y="5256213"/>
          <p14:tracePt t="206348" x="2654300" y="5256213"/>
          <p14:tracePt t="206413" x="2654300" y="5268913"/>
          <p14:tracePt t="206434" x="2654300" y="5281613"/>
          <p14:tracePt t="206553" x="2654300" y="5294313"/>
          <p14:tracePt t="206564" x="2641600" y="5305425"/>
          <p14:tracePt t="206963" x="2654300" y="5305425"/>
          <p14:tracePt t="206974" x="2678113" y="5305425"/>
          <p14:tracePt t="206978" x="2716213" y="5294313"/>
          <p14:tracePt t="206988" x="2741613" y="5281613"/>
          <p14:tracePt t="206994" x="2767013" y="5268913"/>
          <p14:tracePt t="207004" x="2803525" y="5256213"/>
          <p14:tracePt t="207014" x="2828925" y="5230813"/>
          <p14:tracePt t="207017" x="2879725" y="5205413"/>
          <p14:tracePt t="207028" x="2890838" y="5194300"/>
          <p14:tracePt t="207033" x="2916238" y="5194300"/>
          <p14:tracePt t="207043" x="2941638" y="5181600"/>
          <p14:tracePt t="207055" x="2941638" y="5168900"/>
          <p14:tracePt t="207059" x="2967038" y="5168900"/>
          <p14:tracePt t="207070" x="2979738" y="5156200"/>
          <p14:tracePt t="207073" x="3003550" y="5143500"/>
          <p14:tracePt t="207093" x="3028950" y="5130800"/>
          <p14:tracePt t="207110" x="3028950" y="5118100"/>
          <p14:tracePt t="207123" x="3041650" y="5118100"/>
          <p14:tracePt t="207134" x="3067050" y="5118100"/>
          <p14:tracePt t="207150" x="3067050" y="5105400"/>
          <p14:tracePt t="207225" x="3067050" y="5092700"/>
          <p14:tracePt t="207240" x="3067050" y="5081588"/>
          <p14:tracePt t="207252" x="3067050" y="5068888"/>
          <p14:tracePt t="207255" x="3067050" y="5043488"/>
          <p14:tracePt t="207266" x="3054350" y="5030788"/>
          <p14:tracePt t="207275" x="3016250" y="4992688"/>
          <p14:tracePt t="207281" x="2954338" y="4956175"/>
          <p14:tracePt t="207291" x="2903538" y="4930775"/>
          <p14:tracePt t="207295" x="2803525" y="4892675"/>
          <p14:tracePt t="207305" x="2703513" y="4868863"/>
          <p14:tracePt t="207316" x="2641600" y="4856163"/>
          <p14:tracePt t="207322" x="2554288" y="4843463"/>
          <p14:tracePt t="207331" x="2465388" y="4843463"/>
          <p14:tracePt t="207336" x="2390775" y="4830763"/>
          <p14:tracePt t="207346" x="2339975" y="4830763"/>
          <p14:tracePt t="207355" x="2303463" y="4830763"/>
          <p14:tracePt t="207361" x="2252663" y="4830763"/>
          <p14:tracePt t="207372" x="2216150" y="4830763"/>
          <p14:tracePt t="207380" x="2190750" y="4830763"/>
          <p14:tracePt t="207385" x="2152650" y="4830763"/>
          <p14:tracePt t="207396" x="2139950" y="4830763"/>
          <p14:tracePt t="207400" x="2116138" y="4830763"/>
          <p14:tracePt t="207425" x="2103438" y="4830763"/>
          <p14:tracePt t="207446" x="2090738" y="4830763"/>
          <p14:tracePt t="207466" x="2078038" y="4830763"/>
          <p14:tracePt t="207552" x="2090738" y="4818063"/>
          <p14:tracePt t="207558" x="2139950" y="4818063"/>
          <p14:tracePt t="207568" x="2239963" y="4792663"/>
          <p14:tracePt t="207571" x="2339975" y="4756150"/>
          <p14:tracePt t="207581" x="2465388" y="4705350"/>
          <p14:tracePt t="207592" x="2565400" y="4692650"/>
          <p14:tracePt t="207598" x="2678113" y="4656138"/>
          <p14:tracePt t="207608" x="2790825" y="4618038"/>
          <p14:tracePt t="207614" x="2879725" y="4592638"/>
          <p14:tracePt t="207623" x="2954338" y="4554538"/>
          <p14:tracePt t="207633" x="3028950" y="4505325"/>
          <p14:tracePt t="207639" x="3116263" y="4479925"/>
          <p14:tracePt t="207648" x="3192463" y="4443413"/>
          <p14:tracePt t="207655" x="3228975" y="4443413"/>
          <p14:tracePt t="207663" x="3292475" y="4405313"/>
          <p14:tracePt t="207674" x="3317875" y="4405313"/>
          <p14:tracePt t="207678" x="3354388" y="4379913"/>
          <p14:tracePt t="207688" x="3392488" y="4367213"/>
          <p14:tracePt t="207693" x="3417888" y="4367213"/>
          <p14:tracePt t="207704" x="3467100" y="4341813"/>
          <p14:tracePt t="207714" x="3505200" y="4341813"/>
          <p14:tracePt t="207718" x="3530600" y="4341813"/>
          <p14:tracePt t="207728" x="3567113" y="4318000"/>
          <p14:tracePt t="207733" x="3605213" y="4305300"/>
          <p14:tracePt t="207743" x="3617913" y="4305300"/>
          <p14:tracePt t="207754" x="3679825" y="4292600"/>
          <p14:tracePt t="207759" x="3705225" y="4279900"/>
          <p14:tracePt t="207774" x="3730625" y="4279900"/>
          <p14:tracePt t="207783" x="3756025" y="4254500"/>
          <p14:tracePt t="207794" x="3792538" y="4254500"/>
          <p14:tracePt t="207800" x="3805238" y="4254500"/>
          <p14:tracePt t="207810" x="3830638" y="4254500"/>
          <p14:tracePt t="207814" x="3856038" y="4230688"/>
          <p14:tracePt t="207823" x="3879850" y="4230688"/>
          <p14:tracePt t="207836" x="3917950" y="4230688"/>
          <p14:tracePt t="207839" x="3956050" y="4230688"/>
          <p14:tracePt t="207850" x="3979863" y="4230688"/>
          <p14:tracePt t="207855" x="4017963" y="4205288"/>
          <p14:tracePt t="207865" x="4030663" y="4205288"/>
          <p14:tracePt t="207876" x="4056063" y="4205288"/>
          <p14:tracePt t="207879" x="4092575" y="4205288"/>
          <p14:tracePt t="207890" x="4117975" y="4205288"/>
          <p14:tracePt t="207895" x="4168775" y="4205288"/>
          <p14:tracePt t="207905" x="4205288" y="4205288"/>
          <p14:tracePt t="207916" x="4256088" y="4205288"/>
          <p14:tracePt t="207920" x="4318000" y="4205288"/>
          <p14:tracePt t="207929" x="4381500" y="4205288"/>
          <p14:tracePt t="207936" x="4418013" y="4205288"/>
          <p14:tracePt t="207945" x="4494213" y="4205288"/>
          <p14:tracePt t="207955" x="4543425" y="4205288"/>
          <p14:tracePt t="207960" x="4568825" y="4192588"/>
          <p14:tracePt t="207972" x="4594225" y="4192588"/>
          <p14:tracePt t="207975" x="4619625" y="4192588"/>
          <p14:tracePt t="207987" x="4643438" y="4192588"/>
          <p14:tracePt t="207996" x="4668838" y="4192588"/>
          <p14:tracePt t="208001" x="4706938" y="4192588"/>
          <p14:tracePt t="208012" x="4743450" y="4192588"/>
          <p14:tracePt t="208015" x="4768850" y="4192588"/>
          <p14:tracePt t="208025" x="4781550" y="4192588"/>
          <p14:tracePt t="208036" x="4794250" y="4192588"/>
          <p14:tracePt t="208041" x="4806950" y="4192588"/>
          <p14:tracePt t="208051" x="4832350" y="4192588"/>
          <p14:tracePt t="208076" x="4843463" y="4192588"/>
          <p14:tracePt t="208092" x="4856163" y="4192588"/>
          <p14:tracePt t="208108" x="4868863" y="4192588"/>
          <p14:tracePt t="208151" x="4881563" y="4192588"/>
          <p14:tracePt t="208182" x="4894263" y="4192588"/>
          <p14:tracePt t="208227" x="4906963" y="4192588"/>
          <p14:tracePt t="208238" x="4919663" y="4192588"/>
          <p14:tracePt t="208254" x="4945063" y="4192588"/>
          <p14:tracePt t="208263" x="4956175" y="4192588"/>
          <p14:tracePt t="208267" x="4994275" y="4192588"/>
          <p14:tracePt t="208278" x="5045075" y="4217988"/>
          <p14:tracePt t="208287" x="5081588" y="4217988"/>
          <p14:tracePt t="208294" x="5145088" y="4230688"/>
          <p14:tracePt t="208304" x="5219700" y="4230688"/>
          <p14:tracePt t="208307" x="5245100" y="4230688"/>
          <p14:tracePt t="208317" x="5270500" y="4230688"/>
          <p14:tracePt t="208330" x="5281613" y="4230688"/>
          <p14:tracePt t="208334" x="5294313" y="4230688"/>
          <p14:tracePt t="208404" x="5294313" y="4241800"/>
          <p14:tracePt t="208420" x="5294313" y="4254500"/>
          <p14:tracePt t="208423" x="5270500" y="4305300"/>
          <p14:tracePt t="208436" x="5170488" y="4341813"/>
          <p14:tracePt t="208446" x="5094288" y="4354513"/>
          <p14:tracePt t="208450" x="4968875" y="4392613"/>
          <p14:tracePt t="208460" x="4868863" y="4418013"/>
          <p14:tracePt t="208465" x="4768850" y="4430713"/>
          <p14:tracePt t="208476" x="4630738" y="4454525"/>
          <p14:tracePt t="208486" x="4494213" y="4467225"/>
          <p14:tracePt t="208490" x="4356100" y="4492625"/>
          <p14:tracePt t="208500" x="4205288" y="4518025"/>
          <p14:tracePt t="208505" x="4056063" y="4543425"/>
          <p14:tracePt t="208516" x="3892550" y="4554538"/>
          <p14:tracePt t="208525" x="3756025" y="4579938"/>
          <p14:tracePt t="208529" x="3592513" y="4592638"/>
          <p14:tracePt t="208540" x="3454400" y="4630738"/>
          <p14:tracePt t="208546" x="3341688" y="4630738"/>
          <p14:tracePt t="208555" x="3228975" y="4667250"/>
          <p14:tracePt t="208566" x="3116263" y="4667250"/>
          <p14:tracePt t="208572" x="3028950" y="4667250"/>
          <p14:tracePt t="208582" x="2954338" y="4667250"/>
          <p14:tracePt t="208587" x="2890838" y="4667250"/>
          <p14:tracePt t="208596" x="2841625" y="4667250"/>
          <p14:tracePt t="208606" x="2778125" y="4667250"/>
          <p14:tracePt t="208612" x="2703513" y="4667250"/>
          <p14:tracePt t="208622" x="2678113" y="4667250"/>
          <p14:tracePt t="208625" x="2616200" y="4667250"/>
          <p14:tracePt t="208638" x="2565400" y="4667250"/>
          <p14:tracePt t="208647" x="2516188" y="4667250"/>
          <p14:tracePt t="208652" x="2465388" y="4667250"/>
          <p14:tracePt t="208661" x="2390775" y="4667250"/>
          <p14:tracePt t="208667" x="2339975" y="4667250"/>
          <p14:tracePt t="208677" x="2278063" y="4667250"/>
          <p14:tracePt t="208687" x="2190750" y="4667250"/>
          <p14:tracePt t="208691" x="2127250" y="4667250"/>
          <p14:tracePt t="208702" x="2039938" y="4667250"/>
          <p14:tracePt t="208707" x="1965325" y="4667250"/>
          <p14:tracePt t="208717" x="1890713" y="4667250"/>
          <p14:tracePt t="208728" x="1814513" y="4643438"/>
          <p14:tracePt t="208732" x="1778000" y="4630738"/>
          <p14:tracePt t="208741" x="1727200" y="4630738"/>
          <p14:tracePt t="208747" x="1701800" y="4630738"/>
          <p14:tracePt t="208757" x="1652588" y="4618038"/>
          <p14:tracePt t="208772" x="1639888" y="4618038"/>
          <p14:tracePt t="208787" x="1627188" y="4605338"/>
          <p14:tracePt t="208854" x="1614488" y="4592638"/>
          <p14:tracePt t="208864" x="1601788" y="4592638"/>
          <p14:tracePt t="208867" x="1589088" y="4579938"/>
          <p14:tracePt t="208903" x="1577975" y="4567238"/>
          <p14:tracePt t="209040" x="1565275" y="4554538"/>
          <p14:tracePt t="209212" x="1577975" y="4554538"/>
          <p14:tracePt t="209226" x="1601788" y="4554538"/>
          <p14:tracePt t="209237" x="1614488" y="4554538"/>
          <p14:tracePt t="209241" x="1652588" y="4554538"/>
          <p14:tracePt t="209251" x="1677988" y="4554538"/>
          <p14:tracePt t="209268" x="1701800" y="4554538"/>
          <p14:tracePt t="209277" x="1727200" y="4554538"/>
          <p14:tracePt t="209281" x="1752600" y="4554538"/>
          <p14:tracePt t="209291" x="1790700" y="4554538"/>
          <p14:tracePt t="209302" x="1801813" y="4554538"/>
          <p14:tracePt t="209308" x="1814513" y="4554538"/>
          <p14:tracePt t="209319" x="1827213" y="4554538"/>
          <p14:tracePt t="209321" x="1852613" y="4554538"/>
          <p14:tracePt t="209342" x="1878013" y="4554538"/>
          <p14:tracePt t="209368" x="1890713" y="4554538"/>
          <p14:tracePt t="209458" x="1903413" y="4554538"/>
          <p14:tracePt t="209510" x="1903413" y="4567238"/>
          <p14:tracePt t="209514" x="1914525" y="4567238"/>
          <p14:tracePt t="210640" x="1927225" y="4567238"/>
          <p14:tracePt t="210650" x="1939925" y="4567238"/>
          <p14:tracePt t="210659" x="1978025" y="4567238"/>
          <p14:tracePt t="210663" x="2003425" y="4567238"/>
          <p14:tracePt t="210674" x="2014538" y="4567238"/>
          <p14:tracePt t="210679" x="2027238" y="4567238"/>
          <p14:tracePt t="210689" x="2052638" y="4567238"/>
          <p14:tracePt t="210700" x="2065338" y="4567238"/>
          <p14:tracePt t="210714" x="2090738" y="4567238"/>
          <p14:tracePt t="210720" x="2116138" y="4567238"/>
          <p14:tracePt t="210740" x="2165350" y="4567238"/>
          <p14:tracePt t="210743" x="2190750" y="4567238"/>
          <p14:tracePt t="210755" x="2216150" y="4567238"/>
          <p14:tracePt t="210759" x="2252663" y="4567238"/>
          <p14:tracePt t="210770" x="2316163" y="4567238"/>
          <p14:tracePt t="210779" x="2352675" y="4567238"/>
          <p14:tracePt t="210785" x="2403475" y="4567238"/>
          <p14:tracePt t="210796" x="2452688" y="4567238"/>
          <p14:tracePt t="210801" x="2503488" y="4567238"/>
          <p14:tracePt t="210810" x="2541588" y="4567238"/>
          <p14:tracePt t="210819" x="2578100" y="4567238"/>
          <p14:tracePt t="210825" x="2616200" y="4567238"/>
          <p14:tracePt t="210835" x="2654300" y="4567238"/>
          <p14:tracePt t="210841" x="2667000" y="4567238"/>
          <p14:tracePt t="210852" x="2690813" y="4567238"/>
          <p14:tracePt t="210861" x="2703513" y="4567238"/>
          <p14:tracePt t="210865" x="2716213" y="4567238"/>
          <p14:tracePt t="210875" x="2728913" y="4567238"/>
          <p14:tracePt t="210881" x="2741613" y="4567238"/>
          <p14:tracePt t="210892" x="2767013" y="4567238"/>
          <p14:tracePt t="210902" x="2790825" y="4567238"/>
          <p14:tracePt t="210905" x="2803525" y="4567238"/>
          <p14:tracePt t="210916" x="2841625" y="4567238"/>
          <p14:tracePt t="210922" x="2867025" y="4567238"/>
          <p14:tracePt t="210932" x="2916238" y="4567238"/>
          <p14:tracePt t="210941" x="2954338" y="4554538"/>
          <p14:tracePt t="210945" x="2979738" y="4554538"/>
          <p14:tracePt t="210968" x="3067050" y="4543425"/>
          <p14:tracePt t="210972" x="3103563" y="4543425"/>
          <p14:tracePt t="210982" x="3128963" y="4543425"/>
          <p14:tracePt t="210987" x="3179763" y="4530725"/>
          <p14:tracePt t="210998" x="3205163" y="4530725"/>
          <p14:tracePt t="211002" x="3228975" y="4530725"/>
          <p14:tracePt t="211012" x="3267075" y="4530725"/>
          <p14:tracePt t="211021" x="3292475" y="4530725"/>
          <p14:tracePt t="211027" x="3305175" y="4530725"/>
          <p14:tracePt t="211038" x="3341688" y="4530725"/>
          <p14:tracePt t="211042" x="3367088" y="4530725"/>
          <p14:tracePt t="211052" x="3392488" y="4530725"/>
          <p14:tracePt t="211061" x="3417888" y="4530725"/>
          <p14:tracePt t="211069" x="3441700" y="4530725"/>
          <p14:tracePt t="211078" x="3467100" y="4530725"/>
          <p14:tracePt t="211081" x="3492500" y="4530725"/>
          <p14:tracePt t="211094" x="3530600" y="4530725"/>
          <p14:tracePt t="211107" x="3541713" y="4530725"/>
          <p14:tracePt t="211118" x="3554413" y="4530725"/>
          <p14:tracePt t="211135" x="3567113" y="4530725"/>
          <p14:tracePt t="211144" x="3579813" y="4530725"/>
          <p14:tracePt t="211148" x="3592513" y="4530725"/>
          <p14:tracePt t="211208" x="3605213" y="4530725"/>
          <p14:tracePt t="211220" x="3617913" y="4530725"/>
          <p14:tracePt t="211309" x="3630613" y="4530725"/>
          <p14:tracePt t="211330" x="3654425" y="4543425"/>
          <p14:tracePt t="211356" x="3679825" y="4543425"/>
          <p14:tracePt t="211366" x="3692525" y="4554538"/>
          <p14:tracePt t="211399" x="3705225" y="4554538"/>
          <p14:tracePt t="211426" x="3717925" y="4567238"/>
          <p14:tracePt t="211462" x="3730625" y="4567238"/>
          <p14:tracePt t="211466" x="3756025" y="4567238"/>
          <p14:tracePt t="211475" x="3767138" y="4567238"/>
          <p14:tracePt t="211482" x="3792538" y="4579938"/>
          <p14:tracePt t="211492" x="3805238" y="4579938"/>
          <p14:tracePt t="211502" x="3830638" y="4579938"/>
          <p14:tracePt t="211505" x="3856038" y="4579938"/>
          <p14:tracePt t="211517" x="3867150" y="4579938"/>
          <p14:tracePt t="211522" x="3892550" y="4592638"/>
          <p14:tracePt t="211546" x="3905250" y="4592638"/>
          <p14:tracePt t="211556" x="3917950" y="4592638"/>
          <p14:tracePt t="211561" x="3930650" y="4592638"/>
          <p14:tracePt t="211572" x="3943350" y="4592638"/>
          <p14:tracePt t="211588" x="3968750" y="4592638"/>
          <p14:tracePt t="211612" x="3979863" y="4592638"/>
          <p14:tracePt t="211622" x="3992563" y="4592638"/>
          <p14:tracePt t="211628" x="4005263" y="4592638"/>
          <p14:tracePt t="211637" x="4017963" y="4592638"/>
          <p14:tracePt t="211651" x="4030663" y="4592638"/>
          <p14:tracePt t="211684" x="4043363" y="4592638"/>
          <p14:tracePt t="211768" x="4056063" y="4592638"/>
          <p14:tracePt t="211793" x="4081463" y="4592638"/>
          <p14:tracePt t="211810" x="4092575" y="4592638"/>
          <p14:tracePt t="211820" x="4105275" y="4567238"/>
          <p14:tracePt t="211824" x="4130675" y="4554538"/>
          <p14:tracePt t="211834" x="4143375" y="4543425"/>
          <p14:tracePt t="211843" x="4168775" y="4530725"/>
          <p14:tracePt t="211850" x="4181475" y="4518025"/>
          <p14:tracePt t="211859" x="4192588" y="4505325"/>
          <p14:tracePt t="211863" x="4217988" y="4492625"/>
          <p14:tracePt t="211874" x="4230688" y="4492625"/>
          <p14:tracePt t="211884" x="4268788" y="4454525"/>
          <p14:tracePt t="211889" x="4294188" y="4443413"/>
          <p14:tracePt t="211900" x="4330700" y="4430713"/>
          <p14:tracePt t="211903" x="4356100" y="4418013"/>
          <p14:tracePt t="211916" x="4381500" y="4405313"/>
          <p14:tracePt t="211926" x="4406900" y="4405313"/>
          <p14:tracePt t="211929" x="4443413" y="4392613"/>
          <p14:tracePt t="211945" x="4456113" y="4392613"/>
          <p14:tracePt t="212036" x="4456113" y="4418013"/>
          <p14:tracePt t="212041" x="4443413" y="4454525"/>
          <p14:tracePt t="212052" x="4418013" y="4543425"/>
          <p14:tracePt t="212056" x="4368800" y="4618038"/>
          <p14:tracePt t="212066" x="4330700" y="4679950"/>
          <p14:tracePt t="212076" x="4268788" y="4768850"/>
          <p14:tracePt t="212082" x="4217988" y="4830763"/>
          <p14:tracePt t="212091" x="4143375" y="4918075"/>
          <p14:tracePt t="212095" x="4030663" y="5005388"/>
          <p14:tracePt t="212106" x="3905250" y="5068888"/>
          <p14:tracePt t="212116" x="3779838" y="5130800"/>
          <p14:tracePt t="212121" x="3667125" y="5168900"/>
          <p14:tracePt t="212133" x="3530600" y="5218113"/>
          <p14:tracePt t="212138" x="3405188" y="5281613"/>
          <p14:tracePt t="212148" x="3279775" y="5294313"/>
          <p14:tracePt t="212158" x="3216275" y="5330825"/>
          <p14:tracePt t="212161" x="3103563" y="5356225"/>
          <p14:tracePt t="212172" x="3067050" y="5368925"/>
          <p14:tracePt t="212178" x="3016250" y="5381625"/>
          <p14:tracePt t="212188" x="3003550" y="5381625"/>
          <p14:tracePt t="212198" x="2992438" y="5394325"/>
          <p14:tracePt t="212243" x="2979738" y="5394325"/>
          <p14:tracePt t="212257" x="2967038" y="5394325"/>
          <p14:tracePt t="212267" x="2954338" y="5394325"/>
          <p14:tracePt t="212278" x="2941638" y="5394325"/>
          <p14:tracePt t="212284" x="2903538" y="5407025"/>
          <p14:tracePt t="212293" x="2890838" y="5407025"/>
          <p14:tracePt t="212297" x="2867025" y="5407025"/>
          <p14:tracePt t="212308" x="2841625" y="5407025"/>
          <p14:tracePt t="212317" x="2828925" y="5407025"/>
          <p14:tracePt t="212324" x="2816225" y="5407025"/>
          <p14:tracePt t="212334" x="2803525" y="5407025"/>
          <p14:tracePt t="212340" x="2778125" y="5407025"/>
          <p14:tracePt t="212350" x="2767013" y="5407025"/>
          <p14:tracePt t="212359" x="2754313" y="5407025"/>
          <p14:tracePt t="212363" x="2741613" y="5407025"/>
          <p14:tracePt t="212562" x="2741613" y="5394325"/>
          <p14:tracePt t="212566" x="2741613" y="5381625"/>
          <p14:tracePt t="212576" x="2741613" y="5368925"/>
          <p14:tracePt t="212592" x="2778125" y="5356225"/>
          <p14:tracePt t="212605" x="2790825" y="5356225"/>
          <p14:tracePt t="212616" x="2803525" y="5343525"/>
          <p14:tracePt t="212621" x="2828925" y="5330825"/>
          <p14:tracePt t="212662" x="2841625" y="5318125"/>
          <p14:tracePt t="212671" x="2854325" y="5305425"/>
          <p14:tracePt t="212682" x="2867025" y="5305425"/>
          <p14:tracePt t="212697" x="2890838" y="5305425"/>
          <p14:tracePt t="212701" x="2916238" y="5294313"/>
          <p14:tracePt t="212712" x="2941638" y="5294313"/>
          <p14:tracePt t="212722" x="2967038" y="5281613"/>
          <p14:tracePt t="212727" x="2992438" y="5281613"/>
          <p14:tracePt t="212737" x="3016250" y="5268913"/>
          <p14:tracePt t="212741" x="3028950" y="5268913"/>
          <p14:tracePt t="212752" x="3041650" y="5256213"/>
          <p14:tracePt t="212761" x="3054350" y="5256213"/>
          <p14:tracePt t="212778" x="3067050" y="5256213"/>
          <p14:tracePt t="214351" x="3079750" y="5205413"/>
          <p14:tracePt t="214361" x="3079750" y="5081588"/>
          <p14:tracePt t="214371" x="3079750" y="4930775"/>
          <p14:tracePt t="214376" x="3116263" y="4743450"/>
          <p14:tracePt t="214386" x="3128963" y="4554538"/>
          <p14:tracePt t="214395" x="3179763" y="4341813"/>
          <p14:tracePt t="214401" x="3254375" y="4154488"/>
          <p14:tracePt t="214412" x="3305175" y="3992563"/>
          <p14:tracePt t="214415" x="3354388" y="3867150"/>
          <p14:tracePt t="214426" x="3392488" y="3741738"/>
          <p14:tracePt t="214435" x="3417888" y="3679825"/>
          <p14:tracePt t="214441" x="3429000" y="3603625"/>
          <p14:tracePt t="214452" x="3454400" y="3567113"/>
          <p14:tracePt t="214458" x="3454400" y="3541713"/>
          <p14:tracePt t="214477" x="3454400" y="3516313"/>
          <p14:tracePt t="214577" x="3441700" y="3541713"/>
          <p14:tracePt t="214588" x="3405188" y="3567113"/>
          <p14:tracePt t="214594" x="3328988" y="3603625"/>
          <p14:tracePt t="214603" x="3267075" y="3667125"/>
          <p14:tracePt t="214613" x="3179763" y="3716338"/>
          <p14:tracePt t="214617" x="3141663" y="3754438"/>
          <p14:tracePt t="214628" x="3092450" y="3803650"/>
          <p14:tracePt t="214634" x="3041650" y="3854450"/>
          <p14:tracePt t="214643" x="3003550" y="3916363"/>
          <p14:tracePt t="214654" x="2967038" y="3941763"/>
          <p14:tracePt t="214658" x="2941638" y="3992563"/>
          <p14:tracePt t="214670" x="2941638" y="4029075"/>
          <p14:tracePt t="214674" x="2916238" y="4067175"/>
          <p14:tracePt t="214683" x="2903538" y="4079875"/>
          <p14:tracePt t="214694" x="2903538" y="4105275"/>
          <p14:tracePt t="214700" x="2903538" y="4117975"/>
          <p14:tracePt t="214710" x="2903538" y="4129088"/>
          <p14:tracePt t="214723" x="2903538" y="4141788"/>
          <p14:tracePt t="214796" x="2928938" y="4141788"/>
          <p14:tracePt t="214799" x="2967038" y="4141788"/>
          <p14:tracePt t="214810" x="3003550" y="4092575"/>
          <p14:tracePt t="214815" x="3067050" y="4017963"/>
          <p14:tracePt t="214826" x="3092450" y="3979863"/>
          <p14:tracePt t="214836" x="3154363" y="3867150"/>
          <p14:tracePt t="214839" x="3167063" y="3792538"/>
          <p14:tracePt t="214849" x="3216275" y="3703638"/>
          <p14:tracePt t="214856" x="3254375" y="3616325"/>
          <p14:tracePt t="214866" x="3254375" y="3567113"/>
          <p14:tracePt t="214876" x="3279775" y="3479800"/>
          <p14:tracePt t="214881" x="3279775" y="3441700"/>
          <p14:tracePt t="214889" x="3279775" y="3403600"/>
          <p14:tracePt t="214895" x="3279775" y="3354388"/>
          <p14:tracePt t="214906" x="3279775" y="3328988"/>
          <p14:tracePt t="214915" x="3279775" y="3303588"/>
          <p14:tracePt t="214921" x="3279775" y="3290888"/>
          <p14:tracePt t="214932" x="3279775" y="3267075"/>
          <p14:tracePt t="214936" x="3267075" y="3254375"/>
          <p14:tracePt t="214949" x="3267075" y="3216275"/>
          <p14:tracePt t="214956" x="3254375" y="3203575"/>
          <p14:tracePt t="214961" x="3241675" y="3190875"/>
          <p14:tracePt t="214972" x="3216275" y="3165475"/>
          <p14:tracePt t="214988" x="3205163" y="3141663"/>
          <p14:tracePt t="214998" x="3179763" y="3128963"/>
          <p14:tracePt t="215001" x="3141663" y="3116263"/>
          <p14:tracePt t="215011" x="3128963" y="3103563"/>
          <p14:tracePt t="215017" x="3103563" y="3078163"/>
          <p14:tracePt t="215028" x="3092450" y="3078163"/>
          <p14:tracePt t="215038" x="3079750" y="3078163"/>
          <p14:tracePt t="215041" x="3054350" y="3065463"/>
          <p14:tracePt t="215068" x="3054350" y="3054350"/>
          <p14:tracePt t="215127" x="3041650" y="3054350"/>
          <p14:tracePt t="215148" x="3003550" y="3054350"/>
          <p14:tracePt t="215154" x="2992438" y="3128963"/>
          <p14:tracePt t="215164" x="2979738" y="3178175"/>
          <p14:tracePt t="215168" x="2941638" y="3267075"/>
          <p14:tracePt t="215178" x="2928938" y="3354388"/>
          <p14:tracePt t="215188" x="2890838" y="3441700"/>
          <p14:tracePt t="215194" x="2854325" y="3567113"/>
          <p14:tracePt t="215203" x="2816225" y="3667125"/>
          <p14:tracePt t="215209" x="2741613" y="3792538"/>
          <p14:tracePt t="215218" x="2678113" y="3905250"/>
          <p14:tracePt t="215227" x="2603500" y="4017963"/>
          <p14:tracePt t="215234" x="2541588" y="4092575"/>
          <p14:tracePt t="215244" x="2452688" y="4217988"/>
          <p14:tracePt t="215249" x="2416175" y="4267200"/>
          <p14:tracePt t="215260" x="2378075" y="4318000"/>
          <p14:tracePt t="215270" x="2352675" y="4392613"/>
          <p14:tracePt t="215274" x="2328863" y="4430713"/>
          <p14:tracePt t="215283" x="2316163" y="4467225"/>
          <p14:tracePt t="215289" x="2290763" y="4505325"/>
          <p14:tracePt t="215299" x="2290763" y="4543425"/>
          <p14:tracePt t="215309" x="2265363" y="4567238"/>
          <p14:tracePt t="215314" x="2265363" y="4592638"/>
          <p14:tracePt t="215324" x="2265363" y="4618038"/>
          <p14:tracePt t="215330" x="2239963" y="4656138"/>
          <p14:tracePt t="215340" x="2239963" y="4692650"/>
          <p14:tracePt t="215350" x="2228850" y="4718050"/>
          <p14:tracePt t="215353" x="2228850" y="4730750"/>
          <p14:tracePt t="215364" x="2228850" y="4756150"/>
          <p14:tracePt t="215369" x="2228850" y="4768850"/>
          <p14:tracePt t="215380" x="2228850" y="4779963"/>
          <p14:tracePt t="215390" x="2228850" y="4805363"/>
          <p14:tracePt t="215396" x="2228850" y="4818063"/>
          <p14:tracePt t="215406" x="2228850" y="4830763"/>
          <p14:tracePt t="215409" x="2239963" y="4856163"/>
          <p14:tracePt t="215431" x="2265363" y="4879975"/>
          <p14:tracePt t="215436" x="2303463" y="4879975"/>
          <p14:tracePt t="215446" x="2365375" y="4905375"/>
          <p14:tracePt t="215451" x="2441575" y="4905375"/>
          <p14:tracePt t="215462" x="2565400" y="4905375"/>
          <p14:tracePt t="215472" x="2667000" y="4905375"/>
          <p14:tracePt t="215475" x="2741613" y="4905375"/>
          <p14:tracePt t="215485" x="2867025" y="4905375"/>
          <p14:tracePt t="215491" x="2967038" y="4905375"/>
          <p14:tracePt t="215501" x="3054350" y="4905375"/>
          <p14:tracePt t="215513" x="3116263" y="4905375"/>
          <p14:tracePt t="215516" x="3192463" y="4905375"/>
          <p14:tracePt t="215526" x="3241675" y="4879975"/>
          <p14:tracePt t="215531" x="3279775" y="4879975"/>
          <p14:tracePt t="215542" x="3317875" y="4879975"/>
          <p14:tracePt t="215551" x="3341688" y="4856163"/>
          <p14:tracePt t="215555" x="3354388" y="4856163"/>
          <p14:tracePt t="215565" x="3367088" y="4856163"/>
          <p14:tracePt t="215608" x="3379788" y="4856163"/>
          <p14:tracePt t="215622" x="3392488" y="4843463"/>
          <p14:tracePt t="215627" x="3405188" y="4843463"/>
          <p14:tracePt t="215638" x="3429000" y="4830763"/>
          <p14:tracePt t="215647" x="3467100" y="4818063"/>
          <p14:tracePt t="215652" x="3517900" y="4792663"/>
          <p14:tracePt t="215662" x="3554413" y="4792663"/>
          <p14:tracePt t="215668" x="3605213" y="4756150"/>
          <p14:tracePt t="215677" x="3643313" y="4730750"/>
          <p14:tracePt t="215687" x="3667125" y="4730750"/>
          <p14:tracePt t="215691" x="3730625" y="4705350"/>
          <p14:tracePt t="215703" x="3779838" y="4679950"/>
          <p14:tracePt t="215708" x="3843338" y="4656138"/>
          <p14:tracePt t="215718" x="3917950" y="4618038"/>
          <p14:tracePt t="215727" x="3979863" y="4592638"/>
          <p14:tracePt t="215733" x="4043363" y="4554538"/>
          <p14:tracePt t="215743" x="4105275" y="4518025"/>
          <p14:tracePt t="215758" x="4117975" y="4492625"/>
          <p14:tracePt t="215767" x="4130675" y="4492625"/>
          <p14:tracePt t="215903" x="4117975" y="4479925"/>
          <p14:tracePt t="215915" x="4105275" y="4479925"/>
          <p14:tracePt t="215955" x="4092575" y="4479925"/>
          <p14:tracePt t="215969" x="4056063" y="4479925"/>
          <p14:tracePt t="215976" x="4030663" y="4479925"/>
          <p14:tracePt t="215985" x="4005263" y="4479925"/>
          <p14:tracePt t="215996" x="3968750" y="4479925"/>
          <p14:tracePt t="215999" x="3943350" y="4479925"/>
          <p14:tracePt t="216010" x="3917950" y="4479925"/>
          <p14:tracePt t="216025" x="3905250" y="4479925"/>
          <p14:tracePt t="216035" x="3892550" y="4479925"/>
          <p14:tracePt t="216041" x="3879850" y="4479925"/>
          <p14:tracePt t="216052" x="3856038" y="4479925"/>
          <p14:tracePt t="216055" x="3792538" y="4479925"/>
          <p14:tracePt t="216065" x="3705225" y="4479925"/>
          <p14:tracePt t="216076" x="3592513" y="4479925"/>
          <p14:tracePt t="216081" x="3441700" y="4479925"/>
          <p14:tracePt t="216091" x="3254375" y="4479925"/>
          <p14:tracePt t="216096" x="3103563" y="4479925"/>
          <p14:tracePt t="216105" x="2979738" y="4479925"/>
          <p14:tracePt t="216116" x="2879725" y="4479925"/>
          <p14:tracePt t="216121" x="2803525" y="4479925"/>
          <p14:tracePt t="216132" x="2754313" y="4479925"/>
          <p14:tracePt t="216136" x="2703513" y="4479925"/>
          <p14:tracePt t="216147" x="2678113" y="4479925"/>
          <p14:tracePt t="216156" x="2628900" y="4443413"/>
          <p14:tracePt t="216163" x="2516188" y="4405313"/>
          <p14:tracePt t="216172" x="2441575" y="4367213"/>
          <p14:tracePt t="216176" x="2352675" y="4330700"/>
          <p14:tracePt t="216187" x="2265363" y="4318000"/>
          <p14:tracePt t="216198" x="2190750" y="4279900"/>
          <p14:tracePt t="216201" x="2116138" y="4241800"/>
          <p14:tracePt t="216214" x="2065338" y="4217988"/>
          <p14:tracePt t="216218" x="2039938" y="4217988"/>
          <p14:tracePt t="216230" x="2027238" y="4217988"/>
          <p14:tracePt t="216244" x="2014538" y="4217988"/>
          <p14:tracePt t="216359" x="2027238" y="4217988"/>
          <p14:tracePt t="216369" x="2065338" y="4217988"/>
          <p14:tracePt t="216376" x="2127250" y="4217988"/>
          <p14:tracePt t="216386" x="2165350" y="4217988"/>
          <p14:tracePt t="216390" x="2216150" y="4217988"/>
          <p14:tracePt t="216399" x="2278063" y="4217988"/>
          <p14:tracePt t="216410" x="2352675" y="4241800"/>
          <p14:tracePt t="216416" x="2416175" y="4241800"/>
          <p14:tracePt t="216425" x="2490788" y="4241800"/>
          <p14:tracePt t="216430" x="2554288" y="4241800"/>
          <p14:tracePt t="216440" x="2628900" y="4241800"/>
          <p14:tracePt t="216450" x="2690813" y="4254500"/>
          <p14:tracePt t="216455" x="2778125" y="4254500"/>
          <p14:tracePt t="216465" x="2841625" y="4254500"/>
          <p14:tracePt t="216469" x="2916238" y="4254500"/>
          <p14:tracePt t="216480" x="2979738" y="4254500"/>
          <p14:tracePt t="216489" x="3028950" y="4254500"/>
          <p14:tracePt t="216496" x="3067050" y="4254500"/>
          <p14:tracePt t="216505" x="3103563" y="4254500"/>
          <p14:tracePt t="216509" x="3154363" y="4254500"/>
          <p14:tracePt t="216520" x="3179763" y="4254500"/>
          <p14:tracePt t="216532" x="3205163" y="4254500"/>
          <p14:tracePt t="216535" x="3228975" y="4254500"/>
          <p14:tracePt t="216547" x="3254375" y="4254500"/>
          <p14:tracePt t="216552" x="3292475" y="4254500"/>
          <p14:tracePt t="216563" x="3317875" y="4254500"/>
          <p14:tracePt t="216572" x="3379788" y="4254500"/>
          <p14:tracePt t="216576" x="3429000" y="4254500"/>
          <p14:tracePt t="216585" x="3505200" y="4254500"/>
          <p14:tracePt t="216591" x="3541713" y="4254500"/>
          <p14:tracePt t="216601" x="3605213" y="4254500"/>
          <p14:tracePt t="216612" x="3654425" y="4254500"/>
          <p14:tracePt t="216618" x="3692525" y="4254500"/>
          <p14:tracePt t="216629" x="3717925" y="4254500"/>
          <p14:tracePt t="216631" x="3743325" y="4254500"/>
          <p14:tracePt t="216641" x="3767138" y="4254500"/>
          <p14:tracePt t="216652" x="3805238" y="4254500"/>
          <p14:tracePt t="216658" x="3830638" y="4267200"/>
          <p14:tracePt t="216671" x="3843338" y="4267200"/>
          <p14:tracePt t="216692" x="3867150" y="4267200"/>
          <p14:tracePt t="216707" x="3879850" y="4267200"/>
          <p14:tracePt t="216724" x="3892550" y="4267200"/>
          <p14:tracePt t="216734" x="3905250" y="4267200"/>
          <p14:tracePt t="216738" x="3917950" y="4267200"/>
          <p14:tracePt t="216747" x="3930650" y="4267200"/>
          <p14:tracePt t="216753" x="3956050" y="4267200"/>
          <p14:tracePt t="216763" x="3968750" y="4267200"/>
          <p14:tracePt t="216774" x="3979863" y="4267200"/>
          <p14:tracePt t="216787" x="4005263" y="4267200"/>
          <p14:tracePt t="216793" x="4030663" y="4267200"/>
          <p14:tracePt t="216804" x="4056063" y="4267200"/>
          <p14:tracePt t="216813" x="4081463" y="4279900"/>
          <p14:tracePt t="216818" x="4105275" y="4279900"/>
          <p14:tracePt t="216829" x="4143375" y="4279900"/>
          <p14:tracePt t="216833" x="4168775" y="4279900"/>
          <p14:tracePt t="216844" x="4217988" y="4279900"/>
          <p14:tracePt t="216854" x="4256088" y="4279900"/>
          <p14:tracePt t="216858" x="4318000" y="4279900"/>
          <p14:tracePt t="216868" x="4381500" y="4279900"/>
          <p14:tracePt t="216873" x="4456113" y="4279900"/>
          <p14:tracePt t="216884" x="4530725" y="4279900"/>
          <p14:tracePt t="216894" x="4630738" y="4279900"/>
          <p14:tracePt t="216899" x="4719638" y="4279900"/>
          <p14:tracePt t="216909" x="4781550" y="4279900"/>
          <p14:tracePt t="216914" x="4881563" y="4279900"/>
          <p14:tracePt t="216923" x="4968875" y="4279900"/>
          <p14:tracePt t="216934" x="5032375" y="4279900"/>
          <p14:tracePt t="216939" x="5081588" y="4279900"/>
          <p14:tracePt t="216963" x="5119688" y="4279900"/>
          <p14:tracePt t="216965" x="5132388" y="4279900"/>
          <p14:tracePt t="217115" x="5119688" y="4279900"/>
          <p14:tracePt t="217126" x="5057775" y="4305300"/>
          <p14:tracePt t="217131" x="5006975" y="4305300"/>
          <p14:tracePt t="217142" x="4956175" y="4318000"/>
          <p14:tracePt t="217152" x="4843463" y="4318000"/>
          <p14:tracePt t="217156" x="4768850" y="4354513"/>
          <p14:tracePt t="217165" x="4594225" y="4379913"/>
          <p14:tracePt t="217172" x="4394200" y="4392613"/>
          <p14:tracePt t="217182" x="4105275" y="4430713"/>
          <p14:tracePt t="217191" x="3805238" y="4479925"/>
          <p14:tracePt t="217196" x="3441700" y="4543425"/>
          <p14:tracePt t="217205" x="3092450" y="4567238"/>
          <p14:tracePt t="217213" x="2803525" y="4618038"/>
          <p14:tracePt t="217222" x="2541588" y="4656138"/>
          <p14:tracePt t="217232" x="2378075" y="4679950"/>
          <p14:tracePt t="217237" x="2228850" y="4705350"/>
          <p14:tracePt t="217248" x="2103438" y="4743450"/>
          <p14:tracePt t="217252" x="2065338" y="4743450"/>
          <p14:tracePt t="217262" x="2014538" y="4743450"/>
          <p14:tracePt t="217271" x="1990725" y="4743450"/>
          <p14:tracePt t="217279" x="1939925" y="4768850"/>
          <p14:tracePt t="217288" x="1927225" y="4768850"/>
          <p14:tracePt t="217292" x="1914525" y="4768850"/>
          <p14:tracePt t="217302" x="1903413" y="4768850"/>
          <p14:tracePt t="217313" x="1890713" y="4768850"/>
          <p14:tracePt t="217318" x="1865313" y="4779963"/>
          <p14:tracePt t="217329" x="1839913" y="4779963"/>
          <p14:tracePt t="217334" x="1827213" y="4779963"/>
          <p14:tracePt t="217344" x="1801813" y="4779963"/>
          <p14:tracePt t="217354" x="1790700" y="4792663"/>
          <p14:tracePt t="217367" x="1778000" y="4792663"/>
          <p14:tracePt t="217384" x="1765300" y="4792663"/>
          <p14:tracePt t="217394" x="1739900" y="4792663"/>
          <p14:tracePt t="217410" x="1714500" y="4792663"/>
          <p14:tracePt t="217414" x="1714500" y="4805363"/>
          <p14:tracePt t="217424" x="1701800" y="4805363"/>
          <p14:tracePt t="217439" x="1677988" y="4805363"/>
          <p14:tracePt t="217569" x="1677988" y="4818063"/>
          <p14:tracePt t="217575" x="1714500" y="4805363"/>
          <p14:tracePt t="217586" x="1739900" y="4792663"/>
          <p14:tracePt t="217595" x="1790700" y="4768850"/>
          <p14:tracePt t="217599" x="1865313" y="4756150"/>
          <p14:tracePt t="217611" x="1914525" y="4743450"/>
          <p14:tracePt t="217616" x="1990725" y="4730750"/>
          <p14:tracePt t="217626" x="2039938" y="4705350"/>
          <p14:tracePt t="217636" x="2065338" y="4705350"/>
          <p14:tracePt t="217639" x="2078038" y="4692650"/>
          <p14:tracePt t="217649" x="2103438" y="4692650"/>
          <p14:tracePt t="217666" x="2116138" y="4692650"/>
          <p14:tracePt t="217758" x="2116138" y="4679950"/>
          <p14:tracePt t="217762" x="2078038" y="4679950"/>
          <p14:tracePt t="217772" x="2003425" y="4679950"/>
          <p14:tracePt t="217782" x="1939925" y="4679950"/>
          <p14:tracePt t="217788" x="1839913" y="4679950"/>
          <p14:tracePt t="217798" x="1778000" y="4679950"/>
          <p14:tracePt t="217801" x="1689100" y="4679950"/>
          <p14:tracePt t="217812" x="1614488" y="4679950"/>
          <p14:tracePt t="217822" x="1565275" y="4679950"/>
          <p14:tracePt t="217829" x="1527175" y="4679950"/>
          <p14:tracePt t="217838" x="1514475" y="4679950"/>
          <p14:tracePt t="217841" x="1501775" y="4679950"/>
          <p14:tracePt t="217851" x="1489075" y="4679950"/>
          <p14:tracePt t="217963" x="1514475" y="4679950"/>
          <p14:tracePt t="217973" x="1552575" y="4679950"/>
          <p14:tracePt t="217978" x="1601788" y="4679950"/>
          <p14:tracePt t="217989" x="1665288" y="4679950"/>
          <p14:tracePt t="218000" x="1739900" y="4679950"/>
          <p14:tracePt t="218003" x="1778000" y="4667250"/>
          <p14:tracePt t="218014" x="1827213" y="4643438"/>
          <p14:tracePt t="218020" x="1852613" y="4643438"/>
          <p14:tracePt t="218030" x="1865313" y="4643438"/>
          <p14:tracePt t="218039" x="1878013" y="4643438"/>
          <p14:tracePt t="218149" x="1865313" y="4643438"/>
          <p14:tracePt t="218160" x="1801813" y="4643438"/>
          <p14:tracePt t="218165" x="1765300" y="4643438"/>
          <p14:tracePt t="218175" x="1701800" y="4643438"/>
          <p14:tracePt t="218180" x="1677988" y="4643438"/>
          <p14:tracePt t="218190" x="1639888" y="4643438"/>
          <p14:tracePt t="218199" x="1614488" y="4643438"/>
          <p14:tracePt t="218206" x="1589088" y="4643438"/>
          <p14:tracePt t="218236" x="1577975" y="4643438"/>
          <p14:tracePt t="218335" x="1601788" y="4643438"/>
          <p14:tracePt t="218342" x="1627188" y="4643438"/>
          <p14:tracePt t="218352" x="1689100" y="4618038"/>
          <p14:tracePt t="218361" x="1727200" y="4618038"/>
          <p14:tracePt t="218366" x="1790700" y="4605338"/>
          <p14:tracePt t="218378" x="1839913" y="4605338"/>
          <p14:tracePt t="218382" x="1914525" y="4605338"/>
          <p14:tracePt t="218391" x="1952625" y="4605338"/>
          <p14:tracePt t="218401" x="1990725" y="4605338"/>
          <p14:tracePt t="218408" x="2027238" y="4605338"/>
          <p14:tracePt t="218422" x="2052638" y="4605338"/>
          <p14:tracePt t="218432" x="2078038" y="4605338"/>
          <p14:tracePt t="218442" x="2103438" y="4605338"/>
          <p14:tracePt t="218457" x="2116138" y="4605338"/>
          <p14:tracePt t="218463" x="2127250" y="4605338"/>
          <p14:tracePt t="218473" x="2139950" y="4605338"/>
          <p14:tracePt t="218484" x="2152650" y="4605338"/>
          <p14:tracePt t="218488" x="2165350" y="4605338"/>
          <p14:tracePt t="218503" x="2190750" y="4605338"/>
          <p14:tracePt t="218524" x="2203450" y="4592638"/>
          <p14:tracePt t="218886" x="2216150" y="4592638"/>
          <p14:tracePt t="218922" x="2216150" y="4605338"/>
          <p14:tracePt t="218938" x="2228850" y="4630738"/>
          <p14:tracePt t="218952" x="2228850" y="4643438"/>
          <p14:tracePt t="218962" x="2239963" y="4667250"/>
          <p14:tracePt t="218972" x="2239963" y="4679950"/>
          <p14:tracePt t="218978" x="2252663" y="4705350"/>
          <p14:tracePt t="218987" x="2252663" y="4756150"/>
          <p14:tracePt t="218991" x="2278063" y="4792663"/>
          <p14:tracePt t="219001" x="2365375" y="4868863"/>
          <p14:tracePt t="219011" x="2441575" y="4943475"/>
          <p14:tracePt t="219018" x="2478088" y="4981575"/>
          <p14:tracePt t="219027" x="2503488" y="4981575"/>
          <p14:tracePt t="219033" x="2516188" y="4992688"/>
          <p14:tracePt t="219309" x="2554288" y="4992688"/>
          <p14:tracePt t="219315" x="2603500" y="5018088"/>
          <p14:tracePt t="219325" x="2628900" y="5043488"/>
          <p14:tracePt t="219335" x="2703513" y="5043488"/>
          <p14:tracePt t="219340" x="2754313" y="5068888"/>
          <p14:tracePt t="219349" x="2828925" y="5081588"/>
          <p14:tracePt t="219355" x="2879725" y="5105400"/>
          <p14:tracePt t="219366" x="2941638" y="5118100"/>
          <p14:tracePt t="219376" x="2979738" y="5118100"/>
          <p14:tracePt t="219380" x="3016250" y="5118100"/>
          <p14:tracePt t="219389" x="3041650" y="5130800"/>
          <p14:tracePt t="219395" x="3067050" y="5143500"/>
          <p14:tracePt t="219415" x="3079750" y="5156200"/>
          <p14:tracePt t="219442" x="3079750" y="5168900"/>
          <p14:tracePt t="219456" x="3079750" y="5181600"/>
          <p14:tracePt t="219482" x="3079750" y="5194300"/>
          <p14:tracePt t="219486" x="3079750" y="5205413"/>
          <p14:tracePt t="219495" x="3103563" y="5218113"/>
          <p14:tracePt t="219502" x="3103563" y="5230813"/>
          <p14:tracePt t="219511" x="3103563" y="5243513"/>
          <p14:tracePt t="219522" x="3103563" y="5268913"/>
          <p14:tracePt t="219527" x="3128963" y="5294313"/>
          <p14:tracePt t="219538" x="3128963" y="5305425"/>
          <p14:tracePt t="219543" x="3154363" y="5330825"/>
          <p14:tracePt t="219562" x="3179763" y="5343525"/>
          <p14:tracePt t="219568" x="3179763" y="5356225"/>
          <p14:tracePt t="219598" x="3205163" y="5368925"/>
          <p14:tracePt t="219611" x="3205163" y="5381625"/>
          <p14:tracePt t="219622" x="3216275" y="5381625"/>
          <p14:tracePt t="219627" x="3228975" y="5407025"/>
          <p14:tracePt t="219638" x="3267075" y="5418138"/>
          <p14:tracePt t="219658" x="3279775" y="5418138"/>
          <p14:tracePt t="219688" x="3292475" y="5418138"/>
          <p14:tracePt t="219703" x="3317875" y="5418138"/>
          <p14:tracePt t="219717" x="3341688" y="5418138"/>
          <p14:tracePt t="219839" x="3354388" y="5430838"/>
          <p14:tracePt t="219972" x="3367088" y="5430838"/>
          <p14:tracePt t="220002" x="3367088" y="5418138"/>
          <p14:tracePt t="220015" x="3367088" y="5407025"/>
          <p14:tracePt t="220032" x="3367088" y="5394325"/>
          <p14:tracePt t="220254" x="3367088" y="5381625"/>
          <p14:tracePt t="220274" x="3367088" y="5368925"/>
          <p14:tracePt t="220294" x="3354388" y="5356225"/>
          <p14:tracePt t="220668" x="3354388" y="5343525"/>
          <p14:tracePt t="220687" x="3354388" y="5330825"/>
          <p14:tracePt t="220722" x="3354388" y="5318125"/>
          <p14:tracePt t="220783" x="3354388" y="5305425"/>
          <p14:tracePt t="221045" x="3354388" y="5294313"/>
          <p14:tracePt t="221121" x="3354388" y="5268913"/>
          <p14:tracePt t="222820" x="3354388" y="5256213"/>
          <p14:tracePt t="222845" x="3354388" y="5243513"/>
          <p14:tracePt t="223002" x="3354388" y="5230813"/>
          <p14:tracePt t="223022" x="3354388" y="5218113"/>
          <p14:tracePt t="223057" x="3354388" y="5205413"/>
          <p14:tracePt t="223945" x="3354388" y="5194300"/>
          <p14:tracePt t="223956" x="3341688" y="5194300"/>
          <p14:tracePt t="223959" x="3317875" y="5181600"/>
          <p14:tracePt t="223970" x="3279775" y="5168900"/>
          <p14:tracePt t="223975" x="3254375" y="5143500"/>
          <p14:tracePt t="223985" x="3205163" y="5143500"/>
          <p14:tracePt t="223995" x="3154363" y="5118100"/>
          <p14:tracePt t="223999" x="3128963" y="5105400"/>
          <p14:tracePt t="224009" x="3103563" y="5092700"/>
          <p14:tracePt t="224015" x="3054350" y="5081588"/>
          <p14:tracePt t="224025" x="3028950" y="5056188"/>
          <p14:tracePt t="224036" x="2992438" y="5056188"/>
          <p14:tracePt t="224042" x="2954338" y="5030788"/>
          <p14:tracePt t="224052" x="2941638" y="5018088"/>
          <p14:tracePt t="224056" x="2903538" y="5018088"/>
          <p14:tracePt t="224065" x="2890838" y="5005388"/>
          <p14:tracePt t="224075" x="2879725" y="4992688"/>
          <p14:tracePt t="224081" x="2854325" y="4992688"/>
          <p14:tracePt t="224092" x="2828925" y="4981575"/>
          <p14:tracePt t="224096" x="2828925" y="4968875"/>
          <p14:tracePt t="224106" x="2816225" y="4968875"/>
          <p14:tracePt t="224122" x="2778125" y="4956175"/>
          <p14:tracePt t="224152" x="2767013" y="4956175"/>
          <p14:tracePt t="224181" x="2754313" y="4956175"/>
          <p14:tracePt t="224208" x="2741613" y="4956175"/>
          <p14:tracePt t="224217" x="2728913" y="4968875"/>
          <p14:tracePt t="224228" x="2728913" y="4992688"/>
          <p14:tracePt t="224232" x="2728913" y="5018088"/>
          <p14:tracePt t="224244" x="2728913" y="5043488"/>
          <p14:tracePt t="224247" x="2728913" y="5081588"/>
          <p14:tracePt t="224257" x="2728913" y="5118100"/>
          <p14:tracePt t="224268" x="2728913" y="5143500"/>
          <p14:tracePt t="224274" x="2741613" y="5181600"/>
          <p14:tracePt t="224283" x="2754313" y="5205413"/>
          <p14:tracePt t="224289" x="2767013" y="5218113"/>
          <p14:tracePt t="224298" x="2778125" y="5243513"/>
          <p14:tracePt t="224308" x="2803525" y="5268913"/>
          <p14:tracePt t="224313" x="2816225" y="5268913"/>
          <p14:tracePt t="224324" x="2828925" y="5268913"/>
          <p14:tracePt t="224339" x="2841625" y="5268913"/>
          <p14:tracePt t="224364" x="2867025" y="5268913"/>
          <p14:tracePt t="224379" x="2879725" y="5268913"/>
          <p14:tracePt t="224390" x="2916238" y="5268913"/>
          <p14:tracePt t="224405" x="2928938" y="5268913"/>
          <p14:tracePt t="224410" x="2954338" y="5268913"/>
          <p14:tracePt t="224429" x="2967038" y="5256213"/>
          <p14:tracePt t="224443" x="2967038" y="5243513"/>
          <p14:tracePt t="224449" x="2967038" y="5230813"/>
          <p14:tracePt t="224459" x="2967038" y="5218113"/>
          <p14:tracePt t="224470" x="2967038" y="5205413"/>
          <p14:tracePt t="224475" x="2967038" y="5194300"/>
          <p14:tracePt t="224486" x="2967038" y="5181600"/>
          <p14:tracePt t="224489" x="2967038" y="5168900"/>
          <p14:tracePt t="224509" x="2967038" y="5156200"/>
          <p14:tracePt t="224515" x="2967038" y="5130800"/>
          <p14:tracePt t="224530" x="2967038" y="5105400"/>
          <p14:tracePt t="224539" x="2941638" y="5105400"/>
          <p14:tracePt t="224549" x="2928938" y="5081588"/>
          <p14:tracePt t="224556" x="2890838" y="5056188"/>
          <p14:tracePt t="224566" x="2867025" y="5056188"/>
          <p14:tracePt t="224570" x="2854325" y="5030788"/>
          <p14:tracePt t="224580" x="2828925" y="5030788"/>
          <p14:tracePt t="224592" x="2816225" y="5030788"/>
          <p14:tracePt t="224595" x="2803525" y="5030788"/>
          <p14:tracePt t="224605" x="2790825" y="5030788"/>
          <p14:tracePt t="224622" x="2778125" y="5030788"/>
          <p14:tracePt t="224652" x="2754313" y="5030788"/>
          <p14:tracePt t="224692" x="2754313" y="5043488"/>
          <p14:tracePt t="224702" x="2754313" y="5068888"/>
          <p14:tracePt t="224707" x="2754313" y="5105400"/>
          <p14:tracePt t="224717" x="2754313" y="5130800"/>
          <p14:tracePt t="224722" x="2754313" y="5143500"/>
          <p14:tracePt t="224732" x="2754313" y="5156200"/>
          <p14:tracePt t="224742" x="2754313" y="5181600"/>
          <p14:tracePt t="224748" x="2767013" y="5194300"/>
          <p14:tracePt t="224757" x="2767013" y="5205413"/>
          <p14:tracePt t="224762" x="2778125" y="5205413"/>
          <p14:tracePt t="224772" x="2790825" y="5218113"/>
          <p14:tracePt t="224782" x="2803525" y="5218113"/>
          <p14:tracePt t="224788" x="2803525" y="5230813"/>
          <p14:tracePt t="224804" x="2828925" y="5230813"/>
          <p14:tracePt t="224813" x="2854325" y="5230813"/>
          <p14:tracePt t="224824" x="2879725" y="5230813"/>
          <p14:tracePt t="224828" x="2903538" y="5230813"/>
          <p14:tracePt t="224843" x="2928938" y="5230813"/>
          <p14:tracePt t="224854" x="2954338" y="5230813"/>
          <p14:tracePt t="224864" x="2967038" y="5218113"/>
          <p14:tracePt t="224868" x="2992438" y="5194300"/>
          <p14:tracePt t="224884" x="2992438" y="5181600"/>
          <p14:tracePt t="224894" x="2992438" y="5168900"/>
          <p14:tracePt t="224905" x="2992438" y="5156200"/>
          <p14:tracePt t="224918" x="2992438" y="5143500"/>
          <p14:tracePt t="224944" x="2992438" y="5118100"/>
          <p14:tracePt t="224959" x="2979738" y="5105400"/>
          <p14:tracePt t="224963" x="2967038" y="5092700"/>
          <p14:tracePt t="224974" x="2954338" y="5081588"/>
          <p14:tracePt t="224983" x="2928938" y="5081588"/>
          <p14:tracePt t="224989" x="2903538" y="5081588"/>
          <p14:tracePt t="225000" x="2879725" y="5068888"/>
          <p14:tracePt t="225004" x="2854325" y="5068888"/>
          <p14:tracePt t="225014" x="2816225" y="5068888"/>
          <p14:tracePt t="225023" x="2803525" y="5068888"/>
          <p14:tracePt t="225030" x="2778125" y="5068888"/>
          <p14:tracePt t="225039" x="2767013" y="5068888"/>
          <p14:tracePt t="225044" x="2754313" y="5068888"/>
          <p14:tracePt t="225055" x="2741613" y="5068888"/>
          <p14:tracePt t="225066" x="2728913" y="5068888"/>
          <p14:tracePt t="225071" x="2716213" y="5068888"/>
          <p14:tracePt t="225079" x="2716213" y="5081588"/>
          <p14:tracePt t="225085" x="2716213" y="5105400"/>
          <p14:tracePt t="225096" x="2716213" y="5118100"/>
          <p14:tracePt t="225105" x="2716213" y="5143500"/>
          <p14:tracePt t="225110" x="2716213" y="5168900"/>
          <p14:tracePt t="225121" x="2716213" y="5181600"/>
          <p14:tracePt t="225125" x="2716213" y="5205413"/>
          <p14:tracePt t="225136" x="2716213" y="5243513"/>
          <p14:tracePt t="225146" x="2716213" y="5256213"/>
          <p14:tracePt t="225151" x="2741613" y="5281613"/>
          <p14:tracePt t="225165" x="2754313" y="5294313"/>
          <p14:tracePt t="225175" x="2790825" y="5305425"/>
          <p14:tracePt t="225186" x="2816225" y="5318125"/>
          <p14:tracePt t="225192" x="2841625" y="5318125"/>
          <p14:tracePt t="225201" x="2903538" y="5318125"/>
          <p14:tracePt t="225205" x="2967038" y="5318125"/>
          <p14:tracePt t="225215" x="3041650" y="5318125"/>
          <p14:tracePt t="225226" x="3103563" y="5318125"/>
          <p14:tracePt t="225232" x="3154363" y="5294313"/>
          <p14:tracePt t="225241" x="3192463" y="5256213"/>
          <p14:tracePt t="225245" x="3228975" y="5218113"/>
          <p14:tracePt t="225256" x="3241675" y="5205413"/>
          <p14:tracePt t="225266" x="3241675" y="5181600"/>
          <p14:tracePt t="225272" x="3241675" y="5156200"/>
          <p14:tracePt t="225281" x="3241675" y="5143500"/>
          <p14:tracePt t="225288" x="3241675" y="5118100"/>
          <p14:tracePt t="225298" x="3241675" y="5105400"/>
          <p14:tracePt t="225308" x="3205163" y="5068888"/>
          <p14:tracePt t="225322" x="3179763" y="5043488"/>
          <p14:tracePt t="225327" x="3154363" y="5030788"/>
          <p14:tracePt t="225338" x="3128963" y="5030788"/>
          <p14:tracePt t="225348" x="3092450" y="5030788"/>
          <p14:tracePt t="225351" x="3067050" y="5030788"/>
          <p14:tracePt t="225361" x="3041650" y="5030788"/>
          <p14:tracePt t="225368" x="3016250" y="5030788"/>
          <p14:tracePt t="225378" x="3003550" y="5030788"/>
          <p14:tracePt t="225388" x="2992438" y="5030788"/>
          <p14:tracePt t="225393" x="2979738" y="5043488"/>
          <p14:tracePt t="225408" x="2954338" y="5043488"/>
          <p14:tracePt t="225417" x="2954338" y="5068888"/>
          <p14:tracePt t="225433" x="2954338" y="5081588"/>
          <p14:tracePt t="225443" x="2928938" y="5105400"/>
          <p14:tracePt t="225447" x="2928938" y="5118100"/>
          <p14:tracePt t="225457" x="2928938" y="5143500"/>
          <p14:tracePt t="225468" x="2928938" y="5168900"/>
          <p14:tracePt t="225474" x="2928938" y="5181600"/>
          <p14:tracePt t="225483" x="2928938" y="5205413"/>
          <p14:tracePt t="225489" x="2928938" y="5230813"/>
          <p14:tracePt t="225500" x="2941638" y="5243513"/>
          <p14:tracePt t="225514" x="2967038" y="5256213"/>
          <p14:tracePt t="225529" x="2979738" y="5256213"/>
          <p14:tracePt t="225539" x="2992438" y="5256213"/>
          <p14:tracePt t="225554" x="3016250" y="5256213"/>
          <p14:tracePt t="225570" x="3016250" y="5243513"/>
          <p14:tracePt t="225579" x="3016250" y="5218113"/>
          <p14:tracePt t="225590" x="3016250" y="5168900"/>
          <p14:tracePt t="225594" x="3016250" y="5143500"/>
          <p14:tracePt t="225604" x="3016250" y="5130800"/>
          <p14:tracePt t="225609" x="3016250" y="5118100"/>
          <p14:tracePt t="225620" x="3016250" y="5105400"/>
          <p14:tracePt t="225630" x="2992438" y="5081588"/>
          <p14:tracePt t="225636" x="2979738" y="5081588"/>
          <p14:tracePt t="225645" x="2954338" y="5056188"/>
          <p14:tracePt t="225649" x="2928938" y="5056188"/>
          <p14:tracePt t="225670" x="2903538" y="5056188"/>
          <p14:tracePt t="225676" x="2879725" y="5056188"/>
          <p14:tracePt t="225686" x="2854325" y="5056188"/>
          <p14:tracePt t="225689" x="2841625" y="5056188"/>
          <p14:tracePt t="225700" x="2828925" y="5056188"/>
          <p14:tracePt t="225710" x="2816225" y="5056188"/>
          <p14:tracePt t="225716" x="2816225" y="5068888"/>
          <p14:tracePt t="225725" x="2803525" y="5081588"/>
          <p14:tracePt t="225742" x="2803525" y="5092700"/>
          <p14:tracePt t="225751" x="2803525" y="5118100"/>
          <p14:tracePt t="225755" x="2803525" y="5143500"/>
          <p14:tracePt t="225765" x="2803525" y="5194300"/>
          <p14:tracePt t="225771" x="2816225" y="5218113"/>
          <p14:tracePt t="225782" x="2841625" y="5243513"/>
          <p14:tracePt t="225791" x="2890838" y="5268913"/>
          <p14:tracePt t="225795" x="2954338" y="5305425"/>
          <p14:tracePt t="225805" x="3003550" y="5330825"/>
          <p14:tracePt t="225812" x="3041650" y="5343525"/>
          <p14:tracePt t="225822" x="3103563" y="5368925"/>
          <p14:tracePt t="225832" x="3141663" y="5368925"/>
          <p14:tracePt t="225838" x="3179763" y="5368925"/>
          <p14:tracePt t="225847" x="3228975" y="5368925"/>
          <p14:tracePt t="225851" x="3241675" y="5368925"/>
          <p14:tracePt t="225862" x="3267075" y="5368925"/>
          <p14:tracePt t="225871" x="3279775" y="5368925"/>
          <p14:tracePt t="225878" x="3292475" y="5368925"/>
          <p14:tracePt t="225888" x="3305175" y="5368925"/>
          <p14:tracePt t="225891" x="3317875" y="5368925"/>
          <p14:tracePt t="225902" x="3328988" y="5356225"/>
          <p14:tracePt t="225918" x="3341688" y="5343525"/>
          <p14:tracePt t="225927" x="3354388" y="5343525"/>
          <p14:tracePt t="225938" x="3367088" y="5343525"/>
          <p14:tracePt t="225952" x="3379788" y="5343525"/>
          <p14:tracePt t="225972" x="3392488" y="5330825"/>
          <p14:tracePt t="225977" x="3405188" y="5318125"/>
          <p14:tracePt t="226255" x="3417888" y="5305425"/>
          <p14:tracePt t="226335" x="3417888" y="5294313"/>
          <p14:tracePt t="226349" x="3417888" y="5281613"/>
          <p14:tracePt t="226370" x="3417888" y="5268913"/>
          <p14:tracePt t="226385" x="3417888" y="5243513"/>
          <p14:tracePt t="226402" x="3417888" y="5230813"/>
          <p14:tracePt t="226410" x="3405188" y="5218113"/>
          <p14:tracePt t="226415" x="3405188" y="5205413"/>
          <p14:tracePt t="226435" x="3405188" y="5181600"/>
          <p14:tracePt t="226455" x="3405188" y="5168900"/>
          <p14:tracePt t="226475" x="3405188" y="5156200"/>
          <p14:tracePt t="226496" x="3405188" y="5143500"/>
          <p14:tracePt t="226608" x="3405188" y="5130800"/>
          <p14:tracePt t="226975" x="3405188" y="5105400"/>
          <p14:tracePt t="226986" x="3392488" y="5105400"/>
          <p14:tracePt t="226995" x="3367088" y="5081588"/>
          <p14:tracePt t="227011" x="3354388" y="5081588"/>
          <p14:tracePt t="227015" x="3328988" y="5068888"/>
          <p14:tracePt t="227026" x="3317875" y="5068888"/>
          <p14:tracePt t="227037" x="3292475" y="5043488"/>
          <p14:tracePt t="227042" x="3279775" y="5043488"/>
          <p14:tracePt t="227052" x="3254375" y="5043488"/>
          <p14:tracePt t="227056" x="3241675" y="5043488"/>
          <p14:tracePt t="227066" x="3216275" y="5018088"/>
          <p14:tracePt t="227075" x="3179763" y="5018088"/>
          <p14:tracePt t="227081" x="3154363" y="5018088"/>
          <p14:tracePt t="227092" x="3092450" y="5005388"/>
          <p14:tracePt t="227098" x="3054350" y="5005388"/>
          <p14:tracePt t="227106" x="3003550" y="5005388"/>
          <p14:tracePt t="227118" x="2967038" y="4992688"/>
          <p14:tracePt t="227121" x="2941638" y="4992688"/>
          <p14:tracePt t="227132" x="2928938" y="4992688"/>
          <p14:tracePt t="227138" x="2916238" y="4992688"/>
          <p14:tracePt t="227148" x="2903538" y="4992688"/>
          <p14:tracePt t="227157" x="2890838" y="4992688"/>
          <p14:tracePt t="227162" x="2879725" y="4992688"/>
          <p14:tracePt t="227178" x="2854325" y="4992688"/>
          <p14:tracePt t="227197" x="2841625" y="4992688"/>
          <p14:tracePt t="227202" x="2803525" y="4992688"/>
          <p14:tracePt t="227219" x="2778125" y="4992688"/>
          <p14:tracePt t="227227" x="2754313" y="4992688"/>
          <p14:tracePt t="227238" x="2703513" y="4992688"/>
          <p14:tracePt t="227241" x="2667000" y="4992688"/>
          <p14:tracePt t="227252" x="2603500" y="4992688"/>
          <p14:tracePt t="227258" x="2554288" y="4992688"/>
          <p14:tracePt t="227268" x="2516188" y="4992688"/>
          <p14:tracePt t="227278" x="2465388" y="4992688"/>
          <p14:tracePt t="227284" x="2441575" y="4981575"/>
          <p14:tracePt t="227293" x="2365375" y="4981575"/>
          <p14:tracePt t="227297" x="2328863" y="4981575"/>
          <p14:tracePt t="227308" x="2278063" y="4956175"/>
          <p14:tracePt t="227320" x="2239963" y="4956175"/>
          <p14:tracePt t="227323" x="2216150" y="4956175"/>
          <p14:tracePt t="227334" x="2190750" y="4956175"/>
          <p14:tracePt t="227339" x="2178050" y="4956175"/>
          <p14:tracePt t="227350" x="2165350" y="4956175"/>
          <p14:tracePt t="227359" x="2152650" y="4956175"/>
          <p14:tracePt t="227374" x="2139950" y="4956175"/>
          <p14:tracePt t="227546" x="2127250" y="4956175"/>
          <p14:tracePt t="227575" x="2116138" y="4968875"/>
          <p14:tracePt t="227592" x="2103438" y="4968875"/>
          <p14:tracePt t="227602" x="2103438" y="4981575"/>
          <p14:tracePt t="227605" x="2090738" y="4981575"/>
          <p14:tracePt t="227615" x="2078038" y="5005388"/>
          <p14:tracePt t="227632" x="2065338" y="5018088"/>
          <p14:tracePt t="227656" x="2052638" y="5030788"/>
          <p14:tracePt t="227675" x="2052638" y="5043488"/>
          <p14:tracePt t="227822" x="2052638" y="5056188"/>
          <p14:tracePt t="227832" x="2078038" y="5056188"/>
          <p14:tracePt t="227838" x="2139950" y="5056188"/>
          <p14:tracePt t="227847" x="2178050" y="5056188"/>
          <p14:tracePt t="227853" x="2203450" y="5056188"/>
          <p14:tracePt t="227864" x="2239963" y="5056188"/>
          <p14:tracePt t="227874" x="2265363" y="5056188"/>
          <p14:tracePt t="227878" x="2278063" y="5056188"/>
          <p14:tracePt t="227887" x="2290763" y="5056188"/>
          <p14:tracePt t="227913" x="2303463" y="5056188"/>
          <p14:tracePt t="228019" x="2303463" y="5043488"/>
          <p14:tracePt t="228065" x="2290763" y="5030788"/>
          <p14:tracePt t="228076" x="2265363" y="5018088"/>
          <p14:tracePt t="228080" x="2252663" y="5018088"/>
          <p14:tracePt t="228089" x="2216150" y="5018088"/>
          <p14:tracePt t="228100" x="2203450" y="5018088"/>
          <p14:tracePt t="228116" x="2178050" y="5018088"/>
          <p14:tracePt t="228140" x="2165350" y="5018088"/>
          <p14:tracePt t="228156" x="2152650" y="5018088"/>
          <p14:tracePt t="228162" x="2139950" y="5018088"/>
          <p14:tracePt t="228182" x="2116138" y="5030788"/>
          <p14:tracePt t="228215" x="2103438" y="5030788"/>
          <p14:tracePt t="228524" x="2103438" y="5043488"/>
          <p14:tracePt t="228544" x="2116138" y="5068888"/>
          <p14:tracePt t="228550" x="2190750" y="5068888"/>
          <p14:tracePt t="228559" x="2303463" y="5081588"/>
          <p14:tracePt t="228564" x="2390775" y="5105400"/>
          <p14:tracePt t="228574" x="2503488" y="5105400"/>
          <p14:tracePt t="228585" x="2603500" y="5118100"/>
          <p14:tracePt t="228589" x="2690813" y="5143500"/>
          <p14:tracePt t="228601" x="2816225" y="5156200"/>
          <p14:tracePt t="228604" x="2928938" y="5194300"/>
          <p14:tracePt t="228615" x="3054350" y="5230813"/>
          <p14:tracePt t="228625" x="3128963" y="5256213"/>
          <p14:tracePt t="228629" x="3192463" y="5268913"/>
          <p14:tracePt t="228640" x="3241675" y="5294313"/>
          <p14:tracePt t="228646" x="3279775" y="5305425"/>
          <p14:tracePt t="228655" x="3305175" y="5305425"/>
          <p14:tracePt t="228666" x="3317875" y="5318125"/>
          <p14:tracePt t="228670" x="3328988" y="5318125"/>
          <p14:tracePt t="228685" x="3328988" y="5330825"/>
          <p14:tracePt t="228716" x="3354388" y="5330825"/>
          <p14:tracePt t="228742" x="3367088" y="5343525"/>
          <p14:tracePt t="228762" x="3379788" y="5343525"/>
          <p14:tracePt t="228781" x="3379788" y="5356225"/>
          <p14:tracePt t="228792" x="3392488" y="5356225"/>
          <p14:tracePt t="228796" x="3405188" y="5356225"/>
          <p14:tracePt t="228806" x="3417888" y="5356225"/>
          <p14:tracePt t="228812" x="3417888" y="5368925"/>
          <p14:tracePt t="228822" x="3441700" y="5368925"/>
          <p14:tracePt t="228831" x="3454400" y="5368925"/>
          <p14:tracePt t="228835" x="3467100" y="5368925"/>
          <p14:tracePt t="228846" x="3479800" y="5368925"/>
          <p14:tracePt t="228852" x="3505200" y="5368925"/>
          <p14:tracePt t="228861" x="3517900" y="5368925"/>
          <p14:tracePt t="228872" x="3530600" y="5368925"/>
          <p14:tracePt t="228878" x="3541713" y="5368925"/>
          <p14:tracePt t="228892" x="3554413" y="5368925"/>
          <p14:tracePt t="228918" x="3567113" y="5368925"/>
          <p14:tracePt t="228932" x="3579813" y="5368925"/>
          <p14:tracePt t="228941" x="3592513" y="5368925"/>
          <p14:tracePt t="228969" x="3630613" y="5343525"/>
          <p14:tracePt t="228987" x="3654425" y="5343525"/>
          <p14:tracePt t="228998" x="3654425" y="5330825"/>
          <p14:tracePt t="229004" x="3667125" y="5330825"/>
          <p14:tracePt t="229028" x="3667125" y="5318125"/>
          <p14:tracePt t="229044" x="3679825" y="5318125"/>
          <p14:tracePt t="229054" x="3679825" y="5305425"/>
          <p14:tracePt t="229074" x="3692525" y="5294313"/>
          <p14:tracePt t="229534" x="3705225" y="5305425"/>
          <p14:tracePt t="229633" x="3717925" y="5318125"/>
          <p14:tracePt t="229664" x="3730625" y="5318125"/>
          <p14:tracePt t="229684" x="3743325" y="5318125"/>
          <p14:tracePt t="230249" x="3730625" y="5318125"/>
          <p14:tracePt t="230290" x="3730625" y="5305425"/>
          <p14:tracePt t="230310" x="3730625" y="5294313"/>
          <p14:tracePt t="230353" x="3717925" y="5281613"/>
          <p14:tracePt t="230390" x="3705225" y="5268913"/>
          <p14:tracePt t="233497" x="3692525" y="5256213"/>
          <p14:tracePt t="233507" x="3667125" y="5256213"/>
          <p14:tracePt t="233518" x="3617913" y="5281613"/>
          <p14:tracePt t="233522" x="3605213" y="5318125"/>
          <p14:tracePt t="233531" x="3567113" y="5356225"/>
          <p14:tracePt t="233548" x="3541713" y="5368925"/>
          <p14:tracePt t="233562" x="3530600" y="5394325"/>
          <p14:tracePt t="234303" x="3517900" y="5394325"/>
          <p14:tracePt t="234309" x="3517900" y="5418138"/>
          <p14:tracePt t="234320" x="3517900" y="5430838"/>
          <p14:tracePt t="234334" x="3517900" y="5443538"/>
          <p14:tracePt t="235782" x="3505200" y="5443538"/>
          <p14:tracePt t="235811" x="3479800" y="5443538"/>
          <p14:tracePt t="235818" x="3454400" y="5443538"/>
          <p14:tracePt t="235828" x="3429000" y="5443538"/>
          <p14:tracePt t="235831" x="3405188" y="5443538"/>
          <p14:tracePt t="235842" x="3367088" y="5443538"/>
          <p14:tracePt t="235851" x="3354388" y="5443538"/>
          <p14:tracePt t="235868" x="3328988" y="5443538"/>
          <p14:tracePt t="235872" x="3305175" y="5443538"/>
          <p14:tracePt t="235882" x="3279775" y="5443538"/>
          <p14:tracePt t="235897" x="3254375" y="5443538"/>
          <p14:tracePt t="235908" x="3241675" y="5443538"/>
          <p14:tracePt t="235924" x="3228975" y="5443538"/>
          <p14:tracePt t="236049" x="3216275" y="5443538"/>
          <p14:tracePt t="236060" x="3192463" y="5456238"/>
          <p14:tracePt t="236070" x="3179763" y="5468938"/>
          <p14:tracePt t="236074" x="3154363" y="5507038"/>
          <p14:tracePt t="236084" x="3128963" y="5518150"/>
          <p14:tracePt t="236090" x="3092450" y="5543550"/>
          <p14:tracePt t="236099" x="3067050" y="5556250"/>
          <p14:tracePt t="236110" x="3003550" y="5581650"/>
          <p14:tracePt t="236116" x="2954338" y="5607050"/>
          <p14:tracePt t="236127" x="2916238" y="5607050"/>
          <p14:tracePt t="236130" x="2890838" y="5619750"/>
          <p14:tracePt t="236139" x="2879725" y="5643563"/>
          <p14:tracePt t="236150" x="2867025" y="5643563"/>
          <p14:tracePt t="236156" x="2854325" y="5643563"/>
          <p14:tracePt t="236169" x="2841625" y="5643563"/>
          <p14:tracePt t="236195" x="2828925" y="5656263"/>
          <p14:tracePt t="236216" x="2816225" y="5668963"/>
          <p14:tracePt t="236236" x="2803525" y="5681663"/>
          <p14:tracePt t="236242" x="2778125" y="5694363"/>
          <p14:tracePt t="236252" x="2728913" y="5732463"/>
          <p14:tracePt t="236256" x="2716213" y="5732463"/>
          <p14:tracePt t="236265" x="2654300" y="5756275"/>
          <p14:tracePt t="236277" x="2603500" y="5781675"/>
          <p14:tracePt t="236282" x="2541588" y="5794375"/>
          <p14:tracePt t="236292" x="2503488" y="5794375"/>
          <p14:tracePt t="236295" x="2478088" y="5807075"/>
          <p14:tracePt t="236305" x="2452688" y="5807075"/>
          <p14:tracePt t="236316" x="2416175" y="5807075"/>
          <p14:tracePt t="236322" x="2390775" y="5819775"/>
          <p14:tracePt t="236332" x="2378075" y="5819775"/>
          <p14:tracePt t="236335" x="2352675" y="5819775"/>
          <p14:tracePt t="236346" x="2328863" y="5819775"/>
          <p14:tracePt t="236356" x="2316163" y="5832475"/>
          <p14:tracePt t="236361" x="2303463" y="5832475"/>
          <p14:tracePt t="236401" x="2290763" y="5843588"/>
          <p14:tracePt t="236422" x="2278063" y="5843588"/>
          <p14:tracePt t="236431" x="2265363" y="5856288"/>
          <p14:tracePt t="236614" x="2265363" y="5868988"/>
          <p14:tracePt t="236799" x="2265363" y="5881688"/>
          <p14:tracePt t="236810" x="2252663" y="5881688"/>
          <p14:tracePt t="236822" x="2239963" y="5881688"/>
          <p14:tracePt t="236825" x="2228850" y="5881688"/>
          <p14:tracePt t="236842" x="2216150" y="5881688"/>
          <p14:tracePt t="236905" x="2216150" y="5856288"/>
          <p14:tracePt t="236915" x="2216150" y="5807075"/>
          <p14:tracePt t="236922" x="2216150" y="5781675"/>
          <p14:tracePt t="236932" x="2216150" y="5756275"/>
          <p14:tracePt t="236935" x="2216150" y="5732463"/>
          <p14:tracePt t="236960" x="2216150" y="5668963"/>
          <p14:tracePt t="236961" x="2228850" y="5643563"/>
          <p14:tracePt t="236972" x="2239963" y="5619750"/>
          <p14:tracePt t="236977" x="2252663" y="5607050"/>
          <p14:tracePt t="236998" x="2252663" y="5594350"/>
          <p14:tracePt t="237048" x="2252663" y="5581650"/>
          <p14:tracePt t="237063" x="2252663" y="5568950"/>
          <p14:tracePt t="237073" x="2252663" y="5556250"/>
          <p14:tracePt t="237088" x="2252663" y="5530850"/>
          <p14:tracePt t="237094" x="2239963" y="5494338"/>
          <p14:tracePt t="237104" x="2216150" y="5481638"/>
          <p14:tracePt t="237113" x="2203450" y="5468938"/>
          <p14:tracePt t="237117" x="2139950" y="5418138"/>
          <p14:tracePt t="237128" x="2127250" y="5407025"/>
          <p14:tracePt t="237133" x="2090738" y="5381625"/>
          <p14:tracePt t="237144" x="2039938" y="5356225"/>
          <p14:tracePt t="237153" x="2027238" y="5330825"/>
          <p14:tracePt t="237160" x="1990725" y="5305425"/>
          <p14:tracePt t="237169" x="1965325" y="5281613"/>
          <p14:tracePt t="237174" x="1939925" y="5256213"/>
          <p14:tracePt t="237184" x="1927225" y="5243513"/>
          <p14:tracePt t="237194" x="1914525" y="5218113"/>
          <p14:tracePt t="237199" x="1914525" y="5181600"/>
          <p14:tracePt t="237211" x="1903413" y="5156200"/>
          <p14:tracePt t="237213" x="1878013" y="5130800"/>
          <p14:tracePt t="237223" x="1878013" y="5105400"/>
          <p14:tracePt t="237234" x="1865313" y="5068888"/>
          <p14:tracePt t="237240" x="1852613" y="5056188"/>
          <p14:tracePt t="237250" x="1839913" y="5043488"/>
          <p14:tracePt t="237254" x="1839913" y="5030788"/>
          <p14:tracePt t="237265" x="1827213" y="5018088"/>
          <p14:tracePt t="237279" x="1814513" y="5005388"/>
          <p14:tracePt t="237289" x="1801813" y="4992688"/>
          <p14:tracePt t="237305" x="1790700" y="4981575"/>
          <p14:tracePt t="237315" x="1778000" y="4968875"/>
          <p14:tracePt t="237330" x="1765300" y="4968875"/>
          <p14:tracePt t="237335" x="1752600" y="4943475"/>
          <p14:tracePt t="237356" x="1739900" y="4943475"/>
          <p14:tracePt t="237362" x="1714500" y="4930775"/>
          <p14:tracePt t="237396" x="1701800" y="4918075"/>
          <p14:tracePt t="237416" x="1689100" y="4918075"/>
          <p14:tracePt t="237452" x="1677988" y="4918075"/>
          <p14:tracePt t="237527" x="1701800" y="4918075"/>
          <p14:tracePt t="237537" x="1739900" y="4918075"/>
          <p14:tracePt t="237542" x="1790700" y="4930775"/>
          <p14:tracePt t="237552" x="1878013" y="4956175"/>
          <p14:tracePt t="237560" x="1965325" y="4968875"/>
          <p14:tracePt t="237567" x="2052638" y="4992688"/>
          <p14:tracePt t="237578" x="2165350" y="4992688"/>
          <p14:tracePt t="237582" x="2303463" y="4992688"/>
          <p14:tracePt t="237592" x="2452688" y="4992688"/>
          <p14:tracePt t="237597" x="2578100" y="4992688"/>
          <p14:tracePt t="237609" x="2678113" y="4992688"/>
          <p14:tracePt t="237618" x="2767013" y="4992688"/>
          <p14:tracePt t="237623" x="2828925" y="4968875"/>
          <p14:tracePt t="237634" x="2854325" y="4968875"/>
          <p14:tracePt t="237687" x="2867025" y="4956175"/>
          <p14:tracePt t="237718" x="2854325" y="4956175"/>
          <p14:tracePt t="237724" x="2816225" y="4943475"/>
          <p14:tracePt t="237734" x="2716213" y="4930775"/>
          <p14:tracePt t="237743" x="2578100" y="4930775"/>
          <p14:tracePt t="237750" x="2416175" y="4930775"/>
          <p14:tracePt t="237760" x="2190750" y="4930775"/>
          <p14:tracePt t="237764" x="2003425" y="4930775"/>
          <p14:tracePt t="237773" x="1865313" y="4930775"/>
          <p14:tracePt t="237784" x="1714500" y="4930775"/>
          <p14:tracePt t="237790" x="1577975" y="4930775"/>
          <p14:tracePt t="237799" x="1514475" y="4930775"/>
          <p14:tracePt t="237803" x="1439863" y="4930775"/>
          <p14:tracePt t="237814" x="1389063" y="4930775"/>
          <p14:tracePt t="237824" x="1363663" y="4930775"/>
          <p14:tracePt t="237839" x="1352550" y="4930775"/>
          <p14:tracePt t="237925" x="1376363" y="4930775"/>
          <p14:tracePt t="237929" x="1427163" y="4930775"/>
          <p14:tracePt t="237940" x="1514475" y="4930775"/>
          <p14:tracePt t="237950" x="1601788" y="4930775"/>
          <p14:tracePt t="237960" x="1701800" y="4943475"/>
          <p14:tracePt t="237966" x="1790700" y="4943475"/>
          <p14:tracePt t="237972" x="1852613" y="4943475"/>
          <p14:tracePt t="237982" x="1914525" y="4943475"/>
          <p14:tracePt t="237992" x="1939925" y="4943475"/>
          <p14:tracePt t="238011" x="1952625" y="4943475"/>
          <p14:tracePt t="238148" x="1939925" y="4943475"/>
          <p14:tracePt t="238182" x="1914525" y="4943475"/>
          <p14:tracePt t="238192" x="1890713" y="4968875"/>
          <p14:tracePt t="238197" x="1878013" y="4981575"/>
          <p14:tracePt t="238207" x="1878013" y="5005388"/>
          <p14:tracePt t="238217" x="1878013" y="5030788"/>
          <p14:tracePt t="238224" x="1852613" y="5056188"/>
          <p14:tracePt t="238234" x="1852613" y="5081588"/>
          <p14:tracePt t="238237" x="1852613" y="5105400"/>
          <p14:tracePt t="238247" x="1852613" y="5130800"/>
          <p14:tracePt t="238258" x="1852613" y="5156200"/>
          <p14:tracePt t="238263" x="1852613" y="5168900"/>
          <p14:tracePt t="238274" x="1852613" y="5181600"/>
          <p14:tracePt t="238278" x="1852613" y="5194300"/>
          <p14:tracePt t="238287" x="1852613" y="5205413"/>
          <p14:tracePt t="238297" x="1865313" y="5218113"/>
          <p14:tracePt t="238329" x="1878013" y="5218113"/>
          <p14:tracePt t="239450" x="1865313" y="5218113"/>
          <p14:tracePt t="239463" x="1852613" y="5230813"/>
          <p14:tracePt t="239490" x="1839913" y="5243513"/>
          <p14:tracePt t="239586" x="1865313" y="5243513"/>
          <p14:tracePt t="239599" x="1878013" y="5243513"/>
          <p14:tracePt t="239610" x="1890713" y="5243513"/>
          <p14:tracePt t="239616" x="1903413" y="5243513"/>
          <p14:tracePt t="239625" x="1914525" y="5243513"/>
          <p14:tracePt t="239636" x="1939925" y="5243513"/>
          <p14:tracePt t="239641" x="1965325" y="5243513"/>
          <p14:tracePt t="239650" x="2027238" y="5243513"/>
          <p14:tracePt t="239656" x="2078038" y="5243513"/>
          <p14:tracePt t="239666" x="2116138" y="5243513"/>
          <p14:tracePt t="239675" x="2178050" y="5243513"/>
          <p14:tracePt t="239679" x="2228850" y="5243513"/>
          <p14:tracePt t="239692" x="2265363" y="5243513"/>
          <p14:tracePt t="239696" x="2328863" y="5243513"/>
          <p14:tracePt t="239705" x="2403475" y="5243513"/>
          <p14:tracePt t="239716" x="2503488" y="5243513"/>
          <p14:tracePt t="239722" x="2616200" y="5243513"/>
          <p14:tracePt t="239732" x="2728913" y="5243513"/>
          <p14:tracePt t="239735" x="2879725" y="5256213"/>
          <p14:tracePt t="239746" x="3067050" y="5281613"/>
          <p14:tracePt t="239755" x="3354388" y="5305425"/>
          <p14:tracePt t="239762" x="3605213" y="5330825"/>
          <p14:tracePt t="239772" x="3879850" y="5330825"/>
          <p14:tracePt t="239775" x="4156075" y="5330825"/>
          <p14:tracePt t="239786" x="4368800" y="5330825"/>
          <p14:tracePt t="239795" x="4543425" y="5330825"/>
          <p14:tracePt t="239801" x="4706938" y="5330825"/>
          <p14:tracePt t="239811" x="4843463" y="5343525"/>
          <p14:tracePt t="239816" x="5006975" y="5343525"/>
          <p14:tracePt t="239826" x="5157788" y="5343525"/>
          <p14:tracePt t="239837" x="5345113" y="5343525"/>
          <p14:tracePt t="239841" x="5545138" y="5343525"/>
          <p14:tracePt t="239852" x="5732463" y="5343525"/>
          <p14:tracePt t="239858" x="5895975" y="5343525"/>
          <p14:tracePt t="239867" x="6021388" y="5343525"/>
          <p14:tracePt t="239877" x="6170613" y="5343525"/>
          <p14:tracePt t="239881" x="6270625" y="5343525"/>
          <p14:tracePt t="239891" x="6359525" y="5343525"/>
          <p14:tracePt t="239897" x="6383338" y="5343525"/>
          <p14:tracePt t="239908" x="6434138" y="5343525"/>
          <p14:tracePt t="239917" x="6459538" y="5343525"/>
          <p14:tracePt t="239924" x="6496050" y="5343525"/>
          <p14:tracePt t="239937" x="6521450" y="5343525"/>
          <p14:tracePt t="239948" x="6534150" y="5343525"/>
          <p14:tracePt t="239963" x="6546850" y="5343525"/>
          <p14:tracePt t="239974" x="6559550" y="5343525"/>
          <p14:tracePt t="239978" x="6572250" y="5343525"/>
          <p14:tracePt t="239987" x="6584950" y="5343525"/>
          <p14:tracePt t="239998" x="6596063" y="5343525"/>
          <p14:tracePt t="240004" x="6608763" y="5343525"/>
          <p14:tracePt t="240013" x="6684963" y="5343525"/>
          <p14:tracePt t="240020" x="6746875" y="5343525"/>
          <p14:tracePt t="240028" x="6846888" y="5318125"/>
          <p14:tracePt t="240041" x="6985000" y="5305425"/>
          <p14:tracePt t="240043" x="7085013" y="5281613"/>
          <p14:tracePt t="240054" x="7210425" y="5243513"/>
          <p14:tracePt t="240060" x="7297738" y="5230813"/>
          <p14:tracePt t="240069" x="7397750" y="5194300"/>
          <p14:tracePt t="240079" x="7472363" y="5168900"/>
          <p14:tracePt t="240083" x="7548563" y="5130800"/>
          <p14:tracePt t="240094" x="7585075" y="5118100"/>
          <p14:tracePt t="240100" x="7648575" y="5081588"/>
          <p14:tracePt t="240110" x="7685088" y="5068888"/>
          <p14:tracePt t="240119" x="7697788" y="5068888"/>
          <p14:tracePt t="240125" x="7710488" y="5056188"/>
          <p14:tracePt t="240134" x="7710488" y="5043488"/>
          <p14:tracePt t="240140" x="7723188" y="5043488"/>
          <p14:tracePt t="240149" x="7723188" y="5030788"/>
          <p14:tracePt t="240352" x="7723188" y="5018088"/>
          <p14:tracePt t="240361" x="7723188" y="5005388"/>
          <p14:tracePt t="240365" x="7723188" y="4992688"/>
          <p14:tracePt t="240376" x="7723188" y="4981575"/>
          <p14:tracePt t="240382" x="7723188" y="4956175"/>
          <p14:tracePt t="240402" x="7723188" y="4930775"/>
          <p14:tracePt t="240417" x="7723188" y="4892675"/>
          <p14:tracePt t="240432" x="7723188" y="4879975"/>
          <p14:tracePt t="240441" x="7723188" y="4868863"/>
          <p14:tracePt t="240447" x="7723188" y="4843463"/>
          <p14:tracePt t="240457" x="7723188" y="4830763"/>
          <p14:tracePt t="240462" x="7723188" y="4818063"/>
          <p14:tracePt t="240472" x="7723188" y="4805363"/>
          <p14:tracePt t="240487" x="7723188" y="4792663"/>
          <p14:tracePt t="240502" x="7723188" y="4768850"/>
          <p14:tracePt t="240527" x="7723188" y="4756150"/>
          <p14:tracePt t="240538" x="7723188" y="4743450"/>
          <p14:tracePt t="240544" x="7723188" y="4730750"/>
          <p14:tracePt t="240554" x="7723188" y="4718050"/>
          <p14:tracePt t="240563" x="7723188" y="4705350"/>
          <p14:tracePt t="240567" x="7723188" y="4679950"/>
          <p14:tracePt t="240577" x="7723188" y="4667250"/>
          <p14:tracePt t="240584" x="7723188" y="4656138"/>
          <p14:tracePt t="240603" x="7710488" y="4630738"/>
          <p14:tracePt t="240689" x="7697788" y="4618038"/>
          <p14:tracePt t="240710" x="7673975" y="4618038"/>
          <p14:tracePt t="240714" x="7648575" y="4592638"/>
          <p14:tracePt t="240724" x="7623175" y="4579938"/>
          <p14:tracePt t="240729" x="7597775" y="4579938"/>
          <p14:tracePt t="240740" x="7572375" y="4567238"/>
          <p14:tracePt t="240750" x="7535863" y="4554538"/>
          <p14:tracePt t="240754" x="7510463" y="4554538"/>
          <p14:tracePt t="240765" x="7472363" y="4543425"/>
          <p14:tracePt t="240770" x="7448550" y="4530725"/>
          <p14:tracePt t="240779" x="7397750" y="4530725"/>
          <p14:tracePt t="240790" x="7359650" y="4530725"/>
          <p14:tracePt t="240795" x="7310438" y="4530725"/>
          <p14:tracePt t="240806" x="7246938" y="4505325"/>
          <p14:tracePt t="240809" x="7210425" y="4492625"/>
          <p14:tracePt t="240820" x="7185025" y="4492625"/>
          <p14:tracePt t="240830" x="7159625" y="4492625"/>
          <p14:tracePt t="240836" x="7146925" y="4492625"/>
          <p14:tracePt t="240846" x="7134225" y="4492625"/>
          <p14:tracePt t="240862" x="7110413" y="4492625"/>
          <p14:tracePt t="240876" x="7097713" y="4492625"/>
          <p14:tracePt t="240885" x="7085013" y="4492625"/>
          <p14:tracePt t="240902" x="7072313" y="4492625"/>
          <p14:tracePt t="240912" x="7059613" y="4492625"/>
          <p14:tracePt t="240916" x="7034213" y="4492625"/>
          <p14:tracePt t="240925" x="7021513" y="4492625"/>
          <p14:tracePt t="240931" x="6997700" y="4492625"/>
          <p14:tracePt t="240941" x="6985000" y="4492625"/>
          <p14:tracePt t="240951" x="6959600" y="4492625"/>
          <p14:tracePt t="240957" x="6946900" y="4505325"/>
          <p14:tracePt t="240965" x="6921500" y="4505325"/>
          <p14:tracePt t="240974" x="6897688" y="4518025"/>
          <p14:tracePt t="240992" x="6884988" y="4530725"/>
          <p14:tracePt t="240998" x="6872288" y="4530725"/>
          <p14:tracePt t="241007" x="6859588" y="4543425"/>
          <p14:tracePt t="241011" x="6859588" y="4554538"/>
          <p14:tracePt t="241022" x="6859588" y="4567238"/>
          <p14:tracePt t="241031" x="6846888" y="4579938"/>
          <p14:tracePt t="241039" x="6834188" y="4579938"/>
          <p14:tracePt t="241047" x="6834188" y="4592638"/>
          <p14:tracePt t="241051" x="6821488" y="4592638"/>
          <p14:tracePt t="241071" x="6797675" y="4618038"/>
          <p14:tracePt t="241092" x="6772275" y="4618038"/>
          <p14:tracePt t="241101" x="6759575" y="4630738"/>
          <p14:tracePt t="241118" x="6746875" y="4630738"/>
          <p14:tracePt t="241127" x="6746875" y="4643438"/>
          <p14:tracePt t="241144" x="6734175" y="4643438"/>
          <p14:tracePt t="241154" x="6721475" y="4643438"/>
          <p14:tracePt t="241167" x="6708775" y="4643438"/>
          <p14:tracePt t="241512" x="6734175" y="4643438"/>
          <p14:tracePt t="241525" x="6759575" y="4643438"/>
          <p14:tracePt t="241551" x="6772275" y="4643438"/>
          <p14:tracePt t="241562" x="6784975" y="4643438"/>
          <p14:tracePt t="241568" x="6797675" y="4643438"/>
          <p14:tracePt t="241588" x="6808788" y="4643438"/>
          <p14:tracePt t="241677" x="6821488" y="4643438"/>
          <p14:tracePt t="241754" x="6834188" y="4630738"/>
          <p14:tracePt t="241790" x="6834188" y="4605338"/>
          <p14:tracePt t="241810" x="6834188" y="4592638"/>
          <p14:tracePt t="241819" x="6834188" y="4579938"/>
          <p14:tracePt t="241830" x="6834188" y="4567238"/>
          <p14:tracePt t="241843" x="6834188" y="4554538"/>
          <p14:tracePt t="242032" x="6846888" y="4554538"/>
          <p14:tracePt t="242042" x="6897688" y="4605338"/>
          <p14:tracePt t="242052" x="6972300" y="4730750"/>
          <p14:tracePt t="242055" x="7123113" y="4930775"/>
          <p14:tracePt t="242065" x="7172325" y="5068888"/>
          <p14:tracePt t="242072" x="7185025" y="5068888"/>
          <p14:tracePt t="242403" x="7172325" y="5068888"/>
          <p14:tracePt t="242414" x="7159625" y="5043488"/>
          <p14:tracePt t="242424" x="7146925" y="5030788"/>
          <p14:tracePt t="242429" x="7134225" y="5018088"/>
          <p14:tracePt t="242439" x="7110413" y="4981575"/>
          <p14:tracePt t="242454" x="7110413" y="4968875"/>
          <p14:tracePt t="242464" x="7097713" y="4968875"/>
          <p14:tracePt t="242470" x="7097713" y="4956175"/>
          <p14:tracePt t="242479" x="7085013" y="4943475"/>
          <p14:tracePt t="242500" x="7085013" y="4930775"/>
          <p14:tracePt t="242509" x="7085013" y="4918075"/>
          <p14:tracePt t="242515" x="7059613" y="4892675"/>
          <p14:tracePt t="242539" x="7059613" y="4879975"/>
          <p14:tracePt t="242549" x="7059613" y="4868863"/>
          <p14:tracePt t="242556" x="7059613" y="4856163"/>
          <p14:tracePt t="242566" x="7059613" y="4843463"/>
          <p14:tracePt t="242570" x="7046913" y="4843463"/>
          <p14:tracePt t="242582" x="7046913" y="4818063"/>
          <p14:tracePt t="242591" x="7046913" y="4805363"/>
          <p14:tracePt t="242606" x="7046913" y="4779963"/>
          <p14:tracePt t="242631" x="7046913" y="4768850"/>
          <p14:tracePt t="242656" x="7046913" y="4756150"/>
          <p14:tracePt t="242675" x="7046913" y="4743450"/>
          <p14:tracePt t="242728" x="7046913" y="4730750"/>
          <p14:tracePt t="242828" x="7046913" y="4718050"/>
          <p14:tracePt t="242847" x="7034213" y="4705350"/>
          <p14:tracePt t="242888" x="7021513" y="4692650"/>
          <p14:tracePt t="242910" x="7021513" y="4679950"/>
          <p14:tracePt t="242920" x="6997700" y="4656138"/>
          <p14:tracePt t="242950" x="6997700" y="4643438"/>
          <p14:tracePt t="242960" x="6985000" y="4630738"/>
          <p14:tracePt t="242973" x="6985000" y="4605338"/>
          <p14:tracePt t="242984" x="6985000" y="4592638"/>
          <p14:tracePt t="242999" x="6972300" y="4579938"/>
          <p14:tracePt t="243014" x="6972300" y="4567238"/>
          <p14:tracePt t="243036" x="6972300" y="4554538"/>
          <p14:tracePt t="243232" x="6972300" y="4543425"/>
          <p14:tracePt t="243256" x="6972300" y="4530725"/>
          <p14:tracePt t="244481" x="6972300" y="4518025"/>
          <p14:tracePt t="244507" x="6985000" y="4518025"/>
          <p14:tracePt t="244522" x="7010400" y="4518025"/>
          <p14:tracePt t="244551" x="7021513" y="4518025"/>
          <p14:tracePt t="244574" x="7034213" y="4518025"/>
          <p14:tracePt t="244587" x="7046913" y="4518025"/>
          <p14:tracePt t="244618" x="7059613" y="4518025"/>
          <p14:tracePt t="244634" x="7072313" y="4518025"/>
          <p14:tracePt t="244670" x="7097713" y="4518025"/>
          <p14:tracePt t="244679" x="7123113" y="4518025"/>
          <p14:tracePt t="244693" x="7146925" y="4518025"/>
          <p14:tracePt t="244709" x="7159625" y="4518025"/>
          <p14:tracePt t="244720" x="7197725" y="4543425"/>
          <p14:tracePt t="244733" x="7223125" y="4543425"/>
          <p14:tracePt t="244743" x="7235825" y="4543425"/>
          <p14:tracePt t="244749" x="7246938" y="4543425"/>
          <p14:tracePt t="244759" x="7259638" y="4543425"/>
          <p14:tracePt t="244763" x="7272338" y="4543425"/>
          <p14:tracePt t="244773" x="7285038" y="4543425"/>
          <p14:tracePt t="244789" x="7310438" y="4543425"/>
          <p14:tracePt t="244806" x="7335838" y="4543425"/>
          <p14:tracePt t="245098" x="7359650" y="4543425"/>
          <p14:tracePt t="245946" x="7348538" y="4543425"/>
          <p14:tracePt t="245960" x="7335838" y="4543425"/>
          <p14:tracePt t="245969" x="7310438" y="4543425"/>
          <p14:tracePt t="245980" x="7285038" y="4567238"/>
          <p14:tracePt t="245985" x="7223125" y="4579938"/>
          <p14:tracePt t="245996" x="7146925" y="4605338"/>
          <p14:tracePt t="246000" x="7072313" y="4618038"/>
          <p14:tracePt t="246009" x="6997700" y="4643438"/>
          <p14:tracePt t="246019" x="6921500" y="4656138"/>
          <p14:tracePt t="246026" x="6821488" y="4656138"/>
          <p14:tracePt t="246035" x="6746875" y="4679950"/>
          <p14:tracePt t="246041" x="6659563" y="4679950"/>
          <p14:tracePt t="246052" x="6559550" y="4692650"/>
          <p14:tracePt t="246062" x="6483350" y="4705350"/>
          <p14:tracePt t="246066" x="6396038" y="4718050"/>
          <p14:tracePt t="246076" x="6334125" y="4718050"/>
          <p14:tracePt t="246082" x="6259513" y="4718050"/>
          <p14:tracePt t="246091" x="6208713" y="4743450"/>
          <p14:tracePt t="246102" x="6121400" y="4756150"/>
          <p14:tracePt t="246105" x="6021388" y="4779963"/>
          <p14:tracePt t="246116" x="5932488" y="4792663"/>
          <p14:tracePt t="246122" x="5808663" y="4818063"/>
          <p14:tracePt t="246132" x="5708650" y="4830763"/>
          <p14:tracePt t="246141" x="5607050" y="4879975"/>
          <p14:tracePt t="246145" x="5519738" y="4918075"/>
          <p14:tracePt t="246156" x="5407025" y="4943475"/>
          <p14:tracePt t="246162" x="5357813" y="4956175"/>
          <p14:tracePt t="246172" x="5281613" y="4981575"/>
          <p14:tracePt t="246182" x="5219700" y="4981575"/>
          <p14:tracePt t="246187" x="5145088" y="5005388"/>
          <p14:tracePt t="246198" x="5068888" y="5043488"/>
          <p14:tracePt t="246202" x="4981575" y="5081588"/>
          <p14:tracePt t="246212" x="4906963" y="5118100"/>
          <p14:tracePt t="246221" x="4806950" y="5130800"/>
          <p14:tracePt t="246227" x="4694238" y="5168900"/>
          <p14:tracePt t="246238" x="4594225" y="5205413"/>
          <p14:tracePt t="246242" x="4506913" y="5218113"/>
          <p14:tracePt t="246252" x="4430713" y="5243513"/>
          <p14:tracePt t="246262" x="4356100" y="5268913"/>
          <p14:tracePt t="246268" x="4281488" y="5281613"/>
          <p14:tracePt t="246278" x="4168775" y="5330825"/>
          <p14:tracePt t="246284" x="4092575" y="5343525"/>
          <p14:tracePt t="246293" x="4017963" y="5356225"/>
          <p14:tracePt t="246304" x="3943350" y="5381625"/>
          <p14:tracePt t="246308" x="3867150" y="5394325"/>
          <p14:tracePt t="246318" x="3817938" y="5418138"/>
          <p14:tracePt t="246324" x="3779838" y="5430838"/>
          <p14:tracePt t="246334" x="3717925" y="5456238"/>
          <p14:tracePt t="246343" x="3692525" y="5456238"/>
          <p14:tracePt t="246348" x="3667125" y="5456238"/>
          <p14:tracePt t="246357" x="3654425" y="5456238"/>
          <p14:tracePt t="246364" x="3630613" y="5468938"/>
          <p14:tracePt t="246373" x="3630613" y="5481638"/>
          <p14:tracePt t="246384" x="3617913" y="5481638"/>
          <p14:tracePt t="246389" x="3605213" y="5481638"/>
          <p14:tracePt t="246404" x="3592513" y="5494338"/>
          <p14:tracePt t="246413" x="3554413" y="5507038"/>
          <p14:tracePt t="246430" x="3530600" y="5543550"/>
          <p14:tracePt t="246439" x="3517900" y="5556250"/>
          <p14:tracePt t="246443" x="3492500" y="5581650"/>
          <p14:tracePt t="246453" x="3467100" y="5594350"/>
          <p14:tracePt t="246464" x="3454400" y="5607050"/>
          <p14:tracePt t="246470" x="3417888" y="5630863"/>
          <p14:tracePt t="246480" x="3417888" y="5643563"/>
          <p14:tracePt t="246484" x="3392488" y="5656263"/>
          <p14:tracePt t="246503" x="3379788" y="5668963"/>
          <p14:tracePt t="246510" x="3367088" y="5681663"/>
          <p14:tracePt t="246529" x="3354388" y="5681663"/>
          <p14:tracePt t="246536" x="3354388" y="5694363"/>
          <p14:tracePt t="246585" x="3341688" y="5694363"/>
          <p14:tracePt t="247322" x="3328988" y="5681663"/>
          <p14:tracePt t="247338" x="3328988" y="5668963"/>
          <p14:tracePt t="247368" x="3328988" y="5656263"/>
          <p14:tracePt t="247398" x="3328988" y="5630863"/>
          <p14:tracePt t="247620" x="3317875" y="5619750"/>
          <p14:tracePt t="247634" x="3305175" y="5619750"/>
          <p14:tracePt t="247644" x="3292475" y="5619750"/>
          <p14:tracePt t="247660" x="3267075" y="5607050"/>
          <p14:tracePt t="247673" x="3241675" y="5594350"/>
          <p14:tracePt t="247686" x="3228975" y="5594350"/>
          <p14:tracePt t="247690" x="3216275" y="5581650"/>
          <p14:tracePt t="247700" x="3216275" y="5568950"/>
          <p14:tracePt t="247709" x="3179763" y="5556250"/>
          <p14:tracePt t="247716" x="3167063" y="5543550"/>
          <p14:tracePt t="247725" x="3154363" y="5543550"/>
          <p14:tracePt t="247730" x="3141663" y="5518150"/>
          <p14:tracePt t="247740" x="3103563" y="5481638"/>
          <p14:tracePt t="247755" x="3092450" y="5443538"/>
          <p14:tracePt t="247766" x="3079750" y="5430838"/>
          <p14:tracePt t="247772" x="3054350" y="5407025"/>
          <p14:tracePt t="247783" x="3041650" y="5368925"/>
          <p14:tracePt t="247791" x="3016250" y="5343525"/>
          <p14:tracePt t="247805" x="3003550" y="5305425"/>
          <p14:tracePt t="247812" x="2992438" y="5305425"/>
          <p14:tracePt t="247822" x="2992438" y="5294313"/>
          <p14:tracePt t="248098" x="2979738" y="5294313"/>
          <p14:tracePt t="248140" x="2967038" y="5294313"/>
          <p14:tracePt t="248234" x="2954338" y="5294313"/>
          <p14:tracePt t="248250" x="2928938" y="5281613"/>
          <p14:tracePt t="248266" x="2916238" y="5281613"/>
          <p14:tracePt t="248276" x="2903538" y="5281613"/>
          <p14:tracePt t="248279" x="2890838" y="5281613"/>
          <p14:tracePt t="248289" x="2879725" y="5281613"/>
          <p14:tracePt t="248300" x="2879725" y="5268913"/>
          <p14:tracePt t="248375" x="2867025" y="5268913"/>
          <p14:tracePt t="248497" x="2854325" y="5268913"/>
          <p14:tracePt t="248548" x="2841625" y="5268913"/>
          <p14:tracePt t="248598" x="2828925" y="5268913"/>
          <p14:tracePt t="249651" x="2816225" y="5268913"/>
          <p14:tracePt t="249711" x="2803525" y="5281613"/>
          <p14:tracePt t="249732" x="2790825" y="5281613"/>
          <p14:tracePt t="250191" x="2803525" y="5281613"/>
          <p14:tracePt t="250292" x="2816225" y="5281613"/>
          <p14:tracePt t="250308" x="2828925" y="5281613"/>
          <p14:tracePt t="250328" x="2841625" y="5281613"/>
          <p14:tracePt t="250332" x="2854325" y="5281613"/>
          <p14:tracePt t="250348" x="2879725" y="5281613"/>
          <p14:tracePt t="250357" x="2890838" y="5281613"/>
          <p14:tracePt t="250374" x="2916238" y="5281613"/>
          <p14:tracePt t="250897" x="2941638" y="5281613"/>
          <p14:tracePt t="250904" x="2967038" y="5281613"/>
          <p14:tracePt t="250914" x="3016250" y="5281613"/>
          <p14:tracePt t="250918" x="3067050" y="5281613"/>
          <p14:tracePt t="250927" x="3128963" y="5281613"/>
          <p14:tracePt t="250938" x="3205163" y="5281613"/>
          <p14:tracePt t="250944" x="3328988" y="5243513"/>
          <p14:tracePt t="250954" x="3429000" y="5205413"/>
          <p14:tracePt t="250965" x="3554413" y="5156200"/>
          <p14:tracePt t="250969" x="3679825" y="5105400"/>
          <p14:tracePt t="250974" x="3817938" y="5043488"/>
          <p14:tracePt t="250986" x="3892550" y="5005388"/>
          <p14:tracePt t="250994" x="3992563" y="4981575"/>
          <p14:tracePt t="250999" x="4081463" y="4930775"/>
          <p14:tracePt t="251010" x="4117975" y="4918075"/>
          <p14:tracePt t="251015" x="4181475" y="4879975"/>
          <p14:tracePt t="251025" x="4217988" y="4856163"/>
          <p14:tracePt t="251036" x="4243388" y="4843463"/>
          <p14:tracePt t="251039" x="4281488" y="4805363"/>
          <p14:tracePt t="251049" x="4305300" y="4792663"/>
          <p14:tracePt t="251055" x="4330700" y="4768850"/>
          <p14:tracePt t="251066" x="4343400" y="4768850"/>
          <p14:tracePt t="251076" x="4356100" y="4756150"/>
          <p14:tracePt t="251080" x="4381500" y="4743450"/>
          <p14:tracePt t="251089" x="4394200" y="4730750"/>
          <p14:tracePt t="251096" x="4418013" y="4705350"/>
          <p14:tracePt t="251106" x="4418013" y="4692650"/>
          <p14:tracePt t="251116" x="4430713" y="4692650"/>
          <p14:tracePt t="251120" x="4430713" y="4679950"/>
          <p14:tracePt t="251132" x="4443413" y="4679950"/>
          <p14:tracePt t="251136" x="4443413" y="4667250"/>
          <p14:tracePt t="251146" x="4443413" y="4656138"/>
          <p14:tracePt t="251156" x="4456113" y="4656138"/>
          <p14:tracePt t="251161" x="4468813" y="4643438"/>
          <p14:tracePt t="251175" x="4468813" y="4618038"/>
          <p14:tracePt t="251185" x="4481513" y="4605338"/>
          <p14:tracePt t="251197" x="4494213" y="4592638"/>
          <p14:tracePt t="251201" x="4506913" y="4579938"/>
          <p14:tracePt t="251212" x="4506913" y="4554538"/>
          <p14:tracePt t="251217" x="4518025" y="4543425"/>
          <p14:tracePt t="251227" x="4530725" y="4518025"/>
          <p14:tracePt t="251242" x="4530725" y="4505325"/>
          <p14:tracePt t="251252" x="4530725" y="4492625"/>
          <p14:tracePt t="251287" x="4530725" y="4467225"/>
          <p14:tracePt t="251327" x="4530725" y="4454525"/>
          <p14:tracePt t="251348" x="4494213" y="4443413"/>
          <p14:tracePt t="251354" x="4481513" y="4443413"/>
          <p14:tracePt t="251364" x="4443413" y="4430713"/>
          <p14:tracePt t="251367" x="4406900" y="4405313"/>
          <p14:tracePt t="251378" x="4368800" y="4405313"/>
          <p14:tracePt t="251388" x="4343400" y="4405313"/>
          <p14:tracePt t="251394" x="4318000" y="4379913"/>
          <p14:tracePt t="251404" x="4294188" y="4367213"/>
          <p14:tracePt t="251408" x="4243388" y="4341813"/>
          <p14:tracePt t="251417" x="4217988" y="4330700"/>
          <p14:tracePt t="251428" x="4205288" y="4318000"/>
          <p14:tracePt t="251433" x="4181475" y="4318000"/>
          <p14:tracePt t="251444" x="4156075" y="4292600"/>
          <p14:tracePt t="251448" x="4143375" y="4292600"/>
          <p14:tracePt t="251468" x="4130675" y="4279900"/>
          <p14:tracePt t="251473" x="4130675" y="4267200"/>
          <p14:tracePt t="251625" x="4143375" y="4267200"/>
          <p14:tracePt t="251635" x="4168775" y="4267200"/>
          <p14:tracePt t="251640" x="4217988" y="4267200"/>
          <p14:tracePt t="251650" x="4268788" y="4267200"/>
          <p14:tracePt t="251655" x="4330700" y="4267200"/>
          <p14:tracePt t="251665" x="4394200" y="4267200"/>
          <p14:tracePt t="251676" x="4430713" y="4267200"/>
          <p14:tracePt t="251680" x="4468813" y="4267200"/>
          <p14:tracePt t="251689" x="4481513" y="4267200"/>
          <p14:tracePt t="251696" x="4518025" y="4267200"/>
          <p14:tracePt t="251705" x="4556125" y="4267200"/>
          <p14:tracePt t="251716" x="4581525" y="4267200"/>
          <p14:tracePt t="251721" x="4619625" y="4267200"/>
          <p14:tracePt t="251732" x="4643438" y="4292600"/>
          <p14:tracePt t="251747" x="4668838" y="4292600"/>
          <p14:tracePt t="251756" x="4694238" y="4292600"/>
          <p14:tracePt t="251775" x="4719638" y="4292600"/>
          <p14:tracePt t="251802" x="4732338" y="4305300"/>
          <p14:tracePt t="251812" x="4732338" y="4318000"/>
          <p14:tracePt t="251868" x="4743450" y="4318000"/>
          <p14:tracePt t="251892" x="4756150" y="4318000"/>
          <p14:tracePt t="251901" x="4768850" y="4318000"/>
          <p14:tracePt t="251917" x="4781550" y="4318000"/>
          <p14:tracePt t="251993" x="4806950" y="4318000"/>
          <p14:tracePt t="252054" x="4819650" y="4318000"/>
          <p14:tracePt t="252461" x="4768850" y="4318000"/>
          <p14:tracePt t="252467" x="4706938" y="4318000"/>
          <p14:tracePt t="252478" x="4619625" y="4318000"/>
          <p14:tracePt t="252482" x="4506913" y="4318000"/>
          <p14:tracePt t="252492" x="4394200" y="4318000"/>
          <p14:tracePt t="252503" x="4256088" y="4318000"/>
          <p14:tracePt t="252507" x="4117975" y="4318000"/>
          <p14:tracePt t="252518" x="3992563" y="4318000"/>
          <p14:tracePt t="252523" x="3867150" y="4318000"/>
          <p14:tracePt t="252534" x="3756025" y="4318000"/>
          <p14:tracePt t="252544" x="3643313" y="4318000"/>
          <p14:tracePt t="252548" x="3492500" y="4318000"/>
          <p14:tracePt t="252557" x="3354388" y="4318000"/>
          <p14:tracePt t="252563" x="3241675" y="4318000"/>
          <p14:tracePt t="252574" x="3128963" y="4318000"/>
          <p14:tracePt t="252583" x="3003550" y="4318000"/>
          <p14:tracePt t="252587" x="2890838" y="4318000"/>
          <p14:tracePt t="252600" x="2778125" y="4318000"/>
          <p14:tracePt t="252604" x="2678113" y="4318000"/>
          <p14:tracePt t="252614" x="2603500" y="4318000"/>
          <p14:tracePt t="252623" x="2465388" y="4318000"/>
          <p14:tracePt t="252630" x="2365375" y="4330700"/>
          <p14:tracePt t="252640" x="2278063" y="4354513"/>
          <p14:tracePt t="252644" x="2228850" y="4367213"/>
          <p14:tracePt t="252653" x="2203450" y="4367213"/>
          <p14:tracePt t="252663" x="2178050" y="4367213"/>
          <p14:tracePt t="252669" x="2165350" y="4367213"/>
          <p14:tracePt t="252680" x="2152650" y="4367213"/>
          <p14:tracePt t="252683" x="2139950" y="4367213"/>
          <p14:tracePt t="252694" x="2127250" y="4379913"/>
          <p14:tracePt t="252710" x="2103438" y="4379913"/>
          <p14:tracePt t="252720" x="2065338" y="4392613"/>
          <p14:tracePt t="252729" x="2052638" y="4405313"/>
          <p14:tracePt t="252733" x="2027238" y="4405313"/>
          <p14:tracePt t="252744" x="1965325" y="4430713"/>
          <p14:tracePt t="252749" x="1927225" y="4443413"/>
          <p14:tracePt t="252759" x="1890713" y="4467225"/>
          <p14:tracePt t="252769" x="1865313" y="4467225"/>
          <p14:tracePt t="252775" x="1827213" y="4492625"/>
          <p14:tracePt t="252785" x="1814513" y="4492625"/>
          <p14:tracePt t="252789" x="1790700" y="4492625"/>
          <p14:tracePt t="252809" x="1765300" y="4492625"/>
          <p14:tracePt t="252816" x="1752600" y="4505325"/>
          <p14:tracePt t="252825" x="1739900" y="4518025"/>
          <p14:tracePt t="252831" x="1714500" y="4518025"/>
          <p14:tracePt t="252842" x="1689100" y="4530725"/>
          <p14:tracePt t="252855" x="1652588" y="4543425"/>
          <p14:tracePt t="252866" x="1639888" y="4543425"/>
          <p14:tracePt t="252871" x="1601788" y="4554538"/>
          <p14:tracePt t="252882" x="1565275" y="4554538"/>
          <p14:tracePt t="252892" x="1527175" y="4567238"/>
          <p14:tracePt t="252906" x="1501775" y="4579938"/>
          <p14:tracePt t="252912" x="1476375" y="4579938"/>
          <p14:tracePt t="252932" x="1452563" y="4592638"/>
          <p14:tracePt t="252935" x="1439863" y="4592638"/>
          <p14:tracePt t="252946" x="1427163" y="4592638"/>
          <p14:tracePt t="252951" x="1414463" y="4605338"/>
          <p14:tracePt t="252972" x="1389063" y="4605338"/>
          <p14:tracePt t="252978" x="1389063" y="4618038"/>
          <p14:tracePt t="252991" x="1376363" y="4618038"/>
          <p14:tracePt t="253233" x="1363663" y="4618038"/>
          <p14:tracePt t="253319" x="1339850" y="4618038"/>
          <p14:tracePt t="253435" x="1339850" y="4605338"/>
          <p14:tracePt t="253505" x="1352550" y="4605338"/>
          <p14:tracePt t="253512" x="1363663" y="4605338"/>
          <p14:tracePt t="254171" x="1376363" y="4605338"/>
          <p14:tracePt t="254182" x="1401763" y="4605338"/>
          <p14:tracePt t="254192" x="1414463" y="4605338"/>
          <p14:tracePt t="254198" x="1427163" y="4605338"/>
          <p14:tracePt t="254208" x="1439863" y="4605338"/>
          <p14:tracePt t="254211" x="1452563" y="4605338"/>
          <p14:tracePt t="254221" x="1465263" y="4605338"/>
          <p14:tracePt t="254232" x="1476375" y="4605338"/>
          <p14:tracePt t="254324" x="1489075" y="4592638"/>
          <p14:tracePt t="254337" x="1501775" y="4592638"/>
          <p14:tracePt t="257254" x="1489075" y="4579938"/>
          <p14:tracePt t="257294" x="1476375" y="4579938"/>
          <p14:tracePt t="257460" x="1452563" y="4579938"/>
          <p14:tracePt t="257501" x="1439863" y="4579938"/>
          <p14:tracePt t="257522" x="1427163" y="4579938"/>
          <p14:tracePt t="257526" x="1414463" y="4579938"/>
          <p14:tracePt t="257556" x="1401763" y="4579938"/>
          <p14:tracePt t="257572" x="1401763" y="4592638"/>
          <p14:tracePt t="257591" x="1389063" y="4592638"/>
          <p14:tracePt t="257652" x="1389063" y="4605338"/>
          <p14:tracePt t="257976" x="1389063" y="4618038"/>
          <p14:tracePt t="258016" x="1414463" y="4618038"/>
          <p14:tracePt t="258055" x="1427163" y="4618038"/>
          <p14:tracePt t="258102" x="1439863" y="4618038"/>
          <p14:tracePt t="258151" x="1452563" y="4618038"/>
          <p14:tracePt t="258166" x="1465263" y="4618038"/>
          <p14:tracePt t="258201" x="1476375" y="4618038"/>
          <p14:tracePt t="260836" x="1501775" y="4618038"/>
          <p14:tracePt t="260869" x="1514475" y="4618038"/>
          <p14:tracePt t="260886" x="1539875" y="4630738"/>
          <p14:tracePt t="260899" x="1552575" y="4630738"/>
          <p14:tracePt t="260910" x="1577975" y="4630738"/>
          <p14:tracePt t="260921" x="1589088" y="4643438"/>
          <p14:tracePt t="260925" x="1601788" y="4643438"/>
          <p14:tracePt t="260935" x="1614488" y="4643438"/>
          <p14:tracePt t="260942" x="1627188" y="4643438"/>
          <p14:tracePt t="260956" x="1639888" y="4656138"/>
          <p14:tracePt t="261158" x="1665288" y="4656138"/>
          <p14:tracePt t="261369" x="1677988" y="4679950"/>
          <p14:tracePt t="261386" x="1677988" y="4692650"/>
          <p14:tracePt t="261396" x="1689100" y="4692650"/>
          <p14:tracePt t="261436" x="1689100" y="4705350"/>
          <p14:tracePt t="261894" x="1701800" y="4705350"/>
          <p14:tracePt t="261904" x="1714500" y="4705350"/>
          <p14:tracePt t="261914" x="1727200" y="4705350"/>
          <p14:tracePt t="261920" x="1752600" y="4718050"/>
          <p14:tracePt t="261930" x="1778000" y="4743450"/>
          <p14:tracePt t="261933" x="1790700" y="4743450"/>
          <p14:tracePt t="261944" x="1852613" y="4779963"/>
          <p14:tracePt t="261955" x="1865313" y="4779963"/>
          <p14:tracePt t="261959" x="1903413" y="4792663"/>
          <p14:tracePt t="261970" x="1939925" y="4792663"/>
          <p14:tracePt t="261975" x="1978025" y="4805363"/>
          <p14:tracePt t="261986" x="2039938" y="4830763"/>
          <p14:tracePt t="261996" x="2078038" y="4830763"/>
          <p14:tracePt t="262000" x="2127250" y="4843463"/>
          <p14:tracePt t="262009" x="2178050" y="4843463"/>
          <p14:tracePt t="262015" x="2265363" y="4843463"/>
          <p14:tracePt t="262026" x="2316163" y="4843463"/>
          <p14:tracePt t="262036" x="2378075" y="4843463"/>
          <p14:tracePt t="262039" x="2403475" y="4843463"/>
          <p14:tracePt t="262050" x="2428875" y="4843463"/>
          <p14:tracePt t="262055" x="2452688" y="4843463"/>
          <p14:tracePt t="262066" x="2478088" y="4843463"/>
          <p14:tracePt t="262089" x="2503488" y="4843463"/>
          <p14:tracePt t="262202" x="2465388" y="4843463"/>
          <p14:tracePt t="262211" x="2416175" y="4856163"/>
          <p14:tracePt t="262221" x="2352675" y="4856163"/>
          <p14:tracePt t="262227" x="2290763" y="4868863"/>
          <p14:tracePt t="262238" x="2216150" y="4868863"/>
          <p14:tracePt t="262241" x="2116138" y="4905375"/>
          <p14:tracePt t="262252" x="2003425" y="4943475"/>
          <p14:tracePt t="262261" x="1903413" y="4981575"/>
          <p14:tracePt t="262268" x="1827213" y="4992688"/>
          <p14:tracePt t="262278" x="1790700" y="5005388"/>
          <p14:tracePt t="262282" x="1727200" y="5018088"/>
          <p14:tracePt t="262292" x="1701800" y="5043488"/>
          <p14:tracePt t="262303" x="1689100" y="5043488"/>
          <p14:tracePt t="262307" x="1665288" y="5043488"/>
          <p14:tracePt t="262324" x="1652588" y="5043488"/>
          <p14:tracePt t="262343" x="1639888" y="5056188"/>
          <p14:tracePt t="262358" x="1614488" y="5068888"/>
          <p14:tracePt t="262374" x="1614488" y="5081588"/>
          <p14:tracePt t="262383" x="1601788" y="5092700"/>
          <p14:tracePt t="262398" x="1601788" y="5105400"/>
          <p14:tracePt t="262403" x="1589088" y="5105400"/>
          <p14:tracePt t="262464" x="1589088" y="5118100"/>
          <p14:tracePt t="262596" x="1601788" y="5118100"/>
          <p14:tracePt t="262616" x="1627188" y="5105400"/>
          <p14:tracePt t="262630" x="1639888" y="5105400"/>
          <p14:tracePt t="262636" x="1652588" y="5105400"/>
          <p14:tracePt t="262665" x="1665288" y="5105400"/>
          <p14:tracePt t="262675" x="1677988" y="5105400"/>
          <p14:tracePt t="262686" x="1689100" y="5105400"/>
          <p14:tracePt t="262691" x="1701800" y="5105400"/>
          <p14:tracePt t="262705" x="1727200" y="5105400"/>
          <p14:tracePt t="262715" x="1752600" y="5105400"/>
          <p14:tracePt t="262725" x="1790700" y="5118100"/>
          <p14:tracePt t="262731" x="1801813" y="5130800"/>
          <p14:tracePt t="262741" x="1839913" y="5143500"/>
          <p14:tracePt t="262745" x="1903413" y="5168900"/>
          <p14:tracePt t="262756" x="1914525" y="5168900"/>
          <p14:tracePt t="262766" x="1978025" y="5194300"/>
          <p14:tracePt t="262771" x="2014538" y="5205413"/>
          <p14:tracePt t="262781" x="2090738" y="5230813"/>
          <p14:tracePt t="262786" x="2152650" y="5243513"/>
          <p14:tracePt t="262798" x="2239963" y="5268913"/>
          <p14:tracePt t="262807" x="2365375" y="5305425"/>
          <p14:tracePt t="262811" x="2478088" y="5343525"/>
          <p14:tracePt t="262822" x="2554288" y="5343525"/>
          <p14:tracePt t="262828" x="2628900" y="5356225"/>
          <p14:tracePt t="262838" x="2667000" y="5356225"/>
          <p14:tracePt t="262847" x="2703513" y="5356225"/>
          <p14:tracePt t="262862" x="2728913" y="5356225"/>
          <p14:tracePt t="262868" x="2741613" y="5368925"/>
          <p14:tracePt t="262888" x="2754313" y="5368925"/>
          <p14:tracePt t="262954" x="2767013" y="5368925"/>
          <p14:tracePt t="262987" x="2778125" y="5368925"/>
          <p14:tracePt t="263003" x="2790825" y="5368925"/>
          <p14:tracePt t="263007" x="2816225" y="5368925"/>
          <p14:tracePt t="263018" x="2828925" y="5368925"/>
          <p14:tracePt t="263030" x="2867025" y="5368925"/>
          <p14:tracePt t="263033" x="2890838" y="5368925"/>
          <p14:tracePt t="263043" x="2916238" y="5368925"/>
          <p14:tracePt t="263049" x="2954338" y="5368925"/>
          <p14:tracePt t="263059" x="2979738" y="5368925"/>
          <p14:tracePt t="263070" x="3003550" y="5368925"/>
          <p14:tracePt t="263073" x="3028950" y="5368925"/>
          <p14:tracePt t="263084" x="3054350" y="5368925"/>
          <p14:tracePt t="263090" x="3092450" y="5368925"/>
          <p14:tracePt t="263099" x="3116263" y="5368925"/>
          <p14:tracePt t="263110" x="3154363" y="5368925"/>
          <p14:tracePt t="263115" x="3179763" y="5368925"/>
          <p14:tracePt t="263126" x="3205163" y="5368925"/>
          <p14:tracePt t="263130" x="3228975" y="5368925"/>
          <p14:tracePt t="263140" x="3241675" y="5368925"/>
          <p14:tracePt t="263150" x="3254375" y="5368925"/>
          <p14:tracePt t="263156" x="3279775" y="5368925"/>
          <p14:tracePt t="263166" x="3292475" y="5368925"/>
          <p14:tracePt t="263170" x="3317875" y="5368925"/>
          <p14:tracePt t="263180" x="3328988" y="5368925"/>
          <p14:tracePt t="263190" x="3341688" y="5368925"/>
          <p14:tracePt t="263195" x="3354388" y="5368925"/>
          <p14:tracePt t="263206" x="3367088" y="5368925"/>
          <p14:tracePt t="263230" x="3379788" y="5368925"/>
          <p14:tracePt t="263245" x="3392488" y="5368925"/>
          <p14:tracePt t="263312" x="3405188" y="5368925"/>
          <p14:tracePt t="263528" x="3417888" y="5381625"/>
          <p14:tracePt t="263958" x="3417888" y="5368925"/>
          <p14:tracePt t="263981" x="3392488" y="5343525"/>
          <p14:tracePt t="263988" x="3392488" y="5330825"/>
          <p14:tracePt t="263998" x="3379788" y="5330825"/>
          <p14:tracePt t="264007" x="3354388" y="5305425"/>
          <p14:tracePt t="264011" x="3328988" y="5294313"/>
          <p14:tracePt t="264024" x="3305175" y="5294313"/>
          <p14:tracePt t="264028" x="3305175" y="5281613"/>
          <p14:tracePt t="264038" x="3279775" y="5281613"/>
          <p14:tracePt t="264047" x="3241675" y="5268913"/>
          <p14:tracePt t="264054" x="3228975" y="5268913"/>
          <p14:tracePt t="264064" x="3192463" y="5268913"/>
          <p14:tracePt t="264068" x="3167063" y="5256213"/>
          <p14:tracePt t="264078" x="3141663" y="5256213"/>
          <p14:tracePt t="264087" x="3116263" y="5256213"/>
          <p14:tracePt t="264094" x="3103563" y="5230813"/>
          <p14:tracePt t="264103" x="3092450" y="5230813"/>
          <p14:tracePt t="264108" x="3067050" y="5230813"/>
          <p14:tracePt t="264119" x="3054350" y="5230813"/>
          <p14:tracePt t="264127" x="3028950" y="5230813"/>
          <p14:tracePt t="264134" x="3016250" y="5230813"/>
          <p14:tracePt t="264143" x="2992438" y="5230813"/>
          <p14:tracePt t="264148" x="2967038" y="5230813"/>
          <p14:tracePt t="264158" x="2941638" y="5230813"/>
          <p14:tracePt t="264168" x="2916238" y="5230813"/>
          <p14:tracePt t="264173" x="2890838" y="5230813"/>
          <p14:tracePt t="264184" x="2854325" y="5230813"/>
          <p14:tracePt t="264190" x="2841625" y="5230813"/>
          <p14:tracePt t="264210" x="2816225" y="5230813"/>
          <p14:tracePt t="264250" x="2803525" y="5230813"/>
          <p14:tracePt t="264694" x="2803525" y="5243513"/>
          <p14:tracePt t="264707" x="2816225" y="5243513"/>
          <p14:tracePt t="264718" x="2816225" y="5256213"/>
          <p14:tracePt t="264734" x="2841625" y="5256213"/>
          <p14:tracePt t="264743" x="2854325" y="5268913"/>
          <p14:tracePt t="264749" x="2867025" y="5281613"/>
          <p14:tracePt t="264764" x="2890838" y="5294313"/>
          <p14:tracePt t="264784" x="2903538" y="5294313"/>
          <p14:tracePt t="264794" x="2916238" y="5294313"/>
          <p14:tracePt t="264800" x="2928938" y="5294313"/>
          <p14:tracePt t="264814" x="2941638" y="5294313"/>
          <p14:tracePt t="264823" x="2954338" y="5294313"/>
          <p14:tracePt t="264836" x="2967038" y="5294313"/>
          <p14:tracePt t="264839" x="2967038" y="5281613"/>
          <p14:tracePt t="264850" x="2992438" y="5256213"/>
          <p14:tracePt t="264866" x="2992438" y="5230813"/>
          <p14:tracePt t="264876" x="2992438" y="5205413"/>
          <p14:tracePt t="264879" x="2992438" y="5168900"/>
          <p14:tracePt t="264890" x="2992438" y="5156200"/>
          <p14:tracePt t="264905" x="2992438" y="5130800"/>
          <p14:tracePt t="264916" x="2992438" y="5105400"/>
          <p14:tracePt t="264930" x="2992438" y="5092700"/>
          <p14:tracePt t="264992" x="2979738" y="5092700"/>
          <p14:tracePt t="265002" x="2954338" y="5092700"/>
          <p14:tracePt t="265012" x="2941638" y="5092700"/>
          <p14:tracePt t="265025" x="2916238" y="5092700"/>
          <p14:tracePt t="265031" x="2903538" y="5092700"/>
          <p14:tracePt t="265041" x="2890838" y="5092700"/>
          <p14:tracePt t="265051" x="2879725" y="5092700"/>
          <p14:tracePt t="265055" x="2854325" y="5092700"/>
          <p14:tracePt t="265072" x="2854325" y="5105400"/>
          <p14:tracePt t="265098" x="2841625" y="5130800"/>
          <p14:tracePt t="265111" x="2841625" y="5143500"/>
          <p14:tracePt t="265121" x="2841625" y="5156200"/>
          <p14:tracePt t="265132" x="2841625" y="5181600"/>
          <p14:tracePt t="265147" x="2841625" y="5194300"/>
          <p14:tracePt t="265151" x="2841625" y="5218113"/>
          <p14:tracePt t="265162" x="2854325" y="5218113"/>
          <p14:tracePt t="265178" x="2854325" y="5230813"/>
          <p14:tracePt t="265187" x="2867025" y="5243513"/>
          <p14:tracePt t="265217" x="2890838" y="5243513"/>
          <p14:tracePt t="265234" x="2916238" y="5243513"/>
          <p14:tracePt t="265258" x="2941638" y="5243513"/>
          <p14:tracePt t="265273" x="2954338" y="5230813"/>
          <p14:tracePt t="265294" x="2954338" y="5218113"/>
          <p14:tracePt t="265307" x="2967038" y="5205413"/>
          <p14:tracePt t="265324" x="2967038" y="5181600"/>
          <p14:tracePt t="265338" x="2967038" y="5168900"/>
          <p14:tracePt t="265351" x="2967038" y="5156200"/>
          <p14:tracePt t="265364" x="2967038" y="5143500"/>
          <p14:tracePt t="265379" x="2967038" y="5130800"/>
          <p14:tracePt t="265420" x="2954338" y="5130800"/>
          <p14:tracePt t="265430" x="2941638" y="5130800"/>
          <p14:tracePt t="265434" x="2928938" y="5130800"/>
          <p14:tracePt t="265450" x="2916238" y="5130800"/>
          <p14:tracePt t="265470" x="2890838" y="5143500"/>
          <p14:tracePt t="265485" x="2890838" y="5156200"/>
          <p14:tracePt t="265490" x="2890838" y="5168900"/>
          <p14:tracePt t="265500" x="2890838" y="5181600"/>
          <p14:tracePt t="265510" x="2890838" y="5194300"/>
          <p14:tracePt t="265526" x="2890838" y="5205413"/>
          <p14:tracePt t="265540" x="2890838" y="5218113"/>
          <p14:tracePt t="265555" x="2916238" y="5218113"/>
          <p14:tracePt t="265572" x="2928938" y="5230813"/>
          <p14:tracePt t="265591" x="2941638" y="5230813"/>
          <p14:tracePt t="265606" x="2954338" y="5230813"/>
          <p14:tracePt t="265622" x="2967038" y="5230813"/>
          <p14:tracePt t="265635" x="2992438" y="5230813"/>
          <p14:tracePt t="265692" x="3003550" y="5230813"/>
          <p14:tracePt t="265707" x="3028950" y="5230813"/>
          <p14:tracePt t="265717" x="3041650" y="5230813"/>
          <p14:tracePt t="265728" x="3054350" y="5230813"/>
          <p14:tracePt t="265732" x="3092450" y="5230813"/>
          <p14:tracePt t="265742" x="3116263" y="5243513"/>
          <p14:tracePt t="265748" x="3141663" y="5243513"/>
          <p14:tracePt t="265757" x="3167063" y="5243513"/>
          <p14:tracePt t="265767" x="3216275" y="5268913"/>
          <p14:tracePt t="265773" x="3241675" y="5268913"/>
          <p14:tracePt t="265784" x="3254375" y="5281613"/>
          <p14:tracePt t="265788" x="3267075" y="5281613"/>
          <p14:tracePt t="265798" x="3279775" y="5281613"/>
          <p14:tracePt t="265807" x="3305175" y="5294313"/>
          <p14:tracePt t="265814" x="3305175" y="5305425"/>
          <p14:tracePt t="265824" x="3317875" y="5305425"/>
          <p14:tracePt t="265828" x="3328988" y="5318125"/>
          <p14:tracePt t="265853" x="3341688" y="5318125"/>
          <p14:tracePt t="265903" x="3367088" y="5318125"/>
          <p14:tracePt t="265943" x="3379788" y="5318125"/>
          <p14:tracePt t="265984" x="3392488" y="5318125"/>
          <p14:tracePt t="266045" x="3405188" y="5318125"/>
          <p14:tracePt t="266069" x="3417888" y="5318125"/>
          <p14:tracePt t="266090" x="3429000" y="5318125"/>
          <p14:tracePt t="266115" x="3441700" y="5318125"/>
          <p14:tracePt t="266119" x="3441700" y="5305425"/>
          <p14:tracePt t="266141" x="3454400" y="5281613"/>
          <p14:tracePt t="266145" x="3454400" y="5268913"/>
          <p14:tracePt t="266161" x="3454400" y="5243513"/>
          <p14:tracePt t="266171" x="3454400" y="5218113"/>
          <p14:tracePt t="266186" x="3454400" y="5194300"/>
          <p14:tracePt t="266196" x="3454400" y="5168900"/>
          <p14:tracePt t="266201" x="3454400" y="5143500"/>
          <p14:tracePt t="266222" x="3454400" y="5130800"/>
          <p14:tracePt t="266226" x="3454400" y="5118100"/>
          <p14:tracePt t="266236" x="3454400" y="5105400"/>
          <p14:tracePt t="266242" x="3454400" y="5081588"/>
          <p14:tracePt t="266257" x="3454400" y="5068888"/>
          <p14:tracePt t="266272" x="3454400" y="5056188"/>
          <p14:tracePt t="266282" x="3454400" y="5043488"/>
          <p14:tracePt t="266287" x="3454400" y="5030788"/>
          <p14:tracePt t="266302" x="3454400" y="5018088"/>
          <p14:tracePt t="266322" x="3454400" y="5005388"/>
          <p14:tracePt t="266338" x="3454400" y="4992688"/>
          <p14:tracePt t="266354" x="3441700" y="4992688"/>
          <p14:tracePt t="266374" x="3429000" y="4981575"/>
          <p14:tracePt t="266398" x="3417888" y="4981575"/>
          <p14:tracePt t="266407" x="3379788" y="4981575"/>
          <p14:tracePt t="266424" x="3367088" y="4981575"/>
          <p14:tracePt t="266428" x="3341688" y="4981575"/>
          <p14:tracePt t="266438" x="3328988" y="4981575"/>
          <p14:tracePt t="266449" x="3292475" y="4981575"/>
          <p14:tracePt t="266454" x="3267075" y="5005388"/>
          <p14:tracePt t="266464" x="3254375" y="5018088"/>
          <p14:tracePt t="266470" x="3228975" y="5030788"/>
          <p14:tracePt t="266479" x="3216275" y="5043488"/>
          <p14:tracePt t="266490" x="3205163" y="5056188"/>
          <p14:tracePt t="266494" x="3192463" y="5068888"/>
          <p14:tracePt t="266510" x="3179763" y="5081588"/>
          <p14:tracePt t="266519" x="3179763" y="5092700"/>
          <p14:tracePt t="266529" x="3167063" y="5105400"/>
          <p14:tracePt t="266543" x="3167063" y="5118100"/>
          <p14:tracePt t="266550" x="3167063" y="5130800"/>
          <p14:tracePt t="266559" x="3167063" y="5143500"/>
          <p14:tracePt t="266573" x="3167063" y="5168900"/>
          <p14:tracePt t="266583" x="3167063" y="5181600"/>
          <p14:tracePt t="266590" x="3167063" y="5194300"/>
          <p14:tracePt t="266600" x="3167063" y="5205413"/>
          <p14:tracePt t="266610" x="3167063" y="5230813"/>
          <p14:tracePt t="266626" x="3167063" y="5256213"/>
          <p14:tracePt t="266630" x="3167063" y="5268913"/>
          <p14:tracePt t="266639" x="3192463" y="5281613"/>
          <p14:tracePt t="266655" x="3205163" y="5294313"/>
          <p14:tracePt t="266670" x="3228975" y="5294313"/>
          <p14:tracePt t="266679" x="3254375" y="5294313"/>
          <p14:tracePt t="266696" x="3279775" y="5294313"/>
          <p14:tracePt t="266732" x="3305175" y="5294313"/>
          <p14:tracePt t="266745" x="3305175" y="5281613"/>
          <p14:tracePt t="266751" x="3317875" y="5268913"/>
          <p14:tracePt t="266761" x="3317875" y="5256213"/>
          <p14:tracePt t="266771" x="3317875" y="5243513"/>
          <p14:tracePt t="266775" x="3328988" y="5243513"/>
          <p14:tracePt t="266785" x="3328988" y="5230813"/>
          <p14:tracePt t="267872" x="3317875" y="5230813"/>
          <p14:tracePt t="267881" x="3292475" y="5230813"/>
          <p14:tracePt t="267892" x="3279775" y="5230813"/>
          <p14:tracePt t="267895" x="3241675" y="5230813"/>
          <p14:tracePt t="267905" x="3205163" y="5218113"/>
          <p14:tracePt t="267911" x="3179763" y="5205413"/>
          <p14:tracePt t="267921" x="3154363" y="5205413"/>
          <p14:tracePt t="267932" x="3128963" y="5194300"/>
          <p14:tracePt t="267935" x="3103563" y="5168900"/>
          <p14:tracePt t="267945" x="3067050" y="5168900"/>
          <p14:tracePt t="267965" x="3016250" y="5143500"/>
          <p14:tracePt t="267972" x="3003550" y="5130800"/>
          <p14:tracePt t="267978" x="2979738" y="5130800"/>
          <p14:tracePt t="267987" x="2954338" y="5105400"/>
          <p14:tracePt t="267991" x="2941638" y="5105400"/>
          <p14:tracePt t="268002" x="2916238" y="5092700"/>
          <p14:tracePt t="268012" x="2916238" y="5081588"/>
          <p14:tracePt t="268018" x="2890838" y="5068888"/>
          <p14:tracePt t="268027" x="2879725" y="5056188"/>
          <p14:tracePt t="268032" x="2854325" y="5043488"/>
          <p14:tracePt t="268052" x="2841625" y="5030788"/>
          <p14:tracePt t="268068" x="2816225" y="5018088"/>
          <p14:tracePt t="268077" x="2816225" y="5005388"/>
          <p14:tracePt t="268084" x="2803525" y="5005388"/>
          <p14:tracePt t="268094" x="2778125" y="5005388"/>
          <p14:tracePt t="268098" x="2778125" y="4992688"/>
          <p14:tracePt t="268108" x="2754313" y="4981575"/>
          <p14:tracePt t="268124" x="2741613" y="4981575"/>
          <p14:tracePt t="268134" x="2728913" y="4968875"/>
          <p14:tracePt t="268138" x="2703513" y="4968875"/>
          <p14:tracePt t="268157" x="2678113" y="4968875"/>
          <p14:tracePt t="268174" x="2654300" y="4968875"/>
          <p14:tracePt t="268178" x="2641600" y="4968875"/>
          <p14:tracePt t="268187" x="2628900" y="4968875"/>
          <p14:tracePt t="268198" x="2603500" y="4968875"/>
          <p14:tracePt t="268203" x="2578100" y="4968875"/>
          <p14:tracePt t="268215" x="2528888" y="4968875"/>
          <p14:tracePt t="268217" x="2516188" y="4968875"/>
          <p14:tracePt t="268231" x="2490788" y="4968875"/>
          <p14:tracePt t="268240" x="2478088" y="4968875"/>
          <p14:tracePt t="268244" x="2452688" y="4968875"/>
          <p14:tracePt t="268254" x="2441575" y="4968875"/>
          <p14:tracePt t="268260" x="2416175" y="4968875"/>
          <p14:tracePt t="268270" x="2403475" y="4968875"/>
          <p14:tracePt t="268281" x="2390775" y="4968875"/>
          <p14:tracePt t="268283" x="2378075" y="4968875"/>
          <p14:tracePt t="268314" x="2365375" y="4968875"/>
          <p14:tracePt t="268334" x="2352675" y="4968875"/>
          <p14:tracePt t="268380" x="2339975" y="4968875"/>
          <p14:tracePt t="268396" x="2328863" y="4968875"/>
          <p14:tracePt t="268429" x="2316163" y="4981575"/>
          <p14:tracePt t="268528" x="2303463" y="4981575"/>
          <p14:tracePt t="268784" x="2303463" y="4968875"/>
          <p14:tracePt t="268790" x="2290763" y="4968875"/>
          <p14:tracePt t="268799" x="2290763" y="4956175"/>
          <p14:tracePt t="268814" x="2278063" y="4943475"/>
          <p14:tracePt t="268854" x="2265363" y="4930775"/>
          <p14:tracePt t="268860" x="2252663" y="4930775"/>
          <p14:tracePt t="268880" x="2252663" y="4918075"/>
          <p14:tracePt t="268900" x="2239963" y="4918075"/>
          <p14:tracePt t="268916" x="2228850" y="4905375"/>
          <p14:tracePt t="268919" x="2228850" y="4892675"/>
          <p14:tracePt t="268950" x="2203450" y="4892675"/>
          <p14:tracePt t="268966" x="2190750" y="4892675"/>
          <p14:tracePt t="268980" x="2190750" y="4879975"/>
          <p14:tracePt t="268990" x="2165350" y="4879975"/>
          <p14:tracePt t="269022" x="2139950" y="4879975"/>
          <p14:tracePt t="269035" x="2127250" y="4879975"/>
          <p14:tracePt t="269045" x="2116138" y="4879975"/>
          <p14:tracePt t="269072" x="2090738" y="4879975"/>
          <p14:tracePt t="269095" x="2078038" y="4879975"/>
          <p14:tracePt t="269116" x="2065338" y="4879975"/>
          <p14:tracePt t="269128" x="2065338" y="4892675"/>
          <p14:tracePt t="269138" x="2065338" y="4905375"/>
          <p14:tracePt t="269142" x="2065338" y="4918075"/>
          <p14:tracePt t="269157" x="2065338" y="4930775"/>
          <p14:tracePt t="269168" x="2065338" y="4956175"/>
          <p14:tracePt t="269178" x="2065338" y="4968875"/>
          <p14:tracePt t="269192" x="2065338" y="4981575"/>
          <p14:tracePt t="269207" x="2065338" y="4992688"/>
          <p14:tracePt t="269222" x="2078038" y="5018088"/>
          <p14:tracePt t="269232" x="2090738" y="5018088"/>
          <p14:tracePt t="269247" x="2103438" y="5030788"/>
          <p14:tracePt t="269274" x="2116138" y="5043488"/>
          <p14:tracePt t="269297" x="2127250" y="5043488"/>
          <p14:tracePt t="269304" x="2139950" y="5043488"/>
          <p14:tracePt t="269313" x="2152650" y="5043488"/>
          <p14:tracePt t="269327" x="2165350" y="5043488"/>
          <p14:tracePt t="269337" x="2178050" y="5043488"/>
          <p14:tracePt t="269344" x="2190750" y="5018088"/>
          <p14:tracePt t="269353" x="2203450" y="5005388"/>
          <p14:tracePt t="269358" x="2203450" y="4968875"/>
          <p14:tracePt t="269367" x="2203450" y="4943475"/>
          <p14:tracePt t="269380" x="2203450" y="4918075"/>
          <p14:tracePt t="269383" x="2203450" y="4892675"/>
          <p14:tracePt t="269393" x="2203450" y="4868863"/>
          <p14:tracePt t="269400" x="2203450" y="4843463"/>
          <p14:tracePt t="269409" x="2203450" y="4830763"/>
          <p14:tracePt t="269420" x="2190750" y="4805363"/>
          <p14:tracePt t="269433" x="2178050" y="4792663"/>
          <p14:tracePt t="269439" x="2165350" y="4779963"/>
          <p14:tracePt t="269460" x="2139950" y="4768850"/>
          <p14:tracePt t="269465" x="2139950" y="4756150"/>
          <p14:tracePt t="269480" x="2127250" y="4756150"/>
          <p14:tracePt t="269489" x="2116138" y="4756150"/>
          <p14:tracePt t="269506" x="2103438" y="4756150"/>
          <p14:tracePt t="269520" x="2090738" y="4756150"/>
          <p14:tracePt t="269540" x="2078038" y="4756150"/>
          <p14:tracePt t="269546" x="2065338" y="4756150"/>
          <p14:tracePt t="269560" x="2052638" y="4779963"/>
          <p14:tracePt t="269569" x="2039938" y="4779963"/>
          <p14:tracePt t="269581" x="2039938" y="4792663"/>
          <p14:tracePt t="269585" x="2039938" y="4805363"/>
          <p14:tracePt t="269596" x="2039938" y="4818063"/>
          <p14:tracePt t="269602" x="2039938" y="4843463"/>
          <p14:tracePt t="269622" x="2039938" y="4868863"/>
          <p14:tracePt t="269642" x="2039938" y="4892675"/>
          <p14:tracePt t="269661" x="2052638" y="4892675"/>
          <p14:tracePt t="269666" x="2052638" y="4905375"/>
          <p14:tracePt t="269676" x="2078038" y="4905375"/>
          <p14:tracePt t="269681" x="2090738" y="4905375"/>
          <p14:tracePt t="269691" x="2116138" y="4905375"/>
          <p14:tracePt t="269708" x="2127250" y="4892675"/>
          <p14:tracePt t="269718" x="2127250" y="4879975"/>
          <p14:tracePt t="269721" x="2139950" y="4868863"/>
          <p14:tracePt t="269731" x="2139950" y="4843463"/>
          <p14:tracePt t="269741" x="2139950" y="4805363"/>
          <p14:tracePt t="269747" x="2139950" y="4779963"/>
          <p14:tracePt t="269762" x="2139950" y="4756150"/>
          <p14:tracePt t="269782" x="2139950" y="4743450"/>
          <p14:tracePt t="269788" x="2139950" y="4730750"/>
          <p14:tracePt t="269844" x="2127250" y="4730750"/>
          <p14:tracePt t="269857" x="2103438" y="4730750"/>
          <p14:tracePt t="269874" x="2090738" y="4730750"/>
          <p14:tracePt t="269884" x="2090738" y="4743450"/>
          <p14:tracePt t="269888" x="2078038" y="4768850"/>
          <p14:tracePt t="269904" x="2078038" y="4779963"/>
          <p14:tracePt t="269913" x="2078038" y="4805363"/>
          <p14:tracePt t="269924" x="2078038" y="4818063"/>
          <p14:tracePt t="269929" x="2078038" y="4830763"/>
          <p14:tracePt t="269943" x="2078038" y="4856163"/>
          <p14:tracePt t="269963" x="2078038" y="4868863"/>
          <p14:tracePt t="269969" x="2078038" y="4892675"/>
          <p14:tracePt t="269980" x="2078038" y="4930775"/>
          <p14:tracePt t="269983" x="2090738" y="4943475"/>
          <p14:tracePt t="269994" x="2090738" y="4956175"/>
          <p14:tracePt t="270004" x="2103438" y="4968875"/>
          <p14:tracePt t="270020" x="2116138" y="4981575"/>
          <p14:tracePt t="270034" x="2127250" y="4981575"/>
          <p14:tracePt t="270044" x="2139950" y="4992688"/>
          <p14:tracePt t="270119" x="2127250" y="4981575"/>
          <p14:tracePt t="270130" x="2090738" y="4956175"/>
          <p14:tracePt t="270135" x="2078038" y="4943475"/>
          <p14:tracePt t="270146" x="2052638" y="4930775"/>
          <p14:tracePt t="270156" x="2027238" y="4918075"/>
          <p14:tracePt t="270159" x="1990725" y="4905375"/>
          <p14:tracePt t="270170" x="1952625" y="4905375"/>
          <p14:tracePt t="270176" x="1903413" y="4905375"/>
          <p14:tracePt t="270185" x="1865313" y="4905375"/>
          <p14:tracePt t="270196" x="1801813" y="4905375"/>
          <p14:tracePt t="270202" x="1727200" y="4905375"/>
          <p14:tracePt t="270212" x="1639888" y="4905375"/>
          <p14:tracePt t="270215" x="1577975" y="4918075"/>
          <p14:tracePt t="270226" x="1539875" y="4930775"/>
          <p14:tracePt t="270242" x="1501775" y="4943475"/>
          <p14:tracePt t="270252" x="1489075" y="4943475"/>
          <p14:tracePt t="270594" x="1489075" y="4956175"/>
          <p14:tracePt t="270604" x="1514475" y="4968875"/>
          <p14:tracePt t="270610" x="1539875" y="4968875"/>
          <p14:tracePt t="270619" x="1565275" y="4968875"/>
          <p14:tracePt t="270629" x="1577975" y="4968875"/>
          <p14:tracePt t="270634" x="1589088" y="4968875"/>
          <p14:tracePt t="270646" x="1601788" y="4968875"/>
          <p14:tracePt t="270659" x="1614488" y="4968875"/>
          <p14:tracePt t="270679" x="1627188" y="4968875"/>
          <p14:tracePt t="270872" x="1627188" y="4981575"/>
          <p14:tracePt t="270898" x="1627188" y="4992688"/>
          <p14:tracePt t="271008" x="1627188" y="5005388"/>
          <p14:tracePt t="271023" x="1639888" y="5005388"/>
          <p14:tracePt t="271044" x="1665288" y="5005388"/>
          <p14:tracePt t="271457" x="1689100" y="5005388"/>
          <p14:tracePt t="271468" x="1714500" y="5005388"/>
          <p14:tracePt t="271471" x="1739900" y="5005388"/>
          <p14:tracePt t="271481" x="1790700" y="5005388"/>
          <p14:tracePt t="271491" x="1801813" y="5005388"/>
          <p14:tracePt t="271498" x="1827213" y="5005388"/>
          <p14:tracePt t="271508" x="1852613" y="5005388"/>
          <p14:tracePt t="271512" x="1878013" y="5005388"/>
          <p14:tracePt t="271524" x="1903413" y="5005388"/>
          <p14:tracePt t="271532" x="1939925" y="4992688"/>
          <p14:tracePt t="271538" x="1965325" y="4981575"/>
          <p14:tracePt t="271548" x="1990725" y="4981575"/>
          <p14:tracePt t="271553" x="2014538" y="4981575"/>
          <p14:tracePt t="271564" x="2027238" y="4981575"/>
          <p14:tracePt t="271574" x="2052638" y="4981575"/>
          <p14:tracePt t="271578" x="2065338" y="4981575"/>
          <p14:tracePt t="271588" x="2090738" y="4981575"/>
          <p14:tracePt t="271594" x="2103438" y="4981575"/>
          <p14:tracePt t="271603" x="2116138" y="4981575"/>
          <p14:tracePt t="271614" x="2139950" y="4981575"/>
          <p14:tracePt t="271618" x="2152650" y="4981575"/>
          <p14:tracePt t="271628" x="2165350" y="4981575"/>
          <p14:tracePt t="271644" x="2178050" y="4981575"/>
          <p14:tracePt t="271667" x="2190750" y="4981575"/>
          <p14:tracePt t="271941" x="2165350" y="4981575"/>
          <p14:tracePt t="271946" x="2139950" y="4992688"/>
          <p14:tracePt t="271961" x="2127250" y="4992688"/>
          <p14:tracePt t="271965" x="2103438" y="5005388"/>
          <p14:tracePt t="271972" x="2090738" y="5005388"/>
          <p14:tracePt t="271982" x="2078038" y="5005388"/>
          <p14:tracePt t="271988" x="2065338" y="5018088"/>
          <p14:tracePt t="272122" x="2052638" y="5018088"/>
          <p14:tracePt t="272480" x="2078038" y="5030788"/>
          <p14:tracePt t="272495" x="2103438" y="5030788"/>
          <p14:tracePt t="272515" x="2127250" y="5030788"/>
          <p14:tracePt t="272738" x="2103438" y="5030788"/>
          <p14:tracePt t="272768" x="2090738" y="5030788"/>
          <p14:tracePt t="272784" x="2078038" y="5030788"/>
          <p14:tracePt t="272804" x="2065338" y="5043488"/>
          <p14:tracePt t="273348" x="2078038" y="5043488"/>
          <p14:tracePt t="273353" x="2090738" y="5043488"/>
          <p14:tracePt t="273364" x="2103438" y="5043488"/>
          <p14:tracePt t="273374" x="2116138" y="5043488"/>
          <p14:tracePt t="273378" x="2127250" y="5043488"/>
          <p14:tracePt t="273393" x="2152650" y="5043488"/>
          <p14:tracePt t="273414" x="2165350" y="5043488"/>
          <p14:tracePt t="273420" x="2178050" y="5043488"/>
          <p14:tracePt t="273429" x="2203450" y="5056188"/>
          <p14:tracePt t="273434" x="2216150" y="5056188"/>
          <p14:tracePt t="273443" x="2239963" y="5068888"/>
          <p14:tracePt t="273460" x="2265363" y="5068888"/>
          <p14:tracePt t="273469" x="2290763" y="5068888"/>
          <p14:tracePt t="273474" x="2328863" y="5068888"/>
          <p14:tracePt t="273484" x="2378075" y="5081588"/>
          <p14:tracePt t="273493" x="2452688" y="5105400"/>
          <p14:tracePt t="273500" x="2490788" y="5105400"/>
          <p14:tracePt t="273510" x="2554288" y="5118100"/>
          <p14:tracePt t="273513" x="2616200" y="5143500"/>
          <p14:tracePt t="273536" x="2667000" y="5168900"/>
          <p14:tracePt t="273539" x="2678113" y="5168900"/>
          <p14:tracePt t="273549" x="2703513" y="5168900"/>
          <p14:tracePt t="273556" x="2716213" y="5168900"/>
          <p14:tracePt t="273576" x="2741613" y="5168900"/>
          <p14:tracePt t="273579" x="2741613" y="5181600"/>
          <p14:tracePt t="273590" x="2754313" y="5181600"/>
          <p14:tracePt t="273606" x="2767013" y="5194300"/>
          <p14:tracePt t="273620" x="2778125" y="5194300"/>
          <p14:tracePt t="273630" x="2790825" y="5194300"/>
          <p14:tracePt t="273636" x="2841625" y="5218113"/>
          <p14:tracePt t="273646" x="2867025" y="5218113"/>
          <p14:tracePt t="273655" x="2916238" y="5243513"/>
          <p14:tracePt t="273662" x="2967038" y="5256213"/>
          <p14:tracePt t="273671" x="3028950" y="5281613"/>
          <p14:tracePt t="273676" x="3092450" y="5294313"/>
          <p14:tracePt t="273686" x="3167063" y="5318125"/>
          <p14:tracePt t="273696" x="3205163" y="5318125"/>
          <p14:tracePt t="273702" x="3279775" y="5330825"/>
          <p14:tracePt t="273711" x="3317875" y="5356225"/>
          <p14:tracePt t="273715" x="3341688" y="5356225"/>
          <p14:tracePt t="273726" x="3367088" y="5356225"/>
          <p14:tracePt t="273738" x="3392488" y="5356225"/>
          <p14:tracePt t="273742" x="3429000" y="5368925"/>
          <p14:tracePt t="273751" x="3441700" y="5368925"/>
          <p14:tracePt t="273831" x="3454400" y="5368925"/>
          <p14:tracePt t="274136" x="3467100" y="5368925"/>
          <p14:tracePt t="274150" x="3479800" y="5368925"/>
          <p14:tracePt t="274160" x="3492500" y="5368925"/>
          <p14:tracePt t="274170" x="3505200" y="5368925"/>
          <p14:tracePt t="274176" x="3517900" y="5356225"/>
          <p14:tracePt t="274186" x="3530600" y="5356225"/>
          <p14:tracePt t="274199" x="3554413" y="5356225"/>
          <p14:tracePt t="274210" x="3579813" y="5356225"/>
          <p14:tracePt t="274215" x="3592513" y="5343525"/>
          <p14:tracePt t="274231" x="3605213" y="5343525"/>
          <p14:tracePt t="274252" x="3617913" y="5343525"/>
          <p14:tracePt t="274266" x="3630613" y="5330825"/>
          <p14:tracePt t="274281" x="3643313" y="5330825"/>
          <p14:tracePt t="274296" x="3654425" y="5330825"/>
          <p14:tracePt t="274312" x="3654425" y="5318125"/>
          <p14:tracePt t="274342" x="3667125" y="5318125"/>
          <p14:tracePt t="275466" x="3692525" y="5305425"/>
          <p14:tracePt t="275482" x="3717925" y="5305425"/>
          <p14:tracePt t="275508" x="3730625" y="5305425"/>
          <p14:tracePt t="275518" x="3743325" y="5305425"/>
          <p14:tracePt t="275552" x="3756025" y="5305425"/>
          <p14:tracePt t="275770" x="3767138" y="5305425"/>
          <p14:tracePt t="275922" x="3767138" y="5294313"/>
          <p14:tracePt t="275955" x="3767138" y="5281613"/>
          <p14:tracePt t="275982" x="3779838" y="5268913"/>
          <p14:tracePt t="276923" x="3792538" y="5268913"/>
          <p14:tracePt t="276929" x="3805238" y="5268913"/>
          <p14:tracePt t="276940" x="3830638" y="5268913"/>
          <p14:tracePt t="276943" x="3867150" y="5268913"/>
          <p14:tracePt t="276953" x="3892550" y="5268913"/>
          <p14:tracePt t="276974" x="4005263" y="5294313"/>
          <p14:tracePt t="276980" x="4043363" y="5305425"/>
          <p14:tracePt t="276990" x="4105275" y="5305425"/>
          <p14:tracePt t="276994" x="4143375" y="5305425"/>
          <p14:tracePt t="277003" x="4192588" y="5305425"/>
          <p14:tracePt t="277009" x="4256088" y="5305425"/>
          <p14:tracePt t="277020" x="4305300" y="5305425"/>
          <p14:tracePt t="277030" x="4394200" y="5305425"/>
          <p14:tracePt t="277034" x="4456113" y="5305425"/>
          <p14:tracePt t="277043" x="4530725" y="5305425"/>
          <p14:tracePt t="277049" x="4594225" y="5305425"/>
          <p14:tracePt t="277060" x="4681538" y="5305425"/>
          <p14:tracePt t="277069" x="4794250" y="5294313"/>
          <p14:tracePt t="277073" x="4919663" y="5294313"/>
          <p14:tracePt t="277084" x="5019675" y="5268913"/>
          <p14:tracePt t="277090" x="5119688" y="5256213"/>
          <p14:tracePt t="277099" x="5232400" y="5230813"/>
          <p14:tracePt t="277109" x="5345113" y="5205413"/>
          <p14:tracePt t="277115" x="5445125" y="5181600"/>
          <p14:tracePt t="277126" x="5532438" y="5168900"/>
          <p14:tracePt t="277129" x="5632450" y="5143500"/>
          <p14:tracePt t="277140" x="5732463" y="5105400"/>
          <p14:tracePt t="277150" x="5795963" y="5105400"/>
          <p14:tracePt t="277156" x="5895975" y="5092700"/>
          <p14:tracePt t="277165" x="5970588" y="5068888"/>
          <p14:tracePt t="277169" x="6057900" y="5043488"/>
          <p14:tracePt t="277180" x="6134100" y="5018088"/>
          <p14:tracePt t="277191" x="6196013" y="5018088"/>
          <p14:tracePt t="277196" x="6270625" y="5005388"/>
          <p14:tracePt t="277206" x="6334125" y="5005388"/>
          <p14:tracePt t="277211" x="6396038" y="4992688"/>
          <p14:tracePt t="277221" x="6434138" y="4992688"/>
          <p14:tracePt t="277232" x="6459538" y="4992688"/>
          <p14:tracePt t="277382" x="6421438" y="4992688"/>
          <p14:tracePt t="277394" x="6346825" y="4992688"/>
          <p14:tracePt t="277398" x="6234113" y="4968875"/>
          <p14:tracePt t="277407" x="6121400" y="4968875"/>
          <p14:tracePt t="277413" x="5983288" y="4968875"/>
          <p14:tracePt t="277423" x="5845175" y="4968875"/>
          <p14:tracePt t="277433" x="5732463" y="4968875"/>
          <p14:tracePt t="277438" x="5619750" y="4968875"/>
          <p14:tracePt t="277448" x="5495925" y="4968875"/>
          <p14:tracePt t="277455" x="5419725" y="4968875"/>
          <p14:tracePt t="277463" x="5319713" y="4968875"/>
          <p14:tracePt t="277474" x="5257800" y="4968875"/>
          <p14:tracePt t="277478" x="5207000" y="4968875"/>
          <p14:tracePt t="277489" x="5157788" y="4968875"/>
          <p14:tracePt t="277493" x="5094288" y="4968875"/>
          <p14:tracePt t="277504" x="5045075" y="4981575"/>
          <p14:tracePt t="277514" x="4981575" y="4981575"/>
          <p14:tracePt t="277518" x="4906963" y="4992688"/>
          <p14:tracePt t="277527" x="4856163" y="4992688"/>
          <p14:tracePt t="277534" x="4794250" y="4992688"/>
          <p14:tracePt t="277544" x="4719638" y="5018088"/>
          <p14:tracePt t="277554" x="4681538" y="5018088"/>
          <p14:tracePt t="277558" x="4619625" y="5018088"/>
          <p14:tracePt t="277568" x="4594225" y="5018088"/>
          <p14:tracePt t="277573" x="4543425" y="5030788"/>
          <p14:tracePt t="277584" x="4506913" y="5030788"/>
          <p14:tracePt t="277593" x="4456113" y="5030788"/>
          <p14:tracePt t="277599" x="4418013" y="5030788"/>
          <p14:tracePt t="277610" x="4356100" y="5043488"/>
          <p14:tracePt t="277614" x="4318000" y="5043488"/>
          <p14:tracePt t="277623" x="4268788" y="5043488"/>
          <p14:tracePt t="277634" x="4205288" y="5043488"/>
          <p14:tracePt t="277639" x="4168775" y="5043488"/>
          <p14:tracePt t="277650" x="4117975" y="5043488"/>
          <p14:tracePt t="277656" x="4056063" y="5043488"/>
          <p14:tracePt t="277665" x="4017963" y="5043488"/>
          <p14:tracePt t="277676" x="3992563" y="5043488"/>
          <p14:tracePt t="277679" x="3968750" y="5043488"/>
          <p14:tracePt t="277696" x="3943350" y="5043488"/>
          <p14:tracePt t="277706" x="3917950" y="5043488"/>
          <p14:tracePt t="277715" x="3905250" y="5030788"/>
          <p14:tracePt t="277719" x="3892550" y="5030788"/>
          <p14:tracePt t="277730" x="3879850" y="5030788"/>
          <p14:tracePt t="277735" x="3867150" y="5030788"/>
          <p14:tracePt t="277745" x="3856038" y="5030788"/>
          <p14:tracePt t="277756" x="3830638" y="5018088"/>
          <p14:tracePt t="277770" x="3817938" y="5005388"/>
          <p14:tracePt t="277775" x="3792538" y="5005388"/>
          <p14:tracePt t="277786" x="3756025" y="4981575"/>
          <p14:tracePt t="277801" x="3730625" y="4981575"/>
          <p14:tracePt t="277811" x="3717925" y="4981575"/>
          <p14:tracePt t="277816" x="3692525" y="4981575"/>
          <p14:tracePt t="277826" x="3679825" y="4981575"/>
          <p14:tracePt t="277836" x="3667125" y="4981575"/>
          <p14:tracePt t="277841" x="3654425" y="4981575"/>
          <p14:tracePt t="277852" x="3643313" y="4981575"/>
          <p14:tracePt t="277856" x="3617913" y="4981575"/>
          <p14:tracePt t="277875" x="3605213" y="4981575"/>
          <p14:tracePt t="277892" x="3592513" y="4981575"/>
          <p14:tracePt t="277927" x="3579813" y="4981575"/>
          <p14:tracePt t="277952" x="3567113" y="4981575"/>
          <p14:tracePt t="277958" x="3567113" y="4992688"/>
          <p14:tracePt t="277972" x="3554413" y="5005388"/>
          <p14:tracePt t="277981" x="3541713" y="5005388"/>
          <p14:tracePt t="277991" x="3541713" y="5018088"/>
          <p14:tracePt t="277997" x="3530600" y="5018088"/>
          <p14:tracePt t="278038" x="3530600" y="5030788"/>
          <p14:tracePt t="278336" x="3530600" y="5043488"/>
          <p14:tracePt t="278341" x="3541713" y="5056188"/>
          <p14:tracePt t="278351" x="3567113" y="5056188"/>
          <p14:tracePt t="278365" x="3617913" y="5068888"/>
          <p14:tracePt t="278382" x="3643313" y="5068888"/>
          <p14:tracePt t="278391" x="3667125" y="5068888"/>
          <p14:tracePt t="278401" x="3705225" y="5068888"/>
          <p14:tracePt t="278406" x="3730625" y="5068888"/>
          <p14:tracePt t="278416" x="3756025" y="5081588"/>
          <p14:tracePt t="278422" x="3767138" y="5081588"/>
          <p14:tracePt t="278431" x="3792538" y="5081588"/>
          <p14:tracePt t="278442" x="3830638" y="5092700"/>
          <p14:tracePt t="278446" x="3856038" y="5092700"/>
          <p14:tracePt t="278455" x="3879850" y="5092700"/>
          <p14:tracePt t="278462" x="3892550" y="5092700"/>
          <p14:tracePt t="278472" x="3930650" y="5118100"/>
          <p14:tracePt t="278482" x="3943350" y="5118100"/>
          <p14:tracePt t="278486" x="3968750" y="5118100"/>
          <p14:tracePt t="278498" x="4005263" y="5118100"/>
          <p14:tracePt t="278501" x="4017963" y="5118100"/>
          <p14:tracePt t="278511" x="4043363" y="5118100"/>
          <p14:tracePt t="278522" x="4068763" y="5118100"/>
          <p14:tracePt t="278527" x="4092575" y="5118100"/>
          <p14:tracePt t="278538" x="4117975" y="5118100"/>
          <p14:tracePt t="278541" x="4143375" y="5118100"/>
          <p14:tracePt t="278551" x="4181475" y="5118100"/>
          <p14:tracePt t="278561" x="4192588" y="5118100"/>
          <p14:tracePt t="278567" x="4230688" y="5118100"/>
          <p14:tracePt t="278577" x="4256088" y="5118100"/>
          <p14:tracePt t="278583" x="4281488" y="5118100"/>
          <p14:tracePt t="278605" x="4305300" y="5118100"/>
          <p14:tracePt t="278607" x="4330700" y="5143500"/>
          <p14:tracePt t="278623" x="4356100" y="5143500"/>
          <p14:tracePt t="278633" x="4381500" y="5143500"/>
          <p14:tracePt t="278643" x="4406900" y="5143500"/>
          <p14:tracePt t="278658" x="4430713" y="5143500"/>
          <p14:tracePt t="278663" x="4443413" y="5156200"/>
          <p14:tracePt t="278684" x="4456113" y="5156200"/>
          <p14:tracePt t="278688" x="4468813" y="5156200"/>
          <p14:tracePt t="278698" x="4494213" y="5156200"/>
          <p14:tracePt t="278704" x="4494213" y="5168900"/>
          <p14:tracePt t="278714" x="4506913" y="5168900"/>
          <p14:tracePt t="278724" x="4530725" y="5168900"/>
          <p14:tracePt t="278730" x="4543425" y="5168900"/>
          <p14:tracePt t="278740" x="4568825" y="5168900"/>
          <p14:tracePt t="278744" x="4594225" y="5168900"/>
          <p14:tracePt t="278753" x="4619625" y="5168900"/>
          <p14:tracePt t="278764" x="4656138" y="5168900"/>
          <p14:tracePt t="278770" x="4694238" y="5168900"/>
          <p14:tracePt t="278780" x="4719638" y="5168900"/>
          <p14:tracePt t="278784" x="4743450" y="5168900"/>
          <p14:tracePt t="278793" x="4768850" y="5168900"/>
          <p14:tracePt t="278805" x="4794250" y="5168900"/>
          <p14:tracePt t="278810" x="4806950" y="5168900"/>
          <p14:tracePt t="278820" x="4819650" y="5168900"/>
          <p14:tracePt t="278823" x="4843463" y="5168900"/>
          <p14:tracePt t="278833" x="4856163" y="5168900"/>
          <p14:tracePt t="278846" x="4868863" y="5168900"/>
          <p14:tracePt t="278850" x="4881563" y="5168900"/>
          <p14:tracePt t="278972" x="4868863" y="5194300"/>
          <p14:tracePt t="278982" x="4781550" y="5205413"/>
          <p14:tracePt t="278985" x="4694238" y="5230813"/>
          <p14:tracePt t="278996" x="4594225" y="5230813"/>
          <p14:tracePt t="279005" x="4506913" y="5230813"/>
          <p14:tracePt t="279011" x="4406900" y="5230813"/>
          <p14:tracePt t="279021" x="4343400" y="5230813"/>
          <p14:tracePt t="279025" x="4256088" y="5230813"/>
          <p14:tracePt t="279036" x="4192588" y="5230813"/>
          <p14:tracePt t="279045" x="4117975" y="5230813"/>
          <p14:tracePt t="279051" x="4056063" y="5230813"/>
          <p14:tracePt t="279062" x="3943350" y="5205413"/>
          <p14:tracePt t="279068" x="3867150" y="5194300"/>
          <p14:tracePt t="279077" x="3767138" y="5194300"/>
          <p14:tracePt t="279088" x="3692525" y="5168900"/>
          <p14:tracePt t="279092" x="3617913" y="5168900"/>
          <p14:tracePt t="279102" x="3554413" y="5156200"/>
          <p14:tracePt t="279108" x="3467100" y="5130800"/>
          <p14:tracePt t="279117" x="3379788" y="5130800"/>
          <p14:tracePt t="279127" x="3279775" y="5130800"/>
          <p14:tracePt t="279133" x="3216275" y="5130800"/>
          <p14:tracePt t="279144" x="3103563" y="5130800"/>
          <p14:tracePt t="279148" x="3079750" y="5130800"/>
          <p14:tracePt t="279158" x="3028950" y="5130800"/>
          <p14:tracePt t="279167" x="2992438" y="5130800"/>
          <p14:tracePt t="279188" x="2979738" y="5130800"/>
          <p14:tracePt t="279314" x="2979738" y="5143500"/>
          <p14:tracePt t="279330" x="2992438" y="5143500"/>
          <p14:tracePt t="279340" x="3016250" y="5143500"/>
          <p14:tracePt t="279343" x="3041650" y="5143500"/>
          <p14:tracePt t="279354" x="3067050" y="5143500"/>
          <p14:tracePt t="279360" x="3103563" y="5143500"/>
          <p14:tracePt t="279370" x="3167063" y="5143500"/>
          <p14:tracePt t="279379" x="3205163" y="5168900"/>
          <p14:tracePt t="279384" x="3267075" y="5168900"/>
          <p14:tracePt t="279394" x="3305175" y="5181600"/>
          <p14:tracePt t="279399" x="3354388" y="5181600"/>
          <p14:tracePt t="279409" x="3405188" y="5194300"/>
          <p14:tracePt t="279420" x="3441700" y="5194300"/>
          <p14:tracePt t="279426" x="3479800" y="5194300"/>
          <p14:tracePt t="279436" x="3530600" y="5194300"/>
          <p14:tracePt t="279439" x="3554413" y="5205413"/>
          <p14:tracePt t="279449" x="3579813" y="5205413"/>
          <p14:tracePt t="279460" x="3605213" y="5205413"/>
          <p14:tracePt t="279465" x="3630613" y="5230813"/>
          <p14:tracePt t="279479" x="3643313" y="5230813"/>
          <p14:tracePt t="279500" x="3654425" y="5230813"/>
          <p14:tracePt t="279668" x="3667125" y="5230813"/>
          <p14:tracePt t="279702" x="3667125" y="5218113"/>
          <p14:tracePt t="279707" x="3667125" y="5194300"/>
          <p14:tracePt t="279721" x="3667125" y="5168900"/>
          <p14:tracePt t="279741" x="3667125" y="5143500"/>
          <p14:tracePt t="279747" x="3667125" y="5130800"/>
          <p14:tracePt t="279761" x="3667125" y="5105400"/>
          <p14:tracePt t="279784" x="3667125" y="5092700"/>
          <p14:tracePt t="279787" x="3667125" y="5081588"/>
          <p14:tracePt t="279804" x="3667125" y="5068888"/>
          <p14:tracePt t="279828" x="3667125" y="5056188"/>
          <p14:tracePt t="279889" x="3654425" y="5043488"/>
          <p14:tracePt t="279980" x="3654425" y="5030788"/>
          <p14:tracePt t="279990" x="3643313" y="5030788"/>
          <p14:tracePt t="280005" x="3630613" y="5018088"/>
          <p14:tracePt t="280009" x="3617913" y="5005388"/>
          <p14:tracePt t="280029" x="3617913" y="4992688"/>
          <p14:tracePt t="280035" x="3605213" y="4992688"/>
          <p14:tracePt t="280045" x="3592513" y="4981575"/>
          <p14:tracePt t="280076" x="3579813" y="4968875"/>
          <p14:tracePt t="280484" x="3579813" y="4981575"/>
          <p14:tracePt t="280490" x="3579813" y="4992688"/>
          <p14:tracePt t="280500" x="3592513" y="5005388"/>
          <p14:tracePt t="280514" x="3592513" y="5030788"/>
          <p14:tracePt t="280524" x="3605213" y="5043488"/>
          <p14:tracePt t="280543" x="3605213" y="5056188"/>
          <p14:tracePt t="280671" x="3617913" y="5056188"/>
          <p14:tracePt t="280676" x="3617913" y="5068888"/>
          <p14:tracePt t="280692" x="3630613" y="5068888"/>
          <p14:tracePt t="280702" x="3643313" y="5068888"/>
          <p14:tracePt t="280708" x="3654425" y="5068888"/>
          <p14:tracePt t="280732" x="3679825" y="5068888"/>
          <p14:tracePt t="280768" x="3692525" y="5068888"/>
          <p14:tracePt t="280788" x="3692525" y="5056188"/>
          <p14:tracePt t="280793" x="3705225" y="5043488"/>
          <p14:tracePt t="280864" x="3705225" y="5030788"/>
          <p14:tracePt t="280877" x="3717925" y="5030788"/>
          <p14:tracePt t="280894" x="3730625" y="5018088"/>
          <p14:tracePt t="280934" x="3730625" y="4992688"/>
          <p14:tracePt t="280953" x="3743325" y="4992688"/>
          <p14:tracePt t="280973" x="3743325" y="4981575"/>
          <p14:tracePt t="282342" x="3743325" y="4992688"/>
          <p14:tracePt t="282355" x="3743325" y="5005388"/>
          <p14:tracePt t="282376" x="3743325" y="5018088"/>
          <p14:tracePt t="282405" x="3743325" y="5043488"/>
          <p14:tracePt t="282447" x="3743325" y="5056188"/>
          <p14:tracePt t="282471" x="3743325" y="5068888"/>
          <p14:tracePt t="282487" x="3743325" y="5081588"/>
          <p14:tracePt t="282491" x="3743325" y="5092700"/>
          <p14:tracePt t="282512" x="3743325" y="5105400"/>
          <p14:tracePt t="282527" x="3743325" y="5130800"/>
          <p14:tracePt t="282544" x="3730625" y="5143500"/>
          <p14:tracePt t="282568" x="3730625" y="5156200"/>
          <p14:tracePt t="282629" x="3717925" y="5168900"/>
          <p14:tracePt t="282765" x="3705225" y="5168900"/>
          <p14:tracePt t="282780" x="3705225" y="5181600"/>
          <p14:tracePt t="282790" x="3692525" y="5181600"/>
          <p14:tracePt t="282806" x="3679825" y="5181600"/>
          <p14:tracePt t="282816" x="3667125" y="5181600"/>
          <p14:tracePt t="282839" x="3654425" y="5181600"/>
          <p14:tracePt t="282912" x="3643313" y="5181600"/>
          <p14:tracePt t="282925" x="3630613" y="5181600"/>
          <p14:tracePt t="282965" x="3605213" y="5181600"/>
          <p14:tracePt t="282988" x="3592513" y="5168900"/>
          <p14:tracePt t="283663" x="3605213" y="5168900"/>
          <p14:tracePt t="283673" x="3630613" y="5168900"/>
          <p14:tracePt t="283677" x="3654425" y="5168900"/>
          <p14:tracePt t="283688" x="3667125" y="5168900"/>
          <p14:tracePt t="283694" x="3679825" y="5168900"/>
          <p14:tracePt t="283703" x="3705225" y="5168900"/>
          <p14:tracePt t="283714" x="3717925" y="5168900"/>
          <p14:tracePt t="283717" x="3743325" y="5168900"/>
          <p14:tracePt t="283728" x="3743325" y="5181600"/>
          <p14:tracePt t="283734" x="3756025" y="5181600"/>
          <p14:tracePt t="283743" x="3767138" y="5181600"/>
          <p14:tracePt t="283758" x="3779838" y="5181600"/>
          <p14:tracePt t="283767" x="3805238" y="5181600"/>
          <p14:tracePt t="283773" x="3817938" y="5181600"/>
          <p14:tracePt t="283784" x="3830638" y="5181600"/>
          <p14:tracePt t="283800" x="3856038" y="5181600"/>
          <p14:tracePt t="283814" x="3867150" y="5181600"/>
          <p14:tracePt t="283823" x="3892550" y="5168900"/>
          <p14:tracePt t="283834" x="3905250" y="5156200"/>
          <p14:tracePt t="283839" x="3917950" y="5156200"/>
          <p14:tracePt t="283850" x="3917950" y="5143500"/>
          <p14:tracePt t="283853" x="3930650" y="5143500"/>
          <p14:tracePt t="283863" x="3956050" y="5130800"/>
          <p14:tracePt t="283880" x="3956050" y="5118100"/>
          <p14:tracePt t="283980" x="3956050" y="5105400"/>
          <p14:tracePt t="284006" x="3956050" y="5081588"/>
          <p14:tracePt t="284021" x="3943350" y="5068888"/>
          <p14:tracePt t="284026" x="3879850" y="5068888"/>
          <p14:tracePt t="284036" x="3843338" y="5068888"/>
          <p14:tracePt t="284045" x="3767138" y="5068888"/>
          <p14:tracePt t="284052" x="3705225" y="5068888"/>
          <p14:tracePt t="284062" x="3617913" y="5068888"/>
          <p14:tracePt t="284066" x="3579813" y="5068888"/>
          <p14:tracePt t="284075" x="3530600" y="5068888"/>
          <p14:tracePt t="284086" x="3492500" y="5068888"/>
          <p14:tracePt t="284092" x="3479800" y="5068888"/>
          <p14:tracePt t="284102" x="3467100" y="5068888"/>
          <p14:tracePt t="284107" x="3454400" y="5068888"/>
          <p14:tracePt t="284118" x="3441700" y="5068888"/>
          <p14:tracePt t="284252" x="3441700" y="5056188"/>
          <p14:tracePt t="284288" x="3441700" y="5030788"/>
          <p14:tracePt t="284303" x="3454400" y="5005388"/>
          <p14:tracePt t="284307" x="3454400" y="4992688"/>
          <p14:tracePt t="284318" x="3467100" y="4981575"/>
          <p14:tracePt t="284328" x="3479800" y="4968875"/>
          <p14:tracePt t="284343" x="3492500" y="4956175"/>
          <p14:tracePt t="284364" x="3492500" y="4943475"/>
          <p14:tracePt t="284368" x="3505200" y="4943475"/>
          <p14:tracePt t="284555" x="3505200" y="4956175"/>
          <p14:tracePt t="284566" x="3505200" y="4968875"/>
          <p14:tracePt t="284569" x="3505200" y="5018088"/>
          <p14:tracePt t="284580" x="3530600" y="5030788"/>
          <p14:tracePt t="284590" x="3530600" y="5043488"/>
          <p14:tracePt t="284596" x="3530600" y="5056188"/>
          <p14:tracePt t="284622" x="3530600" y="5068888"/>
          <p14:tracePt t="284712" x="3541713" y="5068888"/>
          <p14:tracePt t="284742" x="3554413" y="5056188"/>
          <p14:tracePt t="284758" x="3554413" y="5043488"/>
          <p14:tracePt t="284772" x="3554413" y="5018088"/>
          <p14:tracePt t="284783" x="3567113" y="5005388"/>
          <p14:tracePt t="284791" x="3579813" y="4992688"/>
          <p14:tracePt t="284797" x="3579813" y="4981575"/>
          <p14:tracePt t="284807" x="3592513" y="4968875"/>
          <p14:tracePt t="284814" x="3592513" y="4956175"/>
          <p14:tracePt t="284824" x="3605213" y="4943475"/>
          <p14:tracePt t="284858" x="3605213" y="4930775"/>
          <p14:tracePt t="284887" x="3605213" y="4918075"/>
          <p14:tracePt t="284894" x="3617913" y="4918075"/>
          <p14:tracePt t="285020" x="3630613" y="4918075"/>
          <p14:tracePt t="285026" x="3643313" y="4918075"/>
          <p14:tracePt t="285045" x="3654425" y="4918075"/>
          <p14:tracePt t="285049" x="3667125" y="4918075"/>
          <p14:tracePt t="285060" x="3679825" y="4918075"/>
          <p14:tracePt t="285066" x="3692525" y="4918075"/>
          <p14:tracePt t="285076" x="3705225" y="4930775"/>
          <p14:tracePt t="285085" x="3717925" y="4943475"/>
          <p14:tracePt t="285089" x="3730625" y="4943475"/>
          <p14:tracePt t="285099" x="3743325" y="4943475"/>
          <p14:tracePt t="285115" x="3756025" y="4956175"/>
          <p14:tracePt t="285235" x="3767138" y="4956175"/>
          <p14:tracePt t="285242" x="3779838" y="4956175"/>
          <p14:tracePt t="285311" x="3830638" y="4992688"/>
          <p14:tracePt t="285321" x="3867150" y="5030788"/>
          <p14:tracePt t="285328" x="3930650" y="5092700"/>
          <p14:tracePt t="285337" x="4017963" y="5143500"/>
          <p14:tracePt t="285348" x="4043363" y="5168900"/>
          <p14:tracePt t="285351" x="4092575" y="5194300"/>
          <p14:tracePt t="285361" x="4105275" y="5194300"/>
          <p14:tracePt t="285367" x="4117975" y="5218113"/>
          <p14:tracePt t="285378" x="4130675" y="5218113"/>
          <p14:tracePt t="285388" x="4143375" y="5218113"/>
          <p14:tracePt t="285394" x="4156075" y="5218113"/>
          <p14:tracePt t="285404" x="4156075" y="5194300"/>
          <p14:tracePt t="285407" x="4156075" y="5156200"/>
          <p14:tracePt t="285418" x="4117975" y="5081588"/>
          <p14:tracePt t="285428" x="4043363" y="4943475"/>
          <p14:tracePt t="285434" x="3992563" y="4856163"/>
          <p14:tracePt t="285444" x="3917950" y="4756150"/>
          <p14:tracePt t="285448" x="3879850" y="4705350"/>
          <p14:tracePt t="285458" x="3856038" y="4667250"/>
          <p14:tracePt t="285519" x="3856038" y="4656138"/>
          <p14:tracePt t="285540" x="3867150" y="4667250"/>
          <p14:tracePt t="285543" x="3879850" y="4692650"/>
          <p14:tracePt t="285553" x="3892550" y="4730750"/>
          <p14:tracePt t="285560" x="3892550" y="4756150"/>
          <p14:tracePt t="285570" x="3892550" y="4779963"/>
          <p14:tracePt t="285583" x="3892550" y="4805363"/>
          <p14:tracePt t="285594" x="3892550" y="4843463"/>
          <p14:tracePt t="285599" x="3892550" y="4856163"/>
          <p14:tracePt t="285609" x="3892550" y="4868863"/>
          <p14:tracePt t="285619" x="3892550" y="4879975"/>
          <p14:tracePt t="285634" x="3892550" y="4905375"/>
          <p14:tracePt t="285639" x="3905250" y="4918075"/>
          <p14:tracePt t="285660" x="3905250" y="4930775"/>
          <p14:tracePt t="285665" x="3917950" y="4930775"/>
          <p14:tracePt t="285676" x="3930650" y="4956175"/>
          <p14:tracePt t="285699" x="3943350" y="4956175"/>
          <p14:tracePt t="285705" x="3956050" y="4956175"/>
          <p14:tracePt t="285715" x="3979863" y="4956175"/>
          <p14:tracePt t="285731" x="3992563" y="4956175"/>
          <p14:tracePt t="285745" x="4005263" y="4956175"/>
          <p14:tracePt t="285756" x="4017963" y="4956175"/>
          <p14:tracePt t="285759" x="4030663" y="4956175"/>
          <p14:tracePt t="285771" x="4043363" y="4943475"/>
          <p14:tracePt t="285786" x="4043363" y="4918075"/>
          <p14:tracePt t="285796" x="4043363" y="4892675"/>
          <p14:tracePt t="285802" x="4043363" y="4868863"/>
          <p14:tracePt t="285811" x="4056063" y="4830763"/>
          <p14:tracePt t="285821" x="4068763" y="4830763"/>
          <p14:tracePt t="285826" x="4068763" y="4818063"/>
          <p14:tracePt t="285835" x="4068763" y="4792663"/>
          <p14:tracePt t="285842" x="4068763" y="4779963"/>
          <p14:tracePt t="285852" x="4092575" y="4768850"/>
          <p14:tracePt t="285867" x="4105275" y="4756150"/>
          <p14:tracePt t="285891" x="4130675" y="4756150"/>
          <p14:tracePt t="285968" x="4143375" y="4756150"/>
          <p14:tracePt t="285998" x="4156075" y="4756150"/>
          <p14:tracePt t="286063" x="4156075" y="4743450"/>
          <p14:tracePt t="286084" x="4156075" y="4730750"/>
          <p14:tracePt t="286109" x="4143375" y="4730750"/>
          <p14:tracePt t="286119" x="4130675" y="4730750"/>
          <p14:tracePt t="286124" x="4117975" y="4730750"/>
          <p14:tracePt t="286134" x="4105275" y="4730750"/>
          <p14:tracePt t="286150" x="4081463" y="4730750"/>
          <p14:tracePt t="286174" x="4068763" y="4743450"/>
          <p14:tracePt t="286225" x="4056063" y="4743450"/>
          <p14:tracePt t="286246" x="4056063" y="4756150"/>
          <p14:tracePt t="286260" x="4056063" y="4768850"/>
          <p14:tracePt t="286270" x="4056063" y="4779963"/>
          <p14:tracePt t="286276" x="4056063" y="4792663"/>
          <p14:tracePt t="286285" x="4056063" y="4818063"/>
          <p14:tracePt t="286300" x="4056063" y="4843463"/>
          <p14:tracePt t="286310" x="4056063" y="4868863"/>
          <p14:tracePt t="286315" x="4056063" y="4879975"/>
          <p14:tracePt t="286325" x="4056063" y="4905375"/>
          <p14:tracePt t="286330" x="4068763" y="4918075"/>
          <p14:tracePt t="286342" x="4092575" y="4956175"/>
          <p14:tracePt t="286351" x="4105275" y="4981575"/>
          <p14:tracePt t="286355" x="4130675" y="4992688"/>
          <p14:tracePt t="286366" x="4156075" y="5018088"/>
          <p14:tracePt t="286381" x="4192588" y="5043488"/>
          <p14:tracePt t="286392" x="4205288" y="5043488"/>
          <p14:tracePt t="286396" x="4217988" y="5043488"/>
          <p14:tracePt t="286412" x="4230688" y="5043488"/>
          <p14:tracePt t="286436" x="4256088" y="5043488"/>
          <p14:tracePt t="286461" x="4268788" y="5043488"/>
          <p14:tracePt t="286471" x="4281488" y="5043488"/>
          <p14:tracePt t="286508" x="4305300" y="5043488"/>
          <p14:tracePt t="286518" x="4305300" y="5030788"/>
          <p14:tracePt t="286522" x="4305300" y="5018088"/>
          <p14:tracePt t="286532" x="4305300" y="5005388"/>
          <p14:tracePt t="286541" x="4305300" y="4992688"/>
          <p14:tracePt t="286558" x="4305300" y="4968875"/>
          <p14:tracePt t="286564" x="4305300" y="4943475"/>
          <p14:tracePt t="286583" x="4305300" y="4918075"/>
          <p14:tracePt t="286587" x="4305300" y="4905375"/>
          <p14:tracePt t="286598" x="4305300" y="4892675"/>
          <p14:tracePt t="286603" x="4305300" y="4879975"/>
          <p14:tracePt t="286614" x="4305300" y="4868863"/>
          <p14:tracePt t="286623" x="4305300" y="4856163"/>
          <p14:tracePt t="286628" x="4305300" y="4818063"/>
          <p14:tracePt t="286637" x="4294188" y="4792663"/>
          <p14:tracePt t="286644" x="4281488" y="4768850"/>
          <p14:tracePt t="286654" x="4268788" y="4756150"/>
          <p14:tracePt t="286664" x="4268788" y="4743450"/>
          <p14:tracePt t="286680" x="4268788" y="4730750"/>
          <p14:tracePt t="286683" x="4256088" y="4718050"/>
          <p14:tracePt t="286704" x="4243388" y="4692650"/>
          <p14:tracePt t="286749" x="4230688" y="4679950"/>
          <p14:tracePt t="286775" x="4217988" y="4679950"/>
          <p14:tracePt t="286786" x="4205288" y="4679950"/>
          <p14:tracePt t="286789" x="4192588" y="4679950"/>
          <p14:tracePt t="286800" x="4181475" y="4679950"/>
          <p14:tracePt t="286810" x="4168775" y="4692650"/>
          <p14:tracePt t="286816" x="4156075" y="4692650"/>
          <p14:tracePt t="286830" x="4130675" y="4692650"/>
          <p14:tracePt t="286839" x="4117975" y="4705350"/>
          <p14:tracePt t="286849" x="4105275" y="4718050"/>
          <p14:tracePt t="286866" x="4092575" y="4730750"/>
          <p14:tracePt t="286880" x="4081463" y="4743450"/>
          <p14:tracePt t="286906" x="4068763" y="4756150"/>
          <p14:tracePt t="286926" x="4068763" y="4768850"/>
          <p14:tracePt t="286942" x="4068763" y="4792663"/>
          <p14:tracePt t="286952" x="4068763" y="4818063"/>
          <p14:tracePt t="286966" x="4068763" y="4843463"/>
          <p14:tracePt t="286972" x="4068763" y="4868863"/>
          <p14:tracePt t="286982" x="4081463" y="4879975"/>
          <p14:tracePt t="286991" x="4092575" y="4905375"/>
          <p14:tracePt t="286996" x="4105275" y="4918075"/>
          <p14:tracePt t="287005" x="4105275" y="4930775"/>
          <p14:tracePt t="287013" x="4130675" y="4956175"/>
          <p14:tracePt t="287022" x="4156075" y="4956175"/>
          <p14:tracePt t="287031" x="4168775" y="4981575"/>
          <p14:tracePt t="287038" x="4181475" y="4981575"/>
          <p14:tracePt t="287047" x="4181475" y="4992688"/>
          <p14:tracePt t="287051" x="4192588" y="5005388"/>
          <p14:tracePt t="287063" x="4230688" y="5018088"/>
          <p14:tracePt t="287078" x="4243388" y="5018088"/>
          <p14:tracePt t="287087" x="4268788" y="5030788"/>
          <p14:tracePt t="287102" x="4281488" y="5030788"/>
          <p14:tracePt t="287112" x="4305300" y="5030788"/>
          <p14:tracePt t="287128" x="4318000" y="5030788"/>
          <p14:tracePt t="287143" x="4330700" y="5030788"/>
          <p14:tracePt t="287157" x="4343400" y="5030788"/>
          <p14:tracePt t="287174" x="4356100" y="5030788"/>
          <p14:tracePt t="287188" x="4368800" y="5018088"/>
          <p14:tracePt t="287198" x="4368800" y="5005388"/>
          <p14:tracePt t="287204" x="4368800" y="4992688"/>
          <p14:tracePt t="287214" x="4368800" y="4968875"/>
          <p14:tracePt t="287224" x="4368800" y="4943475"/>
          <p14:tracePt t="287228" x="4368800" y="4930775"/>
          <p14:tracePt t="287239" x="4368800" y="4905375"/>
          <p14:tracePt t="287243" x="4368800" y="4892675"/>
          <p14:tracePt t="287264" x="4368800" y="4879975"/>
          <p14:tracePt t="287270" x="4368800" y="4868863"/>
          <p14:tracePt t="287283" x="4356100" y="4856163"/>
          <p14:tracePt t="287320" x="4343400" y="4856163"/>
          <p14:tracePt t="287346" x="4330700" y="4830763"/>
          <p14:tracePt t="287430" x="4318000" y="4830763"/>
          <p14:tracePt t="287449" x="4305300" y="4830763"/>
          <p14:tracePt t="287476" x="4294188" y="4830763"/>
          <p14:tracePt t="287489" x="4281488" y="4830763"/>
          <p14:tracePt t="287500" x="4256088" y="4830763"/>
          <p14:tracePt t="287511" x="4256088" y="4843463"/>
          <p14:tracePt t="287516" x="4256088" y="4868863"/>
          <p14:tracePt t="287532" x="4256088" y="4879975"/>
          <p14:tracePt t="287542" x="4256088" y="4892675"/>
          <p14:tracePt t="287552" x="4256088" y="4905375"/>
          <p14:tracePt t="287556" x="4256088" y="4918075"/>
          <p14:tracePt t="287565" x="4230688" y="4930775"/>
          <p14:tracePt t="287572" x="4230688" y="4943475"/>
          <p14:tracePt t="287592" x="4230688" y="4968875"/>
          <p14:tracePt t="287607" x="4230688" y="4981575"/>
          <p14:tracePt t="287612" x="4230688" y="5005388"/>
          <p14:tracePt t="287622" x="4230688" y="5018088"/>
          <p14:tracePt t="287632" x="4230688" y="5030788"/>
          <p14:tracePt t="287638" x="4230688" y="5043488"/>
          <p14:tracePt t="287651" x="4230688" y="5056188"/>
          <p14:tracePt t="287662" x="4230688" y="5068888"/>
          <p14:tracePt t="287718" x="4230688" y="5081588"/>
          <p14:tracePt t="287883" x="4217988" y="5081588"/>
          <p14:tracePt t="287900" x="4192588" y="5081588"/>
          <p14:tracePt t="287909" x="4181475" y="5081588"/>
          <p14:tracePt t="287913" x="4168775" y="5056188"/>
          <p14:tracePt t="287925" x="4168775" y="5043488"/>
          <p14:tracePt t="287935" x="4156075" y="5030788"/>
          <p14:tracePt t="287939" x="4143375" y="5005388"/>
          <p14:tracePt t="287963" x="4143375" y="4992688"/>
          <p14:tracePt t="287965" x="4130675" y="4981575"/>
          <p14:tracePt t="287975" x="4130675" y="4968875"/>
          <p14:tracePt t="287980" x="4117975" y="4943475"/>
          <p14:tracePt t="287990" x="4117975" y="4930775"/>
          <p14:tracePt t="287996" x="4105275" y="4918075"/>
          <p14:tracePt t="288015" x="4105275" y="4905375"/>
          <p14:tracePt t="288019" x="4092575" y="4892675"/>
          <p14:tracePt t="288030" x="4092575" y="4879975"/>
          <p14:tracePt t="288046" x="4081463" y="4868863"/>
          <p14:tracePt t="288055" x="4081463" y="4856163"/>
          <p14:tracePt t="288062" x="4081463" y="4843463"/>
          <p14:tracePt t="288308" x="4081463" y="4868863"/>
          <p14:tracePt t="288318" x="4081463" y="4905375"/>
          <p14:tracePt t="288327" x="4081463" y="4918075"/>
          <p14:tracePt t="288333" x="4081463" y="4943475"/>
          <p14:tracePt t="288344" x="4081463" y="4968875"/>
          <p14:tracePt t="288347" x="4081463" y="4992688"/>
          <p14:tracePt t="288358" x="4081463" y="5005388"/>
          <p14:tracePt t="288367" x="4081463" y="5030788"/>
          <p14:tracePt t="288374" x="4081463" y="5043488"/>
          <p14:tracePt t="288390" x="4081463" y="5056188"/>
          <p14:tracePt t="288556" x="4105275" y="5056188"/>
          <p14:tracePt t="288566" x="4105275" y="5018088"/>
          <p14:tracePt t="288576" x="4105275" y="4992688"/>
          <p14:tracePt t="288580" x="4105275" y="4968875"/>
          <p14:tracePt t="288589" x="4105275" y="4943475"/>
          <p14:tracePt t="288596" x="4105275" y="4930775"/>
          <p14:tracePt t="288606" x="4105275" y="4918075"/>
          <p14:tracePt t="288615" x="4105275" y="4892675"/>
          <p14:tracePt t="288745" x="4105275" y="4879975"/>
          <p14:tracePt t="288768" x="4117975" y="4879975"/>
          <p14:tracePt t="288781" x="4143375" y="4879975"/>
          <p14:tracePt t="288788" x="4156075" y="4905375"/>
          <p14:tracePt t="288798" x="4181475" y="4943475"/>
          <p14:tracePt t="288807" x="4181475" y="4981575"/>
          <p14:tracePt t="288812" x="4181475" y="5005388"/>
          <p14:tracePt t="288821" x="4205288" y="5018088"/>
          <p14:tracePt t="288828" x="4205288" y="5030788"/>
          <p14:tracePt t="288848" x="4205288" y="5043488"/>
          <p14:tracePt t="288963" x="4205288" y="5030788"/>
          <p14:tracePt t="288974" x="4192588" y="5018088"/>
          <p14:tracePt t="288979" x="4192588" y="5005388"/>
          <p14:tracePt t="288989" x="4192588" y="4981575"/>
          <p14:tracePt t="288994" x="4192588" y="4968875"/>
          <p14:tracePt t="289004" x="4192588" y="4930775"/>
          <p14:tracePt t="289014" x="4192588" y="4905375"/>
          <p14:tracePt t="289030" x="4192588" y="4892675"/>
          <p14:tracePt t="289050" x="4192588" y="4879975"/>
          <p14:tracePt t="289378" x="4205288" y="4868863"/>
          <p14:tracePt t="289387" x="4281488" y="4868863"/>
          <p14:tracePt t="289397" x="4443413" y="4868863"/>
          <p14:tracePt t="289401" x="4619625" y="4868863"/>
          <p14:tracePt t="289411" x="4819650" y="4868863"/>
          <p14:tracePt t="289417" x="5057775" y="4868863"/>
          <p14:tracePt t="289428" x="5232400" y="4868863"/>
          <p14:tracePt t="289437" x="5407025" y="4868863"/>
          <p14:tracePt t="289444" x="5583238" y="4868863"/>
          <p14:tracePt t="289453" x="5708650" y="4868863"/>
          <p14:tracePt t="289457" x="5783263" y="4868863"/>
          <p14:tracePt t="289467" x="5883275" y="4868863"/>
          <p14:tracePt t="289478" x="5957888" y="4868863"/>
          <p14:tracePt t="289483" x="6021388" y="4868863"/>
          <p14:tracePt t="289495" x="6083300" y="4856163"/>
          <p14:tracePt t="289497" x="6157913" y="4818063"/>
          <p14:tracePt t="289507" x="6246813" y="4779963"/>
          <p14:tracePt t="289517" x="6334125" y="4768850"/>
          <p14:tracePt t="289524" x="6396038" y="4730750"/>
          <p14:tracePt t="289534" x="6508750" y="4679950"/>
          <p14:tracePt t="289540" x="6596063" y="4643438"/>
          <p14:tracePt t="289549" x="6721475" y="4618038"/>
          <p14:tracePt t="289560" x="6834188" y="4605338"/>
          <p14:tracePt t="289564" x="6910388" y="4579938"/>
          <p14:tracePt t="289574" x="6972300" y="4579938"/>
          <p14:tracePt t="289580" x="6997700" y="4579938"/>
          <p14:tracePt t="289589" x="7034213" y="4579938"/>
          <p14:tracePt t="289604" x="7046913" y="4579938"/>
          <p14:tracePt t="289630" x="7072313" y="4579938"/>
          <p14:tracePt t="289639" x="7085013" y="4554538"/>
          <p14:tracePt t="289645" x="7097713" y="4554538"/>
          <p14:tracePt t="289660" x="7110413" y="4554538"/>
          <p14:tracePt t="289670" x="7123113" y="4554538"/>
          <p14:tracePt t="289679" x="7134225" y="4554538"/>
          <p14:tracePt t="289683" x="7159625" y="4543425"/>
          <p14:tracePt t="289696" x="7172325" y="4518025"/>
          <p14:tracePt t="289699" x="7185025" y="4505325"/>
          <p14:tracePt t="289719" x="7185025" y="4492625"/>
          <p14:tracePt t="289727" x="7197725" y="4492625"/>
          <p14:tracePt t="289736" x="7197725" y="4479925"/>
          <p14:tracePt t="289760" x="7197725" y="4467225"/>
          <p14:tracePt t="289841" x="7197725" y="4443413"/>
          <p14:tracePt t="289855" x="7185025" y="4443413"/>
          <p14:tracePt t="289866" x="7172325" y="4443413"/>
          <p14:tracePt t="289872" x="7146925" y="4430713"/>
          <p14:tracePt t="289881" x="7110413" y="4430713"/>
          <p14:tracePt t="289896" x="7097713" y="4430713"/>
          <p14:tracePt t="289911" x="7085013" y="4430713"/>
          <p14:tracePt t="289932" x="7072313" y="4430713"/>
          <p14:tracePt t="289938" x="7059613" y="4430713"/>
          <p14:tracePt t="289948" x="7046913" y="4430713"/>
          <p14:tracePt t="289962" x="7021513" y="4430713"/>
          <p14:tracePt t="289977" x="6997700" y="4430713"/>
          <p14:tracePt t="289991" x="6985000" y="4430713"/>
          <p14:tracePt t="290001" x="6972300" y="4430713"/>
          <p14:tracePt t="290011" x="6946900" y="4430713"/>
          <p14:tracePt t="290017" x="6934200" y="4430713"/>
          <p14:tracePt t="290028" x="6921500" y="4430713"/>
          <p14:tracePt t="290034" x="6910388" y="4430713"/>
          <p14:tracePt t="290044" x="6884988" y="4430713"/>
          <p14:tracePt t="290054" x="6872288" y="4430713"/>
          <p14:tracePt t="290058" x="6859588" y="4454525"/>
          <p14:tracePt t="290068" x="6846888" y="4454525"/>
          <p14:tracePt t="290074" x="6834188" y="4454525"/>
          <p14:tracePt t="290127" x="6808788" y="4454525"/>
          <p14:tracePt t="290164" x="6797675" y="4454525"/>
          <p14:tracePt t="290169" x="6784975" y="4467225"/>
          <p14:tracePt t="290180" x="6772275" y="4467225"/>
          <p14:tracePt t="290189" x="6759575" y="4467225"/>
          <p14:tracePt t="290219" x="6746875" y="4467225"/>
          <p14:tracePt t="290223" x="6746875" y="4479925"/>
          <p14:tracePt t="290244" x="6734175" y="4479925"/>
          <p14:tracePt t="290255" x="6721475" y="4479925"/>
          <p14:tracePt t="290260" x="6708775" y="4492625"/>
          <p14:tracePt t="290299" x="6684963" y="4505325"/>
          <p14:tracePt t="290326" x="6672263" y="4505325"/>
          <p14:tracePt t="290329" x="6659563" y="4518025"/>
          <p14:tracePt t="290350" x="6646863" y="4518025"/>
          <p14:tracePt t="290356" x="6621463" y="4530725"/>
          <p14:tracePt t="290855" x="6621463" y="4543425"/>
          <p14:tracePt t="290932" x="6634163" y="4543425"/>
          <p14:tracePt t="290972" x="6646863" y="4543425"/>
          <p14:tracePt t="290985" x="6646863" y="4530725"/>
          <p14:tracePt t="291012" x="6672263" y="4518025"/>
          <p14:tracePt t="291075" x="6684963" y="4518025"/>
          <p14:tracePt t="291088" x="6696075" y="4518025"/>
          <p14:tracePt t="291091" x="6708775" y="4518025"/>
          <p14:tracePt t="291108" x="6721475" y="4505325"/>
          <p14:tracePt t="291151" x="6746875" y="4505325"/>
          <p14:tracePt t="291227" x="6759575" y="4505325"/>
          <p14:tracePt t="291263" x="6772275" y="4505325"/>
          <p14:tracePt t="291284" x="6772275" y="4492625"/>
          <p14:tracePt t="291289" x="6784975" y="4492625"/>
          <p14:tracePt t="291314" x="6797675" y="4492625"/>
          <p14:tracePt t="291324" x="6797675" y="4479925"/>
          <p14:tracePt t="291340" x="6808788" y="4479925"/>
          <p14:tracePt t="291572" x="6734175" y="4479925"/>
          <p14:tracePt t="291581" x="6621463" y="4530725"/>
          <p14:tracePt t="291592" x="6508750" y="4554538"/>
          <p14:tracePt t="291596" x="6383338" y="4592638"/>
          <p14:tracePt t="291606" x="6234113" y="4643438"/>
          <p14:tracePt t="291612" x="6083300" y="4679950"/>
          <p14:tracePt t="291622" x="5932488" y="4692650"/>
          <p14:tracePt t="291631" x="5770563" y="4743450"/>
          <p14:tracePt t="291638" x="5645150" y="4743450"/>
          <p14:tracePt t="291647" x="5545138" y="4768850"/>
          <p14:tracePt t="291652" x="5432425" y="4779963"/>
          <p14:tracePt t="291662" x="5370513" y="4779963"/>
          <p14:tracePt t="291671" x="5294313" y="4818063"/>
          <p14:tracePt t="291678" x="5245100" y="4818063"/>
          <p14:tracePt t="291687" x="5219700" y="4830763"/>
          <p14:tracePt t="291692" x="5194300" y="4843463"/>
          <p14:tracePt t="291701" x="5157788" y="4843463"/>
          <p14:tracePt t="291711" x="5132388" y="4856163"/>
          <p14:tracePt t="291718" x="5094288" y="4868863"/>
          <p14:tracePt t="291732" x="5068888" y="4868863"/>
          <p14:tracePt t="291742" x="5045075" y="4892675"/>
          <p14:tracePt t="291751" x="5006975" y="4892675"/>
          <p14:tracePt t="291759" x="4981575" y="4892675"/>
          <p14:tracePt t="291768" x="4945063" y="4905375"/>
          <p14:tracePt t="291775" x="4906963" y="4918075"/>
          <p14:tracePt t="291783" x="4881563" y="4930775"/>
          <p14:tracePt t="291793" x="4832350" y="4930775"/>
          <p14:tracePt t="291798" x="4794250" y="4943475"/>
          <p14:tracePt t="291809" x="4719638" y="4956175"/>
          <p14:tracePt t="291814" x="4681538" y="4956175"/>
          <p14:tracePt t="291825" x="4619625" y="4956175"/>
          <p14:tracePt t="291833" x="4568825" y="4981575"/>
          <p14:tracePt t="291838" x="4494213" y="4992688"/>
          <p14:tracePt t="291847" x="4456113" y="4992688"/>
          <p14:tracePt t="291854" x="4394200" y="4992688"/>
          <p14:tracePt t="291864" x="4356100" y="5005388"/>
          <p14:tracePt t="291875" x="4330700" y="5005388"/>
          <p14:tracePt t="291879" x="4281488" y="5018088"/>
          <p14:tracePt t="291889" x="4256088" y="5018088"/>
          <p14:tracePt t="291894" x="4230688" y="5018088"/>
          <p14:tracePt t="291904" x="4217988" y="5018088"/>
          <p14:tracePt t="291913" x="4205288" y="5018088"/>
          <p14:tracePt t="291919" x="4181475" y="5018088"/>
          <p14:tracePt t="291934" x="4168775" y="5018088"/>
          <p14:tracePt t="291943" x="4156075" y="5018088"/>
          <p14:tracePt t="291960" x="4143375" y="5018088"/>
          <p14:tracePt t="291970" x="4130675" y="5018088"/>
          <p14:tracePt t="291976" x="4105275" y="5018088"/>
          <p14:tracePt t="291995" x="4092575" y="5018088"/>
          <p14:tracePt t="292000" x="4081463" y="5018088"/>
          <p14:tracePt t="292009" x="4068763" y="5018088"/>
          <p14:tracePt t="292035" x="4043363" y="5018088"/>
          <p14:tracePt t="292066" x="4017963" y="5018088"/>
          <p14:tracePt t="292076" x="4005263" y="5018088"/>
          <p14:tracePt t="292082" x="3968750" y="5018088"/>
          <p14:tracePt t="292092" x="3930650" y="5018088"/>
          <p14:tracePt t="292102" x="3917950" y="4992688"/>
          <p14:tracePt t="292106" x="3892550" y="4992688"/>
          <p14:tracePt t="292116" x="3867150" y="4992688"/>
          <p14:tracePt t="292121" x="3843338" y="4992688"/>
          <p14:tracePt t="292132" x="3830638" y="4992688"/>
          <p14:tracePt t="292146" x="3817938" y="4992688"/>
          <p14:tracePt t="292165" x="3805238" y="4992688"/>
          <p14:tracePt t="292182" x="3792538" y="4992688"/>
          <p14:tracePt t="292188" x="3779838" y="4992688"/>
          <p14:tracePt t="292197" x="3767138" y="4992688"/>
          <p14:tracePt t="292221" x="3743325" y="4992688"/>
          <p14:tracePt t="292247" x="3717925" y="4992688"/>
          <p14:tracePt t="292268" x="3705225" y="4992688"/>
          <p14:tracePt t="292281" x="3692525" y="4992688"/>
          <p14:tracePt t="292301" x="3679825" y="4992688"/>
          <p14:tracePt t="292314" x="3667125" y="4992688"/>
          <p14:tracePt t="292338" x="3654425" y="4992688"/>
          <p14:tracePt t="292484" x="3654425" y="5005388"/>
          <p14:tracePt t="292530" x="3643313" y="5018088"/>
          <p14:tracePt t="292745" x="3654425" y="5018088"/>
          <p14:tracePt t="292765" x="3679825" y="5018088"/>
          <p14:tracePt t="292786" x="3705225" y="5018088"/>
          <p14:tracePt t="292802" x="3730625" y="5018088"/>
          <p14:tracePt t="292808" x="3756025" y="5018088"/>
          <p14:tracePt t="292818" x="3779838" y="5018088"/>
          <p14:tracePt t="292831" x="3805238" y="5018088"/>
          <p14:tracePt t="292842" x="3817938" y="5018088"/>
          <p14:tracePt t="292858" x="3830638" y="5018088"/>
          <p14:tracePt t="292868" x="3856038" y="5018088"/>
          <p14:tracePt t="292887" x="3856038" y="5030788"/>
          <p14:tracePt t="292908" x="3867150" y="5030788"/>
          <p14:tracePt t="292924" x="3892550" y="5043488"/>
          <p14:tracePt t="292927" x="3905250" y="5043488"/>
          <p14:tracePt t="292938" x="3917950" y="5043488"/>
          <p14:tracePt t="292964" x="3943350" y="5043488"/>
          <p14:tracePt t="293497" x="3956050" y="5056188"/>
          <p14:tracePt t="293507" x="3968750" y="5068888"/>
          <p14:tracePt t="293517" x="4017963" y="5081588"/>
          <p14:tracePt t="293534" x="4043363" y="5092700"/>
          <p14:tracePt t="293538" x="4056063" y="5105400"/>
          <p14:tracePt t="293548" x="4081463" y="5105400"/>
          <p14:tracePt t="293558" x="4092575" y="5105400"/>
          <p14:tracePt t="293564" x="4105275" y="5105400"/>
          <p14:tracePt t="293574" x="4130675" y="5105400"/>
          <p14:tracePt t="293577" x="4143375" y="5105400"/>
          <p14:tracePt t="293604" x="4168775" y="5105400"/>
          <p14:tracePt t="293629" x="4181475" y="5105400"/>
          <p14:tracePt t="293654" x="4192588" y="5105400"/>
          <p14:tracePt t="293670" x="4205288" y="5105400"/>
          <p14:tracePt t="293705" x="4217988" y="5105400"/>
          <p14:tracePt t="293749" x="4230688" y="5105400"/>
          <p14:tracePt t="293988" x="4243388" y="5105400"/>
          <p14:tracePt t="294022" x="4256088" y="5092700"/>
          <p14:tracePt t="295646" x="4256088" y="5081588"/>
          <p14:tracePt t="295682" x="4256088" y="5068888"/>
          <p14:tracePt t="295688" x="4256088" y="5056188"/>
          <p14:tracePt t="295707" x="4256088" y="5043488"/>
          <p14:tracePt t="295757" x="4243388" y="5030788"/>
          <p14:tracePt t="295847" x="4243388" y="5018088"/>
          <p14:tracePt t="295853" x="4230688" y="5005388"/>
          <p14:tracePt t="296086" x="4217988" y="5005388"/>
          <p14:tracePt t="296132" x="4205288" y="4992688"/>
          <p14:tracePt t="297179" x="4205288" y="5005388"/>
          <p14:tracePt t="297185" x="4205288" y="5018088"/>
          <p14:tracePt t="297250" x="4192588" y="5030788"/>
          <p14:tracePt t="297325" x="4192588" y="5043488"/>
          <p14:tracePt t="297376" x="4192588" y="5056188"/>
          <p14:tracePt t="297417" x="4192588" y="5068888"/>
          <p14:tracePt t="298390" x="4181475" y="5068888"/>
          <p14:tracePt t="298395" x="4143375" y="5092700"/>
          <p14:tracePt t="298406" x="4117975" y="5092700"/>
          <p14:tracePt t="298410" x="4056063" y="5092700"/>
          <p14:tracePt t="298420" x="3992563" y="5092700"/>
          <p14:tracePt t="298431" x="3930650" y="5092700"/>
          <p14:tracePt t="298436" x="3805238" y="5105400"/>
          <p14:tracePt t="298446" x="3705225" y="5105400"/>
          <p14:tracePt t="298452" x="3617913" y="5105400"/>
          <p14:tracePt t="298461" x="3517900" y="5105400"/>
          <p14:tracePt t="298472" x="3405188" y="5105400"/>
          <p14:tracePt t="298476" x="3317875" y="5105400"/>
          <p14:tracePt t="298486" x="3254375" y="5105400"/>
          <p14:tracePt t="298492" x="3141663" y="5105400"/>
          <p14:tracePt t="298503" x="3079750" y="5105400"/>
          <p14:tracePt t="298512" x="3003550" y="5105400"/>
          <p14:tracePt t="298516" x="2879725" y="5092700"/>
          <p14:tracePt t="298526" x="2778125" y="5068888"/>
          <p14:tracePt t="298532" x="2690813" y="5056188"/>
          <p14:tracePt t="298541" x="2590800" y="5056188"/>
          <p14:tracePt t="298552" x="2478088" y="5018088"/>
          <p14:tracePt t="298555" x="2428875" y="5018088"/>
          <p14:tracePt t="298568" x="2403475" y="4992688"/>
          <p14:tracePt t="298572" x="2378075" y="4981575"/>
          <p14:tracePt t="298582" x="2339975" y="4968875"/>
          <p14:tracePt t="298591" x="2328863" y="4968875"/>
          <p14:tracePt t="298598" x="2316163" y="4956175"/>
          <p14:tracePt t="298612" x="2303463" y="4956175"/>
          <p14:tracePt t="298615" x="2290763" y="4943475"/>
          <p14:tracePt t="298622" x="2278063" y="4930775"/>
          <p14:tracePt t="298631" x="2252663" y="4930775"/>
          <p14:tracePt t="298636" x="2216150" y="4905375"/>
          <p14:tracePt t="298646" x="2178050" y="4879975"/>
          <p14:tracePt t="298656" x="2152650" y="4856163"/>
          <p14:tracePt t="298662" x="2103438" y="4843463"/>
          <p14:tracePt t="298671" x="2027238" y="4805363"/>
          <p14:tracePt t="298676" x="1978025" y="4779963"/>
          <p14:tracePt t="298687" x="1903413" y="4743450"/>
          <p14:tracePt t="298697" x="1852613" y="4730750"/>
          <p14:tracePt t="298702" x="1827213" y="4730750"/>
          <p14:tracePt t="298712" x="1790700" y="4718050"/>
          <p14:tracePt t="298718" x="1765300" y="4718050"/>
          <p14:tracePt t="298727" x="1739900" y="4705350"/>
          <p14:tracePt t="298741" x="1727200" y="4705350"/>
          <p14:tracePt t="298753" x="1714500" y="4705350"/>
          <p14:tracePt t="298758" x="1714500" y="4692650"/>
          <p14:tracePt t="298768" x="1701800" y="4692650"/>
          <p14:tracePt t="298777" x="1689100" y="4679950"/>
          <p14:tracePt t="298781" x="1677988" y="4679950"/>
          <p14:tracePt t="298793" x="1652588" y="4679950"/>
          <p14:tracePt t="298797" x="1639888" y="4667250"/>
          <p14:tracePt t="298807" x="1614488" y="4667250"/>
          <p14:tracePt t="298819" x="1589088" y="4656138"/>
          <p14:tracePt t="298837" x="1577975" y="4656138"/>
          <p14:tracePt t="298868" x="1565275" y="4656138"/>
          <p14:tracePt t="298884" x="1552575" y="4656138"/>
          <p14:tracePt t="298899" x="1527175" y="4656138"/>
          <p14:tracePt t="298919" x="1514475" y="4656138"/>
          <p14:tracePt t="298924" x="1501775" y="4656138"/>
          <p14:tracePt t="298934" x="1476375" y="4656138"/>
          <p14:tracePt t="298939" x="1465263" y="4656138"/>
          <p14:tracePt t="298953" x="1452563" y="4656138"/>
          <p14:tracePt t="298959" x="1439863" y="4656138"/>
          <p14:tracePt t="298973" x="1427163" y="4656138"/>
          <p14:tracePt t="298996" x="1414463" y="4643438"/>
          <p14:tracePt t="299010" x="1401763" y="4643438"/>
          <p14:tracePt t="299015" x="1389063" y="4630738"/>
          <p14:tracePt t="299427" x="1414463" y="4630738"/>
          <p14:tracePt t="299437" x="1439863" y="4630738"/>
          <p14:tracePt t="299444" x="1489075" y="4643438"/>
          <p14:tracePt t="299454" x="1501775" y="4643438"/>
          <p14:tracePt t="299458" x="1527175" y="4667250"/>
          <p14:tracePt t="299468" x="1565275" y="4667250"/>
          <p14:tracePt t="299484" x="1589088" y="4667250"/>
          <p14:tracePt t="299500" x="1601788" y="4667250"/>
          <p14:tracePt t="299509" x="1627188" y="4667250"/>
          <p14:tracePt t="299519" x="1639888" y="4667250"/>
          <p14:tracePt t="299524" x="1652588" y="4667250"/>
          <p14:tracePt t="299540" x="1665288" y="4667250"/>
          <p14:tracePt t="299559" x="1677988" y="4667250"/>
          <p14:tracePt t="299593" x="1689100" y="4667250"/>
          <p14:tracePt t="299700" x="1701800" y="4667250"/>
          <p14:tracePt t="299715" x="1727200" y="4679950"/>
          <p14:tracePt t="299725" x="1739900" y="4679950"/>
          <p14:tracePt t="299735" x="1778000" y="4705350"/>
          <p14:tracePt t="299742" x="1852613" y="4743450"/>
          <p14:tracePt t="299752" x="1914525" y="4768850"/>
          <p14:tracePt t="299756" x="2014538" y="4805363"/>
          <p14:tracePt t="299766" x="2127250" y="4818063"/>
          <p14:tracePt t="299775" x="2252663" y="4843463"/>
          <p14:tracePt t="299782" x="2416175" y="4856163"/>
          <p14:tracePt t="299792" x="2590800" y="4879975"/>
          <p14:tracePt t="299796" x="2767013" y="4892675"/>
          <p14:tracePt t="299805" x="3028950" y="4930775"/>
          <p14:tracePt t="299816" x="3354388" y="4992688"/>
          <p14:tracePt t="299822" x="3679825" y="5005388"/>
          <p14:tracePt t="299831" x="3917950" y="5005388"/>
          <p14:tracePt t="299837" x="4217988" y="5005388"/>
          <p14:tracePt t="299848" x="4494213" y="5005388"/>
          <p14:tracePt t="299858" x="4732338" y="5005388"/>
          <p14:tracePt t="299862" x="4906963" y="5005388"/>
          <p14:tracePt t="299871" x="5081588" y="5005388"/>
          <p14:tracePt t="299877" x="5232400" y="5005388"/>
          <p14:tracePt t="299888" x="5383213" y="5005388"/>
          <p14:tracePt t="299898" x="5483225" y="5005388"/>
          <p14:tracePt t="299902" x="5570538" y="5005388"/>
          <p14:tracePt t="299911" x="5632450" y="5005388"/>
          <p14:tracePt t="299918" x="5670550" y="5005388"/>
          <p14:tracePt t="299927" x="5695950" y="5005388"/>
          <p14:tracePt t="299937" x="5719763" y="5005388"/>
          <p14:tracePt t="300008" x="5732463" y="5005388"/>
          <p14:tracePt t="300033" x="5745163" y="5005388"/>
          <p14:tracePt t="300058" x="5757863" y="5005388"/>
          <p14:tracePt t="300064" x="5770563" y="5005388"/>
          <p14:tracePt t="300084" x="5783263" y="5005388"/>
          <p14:tracePt t="300089" x="5795963" y="4992688"/>
          <p14:tracePt t="300099" x="5808663" y="4992688"/>
          <p14:tracePt t="300104" x="5808663" y="4981575"/>
          <p14:tracePt t="300114" x="5857875" y="4981575"/>
          <p14:tracePt t="300123" x="5883275" y="4968875"/>
          <p14:tracePt t="300129" x="5921375" y="4956175"/>
          <p14:tracePt t="300140" x="5983288" y="4930775"/>
          <p14:tracePt t="300144" x="6021388" y="4930775"/>
          <p14:tracePt t="300156" x="6045200" y="4918075"/>
          <p14:tracePt t="300167" x="6096000" y="4918075"/>
          <p14:tracePt t="300169" x="6108700" y="4918075"/>
          <p14:tracePt t="300179" x="6121400" y="4918075"/>
          <p14:tracePt t="300196" x="6146800" y="4918075"/>
          <p14:tracePt t="300210" x="6170613" y="4918075"/>
          <p14:tracePt t="300226" x="6208713" y="4918075"/>
          <p14:tracePt t="300236" x="6221413" y="4918075"/>
          <p14:tracePt t="300250" x="6246813" y="4918075"/>
          <p14:tracePt t="300262" x="6270625" y="4918075"/>
          <p14:tracePt t="300266" x="6308725" y="4918075"/>
          <p14:tracePt t="300276" x="6359525" y="4918075"/>
          <p14:tracePt t="300292" x="6383338" y="4918075"/>
          <p14:tracePt t="300301" x="6396038" y="4918075"/>
          <p14:tracePt t="300305" x="6421438" y="4918075"/>
          <p14:tracePt t="300317" x="6434138" y="4918075"/>
          <p14:tracePt t="300325" x="6446838" y="4918075"/>
          <p14:tracePt t="300331" x="6472238" y="4918075"/>
          <p14:tracePt t="300341" x="6483350" y="4918075"/>
          <p14:tracePt t="300345" x="6521450" y="4918075"/>
          <p14:tracePt t="300356" x="6559550" y="4918075"/>
          <p14:tracePt t="300365" x="6584950" y="4918075"/>
          <p14:tracePt t="300371" x="6621463" y="4918075"/>
          <p14:tracePt t="300382" x="6646863" y="4918075"/>
          <p14:tracePt t="300386" x="6696075" y="4905375"/>
          <p14:tracePt t="300396" x="6734175" y="4905375"/>
          <p14:tracePt t="300405" x="6784975" y="4905375"/>
          <p14:tracePt t="300411" x="6808788" y="4892675"/>
          <p14:tracePt t="300421" x="6846888" y="4879975"/>
          <p14:tracePt t="300427" x="6884988" y="4868863"/>
          <p14:tracePt t="300437" x="6897688" y="4868863"/>
          <p14:tracePt t="300447" x="6921500" y="4868863"/>
          <p14:tracePt t="300451" x="6934200" y="4856163"/>
          <p14:tracePt t="300462" x="6959600" y="4843463"/>
          <p14:tracePt t="300468" x="6972300" y="4843463"/>
          <p14:tracePt t="300478" x="6985000" y="4843463"/>
          <p14:tracePt t="300558" x="6985000" y="4830763"/>
          <p14:tracePt t="300584" x="6985000" y="4805363"/>
          <p14:tracePt t="300598" x="6985000" y="4792663"/>
          <p14:tracePt t="300607" x="6985000" y="4779963"/>
          <p14:tracePt t="300614" x="6985000" y="4756150"/>
          <p14:tracePt t="300623" x="6985000" y="4743450"/>
          <p14:tracePt t="300634" x="6985000" y="4730750"/>
          <p14:tracePt t="300637" x="6985000" y="4718050"/>
          <p14:tracePt t="300651" x="6985000" y="4705350"/>
          <p14:tracePt t="300653" x="6985000" y="4692650"/>
          <p14:tracePt t="300674" x="6985000" y="4667250"/>
          <p14:tracePt t="300703" x="6985000" y="4656138"/>
          <p14:tracePt t="300719" x="6985000" y="4643438"/>
          <p14:tracePt t="300729" x="6985000" y="4630738"/>
          <p14:tracePt t="300740" x="6985000" y="4618038"/>
          <p14:tracePt t="300744" x="6985000" y="4605338"/>
          <p14:tracePt t="300776" x="6985000" y="4592638"/>
          <p14:tracePt t="300780" x="6985000" y="4579938"/>
          <p14:tracePt t="300805" x="6985000" y="4567238"/>
          <p14:tracePt t="300815" x="6985000" y="4554538"/>
          <p14:tracePt t="300876" x="6972300" y="4543425"/>
          <p14:tracePt t="300902" x="6959600" y="4530725"/>
          <p14:tracePt t="300952" x="6959600" y="4518025"/>
          <p14:tracePt t="300971" x="6946900" y="4505325"/>
          <p14:tracePt t="300988" x="6946900" y="4492625"/>
          <p14:tracePt t="300998" x="6934200" y="4492625"/>
          <p14:tracePt t="301713" x="6934200" y="4479925"/>
          <p14:tracePt t="301773" x="6946900" y="4479925"/>
          <p14:tracePt t="301793" x="6959600" y="4479925"/>
          <p14:tracePt t="301809" x="6972300" y="4479925"/>
          <p14:tracePt t="301830" x="6985000" y="4479925"/>
          <p14:tracePt t="301854" x="6997700" y="4479925"/>
          <p14:tracePt t="301916" x="7021513" y="4479925"/>
          <p14:tracePt t="301965" x="7034213" y="4479925"/>
          <p14:tracePt t="301980" x="7046913" y="4479925"/>
          <p14:tracePt t="302001" x="7059613" y="4479925"/>
          <p14:tracePt t="302052" x="7072313" y="4492625"/>
          <p14:tracePt t="302111" x="7085013" y="4492625"/>
          <p14:tracePt t="302137" x="7110413" y="4492625"/>
          <p14:tracePt t="302151" x="7110413" y="4505325"/>
          <p14:tracePt t="302167" x="7110413" y="4518025"/>
          <p14:tracePt t="302178" x="7123113" y="4518025"/>
          <p14:tracePt t="302241" x="7134225" y="4518025"/>
          <p14:tracePt t="302317" x="7146925" y="4518025"/>
          <p14:tracePt t="302470" x="7059613" y="4554538"/>
          <p14:tracePt t="302479" x="6972300" y="4567238"/>
          <p14:tracePt t="302484" x="6872288" y="4592638"/>
          <p14:tracePt t="302494" x="6746875" y="4605338"/>
          <p14:tracePt t="302499" x="6634163" y="4605338"/>
          <p14:tracePt t="302509" x="6521450" y="4630738"/>
          <p14:tracePt t="302520" x="6396038" y="4643438"/>
          <p14:tracePt t="302526" x="6308725" y="4667250"/>
          <p14:tracePt t="302535" x="6208713" y="4705350"/>
          <p14:tracePt t="302539" x="6121400" y="4705350"/>
          <p14:tracePt t="302549" x="6045200" y="4718050"/>
          <p14:tracePt t="302559" x="5970588" y="4756150"/>
          <p14:tracePt t="302566" x="5895975" y="4756150"/>
          <p14:tracePt t="302575" x="5821363" y="4779963"/>
          <p14:tracePt t="302580" x="5745163" y="4805363"/>
          <p14:tracePt t="302592" x="5695950" y="4818063"/>
          <p14:tracePt t="302601" x="5645150" y="4818063"/>
          <p14:tracePt t="302605" x="5607050" y="4843463"/>
          <p14:tracePt t="302616" x="5570538" y="4843463"/>
          <p14:tracePt t="302622" x="5532438" y="4843463"/>
          <p14:tracePt t="302632" x="5495925" y="4856163"/>
          <p14:tracePt t="302641" x="5470525" y="4856163"/>
          <p14:tracePt t="302646" x="5432425" y="4868863"/>
          <p14:tracePt t="302656" x="5407025" y="4879975"/>
          <p14:tracePt t="302662" x="5383213" y="4879975"/>
          <p14:tracePt t="302672" x="5345113" y="4879975"/>
          <p14:tracePt t="302682" x="5307013" y="4905375"/>
          <p14:tracePt t="302688" x="5281613" y="4905375"/>
          <p14:tracePt t="302695" x="5245100" y="4905375"/>
          <p14:tracePt t="302702" x="5219700" y="4905375"/>
          <p14:tracePt t="302712" x="5194300" y="4905375"/>
          <p14:tracePt t="302721" x="5157788" y="4905375"/>
          <p14:tracePt t="302727" x="5119688" y="4930775"/>
          <p14:tracePt t="302738" x="5068888" y="4930775"/>
          <p14:tracePt t="302742" x="5006975" y="4930775"/>
          <p14:tracePt t="302752" x="4919663" y="4943475"/>
          <p14:tracePt t="302761" x="4856163" y="4968875"/>
          <p14:tracePt t="302767" x="4732338" y="4981575"/>
          <p14:tracePt t="302778" x="4619625" y="4992688"/>
          <p14:tracePt t="302782" x="4543425" y="5005388"/>
          <p14:tracePt t="302791" x="4481513" y="5018088"/>
          <p14:tracePt t="302801" x="4418013" y="5018088"/>
          <p14:tracePt t="302807" x="4368800" y="5043488"/>
          <p14:tracePt t="302818" x="4356100" y="5043488"/>
          <p14:tracePt t="302822" x="4294188" y="5056188"/>
          <p14:tracePt t="302832" x="4256088" y="5068888"/>
          <p14:tracePt t="302843" x="4217988" y="5081588"/>
          <p14:tracePt t="302848" x="4168775" y="5092700"/>
          <p14:tracePt t="302858" x="4130675" y="5105400"/>
          <p14:tracePt t="302864" x="4117975" y="5105400"/>
          <p14:tracePt t="302874" x="4092575" y="5130800"/>
          <p14:tracePt t="302884" x="4068763" y="5130800"/>
          <p14:tracePt t="302887" x="4043363" y="5143500"/>
          <p14:tracePt t="302898" x="4017963" y="5168900"/>
          <p14:tracePt t="302903" x="4005263" y="5168900"/>
          <p14:tracePt t="302914" x="3992563" y="5181600"/>
          <p14:tracePt t="302923" x="3968750" y="5194300"/>
          <p14:tracePt t="302930" x="3943350" y="5205413"/>
          <p14:tracePt t="302940" x="3930650" y="5205413"/>
          <p14:tracePt t="302944" x="3930650" y="5218113"/>
          <p14:tracePt t="302966" x="3905250" y="5218113"/>
          <p14:tracePt t="302969" x="3892550" y="5230813"/>
          <p14:tracePt t="303176" x="3879850" y="5230813"/>
          <p14:tracePt t="303205" x="3867150" y="5230813"/>
          <p14:tracePt t="303951" x="3892550" y="5230813"/>
          <p14:tracePt t="303967" x="3930650" y="5256213"/>
          <p14:tracePt t="303971" x="3956050" y="5256213"/>
          <p14:tracePt t="303981" x="4005263" y="5281613"/>
          <p14:tracePt t="303991" x="4030663" y="5294313"/>
          <p14:tracePt t="303998" x="4068763" y="5294313"/>
          <p14:tracePt t="304007" x="4117975" y="5294313"/>
          <p14:tracePt t="304015" x="4168775" y="5305425"/>
          <p14:tracePt t="304024" x="4192588" y="5305425"/>
          <p14:tracePt t="304034" x="4217988" y="5305425"/>
          <p14:tracePt t="304038" x="4230688" y="5305425"/>
          <p14:tracePt t="304048" x="4243388" y="5305425"/>
          <p14:tracePt t="304054" x="4256088" y="5305425"/>
          <p14:tracePt t="304352" x="4268788" y="5305425"/>
          <p14:tracePt t="304361" x="4281488" y="5305425"/>
          <p14:tracePt t="304468" x="4294188" y="5318125"/>
          <p14:tracePt t="304477" x="4294188" y="5330825"/>
          <p14:tracePt t="304508" x="4294188" y="5356225"/>
          <p14:tracePt t="304518" x="4305300" y="5368925"/>
          <p14:tracePt t="304538" x="4318000" y="5381625"/>
          <p14:tracePt t="304548" x="4330700" y="5381625"/>
          <p14:tracePt t="304567" x="4343400" y="5381625"/>
          <p14:tracePt t="304578" x="4343400" y="5394325"/>
          <p14:tracePt t="304584" x="4356100" y="5407025"/>
          <p14:tracePt t="304593" x="4368800" y="5407025"/>
          <p14:tracePt t="304604" x="4381500" y="5407025"/>
          <p14:tracePt t="304607" x="4406900" y="5430838"/>
          <p14:tracePt t="304618" x="4418013" y="5430838"/>
          <p14:tracePt t="304623" x="4456113" y="5430838"/>
          <p14:tracePt t="304633" x="4468813" y="5430838"/>
          <p14:tracePt t="304650" x="4494213" y="5430838"/>
          <p14:tracePt t="304664" x="4506913" y="5430838"/>
          <p14:tracePt t="304673" x="4518025" y="5430838"/>
          <p14:tracePt t="304684" x="4530725" y="5430838"/>
          <p14:tracePt t="304690" x="4556125" y="5430838"/>
          <p14:tracePt t="304700" x="4581525" y="5430838"/>
          <p14:tracePt t="304704" x="4619625" y="5430838"/>
          <p14:tracePt t="304714" x="4643438" y="5430838"/>
          <p14:tracePt t="304730" x="4668838" y="5430838"/>
          <p14:tracePt t="304740" x="4694238" y="5430838"/>
          <p14:tracePt t="304753" x="4706938" y="5430838"/>
          <p14:tracePt t="304764" x="4732338" y="5418138"/>
          <p14:tracePt t="304781" x="4732338" y="5407025"/>
          <p14:tracePt t="304783" x="4768850" y="5407025"/>
          <p14:tracePt t="304795" x="4768850" y="5394325"/>
          <p14:tracePt t="304805" x="4781550" y="5381625"/>
          <p14:tracePt t="304809" x="4794250" y="5356225"/>
          <p14:tracePt t="304820" x="4806950" y="5356225"/>
          <p14:tracePt t="304826" x="4819650" y="5343525"/>
          <p14:tracePt t="304835" x="4843463" y="5305425"/>
          <p14:tracePt t="304847" x="4856163" y="5294313"/>
          <p14:tracePt t="304849" x="4856163" y="5281613"/>
          <p14:tracePt t="304859" x="4881563" y="5256213"/>
          <p14:tracePt t="304865" x="4919663" y="5243513"/>
          <p14:tracePt t="304876" x="4945063" y="5205413"/>
          <p14:tracePt t="304886" x="4981575" y="5181600"/>
          <p14:tracePt t="304889" x="4994275" y="5168900"/>
          <p14:tracePt t="304900" x="5019675" y="5156200"/>
          <p14:tracePt t="304905" x="5032375" y="5156200"/>
          <p14:tracePt t="304915" x="5032375" y="5143500"/>
          <p14:tracePt t="304932" x="5045075" y="5143500"/>
          <p14:tracePt t="304942" x="5068888" y="5143500"/>
          <p14:tracePt t="304946" x="5068888" y="5130800"/>
          <p14:tracePt t="304966" x="5081588" y="5130800"/>
          <p14:tracePt t="304972" x="5094288" y="5130800"/>
          <p14:tracePt t="304981" x="5106988" y="5130800"/>
          <p14:tracePt t="305426" x="5119688" y="5105400"/>
          <p14:tracePt t="305439" x="5145088" y="5105400"/>
          <p14:tracePt t="305446" x="5170488" y="5105400"/>
          <p14:tracePt t="305456" x="5181600" y="5092700"/>
          <p14:tracePt t="305465" x="5194300" y="5081588"/>
          <p14:tracePt t="305472" x="5219700" y="5081588"/>
          <p14:tracePt t="305485" x="5245100" y="5068888"/>
          <p14:tracePt t="305496" x="5257800" y="5056188"/>
          <p14:tracePt t="305512" x="5270500" y="5056188"/>
          <p14:tracePt t="305525" x="5281613" y="5056188"/>
          <p14:tracePt t="305694" x="5294313" y="5056188"/>
          <p14:tracePt t="305830" x="5294313" y="5043488"/>
          <p14:tracePt t="305849" x="5307013" y="5030788"/>
          <p14:tracePt t="305860" x="5319713" y="5030788"/>
          <p14:tracePt t="305873" x="5345113" y="5018088"/>
          <p14:tracePt t="305884" x="5357813" y="5018088"/>
          <p14:tracePt t="305889" x="5407025" y="5018088"/>
          <p14:tracePt t="305899" x="5445125" y="5005388"/>
          <p14:tracePt t="305910" x="5483225" y="5005388"/>
          <p14:tracePt t="305914" x="5545138" y="4981575"/>
          <p14:tracePt t="305924" x="5595938" y="4981575"/>
          <p14:tracePt t="305929" x="5632450" y="4968875"/>
          <p14:tracePt t="305940" x="5683250" y="4968875"/>
          <p14:tracePt t="305963" x="5770563" y="4956175"/>
          <p14:tracePt t="305969" x="5808663" y="4956175"/>
          <p14:tracePt t="305979" x="5832475" y="4943475"/>
          <p14:tracePt t="305989" x="5857875" y="4943475"/>
          <p14:tracePt t="305996" x="5883275" y="4930775"/>
          <p14:tracePt t="306005" x="5932488" y="4918075"/>
          <p14:tracePt t="306009" x="6008688" y="4892675"/>
          <p14:tracePt t="306020" x="6083300" y="4879975"/>
          <p14:tracePt t="306030" x="6157913" y="4843463"/>
          <p14:tracePt t="306035" x="6246813" y="4818063"/>
          <p14:tracePt t="306046" x="6383338" y="4779963"/>
          <p14:tracePt t="306051" x="6483350" y="4768850"/>
          <p14:tracePt t="306062" x="6596063" y="4768850"/>
          <p14:tracePt t="306071" x="6721475" y="4743450"/>
          <p14:tracePt t="306076" x="6834188" y="4718050"/>
          <p14:tracePt t="306086" x="6934200" y="4692650"/>
          <p14:tracePt t="306091" x="7059613" y="4679950"/>
          <p14:tracePt t="306102" x="7146925" y="4679950"/>
          <p14:tracePt t="306112" x="7210425" y="4656138"/>
          <p14:tracePt t="306116" x="7285038" y="4643438"/>
          <p14:tracePt t="306126" x="7348538" y="4643438"/>
          <p14:tracePt t="306131" x="7435850" y="4643438"/>
          <p14:tracePt t="306141" x="7472363" y="4630738"/>
          <p14:tracePt t="306152" x="7510463" y="4618038"/>
          <p14:tracePt t="306156" x="7535863" y="4618038"/>
          <p14:tracePt t="306171" x="7561263" y="4618038"/>
          <p14:tracePt t="306197" x="7572375" y="4618038"/>
          <p14:tracePt t="306208" x="7585075" y="4618038"/>
          <p14:tracePt t="306212" x="7597775" y="4618038"/>
          <p14:tracePt t="306221" x="7610475" y="4618038"/>
          <p14:tracePt t="306231" x="7623175" y="4605338"/>
          <p14:tracePt t="306248" x="7648575" y="4592638"/>
          <p14:tracePt t="306262" x="7673975" y="4592638"/>
          <p14:tracePt t="306383" x="7673975" y="4579938"/>
          <p14:tracePt t="306410" x="7673975" y="4567238"/>
          <p14:tracePt t="306413" x="7673975" y="4554538"/>
          <p14:tracePt t="306434" x="7661275" y="4554538"/>
          <p14:tracePt t="306450" x="7648575" y="4554538"/>
          <p14:tracePt t="306453" x="7648575" y="4543425"/>
          <p14:tracePt t="306473" x="7635875" y="4543425"/>
          <p14:tracePt t="306486" x="7597775" y="4543425"/>
          <p14:tracePt t="306500" x="7572375" y="4543425"/>
          <p14:tracePt t="306509" x="7548563" y="4543425"/>
          <p14:tracePt t="306516" x="7535863" y="4543425"/>
          <p14:tracePt t="306526" x="7497763" y="4543425"/>
          <p14:tracePt t="306529" x="7472363" y="4543425"/>
          <p14:tracePt t="306540" x="7448550" y="4543425"/>
          <p14:tracePt t="306550" x="7423150" y="4543425"/>
          <p14:tracePt t="306556" x="7397750" y="4543425"/>
          <p14:tracePt t="306566" x="7359650" y="4543425"/>
          <p14:tracePt t="306570" x="7335838" y="4543425"/>
          <p14:tracePt t="306580" x="7310438" y="4543425"/>
          <p14:tracePt t="306595" x="7297738" y="4543425"/>
          <p14:tracePt t="306610" x="7285038" y="4543425"/>
          <p14:tracePt t="306676" x="7272338" y="4543425"/>
          <p14:tracePt t="306802" x="7259638" y="4543425"/>
          <p14:tracePt t="306828" x="7259638" y="4530725"/>
          <p14:tracePt t="306848" x="7272338" y="4530725"/>
          <p14:tracePt t="306867" x="7285038" y="4530725"/>
          <p14:tracePt t="306894" x="7297738" y="4530725"/>
          <p14:tracePt t="307735" x="7297738" y="4518025"/>
          <p14:tracePt t="307796" x="7297738" y="4505325"/>
          <p14:tracePt t="307822" x="7285038" y="4505325"/>
          <p14:tracePt t="307831" x="7259638" y="4505325"/>
          <p14:tracePt t="307841" x="7235825" y="4505325"/>
          <p14:tracePt t="307848" x="7210425" y="4505325"/>
          <p14:tracePt t="307858" x="7185025" y="4505325"/>
          <p14:tracePt t="307862" x="7146925" y="4518025"/>
          <p14:tracePt t="307872" x="7085013" y="4530725"/>
          <p14:tracePt t="307881" x="7046913" y="4530725"/>
          <p14:tracePt t="307887" x="6997700" y="4543425"/>
          <p14:tracePt t="307898" x="6946900" y="4543425"/>
          <p14:tracePt t="307904" x="6859588" y="4543425"/>
          <p14:tracePt t="307914" x="6821488" y="4543425"/>
          <p14:tracePt t="307923" x="6734175" y="4567238"/>
          <p14:tracePt t="307932" x="6634163" y="4579938"/>
          <p14:tracePt t="307938" x="6496050" y="4605338"/>
          <p14:tracePt t="307948" x="6383338" y="4605338"/>
          <p14:tracePt t="307962" x="6146800" y="4618038"/>
          <p14:tracePt t="307968" x="6021388" y="4618038"/>
          <p14:tracePt t="307977" x="5908675" y="4618038"/>
          <p14:tracePt t="307988" x="5770563" y="4643438"/>
          <p14:tracePt t="307992" x="5695950" y="4643438"/>
          <p14:tracePt t="308001" x="5570538" y="4643438"/>
          <p14:tracePt t="308007" x="5495925" y="4643438"/>
          <p14:tracePt t="308017" x="5383213" y="4643438"/>
          <p14:tracePt t="308028" x="5332413" y="4643438"/>
          <p14:tracePt t="308034" x="5281613" y="4643438"/>
          <p14:tracePt t="308044" x="5257800" y="4643438"/>
          <p14:tracePt t="308047" x="5219700" y="4643438"/>
          <p14:tracePt t="308058" x="5207000" y="4643438"/>
          <p14:tracePt t="308068" x="5181600" y="4643438"/>
          <p14:tracePt t="308074" x="5157788" y="4643438"/>
          <p14:tracePt t="308087" x="5145088" y="4643438"/>
          <p14:tracePt t="308255" x="5132388" y="4643438"/>
          <p14:tracePt t="308266" x="5132388" y="4656138"/>
          <p14:tracePt t="308279" x="5119688" y="4656138"/>
          <p14:tracePt t="308290" x="5106988" y="4656138"/>
          <p14:tracePt t="308296" x="5106988" y="4667250"/>
          <p14:tracePt t="308306" x="5094288" y="4679950"/>
          <p14:tracePt t="308326" x="5068888" y="4679950"/>
          <p14:tracePt t="308340" x="5057775" y="4692650"/>
          <p14:tracePt t="308355" x="5045075" y="4692650"/>
          <p14:tracePt t="308376" x="5019675" y="4718050"/>
          <p14:tracePt t="308392" x="5006975" y="4718050"/>
          <p14:tracePt t="308415" x="4981575" y="4730750"/>
          <p14:tracePt t="308441" x="4981575" y="4743450"/>
          <p14:tracePt t="308462" x="4968875" y="4743450"/>
          <p14:tracePt t="308548" x="4956175" y="4743450"/>
          <p14:tracePt t="308875" x="4945063" y="4743450"/>
          <p14:tracePt t="308886" x="4919663" y="4667250"/>
          <p14:tracePt t="308889" x="4906963" y="4543425"/>
          <p14:tracePt t="308900" x="4881563" y="4418013"/>
          <p14:tracePt t="308910" x="4868863" y="4267200"/>
          <p14:tracePt t="308916" x="4832350" y="4141788"/>
          <p14:tracePt t="308926" x="4794250" y="4029075"/>
          <p14:tracePt t="308931" x="4756150" y="3892550"/>
          <p14:tracePt t="308942" x="4743450" y="3792538"/>
          <p14:tracePt t="308961" x="4706938" y="3579813"/>
          <p14:tracePt t="308966" x="4681538" y="3467100"/>
          <p14:tracePt t="308971" x="4681538" y="3390900"/>
          <p14:tracePt t="308982" x="4668838" y="3328988"/>
          <p14:tracePt t="308992" x="4630738" y="3267075"/>
          <p14:tracePt t="308996" x="4619625" y="3203575"/>
          <p14:tracePt t="309006" x="4581525" y="3154363"/>
          <p14:tracePt t="309011" x="4568825" y="3128963"/>
          <p14:tracePt t="309021" x="4543425" y="3054350"/>
          <p14:tracePt t="309031" x="4530725" y="3016250"/>
          <p14:tracePt t="309036" x="4481513" y="2952750"/>
          <p14:tracePt t="309045" x="4430713" y="2878138"/>
          <p14:tracePt t="309051" x="4394200" y="2803525"/>
          <p14:tracePt t="309062" x="4318000" y="2716213"/>
          <p14:tracePt t="309072" x="4243388" y="2616200"/>
          <p14:tracePt t="309078" x="4181475" y="2516188"/>
          <p14:tracePt t="309088" x="4081463" y="2390775"/>
          <p14:tracePt t="309092" x="4005263" y="2290763"/>
          <p14:tracePt t="309101" x="3943350" y="2201863"/>
          <p14:tracePt t="309111" x="3879850" y="2139950"/>
          <p14:tracePt t="309117" x="3817938" y="2065338"/>
          <p14:tracePt t="309128" x="3767138" y="2001838"/>
          <p14:tracePt t="309132" x="3730625" y="1952625"/>
          <p14:tracePt t="309142" x="3654425" y="1865313"/>
          <p14:tracePt t="309151" x="3579813" y="1776413"/>
          <p14:tracePt t="309159" x="3505200" y="1689100"/>
          <p14:tracePt t="309168" x="3441700" y="1576388"/>
          <p14:tracePt t="309173" x="3341688" y="1450975"/>
          <p14:tracePt t="309183" x="3267075" y="1363663"/>
          <p14:tracePt t="309194" x="3179763" y="1263650"/>
          <p14:tracePt t="309198" x="3141663" y="1227138"/>
          <p14:tracePt t="309208" x="3054350" y="1150938"/>
          <p14:tracePt t="309214" x="2979738" y="1076325"/>
          <p14:tracePt t="309224" x="2928938" y="1038225"/>
          <p14:tracePt t="309233" x="2828925" y="989013"/>
          <p14:tracePt t="309238" x="2803525" y="976313"/>
          <p14:tracePt t="309248" x="2790825" y="963613"/>
          <p14:tracePt t="309254" x="2767013" y="963613"/>
          <p14:tracePt t="309263" x="2754313" y="950913"/>
          <p14:tracePt t="309273" x="2741613" y="938213"/>
          <p14:tracePt t="309290" x="2690813" y="912813"/>
          <p14:tracePt t="309303" x="2678113" y="912813"/>
          <p14:tracePt t="309313" x="2667000" y="912813"/>
          <p14:tracePt t="309330" x="2641600" y="889000"/>
          <p14:tracePt t="309334" x="2616200" y="889000"/>
          <p14:tracePt t="309343" x="2603500" y="889000"/>
          <p14:tracePt t="309353" x="2590800" y="889000"/>
          <p14:tracePt t="309360" x="2541588" y="889000"/>
          <p14:tracePt t="309369" x="2503488" y="889000"/>
          <p14:tracePt t="309374" x="2465388" y="889000"/>
          <p14:tracePt t="309383" x="2428875" y="901700"/>
          <p14:tracePt t="309393" x="2352675" y="950913"/>
          <p14:tracePt t="309399" x="2316163" y="1001713"/>
          <p14:tracePt t="309410" x="2252663" y="1063625"/>
          <p14:tracePt t="309414" x="2178050" y="1163638"/>
          <p14:tracePt t="309426" x="2116138" y="1276350"/>
          <p14:tracePt t="309435" x="2039938" y="1427163"/>
          <p14:tracePt t="309439" x="2003425" y="1576388"/>
          <p14:tracePt t="309449" x="1965325" y="1752600"/>
          <p14:tracePt t="309455" x="1927225" y="1939925"/>
          <p14:tracePt t="309466" x="1927225" y="2101850"/>
          <p14:tracePt t="309476" x="1927225" y="2290763"/>
          <p14:tracePt t="309479" x="1927225" y="2439988"/>
          <p14:tracePt t="309490" x="1978025" y="2590800"/>
          <p14:tracePt t="309496" x="2052638" y="2728913"/>
          <p14:tracePt t="309505" x="2178050" y="2878138"/>
          <p14:tracePt t="309516" x="2239963" y="2952750"/>
          <p14:tracePt t="309521" x="2316163" y="3028950"/>
          <p14:tracePt t="309532" x="2403475" y="3054350"/>
          <p14:tracePt t="309536" x="2503488" y="3065463"/>
          <p14:tracePt t="309545" x="2641600" y="3065463"/>
          <p14:tracePt t="309556" x="2790825" y="3065463"/>
          <p14:tracePt t="309562" x="2941638" y="3054350"/>
          <p14:tracePt t="309572" x="3092450" y="2978150"/>
          <p14:tracePt t="309576" x="3254375" y="2890838"/>
          <p14:tracePt t="309585" x="3354388" y="2828925"/>
          <p14:tracePt t="309598" x="3454400" y="2728913"/>
          <p14:tracePt t="309602" x="3505200" y="2627313"/>
          <p14:tracePt t="309612" x="3541713" y="2540000"/>
          <p14:tracePt t="309616" x="3554413" y="2390775"/>
          <p14:tracePt t="309627" x="3554413" y="2252663"/>
          <p14:tracePt t="309638" x="3554413" y="2101850"/>
          <p14:tracePt t="309642" x="3554413" y="1978025"/>
          <p14:tracePt t="309651" x="3517900" y="1801813"/>
          <p14:tracePt t="309658" x="3479800" y="1676400"/>
          <p14:tracePt t="309668" x="3417888" y="1552575"/>
          <p14:tracePt t="309677" x="3354388" y="1427163"/>
          <p14:tracePt t="309681" x="3267075" y="1276350"/>
          <p14:tracePt t="309692" x="3141663" y="1150938"/>
          <p14:tracePt t="309698" x="2992438" y="1025525"/>
          <p14:tracePt t="309708" x="2841625" y="963613"/>
          <p14:tracePt t="309718" x="2690813" y="912813"/>
          <p14:tracePt t="309722" x="2554288" y="863600"/>
          <p14:tracePt t="309732" x="2378075" y="838200"/>
          <p14:tracePt t="309737" x="2203450" y="838200"/>
          <p14:tracePt t="309747" x="2052638" y="838200"/>
          <p14:tracePt t="309758" x="1952625" y="838200"/>
          <p14:tracePt t="309763" x="1865313" y="863600"/>
          <p14:tracePt t="309775" x="1801813" y="901700"/>
          <p14:tracePt t="309777" x="1765300" y="938213"/>
          <p14:tracePt t="309787" x="1739900" y="1014413"/>
          <p14:tracePt t="309797" x="1714500" y="1089025"/>
          <p14:tracePt t="309803" x="1701800" y="1150938"/>
          <p14:tracePt t="309814" x="1701800" y="1250950"/>
          <p14:tracePt t="309817" x="1701800" y="1327150"/>
          <p14:tracePt t="309828" x="1701800" y="1389063"/>
          <p14:tracePt t="309838" x="1739900" y="1450975"/>
          <p14:tracePt t="309844" x="1852613" y="1514475"/>
          <p14:tracePt t="309854" x="2027238" y="1589088"/>
          <p14:tracePt t="309859" x="2203450" y="1639888"/>
          <p14:tracePt t="309869" x="2365375" y="1639888"/>
          <p14:tracePt t="309879" x="2590800" y="1639888"/>
          <p14:tracePt t="309883" x="2778125" y="1639888"/>
          <p14:tracePt t="309894" x="2967038" y="1614488"/>
          <p14:tracePt t="309900" x="3079750" y="1552575"/>
          <p14:tracePt t="309909" x="3179763" y="1514475"/>
          <p14:tracePt t="309919" x="3192463" y="1463675"/>
          <p14:tracePt t="309924" x="3216275" y="1439863"/>
          <p14:tracePt t="309934" x="3216275" y="1414463"/>
          <p14:tracePt t="309940" x="3216275" y="1389063"/>
          <p14:tracePt t="309960" x="3179763" y="1350963"/>
          <p14:tracePt t="309975" x="3154363" y="1350963"/>
          <p14:tracePt t="309989" x="3103563" y="1350963"/>
          <p14:tracePt t="310000" x="3067050" y="1350963"/>
          <p14:tracePt t="310006" x="3003550" y="1376363"/>
          <p14:tracePt t="310016" x="2928938" y="1463675"/>
          <p14:tracePt t="310020" x="2867025" y="1576388"/>
          <p14:tracePt t="310029" x="2803525" y="1689100"/>
          <p14:tracePt t="310039" x="2754313" y="1852613"/>
          <p14:tracePt t="310045" x="2716213" y="2014538"/>
          <p14:tracePt t="310056" x="2716213" y="2178050"/>
          <p14:tracePt t="310060" x="2716213" y="2365375"/>
          <p14:tracePt t="310070" x="2716213" y="2565400"/>
          <p14:tracePt t="310079" x="2754313" y="2803525"/>
          <p14:tracePt t="310086" x="2828925" y="2978150"/>
          <p14:tracePt t="310096" x="2954338" y="3216275"/>
          <p14:tracePt t="310102" x="3067050" y="3416300"/>
          <p14:tracePt t="310111" x="3228975" y="3616325"/>
          <p14:tracePt t="310122" x="3317875" y="3767138"/>
          <p14:tracePt t="310125" x="3429000" y="3867150"/>
          <p14:tracePt t="310135" x="3517900" y="3992563"/>
          <p14:tracePt t="310142" x="3630613" y="4105275"/>
          <p14:tracePt t="310151" x="3767138" y="4205288"/>
          <p14:tracePt t="310162" x="3879850" y="4279900"/>
          <p14:tracePt t="310166" x="4017963" y="4341813"/>
          <p14:tracePt t="310176" x="4105275" y="4379913"/>
          <p14:tracePt t="310182" x="4192588" y="4392613"/>
          <p14:tracePt t="310192" x="4268788" y="4418013"/>
          <p14:tracePt t="310202" x="4330700" y="4418013"/>
          <p14:tracePt t="310208" x="4381500" y="4418013"/>
          <p14:tracePt t="310217" x="4418013" y="4418013"/>
          <p14:tracePt t="310221" x="4443413" y="4418013"/>
          <p14:tracePt t="310232" x="4468813" y="4418013"/>
          <p14:tracePt t="310433" x="4481513" y="4430713"/>
          <p14:tracePt t="310459" x="4481513" y="4443413"/>
          <p14:tracePt t="310463" x="4481513" y="4467225"/>
          <p14:tracePt t="310473" x="4481513" y="4479925"/>
          <p14:tracePt t="310479" x="4481513" y="4492625"/>
          <p14:tracePt t="310491" x="4481513" y="4505325"/>
          <p14:tracePt t="310500" x="4481513" y="4530725"/>
          <p14:tracePt t="310503" x="4481513" y="4554538"/>
          <p14:tracePt t="310514" x="4494213" y="4579938"/>
          <p14:tracePt t="310519" x="4494213" y="4605338"/>
          <p14:tracePt t="310530" x="4494213" y="4630738"/>
          <p14:tracePt t="310540" x="4494213" y="4656138"/>
          <p14:tracePt t="310543" x="4506913" y="4692650"/>
          <p14:tracePt t="310554" x="4530725" y="4718050"/>
          <p14:tracePt t="310560" x="4530725" y="4743450"/>
          <p14:tracePt t="310569" x="4530725" y="4756150"/>
          <p14:tracePt t="310579" x="4530725" y="4779963"/>
          <p14:tracePt t="310585" x="4530725" y="4818063"/>
          <p14:tracePt t="310599" x="4556125" y="4843463"/>
          <p14:tracePt t="310610" x="4556125" y="4856163"/>
          <p14:tracePt t="310620" x="4556125" y="4879975"/>
          <p14:tracePt t="310625" x="4556125" y="4892675"/>
          <p14:tracePt t="310635" x="4594225" y="4930775"/>
          <p14:tracePt t="310641" x="4606925" y="4956175"/>
          <p14:tracePt t="310649" x="4619625" y="4968875"/>
          <p14:tracePt t="310660" x="4643438" y="4992688"/>
          <p14:tracePt t="310666" x="4668838" y="5018088"/>
          <p14:tracePt t="310675" x="4694238" y="5043488"/>
          <p14:tracePt t="310679" x="4706938" y="5056188"/>
          <p14:tracePt t="310692" x="4732338" y="5068888"/>
          <p14:tracePt t="310706" x="4743450" y="5068888"/>
          <p14:tracePt t="310756" x="4756150" y="5068888"/>
          <p14:tracePt t="310807" x="4756150" y="5081588"/>
          <p14:tracePt t="310817" x="4743450" y="5081588"/>
          <p14:tracePt t="310821" x="4732338" y="5081588"/>
          <p14:tracePt t="310831" x="4719638" y="5081588"/>
          <p14:tracePt t="310838" x="4668838" y="5081588"/>
          <p14:tracePt t="310847" x="4619625" y="5105400"/>
          <p14:tracePt t="310858" x="4556125" y="5130800"/>
          <p14:tracePt t="310862" x="4481513" y="5143500"/>
          <p14:tracePt t="310872" x="4406900" y="5181600"/>
          <p14:tracePt t="310878" x="4368800" y="5218113"/>
          <p14:tracePt t="310887" x="4305300" y="5230813"/>
          <p14:tracePt t="310898" x="4281488" y="5243513"/>
          <p14:tracePt t="310904" x="4256088" y="5268913"/>
          <p14:tracePt t="310914" x="4217988" y="5268913"/>
          <p14:tracePt t="310918" x="4205288" y="5281613"/>
          <p14:tracePt t="310938" x="4192588" y="5294313"/>
          <p14:tracePt t="311938" x="4181475" y="5256213"/>
          <p14:tracePt t="311948" x="4181475" y="5243513"/>
          <p14:tracePt t="311958" x="4156075" y="5205413"/>
          <p14:tracePt t="311962" x="4156075" y="5194300"/>
          <p14:tracePt t="311972" x="4143375" y="5181600"/>
          <p14:tracePt t="311977" x="4143375" y="5143500"/>
          <p14:tracePt t="311987" x="4130675" y="5143500"/>
          <p14:tracePt t="312007" x="4130675" y="5130800"/>
          <p14:tracePt t="312073" x="4130675" y="5143500"/>
          <p14:tracePt t="312077" x="4130675" y="5168900"/>
          <p14:tracePt t="312088" x="4130675" y="5194300"/>
          <p14:tracePt t="312098" x="4130675" y="5230813"/>
          <p14:tracePt t="312104" x="4130675" y="5256213"/>
          <p14:tracePt t="312119" x="4130675" y="5281613"/>
          <p14:tracePt t="312144" x="4117975" y="5305425"/>
          <p14:tracePt t="312402" x="4105275" y="5318125"/>
          <p14:tracePt t="312412" x="4056063" y="5343525"/>
          <p14:tracePt t="312421" x="4017963" y="5407025"/>
          <p14:tracePt t="312427" x="4017963" y="5430838"/>
          <p14:tracePt t="312438" x="4017963" y="5456238"/>
          <p14:tracePt t="312441" x="3992563" y="5494338"/>
          <p14:tracePt t="312451" x="3979863" y="5518150"/>
          <p14:tracePt t="312461" x="3979863" y="5530850"/>
          <p14:tracePt t="312478" x="3979863" y="5556250"/>
          <p14:tracePt t="312481" x="3992563" y="5594350"/>
          <p14:tracePt t="312491" x="3992563" y="5607050"/>
          <p14:tracePt t="312501" x="3992563" y="5630863"/>
          <p14:tracePt t="312508" x="3992563" y="5643563"/>
          <p14:tracePt t="312557" x="4005263" y="5643563"/>
          <p14:tracePt t="312640" x="4005263" y="5630863"/>
          <p14:tracePt t="312664" x="4005263" y="5619750"/>
          <p14:tracePt t="312669" x="4005263" y="5607050"/>
          <p14:tracePt t="312684" x="4005263" y="5581650"/>
          <p14:tracePt t="312891" x="4005263" y="5568950"/>
          <p14:tracePt t="312906" x="4005263" y="5556250"/>
          <p14:tracePt t="312916" x="4005263" y="5543550"/>
          <p14:tracePt t="312922" x="4005263" y="5530850"/>
          <p14:tracePt t="312978" x="3992563" y="5518150"/>
          <p14:tracePt t="313031" x="3979863" y="5518150"/>
          <p14:tracePt t="313037" x="3968750" y="5507038"/>
          <p14:tracePt t="313084" x="3968750" y="5494338"/>
          <p14:tracePt t="313094" x="3956050" y="5494338"/>
          <p14:tracePt t="313207" x="3956050" y="5481638"/>
          <p14:tracePt t="313274" x="3956050" y="5468938"/>
          <p14:tracePt t="313607" x="3943350" y="5456238"/>
          <p14:tracePt t="313618" x="3905250" y="5394325"/>
          <p14:tracePt t="313622" x="3867150" y="5305425"/>
          <p14:tracePt t="313631" x="3805238" y="5168900"/>
          <p14:tracePt t="313641" x="3743325" y="5030788"/>
          <p14:tracePt t="313647" x="3654425" y="4818063"/>
          <p14:tracePt t="313657" x="3467100" y="4518025"/>
          <p14:tracePt t="313663" x="3279775" y="4129088"/>
          <p14:tracePt t="313673" x="3067050" y="3667125"/>
          <p14:tracePt t="313683" x="2890838" y="3278188"/>
          <p14:tracePt t="313688" x="2754313" y="2952750"/>
          <p14:tracePt t="313697" x="2641600" y="2678113"/>
          <p14:tracePt t="313705" x="2478088" y="2314575"/>
          <p14:tracePt t="313714" x="2390775" y="2065338"/>
          <p14:tracePt t="313723" x="2303463" y="1827213"/>
          <p14:tracePt t="313727" x="2127250" y="1552575"/>
          <p14:tracePt t="313738" x="1978025" y="1314450"/>
          <p14:tracePt t="313744" x="1790700" y="1076325"/>
          <p14:tracePt t="313754" x="1627188" y="825500"/>
          <p14:tracePt t="313763" x="1476375" y="650875"/>
          <p14:tracePt t="313767" x="1314450" y="438150"/>
          <p14:tracePt t="313778" x="1201738" y="312738"/>
          <p14:tracePt t="313783" x="1114425" y="212725"/>
          <p14:tracePt t="313793" x="1001713" y="138113"/>
          <p14:tracePt t="313804" x="901700" y="50800"/>
          <p14:tracePt t="313810" x="863600" y="127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69" y="341542"/>
            <a:ext cx="6783224" cy="514992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6470" y="1011511"/>
            <a:ext cx="8284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java.lang.StringBuffer.indexOf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(String str, int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fromIndex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method returns the index within this string of the first occurrence of the specified substring, starting at the specified index. The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fromIndex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argument is the index from which to start the search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36469" y="2325189"/>
            <a:ext cx="5786845" cy="39841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StringBufferDemo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{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public static void main(String[]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{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buff = new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("programming language");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("buffer = " + buff);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("Index of substring = " +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buff.indexOf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("age"));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("Index of substring = " +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buff.indexOf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("am",2));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("Index of substring = " +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buff.indexOf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("am",10));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01842" y="3239589"/>
            <a:ext cx="2878181" cy="20116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buffer = programming language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Index of substring = 17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Index of substring = 5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Index of substring = -1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20E00-01F0-2C87-27BC-AB0BB5D23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308"/>
    </mc:Choice>
    <mc:Fallback xmlns="">
      <p:transition spd="slow" advTm="258308"/>
    </mc:Fallback>
  </mc:AlternateContent>
  <p:extLst>
    <p:ext uri="{3A86A75C-4F4B-4683-9AE1-C65F6400EC91}">
      <p14:laserTraceLst xmlns:p14="http://schemas.microsoft.com/office/powerpoint/2010/main">
        <p14:tracePtLst>
          <p14:tracePt t="31528" x="5683250" y="2540000"/>
          <p14:tracePt t="31538" x="5657850" y="2178050"/>
          <p14:tracePt t="31543" x="5532438" y="1765300"/>
          <p14:tracePt t="31553" x="5370513" y="1439863"/>
          <p14:tracePt t="31560" x="5232400" y="1150938"/>
          <p14:tracePt t="31569" x="5081588" y="976313"/>
          <p14:tracePt t="31579" x="5019675" y="889000"/>
          <p14:tracePt t="32047" x="5006975" y="876300"/>
          <p14:tracePt t="32058" x="4968875" y="876300"/>
          <p14:tracePt t="32067" x="4906963" y="850900"/>
          <p14:tracePt t="32073" x="4832350" y="850900"/>
          <p14:tracePt t="32084" x="4768850" y="850900"/>
          <p14:tracePt t="32088" x="4743450" y="850900"/>
          <p14:tracePt t="32097" x="4732338" y="850900"/>
          <p14:tracePt t="32107" x="4706938" y="850900"/>
          <p14:tracePt t="32123" x="4681538" y="863600"/>
          <p14:tracePt t="32129" x="4668838" y="889000"/>
          <p14:tracePt t="32139" x="4656138" y="925513"/>
          <p14:tracePt t="32149" x="4630738" y="963613"/>
          <p14:tracePt t="32154" x="4619625" y="989013"/>
          <p14:tracePt t="32163" x="4594225" y="1038225"/>
          <p14:tracePt t="32171" x="4581525" y="1089025"/>
          <p14:tracePt t="32180" x="4568825" y="1125538"/>
          <p14:tracePt t="32190" x="4530725" y="1176338"/>
          <p14:tracePt t="32193" x="4506913" y="1238250"/>
          <p14:tracePt t="32204" x="4468813" y="1314450"/>
          <p14:tracePt t="32210" x="4443413" y="1363663"/>
          <p14:tracePt t="32221" x="4406900" y="1427163"/>
          <p14:tracePt t="32229" x="4356100" y="1489075"/>
          <p14:tracePt t="32235" x="4305300" y="1552575"/>
          <p14:tracePt t="32246" x="4256088" y="1601788"/>
          <p14:tracePt t="32250" x="4230688" y="1639888"/>
          <p14:tracePt t="32260" x="4205288" y="1663700"/>
          <p14:tracePt t="32270" x="4181475" y="1689100"/>
          <p14:tracePt t="32275" x="4130675" y="1752600"/>
          <p14:tracePt t="32286" x="4130675" y="1765300"/>
          <p14:tracePt t="32289" x="4092575" y="1814513"/>
          <p14:tracePt t="32299" x="4056063" y="1852613"/>
          <p14:tracePt t="32309" x="4043363" y="1901825"/>
          <p14:tracePt t="32315" x="4030663" y="1927225"/>
          <p14:tracePt t="32325" x="4017963" y="1939925"/>
          <p14:tracePt t="32329" x="4017963" y="1952625"/>
          <p14:tracePt t="32340" x="4017963" y="1989138"/>
          <p14:tracePt t="32349" x="4017963" y="2014538"/>
          <p14:tracePt t="32355" x="4017963" y="2027238"/>
          <p14:tracePt t="32366" x="4005263" y="2052638"/>
          <p14:tracePt t="32370" x="4005263" y="2089150"/>
          <p14:tracePt t="32381" x="3979863" y="2127250"/>
          <p14:tracePt t="32391" x="3979863" y="2139950"/>
          <p14:tracePt t="32395" x="3979863" y="2152650"/>
          <p14:tracePt t="32405" x="3979863" y="2165350"/>
          <p14:tracePt t="32836" x="4005263" y="2165350"/>
          <p14:tracePt t="32849" x="4017963" y="2165350"/>
          <p14:tracePt t="32865" x="4030663" y="2165350"/>
          <p14:tracePt t="32889" x="4043363" y="2165350"/>
          <p14:tracePt t="32925" x="4056063" y="2165350"/>
          <p14:tracePt t="32971" x="4081463" y="2165350"/>
          <p14:tracePt t="32995" x="4092575" y="2165350"/>
          <p14:tracePt t="33001" x="4130675" y="2165350"/>
          <p14:tracePt t="33017" x="4156075" y="2152650"/>
          <p14:tracePt t="33027" x="4181475" y="2152650"/>
          <p14:tracePt t="33037" x="4217988" y="2139950"/>
          <p14:tracePt t="33041" x="4243388" y="2139950"/>
          <p14:tracePt t="33052" x="4294188" y="2139950"/>
          <p14:tracePt t="33057" x="4318000" y="2139950"/>
          <p14:tracePt t="33067" x="4343400" y="2139950"/>
          <p14:tracePt t="33077" x="4368800" y="2139950"/>
          <p14:tracePt t="33081" x="4394200" y="2139950"/>
          <p14:tracePt t="33091" x="4418013" y="2139950"/>
          <p14:tracePt t="33097" x="4456113" y="2139950"/>
          <p14:tracePt t="33108" x="4481513" y="2139950"/>
          <p14:tracePt t="33117" x="4518025" y="2139950"/>
          <p14:tracePt t="33121" x="4530725" y="2139950"/>
          <p14:tracePt t="33131" x="4556125" y="2139950"/>
          <p14:tracePt t="33137" x="4568825" y="2139950"/>
          <p14:tracePt t="33147" x="4594225" y="2127250"/>
          <p14:tracePt t="33158" x="4630738" y="2127250"/>
          <p14:tracePt t="33161" x="4668838" y="2127250"/>
          <p14:tracePt t="33171" x="4719638" y="2101850"/>
          <p14:tracePt t="33177" x="4794250" y="2101850"/>
          <p14:tracePt t="33187" x="4832350" y="2089150"/>
          <p14:tracePt t="33198" x="4881563" y="2089150"/>
          <p14:tracePt t="33204" x="4906963" y="2089150"/>
          <p14:tracePt t="33213" x="4945063" y="2078038"/>
          <p14:tracePt t="33217" x="4981575" y="2078038"/>
          <p14:tracePt t="33227" x="5006975" y="2078038"/>
          <p14:tracePt t="33237" x="5032375" y="2065338"/>
          <p14:tracePt t="33243" x="5057775" y="2065338"/>
          <p14:tracePt t="33254" x="5068888" y="2065338"/>
          <p14:tracePt t="33257" x="5081588" y="2065338"/>
          <p14:tracePt t="33270" x="5094288" y="2065338"/>
          <p14:tracePt t="33279" x="5106988" y="2065338"/>
          <p14:tracePt t="33283" x="5119688" y="2065338"/>
          <p14:tracePt t="33349" x="5145088" y="2065338"/>
          <p14:tracePt t="33369" x="5157788" y="2052638"/>
          <p14:tracePt t="33396" x="5170488" y="2039938"/>
          <p14:tracePt t="33500" x="5181600" y="2039938"/>
          <p14:tracePt t="33515" x="5181600" y="2027238"/>
          <p14:tracePt t="33555" x="5194300" y="2027238"/>
          <p14:tracePt t="33592" x="5207000" y="2027238"/>
          <p14:tracePt t="33627" x="5219700" y="2014538"/>
          <p14:tracePt t="33657" x="5232400" y="2014538"/>
          <p14:tracePt t="33691" x="5245100" y="2001838"/>
          <p14:tracePt t="34112" x="5257800" y="2001838"/>
          <p14:tracePt t="34115" x="5270500" y="2001838"/>
          <p14:tracePt t="34126" x="5281613" y="2001838"/>
          <p14:tracePt t="34136" x="5294313" y="2001838"/>
          <p14:tracePt t="34141" x="5319713" y="2001838"/>
          <p14:tracePt t="34152" x="5357813" y="2001838"/>
          <p14:tracePt t="34155" x="5407025" y="2001838"/>
          <p14:tracePt t="34165" x="5483225" y="2001838"/>
          <p14:tracePt t="34175" x="5583238" y="2001838"/>
          <p14:tracePt t="34181" x="5708650" y="2001838"/>
          <p14:tracePt t="34192" x="5821363" y="2001838"/>
          <p14:tracePt t="34195" x="5932488" y="2001838"/>
          <p14:tracePt t="34207" x="6070600" y="2001838"/>
          <p14:tracePt t="34218" x="6183313" y="2001838"/>
          <p14:tracePt t="34222" x="6308725" y="2001838"/>
          <p14:tracePt t="34231" x="6421438" y="2014538"/>
          <p14:tracePt t="34238" x="6546850" y="2014538"/>
          <p14:tracePt t="34247" x="6659563" y="2039938"/>
          <p14:tracePt t="34253" x="6734175" y="2052638"/>
          <p14:tracePt t="34264" x="6808788" y="2052638"/>
          <p14:tracePt t="34273" x="6872288" y="2078038"/>
          <p14:tracePt t="34277" x="6934200" y="2078038"/>
          <p14:tracePt t="34288" x="6972300" y="2078038"/>
          <p14:tracePt t="34294" x="7021513" y="2078038"/>
          <p14:tracePt t="34303" x="7059613" y="2078038"/>
          <p14:tracePt t="34313" x="7085013" y="2078038"/>
          <p14:tracePt t="34320" x="7110413" y="2078038"/>
          <p14:tracePt t="34330" x="7123113" y="2078038"/>
          <p14:tracePt t="34334" x="7146925" y="2078038"/>
          <p14:tracePt t="34343" x="7197725" y="2101850"/>
          <p14:tracePt t="34353" x="7246938" y="2101850"/>
          <p14:tracePt t="34360" x="7310438" y="2101850"/>
          <p14:tracePt t="34370" x="7348538" y="2101850"/>
          <p14:tracePt t="34373" x="7410450" y="2101850"/>
          <p14:tracePt t="34383" x="7459663" y="2101850"/>
          <p14:tracePt t="34393" x="7485063" y="2101850"/>
          <p14:tracePt t="34399" x="7497763" y="2101850"/>
          <p14:tracePt t="34409" x="7510463" y="2114550"/>
          <p14:tracePt t="34413" x="7523163" y="2114550"/>
          <p14:tracePt t="34433" x="7523163" y="2127250"/>
          <p14:tracePt t="34771" x="7535863" y="2127250"/>
          <p14:tracePt t="34781" x="7548563" y="2127250"/>
          <p14:tracePt t="34793" x="7572375" y="2114550"/>
          <p14:tracePt t="34798" x="7623175" y="2114550"/>
          <p14:tracePt t="34807" x="7648575" y="2089150"/>
          <p14:tracePt t="34813" x="7673975" y="2078038"/>
          <p14:tracePt t="34824" x="7735888" y="2065338"/>
          <p14:tracePt t="34834" x="7797800" y="2052638"/>
          <p14:tracePt t="34837" x="7886700" y="2027238"/>
          <p14:tracePt t="34847" x="7948613" y="2014538"/>
          <p14:tracePt t="34853" x="8035925" y="1989138"/>
          <p14:tracePt t="34863" x="8148638" y="1952625"/>
          <p14:tracePt t="34872" x="8235950" y="1939925"/>
          <p14:tracePt t="34877" x="8299450" y="1914525"/>
          <p14:tracePt t="34887" x="8374063" y="1901825"/>
          <p14:tracePt t="34897" x="8412163" y="1876425"/>
          <p14:tracePt t="34903" x="8474075" y="1865313"/>
          <p14:tracePt t="34913" x="8499475" y="1865313"/>
          <p14:tracePt t="34918" x="8548688" y="1852613"/>
          <p14:tracePt t="34928" x="8586788" y="1839913"/>
          <p14:tracePt t="34938" x="8624888" y="1827213"/>
          <p14:tracePt t="34944" x="8650288" y="1814513"/>
          <p14:tracePt t="34953" x="8674100" y="1814513"/>
          <p14:tracePt t="34957" x="8699500" y="1814513"/>
          <p14:tracePt t="34979" x="8712200" y="1814513"/>
          <p14:tracePt t="34985" x="8724900" y="1814513"/>
          <p14:tracePt t="34994" x="8737600" y="1814513"/>
          <p14:tracePt t="35009" x="8774113" y="1814513"/>
          <p14:tracePt t="35019" x="8786813" y="1814513"/>
          <p14:tracePt t="35024" x="8812213" y="1814513"/>
          <p14:tracePt t="35034" x="8824913" y="1814513"/>
          <p14:tracePt t="35040" x="8837613" y="1814513"/>
          <p14:tracePt t="35049" x="8863013" y="1814513"/>
          <p14:tracePt t="35060" x="8874125" y="1814513"/>
          <p14:tracePt t="35063" x="8886825" y="1814513"/>
          <p14:tracePt t="35089" x="8912225" y="1814513"/>
          <p14:tracePt t="35104" x="8924925" y="1814513"/>
          <p14:tracePt t="35119" x="8937625" y="1814513"/>
          <p14:tracePt t="35139" x="8975725" y="1827213"/>
          <p14:tracePt t="35159" x="8999538" y="1852613"/>
          <p14:tracePt t="35169" x="9012238" y="1852613"/>
          <p14:tracePt t="35180" x="9050338" y="1889125"/>
          <p14:tracePt t="35185" x="9063038" y="1914525"/>
          <p14:tracePt t="35195" x="9075738" y="1914525"/>
          <p14:tracePt t="35199" x="9099550" y="1939925"/>
          <p14:tracePt t="35209" x="9124950" y="1952625"/>
          <p14:tracePt t="35219" x="9124950" y="1965325"/>
          <p14:tracePt t="35225" x="9150350" y="1978025"/>
          <p14:tracePt t="35337" x="9137650" y="1989138"/>
          <p14:tracePt t="35347" x="9112250" y="2001838"/>
          <p14:tracePt t="35352" x="9088438" y="2014538"/>
          <p14:tracePt t="35361" x="9075738" y="2039938"/>
          <p14:tracePt t="35368" x="9050338" y="2039938"/>
          <p14:tracePt t="35377" x="9024938" y="2039938"/>
          <p14:tracePt t="35387" x="8999538" y="2065338"/>
          <p14:tracePt t="35391" x="8975725" y="2065338"/>
          <p14:tracePt t="35402" x="8950325" y="2065338"/>
          <p14:tracePt t="35408" x="8924925" y="2065338"/>
          <p14:tracePt t="35418" x="8874125" y="2065338"/>
          <p14:tracePt t="35427" x="8824913" y="2089150"/>
          <p14:tracePt t="35431" x="8786813" y="2089150"/>
          <p14:tracePt t="35441" x="8737600" y="2089150"/>
          <p14:tracePt t="35447" x="8686800" y="2101850"/>
          <p14:tracePt t="35457" x="8624888" y="2101850"/>
          <p14:tracePt t="35468" x="8561388" y="2114550"/>
          <p14:tracePt t="35472" x="8512175" y="2127250"/>
          <p14:tracePt t="35484" x="8461375" y="2127250"/>
          <p14:tracePt t="35487" x="8424863" y="2127250"/>
          <p14:tracePt t="35498" x="8386763" y="2127250"/>
          <p14:tracePt t="35507" x="8335963" y="2127250"/>
          <p14:tracePt t="35513" x="8286750" y="2127250"/>
          <p14:tracePt t="35523" x="8248650" y="2127250"/>
          <p14:tracePt t="35527" x="8223250" y="2127250"/>
          <p14:tracePt t="35537" x="8174038" y="2127250"/>
          <p14:tracePt t="35547" x="8135938" y="2127250"/>
          <p14:tracePt t="35553" x="8086725" y="2127250"/>
          <p14:tracePt t="35563" x="8048625" y="2127250"/>
          <p14:tracePt t="35568" x="8010525" y="2127250"/>
          <p14:tracePt t="35577" x="7986713" y="2127250"/>
          <p14:tracePt t="35590" x="7948613" y="2127250"/>
          <p14:tracePt t="35594" x="7910513" y="2127250"/>
          <p14:tracePt t="35603" x="7886700" y="2127250"/>
          <p14:tracePt t="35609" x="7848600" y="2127250"/>
          <p14:tracePt t="35620" x="7797800" y="2127250"/>
          <p14:tracePt t="35630" x="7773988" y="2127250"/>
          <p14:tracePt t="35634" x="7735888" y="2127250"/>
          <p14:tracePt t="35643" x="7723188" y="2127250"/>
          <p14:tracePt t="35650" x="7710488" y="2127250"/>
          <p14:tracePt t="35660" x="7697788" y="2127250"/>
          <p14:tracePt t="35669" x="7685088" y="2127250"/>
          <p14:tracePt t="35673" x="7673975" y="2127250"/>
          <p14:tracePt t="35700" x="7648575" y="2127250"/>
          <p14:tracePt t="35729" x="7623175" y="2139950"/>
          <p14:tracePt t="35749" x="7610475" y="2152650"/>
          <p14:tracePt t="35766" x="7597775" y="2152650"/>
          <p14:tracePt t="35770" x="7572375" y="2152650"/>
          <p14:tracePt t="35779" x="7548563" y="2152650"/>
          <p14:tracePt t="35792" x="7535863" y="2152650"/>
          <p14:tracePt t="35795" x="7510463" y="2152650"/>
          <p14:tracePt t="35806" x="7497763" y="2152650"/>
          <p14:tracePt t="35809" x="7485063" y="2152650"/>
          <p14:tracePt t="35822" x="7472363" y="2152650"/>
          <p14:tracePt t="35835" x="7459663" y="2152650"/>
          <p14:tracePt t="35861" x="7435850" y="2152650"/>
          <p14:tracePt t="35875" x="7410450" y="2152650"/>
          <p14:tracePt t="35885" x="7397750" y="2152650"/>
          <p14:tracePt t="35891" x="7385050" y="2152650"/>
          <p14:tracePt t="35902" x="7359650" y="2152650"/>
          <p14:tracePt t="35911" x="7348538" y="2152650"/>
          <p14:tracePt t="35918" x="7335838" y="2152650"/>
          <p14:tracePt t="35927" x="7310438" y="2152650"/>
          <p14:tracePt t="35931" x="7297738" y="2152650"/>
          <p14:tracePt t="35941" x="7272338" y="2152650"/>
          <p14:tracePt t="35951" x="7246938" y="2152650"/>
          <p14:tracePt t="35957" x="7235825" y="2152650"/>
          <p14:tracePt t="35969" x="7210425" y="2152650"/>
          <p14:tracePt t="35971" x="7185025" y="2152650"/>
          <p14:tracePt t="35982" x="7159625" y="2152650"/>
          <p14:tracePt t="35992" x="7134225" y="2152650"/>
          <p14:tracePt t="35997" x="7110413" y="2152650"/>
          <p14:tracePt t="36007" x="7097713" y="2152650"/>
          <p14:tracePt t="36011" x="7072313" y="2152650"/>
          <p14:tracePt t="36021" x="7034213" y="2152650"/>
          <p14:tracePt t="36031" x="7010400" y="2152650"/>
          <p14:tracePt t="36037" x="6985000" y="2152650"/>
          <p14:tracePt t="36047" x="6959600" y="2152650"/>
          <p14:tracePt t="36053" x="6934200" y="2152650"/>
          <p14:tracePt t="36064" x="6921500" y="2152650"/>
          <p14:tracePt t="36077" x="6910388" y="2152650"/>
          <p14:tracePt t="36093" x="6884988" y="2152650"/>
          <p14:tracePt t="36118" x="6872288" y="2152650"/>
          <p14:tracePt t="36128" x="6859588" y="2152650"/>
          <p14:tracePt t="36213" x="6846888" y="2152650"/>
          <p14:tracePt t="36240" x="6834188" y="2152650"/>
          <p14:tracePt t="36269" x="6821488" y="2152650"/>
          <p14:tracePt t="36279" x="6808788" y="2139950"/>
          <p14:tracePt t="36326" x="6797675" y="2139950"/>
          <p14:tracePt t="36349" x="6784975" y="2127250"/>
          <p14:tracePt t="36366" x="6759575" y="2127250"/>
          <p14:tracePt t="36375" x="6734175" y="2114550"/>
          <p14:tracePt t="36390" x="6708775" y="2114550"/>
          <p14:tracePt t="36399" x="6696075" y="2101850"/>
          <p14:tracePt t="36405" x="6659563" y="2078038"/>
          <p14:tracePt t="36417" x="6646863" y="2078038"/>
          <p14:tracePt t="36421" x="6572250" y="2078038"/>
          <p14:tracePt t="36432" x="6521450" y="2052638"/>
          <p14:tracePt t="36441" x="6496050" y="2052638"/>
          <p14:tracePt t="36445" x="6459538" y="2039938"/>
          <p14:tracePt t="36455" x="6396038" y="2014538"/>
          <p14:tracePt t="36461" x="6359525" y="2001838"/>
          <p14:tracePt t="36471" x="6308725" y="1989138"/>
          <p14:tracePt t="36482" x="6270625" y="1978025"/>
          <p14:tracePt t="36485" x="6196013" y="1978025"/>
          <p14:tracePt t="36497" x="6121400" y="1952625"/>
          <p14:tracePt t="36501" x="6021388" y="1952625"/>
          <p14:tracePt t="36512" x="5957888" y="1939925"/>
          <p14:tracePt t="36521" x="5883275" y="1939925"/>
          <p14:tracePt t="36527" x="5808663" y="1914525"/>
          <p14:tracePt t="36537" x="5783263" y="1914525"/>
          <p14:tracePt t="36541" x="5745163" y="1901825"/>
          <p14:tracePt t="36551" x="5719763" y="1901825"/>
          <p14:tracePt t="36557" x="5708650" y="1901825"/>
          <p14:tracePt t="36568" x="5695950" y="1901825"/>
          <p14:tracePt t="36577" x="5683250" y="1901825"/>
          <p14:tracePt t="36584" x="5670550" y="1901825"/>
          <p14:tracePt t="36593" x="5657850" y="1901825"/>
          <p14:tracePt t="36597" x="5632450" y="1901825"/>
          <p14:tracePt t="36607" x="5607050" y="1901825"/>
          <p14:tracePt t="36623" x="5557838" y="1901825"/>
          <p14:tracePt t="36634" x="5532438" y="1901825"/>
          <p14:tracePt t="36640" x="5507038" y="1901825"/>
          <p14:tracePt t="36651" x="5483225" y="1901825"/>
          <p14:tracePt t="36659" x="5457825" y="1901825"/>
          <p14:tracePt t="36664" x="5407025" y="1901825"/>
          <p14:tracePt t="36673" x="5357813" y="1914525"/>
          <p14:tracePt t="36679" x="5319713" y="1939925"/>
          <p14:tracePt t="36689" x="5294313" y="1939925"/>
          <p14:tracePt t="36700" x="5270500" y="1939925"/>
          <p14:tracePt t="36703" x="5232400" y="1939925"/>
          <p14:tracePt t="36713" x="5207000" y="1939925"/>
          <p14:tracePt t="36720" x="5194300" y="1939925"/>
          <p14:tracePt t="36729" x="5170488" y="1939925"/>
          <p14:tracePt t="36739" x="5132388" y="1939925"/>
          <p14:tracePt t="36743" x="5119688" y="1939925"/>
          <p14:tracePt t="36755" x="5081588" y="1939925"/>
          <p14:tracePt t="36759" x="5057775" y="1939925"/>
          <p14:tracePt t="36785" x="5045075" y="1939925"/>
          <p14:tracePt t="36805" x="5032375" y="1939925"/>
          <p14:tracePt t="36911" x="5019675" y="1939925"/>
          <p14:tracePt t="36921" x="5019675" y="1927225"/>
          <p14:tracePt t="36925" x="5068888" y="1876425"/>
          <p14:tracePt t="36935" x="5145088" y="1839913"/>
          <p14:tracePt t="36941" x="5207000" y="1801813"/>
          <p14:tracePt t="36951" x="5294313" y="1739900"/>
          <p14:tracePt t="36968" x="5445125" y="1676400"/>
          <p14:tracePt t="36977" x="5532438" y="1627188"/>
          <p14:tracePt t="36981" x="5595938" y="1627188"/>
          <p14:tracePt t="36991" x="5645150" y="1589088"/>
          <p14:tracePt t="37001" x="5683250" y="1589088"/>
          <p14:tracePt t="37008" x="5708650" y="1576388"/>
          <p14:tracePt t="37088" x="5719763" y="1563688"/>
          <p14:tracePt t="37107" x="5719763" y="1552575"/>
          <p14:tracePt t="37113" x="5708650" y="1527175"/>
          <p14:tracePt t="37123" x="5695950" y="1514475"/>
          <p14:tracePt t="37127" x="5683250" y="1501775"/>
          <p14:tracePt t="37137" x="5683250" y="1489075"/>
          <p14:tracePt t="37147" x="5670550" y="1476375"/>
          <p14:tracePt t="37153" x="5632450" y="1463675"/>
          <p14:tracePt t="37163" x="5607050" y="1439863"/>
          <p14:tracePt t="37167" x="5570538" y="1439863"/>
          <p14:tracePt t="37178" x="5545138" y="1439863"/>
          <p14:tracePt t="37187" x="5519738" y="1414463"/>
          <p14:tracePt t="37193" x="5470525" y="1414463"/>
          <p14:tracePt t="37203" x="5457825" y="1414463"/>
          <p14:tracePt t="37209" x="5432425" y="1414463"/>
          <p14:tracePt t="37219" x="5407025" y="1414463"/>
          <p14:tracePt t="37229" x="5383213" y="1414463"/>
          <p14:tracePt t="37233" x="5357813" y="1414463"/>
          <p14:tracePt t="37243" x="5332413" y="1414463"/>
          <p14:tracePt t="37250" x="5281613" y="1414463"/>
          <p14:tracePt t="37260" x="5245100" y="1414463"/>
          <p14:tracePt t="37269" x="5181600" y="1414463"/>
          <p14:tracePt t="37273" x="5132388" y="1414463"/>
          <p14:tracePt t="37283" x="5094288" y="1414463"/>
          <p14:tracePt t="37290" x="5068888" y="1414463"/>
          <p14:tracePt t="37309" x="5045075" y="1414463"/>
          <p14:tracePt t="37329" x="5032375" y="1414463"/>
          <p14:tracePt t="37340" x="5019675" y="1414463"/>
          <p14:tracePt t="37350" x="5006975" y="1414463"/>
          <p14:tracePt t="37366" x="4994275" y="1414463"/>
          <p14:tracePt t="37385" x="4981575" y="1414463"/>
          <p14:tracePt t="37419" x="4956175" y="1414463"/>
          <p14:tracePt t="37435" x="4932363" y="1414463"/>
          <p14:tracePt t="37445" x="4906963" y="1414463"/>
          <p14:tracePt t="37451" x="4868863" y="1389063"/>
          <p14:tracePt t="37461" x="4832350" y="1389063"/>
          <p14:tracePt t="37466" x="4794250" y="1376363"/>
          <p14:tracePt t="37475" x="4768850" y="1376363"/>
          <p14:tracePt t="37485" x="4743450" y="1363663"/>
          <p14:tracePt t="37495" x="4732338" y="1350963"/>
          <p14:tracePt t="37500" x="4706938" y="1350963"/>
          <p14:tracePt t="37511" x="4668838" y="1339850"/>
          <p14:tracePt t="37525" x="4643438" y="1339850"/>
          <p14:tracePt t="37530" x="4619625" y="1339850"/>
          <p14:tracePt t="37539" x="4594225" y="1339850"/>
          <p14:tracePt t="37551" x="4556125" y="1327150"/>
          <p14:tracePt t="37555" x="4530725" y="1327150"/>
          <p14:tracePt t="37566" x="4506913" y="1327150"/>
          <p14:tracePt t="37571" x="4481513" y="1327150"/>
          <p14:tracePt t="37581" x="4456113" y="1327150"/>
          <p14:tracePt t="37591" x="4430713" y="1327150"/>
          <p14:tracePt t="37595" x="4368800" y="1301750"/>
          <p14:tracePt t="37605" x="4330700" y="1301750"/>
          <p14:tracePt t="37611" x="4305300" y="1301750"/>
          <p14:tracePt t="37622" x="4281488" y="1301750"/>
          <p14:tracePt t="37632" x="4243388" y="1301750"/>
          <p14:tracePt t="37635" x="4230688" y="1276350"/>
          <p14:tracePt t="37645" x="4205288" y="1276350"/>
          <p14:tracePt t="37651" x="4192588" y="1276350"/>
          <p14:tracePt t="37661" x="4168775" y="1276350"/>
          <p14:tracePt t="37671" x="4143375" y="1276350"/>
          <p14:tracePt t="37677" x="4130675" y="1276350"/>
          <p14:tracePt t="37687" x="4117975" y="1276350"/>
          <p14:tracePt t="37691" x="4105275" y="1276350"/>
          <p14:tracePt t="37701" x="4081463" y="1276350"/>
          <p14:tracePt t="37711" x="4068763" y="1276350"/>
          <p14:tracePt t="37717" x="4056063" y="1276350"/>
          <p14:tracePt t="37728" x="4030663" y="1263650"/>
          <p14:tracePt t="37731" x="4005263" y="1263650"/>
          <p14:tracePt t="37741" x="3968750" y="1263650"/>
          <p14:tracePt t="37751" x="3956050" y="1250950"/>
          <p14:tracePt t="37757" x="3943350" y="1250950"/>
          <p14:tracePt t="37767" x="3930650" y="1250950"/>
          <p14:tracePt t="37773" x="3892550" y="1250950"/>
          <p14:tracePt t="37783" x="3867150" y="1250950"/>
          <p14:tracePt t="37798" x="3843338" y="1250950"/>
          <p14:tracePt t="37808" x="3817938" y="1250950"/>
          <p14:tracePt t="37814" x="3779838" y="1250950"/>
          <p14:tracePt t="37824" x="3767138" y="1250950"/>
          <p14:tracePt t="37833" x="3743325" y="1250950"/>
          <p14:tracePt t="37837" x="3717925" y="1250950"/>
          <p14:tracePt t="37853" x="3705225" y="1250950"/>
          <p14:tracePt t="37944" x="3692525" y="1250950"/>
          <p14:tracePt t="38023" x="3705225" y="1250950"/>
          <p14:tracePt t="38035" x="3717925" y="1250950"/>
          <p14:tracePt t="38039" x="3730625" y="1250950"/>
          <p14:tracePt t="38049" x="3743325" y="1250950"/>
          <p14:tracePt t="38056" x="3756025" y="1263650"/>
          <p14:tracePt t="38066" x="3767138" y="1263650"/>
          <p14:tracePt t="38075" x="3779838" y="1263650"/>
          <p14:tracePt t="38080" x="3805238" y="1263650"/>
          <p14:tracePt t="38089" x="3817938" y="1276350"/>
          <p14:tracePt t="38096" x="3843338" y="1289050"/>
          <p14:tracePt t="38105" x="3867150" y="1301750"/>
          <p14:tracePt t="38116" x="3879850" y="1314450"/>
          <p14:tracePt t="38121" x="3917950" y="1327150"/>
          <p14:tracePt t="38132" x="3956050" y="1327150"/>
          <p14:tracePt t="38135" x="3968750" y="1339850"/>
          <p14:tracePt t="38145" x="3979863" y="1350963"/>
          <p14:tracePt t="38155" x="4005263" y="1350963"/>
          <p14:tracePt t="38161" x="4017963" y="1376363"/>
          <p14:tracePt t="38172" x="4043363" y="1376363"/>
          <p14:tracePt t="38176" x="4081463" y="1389063"/>
          <p14:tracePt t="38185" x="4092575" y="1389063"/>
          <p14:tracePt t="38195" x="4117975" y="1414463"/>
          <p14:tracePt t="38201" x="4130675" y="1414463"/>
          <p14:tracePt t="38211" x="4168775" y="1427163"/>
          <p14:tracePt t="38216" x="4181475" y="1427163"/>
          <p14:tracePt t="38225" x="4205288" y="1450975"/>
          <p14:tracePt t="38235" x="4243388" y="1450975"/>
          <p14:tracePt t="38241" x="4281488" y="1450975"/>
          <p14:tracePt t="38251" x="4318000" y="1450975"/>
          <p14:tracePt t="38257" x="4356100" y="1450975"/>
          <p14:tracePt t="38268" x="4394200" y="1476375"/>
          <p14:tracePt t="38277" x="4418013" y="1476375"/>
          <p14:tracePt t="38282" x="4468813" y="1476375"/>
          <p14:tracePt t="38292" x="4506913" y="1476375"/>
          <p14:tracePt t="38299" x="4530725" y="1476375"/>
          <p14:tracePt t="38307" x="4581525" y="1476375"/>
          <p14:tracePt t="38317" x="4606925" y="1476375"/>
          <p14:tracePt t="38321" x="4643438" y="1476375"/>
          <p14:tracePt t="38332" x="4668838" y="1476375"/>
          <p14:tracePt t="38337" x="4694238" y="1476375"/>
          <p14:tracePt t="38348" x="4743450" y="1476375"/>
          <p14:tracePt t="38357" x="4768850" y="1476375"/>
          <p14:tracePt t="38361" x="4794250" y="1476375"/>
          <p14:tracePt t="38373" x="4832350" y="1476375"/>
          <p14:tracePt t="38377" x="4856163" y="1476375"/>
          <p14:tracePt t="38388" x="4906963" y="1476375"/>
          <p14:tracePt t="38399" x="4945063" y="1476375"/>
          <p14:tracePt t="38403" x="4981575" y="1476375"/>
          <p14:tracePt t="38414" x="5019675" y="1476375"/>
          <p14:tracePt t="38418" x="5068888" y="1476375"/>
          <p14:tracePt t="38427" x="5119688" y="1476375"/>
          <p14:tracePt t="38437" x="5157788" y="1476375"/>
          <p14:tracePt t="38443" x="5181600" y="1476375"/>
          <p14:tracePt t="38453" x="5232400" y="1476375"/>
          <p14:tracePt t="38459" x="5270500" y="1476375"/>
          <p14:tracePt t="38469" x="5294313" y="1476375"/>
          <p14:tracePt t="38480" x="5307013" y="1476375"/>
          <p14:tracePt t="38483" x="5332413" y="1476375"/>
          <p14:tracePt t="38493" x="5357813" y="1476375"/>
          <p14:tracePt t="38499" x="5394325" y="1476375"/>
          <p14:tracePt t="38510" x="5432425" y="1476375"/>
          <p14:tracePt t="38520" x="5457825" y="1476375"/>
          <p14:tracePt t="38523" x="5483225" y="1476375"/>
          <p14:tracePt t="38534" x="5532438" y="1476375"/>
          <p14:tracePt t="38539" x="5570538" y="1476375"/>
          <p14:tracePt t="38549" x="5595938" y="1476375"/>
          <p14:tracePt t="38560" x="5645150" y="1476375"/>
          <p14:tracePt t="38564" x="5683250" y="1476375"/>
          <p14:tracePt t="38574" x="5745163" y="1476375"/>
          <p14:tracePt t="38580" x="5770563" y="1476375"/>
          <p14:tracePt t="38590" x="5832475" y="1476375"/>
          <p14:tracePt t="38600" x="5883275" y="1476375"/>
          <p14:tracePt t="38605" x="5957888" y="1476375"/>
          <p14:tracePt t="38616" x="5995988" y="1476375"/>
          <p14:tracePt t="38619" x="6045200" y="1476375"/>
          <p14:tracePt t="38630" x="6083300" y="1476375"/>
          <p14:tracePt t="38640" x="6108700" y="1476375"/>
          <p14:tracePt t="38645" x="6170613" y="1476375"/>
          <p14:tracePt t="38655" x="6196013" y="1476375"/>
          <p14:tracePt t="38660" x="6259513" y="1476375"/>
          <p14:tracePt t="38669" x="6334125" y="1476375"/>
          <p14:tracePt t="38680" x="6396038" y="1476375"/>
          <p14:tracePt t="38685" x="6459538" y="1476375"/>
          <p14:tracePt t="38695" x="6534150" y="1476375"/>
          <p14:tracePt t="38700" x="6596063" y="1476375"/>
          <p14:tracePt t="38711" x="6646863" y="1476375"/>
          <p14:tracePt t="38721" x="6684963" y="1476375"/>
          <p14:tracePt t="38725" x="6734175" y="1476375"/>
          <p14:tracePt t="38735" x="6772275" y="1476375"/>
          <p14:tracePt t="38741" x="6834188" y="1476375"/>
          <p14:tracePt t="38752" x="6897688" y="1476375"/>
          <p14:tracePt t="38757" x="6921500" y="1476375"/>
          <p14:tracePt t="38768" x="6972300" y="1476375"/>
          <p14:tracePt t="38777" x="7034213" y="1476375"/>
          <p14:tracePt t="38782" x="7072313" y="1476375"/>
          <p14:tracePt t="38791" x="7097713" y="1476375"/>
          <p14:tracePt t="38798" x="7134225" y="1476375"/>
          <p14:tracePt t="38807" x="7146925" y="1476375"/>
          <p14:tracePt t="38817" x="7172325" y="1476375"/>
          <p14:tracePt t="38823" x="7197725" y="1476375"/>
          <p14:tracePt t="38832" x="7223125" y="1476375"/>
          <p14:tracePt t="38841" x="7235825" y="1476375"/>
          <p14:tracePt t="38848" x="7259638" y="1476375"/>
          <p14:tracePt t="38857" x="7272338" y="1476375"/>
          <p14:tracePt t="38861" x="7285038" y="1476375"/>
          <p14:tracePt t="38871" x="7310438" y="1476375"/>
          <p14:tracePt t="38882" x="7323138" y="1476375"/>
          <p14:tracePt t="38887" x="7335838" y="1476375"/>
          <p14:tracePt t="38903" x="7348538" y="1476375"/>
          <p14:tracePt t="38924" x="7372350" y="1476375"/>
          <p14:tracePt t="38977" x="7372350" y="1463675"/>
          <p14:tracePt t="38997" x="7385050" y="1439863"/>
          <p14:tracePt t="39004" x="7385050" y="1427163"/>
          <p14:tracePt t="39013" x="7385050" y="1401763"/>
          <p14:tracePt t="39019" x="7385050" y="1389063"/>
          <p14:tracePt t="39031" x="7385050" y="1363663"/>
          <p14:tracePt t="39040" x="7385050" y="1350963"/>
          <p14:tracePt t="39053" x="7385050" y="1327150"/>
          <p14:tracePt t="39070" x="7385050" y="1314450"/>
          <p14:tracePt t="39083" x="7385050" y="1301750"/>
          <p14:tracePt t="39099" x="7372350" y="1289050"/>
          <p14:tracePt t="39120" x="7359650" y="1276350"/>
          <p14:tracePt t="39123" x="7348538" y="1276350"/>
          <p14:tracePt t="39139" x="7323138" y="1276350"/>
          <p14:tracePt t="39149" x="7310438" y="1276350"/>
          <p14:tracePt t="39159" x="7272338" y="1276350"/>
          <p14:tracePt t="39164" x="7246938" y="1276350"/>
          <p14:tracePt t="39175" x="7223125" y="1250950"/>
          <p14:tracePt t="39181" x="7197725" y="1250950"/>
          <p14:tracePt t="39189" x="7159625" y="1250950"/>
          <p14:tracePt t="39200" x="7134225" y="1250950"/>
          <p14:tracePt t="39205" x="7072313" y="1250950"/>
          <p14:tracePt t="39215" x="7034213" y="1250950"/>
          <p14:tracePt t="39219" x="6985000" y="1238250"/>
          <p14:tracePt t="39230" x="6934200" y="1238250"/>
          <p14:tracePt t="39240" x="6859588" y="1238250"/>
          <p14:tracePt t="39246" x="6797675" y="1238250"/>
          <p14:tracePt t="39255" x="6759575" y="1238250"/>
          <p14:tracePt t="39260" x="6672263" y="1227138"/>
          <p14:tracePt t="39269" x="6621463" y="1227138"/>
          <p14:tracePt t="39282" x="6559550" y="1227138"/>
          <p14:tracePt t="39285" x="6508750" y="1227138"/>
          <p14:tracePt t="39295" x="6434138" y="1227138"/>
          <p14:tracePt t="39301" x="6359525" y="1227138"/>
          <p14:tracePt t="39311" x="6283325" y="1214438"/>
          <p14:tracePt t="39321" x="6234113" y="1214438"/>
          <p14:tracePt t="39325" x="6196013" y="1189038"/>
          <p14:tracePt t="39336" x="6121400" y="1189038"/>
          <p14:tracePt t="39341" x="6096000" y="1189038"/>
          <p14:tracePt t="39351" x="6045200" y="1189038"/>
          <p14:tracePt t="39361" x="6021388" y="1176338"/>
          <p14:tracePt t="39365" x="5995988" y="1176338"/>
          <p14:tracePt t="39377" x="5957888" y="1176338"/>
          <p14:tracePt t="39381" x="5932488" y="1176338"/>
          <p14:tracePt t="39391" x="5908675" y="1176338"/>
          <p14:tracePt t="39401" x="5883275" y="1176338"/>
          <p14:tracePt t="39407" x="5845175" y="1176338"/>
          <p14:tracePt t="39417" x="5821363" y="1176338"/>
          <p14:tracePt t="39421" x="5808663" y="1176338"/>
          <p14:tracePt t="39432" x="5770563" y="1176338"/>
          <p14:tracePt t="39441" x="5745163" y="1176338"/>
          <p14:tracePt t="39448" x="5708650" y="1176338"/>
          <p14:tracePt t="39457" x="5695950" y="1176338"/>
          <p14:tracePt t="39461" x="5657850" y="1176338"/>
          <p14:tracePt t="39471" x="5607050" y="1176338"/>
          <p14:tracePt t="39482" x="5545138" y="1176338"/>
          <p14:tracePt t="39488" x="5470525" y="1176338"/>
          <p14:tracePt t="39498" x="5407025" y="1150938"/>
          <p14:tracePt t="39501" x="5357813" y="1150938"/>
          <p14:tracePt t="39511" x="5294313" y="1150938"/>
          <p14:tracePt t="39521" x="5245100" y="1125538"/>
          <p14:tracePt t="39527" x="5207000" y="1125538"/>
          <p14:tracePt t="39537" x="5132388" y="1114425"/>
          <p14:tracePt t="39543" x="5106988" y="1114425"/>
          <p14:tracePt t="39553" x="5068888" y="1101725"/>
          <p14:tracePt t="39564" x="5057775" y="1089025"/>
          <p14:tracePt t="39567" x="5032375" y="1089025"/>
          <p14:tracePt t="39583" x="5019675" y="1089025"/>
          <p14:tracePt t="39593" x="4994275" y="1089025"/>
          <p14:tracePt t="39607" x="4981575" y="1089025"/>
          <p14:tracePt t="39619" x="4968875" y="1063625"/>
          <p14:tracePt t="39623" x="4956175" y="1063625"/>
          <p14:tracePt t="39633" x="4919663" y="1063625"/>
          <p14:tracePt t="39643" x="4906963" y="1063625"/>
          <p14:tracePt t="39649" x="4881563" y="1063625"/>
          <p14:tracePt t="39660" x="4856163" y="1050925"/>
          <p14:tracePt t="39664" x="4832350" y="1038225"/>
          <p14:tracePt t="39673" x="4806950" y="1038225"/>
          <p14:tracePt t="39689" x="4781550" y="1038225"/>
          <p14:tracePt t="39715" x="4768850" y="1038225"/>
          <p14:tracePt t="39725" x="4756150" y="1038225"/>
          <p14:tracePt t="39730" x="4743450" y="1038225"/>
          <p14:tracePt t="39746" x="4732338" y="1038225"/>
          <p14:tracePt t="39766" x="4719638" y="1038225"/>
          <p14:tracePt t="39790" x="4706938" y="1038225"/>
          <p14:tracePt t="39796" x="4694238" y="1038225"/>
          <p14:tracePt t="39805" x="4681538" y="1038225"/>
          <p14:tracePt t="39815" x="4668838" y="1038225"/>
          <p14:tracePt t="39830" x="4656138" y="1038225"/>
          <p14:tracePt t="39846" x="4643438" y="1038225"/>
          <p14:tracePt t="39861" x="4619625" y="1038225"/>
          <p14:tracePt t="39881" x="4619625" y="1050925"/>
          <p14:tracePt t="39896" x="4606925" y="1050925"/>
          <p14:tracePt t="39902" x="4581525" y="1063625"/>
          <p14:tracePt t="39911" x="4568825" y="1076325"/>
          <p14:tracePt t="39922" x="4556125" y="1089025"/>
          <p14:tracePt t="39925" x="4543425" y="1089025"/>
          <p14:tracePt t="39935" x="4506913" y="1089025"/>
          <p14:tracePt t="39942" x="4481513" y="1114425"/>
          <p14:tracePt t="39962" x="4456113" y="1114425"/>
          <p14:tracePt t="39980" x="4406900" y="1138238"/>
          <p14:tracePt t="39982" x="4394200" y="1138238"/>
          <p14:tracePt t="40001" x="4381500" y="1163638"/>
          <p14:tracePt t="40017" x="4368800" y="1163638"/>
          <p14:tracePt t="40037" x="4356100" y="1163638"/>
          <p14:tracePt t="40067" x="4343400" y="1163638"/>
          <p14:tracePt t="40083" x="4330700" y="1176338"/>
          <p14:tracePt t="40104" x="4318000" y="1189038"/>
          <p14:tracePt t="40128" x="4305300" y="1201738"/>
          <p14:tracePt t="40193" x="4305300" y="1214438"/>
          <p14:tracePt t="40203" x="4305300" y="1227138"/>
          <p14:tracePt t="40214" x="4305300" y="1238250"/>
          <p14:tracePt t="40219" x="4305300" y="1263650"/>
          <p14:tracePt t="40230" x="4305300" y="1301750"/>
          <p14:tracePt t="40233" x="4305300" y="1327150"/>
          <p14:tracePt t="40243" x="4305300" y="1363663"/>
          <p14:tracePt t="40253" x="4318000" y="1401763"/>
          <p14:tracePt t="40259" x="4356100" y="1414463"/>
          <p14:tracePt t="40270" x="4406900" y="1463675"/>
          <p14:tracePt t="40273" x="4430713" y="1476375"/>
          <p14:tracePt t="40283" x="4494213" y="1501775"/>
          <p14:tracePt t="40293" x="4530725" y="1539875"/>
          <p14:tracePt t="40299" x="4581525" y="1539875"/>
          <p14:tracePt t="40309" x="4656138" y="1576388"/>
          <p14:tracePt t="40315" x="4719638" y="1589088"/>
          <p14:tracePt t="40325" x="4781550" y="1589088"/>
          <p14:tracePt t="40336" x="4819650" y="1601788"/>
          <p14:tracePt t="40340" x="4868863" y="1601788"/>
          <p14:tracePt t="40350" x="4906963" y="1601788"/>
          <p14:tracePt t="40355" x="4956175" y="1627188"/>
          <p14:tracePt t="40365" x="4994275" y="1627188"/>
          <p14:tracePt t="40375" x="5057775" y="1627188"/>
          <p14:tracePt t="40380" x="5119688" y="1627188"/>
          <p14:tracePt t="40390" x="5181600" y="1627188"/>
          <p14:tracePt t="40396" x="5245100" y="1627188"/>
          <p14:tracePt t="40405" x="5319713" y="1627188"/>
          <p14:tracePt t="40415" x="5383213" y="1627188"/>
          <p14:tracePt t="40419" x="5457825" y="1627188"/>
          <p14:tracePt t="40431" x="5532438" y="1627188"/>
          <p14:tracePt t="40436" x="5632450" y="1627188"/>
          <p14:tracePt t="40446" x="5719763" y="1627188"/>
          <p14:tracePt t="40455" x="5845175" y="1627188"/>
          <p14:tracePt t="40463" x="5957888" y="1627188"/>
          <p14:tracePt t="40472" x="6070600" y="1627188"/>
          <p14:tracePt t="40476" x="6208713" y="1627188"/>
          <p14:tracePt t="40485" x="6334125" y="1627188"/>
          <p14:tracePt t="40496" x="6459538" y="1627188"/>
          <p14:tracePt t="40502" x="6572250" y="1627188"/>
          <p14:tracePt t="40513" x="6672263" y="1614488"/>
          <p14:tracePt t="40515" x="6759575" y="1589088"/>
          <p14:tracePt t="40526" x="6872288" y="1539875"/>
          <p14:tracePt t="40538" x="6921500" y="1514475"/>
          <p14:tracePt t="40541" x="6985000" y="1450975"/>
          <p14:tracePt t="40552" x="7021513" y="1414463"/>
          <p14:tracePt t="40557" x="7046913" y="1389063"/>
          <p14:tracePt t="40567" x="7097713" y="1350963"/>
          <p14:tracePt t="40577" x="7097713" y="1327150"/>
          <p14:tracePt t="40581" x="7123113" y="1276350"/>
          <p14:tracePt t="40591" x="7123113" y="1250950"/>
          <p14:tracePt t="40597" x="7134225" y="1227138"/>
          <p14:tracePt t="40608" x="7134225" y="1214438"/>
          <p14:tracePt t="40617" x="7134225" y="1201738"/>
          <p14:tracePt t="40621" x="7134225" y="1189038"/>
          <p14:tracePt t="40632" x="7134225" y="1163638"/>
          <p14:tracePt t="40637" x="7134225" y="1150938"/>
          <p14:tracePt t="40658" x="7134225" y="1125538"/>
          <p14:tracePt t="40673" x="7123113" y="1089025"/>
          <p14:tracePt t="40678" x="7110413" y="1076325"/>
          <p14:tracePt t="40687" x="7085013" y="1076325"/>
          <p14:tracePt t="40697" x="7046913" y="1063625"/>
          <p14:tracePt t="40703" x="6997700" y="1038225"/>
          <p14:tracePt t="40713" x="6921500" y="1025525"/>
          <p14:tracePt t="40718" x="6884988" y="1001713"/>
          <p14:tracePt t="40727" x="6821488" y="1001713"/>
          <p14:tracePt t="40738" x="6759575" y="1001713"/>
          <p14:tracePt t="40744" x="6684963" y="1001713"/>
          <p14:tracePt t="40753" x="6608763" y="1001713"/>
          <p14:tracePt t="40757" x="6546850" y="1001713"/>
          <p14:tracePt t="40767" x="6434138" y="1001713"/>
          <p14:tracePt t="40778" x="6334125" y="1001713"/>
          <p14:tracePt t="40784" x="6246813" y="1001713"/>
          <p14:tracePt t="40793" x="6121400" y="1001713"/>
          <p14:tracePt t="40800" x="6008688" y="1001713"/>
          <p14:tracePt t="40810" x="5895975" y="1001713"/>
          <p14:tracePt t="40819" x="5770563" y="1001713"/>
          <p14:tracePt t="40823" x="5670550" y="1001713"/>
          <p14:tracePt t="40833" x="5607050" y="1001713"/>
          <p14:tracePt t="40840" x="5545138" y="1001713"/>
          <p14:tracePt t="40849" x="5507038" y="1001713"/>
          <p14:tracePt t="40859" x="5470525" y="1001713"/>
          <p14:tracePt t="40863" x="5445125" y="1001713"/>
          <p14:tracePt t="40875" x="5419725" y="1001713"/>
          <p14:tracePt t="40880" x="5394325" y="1001713"/>
          <p14:tracePt t="40889" x="5370513" y="1001713"/>
          <p14:tracePt t="40899" x="5345113" y="1001713"/>
          <p14:tracePt t="40905" x="5319713" y="1001713"/>
          <p14:tracePt t="40915" x="5281613" y="1001713"/>
          <p14:tracePt t="40920" x="5257800" y="1001713"/>
          <p14:tracePt t="40930" x="5207000" y="1001713"/>
          <p14:tracePt t="40940" x="5170488" y="1001713"/>
          <p14:tracePt t="40947" x="5106988" y="1001713"/>
          <p14:tracePt t="40955" x="5057775" y="1001713"/>
          <p14:tracePt t="40959" x="4994275" y="1001713"/>
          <p14:tracePt t="40969" x="4956175" y="1001713"/>
          <p14:tracePt t="40980" x="4906963" y="1001713"/>
          <p14:tracePt t="40986" x="4881563" y="1001713"/>
          <p14:tracePt t="40996" x="4843463" y="1001713"/>
          <p14:tracePt t="40999" x="4781550" y="1001713"/>
          <p14:tracePt t="41009" x="4719638" y="1001713"/>
          <p14:tracePt t="41019" x="4681538" y="976313"/>
          <p14:tracePt t="41025" x="4606925" y="976313"/>
          <p14:tracePt t="41036" x="4581525" y="976313"/>
          <p14:tracePt t="41041" x="4556125" y="976313"/>
          <p14:tracePt t="41051" x="4506913" y="976313"/>
          <p14:tracePt t="41062" x="4494213" y="976313"/>
          <p14:tracePt t="41065" x="4481513" y="976313"/>
          <p14:tracePt t="41075" x="4443413" y="976313"/>
          <p14:tracePt t="41081" x="4418013" y="976313"/>
          <p14:tracePt t="41091" x="4368800" y="976313"/>
          <p14:tracePt t="41101" x="4318000" y="976313"/>
          <p14:tracePt t="41114" x="4268788" y="976313"/>
          <p14:tracePt t="41116" x="4217988" y="976313"/>
          <p14:tracePt t="41122" x="4181475" y="976313"/>
          <p14:tracePt t="41131" x="4130675" y="976313"/>
          <p14:tracePt t="41141" x="4092575" y="976313"/>
          <p14:tracePt t="41148" x="4068763" y="976313"/>
          <p14:tracePt t="41157" x="4030663" y="976313"/>
          <p14:tracePt t="41163" x="3992563" y="976313"/>
          <p14:tracePt t="41173" x="3968750" y="989013"/>
          <p14:tracePt t="41178" x="3917950" y="1001713"/>
          <p14:tracePt t="41187" x="3905250" y="1014413"/>
          <p14:tracePt t="41197" x="3879850" y="1050925"/>
          <p14:tracePt t="41203" x="3856038" y="1076325"/>
          <p14:tracePt t="41213" x="3843338" y="1114425"/>
          <p14:tracePt t="41219" x="3843338" y="1163638"/>
          <p14:tracePt t="41230" x="3830638" y="1227138"/>
          <p14:tracePt t="41240" x="3830638" y="1263650"/>
          <p14:tracePt t="41244" x="3830638" y="1314450"/>
          <p14:tracePt t="41254" x="3830638" y="1350963"/>
          <p14:tracePt t="41260" x="3830638" y="1376363"/>
          <p14:tracePt t="41270" x="3830638" y="1401763"/>
          <p14:tracePt t="41280" x="3830638" y="1414463"/>
          <p14:tracePt t="41283" x="3843338" y="1439863"/>
          <p14:tracePt t="41293" x="3856038" y="1450975"/>
          <p14:tracePt t="41300" x="3879850" y="1450975"/>
          <p14:tracePt t="41310" x="3892550" y="1450975"/>
          <p14:tracePt t="41320" x="3917950" y="1450975"/>
          <p14:tracePt t="41323" x="3930650" y="1450975"/>
          <p14:tracePt t="41333" x="3943350" y="1450975"/>
          <p14:tracePt t="41350" x="3968750" y="1450975"/>
          <p14:tracePt t="41360" x="3979863" y="1439863"/>
          <p14:tracePt t="41363" x="3992563" y="1427163"/>
          <p14:tracePt t="41373" x="4005263" y="1401763"/>
          <p14:tracePt t="41390" x="4005263" y="1376363"/>
          <p14:tracePt t="41405" x="4005263" y="1363663"/>
          <p14:tracePt t="41419" x="4005263" y="1350963"/>
          <p14:tracePt t="41470" x="4005263" y="1339850"/>
          <p14:tracePt t="41495" x="3992563" y="1339850"/>
          <p14:tracePt t="41521" x="3979863" y="1339850"/>
          <p14:tracePt t="41535" x="3956050" y="1339850"/>
          <p14:tracePt t="41541" x="3943350" y="1350963"/>
          <p14:tracePt t="41562" x="3930650" y="1376363"/>
          <p14:tracePt t="41581" x="3930650" y="1401763"/>
          <p14:tracePt t="41723" x="3830638" y="1401763"/>
          <p14:tracePt t="41728" x="3667125" y="1263650"/>
          <p14:tracePt t="41737" x="3492500" y="1163638"/>
          <p14:tracePt t="41748" x="3354388" y="1063625"/>
          <p14:tracePt t="41754" x="3216275" y="976313"/>
          <p14:tracePt t="41763" x="3079750" y="901700"/>
          <p14:tracePt t="41767" x="2967038" y="838200"/>
          <p14:tracePt t="41779" x="2841625" y="776288"/>
          <p14:tracePt t="41789" x="2741613" y="750888"/>
          <p14:tracePt t="41794" x="2667000" y="712788"/>
          <p14:tracePt t="41804" x="2603500" y="688975"/>
          <p14:tracePt t="41809" x="2554288" y="688975"/>
          <p14:tracePt t="41819" x="2516188" y="663575"/>
          <p14:tracePt t="41829" x="2503488" y="663575"/>
          <p14:tracePt t="41834" x="2478088" y="663575"/>
          <p14:tracePt t="41845" x="2441575" y="663575"/>
          <p14:tracePt t="41850" x="2416175" y="663575"/>
          <p14:tracePt t="41870" x="2403475" y="663575"/>
          <p14:tracePt t="41873" x="2378075" y="676275"/>
          <p14:tracePt t="41959" x="2365375" y="688975"/>
          <p14:tracePt t="41975" x="2365375" y="712788"/>
          <p14:tracePt t="41985" x="2365375" y="725488"/>
          <p14:tracePt t="41989" x="2403475" y="776288"/>
          <p14:tracePt t="41999" x="2465388" y="825500"/>
          <p14:tracePt t="42006" x="2541588" y="863600"/>
          <p14:tracePt t="42015" x="2616200" y="876300"/>
          <p14:tracePt t="42025" x="2690813" y="912813"/>
          <p14:tracePt t="42029" x="2741613" y="912813"/>
          <p14:tracePt t="42040" x="2790825" y="925513"/>
          <p14:tracePt t="42046" x="2841625" y="925513"/>
          <p14:tracePt t="42056" x="2903538" y="938213"/>
          <p14:tracePt t="42065" x="2928938" y="938213"/>
          <p14:tracePt t="42071" x="2954338" y="938213"/>
          <p14:tracePt t="42081" x="2967038" y="950913"/>
          <p14:tracePt t="42217" x="2954338" y="963613"/>
          <p14:tracePt t="42237" x="2941638" y="963613"/>
          <p14:tracePt t="42247" x="2928938" y="963613"/>
          <p14:tracePt t="42257" x="2903538" y="963613"/>
          <p14:tracePt t="42262" x="2879725" y="963613"/>
          <p14:tracePt t="42271" x="2854325" y="963613"/>
          <p14:tracePt t="42279" x="2828925" y="963613"/>
          <p14:tracePt t="42288" x="2790825" y="963613"/>
          <p14:tracePt t="42298" x="2754313" y="963613"/>
          <p14:tracePt t="42304" x="2703513" y="963613"/>
          <p14:tracePt t="42314" x="2678113" y="963613"/>
          <p14:tracePt t="42317" x="2654300" y="963613"/>
          <p14:tracePt t="42343" x="2628900" y="963613"/>
          <p14:tracePt t="42473" x="2678113" y="963613"/>
          <p14:tracePt t="42483" x="2778125" y="989013"/>
          <p14:tracePt t="42489" x="2890838" y="1014413"/>
          <p14:tracePt t="42500" x="2992438" y="1050925"/>
          <p14:tracePt t="42510" x="3128963" y="1089025"/>
          <p14:tracePt t="42513" x="3228975" y="1114425"/>
          <p14:tracePt t="42523" x="3341688" y="1150938"/>
          <p14:tracePt t="42530" x="3454400" y="1214438"/>
          <p14:tracePt t="42539" x="3530600" y="1250950"/>
          <p14:tracePt t="42549" x="3579813" y="1276350"/>
          <p14:tracePt t="42555" x="3630613" y="1301750"/>
          <p14:tracePt t="42565" x="3692525" y="1339850"/>
          <p14:tracePt t="42569" x="3767138" y="1376363"/>
          <p14:tracePt t="42580" x="3817938" y="1414463"/>
          <p14:tracePt t="42589" x="3856038" y="1414463"/>
          <p14:tracePt t="42595" x="3905250" y="1463675"/>
          <p14:tracePt t="42605" x="3930650" y="1476375"/>
          <p14:tracePt t="42609" x="3943350" y="1501775"/>
          <p14:tracePt t="42619" x="3968750" y="1514475"/>
          <p14:tracePt t="42631" x="3992563" y="1539875"/>
          <p14:tracePt t="42635" x="4017963" y="1539875"/>
          <p14:tracePt t="42645" x="4056063" y="1589088"/>
          <p14:tracePt t="42651" x="4068763" y="1589088"/>
          <p14:tracePt t="42663" x="4092575" y="1614488"/>
          <p14:tracePt t="42672" x="4105275" y="1627188"/>
          <p14:tracePt t="42676" x="4130675" y="1639888"/>
          <p14:tracePt t="42691" x="4143375" y="1663700"/>
          <p14:tracePt t="42712" x="4156075" y="1663700"/>
          <p14:tracePt t="42715" x="4168775" y="1663700"/>
          <p14:tracePt t="42731" x="4217988" y="1676400"/>
          <p14:tracePt t="42741" x="4243388" y="1676400"/>
          <p14:tracePt t="42751" x="4281488" y="1676400"/>
          <p14:tracePt t="42757" x="4318000" y="1676400"/>
          <p14:tracePt t="42768" x="4343400" y="1689100"/>
          <p14:tracePt t="42772" x="4356100" y="1689100"/>
          <p14:tracePt t="42782" x="4368800" y="1689100"/>
          <p14:tracePt t="42791" x="4381500" y="1689100"/>
          <p14:tracePt t="42853" x="4381500" y="1676400"/>
          <p14:tracePt t="42863" x="4381500" y="1663700"/>
          <p14:tracePt t="42873" x="4381500" y="1627188"/>
          <p14:tracePt t="42878" x="4381500" y="1601788"/>
          <p14:tracePt t="42887" x="4381500" y="1576388"/>
          <p14:tracePt t="42894" x="4381500" y="1563688"/>
          <p14:tracePt t="42904" x="4368800" y="1527175"/>
          <p14:tracePt t="42913" x="4368800" y="1514475"/>
          <p14:tracePt t="42917" x="4368800" y="1501775"/>
          <p14:tracePt t="42928" x="4343400" y="1489075"/>
          <p14:tracePt t="42933" x="4330700" y="1476375"/>
          <p14:tracePt t="42944" x="4318000" y="1463675"/>
          <p14:tracePt t="42957" x="4294188" y="1439863"/>
          <p14:tracePt t="42974" x="4281488" y="1439863"/>
          <p14:tracePt t="42999" x="4256088" y="1439863"/>
          <p14:tracePt t="43013" x="4243388" y="1439863"/>
          <p14:tracePt t="43033" x="4230688" y="1439863"/>
          <p14:tracePt t="43049" x="4217988" y="1439863"/>
          <p14:tracePt t="43063" x="4205288" y="1439863"/>
          <p14:tracePt t="43080" x="4192588" y="1439863"/>
          <p14:tracePt t="43089" x="4168775" y="1439863"/>
          <p14:tracePt t="43099" x="4156075" y="1439863"/>
          <p14:tracePt t="43105" x="4130675" y="1439863"/>
          <p14:tracePt t="43115" x="4081463" y="1439863"/>
          <p14:tracePt t="43119" x="4056063" y="1439863"/>
          <p14:tracePt t="43139" x="4030663" y="1439863"/>
          <p14:tracePt t="43145" x="4017963" y="1439863"/>
          <p14:tracePt t="43155" x="4005263" y="1439863"/>
          <p14:tracePt t="43160" x="3979863" y="1439863"/>
          <p14:tracePt t="43169" x="3956050" y="1439863"/>
          <p14:tracePt t="43180" x="3930650" y="1439863"/>
          <p14:tracePt t="43185" x="3892550" y="1439863"/>
          <p14:tracePt t="43195" x="3830638" y="1439863"/>
          <p14:tracePt t="43201" x="3717925" y="1414463"/>
          <p14:tracePt t="43228" x="3554413" y="1363663"/>
          <p14:tracePt t="43235" x="3492500" y="1339850"/>
          <p14:tracePt t="43241" x="3429000" y="1314450"/>
          <p14:tracePt t="43251" x="3354388" y="1276350"/>
          <p14:tracePt t="43261" x="3267075" y="1227138"/>
          <p14:tracePt t="43265" x="3192463" y="1189038"/>
          <p14:tracePt t="43278" x="3079750" y="1138238"/>
          <p14:tracePt t="43281" x="2967038" y="1076325"/>
          <p14:tracePt t="43291" x="2867025" y="1038225"/>
          <p14:tracePt t="43302" x="2803525" y="1001713"/>
          <p14:tracePt t="43307" x="2703513" y="963613"/>
          <p14:tracePt t="43317" x="2641600" y="925513"/>
          <p14:tracePt t="43321" x="2603500" y="912813"/>
          <p14:tracePt t="43332" x="2554288" y="889000"/>
          <p14:tracePt t="43342" x="2528888" y="850900"/>
          <p14:tracePt t="43347" x="2465388" y="838200"/>
          <p14:tracePt t="43357" x="2441575" y="801688"/>
          <p14:tracePt t="43361" x="2416175" y="788988"/>
          <p14:tracePt t="43372" x="2390775" y="776288"/>
          <p14:tracePt t="43381" x="2378075" y="763588"/>
          <p14:tracePt t="43401" x="2365375" y="763588"/>
          <p14:tracePt t="43523" x="2352675" y="763588"/>
          <p14:tracePt t="43534" x="2339975" y="763588"/>
          <p14:tracePt t="43547" x="2328863" y="763588"/>
          <p14:tracePt t="43558" x="2303463" y="776288"/>
          <p14:tracePt t="43573" x="2290763" y="788988"/>
          <p14:tracePt t="43599" x="2278063" y="801688"/>
          <p14:tracePt t="43633" x="2265363" y="812800"/>
          <p14:tracePt t="43659" x="2252663" y="825500"/>
          <p14:tracePt t="43669" x="2239963" y="838200"/>
          <p14:tracePt t="43700" x="2239963" y="850900"/>
          <p14:tracePt t="44027" x="2239963" y="863600"/>
          <p14:tracePt t="44047" x="2239963" y="876300"/>
          <p14:tracePt t="44053" x="2239963" y="901700"/>
          <p14:tracePt t="44064" x="2252663" y="901700"/>
          <p14:tracePt t="44067" x="2290763" y="912813"/>
          <p14:tracePt t="44077" x="2316163" y="912813"/>
          <p14:tracePt t="44087" x="2352675" y="925513"/>
          <p14:tracePt t="44093" x="2390775" y="938213"/>
          <p14:tracePt t="44102" x="2441575" y="963613"/>
          <p14:tracePt t="44112" x="2478088" y="963613"/>
          <p14:tracePt t="44118" x="2516188" y="963613"/>
          <p14:tracePt t="44127" x="2554288" y="976313"/>
          <p14:tracePt t="44131" x="2565400" y="976313"/>
          <p14:tracePt t="44144" x="2590800" y="976313"/>
          <p14:tracePt t="44154" x="2616200" y="976313"/>
          <p14:tracePt t="44158" x="2641600" y="989013"/>
          <p14:tracePt t="44173" x="2667000" y="989013"/>
          <p14:tracePt t="44183" x="2690813" y="989013"/>
          <p14:tracePt t="44194" x="2703513" y="989013"/>
          <p14:tracePt t="44198" x="2741613" y="1001713"/>
          <p14:tracePt t="44208" x="2767013" y="1001713"/>
          <p14:tracePt t="44213" x="2803525" y="1001713"/>
          <p14:tracePt t="44224" x="2854325" y="1014413"/>
          <p14:tracePt t="44233" x="2941638" y="1050925"/>
          <p14:tracePt t="44239" x="3003550" y="1063625"/>
          <p14:tracePt t="44249" x="3092450" y="1101725"/>
          <p14:tracePt t="44253" x="3154363" y="1101725"/>
          <p14:tracePt t="44263" x="3241675" y="1138238"/>
          <p14:tracePt t="44274" x="3328988" y="1163638"/>
          <p14:tracePt t="44279" x="3417888" y="1176338"/>
          <p14:tracePt t="44289" x="3505200" y="1227138"/>
          <p14:tracePt t="44293" x="3592513" y="1250950"/>
          <p14:tracePt t="44303" x="3667125" y="1250950"/>
          <p14:tracePt t="44313" x="3743325" y="1276350"/>
          <p14:tracePt t="44319" x="3805238" y="1289050"/>
          <p14:tracePt t="44330" x="3856038" y="1314450"/>
          <p14:tracePt t="44333" x="3879850" y="1327150"/>
          <p14:tracePt t="44343" x="3930650" y="1339850"/>
          <p14:tracePt t="44353" x="3943350" y="1339850"/>
          <p14:tracePt t="44360" x="3968750" y="1350963"/>
          <p14:tracePt t="44370" x="3979863" y="1363663"/>
          <p14:tracePt t="44377" x="4005263" y="1363663"/>
          <p14:tracePt t="44385" x="4017963" y="1376363"/>
          <p14:tracePt t="44395" x="4043363" y="1389063"/>
          <p14:tracePt t="44411" x="4056063" y="1401763"/>
          <p14:tracePt t="44415" x="4068763" y="1401763"/>
          <p14:tracePt t="44426" x="4068763" y="1414463"/>
          <p14:tracePt t="44431" x="4081463" y="1414463"/>
          <p14:tracePt t="44442" x="4092575" y="1427163"/>
          <p14:tracePt t="44455" x="4105275" y="1427163"/>
          <p14:tracePt t="44481" x="4117975" y="1439863"/>
          <p14:tracePt t="44657" x="4117975" y="1450975"/>
          <p14:tracePt t="44800" x="4130675" y="1450975"/>
          <p14:tracePt t="44805" x="4192588" y="1450975"/>
          <p14:tracePt t="44816" x="4281488" y="1450975"/>
          <p14:tracePt t="44819" x="4343400" y="1450975"/>
          <p14:tracePt t="44829" x="4394200" y="1450975"/>
          <p14:tracePt t="44840" x="4430713" y="1450975"/>
          <p14:tracePt t="44845" x="4506913" y="1463675"/>
          <p14:tracePt t="44856" x="4543425" y="1463675"/>
          <p14:tracePt t="44860" x="4581525" y="1463675"/>
          <p14:tracePt t="44870" x="4606925" y="1463675"/>
          <p14:tracePt t="44880" x="4630738" y="1476375"/>
          <p14:tracePt t="44981" x="4643438" y="1476375"/>
          <p14:tracePt t="44995" x="4656138" y="1476375"/>
          <p14:tracePt t="45393" x="4668838" y="1476375"/>
          <p14:tracePt t="45697" x="4681538" y="1476375"/>
          <p14:tracePt t="45708" x="4694238" y="1476375"/>
          <p14:tracePt t="45721" x="4719638" y="1476375"/>
          <p14:tracePt t="45731" x="4743450" y="1476375"/>
          <p14:tracePt t="45737" x="4781550" y="1476375"/>
          <p14:tracePt t="45747" x="4806950" y="1476375"/>
          <p14:tracePt t="45759" x="4819650" y="1476375"/>
          <p14:tracePt t="45761" x="4856163" y="1476375"/>
          <p14:tracePt t="45774" x="4881563" y="1476375"/>
          <p14:tracePt t="45777" x="4906963" y="1476375"/>
          <p14:tracePt t="45788" x="4932363" y="1476375"/>
          <p14:tracePt t="45804" x="4945063" y="1476375"/>
          <p14:tracePt t="46181" x="4956175" y="1476375"/>
          <p14:tracePt t="46195" x="4968875" y="1476375"/>
          <p14:tracePt t="46208" x="4981575" y="1476375"/>
          <p14:tracePt t="46217" x="5006975" y="1476375"/>
          <p14:tracePt t="46221" x="5019675" y="1476375"/>
          <p14:tracePt t="46258" x="5045075" y="1476375"/>
          <p14:tracePt t="46291" x="5057775" y="1476375"/>
          <p14:tracePt t="46311" x="5068888" y="1476375"/>
          <p14:tracePt t="46327" x="5081588" y="1476375"/>
          <p14:tracePt t="46343" x="5094288" y="1476375"/>
          <p14:tracePt t="46353" x="5119688" y="1476375"/>
          <p14:tracePt t="46363" x="5132388" y="1476375"/>
          <p14:tracePt t="46367" x="5145088" y="1476375"/>
          <p14:tracePt t="46377" x="5157788" y="1476375"/>
          <p14:tracePt t="46403" x="5181600" y="1476375"/>
          <p14:tracePt t="46417" x="5194300" y="1476375"/>
          <p14:tracePt t="46424" x="5207000" y="1489075"/>
          <p14:tracePt t="46433" x="5219700" y="1489075"/>
          <p14:tracePt t="46444" x="5232400" y="1489075"/>
          <p14:tracePt t="46449" x="5257800" y="1489075"/>
          <p14:tracePt t="46459" x="5281613" y="1501775"/>
          <p14:tracePt t="46474" x="5294313" y="1501775"/>
          <p14:tracePt t="46483" x="5307013" y="1501775"/>
          <p14:tracePt t="46490" x="5319713" y="1501775"/>
          <p14:tracePt t="46509" x="5332413" y="1501775"/>
          <p14:tracePt t="46560" x="5345113" y="1501775"/>
          <p14:tracePt t="47492" x="5370513" y="1501775"/>
          <p14:tracePt t="47507" x="5383213" y="1501775"/>
          <p14:tracePt t="47517" x="5419725" y="1501775"/>
          <p14:tracePt t="47534" x="5432425" y="1501775"/>
          <p14:tracePt t="47543" x="5470525" y="1501775"/>
          <p14:tracePt t="47557" x="5483225" y="1501775"/>
          <p14:tracePt t="47563" x="5495925" y="1501775"/>
          <p14:tracePt t="47583" x="5507038" y="1501775"/>
          <p14:tracePt t="47587" x="5519738" y="1501775"/>
          <p14:tracePt t="47600" x="5545138" y="1501775"/>
          <p14:tracePt t="47613" x="5557838" y="1501775"/>
          <p14:tracePt t="47629" x="5583238" y="1501775"/>
          <p14:tracePt t="47713" x="5595938" y="1501775"/>
          <p14:tracePt t="47756" x="5583238" y="1501775"/>
          <p14:tracePt t="47780" x="5557838" y="1501775"/>
          <p14:tracePt t="47795" x="5545138" y="1501775"/>
          <p14:tracePt t="47805" x="5532438" y="1501775"/>
          <p14:tracePt t="47820" x="5519738" y="1501775"/>
          <p14:tracePt t="47829" x="5507038" y="1501775"/>
          <p14:tracePt t="47845" x="5495925" y="1501775"/>
          <p14:tracePt t="47875" x="5483225" y="1501775"/>
          <p14:tracePt t="47941" x="5495925" y="1501775"/>
          <p14:tracePt t="47968" x="5507038" y="1501775"/>
          <p14:tracePt t="47991" x="5519738" y="1501775"/>
          <p14:tracePt t="48031" x="5519738" y="1489075"/>
          <p14:tracePt t="48037" x="5507038" y="1476375"/>
          <p14:tracePt t="48048" x="5445125" y="1439863"/>
          <p14:tracePt t="48057" x="5370513" y="1401763"/>
          <p14:tracePt t="48064" x="5294313" y="1363663"/>
          <p14:tracePt t="48073" x="5207000" y="1339850"/>
          <p14:tracePt t="48077" x="5157788" y="1327150"/>
          <p14:tracePt t="48087" x="5119688" y="1327150"/>
          <p14:tracePt t="48097" x="5094288" y="1327150"/>
          <p14:tracePt t="48103" x="5068888" y="1314450"/>
          <p14:tracePt t="48214" x="5057775" y="1314450"/>
          <p14:tracePt t="48233" x="5068888" y="1327150"/>
          <p14:tracePt t="48249" x="5094288" y="1327150"/>
          <p14:tracePt t="48256" x="5106988" y="1327150"/>
          <p14:tracePt t="48275" x="5119688" y="1327150"/>
          <p14:tracePt t="48359" x="5132388" y="1327150"/>
          <p14:tracePt t="48370" x="5132388" y="1339850"/>
          <p14:tracePt t="48385" x="5132388" y="1363663"/>
          <p14:tracePt t="48395" x="5157788" y="1376363"/>
          <p14:tracePt t="48401" x="5157788" y="1389063"/>
          <p14:tracePt t="48412" x="5170488" y="1389063"/>
          <p14:tracePt t="48422" x="5170488" y="1401763"/>
          <p14:tracePt t="48425" x="5181600" y="1401763"/>
          <p14:tracePt t="48435" x="5181600" y="1414463"/>
          <p14:tracePt t="48451" x="5207000" y="1414463"/>
          <p14:tracePt t="48462" x="5219700" y="1414463"/>
          <p14:tracePt t="48465" x="5257800" y="1401763"/>
          <p14:tracePt t="48475" x="5281613" y="1363663"/>
          <p14:tracePt t="48481" x="5307013" y="1339850"/>
          <p14:tracePt t="48491" x="5319713" y="1276350"/>
          <p14:tracePt t="48501" x="5345113" y="1250950"/>
          <p14:tracePt t="48506" x="5357813" y="1214438"/>
          <p14:tracePt t="48517" x="5370513" y="1189038"/>
          <p14:tracePt t="48522" x="5370513" y="1176338"/>
          <p14:tracePt t="48531" x="5394325" y="1163638"/>
          <p14:tracePt t="48592" x="5394325" y="1150938"/>
          <p14:tracePt t="48634" x="5394325" y="1138238"/>
          <p14:tracePt t="48654" x="5394325" y="1125538"/>
          <p14:tracePt t="48748" x="5394325" y="1114425"/>
          <p14:tracePt t="48757" x="5383213" y="1114425"/>
          <p14:tracePt t="48784" x="5370513" y="1114425"/>
          <p14:tracePt t="48799" x="5332413" y="1114425"/>
          <p14:tracePt t="48813" x="5319713" y="1114425"/>
          <p14:tracePt t="48823" x="5294313" y="1138238"/>
          <p14:tracePt t="48840" x="5281613" y="1150938"/>
          <p14:tracePt t="48854" x="5281613" y="1176338"/>
          <p14:tracePt t="48865" x="5257800" y="1214438"/>
          <p14:tracePt t="48869" x="5257800" y="1238250"/>
          <p14:tracePt t="48880" x="5257800" y="1250950"/>
          <p14:tracePt t="48889" x="5257800" y="1276350"/>
          <p14:tracePt t="48895" x="5257800" y="1289050"/>
          <p14:tracePt t="48906" x="5257800" y="1301750"/>
          <p14:tracePt t="48909" x="5270500" y="1314450"/>
          <p14:tracePt t="48935" x="5270500" y="1327150"/>
          <p14:tracePt t="48950" x="5281613" y="1327150"/>
          <p14:tracePt t="48972" x="5281613" y="1339850"/>
          <p14:tracePt t="49005" x="5294313" y="1339850"/>
          <p14:tracePt t="49011" x="5307013" y="1339850"/>
          <p14:tracePt t="49022" x="5319713" y="1339850"/>
          <p14:tracePt t="49032" x="5332413" y="1339850"/>
          <p14:tracePt t="49036" x="5357813" y="1339850"/>
          <p14:tracePt t="49045" x="5370513" y="1314450"/>
          <p14:tracePt t="49051" x="5394325" y="1301750"/>
          <p14:tracePt t="49061" x="5407025" y="1276350"/>
          <p14:tracePt t="49072" x="5432425" y="1238250"/>
          <p14:tracePt t="49078" x="5445125" y="1214438"/>
          <p14:tracePt t="49087" x="5457825" y="1189038"/>
          <p14:tracePt t="49091" x="5483225" y="1150938"/>
          <p14:tracePt t="49111" x="5483225" y="1138238"/>
          <p14:tracePt t="49117" x="5483225" y="1125538"/>
          <p14:tracePt t="49138" x="5483225" y="1114425"/>
          <p14:tracePt t="49151" x="5483225" y="1101725"/>
          <p14:tracePt t="49162" x="5483225" y="1089025"/>
          <p14:tracePt t="49167" x="5483225" y="1076325"/>
          <p14:tracePt t="49188" x="5483225" y="1050925"/>
          <p14:tracePt t="49207" x="5470525" y="1038225"/>
          <p14:tracePt t="49227" x="5457825" y="1038225"/>
          <p14:tracePt t="49254" x="5445125" y="1038225"/>
          <p14:tracePt t="49257" x="5432425" y="1038225"/>
          <p14:tracePt t="49267" x="5407025" y="1050925"/>
          <p14:tracePt t="49278" x="5407025" y="1076325"/>
          <p14:tracePt t="49284" x="5383213" y="1089025"/>
          <p14:tracePt t="49294" x="5383213" y="1125538"/>
          <p14:tracePt t="49299" x="5370513" y="1163638"/>
          <p14:tracePt t="49309" x="5370513" y="1189038"/>
          <p14:tracePt t="49320" x="5370513" y="1214438"/>
          <p14:tracePt t="49323" x="5370513" y="1250950"/>
          <p14:tracePt t="49333" x="5370513" y="1263650"/>
          <p14:tracePt t="49339" x="5370513" y="1314450"/>
          <p14:tracePt t="49350" x="5370513" y="1327150"/>
          <p14:tracePt t="49360" x="5370513" y="1339850"/>
          <p14:tracePt t="49364" x="5370513" y="1350963"/>
          <p14:tracePt t="49373" x="5370513" y="1363663"/>
          <p14:tracePt t="49379" x="5370513" y="1376363"/>
          <p14:tracePt t="49389" x="5394325" y="1401763"/>
          <p14:tracePt t="49404" x="5419725" y="1427163"/>
          <p14:tracePt t="49413" x="5432425" y="1439863"/>
          <p14:tracePt t="49419" x="5457825" y="1439863"/>
          <p14:tracePt t="49429" x="5483225" y="1450975"/>
          <p14:tracePt t="49443" x="5507038" y="1450975"/>
          <p14:tracePt t="49459" x="5532438" y="1450975"/>
          <p14:tracePt t="49470" x="5545138" y="1450975"/>
          <p14:tracePt t="49480" x="5557838" y="1427163"/>
          <p14:tracePt t="49485" x="5570538" y="1401763"/>
          <p14:tracePt t="49495" x="5570538" y="1350963"/>
          <p14:tracePt t="49499" x="5570538" y="1301750"/>
          <p14:tracePt t="49510" x="5570538" y="1227138"/>
          <p14:tracePt t="49521" x="5570538" y="1176338"/>
          <p14:tracePt t="49525" x="5570538" y="1138238"/>
          <p14:tracePt t="49535" x="5570538" y="1114425"/>
          <p14:tracePt t="49541" x="5570538" y="1089025"/>
          <p14:tracePt t="49551" x="5557838" y="1050925"/>
          <p14:tracePt t="49561" x="5557838" y="1038225"/>
          <p14:tracePt t="49565" x="5545138" y="1025525"/>
          <p14:tracePt t="49575" x="5545138" y="1014413"/>
          <p14:tracePt t="49581" x="5532438" y="1014413"/>
          <p14:tracePt t="49605" x="5532438" y="1001713"/>
          <p14:tracePt t="49626" x="5519738" y="1001713"/>
          <p14:tracePt t="49632" x="5507038" y="1001713"/>
          <p14:tracePt t="49641" x="5483225" y="1001713"/>
          <p14:tracePt t="49657" x="5470525" y="1025525"/>
          <p14:tracePt t="49667" x="5470525" y="1038225"/>
          <p14:tracePt t="49673" x="5470525" y="1076325"/>
          <p14:tracePt t="49681" x="5470525" y="1089025"/>
          <p14:tracePt t="49688" x="5470525" y="1125538"/>
          <p14:tracePt t="49697" x="5470525" y="1150938"/>
          <p14:tracePt t="49707" x="5470525" y="1176338"/>
          <p14:tracePt t="49711" x="5470525" y="1214438"/>
          <p14:tracePt t="49722" x="5470525" y="1227138"/>
          <p14:tracePt t="49728" x="5470525" y="1238250"/>
          <p14:tracePt t="49741" x="5470525" y="1263650"/>
          <p14:tracePt t="49747" x="5483225" y="1263650"/>
          <p14:tracePt t="49788" x="5495925" y="1263650"/>
          <p14:tracePt t="49801" x="5507038" y="1263650"/>
          <p14:tracePt t="49827" x="5532438" y="1263650"/>
          <p14:tracePt t="49831" x="5532438" y="1238250"/>
          <p14:tracePt t="49842" x="5532438" y="1176338"/>
          <p14:tracePt t="49848" x="5532438" y="1125538"/>
          <p14:tracePt t="49857" x="5532438" y="1089025"/>
          <p14:tracePt t="49868" x="5532438" y="1076325"/>
          <p14:tracePt t="49872" x="5532438" y="1063625"/>
          <p14:tracePt t="49882" x="5519738" y="1025525"/>
          <p14:tracePt t="49897" x="5507038" y="1014413"/>
          <p14:tracePt t="49927" x="5495925" y="1014413"/>
          <p14:tracePt t="49947" x="5470525" y="1014413"/>
          <p14:tracePt t="49954" x="5457825" y="1014413"/>
          <p14:tracePt t="49971" x="5445125" y="1014413"/>
          <p14:tracePt t="49977" x="5445125" y="1050925"/>
          <p14:tracePt t="49988" x="5457825" y="1101725"/>
          <p14:tracePt t="49993" x="5483225" y="1138238"/>
          <p14:tracePt t="50003" x="5507038" y="1189038"/>
          <p14:tracePt t="50007" x="5545138" y="1214438"/>
          <p14:tracePt t="50020" x="5545138" y="1227138"/>
          <p14:tracePt t="50030" x="5545138" y="1238250"/>
          <p14:tracePt t="50033" x="5545138" y="1250950"/>
          <p14:tracePt t="50043" x="5557838" y="1250950"/>
          <p14:tracePt t="50050" x="5557838" y="1263650"/>
          <p14:tracePt t="50069" x="5570538" y="1263650"/>
          <p14:tracePt t="50100" x="5595938" y="1263650"/>
          <p14:tracePt t="50129" x="5607050" y="1263650"/>
          <p14:tracePt t="50150" x="5607050" y="1227138"/>
          <p14:tracePt t="50156" x="5607050" y="1176338"/>
          <p14:tracePt t="50166" x="5583238" y="1150938"/>
          <p14:tracePt t="50169" x="5570538" y="1138238"/>
          <p14:tracePt t="50180" x="5557838" y="1114425"/>
          <p14:tracePt t="50189" x="5545138" y="1114425"/>
          <p14:tracePt t="50195" x="5532438" y="1076325"/>
          <p14:tracePt t="50206" x="5519738" y="1063625"/>
          <p14:tracePt t="50220" x="5507038" y="1050925"/>
          <p14:tracePt t="50235" x="5495925" y="1050925"/>
          <p14:tracePt t="50252" x="5483225" y="1050925"/>
          <p14:tracePt t="50262" x="5470525" y="1050925"/>
          <p14:tracePt t="50276" x="5457825" y="1050925"/>
          <p14:tracePt t="50302" x="5457825" y="1063625"/>
          <p14:tracePt t="50311" x="5457825" y="1089025"/>
          <p14:tracePt t="50315" x="5457825" y="1101725"/>
          <p14:tracePt t="50325" x="5457825" y="1114425"/>
          <p14:tracePt t="50331" x="5457825" y="1125538"/>
          <p14:tracePt t="50342" x="5470525" y="1150938"/>
          <p14:tracePt t="50352" x="5470525" y="1163638"/>
          <p14:tracePt t="50357" x="5483225" y="1163638"/>
          <p14:tracePt t="50368" x="5495925" y="1189038"/>
          <p14:tracePt t="50391" x="5507038" y="1201738"/>
          <p14:tracePt t="50421" x="5519738" y="1201738"/>
          <p14:tracePt t="50441" x="5545138" y="1201738"/>
          <p14:tracePt t="50457" x="5545138" y="1189038"/>
          <p14:tracePt t="50464" x="5545138" y="1163638"/>
          <p14:tracePt t="50473" x="5545138" y="1150938"/>
          <p14:tracePt t="50484" x="5532438" y="1114425"/>
          <p14:tracePt t="50497" x="5519738" y="1101725"/>
          <p14:tracePt t="50513" x="5507038" y="1089025"/>
          <p14:tracePt t="50544" x="5495925" y="1089025"/>
          <p14:tracePt t="50554" x="5483225" y="1089025"/>
          <p14:tracePt t="50563" x="5470525" y="1089025"/>
          <p14:tracePt t="50570" x="5457825" y="1089025"/>
          <p14:tracePt t="50579" x="5445125" y="1101725"/>
          <p14:tracePt t="50583" x="5432425" y="1101725"/>
          <p14:tracePt t="50593" x="5419725" y="1125538"/>
          <p14:tracePt t="50610" x="5407025" y="1138238"/>
          <p14:tracePt t="50624" x="5407025" y="1163638"/>
          <p14:tracePt t="50644" x="5407025" y="1189038"/>
          <p14:tracePt t="50650" x="5407025" y="1214438"/>
          <p14:tracePt t="50660" x="5407025" y="1263650"/>
          <p14:tracePt t="50663" x="5407025" y="1289050"/>
          <p14:tracePt t="50673" x="5419725" y="1339850"/>
          <p14:tracePt t="50683" x="5445125" y="1389063"/>
          <p14:tracePt t="50689" x="5457825" y="1427163"/>
          <p14:tracePt t="50700" x="5507038" y="1476375"/>
          <p14:tracePt t="50704" x="5557838" y="1539875"/>
          <p14:tracePt t="50715" x="5607050" y="1601788"/>
          <p14:tracePt t="50725" x="5670550" y="1663700"/>
          <p14:tracePt t="50729" x="5719763" y="1727200"/>
          <p14:tracePt t="50739" x="5795963" y="1765300"/>
          <p14:tracePt t="50745" x="5845175" y="1776413"/>
          <p14:tracePt t="50755" x="5857875" y="1789113"/>
          <p14:tracePt t="50765" x="5895975" y="1801813"/>
          <p14:tracePt t="50770" x="5908675" y="1814513"/>
          <p14:tracePt t="50780" x="5945188" y="1814513"/>
          <p14:tracePt t="50786" x="5957888" y="1814513"/>
          <p14:tracePt t="50805" x="5983288" y="1814513"/>
          <p14:tracePt t="50820" x="5995988" y="1814513"/>
          <p14:tracePt t="50836" x="6008688" y="1814513"/>
          <p14:tracePt t="50845" x="6034088" y="1814513"/>
          <p14:tracePt t="50852" x="6045200" y="1801813"/>
          <p14:tracePt t="50865" x="6045200" y="1765300"/>
          <p14:tracePt t="50876" x="6057900" y="1765300"/>
          <p14:tracePt t="50886" x="6070600" y="1752600"/>
          <p14:tracePt t="50892" x="6083300" y="1739900"/>
          <p14:tracePt t="50902" x="6083300" y="1727200"/>
          <p14:tracePt t="50915" x="6108700" y="1701800"/>
          <p14:tracePt t="50941" x="6108700" y="1676400"/>
          <p14:tracePt t="50947" x="6134100" y="1663700"/>
          <p14:tracePt t="50971" x="6146800" y="1639888"/>
          <p14:tracePt t="50971" x="6157913" y="1627188"/>
          <p14:tracePt t="50987" x="6183313" y="1589088"/>
          <p14:tracePt t="50997" x="6196013" y="1563688"/>
          <p14:tracePt t="51008" x="6208713" y="1527175"/>
          <p14:tracePt t="51012" x="6208713" y="1514475"/>
          <p14:tracePt t="51024" x="6234113" y="1489075"/>
          <p14:tracePt t="51037" x="6234113" y="1450975"/>
          <p14:tracePt t="51047" x="6234113" y="1439863"/>
          <p14:tracePt t="51064" x="6234113" y="1414463"/>
          <p14:tracePt t="51067" x="6234113" y="1389063"/>
          <p14:tracePt t="51087" x="6234113" y="1376363"/>
          <p14:tracePt t="51093" x="6234113" y="1363663"/>
          <p14:tracePt t="51107" x="6234113" y="1339850"/>
          <p14:tracePt t="51127" x="6234113" y="1314450"/>
          <p14:tracePt t="51133" x="6221413" y="1314450"/>
          <p14:tracePt t="51143" x="6196013" y="1314450"/>
          <p14:tracePt t="51147" x="6183313" y="1314450"/>
          <p14:tracePt t="51170" x="6157913" y="1314450"/>
          <p14:tracePt t="51173" x="6134100" y="1314450"/>
          <p14:tracePt t="51190" x="6108700" y="1314450"/>
          <p14:tracePt t="51214" x="6096000" y="1314450"/>
          <p14:tracePt t="51224" x="6083300" y="1314450"/>
          <p14:tracePt t="51239" x="6070600" y="1314450"/>
          <p14:tracePt t="51249" x="6057900" y="1314450"/>
          <p14:tracePt t="51254" x="6045200" y="1314450"/>
          <p14:tracePt t="51270" x="6021388" y="1327150"/>
          <p14:tracePt t="51290" x="5995988" y="1327150"/>
          <p14:tracePt t="51294" x="5970588" y="1327150"/>
          <p14:tracePt t="51306" x="5932488" y="1350963"/>
          <p14:tracePt t="51309" x="5908675" y="1363663"/>
          <p14:tracePt t="51320" x="5883275" y="1363663"/>
          <p14:tracePt t="51329" x="5857875" y="1376363"/>
          <p14:tracePt t="51336" x="5808663" y="1389063"/>
          <p14:tracePt t="51613" x="5821363" y="1389063"/>
          <p14:tracePt t="51624" x="5832475" y="1389063"/>
          <p14:tracePt t="51627" x="5857875" y="1389063"/>
          <p14:tracePt t="51637" x="5883275" y="1389063"/>
          <p14:tracePt t="51647" x="5895975" y="1389063"/>
          <p14:tracePt t="51654" x="5921375" y="1389063"/>
          <p14:tracePt t="51663" x="5957888" y="1401763"/>
          <p14:tracePt t="51668" x="5995988" y="1401763"/>
          <p14:tracePt t="51677" x="6021388" y="1414463"/>
          <p14:tracePt t="51687" x="6034088" y="1414463"/>
          <p14:tracePt t="51693" x="6070600" y="1414463"/>
          <p14:tracePt t="51703" x="6108700" y="1439863"/>
          <p14:tracePt t="51707" x="6121400" y="1439863"/>
          <p14:tracePt t="51717" x="6146800" y="1439863"/>
          <p14:tracePt t="51727" x="6170613" y="1439863"/>
          <p14:tracePt t="51733" x="6196013" y="1439863"/>
          <p14:tracePt t="51744" x="6221413" y="1463675"/>
          <p14:tracePt t="51747" x="6246813" y="1463675"/>
          <p14:tracePt t="51757" x="6283325" y="1463675"/>
          <p14:tracePt t="51770" x="6308725" y="1476375"/>
          <p14:tracePt t="51783" x="6321425" y="1476375"/>
          <p14:tracePt t="51790" x="6334125" y="1476375"/>
          <p14:tracePt t="51800" x="6346825" y="1476375"/>
          <p14:tracePt t="51809" x="6359525" y="1476375"/>
          <p14:tracePt t="51813" x="6359525" y="1489075"/>
          <p14:tracePt t="52181" x="6346825" y="1476375"/>
          <p14:tracePt t="52191" x="6283325" y="1476375"/>
          <p14:tracePt t="52202" x="6234113" y="1476375"/>
          <p14:tracePt t="52208" x="6157913" y="1476375"/>
          <p14:tracePt t="52217" x="6134100" y="1476375"/>
          <p14:tracePt t="52223" x="6096000" y="1476375"/>
          <p14:tracePt t="52234" x="6070600" y="1476375"/>
          <p14:tracePt t="52244" x="6045200" y="1476375"/>
          <p14:tracePt t="52247" x="6021388" y="1476375"/>
          <p14:tracePt t="52257" x="5995988" y="1476375"/>
          <p14:tracePt t="52263" x="5970588" y="1463675"/>
          <p14:tracePt t="52273" x="5945188" y="1463675"/>
          <p14:tracePt t="52285" x="5932488" y="1463675"/>
          <p14:tracePt t="52288" x="5921375" y="1463675"/>
          <p14:tracePt t="52297" x="5908675" y="1450975"/>
          <p14:tracePt t="52460" x="5895975" y="1450975"/>
          <p14:tracePt t="52539" x="5870575" y="1450975"/>
          <p14:tracePt t="52565" x="5857875" y="1450975"/>
          <p14:tracePt t="52575" x="5845175" y="1450975"/>
          <p14:tracePt t="52581" x="5821363" y="1450975"/>
          <p14:tracePt t="52592" x="5808663" y="1450975"/>
          <p14:tracePt t="52595" x="5795963" y="1450975"/>
          <p14:tracePt t="52605" x="5783263" y="1450975"/>
          <p14:tracePt t="52621" x="5757863" y="1450975"/>
          <p14:tracePt t="52631" x="5732463" y="1450975"/>
          <p14:tracePt t="52645" x="5708650" y="1450975"/>
          <p14:tracePt t="52923" x="5719763" y="1450975"/>
          <p14:tracePt t="52929" x="5732463" y="1450975"/>
          <p14:tracePt t="52939" x="5770563" y="1450975"/>
          <p14:tracePt t="52943" x="5783263" y="1450975"/>
          <p14:tracePt t="52969" x="5808663" y="1450975"/>
          <p14:tracePt t="52969" x="5832475" y="1450975"/>
          <p14:tracePt t="52980" x="5857875" y="1450975"/>
          <p14:tracePt t="52986" x="5870575" y="1450975"/>
          <p14:tracePt t="52993" x="5883275" y="1450975"/>
          <p14:tracePt t="53006" x="5921375" y="1450975"/>
          <p14:tracePt t="53010" x="5945188" y="1450975"/>
          <p14:tracePt t="53019" x="5970588" y="1450975"/>
          <p14:tracePt t="53025" x="5995988" y="1450975"/>
          <p14:tracePt t="53035" x="6008688" y="1450975"/>
          <p14:tracePt t="53046" x="6045200" y="1450975"/>
          <p14:tracePt t="53050" x="6057900" y="1450975"/>
          <p14:tracePt t="53060" x="6096000" y="1450975"/>
          <p14:tracePt t="53065" x="6121400" y="1450975"/>
          <p14:tracePt t="53076" x="6146800" y="1450975"/>
          <p14:tracePt t="53085" x="6170613" y="1450975"/>
          <p14:tracePt t="53089" x="6208713" y="1450975"/>
          <p14:tracePt t="53101" x="6246813" y="1450975"/>
          <p14:tracePt t="53105" x="6283325" y="1450975"/>
          <p14:tracePt t="53115" x="6321425" y="1450975"/>
          <p14:tracePt t="53126" x="6346825" y="1450975"/>
          <p14:tracePt t="53130" x="6370638" y="1450975"/>
          <p14:tracePt t="53139" x="6396038" y="1450975"/>
          <p14:tracePt t="53145" x="6434138" y="1450975"/>
          <p14:tracePt t="53155" x="6446838" y="1450975"/>
          <p14:tracePt t="53166" x="6472238" y="1450975"/>
          <p14:tracePt t="53181" x="6496050" y="1450975"/>
          <p14:tracePt t="53185" x="6521450" y="1450975"/>
          <p14:tracePt t="53195" x="6546850" y="1450975"/>
          <p14:tracePt t="53222" x="6572250" y="1450975"/>
          <p14:tracePt t="53237" x="6596063" y="1450975"/>
          <p14:tracePt t="53273" x="6608763" y="1450975"/>
          <p14:tracePt t="53515" x="6621463" y="1450975"/>
          <p14:tracePt t="53539" x="6621463" y="1476375"/>
          <p14:tracePt t="53545" x="6621463" y="1489075"/>
          <p14:tracePt t="53555" x="6596063" y="1501775"/>
          <p14:tracePt t="53566" x="6584950" y="1527175"/>
          <p14:tracePt t="53569" x="6559550" y="1539875"/>
          <p14:tracePt t="53581" x="6534150" y="1563688"/>
          <p14:tracePt t="53585" x="6496050" y="1576388"/>
          <p14:tracePt t="53595" x="6459538" y="1601788"/>
          <p14:tracePt t="53605" x="6396038" y="1614488"/>
          <p14:tracePt t="53611" x="6383338" y="1627188"/>
          <p14:tracePt t="53622" x="6334125" y="1652588"/>
          <p14:tracePt t="53626" x="6308725" y="1652588"/>
          <p14:tracePt t="53635" x="6283325" y="1663700"/>
          <p14:tracePt t="53645" x="6234113" y="1663700"/>
          <p14:tracePt t="53651" x="6196013" y="1689100"/>
          <p14:tracePt t="53661" x="6183313" y="1689100"/>
          <p14:tracePt t="53665" x="6146800" y="1689100"/>
          <p14:tracePt t="53675" x="6121400" y="1689100"/>
          <p14:tracePt t="53685" x="6096000" y="1689100"/>
          <p14:tracePt t="53691" x="6057900" y="1689100"/>
          <p14:tracePt t="53701" x="6008688" y="1689100"/>
          <p14:tracePt t="53705" x="5983288" y="1689100"/>
          <p14:tracePt t="53715" x="5945188" y="1689100"/>
          <p14:tracePt t="53728" x="5921375" y="1689100"/>
          <p14:tracePt t="53731" x="5895975" y="1689100"/>
          <p14:tracePt t="53741" x="5857875" y="1689100"/>
          <p14:tracePt t="53747" x="5832475" y="1689100"/>
          <p14:tracePt t="53758" x="5821363" y="1689100"/>
          <p14:tracePt t="53817" x="5795963" y="1689100"/>
          <p14:tracePt t="53904" x="5783263" y="1689100"/>
          <p14:tracePt t="53959" x="5757863" y="1714500"/>
          <p14:tracePt t="54125" x="5745163" y="1714500"/>
          <p14:tracePt t="54235" x="5732463" y="1727200"/>
          <p14:tracePt t="54377" x="5732463" y="1739900"/>
          <p14:tracePt t="54523" x="5719763" y="1752600"/>
          <p14:tracePt t="54550" x="5719763" y="1776413"/>
          <p14:tracePt t="54563" x="5719763" y="1801813"/>
          <p14:tracePt t="54573" x="5719763" y="1814513"/>
          <p14:tracePt t="54579" x="5695950" y="1852613"/>
          <p14:tracePt t="54600" x="5670550" y="1889125"/>
          <p14:tracePt t="54603" x="5619750" y="1927225"/>
          <p14:tracePt t="54613" x="5570538" y="1965325"/>
          <p14:tracePt t="54620" x="5545138" y="1978025"/>
          <p14:tracePt t="54630" x="5483225" y="1989138"/>
          <p14:tracePt t="54640" x="5445125" y="2014538"/>
          <p14:tracePt t="54645" x="5383213" y="2039938"/>
          <p14:tracePt t="54655" x="5319713" y="2039938"/>
          <p14:tracePt t="54660" x="5245100" y="2052638"/>
          <p14:tracePt t="54670" x="5219700" y="2052638"/>
          <p14:tracePt t="54679" x="5157788" y="2052638"/>
          <p14:tracePt t="54685" x="5145088" y="2052638"/>
          <p14:tracePt t="54696" x="5119688" y="2052638"/>
          <p14:tracePt t="54739" x="5106988" y="2052638"/>
          <p14:tracePt t="54882" x="5132388" y="2052638"/>
          <p14:tracePt t="54891" x="5181600" y="2052638"/>
          <p14:tracePt t="54896" x="5270500" y="2027238"/>
          <p14:tracePt t="54905" x="5383213" y="2014538"/>
          <p14:tracePt t="54912" x="5519738" y="2014538"/>
          <p14:tracePt t="54921" x="5670550" y="2014538"/>
          <p14:tracePt t="54933" x="5770563" y="2014538"/>
          <p14:tracePt t="54935" x="5870575" y="2014538"/>
          <p14:tracePt t="54946" x="5970588" y="2014538"/>
          <p14:tracePt t="54951" x="6008688" y="1989138"/>
          <p14:tracePt t="54961" x="6083300" y="1978025"/>
          <p14:tracePt t="54971" x="6096000" y="1965325"/>
          <p14:tracePt t="54977" x="6121400" y="1952625"/>
          <p14:tracePt t="54988" x="6146800" y="1927225"/>
          <p14:tracePt t="55002" x="6170613" y="1914525"/>
          <p14:tracePt t="55011" x="6183313" y="1889125"/>
          <p14:tracePt t="55017" x="6196013" y="1865313"/>
          <p14:tracePt t="55028" x="6221413" y="1827213"/>
          <p14:tracePt t="55033" x="6259513" y="1765300"/>
          <p14:tracePt t="55041" x="6296025" y="1689100"/>
          <p14:tracePt t="55051" x="6359525" y="1627188"/>
          <p14:tracePt t="55057" x="6396038" y="1589088"/>
          <p14:tracePt t="55067" x="6434138" y="1539875"/>
          <p14:tracePt t="55073" x="6472238" y="1514475"/>
          <p14:tracePt t="55084" x="6521450" y="1463675"/>
          <p14:tracePt t="55093" x="6559550" y="1439863"/>
          <p14:tracePt t="55098" x="6608763" y="1414463"/>
          <p14:tracePt t="55107" x="6659563" y="1363663"/>
          <p14:tracePt t="55113" x="6696075" y="1339850"/>
          <p14:tracePt t="55124" x="6746875" y="1301750"/>
          <p14:tracePt t="55134" x="6784975" y="1263650"/>
          <p14:tracePt t="55137" x="6846888" y="1201738"/>
          <p14:tracePt t="55148" x="6872288" y="1201738"/>
          <p14:tracePt t="55154" x="6897688" y="1176338"/>
          <p14:tracePt t="55173" x="6921500" y="1150938"/>
          <p14:tracePt t="55505" x="6897688" y="1150938"/>
          <p14:tracePt t="55511" x="6884988" y="1150938"/>
          <p14:tracePt t="55521" x="6872288" y="1163638"/>
          <p14:tracePt t="55526" x="6859588" y="1176338"/>
          <p14:tracePt t="55536" x="6846888" y="1189038"/>
          <p14:tracePt t="55545" x="6834188" y="1201738"/>
          <p14:tracePt t="55551" x="6797675" y="1214438"/>
          <p14:tracePt t="55566" x="6784975" y="1227138"/>
          <p14:tracePt t="55577" x="6772275" y="1238250"/>
          <p14:tracePt t="55591" x="6759575" y="1250950"/>
          <p14:tracePt t="55627" x="6746875" y="1263650"/>
          <p14:tracePt t="55632" x="6721475" y="1276350"/>
          <p14:tracePt t="55641" x="6708775" y="1289050"/>
          <p14:tracePt t="55652" x="6684963" y="1314450"/>
          <p14:tracePt t="55658" x="6608763" y="1363663"/>
          <p14:tracePt t="55667" x="6534150" y="1401763"/>
          <p14:tracePt t="55673" x="6446838" y="1450975"/>
          <p14:tracePt t="55683" x="6283325" y="1514475"/>
          <p14:tracePt t="55694" x="6170613" y="1563688"/>
          <p14:tracePt t="55698" x="5995988" y="1627188"/>
          <p14:tracePt t="55707" x="5795963" y="1727200"/>
          <p14:tracePt t="55714" x="5645150" y="1789113"/>
          <p14:tracePt t="55723" x="5519738" y="1814513"/>
          <p14:tracePt t="55733" x="5383213" y="1852613"/>
          <p14:tracePt t="55737" x="5181600" y="1865313"/>
          <p14:tracePt t="55748" x="4994275" y="1865313"/>
          <p14:tracePt t="55753" x="4794250" y="1865313"/>
          <p14:tracePt t="55763" x="4518025" y="1865313"/>
          <p14:tracePt t="55774" x="4281488" y="1865313"/>
          <p14:tracePt t="55780" x="4081463" y="1865313"/>
          <p14:tracePt t="55790" x="3943350" y="1865313"/>
          <p14:tracePt t="55794" x="3843338" y="1865313"/>
          <p14:tracePt t="55804" x="3805238" y="1865313"/>
          <p14:tracePt t="55814" x="3779838" y="1865313"/>
          <p14:tracePt t="55819" x="3767138" y="1865313"/>
          <p14:tracePt t="55849" x="3756025" y="1865313"/>
          <p14:tracePt t="56075" x="3743325" y="1865313"/>
          <p14:tracePt t="56086" x="3705225" y="1889125"/>
          <p14:tracePt t="56096" x="3630613" y="1889125"/>
          <p14:tracePt t="56102" x="3579813" y="1901825"/>
          <p14:tracePt t="56111" x="3530600" y="1901825"/>
          <p14:tracePt t="56116" x="3492500" y="1901825"/>
          <p14:tracePt t="56126" x="3467100" y="1914525"/>
          <p14:tracePt t="56207" x="3479800" y="1914525"/>
          <p14:tracePt t="56211" x="3517900" y="1914525"/>
          <p14:tracePt t="56221" x="3579813" y="1914525"/>
          <p14:tracePt t="56227" x="3654425" y="1914525"/>
          <p14:tracePt t="56237" x="3717925" y="1914525"/>
          <p14:tracePt t="56249" x="3792538" y="1914525"/>
          <p14:tracePt t="56251" x="3856038" y="1914525"/>
          <p14:tracePt t="56264" x="3943350" y="1927225"/>
          <p14:tracePt t="56268" x="3992563" y="1927225"/>
          <p14:tracePt t="56277" x="4030663" y="1952625"/>
          <p14:tracePt t="56288" x="4056063" y="1952625"/>
          <p14:tracePt t="56357" x="4043363" y="1965325"/>
          <p14:tracePt t="56367" x="4005263" y="1978025"/>
          <p14:tracePt t="56373" x="3956050" y="1978025"/>
          <p14:tracePt t="56384" x="3930650" y="1978025"/>
          <p14:tracePt t="56390" x="3905250" y="1978025"/>
          <p14:tracePt t="56413" x="3879850" y="1978025"/>
          <p14:tracePt t="56453" x="3892550" y="1978025"/>
          <p14:tracePt t="56459" x="3905250" y="1978025"/>
          <p14:tracePt t="56470" x="3943350" y="1978025"/>
          <p14:tracePt t="56480" x="3992563" y="1978025"/>
          <p14:tracePt t="56485" x="4017963" y="1978025"/>
          <p14:tracePt t="56496" x="4043363" y="1978025"/>
          <p14:tracePt t="56545" x="4056063" y="1978025"/>
          <p14:tracePt t="56575" x="4043363" y="2001838"/>
          <p14:tracePt t="57297" x="4056063" y="2001838"/>
          <p14:tracePt t="57307" x="4056063" y="2014538"/>
          <p14:tracePt t="57312" x="4056063" y="2039938"/>
          <p14:tracePt t="57322" x="4068763" y="2052638"/>
          <p14:tracePt t="57328" x="4068763" y="2065338"/>
          <p14:tracePt t="57337" x="4068763" y="2078038"/>
          <p14:tracePt t="57351" x="4068763" y="2089150"/>
          <p14:tracePt t="57361" x="4081463" y="2101850"/>
          <p14:tracePt t="57387" x="4081463" y="2114550"/>
          <p14:tracePt t="57477" x="4092575" y="2114550"/>
          <p14:tracePt t="57484" x="4105275" y="2139950"/>
          <p14:tracePt t="57493" x="4117975" y="2139950"/>
          <p14:tracePt t="57503" x="4143375" y="2139950"/>
          <p14:tracePt t="57520" x="4168775" y="2152650"/>
          <p14:tracePt t="57524" x="4168775" y="2165350"/>
          <p14:tracePt t="57533" x="4181475" y="2165350"/>
          <p14:tracePt t="57549" x="4205288" y="2165350"/>
          <p14:tracePt t="57560" x="4217988" y="2165350"/>
          <p14:tracePt t="57564" x="4230688" y="2165350"/>
          <p14:tracePt t="57573" x="4268788" y="2165350"/>
          <p14:tracePt t="57583" x="4305300" y="2165350"/>
          <p14:tracePt t="57599" x="4330700" y="2165350"/>
          <p14:tracePt t="57604" x="4343400" y="2165350"/>
          <p14:tracePt t="57639" x="4356100" y="2165350"/>
          <p14:tracePt t="57801" x="4330700" y="2178050"/>
          <p14:tracePt t="57816" x="4305300" y="2190750"/>
          <p14:tracePt t="57831" x="4268788" y="2214563"/>
          <p14:tracePt t="57841" x="4230688" y="2214563"/>
          <p14:tracePt t="57852" x="4130675" y="2252663"/>
          <p14:tracePt t="57857" x="3992563" y="2327275"/>
          <p14:tracePt t="57867" x="3792538" y="2427288"/>
          <p14:tracePt t="57872" x="3579813" y="2490788"/>
          <p14:tracePt t="57881" x="3292475" y="2640013"/>
          <p14:tracePt t="57891" x="3016250" y="2716213"/>
          <p14:tracePt t="57898" x="2828925" y="2790825"/>
          <p14:tracePt t="57907" x="2603500" y="2840038"/>
          <p14:tracePt t="57911" x="2378075" y="2941638"/>
          <p14:tracePt t="57921" x="2103438" y="3016250"/>
          <p14:tracePt t="57931" x="1865313" y="3090863"/>
          <p14:tracePt t="57937" x="1614488" y="3190875"/>
          <p14:tracePt t="57948" x="1414463" y="3316288"/>
          <p14:tracePt t="57952" x="1263650" y="3367088"/>
          <p14:tracePt t="57961" x="1139825" y="3454400"/>
          <p14:tracePt t="57982" x="914400" y="3641725"/>
          <p14:tracePt t="57987" x="825500" y="3729038"/>
          <p14:tracePt t="57993" x="725488" y="3854450"/>
          <p14:tracePt t="58003" x="676275" y="3967163"/>
          <p14:tracePt t="58015" x="638175" y="4067175"/>
          <p14:tracePt t="58017" x="612775" y="4154488"/>
          <p14:tracePt t="58027" x="588963" y="4267200"/>
          <p14:tracePt t="58033" x="563563" y="4367213"/>
          <p14:tracePt t="58043" x="563563" y="4467225"/>
          <p14:tracePt t="58054" x="563563" y="4567238"/>
          <p14:tracePt t="58058" x="563563" y="4656138"/>
          <p14:tracePt t="58069" x="563563" y="4756150"/>
          <p14:tracePt t="58073" x="563563" y="4868863"/>
          <p14:tracePt t="58084" x="563563" y="4968875"/>
          <p14:tracePt t="58094" x="563563" y="5068888"/>
          <p14:tracePt t="58099" x="563563" y="5181600"/>
          <p14:tracePt t="58110" x="563563" y="5281613"/>
          <p14:tracePt t="58114" x="563563" y="5368925"/>
          <p14:tracePt t="58123" x="563563" y="5443538"/>
          <p14:tracePt t="58133" x="563563" y="5507038"/>
          <p14:tracePt t="58140" x="588963" y="5581650"/>
          <p14:tracePt t="58149" x="600075" y="5643563"/>
          <p14:tracePt t="58153" x="663575" y="5707063"/>
          <p14:tracePt t="58164" x="712788" y="5756275"/>
          <p14:tracePt t="58173" x="776288" y="5807075"/>
          <p14:tracePt t="58180" x="838200" y="5832475"/>
          <p14:tracePt t="58189" x="950913" y="5843588"/>
          <p14:tracePt t="58193" x="1038225" y="5868988"/>
          <p14:tracePt t="58203" x="1150938" y="5868988"/>
          <p14:tracePt t="58214" x="1263650" y="5868988"/>
          <p14:tracePt t="58220" x="1414463" y="5868988"/>
          <p14:tracePt t="58230" x="1552575" y="5868988"/>
          <p14:tracePt t="58235" x="1714500" y="5832475"/>
          <p14:tracePt t="58246" x="1852613" y="5781675"/>
          <p14:tracePt t="58256" x="2014538" y="5694363"/>
          <p14:tracePt t="58259" x="2152650" y="5607050"/>
          <p14:tracePt t="58269" x="2303463" y="5494338"/>
          <p14:tracePt t="58275" x="2403475" y="5430838"/>
          <p14:tracePt t="58285" x="2516188" y="5330825"/>
          <p14:tracePt t="58296" x="2578100" y="5281613"/>
          <p14:tracePt t="58299" x="2641600" y="5218113"/>
          <p14:tracePt t="58309" x="2703513" y="5143500"/>
          <p14:tracePt t="58315" x="2754313" y="5081588"/>
          <p14:tracePt t="58325" x="2828925" y="5018088"/>
          <p14:tracePt t="58336" x="2903538" y="4968875"/>
          <p14:tracePt t="58341" x="2967038" y="4905375"/>
          <p14:tracePt t="58351" x="3041650" y="4830763"/>
          <p14:tracePt t="58355" x="3116263" y="4743450"/>
          <p14:tracePt t="58365" x="3167063" y="4667250"/>
          <p14:tracePt t="58375" x="3205163" y="4579938"/>
          <p14:tracePt t="58381" x="3228975" y="4505325"/>
          <p14:tracePt t="58391" x="3267075" y="4430713"/>
          <p14:tracePt t="58396" x="3292475" y="4354513"/>
          <p14:tracePt t="58407" x="3317875" y="4305300"/>
          <p14:tracePt t="58415" x="3317875" y="4267200"/>
          <p14:tracePt t="58421" x="3341688" y="4230688"/>
          <p14:tracePt t="58432" x="3341688" y="4167188"/>
          <p14:tracePt t="58437" x="3367088" y="4117975"/>
          <p14:tracePt t="58447" x="3379788" y="4029075"/>
          <p14:tracePt t="58458" x="3405188" y="3954463"/>
          <p14:tracePt t="58462" x="3417888" y="3854450"/>
          <p14:tracePt t="58471" x="3441700" y="3829050"/>
          <p14:tracePt t="58478" x="3441700" y="3741738"/>
          <p14:tracePt t="58488" x="3441700" y="3629025"/>
          <p14:tracePt t="58497" x="3441700" y="3516313"/>
          <p14:tracePt t="58501" x="3392488" y="3403600"/>
          <p14:tracePt t="58512" x="3354388" y="3316288"/>
          <p14:tracePt t="58517" x="3292475" y="3216275"/>
          <p14:tracePt t="58528" x="3254375" y="3141663"/>
          <p14:tracePt t="58538" x="3205163" y="3090863"/>
          <p14:tracePt t="58541" x="3154363" y="3028950"/>
          <p14:tracePt t="58552" x="3092450" y="2978150"/>
          <p14:tracePt t="58558" x="3054350" y="2978150"/>
          <p14:tracePt t="58568" x="2992438" y="2952750"/>
          <p14:tracePt t="58577" x="2928938" y="2952750"/>
          <p14:tracePt t="58584" x="2879725" y="2952750"/>
          <p14:tracePt t="58593" x="2790825" y="2952750"/>
          <p14:tracePt t="58597" x="2716213" y="2952750"/>
          <p14:tracePt t="58608" x="2616200" y="2952750"/>
          <p14:tracePt t="58618" x="2516188" y="3028950"/>
          <p14:tracePt t="58623" x="2390775" y="3116263"/>
          <p14:tracePt t="58633" x="2239963" y="3216275"/>
          <p14:tracePt t="58637" x="2139950" y="3328988"/>
          <p14:tracePt t="58647" x="2078038" y="3429000"/>
          <p14:tracePt t="58660" x="2003425" y="3567113"/>
          <p14:tracePt t="58663" x="1952625" y="3716338"/>
          <p14:tracePt t="58673" x="1914525" y="3916363"/>
          <p14:tracePt t="58680" x="1878013" y="4167188"/>
          <p14:tracePt t="58690" x="1878013" y="4379913"/>
          <p14:tracePt t="58700" x="1878013" y="4656138"/>
          <p14:tracePt t="58704" x="1878013" y="4856163"/>
          <p14:tracePt t="58714" x="1914525" y="5156200"/>
          <p14:tracePt t="58719" x="1990725" y="5368925"/>
          <p14:tracePt t="58730" x="2078038" y="5607050"/>
          <p14:tracePt t="58740" x="2127250" y="5768975"/>
          <p14:tracePt t="58743" x="2252663" y="5932488"/>
          <p14:tracePt t="58753" x="2365375" y="6081713"/>
          <p14:tracePt t="58760" x="2452688" y="6207125"/>
          <p14:tracePt t="58769" x="2565400" y="6294438"/>
          <p14:tracePt t="58780" x="2654300" y="6357938"/>
          <p14:tracePt t="58785" x="2790825" y="6407150"/>
          <p14:tracePt t="58796" x="2854325" y="6419850"/>
          <p14:tracePt t="58799" x="2954338" y="6419850"/>
          <p14:tracePt t="58809" x="3041650" y="6419850"/>
          <p14:tracePt t="58820" x="3141663" y="6407150"/>
          <p14:tracePt t="58826" x="3279775" y="6294438"/>
          <p14:tracePt t="58835" x="3367088" y="6145213"/>
          <p14:tracePt t="58839" x="3467100" y="5945188"/>
          <p14:tracePt t="58850" x="3579813" y="5694363"/>
          <p14:tracePt t="58859" x="3654425" y="5356225"/>
          <p14:tracePt t="58865" x="3654425" y="5043488"/>
          <p14:tracePt t="58875" x="3654425" y="4705350"/>
          <p14:tracePt t="58880" x="3654425" y="4367213"/>
          <p14:tracePt t="58889" x="3630613" y="4079875"/>
          <p14:tracePt t="58899" x="3530600" y="3741738"/>
          <p14:tracePt t="58905" x="3417888" y="3416300"/>
          <p14:tracePt t="58915" x="3279775" y="3128963"/>
          <p14:tracePt t="58921" x="3205163" y="2941638"/>
          <p14:tracePt t="58931" x="3116263" y="2816225"/>
          <p14:tracePt t="58942" x="3067050" y="2716213"/>
          <p14:tracePt t="58946" x="3016250" y="2652713"/>
          <p14:tracePt t="58955" x="2992438" y="2627313"/>
          <p14:tracePt t="58962" x="2928938" y="2590800"/>
          <p14:tracePt t="58980" x="2890838" y="2590800"/>
          <p14:tracePt t="58981" x="2854325" y="2590800"/>
          <p14:tracePt t="58987" x="2816225" y="2590800"/>
          <p14:tracePt t="58997" x="2767013" y="2590800"/>
          <p14:tracePt t="59001" x="2703513" y="2590800"/>
          <p14:tracePt t="59012" x="2628900" y="2590800"/>
          <p14:tracePt t="59021" x="2565400" y="2640013"/>
          <p14:tracePt t="59028" x="2490788" y="2703513"/>
          <p14:tracePt t="59037" x="2441575" y="2778125"/>
          <p14:tracePt t="59041" x="2378075" y="2903538"/>
          <p14:tracePt t="59051" x="2316163" y="3028950"/>
          <p14:tracePt t="59061" x="2303463" y="3154363"/>
          <p14:tracePt t="59067" x="2278063" y="3328988"/>
          <p14:tracePt t="59080" x="2278063" y="3490913"/>
          <p14:tracePt t="59081" x="2278063" y="3641725"/>
          <p14:tracePt t="59091" x="2278063" y="3792538"/>
          <p14:tracePt t="59101" x="2278063" y="3905250"/>
          <p14:tracePt t="59107" x="2316163" y="4029075"/>
          <p14:tracePt t="59117" x="2365375" y="4129088"/>
          <p14:tracePt t="59121" x="2441575" y="4241800"/>
          <p14:tracePt t="59131" x="2516188" y="4318000"/>
          <p14:tracePt t="59142" x="2590800" y="4392613"/>
          <p14:tracePt t="59147" x="2641600" y="4430713"/>
          <p14:tracePt t="59157" x="2703513" y="4443413"/>
          <p14:tracePt t="59163" x="2741613" y="4443413"/>
          <p14:tracePt t="59173" x="2778125" y="4443413"/>
          <p14:tracePt t="59183" x="2816225" y="4443413"/>
          <p14:tracePt t="59187" x="2854325" y="4443413"/>
          <p14:tracePt t="59197" x="2890838" y="4443413"/>
          <p14:tracePt t="59203" x="2941638" y="4405313"/>
          <p14:tracePt t="59214" x="2992438" y="4305300"/>
          <p14:tracePt t="59224" x="3028950" y="4192588"/>
          <p14:tracePt t="59228" x="3079750" y="4054475"/>
          <p14:tracePt t="59237" x="3092450" y="3905250"/>
          <p14:tracePt t="59243" x="3092450" y="3729038"/>
          <p14:tracePt t="59254" x="3092450" y="3567113"/>
          <p14:tracePt t="59263" x="3092450" y="3441700"/>
          <p14:tracePt t="59270" x="3041650" y="3278188"/>
          <p14:tracePt t="59279" x="3028950" y="3190875"/>
          <p14:tracePt t="59283" x="2992438" y="3128963"/>
          <p14:tracePt t="59294" x="2928938" y="3065463"/>
          <p14:tracePt t="59303" x="2890838" y="3016250"/>
          <p14:tracePt t="59309" x="2854325" y="2990850"/>
          <p14:tracePt t="59319" x="2816225" y="2978150"/>
          <p14:tracePt t="59325" x="2790825" y="2978150"/>
          <p14:tracePt t="59335" x="2767013" y="2952750"/>
          <p14:tracePt t="59346" x="2728913" y="2952750"/>
          <p14:tracePt t="59350" x="2678113" y="2952750"/>
          <p14:tracePt t="59359" x="2654300" y="2952750"/>
          <p14:tracePt t="59365" x="2603500" y="2978150"/>
          <p14:tracePt t="59376" x="2541588" y="3028950"/>
          <p14:tracePt t="59386" x="2478088" y="3090863"/>
          <p14:tracePt t="59390" x="2428875" y="3154363"/>
          <p14:tracePt t="59399" x="2378075" y="3241675"/>
          <p14:tracePt t="59405" x="2303463" y="3378200"/>
          <p14:tracePt t="59415" x="2265363" y="3516313"/>
          <p14:tracePt t="59426" x="2216150" y="3703638"/>
          <p14:tracePt t="59429" x="2203450" y="3879850"/>
          <p14:tracePt t="59439" x="2203450" y="4041775"/>
          <p14:tracePt t="59446" x="2203450" y="4205288"/>
          <p14:tracePt t="59455" x="2203450" y="4341813"/>
          <p14:tracePt t="59466" x="2203450" y="4443413"/>
          <p14:tracePt t="59470" x="2203450" y="4554538"/>
          <p14:tracePt t="59479" x="2216150" y="4630738"/>
          <p14:tracePt t="59485" x="2265363" y="4705350"/>
          <p14:tracePt t="59496" x="2290763" y="4718050"/>
          <p14:tracePt t="59505" x="2316163" y="4756150"/>
          <p14:tracePt t="59512" x="2339975" y="4779963"/>
          <p14:tracePt t="59521" x="2365375" y="4805363"/>
          <p14:tracePt t="59525" x="2365375" y="4818063"/>
          <p14:tracePt t="59536" x="2403475" y="4843463"/>
          <p14:tracePt t="59562" x="2416175" y="4856163"/>
          <p14:tracePt t="61579" x="2403475" y="4856163"/>
          <p14:tracePt t="61589" x="2378075" y="4856163"/>
          <p14:tracePt t="61600" x="2339975" y="4856163"/>
          <p14:tracePt t="61603" x="2328863" y="4856163"/>
          <p14:tracePt t="61619" x="2303463" y="4856163"/>
          <p14:tracePt t="61663" x="2303463" y="4830763"/>
          <p14:tracePt t="61675" x="2303463" y="4818063"/>
          <p14:tracePt t="61685" x="2303463" y="4805363"/>
          <p14:tracePt t="61689" x="2303463" y="4779963"/>
          <p14:tracePt t="61700" x="2303463" y="4768850"/>
          <p14:tracePt t="61715" x="2303463" y="4756150"/>
          <p14:tracePt t="61730" x="2303463" y="4743450"/>
          <p14:tracePt t="61750" x="2303463" y="4730750"/>
          <p14:tracePt t="61765" x="2303463" y="4718050"/>
          <p14:tracePt t="61779" x="2303463" y="4692650"/>
          <p14:tracePt t="61790" x="2303463" y="4667250"/>
          <p14:tracePt t="61795" x="2278063" y="4630738"/>
          <p14:tracePt t="61805" x="2239963" y="4618038"/>
          <p14:tracePt t="61815" x="2216150" y="4579938"/>
          <p14:tracePt t="61821" x="2178050" y="4554538"/>
          <p14:tracePt t="61832" x="2178050" y="4518025"/>
          <p14:tracePt t="61941" x="2165350" y="4505325"/>
          <p14:tracePt t="62027" x="2152650" y="4505325"/>
          <p14:tracePt t="62034" x="2152650" y="4479925"/>
          <p14:tracePt t="62043" x="2152650" y="4467225"/>
          <p14:tracePt t="62053" x="2152650" y="4430713"/>
          <p14:tracePt t="62057" x="2152650" y="4392613"/>
          <p14:tracePt t="62067" x="2190750" y="4330700"/>
          <p14:tracePt t="62073" x="2203450" y="4292600"/>
          <p14:tracePt t="62083" x="2216150" y="4267200"/>
          <p14:tracePt t="62094" x="2239963" y="4241800"/>
          <p14:tracePt t="62097" x="2239963" y="4217988"/>
          <p14:tracePt t="62110" x="2252663" y="4192588"/>
          <p14:tracePt t="62123" x="2252663" y="4179888"/>
          <p14:tracePt t="62133" x="2278063" y="4154488"/>
          <p14:tracePt t="62150" x="2290763" y="4117975"/>
          <p14:tracePt t="62163" x="2303463" y="4117975"/>
          <p14:tracePt t="62174" x="2316163" y="4079875"/>
          <p14:tracePt t="62179" x="2316163" y="4054475"/>
          <p14:tracePt t="62189" x="2316163" y="4017963"/>
          <p14:tracePt t="62193" x="2316163" y="3967163"/>
          <p14:tracePt t="62204" x="2316163" y="3941763"/>
          <p14:tracePt t="62213" x="2316163" y="3879850"/>
          <p14:tracePt t="62219" x="2316163" y="3841750"/>
          <p14:tracePt t="62230" x="2316163" y="3803650"/>
          <p14:tracePt t="62235" x="2316163" y="3767138"/>
          <p14:tracePt t="62255" x="2316163" y="3716338"/>
          <p14:tracePt t="62270" x="2316163" y="3692525"/>
          <p14:tracePt t="62285" x="2316163" y="3679825"/>
          <p14:tracePt t="62295" x="2316163" y="3667125"/>
          <p14:tracePt t="62300" x="2316163" y="3654425"/>
          <p14:tracePt t="62310" x="2316163" y="3641725"/>
          <p14:tracePt t="62315" x="2316163" y="3629025"/>
          <p14:tracePt t="62326" x="2316163" y="3603625"/>
          <p14:tracePt t="62335" x="2316163" y="3590925"/>
          <p14:tracePt t="62340" x="2316163" y="3567113"/>
          <p14:tracePt t="62350" x="2316163" y="3554413"/>
          <p14:tracePt t="62355" x="2328863" y="3554413"/>
          <p14:tracePt t="62381" x="2328863" y="3529013"/>
          <p14:tracePt t="62416" x="2328863" y="3516313"/>
          <p14:tracePt t="62421" x="2352675" y="3503613"/>
          <p14:tracePt t="62445" x="2365375" y="3503613"/>
          <p14:tracePt t="62455" x="2390775" y="3490913"/>
          <p14:tracePt t="62476" x="2403475" y="3479800"/>
          <p14:tracePt t="62511" x="2428875" y="3454400"/>
          <p14:tracePt t="62527" x="2441575" y="3454400"/>
          <p14:tracePt t="62537" x="2465388" y="3429000"/>
          <p14:tracePt t="62541" x="2478088" y="3429000"/>
          <p14:tracePt t="62551" x="2503488" y="3403600"/>
          <p14:tracePt t="62567" x="2516188" y="3403600"/>
          <p14:tracePt t="62581" x="2528888" y="3403600"/>
          <p14:tracePt t="62623" x="2541588" y="3403600"/>
          <p14:tracePt t="62638" x="2565400" y="3378200"/>
          <p14:tracePt t="62653" x="2578100" y="3354388"/>
          <p14:tracePt t="62663" x="2590800" y="3341688"/>
          <p14:tracePt t="62667" x="2603500" y="3303588"/>
          <p14:tracePt t="62687" x="2616200" y="3278188"/>
          <p14:tracePt t="62724" x="2628900" y="3267075"/>
          <p14:tracePt t="63184" x="2641600" y="3254375"/>
          <p14:tracePt t="63234" x="2654300" y="3254375"/>
          <p14:tracePt t="63254" x="2667000" y="3241675"/>
          <p14:tracePt t="63259" x="2678113" y="3241675"/>
          <p14:tracePt t="63274" x="2703513" y="3241675"/>
          <p14:tracePt t="63283" x="2703513" y="3228975"/>
          <p14:tracePt t="63293" x="2716213" y="3228975"/>
          <p14:tracePt t="63310" x="2741613" y="3228975"/>
          <p14:tracePt t="63326" x="2767013" y="3228975"/>
          <p14:tracePt t="63329" x="2803525" y="3228975"/>
          <p14:tracePt t="63339" x="2854325" y="3203575"/>
          <p14:tracePt t="63350" x="2890838" y="3203575"/>
          <p14:tracePt t="63355" x="2916238" y="3203575"/>
          <p14:tracePt t="63365" x="2928938" y="3203575"/>
          <p14:tracePt t="63369" x="2941638" y="3203575"/>
          <p14:tracePt t="63389" x="2954338" y="3203575"/>
          <p14:tracePt t="63416" x="2967038" y="3190875"/>
          <p14:tracePt t="63561" x="2967038" y="3165475"/>
          <p14:tracePt t="63567" x="2903538" y="3141663"/>
          <p14:tracePt t="63577" x="2828925" y="3103563"/>
          <p14:tracePt t="63587" x="2767013" y="3078163"/>
          <p14:tracePt t="63592" x="2678113" y="3054350"/>
          <p14:tracePt t="63603" x="2616200" y="3041650"/>
          <p14:tracePt t="63607" x="2490788" y="3003550"/>
          <p14:tracePt t="63617" x="2352675" y="2965450"/>
          <p14:tracePt t="63627" x="2252663" y="2952750"/>
          <p14:tracePt t="63633" x="2152650" y="2941638"/>
          <p14:tracePt t="63644" x="2078038" y="2928938"/>
          <p14:tracePt t="63648" x="2052638" y="2916238"/>
          <p14:tracePt t="63658" x="2014538" y="2916238"/>
          <p14:tracePt t="63667" x="2003425" y="2916238"/>
          <p14:tracePt t="63674" x="1990725" y="2916238"/>
          <p14:tracePt t="63683" x="1965325" y="2903538"/>
          <p14:tracePt t="63823" x="1978025" y="2903538"/>
          <p14:tracePt t="63829" x="2014538" y="2890838"/>
          <p14:tracePt t="63840" x="2039938" y="2890838"/>
          <p14:tracePt t="63843" x="2090738" y="2890838"/>
          <p14:tracePt t="63853" x="2152650" y="2890838"/>
          <p14:tracePt t="63863" x="2252663" y="2890838"/>
          <p14:tracePt t="63870" x="2339975" y="2890838"/>
          <p14:tracePt t="63880" x="2403475" y="2890838"/>
          <p14:tracePt t="63886" x="2478088" y="2890838"/>
          <p14:tracePt t="63895" x="2528888" y="2890838"/>
          <p14:tracePt t="63905" x="2565400" y="2890838"/>
          <p14:tracePt t="63909" x="2616200" y="2890838"/>
          <p14:tracePt t="63920" x="2641600" y="2890838"/>
          <p14:tracePt t="63925" x="2667000" y="2890838"/>
          <p14:tracePt t="63936" x="2690813" y="2890838"/>
          <p14:tracePt t="63946" x="2703513" y="2890838"/>
          <p14:tracePt t="63951" x="2716213" y="2890838"/>
          <p14:tracePt t="63961" x="2741613" y="2890838"/>
          <p14:tracePt t="63965" x="2767013" y="2890838"/>
          <p14:tracePt t="63975" x="2778125" y="2890838"/>
          <p14:tracePt t="63985" x="2790825" y="2890838"/>
          <p14:tracePt t="63992" x="2803525" y="2890838"/>
          <p14:tracePt t="64001" x="2828925" y="2878138"/>
          <p14:tracePt t="64006" x="2841625" y="2878138"/>
          <p14:tracePt t="64243" x="2854325" y="2865438"/>
          <p14:tracePt t="64268" x="2903538" y="2852738"/>
          <p14:tracePt t="64278" x="3041650" y="2852738"/>
          <p14:tracePt t="64284" x="3192463" y="2852738"/>
          <p14:tracePt t="64293" x="3354388" y="2852738"/>
          <p14:tracePt t="64297" x="3505200" y="2852738"/>
          <p14:tracePt t="64308" x="3667125" y="2852738"/>
          <p14:tracePt t="64317" x="3805238" y="2852738"/>
          <p14:tracePt t="64324" x="3930650" y="2852738"/>
          <p14:tracePt t="64334" x="4068763" y="2852738"/>
          <p14:tracePt t="64341" x="4156075" y="2852738"/>
          <p14:tracePt t="64350" x="4217988" y="2852738"/>
          <p14:tracePt t="64359" x="4243388" y="2852738"/>
          <p14:tracePt t="64363" x="4268788" y="2852738"/>
          <p14:tracePt t="64374" x="4281488" y="2840038"/>
          <p14:tracePt t="64506" x="4268788" y="2840038"/>
          <p14:tracePt t="64519" x="4243388" y="2840038"/>
          <p14:tracePt t="64525" x="4217988" y="2840038"/>
          <p14:tracePt t="64535" x="4181475" y="2840038"/>
          <p14:tracePt t="64545" x="4117975" y="2816225"/>
          <p14:tracePt t="64550" x="4030663" y="2778125"/>
          <p14:tracePt t="64561" x="3968750" y="2765425"/>
          <p14:tracePt t="64565" x="3879850" y="2740025"/>
          <p14:tracePt t="64576" x="3767138" y="2703513"/>
          <p14:tracePt t="64585" x="3705225" y="2690813"/>
          <p14:tracePt t="64591" x="3630613" y="2665413"/>
          <p14:tracePt t="64601" x="3567113" y="2665413"/>
          <p14:tracePt t="64605" x="3492500" y="2652713"/>
          <p14:tracePt t="64615" x="3467100" y="2652713"/>
          <p14:tracePt t="64625" x="3417888" y="2652713"/>
          <p14:tracePt t="64631" x="3392488" y="2640013"/>
          <p14:tracePt t="64641" x="3354388" y="2640013"/>
          <p14:tracePt t="64658" x="3341688" y="2640013"/>
          <p14:tracePt t="64668" x="3328988" y="2640013"/>
          <p14:tracePt t="64721" x="3317875" y="2640013"/>
          <p14:tracePt t="64737" x="3305175" y="2640013"/>
          <p14:tracePt t="64748" x="3292475" y="2640013"/>
          <p14:tracePt t="64752" x="3267075" y="2652713"/>
          <p14:tracePt t="64761" x="3254375" y="2652713"/>
          <p14:tracePt t="64767" x="3228975" y="2652713"/>
          <p14:tracePt t="64777" x="3205163" y="2678113"/>
          <p14:tracePt t="64787" x="3192463" y="2678113"/>
          <p14:tracePt t="64793" x="3179763" y="2678113"/>
          <p14:tracePt t="64803" x="3154363" y="2690813"/>
          <p14:tracePt t="64808" x="3128963" y="2690813"/>
          <p14:tracePt t="64817" x="3092450" y="2690813"/>
          <p14:tracePt t="64828" x="3079750" y="2703513"/>
          <p14:tracePt t="64833" x="3054350" y="2703513"/>
          <p14:tracePt t="64847" x="3041650" y="2716213"/>
          <p14:tracePt t="64858" x="3028950" y="2716213"/>
          <p14:tracePt t="64874" x="3016250" y="2716213"/>
          <p14:tracePt t="64883" x="3003550" y="2716213"/>
          <p14:tracePt t="64900" x="3003550" y="2728913"/>
          <p14:tracePt t="64913" x="2992438" y="2728913"/>
          <p14:tracePt t="64924" x="2992438" y="2740025"/>
          <p14:tracePt t="64940" x="2979738" y="2752725"/>
          <p14:tracePt t="64958" x="2967038" y="2752725"/>
          <p14:tracePt t="64963" x="2967038" y="2765425"/>
          <p14:tracePt t="64979" x="2954338" y="2790825"/>
          <p14:tracePt t="64993" x="2941638" y="2803525"/>
          <p14:tracePt t="65003" x="2941638" y="2816225"/>
          <p14:tracePt t="65020" x="2916238" y="2840038"/>
          <p14:tracePt t="65035" x="2903538" y="2865438"/>
          <p14:tracePt t="65046" x="2890838" y="2865438"/>
          <p14:tracePt t="65049" x="2879725" y="2890838"/>
          <p14:tracePt t="65059" x="2867025" y="2903538"/>
          <p14:tracePt t="65070" x="2854325" y="2916238"/>
          <p14:tracePt t="65076" x="2828925" y="2916238"/>
          <p14:tracePt t="65086" x="2816225" y="2941638"/>
          <p14:tracePt t="65090" x="2767013" y="2952750"/>
          <p14:tracePt t="65100" x="2741613" y="2965450"/>
          <p14:tracePt t="65110" x="2716213" y="2978150"/>
          <p14:tracePt t="65116" x="2678113" y="2978150"/>
          <p14:tracePt t="65126" x="2654300" y="2990850"/>
          <p14:tracePt t="65129" x="2628900" y="3003550"/>
          <p14:tracePt t="65142" x="2590800" y="3016250"/>
          <p14:tracePt t="65152" x="2578100" y="3016250"/>
          <p14:tracePt t="65156" x="2565400" y="3028950"/>
          <p14:tracePt t="65165" x="2554288" y="3041650"/>
          <p14:tracePt t="65181" x="2528888" y="3054350"/>
          <p14:tracePt t="65195" x="2516188" y="3065463"/>
          <p14:tracePt t="65206" x="2478088" y="3078163"/>
          <p14:tracePt t="65211" x="2465388" y="3090863"/>
          <p14:tracePt t="65222" x="2452688" y="3103563"/>
          <p14:tracePt t="65237" x="2428875" y="3116263"/>
          <p14:tracePt t="65251" x="2428875" y="3128963"/>
          <p14:tracePt t="65272" x="2403475" y="3128963"/>
          <p14:tracePt t="65277" x="2390775" y="3141663"/>
          <p14:tracePt t="65291" x="2378075" y="3154363"/>
          <p14:tracePt t="65515" x="2390775" y="3154363"/>
          <p14:tracePt t="65523" x="2428875" y="3154363"/>
          <p14:tracePt t="65534" x="2452688" y="3154363"/>
          <p14:tracePt t="65540" x="2503488" y="3154363"/>
          <p14:tracePt t="65550" x="2554288" y="3154363"/>
          <p14:tracePt t="65553" x="2628900" y="3154363"/>
          <p14:tracePt t="65564" x="2678113" y="3154363"/>
          <p14:tracePt t="65574" x="2741613" y="3154363"/>
          <p14:tracePt t="65579" x="2778125" y="3154363"/>
          <p14:tracePt t="65590" x="2841625" y="3154363"/>
          <p14:tracePt t="65595" x="2903538" y="3154363"/>
          <p14:tracePt t="65606" x="2928938" y="3154363"/>
          <p14:tracePt t="65616" x="2967038" y="3154363"/>
          <p14:tracePt t="65619" x="2992438" y="3154363"/>
          <p14:tracePt t="65630" x="3016250" y="3154363"/>
          <p14:tracePt t="65635" x="3041650" y="3154363"/>
          <p14:tracePt t="65645" x="3054350" y="3154363"/>
          <p14:tracePt t="65656" x="3079750" y="3154363"/>
          <p14:tracePt t="65659" x="3092450" y="3154363"/>
          <p14:tracePt t="65669" x="3116263" y="3154363"/>
          <p14:tracePt t="65675" x="3141663" y="3154363"/>
          <p14:tracePt t="65685" x="3167063" y="3154363"/>
          <p14:tracePt t="65695" x="3192463" y="3154363"/>
          <p14:tracePt t="65699" x="3228975" y="3154363"/>
          <p14:tracePt t="65709" x="3254375" y="3154363"/>
          <p14:tracePt t="65715" x="3279775" y="3154363"/>
          <p14:tracePt t="65725" x="3292475" y="3154363"/>
          <p14:tracePt t="65735" x="3305175" y="3154363"/>
          <p14:tracePt t="65742" x="3317875" y="3154363"/>
          <p14:tracePt t="65756" x="3341688" y="3154363"/>
          <p14:tracePt t="65785" x="3354388" y="3154363"/>
          <p14:tracePt t="65801" x="3367088" y="3154363"/>
          <p14:tracePt t="65817" x="3379788" y="3154363"/>
          <p14:tracePt t="65827" x="3392488" y="3154363"/>
          <p14:tracePt t="65851" x="3417888" y="3178175"/>
          <p14:tracePt t="65867" x="3417888" y="3190875"/>
          <p14:tracePt t="65881" x="3417888" y="3203575"/>
          <p14:tracePt t="65892" x="3417888" y="3228975"/>
          <p14:tracePt t="65901" x="3417888" y="3241675"/>
          <p14:tracePt t="65907" x="3417888" y="3254375"/>
          <p14:tracePt t="65917" x="3429000" y="3267075"/>
          <p14:tracePt t="65933" x="3441700" y="3278188"/>
          <p14:tracePt t="66351" x="3441700" y="3290888"/>
          <p14:tracePt t="66417" x="3454400" y="3290888"/>
          <p14:tracePt t="66467" x="3467100" y="3290888"/>
          <p14:tracePt t="66477" x="3479800" y="3290888"/>
          <p14:tracePt t="66494" x="3492500" y="3290888"/>
          <p14:tracePt t="66508" x="3505200" y="3290888"/>
          <p14:tracePt t="66528" x="3517900" y="3290888"/>
          <p14:tracePt t="66538" x="3530600" y="3290888"/>
          <p14:tracePt t="66553" x="3554413" y="3303588"/>
          <p14:tracePt t="66577" x="3567113" y="3303588"/>
          <p14:tracePt t="66925" x="3579813" y="3303588"/>
          <p14:tracePt t="66945" x="3592513" y="3303588"/>
          <p14:tracePt t="66951" x="3617913" y="3303588"/>
          <p14:tracePt t="66961" x="3630613" y="3290888"/>
          <p14:tracePt t="66972" x="3643313" y="3278188"/>
          <p14:tracePt t="66977" x="3654425" y="3267075"/>
          <p14:tracePt t="66992" x="3667125" y="3254375"/>
          <p14:tracePt t="67007" x="3679825" y="3254375"/>
          <p14:tracePt t="67018" x="3692525" y="3241675"/>
          <p14:tracePt t="67027" x="3705225" y="3241675"/>
          <p14:tracePt t="67042" x="3730625" y="3228975"/>
          <p14:tracePt t="67047" x="3743325" y="3228975"/>
          <p14:tracePt t="67057" x="3756025" y="3216275"/>
          <p14:tracePt t="67068" x="3767138" y="3216275"/>
          <p14:tracePt t="67073" x="3779838" y="3216275"/>
          <p14:tracePt t="67083" x="3805238" y="3216275"/>
          <p14:tracePt t="67087" x="3843338" y="3203575"/>
          <p14:tracePt t="67097" x="3856038" y="3203575"/>
          <p14:tracePt t="67107" x="3892550" y="3203575"/>
          <p14:tracePt t="67114" x="3943350" y="3190875"/>
          <p14:tracePt t="67123" x="4068763" y="3190875"/>
          <p14:tracePt t="67127" x="4181475" y="3165475"/>
          <p14:tracePt t="67137" x="4330700" y="3165475"/>
          <p14:tracePt t="67147" x="4394200" y="3141663"/>
          <p14:tracePt t="67154" x="4481513" y="3128963"/>
          <p14:tracePt t="67163" x="4568825" y="3116263"/>
          <p14:tracePt t="67167" x="4630738" y="3116263"/>
          <p14:tracePt t="67177" x="4732338" y="3090863"/>
          <p14:tracePt t="67188" x="4768850" y="3078163"/>
          <p14:tracePt t="67193" x="4794250" y="3078163"/>
          <p14:tracePt t="67205" x="4832350" y="3078163"/>
          <p14:tracePt t="67395" x="4832350" y="3090863"/>
          <p14:tracePt t="67416" x="4832350" y="3103563"/>
          <p14:tracePt t="67430" x="4832350" y="3116263"/>
          <p14:tracePt t="67455" x="4832350" y="3141663"/>
          <p14:tracePt t="67481" x="4832350" y="3154363"/>
          <p14:tracePt t="67485" x="4832350" y="3178175"/>
          <p14:tracePt t="67505" x="4819650" y="3203575"/>
          <p14:tracePt t="67511" x="4768850" y="3216275"/>
          <p14:tracePt t="67522" x="4732338" y="3254375"/>
          <p14:tracePt t="67525" x="4706938" y="3254375"/>
          <p14:tracePt t="67535" x="4668838" y="3278188"/>
          <p14:tracePt t="67545" x="4606925" y="3290888"/>
          <p14:tracePt t="67552" x="4581525" y="3303588"/>
          <p14:tracePt t="67561" x="4543425" y="3316288"/>
          <p14:tracePt t="67566" x="4506913" y="3341688"/>
          <p14:tracePt t="67577" x="4494213" y="3341688"/>
          <p14:tracePt t="67588" x="4456113" y="3367088"/>
          <p14:tracePt t="67591" x="4443413" y="3367088"/>
          <p14:tracePt t="67601" x="4406900" y="3390900"/>
          <p14:tracePt t="67607" x="4381500" y="3390900"/>
          <p14:tracePt t="67617" x="4343400" y="3403600"/>
          <p14:tracePt t="67627" x="4294188" y="3429000"/>
          <p14:tracePt t="67631" x="4256088" y="3429000"/>
          <p14:tracePt t="67641" x="4217988" y="3454400"/>
          <p14:tracePt t="67648" x="4181475" y="3467100"/>
          <p14:tracePt t="67657" x="4156075" y="3479800"/>
          <p14:tracePt t="67668" x="4117975" y="3490913"/>
          <p14:tracePt t="67674" x="4068763" y="3529013"/>
          <p14:tracePt t="67684" x="3992563" y="3541713"/>
          <p14:tracePt t="67688" x="3943350" y="3554413"/>
          <p14:tracePt t="67697" x="3905250" y="3554413"/>
          <p14:tracePt t="67708" x="3879850" y="3579813"/>
          <p14:tracePt t="67713" x="3830638" y="3590925"/>
          <p14:tracePt t="67723" x="3792538" y="3590925"/>
          <p14:tracePt t="67728" x="3730625" y="3616325"/>
          <p14:tracePt t="67738" x="3643313" y="3616325"/>
          <p14:tracePt t="67748" x="3541713" y="3667125"/>
          <p14:tracePt t="67754" x="3429000" y="3667125"/>
          <p14:tracePt t="67763" x="3267075" y="3692525"/>
          <p14:tracePt t="67768" x="3141663" y="3703638"/>
          <p14:tracePt t="67779" x="2992438" y="3729038"/>
          <p14:tracePt t="67790" x="2854325" y="3741738"/>
          <p14:tracePt t="67793" x="2741613" y="3741738"/>
          <p14:tracePt t="67805" x="2641600" y="3741738"/>
          <p14:tracePt t="67810" x="2554288" y="3741738"/>
          <p14:tracePt t="67818" x="2503488" y="3741738"/>
          <p14:tracePt t="67828" x="2478088" y="3741738"/>
          <p14:tracePt t="67834" x="2465388" y="3741738"/>
          <p14:tracePt t="67843" x="2452688" y="3741738"/>
          <p14:tracePt t="68086" x="2441575" y="3741738"/>
          <p14:tracePt t="68099" x="2465388" y="3716338"/>
          <p14:tracePt t="68115" x="2490788" y="3692525"/>
          <p14:tracePt t="68126" x="2490788" y="3679825"/>
          <p14:tracePt t="68139" x="2503488" y="3667125"/>
          <p14:tracePt t="68150" x="2516188" y="3667125"/>
          <p14:tracePt t="68156" x="2528888" y="3654425"/>
          <p14:tracePt t="68176" x="2528888" y="3641725"/>
          <p14:tracePt t="68192" x="2554288" y="3616325"/>
          <p14:tracePt t="68206" x="2554288" y="3603625"/>
          <p14:tracePt t="68236" x="2554288" y="3590925"/>
          <p14:tracePt t="68337" x="2554288" y="3579813"/>
          <p14:tracePt t="68341" x="2554288" y="3567113"/>
          <p14:tracePt t="68367" x="2554288" y="3554413"/>
          <p14:tracePt t="68377" x="2554288" y="3541713"/>
          <p14:tracePt t="68384" x="2554288" y="3529013"/>
          <p14:tracePt t="68393" x="2554288" y="3516313"/>
          <p14:tracePt t="68408" x="2554288" y="3503613"/>
          <p14:tracePt t="68434" x="2541588" y="3490913"/>
          <p14:tracePt t="68918" x="2554288" y="3490913"/>
          <p14:tracePt t="68933" x="2578100" y="3490913"/>
          <p14:tracePt t="68944" x="2628900" y="3490913"/>
          <p14:tracePt t="68947" x="2667000" y="3529013"/>
          <p14:tracePt t="68970" x="2728913" y="3541713"/>
          <p14:tracePt t="68973" x="2741613" y="3554413"/>
          <p14:tracePt t="68987" x="2767013" y="3567113"/>
          <p14:tracePt t="69008" x="2790825" y="3567113"/>
          <p14:tracePt t="69014" x="2790825" y="3579813"/>
          <p14:tracePt t="69024" x="2816225" y="3590925"/>
          <p14:tracePt t="69027" x="2828925" y="3590925"/>
          <p14:tracePt t="69037" x="2841625" y="3590925"/>
          <p14:tracePt t="69048" x="2854325" y="3603625"/>
          <p14:tracePt t="69054" x="2867025" y="3603625"/>
          <p14:tracePt t="69070" x="2879725" y="3603625"/>
          <p14:tracePt t="69080" x="2890838" y="3603625"/>
          <p14:tracePt t="69089" x="2903538" y="3603625"/>
          <p14:tracePt t="69104" x="2928938" y="3603625"/>
          <p14:tracePt t="69120" x="2941638" y="3603625"/>
          <p14:tracePt t="69129" x="2954338" y="3603625"/>
          <p14:tracePt t="69134" x="2979738" y="3603625"/>
          <p14:tracePt t="69144" x="3003550" y="3603625"/>
          <p14:tracePt t="69150" x="3016250" y="3603625"/>
          <p14:tracePt t="69159" x="3041650" y="3603625"/>
          <p14:tracePt t="69170" x="3067050" y="3603625"/>
          <p14:tracePt t="69176" x="3103563" y="3603625"/>
          <p14:tracePt t="69186" x="3154363" y="3603625"/>
          <p14:tracePt t="69189" x="3192463" y="3603625"/>
          <p14:tracePt t="69199" x="3241675" y="3603625"/>
          <p14:tracePt t="69210" x="3317875" y="3603625"/>
          <p14:tracePt t="69216" x="3354388" y="3603625"/>
          <p14:tracePt t="69225" x="3405188" y="3603625"/>
          <p14:tracePt t="69229" x="3441700" y="3603625"/>
          <p14:tracePt t="69239" x="3467100" y="3603625"/>
          <p14:tracePt t="69249" x="3479800" y="3603625"/>
          <p14:tracePt t="69256" x="3492500" y="3603625"/>
          <p14:tracePt t="69265" x="3517900" y="3603625"/>
          <p14:tracePt t="69271" x="3530600" y="3603625"/>
          <p14:tracePt t="69281" x="3541713" y="3603625"/>
          <p14:tracePt t="69291" x="3554413" y="3603625"/>
          <p14:tracePt t="69305" x="3579813" y="3603625"/>
          <p14:tracePt t="69321" x="3592513" y="3603625"/>
          <p14:tracePt t="69331" x="3617913" y="3603625"/>
          <p14:tracePt t="69336" x="3630613" y="3603625"/>
          <p14:tracePt t="69345" x="3643313" y="3603625"/>
          <p14:tracePt t="69352" x="3654425" y="3603625"/>
          <p14:tracePt t="69361" x="3667125" y="3603625"/>
          <p14:tracePt t="69371" x="3679825" y="3603625"/>
          <p14:tracePt t="69375" x="3692525" y="3603625"/>
          <p14:tracePt t="69391" x="3743325" y="3603625"/>
          <p14:tracePt t="69411" x="3767138" y="3603625"/>
          <p14:tracePt t="69630" x="3756025" y="3603625"/>
          <p14:tracePt t="69639" x="3743325" y="3603625"/>
          <p14:tracePt t="69643" x="3705225" y="3590925"/>
          <p14:tracePt t="69653" x="3643313" y="3579813"/>
          <p14:tracePt t="69659" x="3592513" y="3567113"/>
          <p14:tracePt t="69670" x="3530600" y="3541713"/>
          <p14:tracePt t="69679" x="3479800" y="3529013"/>
          <p14:tracePt t="69683" x="3429000" y="3529013"/>
          <p14:tracePt t="69693" x="3379788" y="3503613"/>
          <p14:tracePt t="69699" x="3317875" y="3503613"/>
          <p14:tracePt t="69710" x="3267075" y="3503613"/>
          <p14:tracePt t="69719" x="3228975" y="3503613"/>
          <p14:tracePt t="69724" x="3179763" y="3503613"/>
          <p14:tracePt t="69734" x="3128963" y="3479800"/>
          <p14:tracePt t="69739" x="3103563" y="3479800"/>
          <p14:tracePt t="69750" x="3054350" y="3479800"/>
          <p14:tracePt t="69760" x="3016250" y="3479800"/>
          <p14:tracePt t="69763" x="2992438" y="3479800"/>
          <p14:tracePt t="69775" x="2941638" y="3479800"/>
          <p14:tracePt t="69780" x="2903538" y="3479800"/>
          <p14:tracePt t="69790" x="2879725" y="3479800"/>
          <p14:tracePt t="69799" x="2854325" y="3479800"/>
          <p14:tracePt t="69805" x="2828925" y="3479800"/>
          <p14:tracePt t="69815" x="2803525" y="3479800"/>
          <p14:tracePt t="69820" x="2778125" y="3479800"/>
          <p14:tracePt t="69830" x="2754313" y="3479800"/>
          <p14:tracePt t="69845" x="2728913" y="3490913"/>
          <p14:tracePt t="69861" x="2703513" y="3490913"/>
          <p14:tracePt t="69871" x="2678113" y="3490913"/>
          <p14:tracePt t="69886" x="2667000" y="3490913"/>
          <p14:tracePt t="69895" x="2654300" y="3490913"/>
          <p14:tracePt t="69902" x="2641600" y="3490913"/>
          <p14:tracePt t="69911" x="2628900" y="3490913"/>
          <p14:tracePt t="69925" x="2616200" y="3490913"/>
          <p14:tracePt t="69936" x="2590800" y="3490913"/>
          <p14:tracePt t="69952" x="2578100" y="3490913"/>
          <p14:tracePt t="69970" x="2554288" y="3490913"/>
          <p14:tracePt t="69978" x="2541588" y="3490913"/>
          <p14:tracePt t="69991" x="2528888" y="3490913"/>
          <p14:tracePt t="70002" x="2516188" y="3490913"/>
          <p14:tracePt t="70018" x="2503488" y="3490913"/>
          <p14:tracePt t="70259" x="2528888" y="3490913"/>
          <p14:tracePt t="70263" x="2554288" y="3490913"/>
          <p14:tracePt t="70273" x="2565400" y="3490913"/>
          <p14:tracePt t="70279" x="2578100" y="3490913"/>
          <p14:tracePt t="70289" x="2590800" y="3490913"/>
          <p14:tracePt t="70300" x="2628900" y="3490913"/>
          <p14:tracePt t="70304" x="2667000" y="3503613"/>
          <p14:tracePt t="70314" x="2678113" y="3503613"/>
          <p14:tracePt t="70319" x="2703513" y="3503613"/>
          <p14:tracePt t="70340" x="2716213" y="3503613"/>
          <p14:tracePt t="70344" x="2728913" y="3503613"/>
          <p14:tracePt t="70369" x="2741613" y="3503613"/>
          <p14:tracePt t="70380" x="2754313" y="3503613"/>
          <p14:tracePt t="70399" x="2767013" y="3503613"/>
          <p14:tracePt t="70419" x="2790825" y="3479800"/>
          <p14:tracePt t="70425" x="2803525" y="3479800"/>
          <p14:tracePt t="70436" x="2828925" y="3467100"/>
          <p14:tracePt t="70440" x="2854325" y="3454400"/>
          <p14:tracePt t="70452" x="2867025" y="3429000"/>
          <p14:tracePt t="70462" x="2903538" y="3416300"/>
          <p14:tracePt t="70475" x="2928938" y="3416300"/>
          <p14:tracePt t="70481" x="2941638" y="3403600"/>
          <p14:tracePt t="70505" x="2954338" y="3403600"/>
          <p14:tracePt t="70516" x="2967038" y="3403600"/>
          <p14:tracePt t="70522" x="2979738" y="3403600"/>
          <p14:tracePt t="70541" x="2992438" y="3378200"/>
          <p14:tracePt t="70558" x="3016250" y="3378200"/>
          <p14:tracePt t="70571" x="3054350" y="3378200"/>
          <p14:tracePt t="70582" x="3067050" y="3354388"/>
          <p14:tracePt t="70587" x="3079750" y="3354388"/>
          <p14:tracePt t="70597" x="3092450" y="3354388"/>
          <p14:tracePt t="70622" x="3103563" y="3341688"/>
          <p14:tracePt t="70628" x="3116263" y="3341688"/>
          <p14:tracePt t="70638" x="3116263" y="3328988"/>
          <p14:tracePt t="70644" x="3128963" y="3316288"/>
          <p14:tracePt t="70663" x="3141663" y="3303588"/>
          <p14:tracePt t="70747" x="3141663" y="3290888"/>
          <p14:tracePt t="70753" x="3141663" y="3267075"/>
          <p14:tracePt t="70763" x="3141663" y="3254375"/>
          <p14:tracePt t="70773" x="3141663" y="3241675"/>
          <p14:tracePt t="70777" x="3141663" y="3228975"/>
          <p14:tracePt t="70789" x="3141663" y="3216275"/>
          <p14:tracePt t="70804" x="3141663" y="3203575"/>
          <p14:tracePt t="70925" x="3128963" y="3203575"/>
          <p14:tracePt t="70945" x="3116263" y="3203575"/>
          <p14:tracePt t="70959" x="3103563" y="3203575"/>
          <p14:tracePt t="70975" x="3092450" y="3203575"/>
          <p14:tracePt t="70995" x="3079750" y="3203575"/>
          <p14:tracePt t="70999" x="3054350" y="3203575"/>
          <p14:tracePt t="71010" x="3054350" y="3216275"/>
          <p14:tracePt t="71015" x="3041650" y="3216275"/>
          <p14:tracePt t="71025" x="3028950" y="3228975"/>
          <p14:tracePt t="71035" x="3016250" y="3241675"/>
          <p14:tracePt t="71042" x="2992438" y="3254375"/>
          <p14:tracePt t="71052" x="2979738" y="3254375"/>
          <p14:tracePt t="71056" x="2954338" y="3278188"/>
          <p14:tracePt t="71065" x="2941638" y="3303588"/>
          <p14:tracePt t="71082" x="2928938" y="3328988"/>
          <p14:tracePt t="71092" x="2916238" y="3341688"/>
          <p14:tracePt t="71096" x="2903538" y="3354388"/>
          <p14:tracePt t="71116" x="2903538" y="3378200"/>
          <p14:tracePt t="71121" x="2890838" y="3378200"/>
          <p14:tracePt t="71131" x="2890838" y="3390900"/>
          <p14:tracePt t="71147" x="2890838" y="3403600"/>
          <p14:tracePt t="71157" x="2890838" y="3416300"/>
          <p14:tracePt t="71161" x="2890838" y="3429000"/>
          <p14:tracePt t="71171" x="2879725" y="3441700"/>
          <p14:tracePt t="71181" x="2879725" y="3454400"/>
          <p14:tracePt t="71187" x="2879725" y="3467100"/>
          <p14:tracePt t="71202" x="2879725" y="3490913"/>
          <p14:tracePt t="71221" x="2879725" y="3503613"/>
          <p14:tracePt t="71227" x="2879725" y="3516313"/>
          <p14:tracePt t="71253" x="2890838" y="3516313"/>
          <p14:tracePt t="71268" x="2890838" y="3529013"/>
          <p14:tracePt t="71283" x="2916238" y="3529013"/>
          <p14:tracePt t="71303" x="2928938" y="3529013"/>
          <p14:tracePt t="71307" x="2941638" y="3516313"/>
          <p14:tracePt t="71318" x="2954338" y="3503613"/>
          <p14:tracePt t="71323" x="2967038" y="3503613"/>
          <p14:tracePt t="71333" x="2992438" y="3479800"/>
          <p14:tracePt t="71343" x="3028950" y="3454400"/>
          <p14:tracePt t="71350" x="3041650" y="3441700"/>
          <p14:tracePt t="71360" x="3054350" y="3429000"/>
          <p14:tracePt t="71363" x="3054350" y="3416300"/>
          <p14:tracePt t="71374" x="3079750" y="3378200"/>
          <p14:tracePt t="71389" x="3079750" y="3354388"/>
          <p14:tracePt t="71401" x="3103563" y="3341688"/>
          <p14:tracePt t="71403" x="3103563" y="3328988"/>
          <p14:tracePt t="71414" x="3103563" y="3303588"/>
          <p14:tracePt t="71423" x="3103563" y="3278188"/>
          <p14:tracePt t="71429" x="3103563" y="3267075"/>
          <p14:tracePt t="71440" x="3103563" y="3254375"/>
          <p14:tracePt t="71453" x="3103563" y="3228975"/>
          <p14:tracePt t="71469" x="3103563" y="3203575"/>
          <p14:tracePt t="71489" x="3103563" y="3190875"/>
          <p14:tracePt t="71635" x="3092450" y="3190875"/>
          <p14:tracePt t="71661" x="3079750" y="3190875"/>
          <p14:tracePt t="71677" x="3067050" y="3190875"/>
          <p14:tracePt t="71685" x="3054350" y="3216275"/>
          <p14:tracePt t="71691" x="3041650" y="3216275"/>
          <p14:tracePt t="71701" x="3041650" y="3228975"/>
          <p14:tracePt t="71718" x="3016250" y="3267075"/>
          <p14:tracePt t="71727" x="3016250" y="3278188"/>
          <p14:tracePt t="71741" x="3016250" y="3303588"/>
          <p14:tracePt t="71747" x="3016250" y="3328988"/>
          <p14:tracePt t="71757" x="3016250" y="3354388"/>
          <p14:tracePt t="71771" x="3016250" y="3378200"/>
          <p14:tracePt t="71782" x="3016250" y="3403600"/>
          <p14:tracePt t="71788" x="3016250" y="3429000"/>
          <p14:tracePt t="71808" x="3016250" y="3454400"/>
          <p14:tracePt t="71821" x="3028950" y="3479800"/>
          <p14:tracePt t="71837" x="3054350" y="3490913"/>
          <p14:tracePt t="71847" x="3079750" y="3490913"/>
          <p14:tracePt t="71853" x="3103563" y="3490913"/>
          <p14:tracePt t="71863" x="3128963" y="3490913"/>
          <p14:tracePt t="71877" x="3154363" y="3490913"/>
          <p14:tracePt t="71893" x="3167063" y="3490913"/>
          <p14:tracePt t="71904" x="3179763" y="3490913"/>
          <p14:tracePt t="71907" x="3192463" y="3479800"/>
          <p14:tracePt t="71918" x="3205163" y="3454400"/>
          <p14:tracePt t="71929" x="3205163" y="3416300"/>
          <p14:tracePt t="71934" x="3205163" y="3367088"/>
          <p14:tracePt t="71943" x="3205163" y="3328988"/>
          <p14:tracePt t="71950" x="3205163" y="3278188"/>
          <p14:tracePt t="71968" x="3205163" y="3241675"/>
          <p14:tracePt t="71970" x="3205163" y="3190875"/>
          <p14:tracePt t="71973" x="3167063" y="3141663"/>
          <p14:tracePt t="71984" x="3154363" y="3128963"/>
          <p14:tracePt t="71990" x="3116263" y="3065463"/>
          <p14:tracePt t="72000" x="3116263" y="3054350"/>
          <p14:tracePt t="72009" x="3103563" y="3041650"/>
          <p14:tracePt t="72013" x="3092450" y="3041650"/>
          <p14:tracePt t="72023" x="3079750" y="3028950"/>
          <p14:tracePt t="72030" x="3054350" y="3028950"/>
          <p14:tracePt t="72050" x="3041650" y="3028950"/>
          <p14:tracePt t="72055" x="3028950" y="3028950"/>
          <p14:tracePt t="72066" x="3003550" y="3054350"/>
          <p14:tracePt t="72075" x="2979738" y="3078163"/>
          <p14:tracePt t="72079" x="2967038" y="3141663"/>
          <p14:tracePt t="72089" x="2941638" y="3165475"/>
          <p14:tracePt t="72095" x="2916238" y="3241675"/>
          <p14:tracePt t="72105" x="2916238" y="3303588"/>
          <p14:tracePt t="72116" x="2903538" y="3354388"/>
          <p14:tracePt t="72119" x="2903538" y="3378200"/>
          <p14:tracePt t="72129" x="2903538" y="3403600"/>
          <p14:tracePt t="72135" x="2903538" y="3429000"/>
          <p14:tracePt t="72146" x="2903538" y="3467100"/>
          <p14:tracePt t="72169" x="2903538" y="3479800"/>
          <p14:tracePt t="72176" x="2903538" y="3490913"/>
          <p14:tracePt t="72205" x="2916238" y="3490913"/>
          <p14:tracePt t="72211" x="2928938" y="3490913"/>
          <p14:tracePt t="72221" x="2954338" y="3490913"/>
          <p14:tracePt t="72233" x="2992438" y="3479800"/>
          <p14:tracePt t="72235" x="3003550" y="3454400"/>
          <p14:tracePt t="72245" x="3041650" y="3416300"/>
          <p14:tracePt t="72251" x="3067050" y="3354388"/>
          <p14:tracePt t="72261" x="3092450" y="3303588"/>
          <p14:tracePt t="72271" x="3103563" y="3241675"/>
          <p14:tracePt t="72278" x="3103563" y="3216275"/>
          <p14:tracePt t="72287" x="3103563" y="3190875"/>
          <p14:tracePt t="72291" x="3103563" y="3178175"/>
          <p14:tracePt t="72301" x="3103563" y="3165475"/>
          <p14:tracePt t="72317" x="3103563" y="3154363"/>
          <p14:tracePt t="72367" x="3092450" y="3154363"/>
          <p14:tracePt t="72371" x="3079750" y="3154363"/>
          <p14:tracePt t="72382" x="3054350" y="3190875"/>
          <p14:tracePt t="72393" x="3041650" y="3241675"/>
          <p14:tracePt t="72397" x="3028950" y="3290888"/>
          <p14:tracePt t="72407" x="3016250" y="3316288"/>
          <p14:tracePt t="72413" x="3016250" y="3341688"/>
          <p14:tracePt t="72423" x="3016250" y="3367088"/>
          <p14:tracePt t="72434" x="3016250" y="3390900"/>
          <p14:tracePt t="72447" x="3016250" y="3403600"/>
          <p14:tracePt t="72464" x="3016250" y="3416300"/>
          <p14:tracePt t="72493" x="3028950" y="3416300"/>
          <p14:tracePt t="72509" x="3054350" y="3416300"/>
          <p14:tracePt t="72513" x="3079750" y="3416300"/>
          <p14:tracePt t="72523" x="3092450" y="3403600"/>
          <p14:tracePt t="72534" x="3103563" y="3367088"/>
          <p14:tracePt t="72539" x="3116263" y="3354388"/>
          <p14:tracePt t="72550" x="3116263" y="3316288"/>
          <p14:tracePt t="72553" x="3141663" y="3290888"/>
          <p14:tracePt t="72563" x="3154363" y="3254375"/>
          <p14:tracePt t="72574" x="3154363" y="3216275"/>
          <p14:tracePt t="72580" x="3154363" y="3178175"/>
          <p14:tracePt t="72590" x="3154363" y="3141663"/>
          <p14:tracePt t="72593" x="3154363" y="3116263"/>
          <p14:tracePt t="72603" x="3154363" y="3103563"/>
          <p14:tracePt t="72613" x="3154363" y="3078163"/>
          <p14:tracePt t="72620" x="3154363" y="3065463"/>
          <p14:tracePt t="72630" x="3141663" y="3041650"/>
          <p14:tracePt t="72634" x="3128963" y="3041650"/>
          <p14:tracePt t="72655" x="3116263" y="3041650"/>
          <p14:tracePt t="72659" x="3079750" y="3041650"/>
          <p14:tracePt t="72670" x="3054350" y="3041650"/>
          <p14:tracePt t="72675" x="3028950" y="3041650"/>
          <p14:tracePt t="72695" x="3016250" y="3041650"/>
          <p14:tracePt t="72700" x="2992438" y="3041650"/>
          <p14:tracePt t="72710" x="2967038" y="3041650"/>
          <p14:tracePt t="72715" x="2954338" y="3054350"/>
          <p14:tracePt t="72726" x="2941638" y="3078163"/>
          <p14:tracePt t="72735" x="2916238" y="3090863"/>
          <p14:tracePt t="72739" x="2916238" y="3116263"/>
          <p14:tracePt t="72751" x="2916238" y="3128963"/>
          <p14:tracePt t="72755" x="2903538" y="3141663"/>
          <p14:tracePt t="72766" x="2890838" y="3165475"/>
          <p14:tracePt t="72775" x="2890838" y="3178175"/>
          <p14:tracePt t="72782" x="2890838" y="3190875"/>
          <p14:tracePt t="72792" x="2890838" y="3203575"/>
          <p14:tracePt t="72795" x="2867025" y="3216275"/>
          <p14:tracePt t="72805" x="2867025" y="3228975"/>
          <p14:tracePt t="72822" x="2867025" y="3241675"/>
          <p14:tracePt t="72832" x="2867025" y="3254375"/>
          <p14:tracePt t="72838" x="2867025" y="3278188"/>
          <p14:tracePt t="72849" x="2867025" y="3290888"/>
          <p14:tracePt t="72857" x="2867025" y="3303588"/>
          <p14:tracePt t="72861" x="2867025" y="3316288"/>
          <p14:tracePt t="72878" x="2867025" y="3328988"/>
          <p14:tracePt t="72887" x="2867025" y="3341688"/>
          <p14:tracePt t="72901" x="2867025" y="3354388"/>
          <p14:tracePt t="72911" x="2867025" y="3367088"/>
          <p14:tracePt t="72917" x="2867025" y="3378200"/>
          <p14:tracePt t="72928" x="2867025" y="3390900"/>
          <p14:tracePt t="72937" x="2867025" y="3403600"/>
          <p14:tracePt t="72941" x="2867025" y="3416300"/>
          <p14:tracePt t="72951" x="2867025" y="3441700"/>
          <p14:tracePt t="72983" x="2879725" y="3503613"/>
          <p14:tracePt t="72998" x="2890838" y="3516313"/>
          <p14:tracePt t="73007" x="2903538" y="3541713"/>
          <p14:tracePt t="73017" x="2941638" y="3567113"/>
          <p14:tracePt t="73024" x="2954338" y="3579813"/>
          <p14:tracePt t="73034" x="3003550" y="3603625"/>
          <p14:tracePt t="73038" x="3054350" y="3629025"/>
          <p14:tracePt t="73049" x="3116263" y="3654425"/>
          <p14:tracePt t="73057" x="3167063" y="3667125"/>
          <p14:tracePt t="73063" x="3228975" y="3667125"/>
          <p14:tracePt t="73074" x="3305175" y="3667125"/>
          <p14:tracePt t="73078" x="3367088" y="3667125"/>
          <p14:tracePt t="73088" x="3441700" y="3667125"/>
          <p14:tracePt t="73100" x="3505200" y="3667125"/>
          <p14:tracePt t="73104" x="3554413" y="3667125"/>
          <p14:tracePt t="73113" x="3579813" y="3667125"/>
          <p14:tracePt t="73120" x="3617913" y="3667125"/>
          <p14:tracePt t="73130" x="3643313" y="3667125"/>
          <p14:tracePt t="73139" x="3679825" y="3667125"/>
          <p14:tracePt t="73143" x="3730625" y="3667125"/>
          <p14:tracePt t="73153" x="3805238" y="3641725"/>
          <p14:tracePt t="73159" x="3843338" y="3641725"/>
          <p14:tracePt t="73169" x="3892550" y="3641725"/>
          <p14:tracePt t="73180" x="3917950" y="3629025"/>
          <p14:tracePt t="73185" x="3956050" y="3629025"/>
          <p14:tracePt t="73195" x="3979863" y="3629025"/>
          <p14:tracePt t="73200" x="4005263" y="3616325"/>
          <p14:tracePt t="73210" x="4056063" y="3616325"/>
          <p14:tracePt t="73219" x="4068763" y="3603625"/>
          <p14:tracePt t="73226" x="4117975" y="3603625"/>
          <p14:tracePt t="73235" x="4156075" y="3603625"/>
          <p14:tracePt t="73239" x="4181475" y="3603625"/>
          <p14:tracePt t="73250" x="4205288" y="3603625"/>
          <p14:tracePt t="73259" x="4217988" y="3603625"/>
          <p14:tracePt t="73266" x="4243388" y="3603625"/>
          <p14:tracePt t="73275" x="4281488" y="3603625"/>
          <p14:tracePt t="73280" x="4294188" y="3590925"/>
          <p14:tracePt t="73299" x="4305300" y="3590925"/>
          <p14:tracePt t="73351" x="4318000" y="3590925"/>
          <p14:tracePt t="73512" x="4330700" y="3579813"/>
          <p14:tracePt t="73541" x="4330700" y="3567113"/>
          <p14:tracePt t="73551" x="4318000" y="3567113"/>
          <p14:tracePt t="73564" x="4305300" y="3567113"/>
          <p14:tracePt t="73568" x="4281488" y="3567113"/>
          <p14:tracePt t="73577" x="4243388" y="3567113"/>
          <p14:tracePt t="73584" x="4192588" y="3567113"/>
          <p14:tracePt t="73594" x="4105275" y="3567113"/>
          <p14:tracePt t="73603" x="3992563" y="3567113"/>
          <p14:tracePt t="73607" x="3856038" y="3554413"/>
          <p14:tracePt t="73617" x="3767138" y="3554413"/>
          <p14:tracePt t="73623" x="3667125" y="3541713"/>
          <p14:tracePt t="73633" x="3530600" y="3516313"/>
          <p14:tracePt t="73643" x="3417888" y="3490913"/>
          <p14:tracePt t="73649" x="3292475" y="3490913"/>
          <p14:tracePt t="73660" x="3192463" y="3467100"/>
          <p14:tracePt t="73665" x="3103563" y="3441700"/>
          <p14:tracePt t="73673" x="3028950" y="3416300"/>
          <p14:tracePt t="73683" x="2992438" y="3403600"/>
          <p14:tracePt t="73690" x="2979738" y="3403600"/>
          <p14:tracePt t="73700" x="2967038" y="3390900"/>
          <p14:tracePt t="73703" x="2954338" y="3390900"/>
          <p14:tracePt t="73729" x="2941638" y="3390900"/>
          <p14:tracePt t="73754" x="2941638" y="3378200"/>
          <p14:tracePt t="74300" x="2954338" y="3367088"/>
          <p14:tracePt t="74313" x="2979738" y="3367088"/>
          <p14:tracePt t="74333" x="3028950" y="3367088"/>
          <p14:tracePt t="74339" x="3067050" y="3367088"/>
          <p14:tracePt t="74350" x="3116263" y="3367088"/>
          <p14:tracePt t="74353" x="3154363" y="3378200"/>
          <p14:tracePt t="74364" x="3228975" y="3378200"/>
          <p14:tracePt t="74376" x="3279775" y="3378200"/>
          <p14:tracePt t="74381" x="3341688" y="3378200"/>
          <p14:tracePt t="74389" x="3417888" y="3378200"/>
          <p14:tracePt t="74395" x="3467100" y="3378200"/>
          <p14:tracePt t="74405" x="3517900" y="3378200"/>
          <p14:tracePt t="74415" x="3579813" y="3378200"/>
          <p14:tracePt t="74420" x="3654425" y="3378200"/>
          <p14:tracePt t="74430" x="3756025" y="3378200"/>
          <p14:tracePt t="74435" x="3843338" y="3378200"/>
          <p14:tracePt t="74446" x="3956050" y="3378200"/>
          <p14:tracePt t="74455" x="4068763" y="3378200"/>
          <p14:tracePt t="74462" x="4192588" y="3378200"/>
          <p14:tracePt t="74471" x="4294188" y="3378200"/>
          <p14:tracePt t="74475" x="4368800" y="3378200"/>
          <p14:tracePt t="74486" x="4456113" y="3378200"/>
          <p14:tracePt t="74495" x="4506913" y="3378200"/>
          <p14:tracePt t="74501" x="4581525" y="3378200"/>
          <p14:tracePt t="74511" x="4643438" y="3378200"/>
          <p14:tracePt t="74516" x="4694238" y="3378200"/>
          <p14:tracePt t="74526" x="4719638" y="3378200"/>
          <p14:tracePt t="74535" x="4756150" y="3378200"/>
          <p14:tracePt t="74541" x="4781550" y="3378200"/>
          <p14:tracePt t="74551" x="4819650" y="3378200"/>
          <p14:tracePt t="74555" x="4843463" y="3378200"/>
          <p14:tracePt t="74565" x="4856163" y="3378200"/>
          <p14:tracePt t="74576" x="4881563" y="3378200"/>
          <p14:tracePt t="74582" x="4894263" y="3378200"/>
          <p14:tracePt t="74591" x="4906963" y="3378200"/>
          <p14:tracePt t="74606" x="4932363" y="3378200"/>
          <p14:tracePt t="74632" x="4956175" y="3378200"/>
          <p14:tracePt t="74648" x="4968875" y="3378200"/>
          <p14:tracePt t="74657" x="4981575" y="3378200"/>
          <p14:tracePt t="74672" x="4994275" y="3378200"/>
          <p14:tracePt t="74687" x="5006975" y="3378200"/>
          <p14:tracePt t="74701" x="5019675" y="3390900"/>
          <p14:tracePt t="74718" x="5032375" y="3390900"/>
          <p14:tracePt t="74919" x="5032375" y="3403600"/>
          <p14:tracePt t="74929" x="5045075" y="3403600"/>
          <p14:tracePt t="74935" x="5045075" y="3416300"/>
          <p14:tracePt t="74995" x="5057775" y="3429000"/>
          <p14:tracePt t="75020" x="5057775" y="3441700"/>
          <p14:tracePt t="75030" x="5057775" y="3454400"/>
          <p14:tracePt t="75045" x="5068888" y="3467100"/>
          <p14:tracePt t="75055" x="5081588" y="3467100"/>
          <p14:tracePt t="75071" x="5081588" y="3490913"/>
          <p14:tracePt t="75075" x="5094288" y="3503613"/>
          <p14:tracePt t="75085" x="5106988" y="3516313"/>
          <p14:tracePt t="75096" x="5119688" y="3516313"/>
          <p14:tracePt t="75101" x="5132388" y="3529013"/>
          <p14:tracePt t="75111" x="5157788" y="3529013"/>
          <p14:tracePt t="75115" x="5194300" y="3554413"/>
          <p14:tracePt t="75128" x="5232400" y="3554413"/>
          <p14:tracePt t="75137" x="5281613" y="3554413"/>
          <p14:tracePt t="75141" x="5319713" y="3579813"/>
          <p14:tracePt t="75152" x="5345113" y="3579813"/>
          <p14:tracePt t="75157" x="5370513" y="3579813"/>
          <p14:tracePt t="75167" x="5394325" y="3579813"/>
          <p14:tracePt t="75177" x="5432425" y="3579813"/>
          <p14:tracePt t="75182" x="5457825" y="3579813"/>
          <p14:tracePt t="75191" x="5483225" y="3579813"/>
          <p14:tracePt t="75198" x="5507038" y="3579813"/>
          <p14:tracePt t="75207" x="5519738" y="3579813"/>
          <p14:tracePt t="75217" x="5545138" y="3579813"/>
          <p14:tracePt t="75221" x="5557838" y="3579813"/>
          <p14:tracePt t="75232" x="5570538" y="3579813"/>
          <p14:tracePt t="75248" x="5583238" y="3579813"/>
          <p14:tracePt t="75257" x="5595938" y="3579813"/>
          <p14:tracePt t="75262" x="5607050" y="3579813"/>
          <p14:tracePt t="75272" x="5619750" y="3579813"/>
          <p14:tracePt t="75287" x="5632450" y="3579813"/>
          <p14:tracePt t="75298" x="5645150" y="3579813"/>
          <p14:tracePt t="75328" x="5657850" y="3579813"/>
          <p14:tracePt t="75337" x="5670550" y="3579813"/>
          <p14:tracePt t="75344" x="5683250" y="3579813"/>
          <p14:tracePt t="75364" x="5683250" y="3567113"/>
          <p14:tracePt t="75399" x="5695950" y="3567113"/>
          <p14:tracePt t="75444" x="5708650" y="3567113"/>
          <p14:tracePt t="75460" x="5719763" y="3567113"/>
          <p14:tracePt t="75509" x="5732463" y="3567113"/>
          <p14:tracePt t="75662" x="5745163" y="3567113"/>
          <p14:tracePt t="75737" x="5757863" y="3554413"/>
          <p14:tracePt t="76336" x="5757863" y="3541713"/>
          <p14:tracePt t="76347" x="5732463" y="3541713"/>
          <p14:tracePt t="76351" x="5683250" y="3541713"/>
          <p14:tracePt t="76362" x="5619750" y="3541713"/>
          <p14:tracePt t="76371" x="5557838" y="3567113"/>
          <p14:tracePt t="76378" x="5507038" y="3567113"/>
          <p14:tracePt t="76387" x="5432425" y="3567113"/>
          <p14:tracePt t="76393" x="5370513" y="3567113"/>
          <p14:tracePt t="76404" x="5294313" y="3567113"/>
          <p14:tracePt t="76407" x="5232400" y="3567113"/>
          <p14:tracePt t="76418" x="5194300" y="3567113"/>
          <p14:tracePt t="76427" x="5132388" y="3567113"/>
          <p14:tracePt t="76433" x="5057775" y="3567113"/>
          <p14:tracePt t="76444" x="4994275" y="3567113"/>
          <p14:tracePt t="76450" x="4894263" y="3567113"/>
          <p14:tracePt t="76459" x="4819650" y="3567113"/>
          <p14:tracePt t="76469" x="4743450" y="3567113"/>
          <p14:tracePt t="76473" x="4668838" y="3579813"/>
          <p14:tracePt t="76483" x="4594225" y="3603625"/>
          <p14:tracePt t="76490" x="4543425" y="3603625"/>
          <p14:tracePt t="76499" x="4481513" y="3616325"/>
          <p14:tracePt t="76509" x="4443413" y="3616325"/>
          <p14:tracePt t="76516" x="4381500" y="3641725"/>
          <p14:tracePt t="76525" x="4343400" y="3641725"/>
          <p14:tracePt t="76530" x="4294188" y="3667125"/>
          <p14:tracePt t="76540" x="4217988" y="3679825"/>
          <p14:tracePt t="76549" x="4168775" y="3703638"/>
          <p14:tracePt t="76555" x="4092575" y="3716338"/>
          <p14:tracePt t="76565" x="4017963" y="3754438"/>
          <p14:tracePt t="76569" x="3968750" y="3754438"/>
          <p14:tracePt t="76580" x="3892550" y="3779838"/>
          <p14:tracePt t="76590" x="3830638" y="3792538"/>
          <p14:tracePt t="76596" x="3767138" y="3803650"/>
          <p14:tracePt t="76606" x="3705225" y="3803650"/>
          <p14:tracePt t="76610" x="3667125" y="3816350"/>
          <p14:tracePt t="76620" x="3617913" y="3816350"/>
          <p14:tracePt t="76630" x="3579813" y="3816350"/>
          <p14:tracePt t="76635" x="3541713" y="3816350"/>
          <p14:tracePt t="76646" x="3492500" y="3816350"/>
          <p14:tracePt t="76659" x="3441700" y="3816350"/>
          <p14:tracePt t="76675" x="3417888" y="3816350"/>
          <p14:tracePt t="76685" x="3392488" y="3816350"/>
          <p14:tracePt t="76691" x="3367088" y="3816350"/>
          <p14:tracePt t="76701" x="3341688" y="3816350"/>
          <p14:tracePt t="76713" x="3317875" y="3816350"/>
          <p14:tracePt t="76715" x="3279775" y="3816350"/>
          <p14:tracePt t="76725" x="3241675" y="3792538"/>
          <p14:tracePt t="76732" x="3205163" y="3779838"/>
          <p14:tracePt t="76741" x="3154363" y="3754438"/>
          <p14:tracePt t="76751" x="3092450" y="3741738"/>
          <p14:tracePt t="76755" x="3079750" y="3729038"/>
          <p14:tracePt t="76765" x="3041650" y="3703638"/>
          <p14:tracePt t="76771" x="3016250" y="3703638"/>
          <p14:tracePt t="76781" x="2979738" y="3692525"/>
          <p14:tracePt t="76791" x="2954338" y="3692525"/>
          <p14:tracePt t="76797" x="2928938" y="3692525"/>
          <p14:tracePt t="76807" x="2903538" y="3692525"/>
          <p14:tracePt t="76813" x="2854325" y="3692525"/>
          <p14:tracePt t="76821" x="2828925" y="3692525"/>
          <p14:tracePt t="76831" x="2803525" y="3692525"/>
          <p14:tracePt t="76837" x="2767013" y="3692525"/>
          <p14:tracePt t="76847" x="2741613" y="3692525"/>
          <p14:tracePt t="76862" x="2703513" y="3692525"/>
          <p14:tracePt t="76873" x="2690813" y="3692525"/>
          <p14:tracePt t="76879" x="2667000" y="3703638"/>
          <p14:tracePt t="76887" x="2641600" y="3703638"/>
          <p14:tracePt t="76894" x="2628900" y="3716338"/>
          <p14:tracePt t="76903" x="2616200" y="3716338"/>
          <p14:tracePt t="76913" x="2590800" y="3729038"/>
          <p14:tracePt t="76933" x="2565400" y="3729038"/>
          <p14:tracePt t="76944" x="2541588" y="3729038"/>
          <p14:tracePt t="76953" x="2516188" y="3729038"/>
          <p14:tracePt t="76967" x="2490788" y="3729038"/>
          <p14:tracePt t="76973" x="2465388" y="3729038"/>
          <p14:tracePt t="76983" x="2441575" y="3729038"/>
          <p14:tracePt t="76994" x="2416175" y="3729038"/>
          <p14:tracePt t="77008" x="2390775" y="3729038"/>
          <p14:tracePt t="77013" x="2365375" y="3716338"/>
          <p14:tracePt t="77024" x="2352675" y="3716338"/>
          <p14:tracePt t="77033" x="2316163" y="3716338"/>
          <p14:tracePt t="77049" x="2303463" y="3716338"/>
          <p14:tracePt t="77053" x="2265363" y="3716338"/>
          <p14:tracePt t="77063" x="2252663" y="3716338"/>
          <p14:tracePt t="77073" x="2239963" y="3716338"/>
          <p14:tracePt t="77080" x="2228850" y="3716338"/>
          <p14:tracePt t="77090" x="2216150" y="3716338"/>
          <p14:tracePt t="77093" x="2190750" y="3716338"/>
          <p14:tracePt t="77113" x="2178050" y="3729038"/>
          <p14:tracePt t="77119" x="2152650" y="3741738"/>
          <p14:tracePt t="77129" x="2139950" y="3754438"/>
          <p14:tracePt t="77136" x="2127250" y="3767138"/>
          <p14:tracePt t="77146" x="2116138" y="3767138"/>
          <p14:tracePt t="77155" x="2103438" y="3779838"/>
          <p14:tracePt t="77159" x="2078038" y="3792538"/>
          <p14:tracePt t="77175" x="2078038" y="3803650"/>
          <p14:tracePt t="77179" x="2065338" y="3803650"/>
          <p14:tracePt t="77189" x="2065338" y="3816350"/>
          <p14:tracePt t="77205" x="2039938" y="3829050"/>
          <p14:tracePt t="77220" x="2039938" y="3841750"/>
          <p14:tracePt t="77229" x="2039938" y="3854450"/>
          <p14:tracePt t="77567" x="2027238" y="3867150"/>
          <p14:tracePt t="77991" x="2039938" y="3867150"/>
          <p14:tracePt t="78001" x="2052638" y="3867150"/>
          <p14:tracePt t="78007" x="2078038" y="3867150"/>
          <p14:tracePt t="78028" x="2103438" y="3867150"/>
          <p14:tracePt t="78033" x="2127250" y="3867150"/>
          <p14:tracePt t="78044" x="2152650" y="3867150"/>
          <p14:tracePt t="78047" x="2165350" y="3867150"/>
          <p14:tracePt t="78067" x="2178050" y="3867150"/>
          <p14:tracePt t="78083" x="2190750" y="3867150"/>
          <p14:tracePt t="78087" x="2203450" y="3867150"/>
          <p14:tracePt t="78108" x="2216150" y="3867150"/>
          <p14:tracePt t="78113" x="2228850" y="3867150"/>
          <p14:tracePt t="78123" x="2239963" y="3867150"/>
          <p14:tracePt t="78137" x="2265363" y="3867150"/>
          <p14:tracePt t="78153" x="2290763" y="3867150"/>
          <p14:tracePt t="78163" x="2303463" y="3867150"/>
          <p14:tracePt t="78167" x="2339975" y="3867150"/>
          <p14:tracePt t="78179" x="2365375" y="3867150"/>
          <p14:tracePt t="78190" x="2403475" y="3867150"/>
          <p14:tracePt t="78194" x="2452688" y="3867150"/>
          <p14:tracePt t="78203" x="2490788" y="3867150"/>
          <p14:tracePt t="78210" x="2528888" y="3867150"/>
          <p14:tracePt t="78219" x="2565400" y="3867150"/>
          <p14:tracePt t="78230" x="2603500" y="3867150"/>
          <p14:tracePt t="78233" x="2641600" y="3867150"/>
          <p14:tracePt t="78244" x="2678113" y="3867150"/>
          <p14:tracePt t="78249" x="2703513" y="3867150"/>
          <p14:tracePt t="78261" x="2741613" y="3867150"/>
          <p14:tracePt t="78269" x="2767013" y="3867150"/>
          <p14:tracePt t="78273" x="2790825" y="3867150"/>
          <p14:tracePt t="78283" x="2816225" y="3867150"/>
          <p14:tracePt t="78289" x="2841625" y="3867150"/>
          <p14:tracePt t="78299" x="2854325" y="3867150"/>
          <p14:tracePt t="78311" x="2867025" y="3867150"/>
          <p14:tracePt t="78326" x="2879725" y="3867150"/>
          <p14:tracePt t="78349" x="2890838" y="3867150"/>
          <p14:tracePt t="78366" x="2903538" y="3867150"/>
          <p14:tracePt t="78515" x="2928938" y="3867150"/>
          <p14:tracePt t="78627" x="2928938" y="3879850"/>
          <p14:tracePt t="78653" x="2928938" y="3892550"/>
          <p14:tracePt t="78663" x="2928938" y="3916363"/>
          <p14:tracePt t="78667" x="2916238" y="3916363"/>
          <p14:tracePt t="78678" x="2916238" y="3929063"/>
          <p14:tracePt t="78687" x="2903538" y="3941763"/>
          <p14:tracePt t="78694" x="2890838" y="3941763"/>
          <p14:tracePt t="78703" x="2879725" y="3941763"/>
          <p14:tracePt t="78707" x="2854325" y="3954463"/>
          <p14:tracePt t="78728" x="2828925" y="3954463"/>
          <p14:tracePt t="78733" x="2816225" y="3954463"/>
          <p14:tracePt t="78744" x="2803525" y="3954463"/>
          <p14:tracePt t="78749" x="2767013" y="3954463"/>
          <p14:tracePt t="78760" x="2741613" y="3954463"/>
          <p14:tracePt t="78769" x="2716213" y="3954463"/>
          <p14:tracePt t="78774" x="2703513" y="3954463"/>
          <p14:tracePt t="78783" x="2678113" y="3954463"/>
          <p14:tracePt t="78790" x="2667000" y="3954463"/>
          <p14:tracePt t="78800" x="2654300" y="3954463"/>
          <p14:tracePt t="78810" x="2641600" y="3954463"/>
          <p14:tracePt t="78814" x="2628900" y="3954463"/>
          <p14:tracePt t="78823" x="2616200" y="3954463"/>
          <p14:tracePt t="78830" x="2603500" y="3954463"/>
          <p14:tracePt t="78850" x="2578100" y="3954463"/>
          <p14:tracePt t="78869" x="2565400" y="3954463"/>
          <p14:tracePt t="78879" x="2541588" y="3954463"/>
          <p14:tracePt t="78889" x="2528888" y="3954463"/>
          <p14:tracePt t="78896" x="2516188" y="3954463"/>
          <p14:tracePt t="78905" x="2503488" y="3954463"/>
          <p14:tracePt t="78910" x="2490788" y="3954463"/>
          <p14:tracePt t="78919" x="2478088" y="3954463"/>
          <p14:tracePt t="78929" x="2465388" y="3954463"/>
          <p14:tracePt t="78945" x="2441575" y="3954463"/>
          <p14:tracePt t="79751" x="2452688" y="3954463"/>
          <p14:tracePt t="79777" x="2465388" y="3954463"/>
          <p14:tracePt t="79804" x="2490788" y="3954463"/>
          <p14:tracePt t="79813" x="2516188" y="3954463"/>
          <p14:tracePt t="79817" x="2541588" y="3954463"/>
          <p14:tracePt t="79827" x="2565400" y="3954463"/>
          <p14:tracePt t="79833" x="2590800" y="3954463"/>
          <p14:tracePt t="79844" x="2628900" y="3954463"/>
          <p14:tracePt t="79853" x="2667000" y="3954463"/>
          <p14:tracePt t="79858" x="2703513" y="3954463"/>
          <p14:tracePt t="79867" x="2728913" y="3954463"/>
          <p14:tracePt t="79873" x="2754313" y="3954463"/>
          <p14:tracePt t="79883" x="2778125" y="3954463"/>
          <p14:tracePt t="79894" x="2816225" y="3954463"/>
          <p14:tracePt t="79897" x="2854325" y="3954463"/>
          <p14:tracePt t="79907" x="2879725" y="3954463"/>
          <p14:tracePt t="79913" x="2928938" y="3954463"/>
          <p14:tracePt t="79923" x="2979738" y="3954463"/>
          <p14:tracePt t="79933" x="3016250" y="3954463"/>
          <p14:tracePt t="79939" x="3054350" y="3954463"/>
          <p14:tracePt t="79949" x="3079750" y="3954463"/>
          <p14:tracePt t="79953" x="3141663" y="3954463"/>
          <p14:tracePt t="79963" x="3167063" y="3954463"/>
          <p14:tracePt t="79973" x="3228975" y="3954463"/>
          <p14:tracePt t="79979" x="3279775" y="3954463"/>
          <p14:tracePt t="79989" x="3354388" y="3954463"/>
          <p14:tracePt t="79995" x="3405188" y="3954463"/>
          <p14:tracePt t="80005" x="3454400" y="3954463"/>
          <p14:tracePt t="80016" x="3505200" y="3954463"/>
          <p14:tracePt t="80019" x="3541713" y="3954463"/>
          <p14:tracePt t="80029" x="3567113" y="3954463"/>
          <p14:tracePt t="80035" x="3605213" y="3967163"/>
          <p14:tracePt t="80045" x="3643313" y="3967163"/>
          <p14:tracePt t="80055" x="3667125" y="3967163"/>
          <p14:tracePt t="80060" x="3705225" y="3979863"/>
          <p14:tracePt t="80076" x="3730625" y="3979863"/>
          <p14:tracePt t="80085" x="3743325" y="3979863"/>
          <p14:tracePt t="80095" x="3779838" y="3979863"/>
          <p14:tracePt t="80100" x="3792538" y="3992563"/>
          <p14:tracePt t="80110" x="3817938" y="4005263"/>
          <p14:tracePt t="80115" x="3830638" y="4005263"/>
          <p14:tracePt t="80126" x="3856038" y="4017963"/>
          <p14:tracePt t="80135" x="3879850" y="4017963"/>
          <p14:tracePt t="80152" x="3905250" y="4017963"/>
          <p14:tracePt t="80165" x="3943350" y="4029075"/>
          <p14:tracePt t="80176" x="3956050" y="4029075"/>
          <p14:tracePt t="80192" x="3968750" y="4029075"/>
          <p14:tracePt t="80196" x="3992563" y="4029075"/>
          <p14:tracePt t="80205" x="4005263" y="4029075"/>
          <p14:tracePt t="80215" x="4017963" y="4029075"/>
          <p14:tracePt t="80221" x="4030663" y="4041775"/>
          <p14:tracePt t="80231" x="4043363" y="4041775"/>
          <p14:tracePt t="80235" x="4056063" y="4041775"/>
          <p14:tracePt t="80245" x="4081463" y="4041775"/>
          <p14:tracePt t="80258" x="4105275" y="4041775"/>
          <p14:tracePt t="80261" x="4130675" y="4041775"/>
          <p14:tracePt t="80272" x="4181475" y="4041775"/>
          <p14:tracePt t="80287" x="4205288" y="4041775"/>
          <p14:tracePt t="80297" x="4230688" y="4041775"/>
          <p14:tracePt t="80301" x="4256088" y="4041775"/>
          <p14:tracePt t="80317" x="4281488" y="4041775"/>
          <p14:tracePt t="80327" x="4305300" y="4041775"/>
          <p14:tracePt t="80337" x="4330700" y="4054475"/>
          <p14:tracePt t="80343" x="4356100" y="4054475"/>
          <p14:tracePt t="80353" x="4394200" y="4054475"/>
          <p14:tracePt t="80359" x="4443413" y="4054475"/>
          <p14:tracePt t="80367" x="4468813" y="4054475"/>
          <p14:tracePt t="80377" x="4506913" y="4054475"/>
          <p14:tracePt t="80383" x="4556125" y="4054475"/>
          <p14:tracePt t="80393" x="4581525" y="4054475"/>
          <p14:tracePt t="80397" x="4594225" y="4054475"/>
          <p14:tracePt t="80408" x="4630738" y="4054475"/>
          <p14:tracePt t="80418" x="4668838" y="4054475"/>
          <p14:tracePt t="80423" x="4706938" y="4054475"/>
          <p14:tracePt t="80433" x="4719638" y="4054475"/>
          <p14:tracePt t="80447" x="4743450" y="4054475"/>
          <p14:tracePt t="80467" x="4768850" y="4054475"/>
          <p14:tracePt t="80499" x="4781550" y="4054475"/>
          <p14:tracePt t="80513" x="4794250" y="4054475"/>
          <p14:tracePt t="80560" x="4806950" y="4054475"/>
          <p14:tracePt t="80580" x="4819650" y="4041775"/>
          <p14:tracePt t="80761" x="4832350" y="4029075"/>
          <p14:tracePt t="80781" x="4856163" y="4029075"/>
          <p14:tracePt t="80787" x="4868863" y="4017963"/>
          <p14:tracePt t="80897" x="4868863" y="4005263"/>
          <p14:tracePt t="80907" x="4868863" y="3979863"/>
          <p14:tracePt t="80911" x="4868863" y="3954463"/>
          <p14:tracePt t="83227" x="4868863" y="3941763"/>
          <p14:tracePt t="83247" x="4968875" y="3929063"/>
          <p14:tracePt t="83253" x="5157788" y="3929063"/>
          <p14:tracePt t="83264" x="5332413" y="3929063"/>
          <p14:tracePt t="83267" x="5457825" y="3954463"/>
          <p14:tracePt t="83277" x="5607050" y="3967163"/>
          <p14:tracePt t="83287" x="5708650" y="3992563"/>
          <p14:tracePt t="83293" x="5795963" y="3992563"/>
          <p14:tracePt t="83303" x="5883275" y="3992563"/>
          <p14:tracePt t="83307" x="5983288" y="3992563"/>
          <p14:tracePt t="83317" x="6021388" y="3992563"/>
          <p14:tracePt t="83327" x="6108700" y="3992563"/>
          <p14:tracePt t="83333" x="6170613" y="3992563"/>
          <p14:tracePt t="83344" x="6259513" y="3992563"/>
          <p14:tracePt t="83347" x="6370638" y="3992563"/>
          <p14:tracePt t="83357" x="6483350" y="4005263"/>
          <p14:tracePt t="83369" x="6608763" y="4041775"/>
          <p14:tracePt t="83373" x="6708775" y="4041775"/>
          <p14:tracePt t="83383" x="6808788" y="4041775"/>
          <p14:tracePt t="83391" x="6897688" y="4041775"/>
          <p14:tracePt t="83399" x="6972300" y="4041775"/>
          <p14:tracePt t="83409" x="7010400" y="4041775"/>
          <p14:tracePt t="83413" x="7059613" y="4041775"/>
          <p14:tracePt t="83423" x="7085013" y="4041775"/>
          <p14:tracePt t="83430" x="7110413" y="4041775"/>
          <p14:tracePt t="83440" x="7134225" y="4041775"/>
          <p14:tracePt t="83449" x="7146925" y="4054475"/>
          <p14:tracePt t="83456" x="7159625" y="4054475"/>
          <p14:tracePt t="83463" x="7185025" y="4054475"/>
          <p14:tracePt t="83470" x="7197725" y="4054475"/>
          <p14:tracePt t="83479" x="7223125" y="4067175"/>
          <p14:tracePt t="83490" x="7272338" y="4067175"/>
          <p14:tracePt t="83495" x="7310438" y="4067175"/>
          <p14:tracePt t="83506" x="7359650" y="4067175"/>
          <p14:tracePt t="83510" x="7397750" y="4092575"/>
          <p14:tracePt t="83519" x="7472363" y="4105275"/>
          <p14:tracePt t="83529" x="7535863" y="4105275"/>
          <p14:tracePt t="83535" x="7561263" y="4105275"/>
          <p14:tracePt t="83545" x="7610475" y="4105275"/>
          <p14:tracePt t="83550" x="7635875" y="4117975"/>
          <p14:tracePt t="83559" x="7661275" y="4117975"/>
          <p14:tracePt t="83569" x="7697788" y="4117975"/>
          <p14:tracePt t="83575" x="7723188" y="4117975"/>
          <p14:tracePt t="83585" x="7761288" y="4117975"/>
          <p14:tracePt t="83590" x="7785100" y="4117975"/>
          <p14:tracePt t="83600" x="7797800" y="4117975"/>
          <p14:tracePt t="83612" x="7823200" y="4117975"/>
          <p14:tracePt t="83616" x="7835900" y="4117975"/>
          <p14:tracePt t="83625" x="7848600" y="4117975"/>
          <p14:tracePt t="83675" x="7861300" y="4117975"/>
          <p14:tracePt t="83717" x="7874000" y="4117975"/>
          <p14:tracePt t="83781" x="7897813" y="4117975"/>
          <p14:tracePt t="83808" x="7923213" y="4117975"/>
          <p14:tracePt t="83811" x="7948613" y="4117975"/>
          <p14:tracePt t="83823" x="7974013" y="4117975"/>
          <p14:tracePt t="83828" x="8010525" y="4117975"/>
          <p14:tracePt t="83839" x="8035925" y="4117975"/>
          <p14:tracePt t="83847" x="8074025" y="4117975"/>
          <p14:tracePt t="83853" x="8099425" y="4105275"/>
          <p14:tracePt t="83863" x="8110538" y="4105275"/>
          <p14:tracePt t="83867" x="8161338" y="4092575"/>
          <p14:tracePt t="83878" x="8186738" y="4079875"/>
          <p14:tracePt t="83888" x="8199438" y="4067175"/>
          <p14:tracePt t="83893" x="8235950" y="4054475"/>
          <p14:tracePt t="83904" x="8261350" y="4041775"/>
          <p14:tracePt t="83907" x="8286750" y="4041775"/>
          <p14:tracePt t="83917" x="8312150" y="4041775"/>
          <p14:tracePt t="83927" x="8335963" y="4017963"/>
          <p14:tracePt t="83933" x="8361363" y="4017963"/>
          <p14:tracePt t="83944" x="8386763" y="4017963"/>
          <p14:tracePt t="83947" x="8424863" y="3992563"/>
          <p14:tracePt t="83959" x="8435975" y="3992563"/>
          <p14:tracePt t="83970" x="8461375" y="3992563"/>
          <p14:tracePt t="83973" x="8474075" y="3992563"/>
          <p14:tracePt t="83984" x="8486775" y="3992563"/>
          <p14:tracePt t="84000" x="8512175" y="3992563"/>
          <p14:tracePt t="84014" x="8537575" y="3992563"/>
          <p14:tracePt t="84023" x="8548688" y="3992563"/>
          <p14:tracePt t="84029" x="8561388" y="3992563"/>
          <p14:tracePt t="84040" x="8574088" y="3992563"/>
          <p14:tracePt t="84049" x="8586788" y="3992563"/>
          <p14:tracePt t="84056" x="8599488" y="3992563"/>
          <p14:tracePt t="84065" x="8612188" y="3979863"/>
          <p14:tracePt t="84085" x="8624888" y="3979863"/>
          <p14:tracePt t="84090" x="8637588" y="3967163"/>
          <p14:tracePt t="84110" x="8650288" y="3967163"/>
          <p14:tracePt t="84115" x="8661400" y="3967163"/>
          <p14:tracePt t="84126" x="8674100" y="3941763"/>
          <p14:tracePt t="84130" x="8699500" y="3941763"/>
          <p14:tracePt t="84140" x="8712200" y="3941763"/>
          <p14:tracePt t="84151" x="8724900" y="3941763"/>
          <p14:tracePt t="84156" x="8737600" y="3941763"/>
          <p14:tracePt t="84165" x="8750300" y="3941763"/>
          <p14:tracePt t="84172" x="8763000" y="3941763"/>
          <p14:tracePt t="84181" x="8774113" y="3941763"/>
          <p14:tracePt t="84192" x="8812213" y="3941763"/>
          <p14:tracePt t="84196" x="8837613" y="3941763"/>
          <p14:tracePt t="84206" x="8886825" y="3954463"/>
          <p14:tracePt t="84211" x="8999538" y="4029075"/>
          <p14:tracePt t="84223" x="9037638" y="4067175"/>
          <p14:tracePt t="84240" x="9137650" y="4117975"/>
          <p14:tracePt t="84246" x="9163050" y="4129088"/>
          <p14:tracePt t="84251" x="9188450" y="4141788"/>
          <p14:tracePt t="84261" x="9212263" y="4167188"/>
          <p14:tracePt t="84272" x="9224963" y="4179888"/>
          <p14:tracePt t="84275" x="9250363" y="4179888"/>
          <p14:tracePt t="84285" x="9263063" y="4205288"/>
          <p14:tracePt t="84302" x="9275763" y="4205288"/>
          <p14:tracePt t="84337" x="9288463" y="4205288"/>
          <p14:tracePt t="84341" x="9301163" y="4205288"/>
          <p14:tracePt t="84361" x="9312275" y="4205288"/>
          <p14:tracePt t="84368" x="9324975" y="4205288"/>
          <p14:tracePt t="84387" x="9337675" y="4205288"/>
          <p14:tracePt t="84414" x="9350375" y="4205288"/>
          <p14:tracePt t="84427" x="9363075" y="4205288"/>
          <p14:tracePt t="84437" x="9401175" y="4205288"/>
          <p14:tracePt t="84448" x="9450388" y="4205288"/>
          <p14:tracePt t="84453" x="9488488" y="4205288"/>
          <p14:tracePt t="84463" x="9513888" y="4205288"/>
          <p14:tracePt t="84468" x="9563100" y="4205288"/>
          <p14:tracePt t="84487" x="9588500" y="4205288"/>
          <p14:tracePt t="84517" x="9601200" y="4192588"/>
          <p14:tracePt t="84560" x="9613900" y="4192588"/>
          <p14:tracePt t="84570" x="9613900" y="4179888"/>
          <p14:tracePt t="84573" x="9637713" y="4167188"/>
          <p14:tracePt t="84583" x="9637713" y="4154488"/>
          <p14:tracePt t="84594" x="9650413" y="4141788"/>
          <p14:tracePt t="84619" x="9650413" y="4129088"/>
          <p14:tracePt t="84655" x="9663113" y="4129088"/>
          <p14:tracePt t="84721" x="9675813" y="4117975"/>
          <p14:tracePt t="85302" x="9688513" y="4105275"/>
          <p14:tracePt t="85305" x="9688513" y="4079875"/>
          <p14:tracePt t="85342" x="9688513" y="4054475"/>
          <p14:tracePt t="85395" x="9675813" y="4041775"/>
          <p14:tracePt t="85411" x="9663113" y="4041775"/>
          <p14:tracePt t="85431" x="9637713" y="4041775"/>
          <p14:tracePt t="85447" x="9626600" y="4054475"/>
          <p14:tracePt t="85451" x="9613900" y="4067175"/>
          <p14:tracePt t="85462" x="9588500" y="4092575"/>
          <p14:tracePt t="85477" x="9563100" y="4105275"/>
          <p14:tracePt t="85488" x="9513888" y="4129088"/>
          <p14:tracePt t="85491" x="9475788" y="4129088"/>
          <p14:tracePt t="85501" x="9437688" y="4141788"/>
          <p14:tracePt t="85511" x="9401175" y="4141788"/>
          <p14:tracePt t="85517" x="9337675" y="4141788"/>
          <p14:tracePt t="85527" x="9301163" y="4141788"/>
          <p14:tracePt t="85531" x="9250363" y="4141788"/>
          <p14:tracePt t="85541" x="9224963" y="4141788"/>
          <p14:tracePt t="85551" x="9188450" y="4141788"/>
          <p14:tracePt t="85557" x="9163050" y="4141788"/>
          <p14:tracePt t="85567" x="9112250" y="4141788"/>
          <p14:tracePt t="85574" x="9088438" y="4141788"/>
          <p14:tracePt t="85584" x="9063038" y="4141788"/>
          <p14:tracePt t="85593" x="9037638" y="4141788"/>
          <p14:tracePt t="85597" x="8999538" y="4141788"/>
          <p14:tracePt t="85608" x="8963025" y="4141788"/>
          <p14:tracePt t="85613" x="8937625" y="4141788"/>
          <p14:tracePt t="85623" x="8886825" y="4141788"/>
          <p14:tracePt t="85633" x="8837613" y="4141788"/>
          <p14:tracePt t="85638" x="8786813" y="4141788"/>
          <p14:tracePt t="85647" x="8686800" y="4141788"/>
          <p14:tracePt t="85654" x="8599488" y="4117975"/>
          <p14:tracePt t="85664" x="8512175" y="4117975"/>
          <p14:tracePt t="85674" x="8412163" y="4105275"/>
          <p14:tracePt t="85679" x="8286750" y="4079875"/>
          <p14:tracePt t="85689" x="8186738" y="4079875"/>
          <p14:tracePt t="85693" x="8123238" y="4067175"/>
          <p14:tracePt t="85704" x="8048625" y="4067175"/>
          <p14:tracePt t="85713" x="7999413" y="4067175"/>
          <p14:tracePt t="85721" x="7948613" y="4067175"/>
          <p14:tracePt t="85730" x="7897813" y="4067175"/>
          <p14:tracePt t="85733" x="7861300" y="4067175"/>
          <p14:tracePt t="85744" x="7835900" y="4067175"/>
          <p14:tracePt t="85754" x="7810500" y="4067175"/>
          <p14:tracePt t="85759" x="7785100" y="4067175"/>
          <p14:tracePt t="85775" x="7735888" y="4067175"/>
          <p14:tracePt t="85786" x="7697788" y="4067175"/>
          <p14:tracePt t="85796" x="7648575" y="4067175"/>
          <p14:tracePt t="85799" x="7610475" y="4067175"/>
          <p14:tracePt t="85809" x="7548563" y="4067175"/>
          <p14:tracePt t="85815" x="7485063" y="4067175"/>
          <p14:tracePt t="85826" x="7459663" y="4067175"/>
          <p14:tracePt t="85836" x="7410450" y="4067175"/>
          <p14:tracePt t="85840" x="7335838" y="4041775"/>
          <p14:tracePt t="85849" x="7259638" y="4005263"/>
          <p14:tracePt t="85856" x="7172325" y="3967163"/>
          <p14:tracePt t="85865" x="7059613" y="3929063"/>
          <p14:tracePt t="85876" x="6997700" y="3892550"/>
          <p14:tracePt t="85880" x="6921500" y="3854450"/>
          <p14:tracePt t="85889" x="6846888" y="3816350"/>
          <p14:tracePt t="85895" x="6734175" y="3779838"/>
          <p14:tracePt t="85906" x="6672263" y="3754438"/>
          <p14:tracePt t="85915" x="6559550" y="3703638"/>
          <p14:tracePt t="85921" x="6421438" y="3654425"/>
          <p14:tracePt t="85931" x="6296025" y="3603625"/>
          <p14:tracePt t="85937" x="6146800" y="3541713"/>
          <p14:tracePt t="85945" x="5970588" y="3441700"/>
          <p14:tracePt t="85955" x="5808663" y="3390900"/>
          <p14:tracePt t="85972" x="5619750" y="3316288"/>
          <p14:tracePt t="85976" x="5545138" y="3278188"/>
          <p14:tracePt t="85986" x="5470525" y="3254375"/>
          <p14:tracePt t="85995" x="5432425" y="3241675"/>
          <p14:tracePt t="86002" x="5370513" y="3216275"/>
          <p14:tracePt t="86012" x="5345113" y="3216275"/>
          <p14:tracePt t="86017" x="5307013" y="3216275"/>
          <p14:tracePt t="86027" x="5270500" y="3190875"/>
          <p14:tracePt t="86038" x="5257800" y="3190875"/>
          <p14:tracePt t="86057" x="5245100" y="3190875"/>
          <p14:tracePt t="86081" x="5232400" y="3190875"/>
          <p14:tracePt t="86097" x="5219700" y="3190875"/>
          <p14:tracePt t="86101" x="5207000" y="3190875"/>
          <p14:tracePt t="86127" x="5194300" y="3190875"/>
          <p14:tracePt t="86138" x="5170488" y="3190875"/>
          <p14:tracePt t="86154" x="5145088" y="3190875"/>
          <p14:tracePt t="86163" x="5119688" y="3190875"/>
          <p14:tracePt t="86167" x="5094288" y="3190875"/>
          <p14:tracePt t="86177" x="5068888" y="3190875"/>
          <p14:tracePt t="86188" x="5057775" y="3190875"/>
          <p14:tracePt t="86194" x="5019675" y="3190875"/>
          <p14:tracePt t="86204" x="5006975" y="3190875"/>
          <p14:tracePt t="86208" x="4994275" y="3190875"/>
          <p14:tracePt t="86219" x="4981575" y="3190875"/>
          <p14:tracePt t="86229" x="4956175" y="3216275"/>
          <p14:tracePt t="86244" x="4932363" y="3241675"/>
          <p14:tracePt t="86249" x="4906963" y="3241675"/>
          <p14:tracePt t="86259" x="4881563" y="3278188"/>
          <p14:tracePt t="86270" x="4868863" y="3290888"/>
          <p14:tracePt t="86274" x="4832350" y="3316288"/>
          <p14:tracePt t="86283" x="4794250" y="3354388"/>
          <p14:tracePt t="86289" x="4768850" y="3378200"/>
          <p14:tracePt t="86299" x="4719638" y="3416300"/>
          <p14:tracePt t="86309" x="4694238" y="3429000"/>
          <p14:tracePt t="86313" x="4681538" y="3441700"/>
          <p14:tracePt t="86323" x="4643438" y="3454400"/>
          <p14:tracePt t="86329" x="4619625" y="3467100"/>
          <p14:tracePt t="86339" x="4594225" y="3490913"/>
          <p14:tracePt t="86349" x="4568825" y="3490913"/>
          <p14:tracePt t="86354" x="4518025" y="3490913"/>
          <p14:tracePt t="86363" x="4468813" y="3516313"/>
          <p14:tracePt t="86370" x="4406900" y="3529013"/>
          <p14:tracePt t="86380" x="4343400" y="3554413"/>
          <p14:tracePt t="86389" x="4268788" y="3554413"/>
          <p14:tracePt t="86395" x="4168775" y="3554413"/>
          <p14:tracePt t="86406" x="4092575" y="3554413"/>
          <p14:tracePt t="86409" x="4030663" y="3554413"/>
          <p14:tracePt t="86421" x="3943350" y="3554413"/>
          <p14:tracePt t="86430" x="3879850" y="3554413"/>
          <p14:tracePt t="86436" x="3805238" y="3554413"/>
          <p14:tracePt t="86445" x="3756025" y="3554413"/>
          <p14:tracePt t="86449" x="3717925" y="3554413"/>
          <p14:tracePt t="86459" x="3667125" y="3554413"/>
          <p14:tracePt t="86471" x="3630613" y="3554413"/>
          <p14:tracePt t="86475" x="3592513" y="3554413"/>
          <p14:tracePt t="86487" x="3579813" y="3554413"/>
          <p14:tracePt t="86491" x="3554413" y="3554413"/>
          <p14:tracePt t="86503" x="3530600" y="3554413"/>
          <p14:tracePt t="86512" x="3505200" y="3567113"/>
          <p14:tracePt t="86515" x="3492500" y="3567113"/>
          <p14:tracePt t="86526" x="3467100" y="3579813"/>
          <p14:tracePt t="86531" x="3405188" y="3590925"/>
          <p14:tracePt t="86541" x="3379788" y="3616325"/>
          <p14:tracePt t="86553" x="3305175" y="3629025"/>
          <p14:tracePt t="86555" x="3279775" y="3654425"/>
          <p14:tracePt t="86567" x="3241675" y="3667125"/>
          <p14:tracePt t="86571" x="3205163" y="3679825"/>
          <p14:tracePt t="86581" x="3179763" y="3692525"/>
          <p14:tracePt t="86592" x="3141663" y="3703638"/>
          <p14:tracePt t="86598" x="3103563" y="3741738"/>
          <p14:tracePt t="86608" x="3041650" y="3767138"/>
          <p14:tracePt t="86611" x="2967038" y="3803650"/>
          <p14:tracePt t="86621" x="2941638" y="3829050"/>
          <p14:tracePt t="86631" x="2879725" y="3841750"/>
          <p14:tracePt t="86637" x="2803525" y="3867150"/>
          <p14:tracePt t="86647" x="2716213" y="3879850"/>
          <p14:tracePt t="86651" x="2628900" y="3905250"/>
          <p14:tracePt t="86661" x="2541588" y="3916363"/>
          <p14:tracePt t="86671" x="2503488" y="3916363"/>
          <p14:tracePt t="86677" x="2465388" y="3916363"/>
          <p14:tracePt t="86687" x="2441575" y="3929063"/>
          <p14:tracePt t="86691" x="2390775" y="3929063"/>
          <p14:tracePt t="86702" x="2365375" y="3941763"/>
          <p14:tracePt t="86711" x="2316163" y="3941763"/>
          <p14:tracePt t="86717" x="2278063" y="3954463"/>
          <p14:tracePt t="86727" x="2252663" y="3954463"/>
          <p14:tracePt t="86733" x="2216150" y="3954463"/>
          <p14:tracePt t="86744" x="2190750" y="3967163"/>
          <p14:tracePt t="86754" x="2165350" y="3967163"/>
          <p14:tracePt t="86757" x="2116138" y="3967163"/>
          <p14:tracePt t="86768" x="2090738" y="3967163"/>
          <p14:tracePt t="86773" x="2078038" y="3979863"/>
          <p14:tracePt t="87198" x="2078038" y="3954463"/>
          <p14:tracePt t="87217" x="2078038" y="3941763"/>
          <p14:tracePt t="87242" x="2078038" y="3929063"/>
          <p14:tracePt t="87283" x="2078038" y="3916363"/>
          <p14:tracePt t="87303" x="2078038" y="3905250"/>
          <p14:tracePt t="87358" x="2078038" y="3892550"/>
          <p14:tracePt t="87393" x="2065338" y="3892550"/>
          <p14:tracePt t="87440" x="2039938" y="3892550"/>
          <p14:tracePt t="87450" x="2027238" y="3905250"/>
          <p14:tracePt t="87453" x="2014538" y="3905250"/>
          <p14:tracePt t="87463" x="2003425" y="3916363"/>
          <p14:tracePt t="87470" x="1990725" y="3929063"/>
          <p14:tracePt t="87479" x="1978025" y="3954463"/>
          <p14:tracePt t="87496" x="1952625" y="3979863"/>
          <p14:tracePt t="87949" x="1952625" y="3992563"/>
          <p14:tracePt t="87960" x="1952625" y="4005263"/>
          <p14:tracePt t="87969" x="1952625" y="4017963"/>
          <p14:tracePt t="87993" x="1965325" y="4029075"/>
          <p14:tracePt t="88003" x="1965325" y="4041775"/>
          <p14:tracePt t="88009" x="1978025" y="4067175"/>
          <p14:tracePt t="88020" x="2003425" y="4105275"/>
          <p14:tracePt t="88023" x="2003425" y="4129088"/>
          <p14:tracePt t="88043" x="2027238" y="4167188"/>
          <p14:tracePt t="88125" x="2027238" y="4179888"/>
          <p14:tracePt t="88155" x="2039938" y="4179888"/>
          <p14:tracePt t="88165" x="2052638" y="4179888"/>
          <p14:tracePt t="88169" x="2078038" y="4179888"/>
          <p14:tracePt t="88180" x="2090738" y="4179888"/>
          <p14:tracePt t="88190" x="2127250" y="4167188"/>
          <p14:tracePt t="88196" x="2139950" y="4154488"/>
          <p14:tracePt t="88205" x="2152650" y="4154488"/>
          <p14:tracePt t="88209" x="2165350" y="4154488"/>
          <p14:tracePt t="88230" x="2178050" y="4154488"/>
          <p14:tracePt t="88245" x="2190750" y="4154488"/>
          <p14:tracePt t="88261" x="2203450" y="4154488"/>
          <p14:tracePt t="88318" x="2216150" y="4141788"/>
          <p14:tracePt t="88473" x="2239963" y="4141788"/>
          <p14:tracePt t="88488" x="2265363" y="4141788"/>
          <p14:tracePt t="88497" x="2278063" y="4141788"/>
          <p14:tracePt t="88507" x="2316163" y="4129088"/>
          <p14:tracePt t="88513" x="2352675" y="4117975"/>
          <p14:tracePt t="88523" x="2403475" y="4117975"/>
          <p14:tracePt t="88529" x="2441575" y="4105275"/>
          <p14:tracePt t="88539" x="2503488" y="4105275"/>
          <p14:tracePt t="88549" x="2578100" y="4105275"/>
          <p14:tracePt t="88553" x="2628900" y="4105275"/>
          <p14:tracePt t="88563" x="2678113" y="4105275"/>
          <p14:tracePt t="88569" x="2703513" y="4105275"/>
          <p14:tracePt t="88579" x="2741613" y="4105275"/>
          <p14:tracePt t="88589" x="2754313" y="4105275"/>
          <p14:tracePt t="88593" x="2778125" y="4105275"/>
          <p14:tracePt t="88603" x="2816225" y="4105275"/>
          <p14:tracePt t="88609" x="2828925" y="4105275"/>
          <p14:tracePt t="88619" x="2854325" y="4105275"/>
          <p14:tracePt t="88629" x="2903538" y="4129088"/>
          <p14:tracePt t="88634" x="2941638" y="4141788"/>
          <p14:tracePt t="88643" x="2979738" y="4154488"/>
          <p14:tracePt t="88649" x="3041650" y="4179888"/>
          <p14:tracePt t="88660" x="3067050" y="4192588"/>
          <p14:tracePt t="88670" x="3103563" y="4205288"/>
          <p14:tracePt t="88673" x="3141663" y="4205288"/>
          <p14:tracePt t="88684" x="3167063" y="4217988"/>
          <p14:tracePt t="88689" x="3205163" y="4217988"/>
          <p14:tracePt t="88699" x="3205163" y="4230688"/>
          <p14:tracePt t="88710" x="3228975" y="4230688"/>
          <p14:tracePt t="88715" x="3241675" y="4230688"/>
          <p14:tracePt t="88725" x="3254375" y="4230688"/>
          <p14:tracePt t="88729" x="3267075" y="4230688"/>
          <p14:tracePt t="88739" x="3279775" y="4230688"/>
          <p14:tracePt t="88769" x="3292475" y="4230688"/>
          <p14:tracePt t="88811" x="3317875" y="4230688"/>
          <p14:tracePt t="88841" x="3328988" y="4230688"/>
          <p14:tracePt t="88852" x="3341688" y="4230688"/>
          <p14:tracePt t="88865" x="3354388" y="4230688"/>
          <p14:tracePt t="88871" x="3367088" y="4230688"/>
          <p14:tracePt t="88881" x="3379788" y="4230688"/>
          <p14:tracePt t="88897" x="3405188" y="4230688"/>
          <p14:tracePt t="88907" x="3429000" y="4230688"/>
          <p14:tracePt t="88911" x="3454400" y="4230688"/>
          <p14:tracePt t="88921" x="3467100" y="4230688"/>
          <p14:tracePt t="88931" x="3479800" y="4230688"/>
          <p14:tracePt t="88938" x="3505200" y="4230688"/>
          <p14:tracePt t="88952" x="3530600" y="4230688"/>
          <p14:tracePt t="88987" x="3541713" y="4230688"/>
          <p14:tracePt t="89003" x="3554413" y="4230688"/>
          <p14:tracePt t="89013" x="3567113" y="4230688"/>
          <p14:tracePt t="89027" x="3579813" y="4230688"/>
          <p14:tracePt t="89043" x="3592513" y="4230688"/>
          <p14:tracePt t="89057" x="3617913" y="4230688"/>
          <p14:tracePt t="89084" x="3643313" y="4230688"/>
          <p14:tracePt t="89097" x="3654425" y="4230688"/>
          <p14:tracePt t="89110" x="3667125" y="4230688"/>
          <p14:tracePt t="89113" x="3679825" y="4230688"/>
          <p14:tracePt t="89135" x="3692525" y="4230688"/>
          <p14:tracePt t="89150" x="3705225" y="4230688"/>
          <p14:tracePt t="89173" x="3730625" y="4230688"/>
          <p14:tracePt t="89193" x="3743325" y="4230688"/>
          <p14:tracePt t="89203" x="3767138" y="4217988"/>
          <p14:tracePt t="89219" x="3779838" y="4217988"/>
          <p14:tracePt t="89229" x="3792538" y="4217988"/>
          <p14:tracePt t="89234" x="3805238" y="4217988"/>
          <p14:tracePt t="89245" x="3817938" y="4217988"/>
          <p14:tracePt t="89256" x="3830638" y="4217988"/>
          <p14:tracePt t="89259" x="3843338" y="4217988"/>
          <p14:tracePt t="89276" x="3867150" y="4217988"/>
          <p14:tracePt t="89285" x="3905250" y="4217988"/>
          <p14:tracePt t="89295" x="3917950" y="4217988"/>
          <p14:tracePt t="89301" x="3943350" y="4217988"/>
          <p14:tracePt t="89309" x="3956050" y="4217988"/>
          <p14:tracePt t="89315" x="3968750" y="4217988"/>
          <p14:tracePt t="89325" x="4005263" y="4217988"/>
          <p14:tracePt t="89339" x="4017963" y="4217988"/>
          <p14:tracePt t="89355" x="4043363" y="4217988"/>
          <p14:tracePt t="89379" x="4056063" y="4217988"/>
          <p14:tracePt t="89392" x="4068763" y="4217988"/>
          <p14:tracePt t="89395" x="4081463" y="4217988"/>
          <p14:tracePt t="89416" x="4092575" y="4217988"/>
          <p14:tracePt t="89431" x="4105275" y="4217988"/>
          <p14:tracePt t="89445" x="4117975" y="4217988"/>
          <p14:tracePt t="89461" x="4130675" y="4217988"/>
          <p14:tracePt t="89486" x="4156075" y="4217988"/>
          <p14:tracePt t="89501" x="4168775" y="4217988"/>
          <p14:tracePt t="89512" x="4192588" y="4217988"/>
          <p14:tracePt t="89521" x="4205288" y="4217988"/>
          <p14:tracePt t="89527" x="4230688" y="4217988"/>
          <p14:tracePt t="89537" x="4243388" y="4217988"/>
          <p14:tracePt t="89541" x="4268788" y="4217988"/>
          <p14:tracePt t="89551" x="4281488" y="4217988"/>
          <p14:tracePt t="89561" x="4305300" y="4217988"/>
          <p14:tracePt t="89568" x="4330700" y="4230688"/>
          <p14:tracePt t="89581" x="4356100" y="4230688"/>
          <p14:tracePt t="89593" x="4394200" y="4241800"/>
          <p14:tracePt t="89604" x="4418013" y="4241800"/>
          <p14:tracePt t="89607" x="4430713" y="4241800"/>
          <p14:tracePt t="89618" x="4456113" y="4241800"/>
          <p14:tracePt t="89623" x="4468813" y="4254500"/>
          <p14:tracePt t="89634" x="4494213" y="4254500"/>
          <p14:tracePt t="89644" x="4518025" y="4254500"/>
          <p14:tracePt t="89647" x="4543425" y="4254500"/>
          <p14:tracePt t="89657" x="4556125" y="4254500"/>
          <p14:tracePt t="89663" x="4581525" y="4267200"/>
          <p14:tracePt t="89673" x="4594225" y="4267200"/>
          <p14:tracePt t="89684" x="4606925" y="4267200"/>
          <p14:tracePt t="89701" x="4619625" y="4267200"/>
          <p14:tracePt t="89739" x="4630738" y="4267200"/>
          <p14:tracePt t="89804" x="4656138" y="4267200"/>
          <p14:tracePt t="89809" x="4681538" y="4267200"/>
          <p14:tracePt t="89825" x="4706938" y="4267200"/>
          <p14:tracePt t="89835" x="4743450" y="4267200"/>
          <p14:tracePt t="89846" x="4756150" y="4267200"/>
          <p14:tracePt t="89850" x="4781550" y="4267200"/>
          <p14:tracePt t="89859" x="4794250" y="4267200"/>
          <p14:tracePt t="89866" x="4806950" y="4267200"/>
          <p14:tracePt t="89875" x="4843463" y="4267200"/>
          <p14:tracePt t="89885" x="4856163" y="4267200"/>
          <p14:tracePt t="89889" x="4881563" y="4267200"/>
          <p14:tracePt t="89900" x="4894263" y="4267200"/>
          <p14:tracePt t="89905" x="4919663" y="4267200"/>
          <p14:tracePt t="89916" x="4945063" y="4267200"/>
          <p14:tracePt t="89925" x="4956175" y="4267200"/>
          <p14:tracePt t="89932" x="4981575" y="4267200"/>
          <p14:tracePt t="89941" x="5006975" y="4267200"/>
          <p14:tracePt t="89945" x="5032375" y="4254500"/>
          <p14:tracePt t="89955" x="5045075" y="4254500"/>
          <p14:tracePt t="89968" x="5081588" y="4241800"/>
          <p14:tracePt t="89971" x="5094288" y="4241800"/>
          <p14:tracePt t="89982" x="5119688" y="4230688"/>
          <p14:tracePt t="89985" x="5145088" y="4217988"/>
          <p14:tracePt t="89995" x="5170488" y="4205288"/>
          <p14:tracePt t="90005" x="5181600" y="4205288"/>
          <p14:tracePt t="90011" x="5194300" y="4205288"/>
          <p14:tracePt t="90021" x="5194300" y="4192588"/>
          <p14:tracePt t="90025" x="5219700" y="4192588"/>
          <p14:tracePt t="90045" x="5232400" y="4192588"/>
          <p14:tracePt t="90107" x="5245100" y="4192588"/>
          <p14:tracePt t="90141" x="5257800" y="4192588"/>
          <p14:tracePt t="90248" x="5232400" y="4192588"/>
          <p14:tracePt t="90253" x="5170488" y="4192588"/>
          <p14:tracePt t="90263" x="5068888" y="4192588"/>
          <p14:tracePt t="90273" x="4956175" y="4192588"/>
          <p14:tracePt t="90279" x="4781550" y="4192588"/>
          <p14:tracePt t="90289" x="4606925" y="4192588"/>
          <p14:tracePt t="90293" x="4406900" y="4192588"/>
          <p14:tracePt t="90304" x="4217988" y="4192588"/>
          <p14:tracePt t="90313" x="4056063" y="4192588"/>
          <p14:tracePt t="90320" x="3892550" y="4192588"/>
          <p14:tracePt t="90329" x="3730625" y="4192588"/>
          <p14:tracePt t="90334" x="3579813" y="4192588"/>
          <p14:tracePt t="90343" x="3441700" y="4192588"/>
          <p14:tracePt t="90353" x="3292475" y="4192588"/>
          <p14:tracePt t="90359" x="3154363" y="4192588"/>
          <p14:tracePt t="90370" x="3041650" y="4192588"/>
          <p14:tracePt t="90374" x="2941638" y="4192588"/>
          <p14:tracePt t="90384" x="2879725" y="4192588"/>
          <p14:tracePt t="90393" x="2841625" y="4192588"/>
          <p14:tracePt t="90400" x="2790825" y="4192588"/>
          <p14:tracePt t="90410" x="2754313" y="4192588"/>
          <p14:tracePt t="90416" x="2716213" y="4192588"/>
          <p14:tracePt t="90425" x="2703513" y="4192588"/>
          <p14:tracePt t="90440" x="2678113" y="4192588"/>
          <p14:tracePt t="90466" x="2667000" y="4192588"/>
          <p14:tracePt t="90475" x="2628900" y="4192588"/>
          <p14:tracePt t="90490" x="2603500" y="4192588"/>
          <p14:tracePt t="90495" x="2590800" y="4192588"/>
          <p14:tracePt t="90505" x="2578100" y="4205288"/>
          <p14:tracePt t="90516" x="2554288" y="4205288"/>
          <p14:tracePt t="90519" x="2541588" y="4217988"/>
          <p14:tracePt t="90532" x="2528888" y="4217988"/>
          <p14:tracePt t="90535" x="2516188" y="4217988"/>
          <p14:tracePt t="90545" x="2503488" y="4230688"/>
          <p14:tracePt t="90561" x="2478088" y="4241800"/>
          <p14:tracePt t="90585" x="2465388" y="4254500"/>
          <p14:tracePt t="90621" x="2452688" y="4279900"/>
          <p14:tracePt t="90631" x="2441575" y="4292600"/>
          <p14:tracePt t="90648" x="2428875" y="4305300"/>
          <p14:tracePt t="90661" x="2416175" y="4318000"/>
          <p14:tracePt t="90688" x="2403475" y="4318000"/>
          <p14:tracePt t="90698" x="2403475" y="4330700"/>
          <p14:tracePt t="90701" x="2403475" y="4341813"/>
          <p14:tracePt t="90717" x="2390775" y="4341813"/>
          <p14:tracePt t="90727" x="2378075" y="4341813"/>
          <p14:tracePt t="90738" x="2352675" y="4354513"/>
          <p14:tracePt t="90742" x="2339975" y="4354513"/>
          <p14:tracePt t="90753" x="2328863" y="4354513"/>
          <p14:tracePt t="90777" x="2316163" y="4367213"/>
          <p14:tracePt t="90793" x="2303463" y="4367213"/>
          <p14:tracePt t="90817" x="2290763" y="4367213"/>
          <p14:tracePt t="90827" x="2278063" y="4367213"/>
          <p14:tracePt t="90848" x="2265363" y="4367213"/>
          <p14:tracePt t="90923" x="2252663" y="4367213"/>
          <p14:tracePt t="90979" x="2239963" y="4367213"/>
          <p14:tracePt t="91019" x="2228850" y="4379913"/>
          <p14:tracePt t="91050" x="2216150" y="4379913"/>
          <p14:tracePt t="91075" x="2203450" y="4379913"/>
          <p14:tracePt t="91085" x="2178050" y="4379913"/>
          <p14:tracePt t="91091" x="2139950" y="4379913"/>
          <p14:tracePt t="91102" x="2116138" y="4379913"/>
          <p14:tracePt t="91105" x="2090738" y="4379913"/>
          <p14:tracePt t="91116" x="2052638" y="4379913"/>
          <p14:tracePt t="91125" x="2027238" y="4379913"/>
          <p14:tracePt t="91132" x="2014538" y="4379913"/>
          <p14:tracePt t="91141" x="1990725" y="4379913"/>
          <p14:tracePt t="91145" x="1978025" y="4379913"/>
          <p14:tracePt t="91155" x="1965325" y="4379913"/>
          <p14:tracePt t="91172" x="1952625" y="4379913"/>
          <p14:tracePt t="91185" x="1939925" y="4379913"/>
          <p14:tracePt t="91237" x="1927225" y="4379913"/>
          <p14:tracePt t="91257" x="1927225" y="4392613"/>
          <p14:tracePt t="91271" x="1914525" y="4392613"/>
          <p14:tracePt t="91287" x="1878013" y="4405313"/>
          <p14:tracePt t="91297" x="1878013" y="4418013"/>
          <p14:tracePt t="91303" x="1865313" y="4418013"/>
          <p14:tracePt t="91314" x="1852613" y="4430713"/>
          <p14:tracePt t="91323" x="1839913" y="4443413"/>
          <p14:tracePt t="91327" x="1801813" y="4443413"/>
          <p14:tracePt t="91337" x="1790700" y="4454525"/>
          <p14:tracePt t="91343" x="1778000" y="4467225"/>
          <p14:tracePt t="91354" x="1765300" y="4467225"/>
          <p14:tracePt t="91393" x="1739900" y="4467225"/>
          <p14:tracePt t="91443" x="1727200" y="4467225"/>
          <p14:tracePt t="91473" x="1714500" y="4467225"/>
          <p14:tracePt t="91499" x="1701800" y="4479925"/>
          <p14:tracePt t="91675" x="1689100" y="4479925"/>
          <p14:tracePt t="91721" x="1677988" y="4479925"/>
          <p14:tracePt t="91771" x="1665288" y="4479925"/>
          <p14:tracePt t="91782" x="1652588" y="4479925"/>
          <p14:tracePt t="91807" x="1639888" y="4479925"/>
          <p14:tracePt t="91811" x="1627188" y="4479925"/>
          <p14:tracePt t="91821" x="1614488" y="4467225"/>
          <p14:tracePt t="91847" x="1589088" y="4467225"/>
          <p14:tracePt t="91861" x="1577975" y="4454525"/>
          <p14:tracePt t="91877" x="1565275" y="4454525"/>
          <p14:tracePt t="91888" x="1552575" y="4454525"/>
          <p14:tracePt t="91914" x="1552575" y="4443413"/>
          <p14:tracePt t="92261" x="1552575" y="4430713"/>
          <p14:tracePt t="92285" x="1552575" y="4418013"/>
          <p14:tracePt t="92312" x="1552575" y="4405313"/>
          <p14:tracePt t="92448" x="1565275" y="4392613"/>
          <p14:tracePt t="92497" x="1577975" y="4379913"/>
          <p14:tracePt t="92670" x="1589088" y="4379913"/>
          <p14:tracePt t="92689" x="1601788" y="4379913"/>
          <p14:tracePt t="92699" x="1614488" y="4379913"/>
          <p14:tracePt t="92726" x="1627188" y="4379913"/>
          <p14:tracePt t="92759" x="1652588" y="4379913"/>
          <p14:tracePt t="92785" x="1665288" y="4379913"/>
          <p14:tracePt t="92796" x="1689100" y="4379913"/>
          <p14:tracePt t="92800" x="1701800" y="4379913"/>
          <p14:tracePt t="92809" x="1714500" y="4379913"/>
          <p14:tracePt t="92825" x="1727200" y="4379913"/>
          <p14:tracePt t="92835" x="1739900" y="4379913"/>
          <p14:tracePt t="92841" x="1752600" y="4379913"/>
          <p14:tracePt t="92851" x="1765300" y="4379913"/>
          <p14:tracePt t="92865" x="1790700" y="4379913"/>
          <p14:tracePt t="92875" x="1801813" y="4367213"/>
          <p14:tracePt t="92882" x="1814513" y="4354513"/>
          <p14:tracePt t="92905" x="1827213" y="4354513"/>
          <p14:tracePt t="92948" x="1839913" y="4354513"/>
          <p14:tracePt t="92967" x="1852613" y="4354513"/>
          <p14:tracePt t="92992" x="1865313" y="4354513"/>
          <p14:tracePt t="93008" x="1878013" y="4354513"/>
          <p14:tracePt t="93052" x="1903413" y="4354513"/>
          <p14:tracePt t="93087" x="1914525" y="4354513"/>
          <p14:tracePt t="93113" x="1927225" y="4354513"/>
          <p14:tracePt t="93127" x="1939925" y="4354513"/>
          <p14:tracePt t="93153" x="1952625" y="4354513"/>
          <p14:tracePt t="93309" x="1965325" y="4354513"/>
          <p14:tracePt t="93326" x="1978025" y="4367213"/>
          <p14:tracePt t="93349" x="1990725" y="4379913"/>
          <p14:tracePt t="93365" x="2003425" y="4392613"/>
          <p14:tracePt t="93386" x="2014538" y="4392613"/>
          <p14:tracePt t="93425" x="2014538" y="4405313"/>
          <p14:tracePt t="93451" x="2027238" y="4405313"/>
          <p14:tracePt t="93482" x="2039938" y="4405313"/>
          <p14:tracePt t="93511" x="2052638" y="4405313"/>
          <p14:tracePt t="93531" x="2065338" y="4405313"/>
          <p14:tracePt t="93547" x="2078038" y="4405313"/>
          <p14:tracePt t="93591" x="2090738" y="4418013"/>
          <p14:tracePt t="93623" x="2103438" y="4418013"/>
          <p14:tracePt t="93643" x="2116138" y="4418013"/>
          <p14:tracePt t="93647" x="2127250" y="4418013"/>
          <p14:tracePt t="93667" x="2139950" y="4418013"/>
          <p14:tracePt t="93687" x="2152650" y="4418013"/>
          <p14:tracePt t="93719" x="2165350" y="4418013"/>
          <p14:tracePt t="93875" x="2190750" y="4418013"/>
          <p14:tracePt t="93929" x="2203450" y="4418013"/>
          <p14:tracePt t="93965" x="2216150" y="4418013"/>
          <p14:tracePt t="93975" x="2228850" y="4418013"/>
          <p14:tracePt t="93981" x="2239963" y="4418013"/>
          <p14:tracePt t="93992" x="2252663" y="4418013"/>
          <p14:tracePt t="94005" x="2278063" y="4418013"/>
          <p14:tracePt t="94016" x="2290763" y="4443413"/>
          <p14:tracePt t="94022" x="2303463" y="4443413"/>
          <p14:tracePt t="94032" x="2339975" y="4443413"/>
          <p14:tracePt t="94035" x="2352675" y="4443413"/>
          <p14:tracePt t="94056" x="2378075" y="4454525"/>
          <p14:tracePt t="94062" x="2403475" y="4467225"/>
          <p14:tracePt t="94075" x="2416175" y="4467225"/>
          <p14:tracePt t="94223" x="2403475" y="4467225"/>
          <p14:tracePt t="94233" x="2339975" y="4467225"/>
          <p14:tracePt t="94237" x="2239963" y="4467225"/>
          <p14:tracePt t="94247" x="2165350" y="4467225"/>
          <p14:tracePt t="94253" x="2078038" y="4467225"/>
          <p14:tracePt t="94263" x="2014538" y="4467225"/>
          <p14:tracePt t="94273" x="1952625" y="4467225"/>
          <p14:tracePt t="94278" x="1878013" y="4467225"/>
          <p14:tracePt t="94287" x="1827213" y="4467225"/>
          <p14:tracePt t="94293" x="1765300" y="4467225"/>
          <p14:tracePt t="94304" x="1701800" y="4467225"/>
          <p14:tracePt t="94313" x="1652588" y="4467225"/>
          <p14:tracePt t="94320" x="1601788" y="4467225"/>
          <p14:tracePt t="94330" x="1577975" y="4467225"/>
          <p14:tracePt t="94334" x="1514475" y="4492625"/>
          <p14:tracePt t="94343" x="1489075" y="4505325"/>
          <p14:tracePt t="94354" x="1452563" y="4505325"/>
          <p14:tracePt t="94511" x="1465263" y="4505325"/>
          <p14:tracePt t="94521" x="1489075" y="4505325"/>
          <p14:tracePt t="94525" x="1514475" y="4505325"/>
          <p14:tracePt t="94535" x="1539875" y="4492625"/>
          <p14:tracePt t="94541" x="1589088" y="4492625"/>
          <p14:tracePt t="94552" x="1614488" y="4492625"/>
          <p14:tracePt t="94562" x="1639888" y="4479925"/>
          <p14:tracePt t="94565" x="1677988" y="4479925"/>
          <p14:tracePt t="94575" x="1701800" y="4467225"/>
          <p14:tracePt t="94581" x="1739900" y="4467225"/>
          <p14:tracePt t="94591" x="1765300" y="4467225"/>
          <p14:tracePt t="94601" x="1778000" y="4467225"/>
          <p14:tracePt t="94605" x="1801813" y="4467225"/>
          <p14:tracePt t="94622" x="1814513" y="4467225"/>
          <p14:tracePt t="94803" x="1827213" y="4454525"/>
          <p14:tracePt t="94808" x="1839913" y="4443413"/>
          <p14:tracePt t="94817" x="1852613" y="4443413"/>
          <p14:tracePt t="94823" x="1890713" y="4430713"/>
          <p14:tracePt t="94833" x="1903413" y="4418013"/>
          <p14:tracePt t="94844" x="1927225" y="4418013"/>
          <p14:tracePt t="94847" x="1952625" y="4405313"/>
          <p14:tracePt t="94857" x="1990725" y="4405313"/>
          <p14:tracePt t="94864" x="2014538" y="4405313"/>
          <p14:tracePt t="94873" x="2052638" y="4405313"/>
          <p14:tracePt t="94884" x="2078038" y="4405313"/>
          <p14:tracePt t="94888" x="2103438" y="4405313"/>
          <p14:tracePt t="94897" x="2116138" y="4405313"/>
          <p14:tracePt t="94903" x="2127250" y="4405313"/>
          <p14:tracePt t="94913" x="2139950" y="4405313"/>
          <p14:tracePt t="94924" x="2152650" y="4405313"/>
          <p14:tracePt t="94930" x="2165350" y="4405313"/>
          <p14:tracePt t="94939" x="2203450" y="4405313"/>
          <p14:tracePt t="94945" x="2216150" y="4405313"/>
          <p14:tracePt t="94953" x="2239963" y="4405313"/>
          <p14:tracePt t="94963" x="2278063" y="4405313"/>
          <p14:tracePt t="94980" x="2328863" y="4405313"/>
          <p14:tracePt t="94984" x="2352675" y="4405313"/>
          <p14:tracePt t="94993" x="2390775" y="4418013"/>
          <p14:tracePt t="95003" x="2416175" y="4418013"/>
          <p14:tracePt t="95009" x="2441575" y="4418013"/>
          <p14:tracePt t="95019" x="2465388" y="4430713"/>
          <p14:tracePt t="95025" x="2490788" y="4430713"/>
          <p14:tracePt t="95036" x="2516188" y="4443413"/>
          <p14:tracePt t="95050" x="2541588" y="4454525"/>
          <p14:tracePt t="95065" x="2554288" y="4454525"/>
          <p14:tracePt t="95086" x="2565400" y="4454525"/>
          <p14:tracePt t="95136" x="2578100" y="4467225"/>
          <p14:tracePt t="95152" x="2565400" y="4479925"/>
          <p14:tracePt t="95156" x="2554288" y="4505325"/>
          <p14:tracePt t="95166" x="2541588" y="4505325"/>
          <p14:tracePt t="95182" x="2528888" y="4530725"/>
          <p14:tracePt t="95196" x="2516188" y="4543425"/>
          <p14:tracePt t="95205" x="2503488" y="4543425"/>
          <p14:tracePt t="95217" x="2478088" y="4554538"/>
          <p14:tracePt t="95221" x="2465388" y="4567238"/>
          <p14:tracePt t="95231" x="2441575" y="4567238"/>
          <p14:tracePt t="95237" x="2428875" y="4567238"/>
          <p14:tracePt t="95247" x="2416175" y="4567238"/>
          <p14:tracePt t="95377" x="2428875" y="4567238"/>
          <p14:tracePt t="95383" x="2441575" y="4567238"/>
          <p14:tracePt t="95394" x="2465388" y="4567238"/>
          <p14:tracePt t="95403" x="2490788" y="4567238"/>
          <p14:tracePt t="95408" x="2503488" y="4567238"/>
          <p14:tracePt t="95418" x="2528888" y="4554538"/>
          <p14:tracePt t="95424" x="2541588" y="4554538"/>
          <p14:tracePt t="95433" x="2565400" y="4543425"/>
          <p14:tracePt t="95444" x="2565400" y="4530725"/>
          <p14:tracePt t="95599" x="2578100" y="4530725"/>
          <p14:tracePt t="95625" x="2578100" y="4518025"/>
          <p14:tracePt t="95639" x="2590800" y="4505325"/>
          <p14:tracePt t="95665" x="2590800" y="4492625"/>
          <p14:tracePt t="95675" x="2603500" y="4479925"/>
          <p14:tracePt t="95699" x="2616200" y="4479925"/>
          <p14:tracePt t="95705" x="2641600" y="4454525"/>
          <p14:tracePt t="95721" x="2667000" y="4454525"/>
          <p14:tracePt t="95731" x="2690813" y="4443413"/>
          <p14:tracePt t="95742" x="2703513" y="4430713"/>
          <p14:tracePt t="95762" x="2728913" y="4418013"/>
          <p14:tracePt t="95791" x="2741613" y="4405313"/>
          <p14:tracePt t="95838" x="2754313" y="4392613"/>
          <p14:tracePt t="95848" x="2754313" y="4379913"/>
          <p14:tracePt t="95888" x="2767013" y="4367213"/>
          <p14:tracePt t="95907" x="2778125" y="4367213"/>
          <p14:tracePt t="96069" x="2778125" y="4354513"/>
          <p14:tracePt t="96679" x="2767013" y="4354513"/>
          <p14:tracePt t="96689" x="2703513" y="4354513"/>
          <p14:tracePt t="96694" x="2654300" y="4354513"/>
          <p14:tracePt t="96704" x="2603500" y="4354513"/>
          <p14:tracePt t="96711" x="2516188" y="4354513"/>
          <p14:tracePt t="96720" x="2490788" y="4354513"/>
          <p14:tracePt t="96729" x="2452688" y="4354513"/>
          <p14:tracePt t="96733" x="2428875" y="4367213"/>
          <p14:tracePt t="96745" x="2403475" y="4367213"/>
          <p14:tracePt t="96749" x="2378075" y="4367213"/>
          <p14:tracePt t="96760" x="2352675" y="4367213"/>
          <p14:tracePt t="96769" x="2328863" y="4367213"/>
          <p14:tracePt t="96777" x="2303463" y="4367213"/>
          <p14:tracePt t="96785" x="2278063" y="4367213"/>
          <p14:tracePt t="96789" x="2252663" y="4367213"/>
          <p14:tracePt t="96799" x="2216150" y="4367213"/>
          <p14:tracePt t="96811" x="2190750" y="4367213"/>
          <p14:tracePt t="96815" x="2165350" y="4367213"/>
          <p14:tracePt t="96826" x="2116138" y="4367213"/>
          <p14:tracePt t="96829" x="2078038" y="4367213"/>
          <p14:tracePt t="96839" x="2039938" y="4367213"/>
          <p14:tracePt t="96849" x="1990725" y="4367213"/>
          <p14:tracePt t="96855" x="1965325" y="4367213"/>
          <p14:tracePt t="96872" x="1939925" y="4367213"/>
          <p14:tracePt t="96881" x="1903413" y="4354513"/>
          <p14:tracePt t="96892" x="1890713" y="4354513"/>
          <p14:tracePt t="96896" x="1865313" y="4354513"/>
          <p14:tracePt t="96905" x="1852613" y="4354513"/>
          <p14:tracePt t="96911" x="1852613" y="4341813"/>
          <p14:tracePt t="96921" x="1839913" y="4341813"/>
          <p14:tracePt t="96935" x="1814513" y="4330700"/>
          <p14:tracePt t="96971" x="1801813" y="4330700"/>
          <p14:tracePt t="96978" x="1790700" y="4330700"/>
          <p14:tracePt t="96988" x="1778000" y="4330700"/>
          <p14:tracePt t="96993" x="1765300" y="4318000"/>
          <p14:tracePt t="97011" x="1752600" y="4318000"/>
          <p14:tracePt t="97018" x="1739900" y="4318000"/>
          <p14:tracePt t="97027" x="1727200" y="4318000"/>
          <p14:tracePt t="97048" x="1727200" y="4305300"/>
          <p14:tracePt t="97062" x="1714500" y="4305300"/>
          <p14:tracePt t="97598" x="1701800" y="4318000"/>
          <p14:tracePt t="97653" x="1689100" y="4318000"/>
          <p14:tracePt t="97995" x="1677988" y="4330700"/>
          <p14:tracePt t="98010" x="1677988" y="4341813"/>
          <p14:tracePt t="98019" x="1677988" y="4354513"/>
          <p14:tracePt t="98045" x="1689100" y="4354513"/>
          <p14:tracePt t="98076" x="1714500" y="4367213"/>
          <p14:tracePt t="98247" x="1727200" y="4367213"/>
          <p14:tracePt t="98384" x="1739900" y="4379913"/>
          <p14:tracePt t="98403" x="1752600" y="4379913"/>
          <p14:tracePt t="98443" x="1765300" y="4379913"/>
          <p14:tracePt t="98469" x="1778000" y="4379913"/>
          <p14:tracePt t="98484" x="1790700" y="4379913"/>
          <p14:tracePt t="98505" x="1801813" y="4379913"/>
          <p14:tracePt t="98519" x="1814513" y="4392613"/>
          <p14:tracePt t="98529" x="1827213" y="4392613"/>
          <p14:tracePt t="98535" x="1839913" y="4392613"/>
          <p14:tracePt t="98549" x="1852613" y="4392613"/>
          <p14:tracePt t="98559" x="1865313" y="4392613"/>
          <p14:tracePt t="98569" x="1878013" y="4392613"/>
          <p14:tracePt t="98576" x="1890713" y="4392613"/>
          <p14:tracePt t="98586" x="1914525" y="4392613"/>
          <p14:tracePt t="98590" x="1914525" y="4405313"/>
          <p14:tracePt t="98602" x="1927225" y="4405313"/>
          <p14:tracePt t="98615" x="1939925" y="4405313"/>
          <p14:tracePt t="98642" x="1952625" y="4405313"/>
          <p14:tracePt t="98685" x="1965325" y="4405313"/>
          <p14:tracePt t="98705" x="1978025" y="4405313"/>
          <p14:tracePt t="98728" x="1990725" y="4405313"/>
          <p14:tracePt t="98742" x="2003425" y="4405313"/>
          <p14:tracePt t="98751" x="2014538" y="4405313"/>
          <p14:tracePt t="98782" x="2039938" y="4405313"/>
          <p14:tracePt t="98792" x="2065338" y="4405313"/>
          <p14:tracePt t="98822" x="2078038" y="4405313"/>
          <p14:tracePt t="98841" x="2090738" y="4405313"/>
          <p14:tracePt t="99321" x="2116138" y="4405313"/>
          <p14:tracePt t="99331" x="2127250" y="4405313"/>
          <p14:tracePt t="99347" x="2152650" y="4405313"/>
          <p14:tracePt t="99361" x="2152650" y="4392613"/>
          <p14:tracePt t="99373" x="2165350" y="4379913"/>
          <p14:tracePt t="99383" x="2178050" y="4379913"/>
          <p14:tracePt t="99387" x="2203450" y="4379913"/>
          <p14:tracePt t="99403" x="2228850" y="4379913"/>
          <p14:tracePt t="99413" x="2239963" y="4379913"/>
          <p14:tracePt t="99424" x="2252663" y="4379913"/>
          <p14:tracePt t="99437" x="2278063" y="4379913"/>
          <p14:tracePt t="99443" x="2290763" y="4367213"/>
          <p14:tracePt t="99467" x="2303463" y="4367213"/>
          <p14:tracePt t="99550" x="2316163" y="4367213"/>
          <p14:tracePt t="99579" x="2328863" y="4367213"/>
          <p14:tracePt t="99590" x="2339975" y="4367213"/>
          <p14:tracePt t="99605" x="2365375" y="4367213"/>
          <p14:tracePt t="99619" x="2378075" y="4341813"/>
          <p14:tracePt t="99629" x="2403475" y="4341813"/>
          <p14:tracePt t="99645" x="2416175" y="4341813"/>
          <p14:tracePt t="99655" x="2428875" y="4341813"/>
          <p14:tracePt t="99680" x="2441575" y="4341813"/>
          <p14:tracePt t="99696" x="2452688" y="4341813"/>
          <p14:tracePt t="99745" x="2465388" y="4341813"/>
          <p14:tracePt t="99751" x="2478088" y="4341813"/>
          <p14:tracePt t="99776" x="2490788" y="4341813"/>
          <p14:tracePt t="99941" x="2503488" y="4341813"/>
          <p14:tracePt t="100064" x="2490788" y="4341813"/>
          <p14:tracePt t="100067" x="2465388" y="4341813"/>
          <p14:tracePt t="100077" x="2452688" y="4318000"/>
          <p14:tracePt t="100089" x="2441575" y="4318000"/>
          <p14:tracePt t="100093" x="2428875" y="4318000"/>
          <p14:tracePt t="100103" x="2403475" y="4292600"/>
          <p14:tracePt t="100110" x="2390775" y="4279900"/>
          <p14:tracePt t="100134" x="2378075" y="4267200"/>
          <p14:tracePt t="100143" x="2365375" y="4267200"/>
          <p14:tracePt t="100149" x="2339975" y="4254500"/>
          <p14:tracePt t="100160" x="2328863" y="4241800"/>
          <p14:tracePt t="100169" x="2303463" y="4217988"/>
          <p14:tracePt t="100176" x="2290763" y="4217988"/>
          <p14:tracePt t="100185" x="2265363" y="4205288"/>
          <p14:tracePt t="100371" x="2265363" y="4192588"/>
          <p14:tracePt t="100385" x="2265363" y="4179888"/>
          <p14:tracePt t="100406" x="2265363" y="4167188"/>
          <p14:tracePt t="100411" x="2265363" y="4154488"/>
          <p14:tracePt t="100422" x="2278063" y="4141788"/>
          <p14:tracePt t="100436" x="2303463" y="4141788"/>
          <p14:tracePt t="100447" x="2316163" y="4129088"/>
          <p14:tracePt t="100451" x="2339975" y="4105275"/>
          <p14:tracePt t="100461" x="2352675" y="4092575"/>
          <p14:tracePt t="100467" x="2378075" y="4041775"/>
          <p14:tracePt t="100478" x="2403475" y="4041775"/>
          <p14:tracePt t="100487" x="2428875" y="4005263"/>
          <p14:tracePt t="100491" x="2441575" y="3992563"/>
          <p14:tracePt t="100501" x="2465388" y="3967163"/>
          <p14:tracePt t="100508" x="2478088" y="3954463"/>
          <p14:tracePt t="100518" x="2490788" y="3941763"/>
          <p14:tracePt t="100528" x="2503488" y="3905250"/>
          <p14:tracePt t="100544" x="2528888" y="3879850"/>
          <p14:tracePt t="100547" x="2541588" y="3854450"/>
          <p14:tracePt t="100558" x="2554288" y="3841750"/>
          <p14:tracePt t="100574" x="2565400" y="3816350"/>
          <p14:tracePt t="100583" x="2578100" y="3803650"/>
          <p14:tracePt t="100587" x="2578100" y="3792538"/>
          <p14:tracePt t="100607" x="2578100" y="3779838"/>
          <p14:tracePt t="100613" x="2578100" y="3741738"/>
          <p14:tracePt t="100627" x="2578100" y="3716338"/>
          <p14:tracePt t="100637" x="2590800" y="3703638"/>
          <p14:tracePt t="100647" x="2590800" y="3692525"/>
          <p14:tracePt t="100663" x="2603500" y="3667125"/>
          <p14:tracePt t="100668" x="2616200" y="3654425"/>
          <p14:tracePt t="100677" x="2616200" y="3641725"/>
          <p14:tracePt t="100688" x="2628900" y="3629025"/>
          <p14:tracePt t="100694" x="2628900" y="3616325"/>
          <p14:tracePt t="100704" x="2641600" y="3603625"/>
          <p14:tracePt t="100720" x="2654300" y="3567113"/>
          <p14:tracePt t="100730" x="2667000" y="3567113"/>
          <p14:tracePt t="100733" x="2667000" y="3554413"/>
          <p14:tracePt t="100743" x="2678113" y="3541713"/>
          <p14:tracePt t="100749" x="2728913" y="3516313"/>
          <p14:tracePt t="100760" x="2741613" y="3503613"/>
          <p14:tracePt t="100769" x="2767013" y="3479800"/>
          <p14:tracePt t="100774" x="2803525" y="3454400"/>
          <p14:tracePt t="100783" x="2867025" y="3429000"/>
          <p14:tracePt t="100790" x="2903538" y="3416300"/>
          <p14:tracePt t="100800" x="2941638" y="3378200"/>
          <p14:tracePt t="100809" x="2979738" y="3354388"/>
          <p14:tracePt t="100816" x="3003550" y="3341688"/>
          <p14:tracePt t="100825" x="3016250" y="3328988"/>
          <p14:tracePt t="100830" x="3054350" y="3328988"/>
          <p14:tracePt t="100840" x="3054350" y="3316288"/>
          <p14:tracePt t="100850" x="3067050" y="3303588"/>
          <p14:tracePt t="100856" x="3079750" y="3303588"/>
          <p14:tracePt t="100865" x="3079750" y="3290888"/>
          <p14:tracePt t="100869" x="3092450" y="3290888"/>
          <p14:tracePt t="100881" x="3103563" y="3290888"/>
          <p14:tracePt t="100892" x="3116263" y="3290888"/>
          <p14:tracePt t="100906" x="3141663" y="3290888"/>
          <p14:tracePt t="100922" x="3154363" y="3290888"/>
          <p14:tracePt t="100935" x="3167063" y="3290888"/>
          <p14:tracePt t="100945" x="3179763" y="3290888"/>
          <p14:tracePt t="100972" x="3205163" y="3290888"/>
          <p14:tracePt t="100992" x="3216275" y="3290888"/>
          <p14:tracePt t="101012" x="3216275" y="3303588"/>
          <p14:tracePt t="101018" x="3216275" y="3316288"/>
          <p14:tracePt t="101027" x="3216275" y="3341688"/>
          <p14:tracePt t="101032" x="3216275" y="3367088"/>
          <p14:tracePt t="101041" x="3216275" y="3403600"/>
          <p14:tracePt t="101051" x="3205163" y="3429000"/>
          <p14:tracePt t="101057" x="3192463" y="3454400"/>
          <p14:tracePt t="101067" x="3167063" y="3467100"/>
          <p14:tracePt t="101072" x="3154363" y="3490913"/>
          <p14:tracePt t="101081" x="3141663" y="3490913"/>
          <p14:tracePt t="101091" x="3103563" y="3490913"/>
          <p14:tracePt t="101098" x="3092450" y="3490913"/>
          <p14:tracePt t="101111" x="3067050" y="3490913"/>
          <p14:tracePt t="101132" x="3028950" y="3479800"/>
          <p14:tracePt t="101137" x="3003550" y="3454400"/>
          <p14:tracePt t="101147" x="2992438" y="3429000"/>
          <p14:tracePt t="101153" x="2967038" y="3390900"/>
          <p14:tracePt t="101164" x="2941638" y="3341688"/>
          <p14:tracePt t="101174" x="2928938" y="3290888"/>
          <p14:tracePt t="101178" x="2928938" y="3267075"/>
          <p14:tracePt t="101187" x="2916238" y="3241675"/>
          <p14:tracePt t="101193" x="2916238" y="3203575"/>
          <p14:tracePt t="101203" x="2916238" y="3178175"/>
          <p14:tracePt t="101214" x="2916238" y="3154363"/>
          <p14:tracePt t="101218" x="2928938" y="3116263"/>
          <p14:tracePt t="101228" x="2954338" y="3090863"/>
          <p14:tracePt t="101233" x="2979738" y="3054350"/>
          <p14:tracePt t="101243" x="3003550" y="3041650"/>
          <p14:tracePt t="101254" x="3041650" y="3028950"/>
          <p14:tracePt t="101260" x="3067050" y="3028950"/>
          <p14:tracePt t="101269" x="3103563" y="3016250"/>
          <p14:tracePt t="101273" x="3128963" y="3016250"/>
          <p14:tracePt t="101283" x="3141663" y="3016250"/>
          <p14:tracePt t="101293" x="3179763" y="3016250"/>
          <p14:tracePt t="101299" x="3205163" y="3016250"/>
          <p14:tracePt t="101309" x="3241675" y="3016250"/>
          <p14:tracePt t="101313" x="3279775" y="3041650"/>
          <p14:tracePt t="101323" x="3317875" y="3065463"/>
          <p14:tracePt t="101335" x="3354388" y="3103563"/>
          <p14:tracePt t="101340" x="3367088" y="3116263"/>
          <p14:tracePt t="101349" x="3392488" y="3154363"/>
          <p14:tracePt t="101353" x="3392488" y="3178175"/>
          <p14:tracePt t="101366" x="3392488" y="3203575"/>
          <p14:tracePt t="101376" x="3392488" y="3228975"/>
          <p14:tracePt t="101380" x="3392488" y="3241675"/>
          <p14:tracePt t="101390" x="3392488" y="3254375"/>
          <p14:tracePt t="101395" x="3379788" y="3278188"/>
          <p14:tracePt t="101416" x="3367088" y="3278188"/>
          <p14:tracePt t="101420" x="3354388" y="3278188"/>
          <p14:tracePt t="101430" x="3328988" y="3278188"/>
          <p14:tracePt t="101436" x="3305175" y="3278188"/>
          <p14:tracePt t="101445" x="3292475" y="3278188"/>
          <p14:tracePt t="101457" x="3267075" y="3278188"/>
          <p14:tracePt t="101459" x="3254375" y="3278188"/>
          <p14:tracePt t="101479" x="3241675" y="3278188"/>
          <p14:tracePt t="101511" x="3241675" y="3267075"/>
          <p14:tracePt t="101521" x="3241675" y="3241675"/>
          <p14:tracePt t="101525" x="3241675" y="3228975"/>
          <p14:tracePt t="101546" x="3254375" y="3216275"/>
          <p14:tracePt t="101591" x="3254375" y="3228975"/>
          <p14:tracePt t="101595" x="3254375" y="3254375"/>
          <p14:tracePt t="101606" x="3241675" y="3278188"/>
          <p14:tracePt t="101611" x="3228975" y="3290888"/>
          <p14:tracePt t="101622" x="3192463" y="3328988"/>
          <p14:tracePt t="101640" x="3179763" y="3341688"/>
          <p14:tracePt t="101647" x="3167063" y="3354388"/>
          <p14:tracePt t="101667" x="3154363" y="3367088"/>
          <p14:tracePt t="101681" x="3128963" y="3341688"/>
          <p14:tracePt t="101688" x="3103563" y="3316288"/>
          <p14:tracePt t="101697" x="3067050" y="3278188"/>
          <p14:tracePt t="101708" x="3067050" y="3267075"/>
          <p14:tracePt t="101713" x="3067050" y="3254375"/>
          <p14:tracePt t="101723" x="3067050" y="3241675"/>
          <p14:tracePt t="101728" x="3067050" y="3216275"/>
          <p14:tracePt t="101739" x="3067050" y="3203575"/>
          <p14:tracePt t="101747" x="3067050" y="3165475"/>
          <p14:tracePt t="101753" x="3092450" y="3141663"/>
          <p14:tracePt t="101767" x="3103563" y="3116263"/>
          <p14:tracePt t="101849" x="3103563" y="3128963"/>
          <p14:tracePt t="101859" x="3079750" y="3154363"/>
          <p14:tracePt t="101863" x="3054350" y="3178175"/>
          <p14:tracePt t="101873" x="2967038" y="3203575"/>
          <p14:tracePt t="101879" x="2890838" y="3228975"/>
          <p14:tracePt t="101890" x="2803525" y="3290888"/>
          <p14:tracePt t="101899" x="2690813" y="3354388"/>
          <p14:tracePt t="101904" x="2628900" y="3378200"/>
          <p14:tracePt t="101913" x="2554288" y="3454400"/>
          <p14:tracePt t="101919" x="2465388" y="3490913"/>
          <p14:tracePt t="101930" x="2390775" y="3541713"/>
          <p14:tracePt t="101939" x="2290763" y="3579813"/>
          <p14:tracePt t="101945" x="2216150" y="3616325"/>
          <p14:tracePt t="101956" x="2139950" y="3654425"/>
          <p14:tracePt t="101973" x="2027238" y="3703638"/>
          <p14:tracePt t="101979" x="2003425" y="3716338"/>
          <p14:tracePt t="101986" x="1939925" y="3754438"/>
          <p14:tracePt t="101996" x="1903413" y="3767138"/>
          <p14:tracePt t="102000" x="1878013" y="3779838"/>
          <p14:tracePt t="102009" x="1839913" y="3803650"/>
          <p14:tracePt t="102019" x="1814513" y="3816350"/>
          <p14:tracePt t="102025" x="1814513" y="3829050"/>
          <p14:tracePt t="102035" x="1778000" y="3854450"/>
          <p14:tracePt t="102040" x="1765300" y="3867150"/>
          <p14:tracePt t="102049" x="1752600" y="3867150"/>
          <p14:tracePt t="102060" x="1739900" y="3879850"/>
          <p14:tracePt t="102065" x="1739900" y="3892550"/>
          <p14:tracePt t="102075" x="1727200" y="3905250"/>
          <p14:tracePt t="102081" x="1714500" y="3905250"/>
          <p14:tracePt t="102102" x="1701800" y="3905250"/>
          <p14:tracePt t="102112" x="1689100" y="3929063"/>
          <p14:tracePt t="102116" x="1677988" y="3929063"/>
          <p14:tracePt t="102136" x="1652588" y="3941763"/>
          <p14:tracePt t="102142" x="1639888" y="3941763"/>
          <p14:tracePt t="102152" x="1627188" y="3967163"/>
          <p14:tracePt t="102156" x="1601788" y="3979863"/>
          <p14:tracePt t="102165" x="1589088" y="3992563"/>
          <p14:tracePt t="102176" x="1577975" y="4029075"/>
          <p14:tracePt t="102182" x="1539875" y="4079875"/>
          <p14:tracePt t="102192" x="1527175" y="4092575"/>
          <p14:tracePt t="102197" x="1527175" y="4105275"/>
          <p14:tracePt t="102207" x="1527175" y="4117975"/>
          <p14:tracePt t="102217" x="1514475" y="4141788"/>
          <p14:tracePt t="102222" x="1514475" y="4167188"/>
          <p14:tracePt t="102232" x="1514475" y="4192588"/>
          <p14:tracePt t="102238" x="1514475" y="4230688"/>
          <p14:tracePt t="102247" x="1514475" y="4267200"/>
          <p14:tracePt t="102258" x="1539875" y="4318000"/>
          <p14:tracePt t="102262" x="1577975" y="4367213"/>
          <p14:tracePt t="102273" x="1614488" y="4392613"/>
          <p14:tracePt t="102278" x="1639888" y="4418013"/>
          <p14:tracePt t="102289" x="1652588" y="4443413"/>
          <p14:tracePt t="102297" x="1677988" y="4443413"/>
          <p14:tracePt t="102305" x="1701800" y="4454525"/>
          <p14:tracePt t="102313" x="1701800" y="4467225"/>
          <p14:tracePt t="102317" x="1727200" y="4467225"/>
          <p14:tracePt t="102327" x="1752600" y="4467225"/>
          <p14:tracePt t="102338" x="1778000" y="4467225"/>
          <p14:tracePt t="102355" x="1801813" y="4467225"/>
          <p14:tracePt t="102377" x="1827213" y="4467225"/>
          <p14:tracePt t="102384" x="1839913" y="4467225"/>
          <p14:tracePt t="102394" x="1839913" y="4454525"/>
          <p14:tracePt t="102397" x="1852613" y="4443413"/>
          <p14:tracePt t="102424" x="1852613" y="4430713"/>
          <p14:tracePt t="102439" x="1865313" y="4430713"/>
          <p14:tracePt t="102454" x="1878013" y="4418013"/>
          <p14:tracePt t="102480" x="1878013" y="4405313"/>
          <p14:tracePt t="102495" x="1890713" y="4392613"/>
          <p14:tracePt t="102499" x="1903413" y="4379913"/>
          <p14:tracePt t="102509" x="1914525" y="4367213"/>
          <p14:tracePt t="102525" x="1927225" y="4354513"/>
          <p14:tracePt t="102539" x="1939925" y="4341813"/>
          <p14:tracePt t="102559" x="1952625" y="4330700"/>
          <p14:tracePt t="102565" x="1965325" y="4318000"/>
          <p14:tracePt t="102579" x="1978025" y="4292600"/>
          <p14:tracePt t="102625" x="1978025" y="4279900"/>
          <p14:tracePt t="102641" x="1990725" y="4267200"/>
          <p14:tracePt t="102725" x="1990725" y="4254500"/>
          <p14:tracePt t="102762" x="1978025" y="4254500"/>
          <p14:tracePt t="102777" x="1952625" y="4254500"/>
          <p14:tracePt t="102821" x="1952625" y="4267200"/>
          <p14:tracePt t="102848" x="1952625" y="4292600"/>
          <p14:tracePt t="102864" x="1952625" y="4305300"/>
          <p14:tracePt t="102874" x="1952625" y="4318000"/>
          <p14:tracePt t="102887" x="1952625" y="4330700"/>
          <p14:tracePt t="102913" x="1952625" y="4341813"/>
          <p14:tracePt t="102917" x="1952625" y="4354513"/>
          <p14:tracePt t="102928" x="1952625" y="4367213"/>
          <p14:tracePt t="102973" x="1965325" y="4379913"/>
          <p14:tracePt t="103039" x="1978025" y="4392613"/>
          <p14:tracePt t="103043" x="1978025" y="4405313"/>
          <p14:tracePt t="103053" x="2003425" y="4418013"/>
          <p14:tracePt t="103070" x="2027238" y="4418013"/>
          <p14:tracePt t="103079" x="2052638" y="4418013"/>
          <p14:tracePt t="103083" x="2078038" y="4430713"/>
          <p14:tracePt t="103095" x="2090738" y="4430713"/>
          <p14:tracePt t="103099" x="2116138" y="4430713"/>
          <p14:tracePt t="103109" x="2139950" y="4430713"/>
          <p14:tracePt t="103121" x="2190750" y="4430713"/>
          <p14:tracePt t="103126" x="2228850" y="4430713"/>
          <p14:tracePt t="103136" x="2252663" y="4430713"/>
          <p14:tracePt t="103139" x="2303463" y="4430713"/>
          <p14:tracePt t="103150" x="2339975" y="4430713"/>
          <p14:tracePt t="103159" x="2390775" y="4418013"/>
          <p14:tracePt t="103165" x="2403475" y="4418013"/>
          <p14:tracePt t="103175" x="2452688" y="4418013"/>
          <p14:tracePt t="103191" x="2478088" y="4418013"/>
          <p14:tracePt t="103205" x="2503488" y="4418013"/>
          <p14:tracePt t="103331" x="2503488" y="4405313"/>
          <p14:tracePt t="103351" x="2490788" y="4379913"/>
          <p14:tracePt t="103357" x="2478088" y="4379913"/>
          <p14:tracePt t="103367" x="2452688" y="4367213"/>
          <p14:tracePt t="103377" x="2428875" y="4367213"/>
          <p14:tracePt t="103381" x="2390775" y="4354513"/>
          <p14:tracePt t="103397" x="2378075" y="4354513"/>
          <p14:tracePt t="103407" x="2352675" y="4341813"/>
          <p14:tracePt t="103417" x="2339975" y="4341813"/>
          <p14:tracePt t="103431" x="2328863" y="4341813"/>
          <p14:tracePt t="103438" x="2316163" y="4341813"/>
          <p14:tracePt t="103463" x="2303463" y="4341813"/>
          <p14:tracePt t="103468" x="2290763" y="4341813"/>
          <p14:tracePt t="103477" x="2290763" y="4354513"/>
          <p14:tracePt t="103537" x="2290763" y="4367213"/>
          <p14:tracePt t="103563" x="2290763" y="4379913"/>
          <p14:tracePt t="103659" x="2303463" y="4379913"/>
          <p14:tracePt t="103686" x="2303463" y="4367213"/>
          <p14:tracePt t="103710" x="2316163" y="4367213"/>
          <p14:tracePt t="103745" x="2328863" y="4354513"/>
          <p14:tracePt t="103759" x="2316163" y="4354513"/>
          <p14:tracePt t="103765" x="2303463" y="4354513"/>
          <p14:tracePt t="103775" x="2290763" y="4354513"/>
          <p14:tracePt t="103785" x="2278063" y="4354513"/>
          <p14:tracePt t="103801" x="2252663" y="4354513"/>
          <p14:tracePt t="103856" x="2239963" y="4354513"/>
          <p14:tracePt t="103865" x="2228850" y="4330700"/>
          <p14:tracePt t="103871" x="2228850" y="4192588"/>
          <p14:tracePt t="103881" x="2228850" y="4041775"/>
          <p14:tracePt t="103891" x="2228850" y="3816350"/>
          <p14:tracePt t="103897" x="2228850" y="3503613"/>
          <p14:tracePt t="103907" x="2303463" y="3103563"/>
          <p14:tracePt t="103911" x="2378075" y="2778125"/>
          <p14:tracePt t="103921" x="2503488" y="2427288"/>
          <p14:tracePt t="103932" x="2628900" y="2078038"/>
          <p14:tracePt t="103938" x="2728913" y="1852613"/>
          <p14:tracePt t="103947" x="2803525" y="1676400"/>
          <p14:tracePt t="103951" x="2879725" y="1489075"/>
          <p14:tracePt t="103971" x="2941638" y="1350963"/>
          <p14:tracePt t="103972" x="2979738" y="1276350"/>
          <p14:tracePt t="103978" x="2992438" y="1238250"/>
          <p14:tracePt t="103988" x="2992438" y="1214438"/>
          <p14:tracePt t="103991" x="2992438" y="1201738"/>
          <p14:tracePt t="104002" x="2992438" y="1189038"/>
          <p14:tracePt t="104033" x="2992438" y="1176338"/>
          <p14:tracePt t="104048" x="2992438" y="1150938"/>
          <p14:tracePt t="104057" x="2992438" y="1138238"/>
          <p14:tracePt t="104064" x="2979738" y="1125538"/>
          <p14:tracePt t="104073" x="2941638" y="1101725"/>
          <p14:tracePt t="104083" x="2890838" y="1076325"/>
          <p14:tracePt t="104088" x="2867025" y="1063625"/>
          <p14:tracePt t="104098" x="2828925" y="1038225"/>
          <p14:tracePt t="104104" x="2741613" y="1025525"/>
          <p14:tracePt t="104113" x="2654300" y="1025525"/>
          <p14:tracePt t="104123" x="2565400" y="1001713"/>
          <p14:tracePt t="104128" x="2490788" y="989013"/>
          <p14:tracePt t="104138" x="2428875" y="989013"/>
          <p14:tracePt t="104144" x="2390775" y="976313"/>
          <p14:tracePt t="104154" x="2316163" y="976313"/>
          <p14:tracePt t="104163" x="2252663" y="976313"/>
          <p14:tracePt t="104170" x="2178050" y="963613"/>
          <p14:tracePt t="104180" x="2103438" y="938213"/>
          <p14:tracePt t="104183" x="2078038" y="938213"/>
          <p14:tracePt t="104193" x="2014538" y="925513"/>
          <p14:tracePt t="104204" x="1990725" y="925513"/>
          <p14:tracePt t="104209" x="1939925" y="925513"/>
          <p14:tracePt t="104220" x="1903413" y="925513"/>
          <p14:tracePt t="104224" x="1852613" y="925513"/>
          <p14:tracePt t="104233" x="1827213" y="925513"/>
          <p14:tracePt t="104243" x="1814513" y="925513"/>
          <p14:tracePt t="104249" x="1801813" y="925513"/>
          <p14:tracePt t="104265" x="1778000" y="925513"/>
          <p14:tracePt t="104275" x="1765300" y="950913"/>
          <p14:tracePt t="104286" x="1765300" y="976313"/>
          <p14:tracePt t="104290" x="1739900" y="1001713"/>
          <p14:tracePt t="104300" x="1739900" y="1014413"/>
          <p14:tracePt t="104305" x="1739900" y="1050925"/>
          <p14:tracePt t="104315" x="1739900" y="1076325"/>
          <p14:tracePt t="104325" x="1739900" y="1101725"/>
          <p14:tracePt t="104330" x="1778000" y="1125538"/>
          <p14:tracePt t="104341" x="1878013" y="1150938"/>
          <p14:tracePt t="104345" x="1978025" y="1176338"/>
          <p14:tracePt t="104355" x="2103438" y="1227138"/>
          <p14:tracePt t="104365" x="2239963" y="1263650"/>
          <p14:tracePt t="104371" x="2378075" y="1314450"/>
          <p14:tracePt t="104382" x="2503488" y="1376363"/>
          <p14:tracePt t="104386" x="2603500" y="1463675"/>
          <p14:tracePt t="104395" x="2667000" y="1539875"/>
          <p14:tracePt t="104406" x="2741613" y="1663700"/>
          <p14:tracePt t="104412" x="2816225" y="1839913"/>
          <p14:tracePt t="104421" x="2854325" y="2014538"/>
          <p14:tracePt t="104425" x="2903538" y="2252663"/>
          <p14:tracePt t="104436" x="2903538" y="2490788"/>
          <p14:tracePt t="104445" x="2903538" y="2678113"/>
          <p14:tracePt t="104452" x="2903538" y="2878138"/>
          <p14:tracePt t="104461" x="2828925" y="3065463"/>
          <p14:tracePt t="104465" x="2767013" y="3328988"/>
          <p14:tracePt t="104475" x="2678113" y="3490913"/>
          <p14:tracePt t="104486" x="2628900" y="3629025"/>
          <p14:tracePt t="104491" x="2590800" y="3754438"/>
          <p14:tracePt t="104502" x="2554288" y="3829050"/>
          <p14:tracePt t="104508" x="2516188" y="3905250"/>
          <p14:tracePt t="104518" x="2490788" y="3954463"/>
          <p14:tracePt t="104528" x="2478088" y="3979863"/>
          <p14:tracePt t="104532" x="2478088" y="3992563"/>
          <p14:tracePt t="104541" x="2465388" y="4017963"/>
          <p14:tracePt t="104547" x="2465388" y="4041775"/>
          <p14:tracePt t="104567" x="2465388" y="4067175"/>
          <p14:tracePt t="104572" x="2452688" y="4105275"/>
          <p14:tracePt t="104582" x="2452688" y="4117975"/>
          <p14:tracePt t="104587" x="2452688" y="4141788"/>
          <p14:tracePt t="104597" x="2452688" y="4179888"/>
          <p14:tracePt t="104608" x="2452688" y="4192588"/>
          <p14:tracePt t="104613" x="2441575" y="4217988"/>
          <p14:tracePt t="104624" x="2441575" y="4241800"/>
          <p14:tracePt t="104628" x="2428875" y="4267200"/>
          <p14:tracePt t="104637" x="2403475" y="4305300"/>
          <p14:tracePt t="104647" x="2403475" y="4318000"/>
          <p14:tracePt t="104653" x="2378075" y="4341813"/>
          <p14:tracePt t="104663" x="2365375" y="4379913"/>
          <p14:tracePt t="104668" x="2339975" y="4392613"/>
          <p14:tracePt t="104679" x="2339975" y="4430713"/>
          <p14:tracePt t="104689" x="2316163" y="4443413"/>
          <p14:tracePt t="104693" x="2303463" y="4479925"/>
          <p14:tracePt t="104704" x="2290763" y="4492625"/>
          <p14:tracePt t="104720" x="2290763" y="4505325"/>
          <p14:tracePt t="104789" x="2303463" y="4505325"/>
          <p14:tracePt t="104799" x="2328863" y="4505325"/>
          <p14:tracePt t="104809" x="2352675" y="4505325"/>
          <p14:tracePt t="104816" x="2378075" y="4505325"/>
          <p14:tracePt t="104826" x="2416175" y="4530725"/>
          <p14:tracePt t="104830" x="2465388" y="4530725"/>
          <p14:tracePt t="104839" x="2516188" y="4543425"/>
          <p14:tracePt t="104849" x="2541588" y="4543425"/>
          <p14:tracePt t="104855" x="2603500" y="4543425"/>
          <p14:tracePt t="104865" x="2641600" y="4543425"/>
          <p14:tracePt t="104870" x="2654300" y="4554538"/>
          <p14:tracePt t="104880" x="2678113" y="4554538"/>
          <p14:tracePt t="104889" x="2690813" y="4567238"/>
          <p14:tracePt t="104976" x="2703513" y="4567238"/>
          <p14:tracePt t="104982" x="2716213" y="4567238"/>
          <p14:tracePt t="105742" x="2716213" y="4554538"/>
          <p14:tracePt t="105763" x="2728913" y="4554538"/>
          <p14:tracePt t="105797" x="2728913" y="4543425"/>
          <p14:tracePt t="105833" x="2741613" y="4543425"/>
          <p14:tracePt t="105847" x="2741613" y="4530725"/>
          <p14:tracePt t="105873" x="2754313" y="4530725"/>
          <p14:tracePt t="105923" x="2754313" y="4505325"/>
          <p14:tracePt t="105949" x="2754313" y="4492625"/>
          <p14:tracePt t="105959" x="2767013" y="4479925"/>
          <p14:tracePt t="106070" x="2767013" y="4467225"/>
          <p14:tracePt t="106141" x="2767013" y="4454525"/>
          <p14:tracePt t="106162" x="2767013" y="4443413"/>
          <p14:tracePt t="106197" x="2767013" y="4418013"/>
          <p14:tracePt t="106427" x="2754313" y="4418013"/>
          <p14:tracePt t="106438" x="2741613" y="4418013"/>
          <p14:tracePt t="106463" x="2716213" y="4418013"/>
          <p14:tracePt t="106711" x="2728913" y="4418013"/>
          <p14:tracePt t="106725" x="2741613" y="4418013"/>
          <p14:tracePt t="106751" x="2767013" y="4418013"/>
          <p14:tracePt t="106761" x="2767013" y="4405313"/>
          <p14:tracePt t="106775" x="2790825" y="4405313"/>
          <p14:tracePt t="106787" x="2816225" y="4405313"/>
          <p14:tracePt t="106791" x="2841625" y="4405313"/>
          <p14:tracePt t="106928" x="2828925" y="4405313"/>
          <p14:tracePt t="106937" x="2816225" y="4405313"/>
          <p14:tracePt t="106953" x="2790825" y="4405313"/>
          <p14:tracePt t="107166" x="2803525" y="4405313"/>
          <p14:tracePt t="107175" x="2816225" y="4405313"/>
          <p14:tracePt t="107190" x="2841625" y="4405313"/>
          <p14:tracePt t="107195" x="2867025" y="4405313"/>
          <p14:tracePt t="107205" x="2890838" y="4405313"/>
          <p14:tracePt t="107217" x="2916238" y="4405313"/>
          <p14:tracePt t="107229" x="2941638" y="4405313"/>
          <p14:tracePt t="107305" x="2954338" y="4418013"/>
          <p14:tracePt t="107341" x="2941638" y="4418013"/>
          <p14:tracePt t="107355" x="2916238" y="4430713"/>
          <p14:tracePt t="107361" x="2903538" y="4430713"/>
          <p14:tracePt t="107371" x="2867025" y="4430713"/>
          <p14:tracePt t="107381" x="2841625" y="4430713"/>
          <p14:tracePt t="107397" x="2816225" y="4443413"/>
          <p14:tracePt t="107451" x="2803525" y="4443413"/>
          <p14:tracePt t="107563" x="2816225" y="4443413"/>
          <p14:tracePt t="107579" x="2841625" y="4443413"/>
          <p14:tracePt t="109993" x="2854325" y="4443413"/>
          <p14:tracePt t="110006" x="2867025" y="4430713"/>
          <p14:tracePt t="110271" x="2879725" y="4418013"/>
          <p14:tracePt t="110403" x="2879725" y="4405313"/>
          <p14:tracePt t="110414" x="2879725" y="4379913"/>
          <p14:tracePt t="110417" x="2867025" y="4379913"/>
          <p14:tracePt t="110427" x="2828925" y="4367213"/>
          <p14:tracePt t="110433" x="2803525" y="4354513"/>
          <p14:tracePt t="110443" x="2778125" y="4341813"/>
          <p14:tracePt t="110453" x="2741613" y="4341813"/>
          <p14:tracePt t="110459" x="2716213" y="4341813"/>
          <p14:tracePt t="110469" x="2690813" y="4341813"/>
          <p14:tracePt t="110473" x="2667000" y="4330700"/>
          <p14:tracePt t="110483" x="2641600" y="4330700"/>
          <p14:tracePt t="110500" x="2628900" y="4330700"/>
          <p14:tracePt t="110514" x="2616200" y="4330700"/>
          <p14:tracePt t="110523" x="2603500" y="4330700"/>
          <p14:tracePt t="110656" x="2590800" y="4330700"/>
          <p14:tracePt t="110665" x="2603500" y="4341813"/>
          <p14:tracePt t="110675" x="2641600" y="4367213"/>
          <p14:tracePt t="110679" x="2654300" y="4379913"/>
          <p14:tracePt t="110689" x="2703513" y="4405313"/>
          <p14:tracePt t="110695" x="2728913" y="4418013"/>
          <p14:tracePt t="110705" x="2767013" y="4430713"/>
          <p14:tracePt t="110716" x="2778125" y="4430713"/>
          <p14:tracePt t="110721" x="2803525" y="4443413"/>
          <p14:tracePt t="110731" x="2828925" y="4443413"/>
          <p14:tracePt t="110746" x="2841625" y="4443413"/>
          <p14:tracePt t="110756" x="2867025" y="4443413"/>
          <p14:tracePt t="110762" x="2879725" y="4430713"/>
          <p14:tracePt t="110771" x="2890838" y="4418013"/>
          <p14:tracePt t="110785" x="2890838" y="4405313"/>
          <p14:tracePt t="110798" x="2903538" y="4392613"/>
          <p14:tracePt t="110811" x="2916238" y="4379913"/>
          <p14:tracePt t="110827" x="2916238" y="4367213"/>
          <p14:tracePt t="110898" x="2928938" y="4367213"/>
          <p14:tracePt t="110922" x="2928938" y="4354513"/>
          <p14:tracePt t="110937" x="2928938" y="4330700"/>
          <p14:tracePt t="110954" x="2916238" y="4330700"/>
          <p14:tracePt t="110964" x="2890838" y="4330700"/>
          <p14:tracePt t="110977" x="2879725" y="4330700"/>
          <p14:tracePt t="110984" x="2867025" y="4330700"/>
          <p14:tracePt t="110993" x="2854325" y="4330700"/>
          <p14:tracePt t="111003" x="2841625" y="4330700"/>
          <p14:tracePt t="111007" x="2828925" y="4330700"/>
          <p14:tracePt t="111113" x="2816225" y="4330700"/>
          <p14:tracePt t="111139" x="2816225" y="4341813"/>
          <p14:tracePt t="111431" x="2816225" y="4354513"/>
          <p14:tracePt t="111441" x="2816225" y="4367213"/>
          <p14:tracePt t="112481" x="2828925" y="4367213"/>
          <p14:tracePt t="112496" x="2854325" y="4367213"/>
          <p14:tracePt t="112516" x="2867025" y="4367213"/>
          <p14:tracePt t="112521" x="2903538" y="4367213"/>
          <p14:tracePt t="112531" x="2928938" y="4367213"/>
          <p14:tracePt t="112535" x="2954338" y="4367213"/>
          <p14:tracePt t="112547" x="2992438" y="4367213"/>
          <p14:tracePt t="112557" x="3054350" y="4367213"/>
          <p14:tracePt t="112562" x="3116263" y="4367213"/>
          <p14:tracePt t="112572" x="3216275" y="4367213"/>
          <p14:tracePt t="112578" x="3305175" y="4367213"/>
          <p14:tracePt t="112588" x="3417888" y="4367213"/>
          <p14:tracePt t="112597" x="3630613" y="4367213"/>
          <p14:tracePt t="112601" x="3892550" y="4367213"/>
          <p14:tracePt t="112612" x="4243388" y="4367213"/>
          <p14:tracePt t="112618" x="4518025" y="4367213"/>
          <p14:tracePt t="112628" x="4656138" y="4367213"/>
          <p14:tracePt t="112637" x="4819650" y="4330700"/>
          <p14:tracePt t="112642" x="4894263" y="4292600"/>
          <p14:tracePt t="112652" x="4956175" y="4254500"/>
          <p14:tracePt t="112657" x="4994275" y="4230688"/>
          <p14:tracePt t="112667" x="5006975" y="4217988"/>
          <p14:tracePt t="112677" x="5032375" y="4192588"/>
          <p14:tracePt t="112694" x="5045075" y="4179888"/>
          <p14:tracePt t="112697" x="5045075" y="4167188"/>
          <p14:tracePt t="112717" x="5045075" y="4154488"/>
          <p14:tracePt t="112723" x="5045075" y="4141788"/>
          <p14:tracePt t="112737" x="5045075" y="4117975"/>
          <p14:tracePt t="112747" x="5045075" y="4092575"/>
          <p14:tracePt t="112757" x="5045075" y="4067175"/>
          <p14:tracePt t="112763" x="5057775" y="4067175"/>
          <p14:tracePt t="112774" x="5057775" y="4017963"/>
          <p14:tracePt t="112778" x="5068888" y="4005263"/>
          <p14:tracePt t="112788" x="5081588" y="3979863"/>
          <p14:tracePt t="112799" x="5081588" y="3941763"/>
          <p14:tracePt t="112803" x="5106988" y="3879850"/>
          <p14:tracePt t="112814" x="5106988" y="3867150"/>
          <p14:tracePt t="112820" x="5132388" y="3816350"/>
          <p14:tracePt t="112829" x="5170488" y="3754438"/>
          <p14:tracePt t="112839" x="5181600" y="3741738"/>
          <p14:tracePt t="112844" x="5181600" y="3703638"/>
          <p14:tracePt t="112854" x="5194300" y="3679825"/>
          <p14:tracePt t="112859" x="5207000" y="3654425"/>
          <p14:tracePt t="112870" x="5207000" y="3641725"/>
          <p14:tracePt t="112879" x="5219700" y="3616325"/>
          <p14:tracePt t="112896" x="5232400" y="3590925"/>
          <p14:tracePt t="112899" x="5232400" y="3579813"/>
          <p14:tracePt t="112910" x="5245100" y="3567113"/>
          <p14:tracePt t="112920" x="5257800" y="3554413"/>
          <p14:tracePt t="112935" x="5257800" y="3541713"/>
          <p14:tracePt t="112946" x="5270500" y="3541713"/>
          <p14:tracePt t="113045" x="5270500" y="3516313"/>
          <p14:tracePt t="113062" x="5270500" y="3490913"/>
          <p14:tracePt t="113071" x="5270500" y="3467100"/>
          <p14:tracePt t="113075" x="5270500" y="3441700"/>
          <p14:tracePt t="113085" x="5270500" y="3403600"/>
          <p14:tracePt t="113101" x="5257800" y="3403600"/>
          <p14:tracePt t="113115" x="5245100" y="3390900"/>
          <p14:tracePt t="113267" x="5232400" y="3390900"/>
          <p14:tracePt t="113273" x="5232400" y="3403600"/>
          <p14:tracePt t="113284" x="5257800" y="3454400"/>
          <p14:tracePt t="113297" x="5270500" y="3479800"/>
          <p14:tracePt t="113308" x="5281613" y="3490913"/>
          <p14:tracePt t="113324" x="5281613" y="3503613"/>
          <p14:tracePt t="113339" x="5294313" y="3503613"/>
          <p14:tracePt t="113364" x="5319713" y="3503613"/>
          <p14:tracePt t="113369" x="5319713" y="3516313"/>
          <p14:tracePt t="113489" x="5332413" y="3516313"/>
          <p14:tracePt t="113509" x="5345113" y="3516313"/>
          <p14:tracePt t="113516" x="5357813" y="3516313"/>
          <p14:tracePt t="113525" x="5370513" y="3516313"/>
          <p14:tracePt t="113539" x="5383213" y="3516313"/>
          <p14:tracePt t="113560" x="5394325" y="3516313"/>
          <p14:tracePt t="113565" x="5407025" y="3516313"/>
          <p14:tracePt t="113612" x="5432425" y="3516313"/>
          <p14:tracePt t="113665" x="5432425" y="3503613"/>
          <p14:tracePt t="113675" x="5432425" y="3490913"/>
          <p14:tracePt t="113697" x="5419725" y="3490913"/>
          <p14:tracePt t="113727" x="5407025" y="3490913"/>
          <p14:tracePt t="113737" x="5394325" y="3479800"/>
          <p14:tracePt t="113762" x="5383213" y="3479800"/>
          <p14:tracePt t="113797" x="5370513" y="3479800"/>
          <p14:tracePt t="113817" x="5357813" y="3479800"/>
          <p14:tracePt t="113857" x="5345113" y="3479800"/>
          <p14:tracePt t="113877" x="5332413" y="3479800"/>
          <p14:tracePt t="113893" x="5319713" y="3479800"/>
          <p14:tracePt t="113917" x="5294313" y="3479800"/>
          <p14:tracePt t="113953" x="5281613" y="3479800"/>
          <p14:tracePt t="113969" x="5270500" y="3479800"/>
          <p14:tracePt t="114119" x="5257800" y="3479800"/>
          <p14:tracePt t="114170" x="5245100" y="3479800"/>
          <p14:tracePt t="114191" x="5232400" y="3479800"/>
          <p14:tracePt t="114201" x="5219700" y="3479800"/>
          <p14:tracePt t="114215" x="5207000" y="3479800"/>
          <p14:tracePt t="114225" x="5194300" y="3490913"/>
          <p14:tracePt t="114235" x="5181600" y="3490913"/>
          <p14:tracePt t="114256" x="5170488" y="3490913"/>
          <p14:tracePt t="114265" x="5157788" y="3490913"/>
          <p14:tracePt t="114277" x="5145088" y="3490913"/>
          <p14:tracePt t="114281" x="5132388" y="3490913"/>
          <p14:tracePt t="114291" x="5119688" y="3490913"/>
          <p14:tracePt t="114307" x="5106988" y="3516313"/>
          <p14:tracePt t="114331" x="5094288" y="3516313"/>
          <p14:tracePt t="114378" x="5081588" y="3516313"/>
          <p14:tracePt t="114394" x="5068888" y="3516313"/>
          <p14:tracePt t="114841" x="5094288" y="3516313"/>
          <p14:tracePt t="114852" x="5119688" y="3516313"/>
          <p14:tracePt t="114856" x="5157788" y="3516313"/>
          <p14:tracePt t="114865" x="5170488" y="3516313"/>
          <p14:tracePt t="114881" x="5194300" y="3503613"/>
          <p14:tracePt t="114892" x="5219700" y="3503613"/>
          <p14:tracePt t="114908" x="5245100" y="3490913"/>
          <p14:tracePt t="114911" x="5270500" y="3490913"/>
          <p14:tracePt t="114921" x="5294313" y="3490913"/>
          <p14:tracePt t="114931" x="5319713" y="3490913"/>
          <p14:tracePt t="114937" x="5345113" y="3490913"/>
          <p14:tracePt t="114948" x="5370513" y="3490913"/>
          <p14:tracePt t="114951" x="5407025" y="3490913"/>
          <p14:tracePt t="114963" x="5457825" y="3490913"/>
          <p14:tracePt t="114974" x="5507038" y="3490913"/>
          <p14:tracePt t="114978" x="5583238" y="3490913"/>
          <p14:tracePt t="114987" x="5632450" y="3490913"/>
          <p14:tracePt t="114994" x="5695950" y="3490913"/>
          <p14:tracePt t="115003" x="5770563" y="3490913"/>
          <p14:tracePt t="115013" x="5832475" y="3490913"/>
          <p14:tracePt t="115017" x="5908675" y="3490913"/>
          <p14:tracePt t="115027" x="6008688" y="3490913"/>
          <p14:tracePt t="115033" x="6083300" y="3490913"/>
          <p14:tracePt t="115044" x="6170613" y="3490913"/>
          <p14:tracePt t="115054" x="6259513" y="3490913"/>
          <p14:tracePt t="115057" x="6283325" y="3490913"/>
          <p14:tracePt t="115068" x="6308725" y="3490913"/>
          <p14:tracePt t="115073" x="6321425" y="3490913"/>
          <p14:tracePt t="115083" x="6346825" y="3490913"/>
          <p14:tracePt t="115094" x="6359525" y="3490913"/>
          <p14:tracePt t="115108" x="6370638" y="3490913"/>
          <p14:tracePt t="115269" x="6321425" y="3529013"/>
          <p14:tracePt t="115275" x="6259513" y="3554413"/>
          <p14:tracePt t="115285" x="6157913" y="3590925"/>
          <p14:tracePt t="115289" x="6034088" y="3616325"/>
          <p14:tracePt t="115300" x="5870575" y="3641725"/>
          <p14:tracePt t="115311" x="5683250" y="3667125"/>
          <p14:tracePt t="115315" x="5595938" y="3703638"/>
          <p14:tracePt t="115326" x="5357813" y="3729038"/>
          <p14:tracePt t="115331" x="5194300" y="3729038"/>
          <p14:tracePt t="115343" x="5006975" y="3729038"/>
          <p14:tracePt t="115352" x="4856163" y="3729038"/>
          <p14:tracePt t="115356" x="4706938" y="3729038"/>
          <p14:tracePt t="115365" x="4581525" y="3729038"/>
          <p14:tracePt t="115371" x="4456113" y="3716338"/>
          <p14:tracePt t="115381" x="4343400" y="3716338"/>
          <p14:tracePt t="115393" x="4230688" y="3716338"/>
          <p14:tracePt t="115395" x="4105275" y="3716338"/>
          <p14:tracePt t="115405" x="3992563" y="3716338"/>
          <p14:tracePt t="115412" x="3879850" y="3716338"/>
          <p14:tracePt t="115421" x="3756025" y="3716338"/>
          <p14:tracePt t="115431" x="3654425" y="3716338"/>
          <p14:tracePt t="115435" x="3541713" y="3716338"/>
          <p14:tracePt t="115445" x="3429000" y="3716338"/>
          <p14:tracePt t="115451" x="3305175" y="3716338"/>
          <p14:tracePt t="115461" x="3179763" y="3716338"/>
          <p14:tracePt t="115471" x="3054350" y="3716338"/>
          <p14:tracePt t="115477" x="2941638" y="3679825"/>
          <p14:tracePt t="115487" x="2867025" y="3679825"/>
          <p14:tracePt t="115491" x="2803525" y="3679825"/>
          <p14:tracePt t="115501" x="2728913" y="3679825"/>
          <p14:tracePt t="115511" x="2678113" y="3679825"/>
          <p14:tracePt t="115518" x="2641600" y="3679825"/>
          <p14:tracePt t="115527" x="2616200" y="3679825"/>
          <p14:tracePt t="115531" x="2590800" y="3679825"/>
          <p14:tracePt t="115543" x="2565400" y="3679825"/>
          <p14:tracePt t="115554" x="2516188" y="3679825"/>
          <p14:tracePt t="115558" x="2490788" y="3679825"/>
          <p14:tracePt t="115568" x="2478088" y="3679825"/>
          <p14:tracePt t="115573" x="2465388" y="3679825"/>
          <p14:tracePt t="115584" x="2452688" y="3679825"/>
          <p14:tracePt t="115598" x="2441575" y="3679825"/>
          <p14:tracePt t="115607" x="2416175" y="3679825"/>
          <p14:tracePt t="115623" x="2390775" y="3679825"/>
          <p14:tracePt t="115633" x="2339975" y="3679825"/>
          <p14:tracePt t="115640" x="2303463" y="3679825"/>
          <p14:tracePt t="115649" x="2252663" y="3679825"/>
          <p14:tracePt t="115653" x="2178050" y="3679825"/>
          <p14:tracePt t="115664" x="2139950" y="3679825"/>
          <p14:tracePt t="115673" x="2090738" y="3679825"/>
          <p14:tracePt t="115680" x="2065338" y="3679825"/>
          <p14:tracePt t="115689" x="2027238" y="3679825"/>
          <p14:tracePt t="115693" x="2003425" y="3679825"/>
          <p14:tracePt t="115703" x="1990725" y="3679825"/>
          <p14:tracePt t="115714" x="1978025" y="3679825"/>
          <p14:tracePt t="115720" x="1939925" y="3679825"/>
          <p14:tracePt t="115729" x="1878013" y="3679825"/>
          <p14:tracePt t="115733" x="1839913" y="3679825"/>
          <p14:tracePt t="115744" x="1814513" y="3679825"/>
          <p14:tracePt t="115753" x="1801813" y="3667125"/>
          <p14:tracePt t="115760" x="1790700" y="3654425"/>
          <p14:tracePt t="115773" x="1778000" y="3654425"/>
          <p14:tracePt t="115783" x="1765300" y="3654425"/>
          <p14:tracePt t="115793" x="1739900" y="3654425"/>
          <p14:tracePt t="115800" x="1727200" y="3654425"/>
          <p14:tracePt t="115810" x="1714500" y="3654425"/>
          <p14:tracePt t="115815" x="1701800" y="3654425"/>
          <p14:tracePt t="115826" x="1689100" y="3654425"/>
          <p14:tracePt t="115835" x="1677988" y="3654425"/>
          <p14:tracePt t="115839" x="1652588" y="3654425"/>
          <p14:tracePt t="115850" x="1627188" y="3654425"/>
          <p14:tracePt t="115855" x="1601788" y="3629025"/>
          <p14:tracePt t="115865" x="1589088" y="3629025"/>
          <p14:tracePt t="115876" x="1565275" y="3629025"/>
          <p14:tracePt t="115880" x="1539875" y="3629025"/>
          <p14:tracePt t="115892" x="1527175" y="3629025"/>
          <p14:tracePt t="115895" x="1514475" y="3629025"/>
          <p14:tracePt t="115905" x="1501775" y="3629025"/>
          <p14:tracePt t="115943" x="1489075" y="3629025"/>
          <p14:tracePt t="116021" x="1476375" y="3629025"/>
          <p14:tracePt t="116207" x="1501775" y="3641725"/>
          <p14:tracePt t="116224" x="1514475" y="3641725"/>
          <p14:tracePt t="116229" x="1552575" y="3641725"/>
          <p14:tracePt t="116239" x="1552575" y="3654425"/>
          <p14:tracePt t="116250" x="1565275" y="3654425"/>
          <p14:tracePt t="116254" x="1601788" y="3654425"/>
          <p14:tracePt t="116263" x="1639888" y="3654425"/>
          <p14:tracePt t="116270" x="1665288" y="3667125"/>
          <p14:tracePt t="116280" x="1714500" y="3667125"/>
          <p14:tracePt t="116289" x="1778000" y="3667125"/>
          <p14:tracePt t="116293" x="1852613" y="3679825"/>
          <p14:tracePt t="116303" x="1927225" y="3703638"/>
          <p14:tracePt t="116309" x="1978025" y="3703638"/>
          <p14:tracePt t="116320" x="2027238" y="3716338"/>
          <p14:tracePt t="116330" x="2052638" y="3716338"/>
          <p14:tracePt t="116333" x="2103438" y="3729038"/>
          <p14:tracePt t="116343" x="2127250" y="3729038"/>
          <p14:tracePt t="116349" x="2165350" y="3729038"/>
          <p14:tracePt t="116359" x="2190750" y="3729038"/>
          <p14:tracePt t="116386" x="2216150" y="3729038"/>
          <p14:tracePt t="116400" x="2216150" y="3741738"/>
          <p14:tracePt t="116455" x="2203450" y="3741738"/>
          <p14:tracePt t="116460" x="2190750" y="3741738"/>
          <p14:tracePt t="116469" x="2152650" y="3741738"/>
          <p14:tracePt t="116480" x="2103438" y="3729038"/>
          <p14:tracePt t="116486" x="2014538" y="3729038"/>
          <p14:tracePt t="116496" x="1890713" y="3692525"/>
          <p14:tracePt t="116501" x="1790700" y="3692525"/>
          <p14:tracePt t="116512" x="1701800" y="3667125"/>
          <p14:tracePt t="116521" x="1639888" y="3654425"/>
          <p14:tracePt t="116526" x="1589088" y="3654425"/>
          <p14:tracePt t="116535" x="1552575" y="3654425"/>
          <p14:tracePt t="116542" x="1527175" y="3654425"/>
          <p14:tracePt t="116551" x="1489075" y="3654425"/>
          <p14:tracePt t="116652" x="1489075" y="3641725"/>
          <p14:tracePt t="116661" x="1489075" y="3616325"/>
          <p14:tracePt t="116667" x="1514475" y="3603625"/>
          <p14:tracePt t="116677" x="1539875" y="3603625"/>
          <p14:tracePt t="116688" x="1589088" y="3590925"/>
          <p14:tracePt t="116692" x="1614488" y="3590925"/>
          <p14:tracePt t="116702" x="1639888" y="3579813"/>
          <p14:tracePt t="116709" x="1665288" y="3579813"/>
          <p14:tracePt t="116717" x="1701800" y="3567113"/>
          <p14:tracePt t="116734" x="1727200" y="3567113"/>
          <p14:tracePt t="116743" x="1739900" y="3567113"/>
          <p14:tracePt t="116747" x="1765300" y="3567113"/>
          <p14:tracePt t="116758" x="1801813" y="3567113"/>
          <p14:tracePt t="116768" x="1827213" y="3567113"/>
          <p14:tracePt t="116774" x="1890713" y="3567113"/>
          <p14:tracePt t="116783" x="1952625" y="3567113"/>
          <p14:tracePt t="116787" x="2027238" y="3567113"/>
          <p14:tracePt t="116797" x="2103438" y="3567113"/>
          <p14:tracePt t="116808" x="2203450" y="3567113"/>
          <p14:tracePt t="116813" x="2328863" y="3567113"/>
          <p14:tracePt t="116825" x="2452688" y="3567113"/>
          <p14:tracePt t="116829" x="2641600" y="3567113"/>
          <p14:tracePt t="116839" x="2890838" y="3567113"/>
          <p14:tracePt t="116850" x="3128963" y="3567113"/>
          <p14:tracePt t="116854" x="3405188" y="3567113"/>
          <p14:tracePt t="116864" x="3743325" y="3567113"/>
          <p14:tracePt t="116869" x="4017963" y="3567113"/>
          <p14:tracePt t="116880" x="4230688" y="3541713"/>
          <p14:tracePt t="116890" x="4443413" y="3541713"/>
          <p14:tracePt t="116893" x="4594225" y="3541713"/>
          <p14:tracePt t="116904" x="4732338" y="3541713"/>
          <p14:tracePt t="116909" x="4843463" y="3541713"/>
          <p14:tracePt t="116919" x="4945063" y="3541713"/>
          <p14:tracePt t="116929" x="5045075" y="3541713"/>
          <p14:tracePt t="116935" x="5145088" y="3541713"/>
          <p14:tracePt t="116945" x="5207000" y="3541713"/>
          <p14:tracePt t="116950" x="5257800" y="3541713"/>
          <p14:tracePt t="116959" x="5294313" y="3541713"/>
          <p14:tracePt t="116969" x="5332413" y="3541713"/>
          <p14:tracePt t="116986" x="5357813" y="3541713"/>
          <p14:tracePt t="116990" x="5370513" y="3541713"/>
          <p14:tracePt t="117010" x="5383213" y="3541713"/>
          <p14:tracePt t="117015" x="5394325" y="3541713"/>
          <p14:tracePt t="117031" x="5407025" y="3541713"/>
          <p14:tracePt t="117039" x="5419725" y="3541713"/>
          <p14:tracePt t="117049" x="5432425" y="3541713"/>
          <p14:tracePt t="117065" x="5445125" y="3541713"/>
          <p14:tracePt t="117177" x="5419725" y="3541713"/>
          <p14:tracePt t="117181" x="5357813" y="3541713"/>
          <p14:tracePt t="117192" x="5319713" y="3541713"/>
          <p14:tracePt t="117201" x="5270500" y="3541713"/>
          <p14:tracePt t="117208" x="5245100" y="3541713"/>
          <p14:tracePt t="117218" x="5219700" y="3529013"/>
          <p14:tracePt t="117301" x="5219700" y="3503613"/>
          <p14:tracePt t="117317" x="5270500" y="3490913"/>
          <p14:tracePt t="117328" x="5332413" y="3490913"/>
          <p14:tracePt t="117334" x="5370513" y="3490913"/>
          <p14:tracePt t="117344" x="5432425" y="3490913"/>
          <p14:tracePt t="117352" x="5483225" y="3490913"/>
          <p14:tracePt t="117358" x="5519738" y="3490913"/>
          <p14:tracePt t="117367" x="5545138" y="3490913"/>
          <p14:tracePt t="117371" x="5570538" y="3490913"/>
          <p14:tracePt t="117483" x="5545138" y="3490913"/>
          <p14:tracePt t="117493" x="5507038" y="3490913"/>
          <p14:tracePt t="117503" x="5495925" y="3490913"/>
          <p14:tracePt t="117517" x="5470525" y="3490913"/>
          <p14:tracePt t="117533" x="5457825" y="3490913"/>
          <p14:tracePt t="117550" x="5445125" y="3490913"/>
          <p14:tracePt t="117645" x="5432425" y="3490913"/>
          <p14:tracePt t="117685" x="5432425" y="3503613"/>
          <p14:tracePt t="117725" x="5432425" y="3516313"/>
          <p14:tracePt t="118093" x="5407025" y="3516313"/>
          <p14:tracePt t="118097" x="5394325" y="3516313"/>
          <p14:tracePt t="118107" x="5370513" y="3516313"/>
          <p14:tracePt t="118113" x="5345113" y="3516313"/>
          <p14:tracePt t="118124" x="5332413" y="3516313"/>
          <p14:tracePt t="118134" x="5307013" y="3516313"/>
          <p14:tracePt t="118140" x="5281613" y="3516313"/>
          <p14:tracePt t="118150" x="5257800" y="3516313"/>
          <p14:tracePt t="118154" x="5245100" y="3516313"/>
          <p14:tracePt t="118164" x="5219700" y="3516313"/>
          <p14:tracePt t="118174" x="5194300" y="3516313"/>
          <p14:tracePt t="118191" x="5181600" y="3516313"/>
          <p14:tracePt t="118193" x="5170488" y="3516313"/>
          <p14:tracePt t="118215" x="5157788" y="3516313"/>
          <p14:tracePt t="118235" x="5145088" y="3516313"/>
          <p14:tracePt t="118249" x="5119688" y="3516313"/>
          <p14:tracePt t="118270" x="5106988" y="3516313"/>
          <p14:tracePt t="118296" x="5081588" y="3516313"/>
          <p14:tracePt t="118371" x="5081588" y="3503613"/>
          <p14:tracePt t="118483" x="5106988" y="3503613"/>
          <p14:tracePt t="118493" x="5132388" y="3503613"/>
          <p14:tracePt t="118497" x="5157788" y="3503613"/>
          <p14:tracePt t="118507" x="5194300" y="3503613"/>
          <p14:tracePt t="118514" x="5219700" y="3503613"/>
          <p14:tracePt t="118524" x="5245100" y="3503613"/>
          <p14:tracePt t="118533" x="5270500" y="3503613"/>
          <p14:tracePt t="118540" x="5294313" y="3503613"/>
          <p14:tracePt t="118550" x="5319713" y="3503613"/>
          <p14:tracePt t="118553" x="5357813" y="3503613"/>
          <p14:tracePt t="118563" x="5383213" y="3503613"/>
          <p14:tracePt t="118574" x="5407025" y="3503613"/>
          <p14:tracePt t="118579" x="5432425" y="3503613"/>
          <p14:tracePt t="118591" x="5457825" y="3503613"/>
          <p14:tracePt t="118593" x="5483225" y="3503613"/>
          <p14:tracePt t="118603" x="5507038" y="3503613"/>
          <p14:tracePt t="118614" x="5532438" y="3503613"/>
          <p14:tracePt t="118620" x="5570538" y="3503613"/>
          <p14:tracePt t="118630" x="5607050" y="3503613"/>
          <p14:tracePt t="118633" x="5657850" y="3503613"/>
          <p14:tracePt t="118643" x="5708650" y="3503613"/>
          <p14:tracePt t="118654" x="5783263" y="3503613"/>
          <p14:tracePt t="118660" x="5870575" y="3503613"/>
          <p14:tracePt t="118669" x="5932488" y="3516313"/>
          <p14:tracePt t="118674" x="6021388" y="3529013"/>
          <p14:tracePt t="118683" x="6057900" y="3529013"/>
          <p14:tracePt t="118693" x="6096000" y="3529013"/>
          <p14:tracePt t="118700" x="6121400" y="3529013"/>
          <p14:tracePt t="118709" x="6170613" y="3541713"/>
          <p14:tracePt t="118765" x="6170613" y="3554413"/>
          <p14:tracePt t="118775" x="6121400" y="3554413"/>
          <p14:tracePt t="118785" x="5983288" y="3603625"/>
          <p14:tracePt t="118790" x="5732463" y="3629025"/>
          <p14:tracePt t="118801" x="5357813" y="3629025"/>
          <p14:tracePt t="118806" x="4981575" y="3629025"/>
          <p14:tracePt t="118816" x="4530725" y="3629025"/>
          <p14:tracePt t="118825" x="4192588" y="3629025"/>
          <p14:tracePt t="118831" x="3892550" y="3629025"/>
          <p14:tracePt t="118841" x="3705225" y="3629025"/>
          <p14:tracePt t="118845" x="3530600" y="3629025"/>
          <p14:tracePt t="118856" x="3317875" y="3629025"/>
          <p14:tracePt t="118865" x="3141663" y="3629025"/>
          <p14:tracePt t="118872" x="2954338" y="3629025"/>
          <p14:tracePt t="118881" x="2778125" y="3629025"/>
          <p14:tracePt t="118885" x="2628900" y="3629025"/>
          <p14:tracePt t="118895" x="2490788" y="3629025"/>
          <p14:tracePt t="118907" x="2339975" y="3629025"/>
          <p14:tracePt t="118911" x="2216150" y="3629025"/>
          <p14:tracePt t="118922" x="2090738" y="3629025"/>
          <p14:tracePt t="118928" x="1939925" y="3629025"/>
          <p14:tracePt t="118938" x="1814513" y="3629025"/>
          <p14:tracePt t="118947" x="1677988" y="3629025"/>
          <p14:tracePt t="118952" x="1565275" y="3629025"/>
          <p14:tracePt t="118961" x="1465263" y="3629025"/>
          <p14:tracePt t="118967" x="1389063" y="3629025"/>
          <p14:tracePt t="118978" x="1289050" y="3629025"/>
          <p14:tracePt t="118987" x="1252538" y="3629025"/>
          <p14:tracePt t="118992" x="1201738" y="3629025"/>
          <p14:tracePt t="119003" x="1139825" y="3629025"/>
          <p14:tracePt t="119007" x="1101725" y="3629025"/>
          <p14:tracePt t="119018" x="1063625" y="3629025"/>
          <p14:tracePt t="119027" x="989013" y="3616325"/>
          <p14:tracePt t="119043" x="976313" y="3616325"/>
          <p14:tracePt t="119057" x="963613" y="3603625"/>
          <p14:tracePt t="119255" x="989013" y="3603625"/>
          <p14:tracePt t="119260" x="1050925" y="3603625"/>
          <p14:tracePt t="119269" x="1101725" y="3603625"/>
          <p14:tracePt t="119275" x="1176338" y="3603625"/>
          <p14:tracePt t="119286" x="1214438" y="3603625"/>
          <p14:tracePt t="119296" x="1263650" y="3603625"/>
          <p14:tracePt t="119299" x="1289050" y="3603625"/>
          <p14:tracePt t="119309" x="1327150" y="3603625"/>
          <p14:tracePt t="119315" x="1352550" y="3603625"/>
          <p14:tracePt t="119325" x="1389063" y="3603625"/>
          <p14:tracePt t="119335" x="1439863" y="3603625"/>
          <p14:tracePt t="119341" x="1465263" y="3616325"/>
          <p14:tracePt t="119351" x="1489075" y="3616325"/>
          <p14:tracePt t="119356" x="1527175" y="3616325"/>
          <p14:tracePt t="119366" x="1539875" y="3616325"/>
          <p14:tracePt t="119381" x="1565275" y="3616325"/>
          <p14:tracePt t="119395" x="1577975" y="3616325"/>
          <p14:tracePt t="119406" x="1589088" y="3616325"/>
          <p14:tracePt t="119415" x="1601788" y="3616325"/>
          <p14:tracePt t="119422" x="1614488" y="3616325"/>
          <p14:tracePt t="119432" x="1639888" y="3616325"/>
          <p14:tracePt t="119435" x="1652588" y="3616325"/>
          <p14:tracePt t="119462" x="1677988" y="3616325"/>
          <p14:tracePt t="119472" x="1689100" y="3629025"/>
          <p14:tracePt t="119475" x="1701800" y="3629025"/>
          <p14:tracePt t="119485" x="1727200" y="3641725"/>
          <p14:tracePt t="119497" x="1765300" y="3641725"/>
          <p14:tracePt t="119501" x="1790700" y="3641725"/>
          <p14:tracePt t="119511" x="1827213" y="3654425"/>
          <p14:tracePt t="119517" x="1839913" y="3654425"/>
          <p14:tracePt t="119528" x="1865313" y="3654425"/>
          <p14:tracePt t="119538" x="1890713" y="3654425"/>
          <p14:tracePt t="119541" x="1927225" y="3667125"/>
          <p14:tracePt t="119553" x="1939925" y="3667125"/>
          <p14:tracePt t="119557" x="1952625" y="3679825"/>
          <p14:tracePt t="119567" x="1978025" y="3679825"/>
          <p14:tracePt t="119577" x="2003425" y="3692525"/>
          <p14:tracePt t="119593" x="2014538" y="3716338"/>
          <p14:tracePt t="119597" x="2039938" y="3716338"/>
          <p14:tracePt t="119607" x="2065338" y="3716338"/>
          <p14:tracePt t="119617" x="2103438" y="3741738"/>
          <p14:tracePt t="119623" x="2116138" y="3741738"/>
          <p14:tracePt t="119633" x="2127250" y="3741738"/>
          <p14:tracePt t="119639" x="2165350" y="3741738"/>
          <p14:tracePt t="119648" x="2190750" y="3767138"/>
          <p14:tracePt t="119658" x="2203450" y="3767138"/>
          <p14:tracePt t="119673" x="2216150" y="3767138"/>
          <p14:tracePt t="119677" x="2228850" y="3767138"/>
          <p14:tracePt t="119704" x="2252663" y="3767138"/>
          <p14:tracePt t="119739" x="2265363" y="3767138"/>
          <p14:tracePt t="119759" x="2278063" y="3767138"/>
          <p14:tracePt t="119784" x="2290763" y="3767138"/>
          <p14:tracePt t="119813" x="2303463" y="3767138"/>
          <p14:tracePt t="119865" x="2316163" y="3767138"/>
          <p14:tracePt t="119869" x="2316163" y="3741738"/>
          <p14:tracePt t="119879" x="2316163" y="3729038"/>
          <p14:tracePt t="119885" x="2316163" y="3703638"/>
          <p14:tracePt t="119895" x="2303463" y="3679825"/>
          <p14:tracePt t="119906" x="2303463" y="3654425"/>
          <p14:tracePt t="119909" x="2278063" y="3629025"/>
          <p14:tracePt t="119919" x="2265363" y="3603625"/>
          <p14:tracePt t="119926" x="2265363" y="3590925"/>
          <p14:tracePt t="119936" x="2252663" y="3579813"/>
          <p14:tracePt t="119951" x="2252663" y="3554413"/>
          <p14:tracePt t="119972" x="2239963" y="3529013"/>
          <p14:tracePt t="119985" x="2228850" y="3503613"/>
          <p14:tracePt t="120005" x="2216150" y="3479800"/>
          <p14:tracePt t="120026" x="2216150" y="3467100"/>
          <p14:tracePt t="120048" x="2216150" y="3454400"/>
          <p14:tracePt t="120052" x="2203450" y="3454400"/>
          <p14:tracePt t="120067" x="2203450" y="3441700"/>
          <p14:tracePt t="120267" x="2190750" y="3429000"/>
          <p14:tracePt t="120294" x="2165350" y="3429000"/>
          <p14:tracePt t="120313" x="2152650" y="3429000"/>
          <p14:tracePt t="120323" x="2139950" y="3429000"/>
          <p14:tracePt t="120333" x="2127250" y="3429000"/>
          <p14:tracePt t="120339" x="2116138" y="3429000"/>
          <p14:tracePt t="120359" x="2103438" y="3429000"/>
          <p14:tracePt t="120363" x="2090738" y="3429000"/>
          <p14:tracePt t="120379" x="2090738" y="3441700"/>
          <p14:tracePt t="120389" x="2078038" y="3454400"/>
          <p14:tracePt t="120399" x="2078038" y="3467100"/>
          <p14:tracePt t="120405" x="2065338" y="3479800"/>
          <p14:tracePt t="120420" x="2065338" y="3490913"/>
          <p14:tracePt t="120429" x="2052638" y="3490913"/>
          <p14:tracePt t="120439" x="2052638" y="3503613"/>
          <p14:tracePt t="120459" x="2052638" y="3516313"/>
          <p14:tracePt t="120490" x="2052638" y="3529013"/>
          <p14:tracePt t="120535" x="2052638" y="3554413"/>
          <p14:tracePt t="120552" x="2052638" y="3567113"/>
          <p14:tracePt t="120565" x="2065338" y="3567113"/>
          <p14:tracePt t="120585" x="2078038" y="3567113"/>
          <p14:tracePt t="120591" x="2090738" y="3579813"/>
          <p14:tracePt t="120611" x="2103438" y="3579813"/>
          <p14:tracePt t="120631" x="2116138" y="3579813"/>
          <p14:tracePt t="120638" x="2139950" y="3554413"/>
          <p14:tracePt t="120647" x="2139950" y="3541713"/>
          <p14:tracePt t="120657" x="2165350" y="3529013"/>
          <p14:tracePt t="120661" x="2165350" y="3490913"/>
          <p14:tracePt t="120672" x="2165350" y="3467100"/>
          <p14:tracePt t="120678" x="2165350" y="3441700"/>
          <p14:tracePt t="120688" x="2165350" y="3416300"/>
          <p14:tracePt t="120697" x="2165350" y="3390900"/>
          <p14:tracePt t="120701" x="2165350" y="3378200"/>
          <p14:tracePt t="120711" x="2165350" y="3367088"/>
          <p14:tracePt t="120727" x="2165350" y="3328988"/>
          <p14:tracePt t="120753" x="2152650" y="3328988"/>
          <p14:tracePt t="120768" x="2139950" y="3328988"/>
          <p14:tracePt t="120777" x="2103438" y="3328988"/>
          <p14:tracePt t="120783" x="2078038" y="3328988"/>
          <p14:tracePt t="120797" x="2052638" y="3328988"/>
          <p14:tracePt t="120808" x="2027238" y="3354388"/>
          <p14:tracePt t="120817" x="2003425" y="3378200"/>
          <p14:tracePt t="120824" x="1990725" y="3390900"/>
          <p14:tracePt t="120834" x="1965325" y="3429000"/>
          <p14:tracePt t="120838" x="1952625" y="3467100"/>
          <p14:tracePt t="120847" x="1952625" y="3479800"/>
          <p14:tracePt t="120857" x="1952625" y="3516313"/>
          <p14:tracePt t="120864" x="1952625" y="3529013"/>
          <p14:tracePt t="120873" x="1952625" y="3554413"/>
          <p14:tracePt t="120878" x="1952625" y="3567113"/>
          <p14:tracePt t="120889" x="1952625" y="3590925"/>
          <p14:tracePt t="120899" x="1952625" y="3603625"/>
          <p14:tracePt t="120905" x="1952625" y="3616325"/>
          <p14:tracePt t="120914" x="1965325" y="3641725"/>
          <p14:tracePt t="120944" x="1990725" y="3654425"/>
          <p14:tracePt t="120960" x="1990725" y="3667125"/>
          <p14:tracePt t="120970" x="2003425" y="3667125"/>
          <p14:tracePt t="120979" x="2027238" y="3667125"/>
          <p14:tracePt t="120983" x="2052638" y="3654425"/>
          <p14:tracePt t="120995" x="2065338" y="3629025"/>
          <p14:tracePt t="120999" x="2078038" y="3603625"/>
          <p14:tracePt t="121009" x="2090738" y="3590925"/>
          <p14:tracePt t="121021" x="2103438" y="3554413"/>
          <p14:tracePt t="121025" x="2103438" y="3541713"/>
          <p14:tracePt t="121036" x="2103438" y="3529013"/>
          <p14:tracePt t="121040" x="2103438" y="3503613"/>
          <p14:tracePt t="121049" x="2103438" y="3490913"/>
          <p14:tracePt t="121059" x="2103438" y="3467100"/>
          <p14:tracePt t="121065" x="2103438" y="3454400"/>
          <p14:tracePt t="121075" x="2103438" y="3441700"/>
          <p14:tracePt t="121079" x="2103438" y="3429000"/>
          <p14:tracePt t="121101" x="2090738" y="3416300"/>
          <p14:tracePt t="121125" x="2078038" y="3416300"/>
          <p14:tracePt t="121136" x="2065338" y="3429000"/>
          <p14:tracePt t="121141" x="2065338" y="3454400"/>
          <p14:tracePt t="121152" x="2065338" y="3479800"/>
          <p14:tracePt t="121156" x="2065338" y="3503613"/>
          <p14:tracePt t="121175" x="2065338" y="3529013"/>
          <p14:tracePt t="121181" x="2065338" y="3554413"/>
          <p14:tracePt t="121196" x="2065338" y="3567113"/>
          <p14:tracePt t="121217" x="2065338" y="3579813"/>
          <p14:tracePt t="121222" x="2065338" y="3590925"/>
          <p14:tracePt t="121232" x="2065338" y="3603625"/>
          <p14:tracePt t="121238" x="2078038" y="3603625"/>
          <p14:tracePt t="121247" x="2090738" y="3603625"/>
          <p14:tracePt t="121262" x="2103438" y="3603625"/>
          <p14:tracePt t="121272" x="2127250" y="3603625"/>
          <p14:tracePt t="121297" x="2139950" y="3590925"/>
          <p14:tracePt t="121373" x="2139950" y="3579813"/>
          <p14:tracePt t="121408" x="2127250" y="3579813"/>
          <p14:tracePt t="121419" x="2116138" y="3579813"/>
          <p14:tracePt t="121423" x="2116138" y="3590925"/>
          <p14:tracePt t="121433" x="2090738" y="3616325"/>
          <p14:tracePt t="121459" x="2065338" y="3629025"/>
          <p14:tracePt t="121494" x="2065338" y="3641725"/>
          <p14:tracePt t="121539" x="2065338" y="3654425"/>
          <p14:tracePt t="121609" x="2065338" y="3667125"/>
          <p14:tracePt t="122149" x="2078038" y="3667125"/>
          <p14:tracePt t="122432" x="2090738" y="3667125"/>
          <p14:tracePt t="122448" x="2103438" y="3667125"/>
          <p14:tracePt t="122464" x="2116138" y="3667125"/>
          <p14:tracePt t="122474" x="2127250" y="3667125"/>
          <p14:tracePt t="122477" x="2139950" y="3667125"/>
          <p14:tracePt t="122494" x="2152650" y="3667125"/>
          <p14:tracePt t="122504" x="2165350" y="3667125"/>
          <p14:tracePt t="122527" x="2190750" y="3667125"/>
          <p14:tracePt t="122553" x="2203450" y="3667125"/>
          <p14:tracePt t="122580" x="2216150" y="3679825"/>
          <p14:tracePt t="122613" x="2228850" y="3679825"/>
          <p14:tracePt t="122971" x="2239963" y="3679825"/>
          <p14:tracePt t="122981" x="2265363" y="3679825"/>
          <p14:tracePt t="122987" x="2290763" y="3679825"/>
          <p14:tracePt t="122998" x="2352675" y="3692525"/>
          <p14:tracePt t="123008" x="2428875" y="3716338"/>
          <p14:tracePt t="123011" x="2528888" y="3754438"/>
          <p14:tracePt t="123021" x="2628900" y="3779838"/>
          <p14:tracePt t="123027" x="2790825" y="3829050"/>
          <p14:tracePt t="123038" x="3041650" y="3867150"/>
          <p14:tracePt t="123047" x="3429000" y="3992563"/>
          <p14:tracePt t="123053" x="3867150" y="4129088"/>
          <p14:tracePt t="123063" x="4368800" y="4217988"/>
          <p14:tracePt t="123068" x="4806950" y="4330700"/>
          <p14:tracePt t="123077" x="5470525" y="4418013"/>
          <p14:tracePt t="123087" x="6021388" y="4492625"/>
          <p14:tracePt t="123093" x="6521450" y="4554538"/>
          <p14:tracePt t="123103" x="6910388" y="4618038"/>
          <p14:tracePt t="123107" x="7172325" y="4656138"/>
          <p14:tracePt t="123118" x="7297738" y="4656138"/>
          <p14:tracePt t="123127" x="7397750" y="4656138"/>
          <p14:tracePt t="123133" x="7435850" y="4656138"/>
          <p14:tracePt t="123143" x="7485063" y="4656138"/>
          <p14:tracePt t="123150" x="7497763" y="4656138"/>
          <p14:tracePt t="123249" x="7510463" y="4656138"/>
          <p14:tracePt t="123259" x="7523163" y="4667250"/>
          <p14:tracePt t="123269" x="7535863" y="4667250"/>
          <p14:tracePt t="123273" x="7548563" y="4679950"/>
          <p14:tracePt t="123289" x="7561263" y="4679950"/>
          <p14:tracePt t="123597" x="7585075" y="4679950"/>
          <p14:tracePt t="123707" x="7585075" y="4667250"/>
          <p14:tracePt t="123720" x="7561263" y="4643438"/>
          <p14:tracePt t="123723" x="7510463" y="4618038"/>
          <p14:tracePt t="123734" x="7448550" y="4579938"/>
          <p14:tracePt t="123744" x="7385050" y="4567238"/>
          <p14:tracePt t="123749" x="7272338" y="4518025"/>
          <p14:tracePt t="123760" x="7123113" y="4454525"/>
          <p14:tracePt t="123764" x="6946900" y="4367213"/>
          <p14:tracePt t="123774" x="6659563" y="4254500"/>
          <p14:tracePt t="123785" x="6308725" y="4129088"/>
          <p14:tracePt t="123790" x="5895975" y="4005263"/>
          <p14:tracePt t="123800" x="5383213" y="3841750"/>
          <p14:tracePt t="123803" x="4906963" y="3703638"/>
          <p14:tracePt t="123814" x="4506913" y="3590925"/>
          <p14:tracePt t="123823" x="4156075" y="3467100"/>
          <p14:tracePt t="123830" x="3943350" y="3454400"/>
          <p14:tracePt t="123840" x="3692525" y="3367088"/>
          <p14:tracePt t="123843" x="3554413" y="3328988"/>
          <p14:tracePt t="123854" x="3454400" y="3290888"/>
          <p14:tracePt t="123863" x="3379788" y="3278188"/>
          <p14:tracePt t="123869" x="3354388" y="3254375"/>
          <p14:tracePt t="123885" x="3328988" y="3254375"/>
          <p14:tracePt t="123919" x="3328988" y="3241675"/>
          <p14:tracePt t="123929" x="3317875" y="3241675"/>
          <p14:tracePt t="123949" x="3317875" y="3228975"/>
          <p14:tracePt t="123969" x="3317875" y="3216275"/>
          <p14:tracePt t="123975" x="3317875" y="3203575"/>
          <p14:tracePt t="123986" x="3317875" y="3178175"/>
          <p14:tracePt t="124000" x="3341688" y="3165475"/>
          <p14:tracePt t="124011" x="3367088" y="3165475"/>
          <p14:tracePt t="124015" x="3417888" y="3165475"/>
          <p14:tracePt t="124025" x="3454400" y="3165475"/>
          <p14:tracePt t="124031" x="3505200" y="3165475"/>
          <p14:tracePt t="124041" x="3541713" y="3165475"/>
          <p14:tracePt t="124052" x="3605213" y="3178175"/>
          <p14:tracePt t="124055" x="3667125" y="3190875"/>
          <p14:tracePt t="124065" x="3705225" y="3190875"/>
          <p14:tracePt t="124075" x="3756025" y="3190875"/>
          <p14:tracePt t="124079" x="3792538" y="3190875"/>
          <p14:tracePt t="124089" x="3843338" y="3190875"/>
          <p14:tracePt t="124095" x="3879850" y="3190875"/>
          <p14:tracePt t="124105" x="3943350" y="3190875"/>
          <p14:tracePt t="124115" x="4017963" y="3190875"/>
          <p14:tracePt t="124121" x="4081463" y="3190875"/>
          <p14:tracePt t="124131" x="4156075" y="3190875"/>
          <p14:tracePt t="124135" x="4256088" y="3190875"/>
          <p14:tracePt t="124145" x="4330700" y="3190875"/>
          <p14:tracePt t="124155" x="4430713" y="3190875"/>
          <p14:tracePt t="124161" x="4518025" y="3190875"/>
          <p14:tracePt t="124171" x="4594225" y="3216275"/>
          <p14:tracePt t="124175" x="4681538" y="3228975"/>
          <p14:tracePt t="124185" x="4756150" y="3228975"/>
          <p14:tracePt t="124197" x="4843463" y="3254375"/>
          <p14:tracePt t="124202" x="4932363" y="3267075"/>
          <p14:tracePt t="124211" x="5019675" y="3290888"/>
          <p14:tracePt t="124218" x="5057775" y="3290888"/>
          <p14:tracePt t="124227" x="5106988" y="3303588"/>
          <p14:tracePt t="124237" x="5145088" y="3303588"/>
          <p14:tracePt t="124241" x="5170488" y="3303588"/>
          <p14:tracePt t="124252" x="5194300" y="3316288"/>
          <p14:tracePt t="124257" x="5219700" y="3316288"/>
          <p14:tracePt t="124268" x="5245100" y="3316288"/>
          <p14:tracePt t="124277" x="5270500" y="3316288"/>
          <p14:tracePt t="124281" x="5281613" y="3316288"/>
          <p14:tracePt t="124291" x="5307013" y="3328988"/>
          <p14:tracePt t="124479" x="5294313" y="3328988"/>
          <p14:tracePt t="124483" x="5281613" y="3341688"/>
          <p14:tracePt t="124493" x="5257800" y="3341688"/>
          <p14:tracePt t="124503" x="5232400" y="3354388"/>
          <p14:tracePt t="124509" x="5219700" y="3354388"/>
          <p14:tracePt t="124519" x="5194300" y="3378200"/>
          <p14:tracePt t="124523" x="5170488" y="3378200"/>
          <p14:tracePt t="124534" x="5170488" y="3390900"/>
          <p14:tracePt t="124543" x="5145088" y="3390900"/>
          <p14:tracePt t="124550" x="5145088" y="3403600"/>
          <p14:tracePt t="124559" x="5132388" y="3403600"/>
          <p14:tracePt t="124563" x="5106988" y="3416300"/>
          <p14:tracePt t="124589" x="5094288" y="3429000"/>
          <p14:tracePt t="124609" x="5081588" y="3429000"/>
          <p14:tracePt t="124626" x="5068888" y="3429000"/>
          <p14:tracePt t="124640" x="5057775" y="3429000"/>
          <p14:tracePt t="124666" x="5032375" y="3429000"/>
          <p14:tracePt t="124947" x="5057775" y="3429000"/>
          <p14:tracePt t="124953" x="5081588" y="3441700"/>
          <p14:tracePt t="124963" x="5094288" y="3441700"/>
          <p14:tracePt t="124968" x="5119688" y="3441700"/>
          <p14:tracePt t="124977" x="5132388" y="3454400"/>
          <p14:tracePt t="124988" x="5170488" y="3467100"/>
          <p14:tracePt t="124993" x="5194300" y="3467100"/>
          <p14:tracePt t="125003" x="5219700" y="3479800"/>
          <p14:tracePt t="125007" x="5257800" y="3503613"/>
          <p14:tracePt t="125019" x="5270500" y="3503613"/>
          <p14:tracePt t="125030" x="5307013" y="3503613"/>
          <p14:tracePt t="125034" x="5332413" y="3503613"/>
          <p14:tracePt t="125043" x="5345113" y="3516313"/>
          <p14:tracePt t="125050" x="5370513" y="3529013"/>
          <p14:tracePt t="125060" x="5394325" y="3529013"/>
          <p14:tracePt t="125070" x="5407025" y="3529013"/>
          <p14:tracePt t="125073" x="5432425" y="3541713"/>
          <p14:tracePt t="125089" x="5445125" y="3541713"/>
          <p14:tracePt t="125119" x="5457825" y="3541713"/>
          <p14:tracePt t="125150" x="5483225" y="3541713"/>
          <p14:tracePt t="125160" x="5495925" y="3554413"/>
          <p14:tracePt t="125166" x="5507038" y="3554413"/>
          <p14:tracePt t="125190" x="5519738" y="3567113"/>
          <p14:tracePt t="125230" x="5532438" y="3567113"/>
          <p14:tracePt t="125261" x="5545138" y="3567113"/>
          <p14:tracePt t="125462" x="5557838" y="3567113"/>
          <p14:tracePt t="125699" x="5557838" y="3554413"/>
          <p14:tracePt t="125735" x="5557838" y="3541713"/>
          <p14:tracePt t="125745" x="5557838" y="3529013"/>
          <p14:tracePt t="125755" x="5557838" y="3516313"/>
          <p14:tracePt t="125760" x="5532438" y="3516313"/>
          <p14:tracePt t="125770" x="5507038" y="3516313"/>
          <p14:tracePt t="125775" x="5483225" y="3490913"/>
          <p14:tracePt t="125785" x="5457825" y="3479800"/>
          <p14:tracePt t="125795" x="5419725" y="3479800"/>
          <p14:tracePt t="125801" x="5383213" y="3467100"/>
          <p14:tracePt t="125809" x="5357813" y="3454400"/>
          <p14:tracePt t="125816" x="5345113" y="3454400"/>
          <p14:tracePt t="125825" x="5307013" y="3441700"/>
          <p14:tracePt t="125835" x="5270500" y="3429000"/>
          <p14:tracePt t="125840" x="5257800" y="3429000"/>
          <p14:tracePt t="125852" x="5232400" y="3403600"/>
          <p14:tracePt t="125855" x="5207000" y="3403600"/>
          <p14:tracePt t="125866" x="5194300" y="3403600"/>
          <p14:tracePt t="125875" x="5181600" y="3403600"/>
          <p14:tracePt t="125882" x="5170488" y="3403600"/>
          <p14:tracePt t="125891" x="5157788" y="3403600"/>
          <p14:tracePt t="125895" x="5145088" y="3403600"/>
          <p14:tracePt t="125905" x="5119688" y="3403600"/>
          <p14:tracePt t="125921" x="5094288" y="3403600"/>
          <p14:tracePt t="125932" x="5081588" y="3403600"/>
          <p14:tracePt t="125936" x="5068888" y="3403600"/>
          <p14:tracePt t="125947" x="5057775" y="3390900"/>
          <p14:tracePt t="125991" x="5045075" y="3390900"/>
          <p14:tracePt t="126027" x="5019675" y="3390900"/>
          <p14:tracePt t="126061" x="5006975" y="3390900"/>
          <p14:tracePt t="126088" x="4994275" y="3390900"/>
          <p14:tracePt t="126113" x="4981575" y="3390900"/>
          <p14:tracePt t="126128" x="4968875" y="3390900"/>
          <p14:tracePt t="126793" x="4968875" y="3416300"/>
          <p14:tracePt t="126803" x="4945063" y="3429000"/>
          <p14:tracePt t="126809" x="4945063" y="3441700"/>
          <p14:tracePt t="126824" x="4945063" y="3454400"/>
          <p14:tracePt t="126833" x="4945063" y="3467100"/>
          <p14:tracePt t="126869" x="4945063" y="3479800"/>
          <p14:tracePt t="128009" x="4945063" y="3490913"/>
          <p14:tracePt t="128030" x="4945063" y="3503613"/>
          <p14:tracePt t="128049" x="4945063" y="3529013"/>
          <p14:tracePt t="128070" x="4945063" y="3541713"/>
          <p14:tracePt t="128085" x="4956175" y="3554413"/>
          <p14:tracePt t="128099" x="4981575" y="3567113"/>
          <p14:tracePt t="128130" x="4994275" y="3567113"/>
          <p14:tracePt t="128140" x="5006975" y="3567113"/>
          <p14:tracePt t="128175" x="5019675" y="3567113"/>
          <p14:tracePt t="128331" x="5032375" y="3579813"/>
          <p14:tracePt t="128357" x="4994275" y="3579813"/>
          <p14:tracePt t="128368" x="4919663" y="3579813"/>
          <p14:tracePt t="128371" x="4806950" y="3579813"/>
          <p14:tracePt t="128384" x="4706938" y="3579813"/>
          <p14:tracePt t="128393" x="4568825" y="3579813"/>
          <p14:tracePt t="128398" x="4443413" y="3579813"/>
          <p14:tracePt t="128407" x="4294188" y="3579813"/>
          <p14:tracePt t="128414" x="4156075" y="3579813"/>
          <p14:tracePt t="128423" x="4005263" y="3579813"/>
          <p14:tracePt t="128433" x="3843338" y="3579813"/>
          <p14:tracePt t="128437" x="3679825" y="3579813"/>
          <p14:tracePt t="128448" x="3505200" y="3579813"/>
          <p14:tracePt t="128453" x="3367088" y="3579813"/>
          <p14:tracePt t="128464" x="3241675" y="3579813"/>
          <p14:tracePt t="128474" x="3116263" y="3579813"/>
          <p14:tracePt t="128481" x="2992438" y="3579813"/>
          <p14:tracePt t="128489" x="2879725" y="3579813"/>
          <p14:tracePt t="128493" x="2778125" y="3579813"/>
          <p14:tracePt t="128503" x="2690813" y="3579813"/>
          <p14:tracePt t="128515" x="2628900" y="3579813"/>
          <p14:tracePt t="128519" x="2554288" y="3579813"/>
          <p14:tracePt t="128530" x="2503488" y="3579813"/>
          <p14:tracePt t="128533" x="2452688" y="3579813"/>
          <p14:tracePt t="128544" x="2416175" y="3579813"/>
          <p14:tracePt t="128553" x="2378075" y="3567113"/>
          <p14:tracePt t="128559" x="2328863" y="3567113"/>
          <p14:tracePt t="128570" x="2290763" y="3567113"/>
          <p14:tracePt t="128573" x="2228850" y="3554413"/>
          <p14:tracePt t="128583" x="2190750" y="3554413"/>
          <p14:tracePt t="128594" x="2165350" y="3554413"/>
          <p14:tracePt t="128600" x="2103438" y="3554413"/>
          <p14:tracePt t="128609" x="2052638" y="3554413"/>
          <p14:tracePt t="128615" x="2027238" y="3554413"/>
          <p14:tracePt t="128625" x="1990725" y="3554413"/>
          <p14:tracePt t="128635" x="1939925" y="3554413"/>
          <p14:tracePt t="128640" x="1878013" y="3554413"/>
          <p14:tracePt t="128650" x="1839913" y="3554413"/>
          <p14:tracePt t="128656" x="1790700" y="3554413"/>
          <p14:tracePt t="128665" x="1752600" y="3554413"/>
          <p14:tracePt t="128676" x="1727200" y="3554413"/>
          <p14:tracePt t="128680" x="1677988" y="3554413"/>
          <p14:tracePt t="128689" x="1639888" y="3554413"/>
          <p14:tracePt t="128696" x="1565275" y="3554413"/>
          <p14:tracePt t="128706" x="1501775" y="3554413"/>
          <p14:tracePt t="128716" x="1439863" y="3554413"/>
          <p14:tracePt t="128721" x="1389063" y="3554413"/>
          <p14:tracePt t="128731" x="1352550" y="3554413"/>
          <p14:tracePt t="128736" x="1314450" y="3554413"/>
          <p14:tracePt t="128746" x="1289050" y="3554413"/>
          <p14:tracePt t="128755" x="1263650" y="3554413"/>
          <p14:tracePt t="128761" x="1252538" y="3554413"/>
          <p14:tracePt t="128776" x="1239838" y="3554413"/>
          <p14:tracePt t="128796" x="1227138" y="3554413"/>
          <p14:tracePt t="128825" x="1214438" y="3541713"/>
          <p14:tracePt t="129129" x="1214438" y="3554413"/>
          <p14:tracePt t="129140" x="1227138" y="3567113"/>
          <p14:tracePt t="129143" x="1239838" y="3567113"/>
          <p14:tracePt t="129153" x="1239838" y="3579813"/>
          <p14:tracePt t="129159" x="1263650" y="3590925"/>
          <p14:tracePt t="129169" x="1276350" y="3603625"/>
          <p14:tracePt t="129185" x="1301750" y="3616325"/>
          <p14:tracePt t="129210" x="1314450" y="3629025"/>
          <p14:tracePt t="129230" x="1314450" y="3641725"/>
          <p14:tracePt t="129235" x="1327150" y="3641725"/>
          <p14:tracePt t="129260" x="1339850" y="3654425"/>
          <p14:tracePt t="129291" x="1352550" y="3654425"/>
          <p14:tracePt t="129312" x="1363663" y="3667125"/>
          <p14:tracePt t="129332" x="1389063" y="3667125"/>
          <p14:tracePt t="129351" x="1401763" y="3667125"/>
          <p14:tracePt t="129355" x="1414463" y="3667125"/>
          <p14:tracePt t="129372" x="1427163" y="3667125"/>
          <p14:tracePt t="129382" x="1452563" y="3667125"/>
          <p14:tracePt t="129392" x="1476375" y="3692525"/>
          <p14:tracePt t="129412" x="1489075" y="3692525"/>
          <p14:tracePt t="129488" x="1501775" y="3692525"/>
          <p14:tracePt t="129507" x="1514475" y="3692525"/>
          <p14:tracePt t="129544" x="1527175" y="3692525"/>
          <p14:tracePt t="129573" x="1539875" y="3692525"/>
          <p14:tracePt t="129597" x="1552575" y="3692525"/>
          <p14:tracePt t="129660" x="1565275" y="3692525"/>
          <p14:tracePt t="129683" x="1577975" y="3692525"/>
          <p14:tracePt t="129704" x="1589088" y="3692525"/>
          <p14:tracePt t="129710" x="1601788" y="3692525"/>
          <p14:tracePt t="129724" x="1614488" y="3692525"/>
          <p14:tracePt t="129736" x="1627188" y="3692525"/>
          <p14:tracePt t="129751" x="1639888" y="3692525"/>
          <p14:tracePt t="129765" x="1665288" y="3692525"/>
          <p14:tracePt t="129776" x="1689100" y="3692525"/>
          <p14:tracePt t="129791" x="1701800" y="3692525"/>
          <p14:tracePt t="129801" x="1714500" y="3692525"/>
          <p14:tracePt t="129805" x="1739900" y="3692525"/>
          <p14:tracePt t="129815" x="1765300" y="3692525"/>
          <p14:tracePt t="129821" x="1778000" y="3692525"/>
          <p14:tracePt t="129831" x="1790700" y="3692525"/>
          <p14:tracePt t="129841" x="1801813" y="3692525"/>
          <p14:tracePt t="129846" x="1814513" y="3692525"/>
          <p14:tracePt t="129856" x="1827213" y="3692525"/>
          <p14:tracePt t="129863" x="1852613" y="3692525"/>
          <p14:tracePt t="129872" x="1865313" y="3692525"/>
          <p14:tracePt t="129882" x="1890713" y="3692525"/>
          <p14:tracePt t="129888" x="1903413" y="3692525"/>
          <p14:tracePt t="129901" x="1927225" y="3692525"/>
          <p14:tracePt t="129912" x="1952625" y="3692525"/>
          <p14:tracePt t="130279" x="2027238" y="3692525"/>
          <p14:tracePt t="130285" x="2116138" y="3703638"/>
          <p14:tracePt t="130296" x="2203450" y="3741738"/>
          <p14:tracePt t="130299" x="2352675" y="3779838"/>
          <p14:tracePt t="130310" x="2565400" y="3854450"/>
          <p14:tracePt t="130319" x="2879725" y="3941763"/>
          <p14:tracePt t="130326" x="3241675" y="3979863"/>
          <p14:tracePt t="130335" x="3705225" y="4067175"/>
          <p14:tracePt t="130340" x="4294188" y="4141788"/>
          <p14:tracePt t="130352" x="4894263" y="4292600"/>
          <p14:tracePt t="130362" x="5645150" y="4518025"/>
          <p14:tracePt t="130366" x="6246813" y="4643438"/>
          <p14:tracePt t="130375" x="6872288" y="4718050"/>
          <p14:tracePt t="130381" x="7246938" y="4730750"/>
          <p14:tracePt t="130391" x="7535863" y="4768850"/>
          <p14:tracePt t="130401" x="7785100" y="4768850"/>
          <p14:tracePt t="130406" x="7948613" y="4768850"/>
          <p14:tracePt t="130416" x="8099425" y="4768850"/>
          <p14:tracePt t="130421" x="8212138" y="4768850"/>
          <p14:tracePt t="130432" x="8261350" y="4768850"/>
          <p14:tracePt t="130441" x="8312150" y="4768850"/>
          <p14:tracePt t="130448" x="8335963" y="4768850"/>
          <p14:tracePt t="130457" x="8361363" y="4768850"/>
          <p14:tracePt t="130463" x="8374063" y="4768850"/>
          <p14:tracePt t="130537" x="8386763" y="4768850"/>
          <p14:tracePt t="130568" x="8399463" y="4768850"/>
          <p14:tracePt t="130593" x="8412163" y="4768850"/>
          <p14:tracePt t="130614" x="8435975" y="4768850"/>
          <p14:tracePt t="130617" x="8461375" y="4768850"/>
          <p14:tracePt t="130633" x="8486775" y="4768850"/>
          <p14:tracePt t="130657" x="8499475" y="4768850"/>
          <p14:tracePt t="130674" x="8512175" y="4768850"/>
          <p14:tracePt t="130684" x="8537575" y="4768850"/>
          <p14:tracePt t="130693" x="8548688" y="4768850"/>
          <p14:tracePt t="130699" x="8561388" y="4768850"/>
          <p14:tracePt t="130710" x="8574088" y="4768850"/>
          <p14:tracePt t="130724" x="8586788" y="4768850"/>
          <p14:tracePt t="130733" x="8612188" y="4756150"/>
          <p14:tracePt t="130739" x="8624888" y="4743450"/>
          <p14:tracePt t="130750" x="8661400" y="4743450"/>
          <p14:tracePt t="130753" x="8686800" y="4718050"/>
          <p14:tracePt t="130765" x="8712200" y="4718050"/>
          <p14:tracePt t="130776" x="8724900" y="4705350"/>
          <p14:tracePt t="130779" x="8763000" y="4692650"/>
          <p14:tracePt t="130789" x="8786813" y="4679950"/>
          <p14:tracePt t="130806" x="8812213" y="4667250"/>
          <p14:tracePt t="130819" x="8850313" y="4656138"/>
          <p14:tracePt t="130855" x="8863013" y="4656138"/>
          <p14:tracePt t="130860" x="8863013" y="4643438"/>
          <p14:tracePt t="130875" x="8886825" y="4630738"/>
          <p14:tracePt t="130885" x="8912225" y="4618038"/>
          <p14:tracePt t="130896" x="8924925" y="4618038"/>
          <p14:tracePt t="130901" x="8937625" y="4618038"/>
          <p14:tracePt t="130912" x="8963025" y="4605338"/>
          <p14:tracePt t="130942" x="8975725" y="4605338"/>
          <p14:tracePt t="130962" x="8986838" y="4592638"/>
          <p14:tracePt t="130965" x="8999538" y="4592638"/>
          <p14:tracePt t="130976" x="9024938" y="4579938"/>
          <p14:tracePt t="130982" x="9037638" y="4567238"/>
          <p14:tracePt t="130992" x="9037638" y="4554538"/>
          <p14:tracePt t="131001" x="9050338" y="4554538"/>
          <p14:tracePt t="131005" x="9063038" y="4543425"/>
          <p14:tracePt t="131015" x="9063038" y="4518025"/>
          <p14:tracePt t="131031" x="9063038" y="4492625"/>
          <p14:tracePt t="131041" x="9075738" y="4479925"/>
          <p14:tracePt t="131047" x="9088438" y="4479925"/>
          <p14:tracePt t="131062" x="9088438" y="4467225"/>
          <p14:tracePt t="131233" x="9088438" y="4454525"/>
          <p14:tracePt t="131269" x="9075738" y="4443413"/>
          <p14:tracePt t="131300" x="9063038" y="4430713"/>
          <p14:tracePt t="131309" x="9037638" y="4418013"/>
          <p14:tracePt t="131323" x="9024938" y="4405313"/>
          <p14:tracePt t="131340" x="8999538" y="4379913"/>
          <p14:tracePt t="131353" x="8986838" y="4379913"/>
          <p14:tracePt t="131363" x="8975725" y="4379913"/>
          <p14:tracePt t="131375" x="8975725" y="4367213"/>
          <p14:tracePt t="131379" x="8963025" y="4367213"/>
          <p14:tracePt t="131390" x="8950325" y="4354513"/>
          <p14:tracePt t="131405" x="8937625" y="4354513"/>
          <p14:tracePt t="131415" x="8912225" y="4354513"/>
          <p14:tracePt t="131419" x="8886825" y="4354513"/>
          <p14:tracePt t="131429" x="8850313" y="4354513"/>
          <p14:tracePt t="131435" x="8774113" y="4354513"/>
          <p14:tracePt t="131445" x="8750300" y="4354513"/>
          <p14:tracePt t="131456" x="8686800" y="4354513"/>
          <p14:tracePt t="131459" x="8661400" y="4354513"/>
          <p14:tracePt t="131471" x="8612188" y="4354513"/>
          <p14:tracePt t="131475" x="8574088" y="4354513"/>
          <p14:tracePt t="131485" x="8524875" y="4354513"/>
          <p14:tracePt t="131495" x="8486775" y="4354513"/>
          <p14:tracePt t="131501" x="8435975" y="4367213"/>
          <p14:tracePt t="131512" x="8374063" y="4379913"/>
          <p14:tracePt t="131515" x="8324850" y="4392613"/>
          <p14:tracePt t="131525" x="8261350" y="4418013"/>
          <p14:tracePt t="131536" x="8199438" y="4418013"/>
          <p14:tracePt t="131542" x="8161338" y="4430713"/>
          <p14:tracePt t="131552" x="8110538" y="4430713"/>
          <p14:tracePt t="131555" x="8061325" y="4467225"/>
          <p14:tracePt t="131565" x="7999413" y="4467225"/>
          <p14:tracePt t="131576" x="7961313" y="4479925"/>
          <p14:tracePt t="131581" x="7910513" y="4492625"/>
          <p14:tracePt t="131591" x="7874000" y="4518025"/>
          <p14:tracePt t="131595" x="7823200" y="4530725"/>
          <p14:tracePt t="131608" x="7797800" y="4530725"/>
          <p14:tracePt t="131617" x="7761288" y="4543425"/>
          <p14:tracePt t="131621" x="7735888" y="4554538"/>
          <p14:tracePt t="131667" x="7723188" y="4554538"/>
          <p14:tracePt t="131681" x="7723188" y="4567238"/>
          <p14:tracePt t="131691" x="7735888" y="4592638"/>
          <p14:tracePt t="131698" x="7773988" y="4605338"/>
          <p14:tracePt t="131708" x="7848600" y="4630738"/>
          <p14:tracePt t="131717" x="7948613" y="4630738"/>
          <p14:tracePt t="131721" x="8035925" y="4643438"/>
          <p14:tracePt t="131732" x="8135938" y="4643438"/>
          <p14:tracePt t="131738" x="8223250" y="4643438"/>
          <p14:tracePt t="131747" x="8324850" y="4643438"/>
          <p14:tracePt t="131758" x="8435975" y="4643438"/>
          <p14:tracePt t="131763" x="8499475" y="4643438"/>
          <p14:tracePt t="131773" x="8574088" y="4643438"/>
          <p14:tracePt t="131778" x="8612188" y="4643438"/>
          <p14:tracePt t="131788" x="8661400" y="4630738"/>
          <p14:tracePt t="131797" x="8686800" y="4605338"/>
          <p14:tracePt t="131803" x="8699500" y="4605338"/>
          <p14:tracePt t="131813" x="8724900" y="4605338"/>
          <p14:tracePt t="131854" x="8724900" y="4592638"/>
          <p14:tracePt t="131869" x="8737600" y="4592638"/>
          <p14:tracePt t="131883" x="8750300" y="4592638"/>
          <p14:tracePt t="131899" x="8763000" y="4592638"/>
          <p14:tracePt t="131919" x="8774113" y="4579938"/>
          <p14:tracePt t="131929" x="8786813" y="4579938"/>
          <p14:tracePt t="131933" x="8799513" y="4579938"/>
          <p14:tracePt t="131944" x="8824913" y="4567238"/>
          <p14:tracePt t="131950" x="8837613" y="4567238"/>
          <p14:tracePt t="131962" x="8863013" y="4567238"/>
          <p14:tracePt t="131969" x="8886825" y="4554538"/>
          <p14:tracePt t="131976" x="8937625" y="4530725"/>
          <p14:tracePt t="131985" x="8975725" y="4530725"/>
          <p14:tracePt t="131990" x="8999538" y="4530725"/>
          <p14:tracePt t="132009" x="9024938" y="4505325"/>
          <p14:tracePt t="132016" x="9050338" y="4505325"/>
          <p14:tracePt t="132026" x="9075738" y="4505325"/>
          <p14:tracePt t="132051" x="9099550" y="4479925"/>
          <p14:tracePt t="132065" x="9124950" y="4479925"/>
          <p14:tracePt t="132115" x="9150350" y="4479925"/>
          <p14:tracePt t="132186" x="9150350" y="4467225"/>
          <p14:tracePt t="132264" x="9150350" y="4454525"/>
          <p14:tracePt t="132307" x="9150350" y="4443413"/>
          <p14:tracePt t="132367" x="9150350" y="4430713"/>
          <p14:tracePt t="132387" x="9150350" y="4418013"/>
          <p14:tracePt t="132423" x="9150350" y="4405313"/>
          <p14:tracePt t="132433" x="9137650" y="4405313"/>
          <p14:tracePt t="132469" x="9137650" y="4392613"/>
          <p14:tracePt t="132529" x="9137650" y="4379913"/>
          <p14:tracePt t="132702" x="9124950" y="4379913"/>
          <p14:tracePt t="133295" x="9112250" y="4379913"/>
          <p14:tracePt t="133305" x="9099550" y="4379913"/>
          <p14:tracePt t="133322" x="9088438" y="4379913"/>
          <p14:tracePt t="133328" x="9075738" y="4379913"/>
          <p14:tracePt t="133337" x="9063038" y="4379913"/>
          <p14:tracePt t="133348" x="9050338" y="4379913"/>
          <p14:tracePt t="133352" x="9037638" y="4379913"/>
          <p14:tracePt t="133367" x="9024938" y="4392613"/>
          <p14:tracePt t="133411" x="9012238" y="4392613"/>
          <p14:tracePt t="133453" x="8999538" y="4392613"/>
          <p14:tracePt t="133514" x="8986838" y="4392613"/>
          <p14:tracePt t="133659" x="8975725" y="4379913"/>
          <p14:tracePt t="133699" x="8950325" y="4379913"/>
          <p14:tracePt t="133705" x="8937625" y="4379913"/>
          <p14:tracePt t="133716" x="8912225" y="4379913"/>
          <p14:tracePt t="133719" x="8874125" y="4379913"/>
          <p14:tracePt t="133729" x="8837613" y="4392613"/>
          <p14:tracePt t="133740" x="8763000" y="4405313"/>
          <p14:tracePt t="133746" x="8686800" y="4405313"/>
          <p14:tracePt t="133755" x="8561388" y="4430713"/>
          <p14:tracePt t="133760" x="8448675" y="4430713"/>
          <p14:tracePt t="133769" x="8286750" y="4430713"/>
          <p14:tracePt t="133779" x="8110538" y="4430713"/>
          <p14:tracePt t="133785" x="7948613" y="4430713"/>
          <p14:tracePt t="133795" x="7723188" y="4430713"/>
          <p14:tracePt t="133799" x="7410450" y="4430713"/>
          <p14:tracePt t="133811" x="7146925" y="4430713"/>
          <p14:tracePt t="133822" x="6834188" y="4430713"/>
          <p14:tracePt t="133826" x="6596063" y="4430713"/>
          <p14:tracePt t="133835" x="6434138" y="4430713"/>
          <p14:tracePt t="133842" x="6308725" y="4430713"/>
          <p14:tracePt t="133851" x="6234113" y="4430713"/>
          <p14:tracePt t="133861" x="6157913" y="4430713"/>
          <p14:tracePt t="133865" x="6070600" y="4405313"/>
          <p14:tracePt t="133876" x="6034088" y="4405313"/>
          <p14:tracePt t="133881" x="5983288" y="4405313"/>
          <p14:tracePt t="133892" x="5945188" y="4392613"/>
          <p14:tracePt t="133901" x="5921375" y="4379913"/>
          <p14:tracePt t="133908" x="5883275" y="4379913"/>
          <p14:tracePt t="133917" x="5821363" y="4341813"/>
          <p14:tracePt t="133921" x="5757863" y="4330700"/>
          <p14:tracePt t="133931" x="5695950" y="4318000"/>
          <p14:tracePt t="133942" x="5645150" y="4305300"/>
          <p14:tracePt t="133947" x="5570538" y="4279900"/>
          <p14:tracePt t="133959" x="5470525" y="4267200"/>
          <p14:tracePt t="133976" x="5307013" y="4230688"/>
          <p14:tracePt t="133981" x="5194300" y="4205288"/>
          <p14:tracePt t="133987" x="5019675" y="4154488"/>
          <p14:tracePt t="133998" x="4832350" y="4129088"/>
          <p14:tracePt t="134001" x="4681538" y="4105275"/>
          <p14:tracePt t="134012" x="4530725" y="4105275"/>
          <p14:tracePt t="134023" x="4418013" y="4105275"/>
          <p14:tracePt t="134027" x="4294188" y="4079875"/>
          <p14:tracePt t="134037" x="4181475" y="4067175"/>
          <p14:tracePt t="134043" x="4105275" y="4067175"/>
          <p14:tracePt t="134054" x="4017963" y="4029075"/>
          <p14:tracePt t="134064" x="3968750" y="4029075"/>
          <p14:tracePt t="134067" x="3930650" y="4029075"/>
          <p14:tracePt t="134077" x="3917950" y="4029075"/>
          <p14:tracePt t="134083" x="3905250" y="4029075"/>
          <p14:tracePt t="134094" x="3892550" y="4029075"/>
          <p14:tracePt t="134103" x="3892550" y="4017963"/>
          <p14:tracePt t="134108" x="3879850" y="4017963"/>
          <p14:tracePt t="134117" x="3867150" y="4017963"/>
          <p14:tracePt t="134133" x="3843338" y="4017963"/>
          <p14:tracePt t="134143" x="3792538" y="4017963"/>
          <p14:tracePt t="134149" x="3756025" y="4017963"/>
          <p14:tracePt t="134159" x="3679825" y="4017963"/>
          <p14:tracePt t="134163" x="3579813" y="4017963"/>
          <p14:tracePt t="134173" x="3479800" y="4017963"/>
          <p14:tracePt t="134183" x="3392488" y="4017963"/>
          <p14:tracePt t="134189" x="3292475" y="4017963"/>
          <p14:tracePt t="134199" x="3205163" y="4017963"/>
          <p14:tracePt t="134203" x="3141663" y="4017963"/>
          <p14:tracePt t="134213" x="3092450" y="4017963"/>
          <p14:tracePt t="134224" x="3003550" y="4017963"/>
          <p14:tracePt t="134229" x="2954338" y="4017963"/>
          <p14:tracePt t="134239" x="2879725" y="4017963"/>
          <p14:tracePt t="134245" x="2841625" y="4017963"/>
          <p14:tracePt t="134255" x="2816225" y="4017963"/>
          <p14:tracePt t="134265" x="2790825" y="4017963"/>
          <p14:tracePt t="134269" x="2778125" y="4017963"/>
          <p14:tracePt t="134280" x="2767013" y="4017963"/>
          <p14:tracePt t="134285" x="2754313" y="4017963"/>
          <p14:tracePt t="134296" x="2728913" y="4017963"/>
          <p14:tracePt t="134305" x="2716213" y="4017963"/>
          <p14:tracePt t="134310" x="2703513" y="4017963"/>
          <p14:tracePt t="134336" x="2678113" y="4017963"/>
          <p14:tracePt t="134361" x="2667000" y="4017963"/>
          <p14:tracePt t="134376" x="2641600" y="4029075"/>
          <p14:tracePt t="134401" x="2628900" y="4029075"/>
          <p14:tracePt t="134442" x="2616200" y="4041775"/>
          <p14:tracePt t="134477" x="2603500" y="4054475"/>
          <p14:tracePt t="134501" x="2603500" y="4067175"/>
          <p14:tracePt t="134517" x="2603500" y="4079875"/>
          <p14:tracePt t="134532" x="2578100" y="4105275"/>
          <p14:tracePt t="134567" x="2578100" y="4117975"/>
          <p14:tracePt t="134578" x="2578100" y="4129088"/>
          <p14:tracePt t="134603" x="2578100" y="4154488"/>
          <p14:tracePt t="134627" x="2578100" y="4167188"/>
          <p14:tracePt t="134643" x="2578100" y="4179888"/>
          <p14:tracePt t="134647" x="2578100" y="4192588"/>
          <p14:tracePt t="134658" x="2578100" y="4205288"/>
          <p14:tracePt t="134667" x="2578100" y="4217988"/>
          <p14:tracePt t="134675" x="2578100" y="4230688"/>
          <p14:tracePt t="134689" x="2578100" y="4241800"/>
          <p14:tracePt t="134713" x="2578100" y="4267200"/>
          <p14:tracePt t="134739" x="2578100" y="4279900"/>
          <p14:tracePt t="134770" x="2578100" y="4292600"/>
          <p14:tracePt t="134784" x="2578100" y="4305300"/>
          <p14:tracePt t="134810" x="2578100" y="4318000"/>
          <p14:tracePt t="135031" x="2578100" y="4330700"/>
          <p14:tracePt t="135077" x="2590800" y="4330700"/>
          <p14:tracePt t="135081" x="2616200" y="4330700"/>
          <p14:tracePt t="135092" x="2628900" y="4330700"/>
          <p14:tracePt t="135101" x="2654300" y="4330700"/>
          <p14:tracePt t="135108" x="2678113" y="4318000"/>
          <p14:tracePt t="135121" x="2716213" y="4292600"/>
          <p14:tracePt t="135131" x="2728913" y="4292600"/>
          <p14:tracePt t="135142" x="2741613" y="4279900"/>
          <p14:tracePt t="135147" x="2754313" y="4279900"/>
          <p14:tracePt t="135158" x="2778125" y="4254500"/>
          <p14:tracePt t="135171" x="2790825" y="4241800"/>
          <p14:tracePt t="135182" x="2803525" y="4230688"/>
          <p14:tracePt t="135197" x="2803525" y="4217988"/>
          <p14:tracePt t="135203" x="2816225" y="4217988"/>
          <p14:tracePt t="135214" x="2816225" y="4205288"/>
          <p14:tracePt t="135228" x="2816225" y="4179888"/>
          <p14:tracePt t="135238" x="2816225" y="4167188"/>
          <p14:tracePt t="135243" x="2816225" y="4141788"/>
          <p14:tracePt t="135254" x="2816225" y="4117975"/>
          <p14:tracePt t="135264" x="2816225" y="4079875"/>
          <p14:tracePt t="135267" x="2816225" y="4054475"/>
          <p14:tracePt t="135283" x="2803525" y="4029075"/>
          <p14:tracePt t="135293" x="2778125" y="3992563"/>
          <p14:tracePt t="135303" x="2767013" y="3992563"/>
          <p14:tracePt t="135309" x="2741613" y="3967163"/>
          <p14:tracePt t="135319" x="2716213" y="3967163"/>
          <p14:tracePt t="135324" x="2703513" y="3967163"/>
          <p14:tracePt t="135333" x="2667000" y="3967163"/>
          <p14:tracePt t="135343" x="2654300" y="3967163"/>
          <p14:tracePt t="135350" x="2641600" y="3967163"/>
          <p14:tracePt t="135363" x="2628900" y="3967163"/>
          <p14:tracePt t="135384" x="2616200" y="3967163"/>
          <p14:tracePt t="135390" x="2603500" y="3967163"/>
          <p14:tracePt t="135415" x="2603500" y="3979863"/>
          <p14:tracePt t="135425" x="2603500" y="4005263"/>
          <p14:tracePt t="135429" x="2603500" y="4029075"/>
          <p14:tracePt t="135440" x="2603500" y="4041775"/>
          <p14:tracePt t="135445" x="2603500" y="4054475"/>
          <p14:tracePt t="135457" x="2603500" y="4067175"/>
          <p14:tracePt t="135466" x="2603500" y="4079875"/>
          <p14:tracePt t="135470" x="2616200" y="4092575"/>
          <p14:tracePt t="135480" x="2641600" y="4105275"/>
          <p14:tracePt t="135485" x="2654300" y="4105275"/>
          <p14:tracePt t="135495" x="2690813" y="4105275"/>
          <p14:tracePt t="135506" x="2716213" y="4105275"/>
          <p14:tracePt t="135510" x="2741613" y="4105275"/>
          <p14:tracePt t="135520" x="2767013" y="4105275"/>
          <p14:tracePt t="135525" x="2803525" y="4105275"/>
          <p14:tracePt t="135536" x="2816225" y="4105275"/>
          <p14:tracePt t="135546" x="2828925" y="4092575"/>
          <p14:tracePt t="135551" x="2854325" y="4067175"/>
          <p14:tracePt t="135565" x="2867025" y="4054475"/>
          <p14:tracePt t="135586" x="2867025" y="4041775"/>
          <p14:tracePt t="135601" x="2867025" y="4029075"/>
          <p14:tracePt t="135605" x="2867025" y="4005263"/>
          <p14:tracePt t="135615" x="2841625" y="3992563"/>
          <p14:tracePt t="135632" x="2816225" y="3992563"/>
          <p14:tracePt t="135641" x="2790825" y="3992563"/>
          <p14:tracePt t="135648" x="2767013" y="3992563"/>
          <p14:tracePt t="135658" x="2741613" y="3992563"/>
          <p14:tracePt t="135668" x="2728913" y="3992563"/>
          <p14:tracePt t="135671" x="2703513" y="4017963"/>
          <p14:tracePt t="135681" x="2678113" y="4054475"/>
          <p14:tracePt t="135687" x="2667000" y="4092575"/>
          <p14:tracePt t="135697" x="2667000" y="4117975"/>
          <p14:tracePt t="135708" x="2667000" y="4179888"/>
          <p14:tracePt t="135711" x="2667000" y="4205288"/>
          <p14:tracePt t="135724" x="2667000" y="4230688"/>
          <p14:tracePt t="135728" x="2667000" y="4254500"/>
          <p14:tracePt t="135737" x="2667000" y="4267200"/>
          <p14:tracePt t="135753" x="2678113" y="4279900"/>
          <p14:tracePt t="135767" x="2690813" y="4279900"/>
          <p14:tracePt t="135777" x="2716213" y="4279900"/>
          <p14:tracePt t="135788" x="2767013" y="4279900"/>
          <p14:tracePt t="135793" x="2803525" y="4241800"/>
          <p14:tracePt t="135804" x="2854325" y="4205288"/>
          <p14:tracePt t="135808" x="2879725" y="4141788"/>
          <p14:tracePt t="135817" x="2890838" y="4117975"/>
          <p14:tracePt t="135827" x="2903538" y="4079875"/>
          <p14:tracePt t="135834" x="2903538" y="4054475"/>
          <p14:tracePt t="135843" x="2903538" y="4029075"/>
          <p14:tracePt t="135874" x="2903538" y="4017963"/>
          <p14:tracePt t="135913" x="2867025" y="4029075"/>
          <p14:tracePt t="135924" x="2841625" y="4067175"/>
          <p14:tracePt t="135933" x="2803525" y="4105275"/>
          <p14:tracePt t="135939" x="2754313" y="4141788"/>
          <p14:tracePt t="135949" x="2728913" y="4167188"/>
          <p14:tracePt t="135954" x="2703513" y="4192588"/>
          <p14:tracePt t="135963" x="2678113" y="4205288"/>
          <p14:tracePt t="135974" x="2667000" y="4241800"/>
          <p14:tracePt t="135979" x="2654300" y="4267200"/>
          <p14:tracePt t="135993" x="2654300" y="4292600"/>
          <p14:tracePt t="136015" x="2654300" y="4305300"/>
          <p14:tracePt t="136019" x="2654300" y="4318000"/>
          <p14:tracePt t="136030" x="2654300" y="4330700"/>
          <p14:tracePt t="136035" x="2654300" y="4341813"/>
          <p14:tracePt t="136045" x="2667000" y="4367213"/>
          <p14:tracePt t="136059" x="2678113" y="4367213"/>
          <p14:tracePt t="136070" x="2690813" y="4367213"/>
          <p14:tracePt t="136075" x="2716213" y="4367213"/>
          <p14:tracePt t="136085" x="2741613" y="4367213"/>
          <p14:tracePt t="136095" x="2754313" y="4367213"/>
          <p14:tracePt t="136101" x="2767013" y="4367213"/>
          <p14:tracePt t="136135" x="2767013" y="4341813"/>
          <p14:tracePt t="136141" x="2767013" y="4305300"/>
          <p14:tracePt t="136152" x="2767013" y="4279900"/>
          <p14:tracePt t="136156" x="2767013" y="4217988"/>
          <p14:tracePt t="136165" x="2767013" y="4167188"/>
          <p14:tracePt t="136175" x="2741613" y="4167188"/>
          <p14:tracePt t="136181" x="2741613" y="4141788"/>
          <p14:tracePt t="136191" x="2716213" y="4141788"/>
          <p14:tracePt t="136197" x="2703513" y="4129088"/>
          <p14:tracePt t="136208" x="2678113" y="4129088"/>
          <p14:tracePt t="136217" x="2667000" y="4129088"/>
          <p14:tracePt t="136221" x="2654300" y="4129088"/>
          <p14:tracePt t="136231" x="2641600" y="4129088"/>
          <p14:tracePt t="136247" x="2628900" y="4141788"/>
          <p14:tracePt t="136258" x="2628900" y="4154488"/>
          <p14:tracePt t="136261" x="2628900" y="4179888"/>
          <p14:tracePt t="136272" x="2628900" y="4205288"/>
          <p14:tracePt t="136277" x="2628900" y="4217988"/>
          <p14:tracePt t="136288" x="2628900" y="4230688"/>
          <p14:tracePt t="136297" x="2628900" y="4254500"/>
          <p14:tracePt t="136312" x="2628900" y="4267200"/>
          <p14:tracePt t="136317" x="2641600" y="4279900"/>
          <p14:tracePt t="136327" x="2654300" y="4292600"/>
          <p14:tracePt t="136337" x="2667000" y="4292600"/>
          <p14:tracePt t="136343" x="2678113" y="4292600"/>
          <p14:tracePt t="136353" x="2703513" y="4292600"/>
          <p14:tracePt t="136368" x="2728913" y="4292600"/>
          <p14:tracePt t="136378" x="2754313" y="4292600"/>
          <p14:tracePt t="136403" x="2767013" y="4279900"/>
          <p14:tracePt t="136549" x="2778125" y="4279900"/>
          <p14:tracePt t="136553" x="2790825" y="4292600"/>
          <p14:tracePt t="136563" x="2816225" y="4318000"/>
          <p14:tracePt t="136574" x="2828925" y="4318000"/>
          <p14:tracePt t="136579" x="2854325" y="4341813"/>
          <p14:tracePt t="136590" x="2879725" y="4341813"/>
          <p14:tracePt t="136595" x="2903538" y="4354513"/>
          <p14:tracePt t="136606" x="2928938" y="4354513"/>
          <p14:tracePt t="136616" x="2954338" y="4354513"/>
          <p14:tracePt t="136620" x="2967038" y="4354513"/>
          <p14:tracePt t="136629" x="2992438" y="4354513"/>
          <p14:tracePt t="136635" x="2992438" y="4341813"/>
          <p14:tracePt t="136656" x="2992438" y="4330700"/>
          <p14:tracePt t="136659" x="3016250" y="4318000"/>
          <p14:tracePt t="136673" x="3016250" y="4292600"/>
          <p14:tracePt t="136675" x="3016250" y="4254500"/>
          <p14:tracePt t="136685" x="3016250" y="4217988"/>
          <p14:tracePt t="136696" x="3003550" y="4205288"/>
          <p14:tracePt t="136701" x="2992438" y="4205288"/>
          <p14:tracePt t="136725" x="2979738" y="4192588"/>
          <p14:tracePt t="136741" x="2967038" y="4192588"/>
          <p14:tracePt t="136755" x="2941638" y="4192588"/>
          <p14:tracePt t="136775" x="2928938" y="4205288"/>
          <p14:tracePt t="136781" x="2928938" y="4217988"/>
          <p14:tracePt t="136791" x="2928938" y="4241800"/>
          <p14:tracePt t="136807" x="2928938" y="4267200"/>
          <p14:tracePt t="136872" x="2954338" y="4267200"/>
          <p14:tracePt t="136881" x="2954338" y="4254500"/>
          <p14:tracePt t="136888" x="2967038" y="4241800"/>
          <p14:tracePt t="136897" x="2967038" y="4230688"/>
          <p14:tracePt t="136947" x="2967038" y="4217988"/>
          <p14:tracePt t="136957" x="2954338" y="4217988"/>
          <p14:tracePt t="136973" x="2928938" y="4230688"/>
          <p14:tracePt t="136983" x="2916238" y="4230688"/>
          <p14:tracePt t="136997" x="2903538" y="4254500"/>
          <p14:tracePt t="137023" x="2890838" y="4267200"/>
          <p14:tracePt t="137054" x="2879725" y="4292600"/>
          <p14:tracePt t="137064" x="2867025" y="4292600"/>
          <p14:tracePt t="137069" x="2867025" y="4305300"/>
          <p14:tracePt t="137094" x="2867025" y="4318000"/>
          <p14:tracePt t="137239" x="2890838" y="4330700"/>
          <p14:tracePt t="137245" x="2992438" y="4330700"/>
          <p14:tracePt t="137256" x="3067050" y="4341813"/>
          <p14:tracePt t="137265" x="3167063" y="4367213"/>
          <p14:tracePt t="137273" x="3254375" y="4367213"/>
          <p14:tracePt t="137282" x="3317875" y="4379913"/>
          <p14:tracePt t="137285" x="3379788" y="4392613"/>
          <p14:tracePt t="137296" x="3417888" y="4405313"/>
          <p14:tracePt t="137365" x="3317875" y="4405313"/>
          <p14:tracePt t="137378" x="3154363" y="4405313"/>
          <p14:tracePt t="137382" x="2941638" y="4367213"/>
          <p14:tracePt t="137392" x="2767013" y="4354513"/>
          <p14:tracePt t="137397" x="2628900" y="4330700"/>
          <p14:tracePt t="137408" x="2478088" y="4318000"/>
          <p14:tracePt t="137418" x="2365375" y="4318000"/>
          <p14:tracePt t="137422" x="2265363" y="4292600"/>
          <p14:tracePt t="137431" x="2190750" y="4292600"/>
          <p14:tracePt t="137439" x="2178050" y="4292600"/>
          <p14:tracePt t="137504" x="2278063" y="4305300"/>
          <p14:tracePt t="137507" x="2390775" y="4330700"/>
          <p14:tracePt t="137517" x="2516188" y="4354513"/>
          <p14:tracePt t="137527" x="2654300" y="4367213"/>
          <p14:tracePt t="137533" x="2767013" y="4392613"/>
          <p14:tracePt t="137543" x="2841625" y="4392613"/>
          <p14:tracePt t="137547" x="2867025" y="4405313"/>
          <p14:tracePt t="137568" x="2890838" y="4405313"/>
          <p14:tracePt t="137654" x="2890838" y="4392613"/>
          <p14:tracePt t="137679" x="2879725" y="4392613"/>
          <p14:tracePt t="137756" x="2879725" y="4379913"/>
          <p14:tracePt t="137769" x="2890838" y="4354513"/>
          <p14:tracePt t="137776" x="2916238" y="4354513"/>
          <p14:tracePt t="137785" x="2941638" y="4354513"/>
          <p14:tracePt t="137795" x="2967038" y="4354513"/>
          <p14:tracePt t="137799" x="2992438" y="4354513"/>
          <p14:tracePt t="137815" x="3016250" y="4354513"/>
          <p14:tracePt t="138073" x="3028950" y="4354513"/>
          <p14:tracePt t="138118" x="3041650" y="4354513"/>
          <p14:tracePt t="138127" x="3041650" y="4341813"/>
          <p14:tracePt t="138144" x="3054350" y="4341813"/>
          <p14:tracePt t="138552" x="3067050" y="4341813"/>
          <p14:tracePt t="138561" x="3067050" y="4354513"/>
          <p14:tracePt t="138567" x="3067050" y="4379913"/>
          <p14:tracePt t="138577" x="3067050" y="4392613"/>
          <p14:tracePt t="138582" x="3067050" y="4405313"/>
          <p14:tracePt t="138592" x="3054350" y="4430713"/>
          <p14:tracePt t="138604" x="3054350" y="4443413"/>
          <p14:tracePt t="138608" x="3041650" y="4467225"/>
          <p14:tracePt t="138617" x="3028950" y="4479925"/>
          <p14:tracePt t="138623" x="3028950" y="4505325"/>
          <p14:tracePt t="138631" x="3016250" y="4518025"/>
          <p14:tracePt t="138643" x="3016250" y="4530725"/>
          <p14:tracePt t="138647" x="3003550" y="4554538"/>
          <p14:tracePt t="138663" x="3003550" y="4567238"/>
          <p14:tracePt t="138673" x="2992438" y="4567238"/>
          <p14:tracePt t="138819" x="2992438" y="4579938"/>
          <p14:tracePt t="138823" x="2992438" y="4592638"/>
          <p14:tracePt t="138886" x="3003550" y="4592638"/>
          <p14:tracePt t="138890" x="3003550" y="4605338"/>
          <p14:tracePt t="138899" x="3028950" y="4618038"/>
          <p14:tracePt t="138905" x="3067050" y="4618038"/>
          <p14:tracePt t="138916" x="3116263" y="4643438"/>
          <p14:tracePt t="138925" x="3141663" y="4656138"/>
          <p14:tracePt t="138929" x="3154363" y="4656138"/>
          <p14:tracePt t="138939" x="3179763" y="4679950"/>
          <p14:tracePt t="138946" x="3205163" y="4679950"/>
          <p14:tracePt t="138972" x="3216275" y="4705350"/>
          <p14:tracePt t="138985" x="3228975" y="4705350"/>
          <p14:tracePt t="138995" x="3254375" y="4730750"/>
          <p14:tracePt t="139021" x="3267075" y="4730750"/>
          <p14:tracePt t="139248" x="3241675" y="4730750"/>
          <p14:tracePt t="139273" x="3228975" y="4730750"/>
          <p14:tracePt t="139284" x="3216275" y="4730750"/>
          <p14:tracePt t="139288" x="3205163" y="4730750"/>
          <p14:tracePt t="139297" x="3192463" y="4730750"/>
          <p14:tracePt t="139307" x="3179763" y="4730750"/>
          <p14:tracePt t="139313" x="3154363" y="4730750"/>
          <p14:tracePt t="139324" x="3141663" y="4730750"/>
          <p14:tracePt t="139328" x="3128963" y="4730750"/>
          <p14:tracePt t="139338" x="3092450" y="4718050"/>
          <p14:tracePt t="139350" x="3079750" y="4718050"/>
          <p14:tracePt t="139354" x="3054350" y="4705350"/>
          <p14:tracePt t="139363" x="3028950" y="4705350"/>
          <p14:tracePt t="139370" x="3003550" y="4679950"/>
          <p14:tracePt t="139380" x="2992438" y="4679950"/>
          <p14:tracePt t="139389" x="2954338" y="4656138"/>
          <p14:tracePt t="139395" x="2941638" y="4656138"/>
          <p14:tracePt t="139406" x="2928938" y="4643438"/>
          <p14:tracePt t="139410" x="2903538" y="4630738"/>
          <p14:tracePt t="139420" x="2879725" y="4630738"/>
          <p14:tracePt t="139429" x="2854325" y="4618038"/>
          <p14:tracePt t="139437" x="2816225" y="4605338"/>
          <p14:tracePt t="139445" x="2803525" y="4605338"/>
          <p14:tracePt t="139450" x="2778125" y="4605338"/>
          <p14:tracePt t="139460" x="2728913" y="4592638"/>
          <p14:tracePt t="139470" x="2716213" y="4592638"/>
          <p14:tracePt t="139475" x="2690813" y="4592638"/>
          <p14:tracePt t="139486" x="2641600" y="4567238"/>
          <p14:tracePt t="139490" x="2616200" y="4567238"/>
          <p14:tracePt t="139499" x="2578100" y="4567238"/>
          <p14:tracePt t="139509" x="2554288" y="4567238"/>
          <p14:tracePt t="139515" x="2478088" y="4567238"/>
          <p14:tracePt t="139526" x="2416175" y="4567238"/>
          <p14:tracePt t="139530" x="2365375" y="4567238"/>
          <p14:tracePt t="139539" x="2290763" y="4554538"/>
          <p14:tracePt t="139549" x="2203450" y="4530725"/>
          <p14:tracePt t="139556" x="2178050" y="4530725"/>
          <p14:tracePt t="139565" x="2116138" y="4530725"/>
          <p14:tracePt t="139572" x="2065338" y="4530725"/>
          <p14:tracePt t="139581" x="2014538" y="4530725"/>
          <p14:tracePt t="139591" x="1952625" y="4505325"/>
          <p14:tracePt t="139595" x="1903413" y="4505325"/>
          <p14:tracePt t="139605" x="1865313" y="4505325"/>
          <p14:tracePt t="139611" x="1839913" y="4492625"/>
          <p14:tracePt t="139621" x="1790700" y="4492625"/>
          <p14:tracePt t="139632" x="1778000" y="4492625"/>
          <p14:tracePt t="139636" x="1752600" y="4492625"/>
          <p14:tracePt t="139645" x="1739900" y="4492625"/>
          <p14:tracePt t="139652" x="1727200" y="4492625"/>
          <p14:tracePt t="139661" x="1701800" y="4492625"/>
          <p14:tracePt t="139671" x="1689100" y="4492625"/>
          <p14:tracePt t="139687" x="1665288" y="4492625"/>
          <p14:tracePt t="139702" x="1639888" y="4492625"/>
          <p14:tracePt t="139711" x="1627188" y="4492625"/>
          <p14:tracePt t="139728" x="1614488" y="4492625"/>
          <p14:tracePt t="139731" x="1589088" y="4492625"/>
          <p14:tracePt t="139741" x="1577975" y="4492625"/>
          <p14:tracePt t="139757" x="1565275" y="4492625"/>
          <p14:tracePt t="139767" x="1552575" y="4492625"/>
          <p14:tracePt t="139787" x="1539875" y="4492625"/>
          <p14:tracePt t="139808" x="1527175" y="4518025"/>
          <p14:tracePt t="139813" x="1514475" y="4518025"/>
          <p14:tracePt t="139823" x="1514475" y="4543425"/>
          <p14:tracePt t="139827" x="1514475" y="4567238"/>
          <p14:tracePt t="139837" x="1514475" y="4592638"/>
          <p14:tracePt t="139847" x="1514475" y="4605338"/>
          <p14:tracePt t="139854" x="1514475" y="4630738"/>
          <p14:tracePt t="139863" x="1514475" y="4643438"/>
          <p14:tracePt t="139867" x="1514475" y="4656138"/>
          <p14:tracePt t="139879" x="1514475" y="4667250"/>
          <p14:tracePt t="139889" x="1514475" y="4679950"/>
          <p14:tracePt t="139904" x="1514475" y="4692650"/>
          <p14:tracePt t="139913" x="1514475" y="4705350"/>
          <p14:tracePt t="140099" x="1514475" y="4718050"/>
          <p14:tracePt t="140225" x="1514475" y="4730750"/>
          <p14:tracePt t="140236" x="1527175" y="4743450"/>
          <p14:tracePt t="140241" x="1552575" y="4743450"/>
          <p14:tracePt t="140252" x="1577975" y="4743450"/>
          <p14:tracePt t="140255" x="1627188" y="4743450"/>
          <p14:tracePt t="140266" x="1701800" y="4768850"/>
          <p14:tracePt t="140277" x="1778000" y="4768850"/>
          <p14:tracePt t="140281" x="1839913" y="4779963"/>
          <p14:tracePt t="140292" x="1903413" y="4792663"/>
          <p14:tracePt t="140298" x="1952625" y="4792663"/>
          <p14:tracePt t="140307" x="2014538" y="4792663"/>
          <p14:tracePt t="140317" x="2078038" y="4805363"/>
          <p14:tracePt t="140321" x="2139950" y="4805363"/>
          <p14:tracePt t="140332" x="2216150" y="4830763"/>
          <p14:tracePt t="140337" x="2278063" y="4843463"/>
          <p14:tracePt t="140348" x="2352675" y="4843463"/>
          <p14:tracePt t="140357" x="2403475" y="4843463"/>
          <p14:tracePt t="140363" x="2490788" y="4843463"/>
          <p14:tracePt t="140373" x="2565400" y="4843463"/>
          <p14:tracePt t="140377" x="2641600" y="4843463"/>
          <p14:tracePt t="140387" x="2741613" y="4843463"/>
          <p14:tracePt t="140398" x="2828925" y="4843463"/>
          <p14:tracePt t="140404" x="2928938" y="4843463"/>
          <p14:tracePt t="140414" x="3003550" y="4843463"/>
          <p14:tracePt t="140418" x="3079750" y="4868863"/>
          <p14:tracePt t="140428" x="3128963" y="4879975"/>
          <p14:tracePt t="140437" x="3192463" y="4879975"/>
          <p14:tracePt t="140443" x="3228975" y="4879975"/>
          <p14:tracePt t="140454" x="3254375" y="4892675"/>
          <p14:tracePt t="140468" x="3279775" y="4892675"/>
          <p14:tracePt t="140751" x="3292475" y="4892675"/>
          <p14:tracePt t="140771" x="3254375" y="4905375"/>
          <p14:tracePt t="140775" x="3205163" y="4905375"/>
          <p14:tracePt t="140786" x="3141663" y="4905375"/>
          <p14:tracePt t="140792" x="3054350" y="4905375"/>
          <p14:tracePt t="140803" x="2992438" y="4905375"/>
          <p14:tracePt t="140811" x="2916238" y="4905375"/>
          <p14:tracePt t="140816" x="2854325" y="4905375"/>
          <p14:tracePt t="140826" x="2803525" y="4905375"/>
          <p14:tracePt t="140832" x="2767013" y="4905375"/>
          <p14:tracePt t="140841" x="2728913" y="4905375"/>
          <p14:tracePt t="140857" x="2716213" y="4905375"/>
          <p14:tracePt t="140881" x="2703513" y="4905375"/>
          <p14:tracePt t="140891" x="2690813" y="4905375"/>
          <p14:tracePt t="140912" x="2678113" y="4905375"/>
          <p14:tracePt t="140937" x="2667000" y="4892675"/>
          <p14:tracePt t="140951" x="2654300" y="4892675"/>
          <p14:tracePt t="140970" x="2641600" y="4892675"/>
          <p14:tracePt t="140977" x="2628900" y="4892675"/>
          <p14:tracePt t="140992" x="2616200" y="4892675"/>
          <p14:tracePt t="141002" x="2603500" y="4892675"/>
          <p14:tracePt t="141007" x="2590800" y="4879975"/>
          <p14:tracePt t="141027" x="2578100" y="4879975"/>
          <p14:tracePt t="141031" x="2565400" y="4879975"/>
          <p14:tracePt t="141041" x="2554288" y="4879975"/>
          <p14:tracePt t="141047" x="2516188" y="4879975"/>
          <p14:tracePt t="141057" x="2478088" y="4879975"/>
          <p14:tracePt t="141068" x="2452688" y="4868863"/>
          <p14:tracePt t="141073" x="2416175" y="4868863"/>
          <p14:tracePt t="141084" x="2403475" y="4868863"/>
          <p14:tracePt t="141087" x="2378075" y="4856163"/>
          <p14:tracePt t="141097" x="2365375" y="4856163"/>
          <p14:tracePt t="141123" x="2352675" y="4856163"/>
          <p14:tracePt t="141243" x="2390775" y="4856163"/>
          <p14:tracePt t="141249" x="2478088" y="4856163"/>
          <p14:tracePt t="141259" x="2565400" y="4856163"/>
          <p14:tracePt t="141269" x="2667000" y="4856163"/>
          <p14:tracePt t="141273" x="2741613" y="4856163"/>
          <p14:tracePt t="141284" x="2841625" y="4856163"/>
          <p14:tracePt t="141290" x="2916238" y="4856163"/>
          <p14:tracePt t="141299" x="2979738" y="4856163"/>
          <p14:tracePt t="141309" x="3016250" y="4856163"/>
          <p14:tracePt t="141315" x="3041650" y="4856163"/>
          <p14:tracePt t="141325" x="3067050" y="4856163"/>
          <p14:tracePt t="141329" x="3103563" y="4856163"/>
          <p14:tracePt t="141339" x="3128963" y="4856163"/>
          <p14:tracePt t="141349" x="3141663" y="4856163"/>
          <p14:tracePt t="141355" x="3154363" y="4856163"/>
          <p14:tracePt t="141365" x="3179763" y="4856163"/>
          <p14:tracePt t="141381" x="3192463" y="4856163"/>
          <p14:tracePt t="141517" x="3167063" y="4856163"/>
          <p14:tracePt t="141527" x="3103563" y="4856163"/>
          <p14:tracePt t="141537" x="3028950" y="4856163"/>
          <p14:tracePt t="141541" x="2954338" y="4843463"/>
          <p14:tracePt t="141552" x="2879725" y="4843463"/>
          <p14:tracePt t="141557" x="2803525" y="4818063"/>
          <p14:tracePt t="141567" x="2754313" y="4818063"/>
          <p14:tracePt t="141577" x="2716213" y="4818063"/>
          <p14:tracePt t="141581" x="2690813" y="4818063"/>
          <p14:tracePt t="141592" x="2667000" y="4818063"/>
          <p14:tracePt t="141598" x="2654300" y="4818063"/>
          <p14:tracePt t="141717" x="2678113" y="4818063"/>
          <p14:tracePt t="141729" x="2703513" y="4818063"/>
          <p14:tracePt t="141739" x="2741613" y="4818063"/>
          <p14:tracePt t="141743" x="2754313" y="4818063"/>
          <p14:tracePt t="141753" x="2778125" y="4818063"/>
          <p14:tracePt t="141759" x="2803525" y="4818063"/>
          <p14:tracePt t="141769" x="2828925" y="4818063"/>
          <p14:tracePt t="141785" x="2841625" y="4818063"/>
          <p14:tracePt t="142465" x="2867025" y="4818063"/>
          <p14:tracePt t="142509" x="2879725" y="4818063"/>
          <p14:tracePt t="142651" x="2867025" y="4818063"/>
          <p14:tracePt t="142668" x="2841625" y="4818063"/>
          <p14:tracePt t="142677" x="2841625" y="4830763"/>
          <p14:tracePt t="142681" x="2816225" y="4830763"/>
          <p14:tracePt t="142691" x="2790825" y="4843463"/>
          <p14:tracePt t="142701" x="2778125" y="4843463"/>
          <p14:tracePt t="142707" x="2754313" y="4856163"/>
          <p14:tracePt t="142718" x="2716213" y="4868863"/>
          <p14:tracePt t="142721" x="2678113" y="4868863"/>
          <p14:tracePt t="142732" x="2616200" y="4892675"/>
          <p14:tracePt t="142741" x="2554288" y="4905375"/>
          <p14:tracePt t="142748" x="2478088" y="4905375"/>
          <p14:tracePt t="142757" x="2416175" y="4905375"/>
          <p14:tracePt t="142761" x="2365375" y="4905375"/>
          <p14:tracePt t="142771" x="2328863" y="4905375"/>
          <p14:tracePt t="142781" x="2303463" y="4905375"/>
          <p14:tracePt t="142788" x="2278063" y="4905375"/>
          <p14:tracePt t="142797" x="2252663" y="4905375"/>
          <p14:tracePt t="142864" x="2239963" y="4905375"/>
          <p14:tracePt t="142939" x="2228850" y="4905375"/>
          <p14:tracePt t="142953" x="2216150" y="4905375"/>
          <p14:tracePt t="142964" x="2203450" y="4905375"/>
          <p14:tracePt t="142969" x="2190750" y="4905375"/>
          <p14:tracePt t="142979" x="2165350" y="4905375"/>
          <p14:tracePt t="142984" x="2152650" y="4905375"/>
          <p14:tracePt t="142996" x="2127250" y="4905375"/>
          <p14:tracePt t="143009" x="2103438" y="4905375"/>
          <p14:tracePt t="143019" x="2090738" y="4905375"/>
          <p14:tracePt t="143035" x="2078038" y="4905375"/>
          <p14:tracePt t="143050" x="2065338" y="4905375"/>
          <p14:tracePt t="143075" x="2039938" y="4892675"/>
          <p14:tracePt t="143085" x="2027238" y="4892675"/>
          <p14:tracePt t="143089" x="2014538" y="4868863"/>
          <p14:tracePt t="143100" x="2003425" y="4868863"/>
          <p14:tracePt t="143105" x="1990725" y="4843463"/>
          <p14:tracePt t="143117" x="1978025" y="4843463"/>
          <p14:tracePt t="143125" x="1978025" y="4830763"/>
          <p14:tracePt t="143130" x="1965325" y="4830763"/>
          <p14:tracePt t="143145" x="1939925" y="4818063"/>
          <p14:tracePt t="143156" x="1927225" y="4818063"/>
          <p14:tracePt t="143171" x="1914525" y="4818063"/>
          <p14:tracePt t="143182" x="1903413" y="4818063"/>
          <p14:tracePt t="143205" x="1878013" y="4818063"/>
          <p14:tracePt t="143403" x="1865313" y="4818063"/>
          <p14:tracePt t="143418" x="1839913" y="4818063"/>
          <p14:tracePt t="143453" x="1839913" y="4843463"/>
          <p14:tracePt t="143493" x="1839913" y="4856163"/>
          <p14:tracePt t="143645" x="1839913" y="4868863"/>
          <p14:tracePt t="143686" x="1865313" y="4868863"/>
          <p14:tracePt t="143695" x="1878013" y="4868863"/>
          <p14:tracePt t="143710" x="1903413" y="4868863"/>
          <p14:tracePt t="143726" x="1914525" y="4868863"/>
          <p14:tracePt t="143736" x="1939925" y="4856163"/>
          <p14:tracePt t="143751" x="1939925" y="4843463"/>
          <p14:tracePt t="143761" x="1965325" y="4843463"/>
          <p14:tracePt t="143766" x="1978025" y="4843463"/>
          <p14:tracePt t="143776" x="1978025" y="4830763"/>
          <p14:tracePt t="143785" x="1990725" y="4830763"/>
          <p14:tracePt t="143801" x="2003425" y="4830763"/>
          <p14:tracePt t="143805" x="2014538" y="4830763"/>
          <p14:tracePt t="143841" x="2039938" y="4830763"/>
          <p14:tracePt t="143867" x="2052638" y="4830763"/>
          <p14:tracePt t="143898" x="2065338" y="4830763"/>
          <p14:tracePt t="143911" x="2078038" y="4830763"/>
          <p14:tracePt t="143928" x="2090738" y="4830763"/>
          <p14:tracePt t="143948" x="2116138" y="4830763"/>
          <p14:tracePt t="143964" x="2127250" y="4830763"/>
          <p14:tracePt t="143977" x="2152650" y="4830763"/>
          <p14:tracePt t="143987" x="2178050" y="4830763"/>
          <p14:tracePt t="144003" x="2203450" y="4830763"/>
          <p14:tracePt t="144017" x="2216150" y="4830763"/>
          <p14:tracePt t="144034" x="2228850" y="4830763"/>
          <p14:tracePt t="144048" x="2239963" y="4830763"/>
          <p14:tracePt t="144068" x="2252663" y="4830763"/>
          <p14:tracePt t="144401" x="2252663" y="4843463"/>
          <p14:tracePt t="144743" x="2265363" y="4843463"/>
          <p14:tracePt t="144760" x="2290763" y="4843463"/>
          <p14:tracePt t="144769" x="2316163" y="4843463"/>
          <p14:tracePt t="144775" x="2339975" y="4843463"/>
          <p14:tracePt t="144785" x="2365375" y="4843463"/>
          <p14:tracePt t="144795" x="2390775" y="4843463"/>
          <p14:tracePt t="144800" x="2452688" y="4843463"/>
          <p14:tracePt t="144809" x="2478088" y="4843463"/>
          <p14:tracePt t="144816" x="2541588" y="4843463"/>
          <p14:tracePt t="144825" x="2578100" y="4843463"/>
          <p14:tracePt t="144835" x="2616200" y="4843463"/>
          <p14:tracePt t="144839" x="2641600" y="4843463"/>
          <p14:tracePt t="144850" x="2667000" y="4843463"/>
          <p14:tracePt t="144855" x="2678113" y="4843463"/>
          <p14:tracePt t="144876" x="2690813" y="4843463"/>
          <p14:tracePt t="144891" x="2703513" y="4843463"/>
          <p14:tracePt t="144915" x="2728913" y="4843463"/>
          <p14:tracePt t="144945" x="2741613" y="4843463"/>
          <p14:tracePt t="144961" x="2754313" y="4843463"/>
          <p14:tracePt t="144971" x="2767013" y="4868863"/>
          <p14:tracePt t="144987" x="2778125" y="4868863"/>
          <p14:tracePt t="144997" x="2790825" y="4868863"/>
          <p14:tracePt t="145002" x="2803525" y="4868863"/>
          <p14:tracePt t="145021" x="2816225" y="4868863"/>
          <p14:tracePt t="145041" x="2841625" y="4868863"/>
          <p14:tracePt t="145077" x="2867025" y="4868863"/>
          <p14:tracePt t="145107" x="2879725" y="4879975"/>
          <p14:tracePt t="145385" x="2879725" y="4905375"/>
          <p14:tracePt t="145399" x="2879725" y="4930775"/>
          <p14:tracePt t="145419" x="2879725" y="4956175"/>
          <p14:tracePt t="145425" x="2879725" y="4981575"/>
          <p14:tracePt t="145439" x="2867025" y="5005388"/>
          <p14:tracePt t="145449" x="2867025" y="5030788"/>
          <p14:tracePt t="145475" x="2867025" y="5056188"/>
          <p14:tracePt t="145849" x="2854325" y="5056188"/>
          <p14:tracePt t="145883" x="2854325" y="5043488"/>
          <p14:tracePt t="145919" x="2854325" y="5030788"/>
          <p14:tracePt t="145950" x="2854325" y="5018088"/>
          <p14:tracePt t="146025" x="2867025" y="5018088"/>
          <p14:tracePt t="146041" x="2867025" y="5005388"/>
          <p14:tracePt t="146051" x="2867025" y="4992688"/>
          <p14:tracePt t="146065" x="2867025" y="4968875"/>
          <p14:tracePt t="146075" x="2867025" y="4956175"/>
          <p14:tracePt t="146082" x="2890838" y="4943475"/>
          <p14:tracePt t="146096" x="2890838" y="4918075"/>
          <p14:tracePt t="146122" x="2890838" y="4905375"/>
          <p14:tracePt t="146131" x="2890838" y="4892675"/>
          <p14:tracePt t="146137" x="2890838" y="4879975"/>
          <p14:tracePt t="146148" x="2890838" y="4868863"/>
          <p14:tracePt t="146171" x="2890838" y="4856163"/>
          <p14:tracePt t="146177" x="2916238" y="4843463"/>
          <p14:tracePt t="146208" x="2916238" y="4830763"/>
          <p14:tracePt t="146247" x="2916238" y="4805363"/>
          <p14:tracePt t="146304" x="2916238" y="4792663"/>
          <p14:tracePt t="146353" x="2903538" y="4779963"/>
          <p14:tracePt t="146379" x="2879725" y="4768850"/>
          <p14:tracePt t="146389" x="2867025" y="4756150"/>
          <p14:tracePt t="146404" x="2854325" y="4743450"/>
          <p14:tracePt t="146409" x="2841625" y="4743450"/>
          <p14:tracePt t="146419" x="2828925" y="4730750"/>
          <p14:tracePt t="146430" x="2816225" y="4730750"/>
          <p14:tracePt t="146433" x="2803525" y="4718050"/>
          <p14:tracePt t="146444" x="2790825" y="4718050"/>
          <p14:tracePt t="146449" x="2790825" y="4705350"/>
          <p14:tracePt t="146459" x="2767013" y="4692650"/>
          <p14:tracePt t="146496" x="2754313" y="4692650"/>
          <p14:tracePt t="146510" x="2741613" y="4692650"/>
          <p14:tracePt t="146516" x="2728913" y="4692650"/>
          <p14:tracePt t="146526" x="2716213" y="4692650"/>
          <p14:tracePt t="146540" x="2703513" y="4692650"/>
          <p14:tracePt t="146581" x="2690813" y="4692650"/>
          <p14:tracePt t="146592" x="2678113" y="4692650"/>
          <p14:tracePt t="146672" x="2667000" y="4692650"/>
          <p14:tracePt t="146681" x="2654300" y="4692650"/>
          <p14:tracePt t="146695" x="2641600" y="4692650"/>
          <p14:tracePt t="146721" x="2641600" y="4705350"/>
          <p14:tracePt t="146731" x="2641600" y="4718050"/>
          <p14:tracePt t="146737" x="2641600" y="4743450"/>
          <p14:tracePt t="146762" x="2641600" y="4768850"/>
          <p14:tracePt t="146772" x="2654300" y="4779963"/>
          <p14:tracePt t="146777" x="2654300" y="4792663"/>
          <p14:tracePt t="146787" x="2667000" y="4805363"/>
          <p14:tracePt t="146791" x="2678113" y="4818063"/>
          <p14:tracePt t="146801" x="2678113" y="4856163"/>
          <p14:tracePt t="146812" x="2703513" y="4856163"/>
          <p14:tracePt t="146817" x="2716213" y="4879975"/>
          <p14:tracePt t="146828" x="2741613" y="4892675"/>
          <p14:tracePt t="146834" x="2767013" y="4905375"/>
          <p14:tracePt t="146843" x="2790825" y="4918075"/>
          <p14:tracePt t="146868" x="2816225" y="4930775"/>
          <p14:tracePt t="146884" x="2841625" y="4930775"/>
          <p14:tracePt t="146897" x="2854325" y="4930775"/>
          <p14:tracePt t="146923" x="2879725" y="4918075"/>
          <p14:tracePt t="146940" x="2890838" y="4892675"/>
          <p14:tracePt t="146949" x="2903538" y="4868863"/>
          <p14:tracePt t="146953" x="2916238" y="4830763"/>
          <p14:tracePt t="146964" x="2916238" y="4805363"/>
          <p14:tracePt t="146981" x="2916238" y="4743450"/>
          <p14:tracePt t="146989" x="2916238" y="4679950"/>
          <p14:tracePt t="146993" x="2916238" y="4656138"/>
          <p14:tracePt t="147003" x="2916238" y="4605338"/>
          <p14:tracePt t="147014" x="2916238" y="4567238"/>
          <p14:tracePt t="147019" x="2916238" y="4518025"/>
          <p14:tracePt t="147030" x="2916238" y="4505325"/>
          <p14:tracePt t="147034" x="2916238" y="4492625"/>
          <p14:tracePt t="147043" x="2916238" y="4479925"/>
          <p14:tracePt t="147053" x="2903538" y="4467225"/>
          <p14:tracePt t="147089" x="2890838" y="4467225"/>
          <p14:tracePt t="147115" x="2879725" y="4467225"/>
          <p14:tracePt t="147125" x="2841625" y="4467225"/>
          <p14:tracePt t="147139" x="2828925" y="4467225"/>
          <p14:tracePt t="147150" x="2816225" y="4467225"/>
          <p14:tracePt t="147166" x="2790825" y="4467225"/>
          <p14:tracePt t="147170" x="2778125" y="4467225"/>
          <p14:tracePt t="147180" x="2778125" y="4479925"/>
          <p14:tracePt t="147189" x="2754313" y="4505325"/>
          <p14:tracePt t="147196" x="2754313" y="4518025"/>
          <p14:tracePt t="147205" x="2741613" y="4543425"/>
          <p14:tracePt t="147213" x="2728913" y="4554538"/>
          <p14:tracePt t="147221" x="2728913" y="4579938"/>
          <p14:tracePt t="147232" x="2716213" y="4592638"/>
          <p14:tracePt t="147236" x="2716213" y="4605338"/>
          <p14:tracePt t="147246" x="2716213" y="4630738"/>
          <p14:tracePt t="147252" x="2716213" y="4656138"/>
          <p14:tracePt t="147262" x="2716213" y="4667250"/>
          <p14:tracePt t="147271" x="2716213" y="4692650"/>
          <p14:tracePt t="147275" x="2716213" y="4718050"/>
          <p14:tracePt t="147285" x="2716213" y="4730750"/>
          <p14:tracePt t="147291" x="2716213" y="4743450"/>
          <p14:tracePt t="147301" x="2716213" y="4768850"/>
          <p14:tracePt t="147313" x="2716213" y="4792663"/>
          <p14:tracePt t="147317" x="2716213" y="4805363"/>
          <p14:tracePt t="147328" x="2716213" y="4818063"/>
          <p14:tracePt t="147332" x="2716213" y="4830763"/>
          <p14:tracePt t="147341" x="2716213" y="4856163"/>
          <p14:tracePt t="147358" x="2728913" y="4868863"/>
          <p14:tracePt t="147394" x="2741613" y="4868863"/>
          <p14:tracePt t="147413" x="2754313" y="4868863"/>
          <p14:tracePt t="147427" x="2767013" y="4868863"/>
          <p14:tracePt t="147433" x="2778125" y="4868863"/>
          <p14:tracePt t="147443" x="2790825" y="4868863"/>
          <p14:tracePt t="147453" x="2803525" y="4868863"/>
          <p14:tracePt t="147458" x="2816225" y="4868863"/>
          <p14:tracePt t="147483" x="2828925" y="4843463"/>
          <p14:tracePt t="147493" x="2828925" y="4830763"/>
          <p14:tracePt t="147497" x="2841625" y="4830763"/>
          <p14:tracePt t="147513" x="2841625" y="4818063"/>
          <p14:tracePt t="147523" x="2841625" y="4805363"/>
          <p14:tracePt t="147543" x="2841625" y="4792663"/>
          <p14:tracePt t="147563" x="2841625" y="4779963"/>
          <p14:tracePt t="147580" x="2841625" y="4756150"/>
          <p14:tracePt t="147583" x="2841625" y="4743450"/>
          <p14:tracePt t="147593" x="2841625" y="4730750"/>
          <p14:tracePt t="147603" x="2841625" y="4705350"/>
          <p14:tracePt t="147609" x="2841625" y="4692650"/>
          <p14:tracePt t="147620" x="2841625" y="4667250"/>
          <p14:tracePt t="147623" x="2841625" y="4656138"/>
          <p14:tracePt t="147635" x="2841625" y="4643438"/>
          <p14:tracePt t="147646" x="2828925" y="4618038"/>
          <p14:tracePt t="147649" x="2803525" y="4592638"/>
          <p14:tracePt t="147666" x="2790825" y="4567238"/>
          <p14:tracePt t="147675" x="2778125" y="4567238"/>
          <p14:tracePt t="147685" x="2767013" y="4543425"/>
          <p14:tracePt t="147689" x="2741613" y="4543425"/>
          <p14:tracePt t="147706" x="2728913" y="4543425"/>
          <p14:tracePt t="147725" x="2703513" y="4543425"/>
          <p14:tracePt t="147739" x="2690813" y="4543425"/>
          <p14:tracePt t="147746" x="2678113" y="4543425"/>
          <p14:tracePt t="147775" x="2667000" y="4543425"/>
          <p14:tracePt t="147785" x="2654300" y="4543425"/>
          <p14:tracePt t="147802" x="2641600" y="4554538"/>
          <p14:tracePt t="147815" x="2641600" y="4567238"/>
          <p14:tracePt t="147825" x="2641600" y="4579938"/>
          <p14:tracePt t="147831" x="2641600" y="4605338"/>
          <p14:tracePt t="147841" x="2641600" y="4630738"/>
          <p14:tracePt t="147846" x="2641600" y="4643438"/>
          <p14:tracePt t="147855" x="2641600" y="4656138"/>
          <p14:tracePt t="147865" x="2667000" y="4679950"/>
          <p14:tracePt t="147872" x="2678113" y="4692650"/>
          <p14:tracePt t="147881" x="2690813" y="4692650"/>
          <p14:tracePt t="147888" x="2690813" y="4705350"/>
          <p14:tracePt t="147907" x="2703513" y="4705350"/>
          <p14:tracePt t="147922" x="2728913" y="4705350"/>
          <p14:tracePt t="147947" x="2741613" y="4705350"/>
          <p14:tracePt t="147952" x="2754313" y="4705350"/>
          <p14:tracePt t="147964" x="2778125" y="4705350"/>
          <p14:tracePt t="147967" x="2790825" y="4692650"/>
          <p14:tracePt t="147979" x="2790825" y="4679950"/>
          <p14:tracePt t="147983" x="2803525" y="4679950"/>
          <p14:tracePt t="148010" x="2803525" y="4667250"/>
          <p14:tracePt t="148019" x="2803525" y="4656138"/>
          <p14:tracePt t="148023" x="2803525" y="4630738"/>
          <p14:tracePt t="148033" x="2803525" y="4605338"/>
          <p14:tracePt t="148039" x="2803525" y="4567238"/>
          <p14:tracePt t="148049" x="2803525" y="4543425"/>
          <p14:tracePt t="148060" x="2790825" y="4530725"/>
          <p14:tracePt t="148089" x="2767013" y="4530725"/>
          <p14:tracePt t="148100" x="2754313" y="4530725"/>
          <p14:tracePt t="148105" x="2716213" y="4530725"/>
          <p14:tracePt t="148126" x="2703513" y="4530725"/>
          <p14:tracePt t="148130" x="2678113" y="4530725"/>
          <p14:tracePt t="148146" x="2667000" y="4543425"/>
          <p14:tracePt t="148155" x="2654300" y="4567238"/>
          <p14:tracePt t="148170" x="2654300" y="4592638"/>
          <p14:tracePt t="148179" x="2654300" y="4618038"/>
          <p14:tracePt t="148196" x="2654300" y="4643438"/>
          <p14:tracePt t="148205" x="2690813" y="4679950"/>
          <p14:tracePt t="148209" x="2690813" y="4692650"/>
          <p14:tracePt t="148222" x="2716213" y="4705350"/>
          <p14:tracePt t="148225" x="2728913" y="4730750"/>
          <p14:tracePt t="148235" x="2741613" y="4730750"/>
          <p14:tracePt t="148246" x="2754313" y="4730750"/>
          <p14:tracePt t="148251" x="2767013" y="4743450"/>
          <p14:tracePt t="148265" x="2778125" y="4756150"/>
          <p14:tracePt t="148291" x="2803525" y="4756150"/>
          <p14:tracePt t="148315" x="2828925" y="4756150"/>
          <p14:tracePt t="148325" x="2828925" y="4743450"/>
          <p14:tracePt t="148332" x="2841625" y="4743450"/>
          <p14:tracePt t="148363" x="2841625" y="4730750"/>
          <p14:tracePt t="148381" x="2841625" y="4718050"/>
          <p14:tracePt t="148397" x="2841625" y="4705350"/>
          <p14:tracePt t="148454" x="2841625" y="4692650"/>
          <p14:tracePt t="148487" x="2841625" y="4705350"/>
          <p14:tracePt t="148504" x="2841625" y="4718050"/>
          <p14:tracePt t="148560" x="2841625" y="4730750"/>
          <p14:tracePt t="148609" x="2854325" y="4730750"/>
          <p14:tracePt t="148851" x="2854325" y="4743450"/>
          <p14:tracePt t="148927" x="2854325" y="4768850"/>
          <p14:tracePt t="148971" x="2854325" y="4779963"/>
          <p14:tracePt t="148987" x="2841625" y="4779963"/>
          <p14:tracePt t="148998" x="2841625" y="4792663"/>
          <p14:tracePt t="149001" x="2828925" y="4792663"/>
          <p14:tracePt t="149013" x="2816225" y="4792663"/>
          <p14:tracePt t="149028" x="2816225" y="4805363"/>
          <p14:tracePt t="149037" x="2803525" y="4818063"/>
          <p14:tracePt t="149053" x="2803525" y="4830763"/>
          <p14:tracePt t="149063" x="2790825" y="4830763"/>
          <p14:tracePt t="149613" x="2803525" y="4830763"/>
          <p14:tracePt t="149628" x="2816225" y="4843463"/>
          <p14:tracePt t="149637" x="2816225" y="4856163"/>
          <p14:tracePt t="149648" x="2828925" y="4856163"/>
          <p14:tracePt t="149654" x="2828925" y="4868863"/>
          <p14:tracePt t="149694" x="2841625" y="4879975"/>
          <p14:tracePt t="149710" x="2854325" y="4892675"/>
          <p14:tracePt t="149723" x="2854325" y="4905375"/>
          <p14:tracePt t="149733" x="2867025" y="4918075"/>
          <p14:tracePt t="149739" x="2867025" y="4930775"/>
          <p14:tracePt t="149749" x="2879725" y="4930775"/>
          <p14:tracePt t="149763" x="2890838" y="4930775"/>
          <p14:tracePt t="149773" x="2903538" y="4943475"/>
          <p14:tracePt t="149789" x="2916238" y="4943475"/>
          <p14:tracePt t="149799" x="2941638" y="4943475"/>
          <p14:tracePt t="149805" x="2954338" y="4943475"/>
          <p14:tracePt t="149815" x="2967038" y="4943475"/>
          <p14:tracePt t="149825" x="2992438" y="4943475"/>
          <p14:tracePt t="149829" x="3028950" y="4943475"/>
          <p14:tracePt t="149839" x="3067050" y="4943475"/>
          <p14:tracePt t="149846" x="3079750" y="4943475"/>
          <p14:tracePt t="149855" x="3103563" y="4943475"/>
          <p14:tracePt t="149865" x="3116263" y="4943475"/>
          <p14:tracePt t="149870" x="3141663" y="4943475"/>
          <p14:tracePt t="149879" x="3167063" y="4943475"/>
          <p14:tracePt t="149886" x="3167063" y="4930775"/>
          <p14:tracePt t="149895" x="3192463" y="4930775"/>
          <p14:tracePt t="149906" x="3205163" y="4930775"/>
          <p14:tracePt t="150117" x="3205163" y="4918075"/>
          <p14:tracePt t="150131" x="3205163" y="4892675"/>
          <p14:tracePt t="150197" x="3205163" y="4879975"/>
          <p14:tracePt t="150254" x="3205163" y="4868863"/>
          <p14:tracePt t="150280" x="3205163" y="4856163"/>
          <p14:tracePt t="150294" x="3205163" y="4843463"/>
          <p14:tracePt t="150310" x="3205163" y="4830763"/>
          <p14:tracePt t="150329" x="3192463" y="4818063"/>
          <p14:tracePt t="150344" x="3179763" y="4805363"/>
          <p14:tracePt t="150370" x="3167063" y="4792663"/>
          <p14:tracePt t="150395" x="3167063" y="4779963"/>
          <p14:tracePt t="150449" x="3154363" y="4779963"/>
          <p14:tracePt t="150460" x="3154363" y="4768850"/>
          <p14:tracePt t="150515" x="3154363" y="4756150"/>
          <p14:tracePt t="150551" x="3141663" y="4756150"/>
          <p14:tracePt t="150602" x="3141663" y="4743450"/>
          <p14:tracePt t="150661" x="3141663" y="4730750"/>
          <p14:tracePt t="150677" x="3141663" y="4718050"/>
          <p14:tracePt t="150733" x="3141663" y="4705350"/>
          <p14:tracePt t="150738" x="3141663" y="4692650"/>
          <p14:tracePt t="150778" x="3128963" y="4692650"/>
          <p14:tracePt t="150794" x="3103563" y="4692650"/>
          <p14:tracePt t="150803" x="3092450" y="4692650"/>
          <p14:tracePt t="150807" x="3067050" y="4692650"/>
          <p14:tracePt t="150817" x="3054350" y="4692650"/>
          <p14:tracePt t="150823" x="3041650" y="4692650"/>
          <p14:tracePt t="150833" x="3028950" y="4692650"/>
          <p14:tracePt t="150849" x="3016250" y="4692650"/>
          <p14:tracePt t="150864" x="3003550" y="4692650"/>
          <p14:tracePt t="150874" x="2992438" y="4692650"/>
          <p14:tracePt t="150889" x="2967038" y="4692650"/>
          <p14:tracePt t="150900" x="2941638" y="4692650"/>
          <p14:tracePt t="150904" x="2928938" y="4679950"/>
          <p14:tracePt t="150923" x="2916238" y="4679950"/>
          <p14:tracePt t="150940" x="2903538" y="4667250"/>
          <p14:tracePt t="150960" x="2903538" y="4656138"/>
          <p14:tracePt t="150996" x="2903538" y="4643438"/>
          <p14:tracePt t="151005" x="2903538" y="4630738"/>
          <p14:tracePt t="151026" x="2916238" y="4618038"/>
          <p14:tracePt t="151105" x="2928938" y="4618038"/>
          <p14:tracePt t="151126" x="2941638" y="4618038"/>
          <p14:tracePt t="151145" x="2954338" y="4630738"/>
          <p14:tracePt t="151152" x="2979738" y="4667250"/>
          <p14:tracePt t="151161" x="2992438" y="4692650"/>
          <p14:tracePt t="151165" x="2992438" y="4730750"/>
          <p14:tracePt t="151176" x="3016250" y="4756150"/>
          <p14:tracePt t="151185" x="3016250" y="4768850"/>
          <p14:tracePt t="151193" x="3028950" y="4830763"/>
          <p14:tracePt t="151201" x="3028950" y="4843463"/>
          <p14:tracePt t="151207" x="3028950" y="4856163"/>
          <p14:tracePt t="151217" x="3028950" y="4879975"/>
          <p14:tracePt t="151228" x="3028950" y="4892675"/>
          <p14:tracePt t="151231" x="3028950" y="4905375"/>
          <p14:tracePt t="151242" x="3028950" y="4918075"/>
          <p14:tracePt t="151257" x="3041650" y="4930775"/>
          <p14:tracePt t="151281" x="3041650" y="4943475"/>
          <p14:tracePt t="151311" x="3054350" y="4943475"/>
          <p14:tracePt t="151327" x="3067050" y="4956175"/>
          <p14:tracePt t="151334" x="3079750" y="4956175"/>
          <p14:tracePt t="151343" x="3092450" y="4956175"/>
          <p14:tracePt t="151354" x="3128963" y="4956175"/>
          <p14:tracePt t="151358" x="3141663" y="4956175"/>
          <p14:tracePt t="151367" x="3192463" y="4956175"/>
          <p14:tracePt t="151374" x="3205163" y="4956175"/>
          <p14:tracePt t="151384" x="3267075" y="4956175"/>
          <p14:tracePt t="151393" x="3367088" y="4956175"/>
          <p14:tracePt t="151398" x="3492500" y="4956175"/>
          <p14:tracePt t="151409" x="3605213" y="4956175"/>
          <p14:tracePt t="151413" x="3705225" y="4956175"/>
          <p14:tracePt t="151424" x="3767138" y="4956175"/>
          <p14:tracePt t="151433" x="3817938" y="4956175"/>
          <p14:tracePt t="151440" x="3856038" y="4956175"/>
          <p14:tracePt t="151454" x="3867150" y="4956175"/>
          <p14:tracePt t="151630" x="3856038" y="4956175"/>
          <p14:tracePt t="151635" x="3792538" y="4956175"/>
          <p14:tracePt t="151646" x="3717925" y="4956175"/>
          <p14:tracePt t="151649" x="3654425" y="4956175"/>
          <p14:tracePt t="151661" x="3592513" y="4956175"/>
          <p14:tracePt t="151671" x="3505200" y="4956175"/>
          <p14:tracePt t="151676" x="3405188" y="4956175"/>
          <p14:tracePt t="151686" x="3367088" y="4956175"/>
          <p14:tracePt t="151693" x="3279775" y="4956175"/>
          <p14:tracePt t="151701" x="3216275" y="4956175"/>
          <p14:tracePt t="151712" x="3167063" y="4956175"/>
          <p14:tracePt t="151715" x="3116263" y="4956175"/>
          <p14:tracePt t="151726" x="3092450" y="4956175"/>
          <p14:tracePt t="151731" x="3067050" y="4956175"/>
          <p14:tracePt t="151751" x="3054350" y="4956175"/>
          <p14:tracePt t="152010" x="3054350" y="4930775"/>
          <p14:tracePt t="152019" x="3054350" y="4918075"/>
          <p14:tracePt t="152029" x="3067050" y="4918075"/>
          <p14:tracePt t="152034" x="3079750" y="4905375"/>
          <p14:tracePt t="152043" x="3092450" y="4892675"/>
          <p14:tracePt t="152049" x="3128963" y="4879975"/>
          <p14:tracePt t="152059" x="3154363" y="4868863"/>
          <p14:tracePt t="152070" x="3167063" y="4868863"/>
          <p14:tracePt t="152074" x="3192463" y="4843463"/>
          <p14:tracePt t="152089" x="3205163" y="4843463"/>
          <p14:tracePt t="152099" x="3216275" y="4843463"/>
          <p14:tracePt t="152170" x="3228975" y="4843463"/>
          <p14:tracePt t="152281" x="3216275" y="4843463"/>
          <p14:tracePt t="152295" x="3192463" y="4843463"/>
          <p14:tracePt t="152315" x="3167063" y="4843463"/>
          <p14:tracePt t="152321" x="3141663" y="4843463"/>
          <p14:tracePt t="152335" x="3116263" y="4843463"/>
          <p14:tracePt t="152345" x="3103563" y="4843463"/>
          <p14:tracePt t="152355" x="3079750" y="4818063"/>
          <p14:tracePt t="152401" x="3067050" y="4818063"/>
          <p14:tracePt t="152588" x="3079750" y="4818063"/>
          <p14:tracePt t="152599" x="3092450" y="4818063"/>
          <p14:tracePt t="152603" x="3103563" y="4818063"/>
          <p14:tracePt t="152624" x="3116263" y="4818063"/>
          <p14:tracePt t="152811" x="3116263" y="4830763"/>
          <p14:tracePt t="154771" x="3116263" y="4843463"/>
          <p14:tracePt t="158267" x="3128963" y="4779963"/>
          <p14:tracePt t="158277" x="3179763" y="4679950"/>
          <p14:tracePt t="158283" x="3216275" y="4605338"/>
          <p14:tracePt t="158293" x="3228975" y="4579938"/>
          <p14:tracePt t="158303" x="3241675" y="4567238"/>
          <p14:tracePt t="158409" x="3241675" y="4554538"/>
          <p14:tracePt t="158420" x="3254375" y="4530725"/>
          <p14:tracePt t="158423" x="3305175" y="4492625"/>
          <p14:tracePt t="158433" x="3367088" y="4418013"/>
          <p14:tracePt t="158444" x="3429000" y="4367213"/>
          <p14:tracePt t="158460" x="3479800" y="4341813"/>
          <p14:tracePt t="158463" x="3505200" y="4341813"/>
          <p14:tracePt t="158475" x="3517900" y="4341813"/>
          <p14:tracePt t="158506" x="3530600" y="4341813"/>
          <p14:tracePt t="158546" x="3530600" y="4330700"/>
          <p14:tracePt t="158565" x="3554413" y="4292600"/>
          <p14:tracePt t="158571" x="3579813" y="4267200"/>
          <p14:tracePt t="158582" x="3630613" y="4230688"/>
          <p14:tracePt t="158586" x="3692525" y="4192588"/>
          <p14:tracePt t="158595" x="3792538" y="4141788"/>
          <p14:tracePt t="158606" x="3879850" y="4117975"/>
          <p14:tracePt t="158611" x="4017963" y="4079875"/>
          <p14:tracePt t="158621" x="4081463" y="4067175"/>
          <p14:tracePt t="158625" x="4205288" y="4067175"/>
          <p14:tracePt t="158636" x="4243388" y="4054475"/>
          <p14:tracePt t="158646" x="4281488" y="4029075"/>
          <p14:tracePt t="158652" x="4294188" y="4029075"/>
          <p14:tracePt t="158661" x="4305300" y="4017963"/>
          <p14:tracePt t="158675" x="4318000" y="4017963"/>
          <p14:tracePt t="158691" x="4318000" y="4005263"/>
          <p14:tracePt t="158705" x="4330700" y="3992563"/>
          <p14:tracePt t="158711" x="4343400" y="3979863"/>
          <p14:tracePt t="158722" x="4356100" y="3954463"/>
          <p14:tracePt t="158725" x="4394200" y="3929063"/>
          <p14:tracePt t="158737" x="4456113" y="3867150"/>
          <p14:tracePt t="158747" x="4543425" y="3841750"/>
          <p14:tracePt t="158752" x="4643438" y="3829050"/>
          <p14:tracePt t="158761" x="4719638" y="3803650"/>
          <p14:tracePt t="158769" x="4794250" y="3803650"/>
          <p14:tracePt t="158777" x="4819650" y="3803650"/>
          <p14:tracePt t="158788" x="4868863" y="3803650"/>
          <p14:tracePt t="158792" x="4894263" y="3803650"/>
          <p14:tracePt t="158802" x="4906963" y="3803650"/>
          <p14:tracePt t="158807" x="4956175" y="3803650"/>
          <p14:tracePt t="158818" x="4981575" y="3803650"/>
          <p14:tracePt t="158828" x="5006975" y="3803650"/>
          <p14:tracePt t="158832" x="5032375" y="3803650"/>
          <p14:tracePt t="158848" x="5045075" y="3803650"/>
          <p14:tracePt t="158960" x="5045075" y="3792538"/>
          <p14:tracePt t="158984" x="5045075" y="3767138"/>
          <p14:tracePt t="158990" x="5068888" y="3741738"/>
          <p14:tracePt t="159003" x="5068888" y="3729038"/>
          <p14:tracePt t="159014" x="5068888" y="3716338"/>
          <p14:tracePt t="159030" x="5081588" y="3703638"/>
          <p14:tracePt t="159039" x="5081588" y="3692525"/>
          <p14:tracePt t="159045" x="5094288" y="3679825"/>
          <p14:tracePt t="159079" x="5094288" y="3667125"/>
          <p14:tracePt t="159086" x="5106988" y="3654425"/>
          <p14:tracePt t="159109" x="5106988" y="3641725"/>
          <p14:tracePt t="159126" x="5119688" y="3641725"/>
          <p14:tracePt t="159145" x="5119688" y="3629025"/>
          <p14:tracePt t="159171" x="5119688" y="3603625"/>
          <p14:tracePt t="159195" x="5119688" y="3590925"/>
          <p14:tracePt t="159205" x="5119688" y="3579813"/>
          <p14:tracePt t="159211" x="5119688" y="3567113"/>
          <p14:tracePt t="159222" x="5106988" y="3554413"/>
          <p14:tracePt t="159245" x="5094288" y="3529013"/>
          <p14:tracePt t="159252" x="5081588" y="3529013"/>
          <p14:tracePt t="159271" x="5057775" y="3516313"/>
          <p14:tracePt t="159286" x="5045075" y="3503613"/>
          <p14:tracePt t="159302" x="5032375" y="3490913"/>
          <p14:tracePt t="159337" x="5019675" y="3490913"/>
          <p14:tracePt t="159357" x="5019675" y="3479800"/>
          <p14:tracePt t="159372" x="5019675" y="3467100"/>
          <p14:tracePt t="159539" x="5006975" y="3454400"/>
          <p14:tracePt t="159573" x="5006975" y="3441700"/>
          <p14:tracePt t="159590" x="4994275" y="3416300"/>
          <p14:tracePt t="159609" x="4981575" y="3416300"/>
          <p14:tracePt t="159623" x="4968875" y="3416300"/>
          <p14:tracePt t="159635" x="4968875" y="3403600"/>
          <p14:tracePt t="159725" x="4956175" y="3403600"/>
          <p14:tracePt t="159745" x="4956175" y="3390900"/>
          <p14:tracePt t="159896" x="4945063" y="3390900"/>
          <p14:tracePt t="159922" x="4932363" y="3390900"/>
          <p14:tracePt t="159935" x="4932363" y="3403600"/>
          <p14:tracePt t="159952" x="4932363" y="3429000"/>
          <p14:tracePt t="160144" x="4945063" y="3441700"/>
          <p14:tracePt t="160158" x="4956175" y="3441700"/>
          <p14:tracePt t="160168" x="4968875" y="3454400"/>
          <p14:tracePt t="160173" x="4994275" y="3454400"/>
          <p14:tracePt t="160183" x="4994275" y="3467100"/>
          <p14:tracePt t="160193" x="5019675" y="3467100"/>
          <p14:tracePt t="160208" x="5045075" y="3467100"/>
          <p14:tracePt t="160213" x="5057775" y="3467100"/>
          <p14:tracePt t="160224" x="5068888" y="3467100"/>
          <p14:tracePt t="160234" x="5094288" y="3467100"/>
          <p14:tracePt t="160240" x="5094288" y="3479800"/>
          <p14:tracePt t="160251" x="5106988" y="3479800"/>
          <p14:tracePt t="160263" x="5119688" y="3479800"/>
          <p14:tracePt t="160274" x="5132388" y="3479800"/>
          <p14:tracePt t="160496" x="5145088" y="3479800"/>
          <p14:tracePt t="160557" x="5145088" y="3467100"/>
          <p14:tracePt t="160561" x="5145088" y="3454400"/>
          <p14:tracePt t="160588" x="5145088" y="3441700"/>
          <p14:tracePt t="160611" x="5145088" y="3429000"/>
          <p14:tracePt t="160704" x="5145088" y="3416300"/>
          <p14:tracePt t="162115" x="5145088" y="3403600"/>
          <p14:tracePt t="162135" x="5145088" y="3390900"/>
          <p14:tracePt t="162139" x="5145088" y="3378200"/>
          <p14:tracePt t="162150" x="5145088" y="3367088"/>
          <p14:tracePt t="162156" x="5157788" y="3354388"/>
          <p14:tracePt t="162166" x="5157788" y="3341688"/>
          <p14:tracePt t="162176" x="5157788" y="3316288"/>
          <p14:tracePt t="162190" x="5157788" y="3290888"/>
          <p14:tracePt t="162196" x="5157788" y="3267075"/>
          <p14:tracePt t="162216" x="5157788" y="3241675"/>
          <p14:tracePt t="162221" x="5157788" y="3228975"/>
          <p14:tracePt t="162232" x="5157788" y="3216275"/>
          <p14:tracePt t="162235" x="5157788" y="3203575"/>
          <p14:tracePt t="162245" x="5157788" y="3190875"/>
          <p14:tracePt t="162256" x="5157788" y="3178175"/>
          <p14:tracePt t="162262" x="5157788" y="3165475"/>
          <p14:tracePt t="162272" x="5157788" y="3154363"/>
          <p14:tracePt t="162298" x="5157788" y="3128963"/>
          <p14:tracePt t="162301" x="5170488" y="3128963"/>
          <p14:tracePt t="162539" x="5157788" y="3165475"/>
          <p14:tracePt t="162543" x="5145088" y="3241675"/>
          <p14:tracePt t="162553" x="5145088" y="3267075"/>
          <p14:tracePt t="162564" x="5132388" y="3316288"/>
          <p14:tracePt t="162569" x="5106988" y="3390900"/>
          <p14:tracePt t="162580" x="5106988" y="3429000"/>
          <p14:tracePt t="162584" x="5094288" y="3490913"/>
          <p14:tracePt t="162593" x="5094288" y="3541713"/>
          <p14:tracePt t="162604" x="5094288" y="3567113"/>
          <p14:tracePt t="162609" x="5094288" y="3603625"/>
          <p14:tracePt t="162619" x="5094288" y="3629025"/>
          <p14:tracePt t="162624" x="5094288" y="3654425"/>
          <p14:tracePt t="162645" x="5094288" y="3667125"/>
          <p14:tracePt t="162649" x="5094288" y="3679825"/>
          <p14:tracePt t="162771" x="5094288" y="3692525"/>
          <p14:tracePt t="162811" x="5094288" y="3667125"/>
          <p14:tracePt t="162815" x="5094288" y="3641725"/>
          <p14:tracePt t="162825" x="5094288" y="3590925"/>
          <p14:tracePt t="162832" x="5119688" y="3529013"/>
          <p14:tracePt t="162841" x="5119688" y="3490913"/>
          <p14:tracePt t="162852" x="5132388" y="3441700"/>
          <p14:tracePt t="162855" x="5132388" y="3390900"/>
          <p14:tracePt t="162866" x="5157788" y="3341688"/>
          <p14:tracePt t="162871" x="5157788" y="3303588"/>
          <p14:tracePt t="162882" x="5157788" y="3254375"/>
          <p14:tracePt t="162892" x="5157788" y="3216275"/>
          <p14:tracePt t="162899" x="5157788" y="3190875"/>
          <p14:tracePt t="162908" x="5157788" y="3154363"/>
          <p14:tracePt t="162911" x="5157788" y="3128963"/>
          <p14:tracePt t="162921" x="5157788" y="3103563"/>
          <p14:tracePt t="162932" x="5157788" y="3090863"/>
          <p14:tracePt t="162947" x="5157788" y="3078163"/>
          <p14:tracePt t="163013" x="5157788" y="3065463"/>
          <p14:tracePt t="163063" x="5157788" y="3041650"/>
          <p14:tracePt t="163109" x="5170488" y="3041650"/>
          <p14:tracePt t="163249" x="5170488" y="3054350"/>
          <p14:tracePt t="163260" x="5170488" y="3103563"/>
          <p14:tracePt t="163265" x="5170488" y="3165475"/>
          <p14:tracePt t="163275" x="5170488" y="3203575"/>
          <p14:tracePt t="163286" x="5170488" y="3254375"/>
          <p14:tracePt t="163289" x="5170488" y="3290888"/>
          <p14:tracePt t="163299" x="5170488" y="3316288"/>
          <p14:tracePt t="163305" x="5170488" y="3341688"/>
          <p14:tracePt t="163316" x="5170488" y="3367088"/>
          <p14:tracePt t="163329" x="5157788" y="3390900"/>
          <p14:tracePt t="163345" x="5157788" y="3403600"/>
          <p14:tracePt t="163356" x="5157788" y="3429000"/>
          <p14:tracePt t="163365" x="5157788" y="3441700"/>
          <p14:tracePt t="163371" x="5157788" y="3454400"/>
          <p14:tracePt t="163382" x="5157788" y="3479800"/>
          <p14:tracePt t="163385" x="5157788" y="3490913"/>
          <p14:tracePt t="163396" x="5157788" y="3503613"/>
          <p14:tracePt t="163406" x="5157788" y="3516313"/>
          <p14:tracePt t="163421" x="5157788" y="3529013"/>
          <p14:tracePt t="163436" x="5157788" y="3541713"/>
          <p14:tracePt t="163573" x="5157788" y="3529013"/>
          <p14:tracePt t="163587" x="5157788" y="3516313"/>
          <p14:tracePt t="163598" x="5181600" y="3479800"/>
          <p14:tracePt t="163603" x="5181600" y="3454400"/>
          <p14:tracePt t="163624" x="5194300" y="3429000"/>
          <p14:tracePt t="163637" x="5194300" y="3378200"/>
          <p14:tracePt t="163643" x="5207000" y="3354388"/>
          <p14:tracePt t="163653" x="5207000" y="3328988"/>
          <p14:tracePt t="163664" x="5207000" y="3303588"/>
          <p14:tracePt t="163667" x="5207000" y="3278188"/>
          <p14:tracePt t="163677" x="5219700" y="3241675"/>
          <p14:tracePt t="163683" x="5219700" y="3216275"/>
          <p14:tracePt t="163693" x="5219700" y="3190875"/>
          <p14:tracePt t="163704" x="5219700" y="3178175"/>
          <p14:tracePt t="163709" x="5232400" y="3154363"/>
          <p14:tracePt t="163720" x="5232400" y="3141663"/>
          <p14:tracePt t="163749" x="5232400" y="3116263"/>
          <p14:tracePt t="163763" x="5232400" y="3103563"/>
          <p14:tracePt t="163783" x="5232400" y="3090863"/>
          <p14:tracePt t="163829" x="5232400" y="3078163"/>
          <p14:tracePt t="164011" x="5232400" y="3065463"/>
          <p14:tracePt t="164028" x="5219700" y="3065463"/>
          <p14:tracePt t="164037" x="5219700" y="3103563"/>
          <p14:tracePt t="164041" x="5181600" y="3141663"/>
          <p14:tracePt t="164052" x="5170488" y="3178175"/>
          <p14:tracePt t="164058" x="5157788" y="3216275"/>
          <p14:tracePt t="164068" x="5119688" y="3278188"/>
          <p14:tracePt t="164077" x="5094288" y="3341688"/>
          <p14:tracePt t="164081" x="5081588" y="3378200"/>
          <p14:tracePt t="164092" x="5068888" y="3416300"/>
          <p14:tracePt t="164098" x="5068888" y="3441700"/>
          <p14:tracePt t="164108" x="5068888" y="3479800"/>
          <p14:tracePt t="164114" x="5068888" y="3503613"/>
          <p14:tracePt t="164124" x="5068888" y="3529013"/>
          <p14:tracePt t="164133" x="5068888" y="3554413"/>
          <p14:tracePt t="164137" x="5068888" y="3590925"/>
          <p14:tracePt t="164148" x="5068888" y="3603625"/>
          <p14:tracePt t="164164" x="5068888" y="3629025"/>
          <p14:tracePt t="164180" x="5068888" y="3654425"/>
          <p14:tracePt t="164325" x="5068888" y="3667125"/>
          <p14:tracePt t="164356" x="5094288" y="3667125"/>
          <p14:tracePt t="164371" x="5106988" y="3667125"/>
          <p14:tracePt t="164381" x="5119688" y="3654425"/>
          <p14:tracePt t="164386" x="5132388" y="3641725"/>
          <p14:tracePt t="164396" x="5145088" y="3629025"/>
          <p14:tracePt t="164405" x="5157788" y="3616325"/>
          <p14:tracePt t="164411" x="5181600" y="3590925"/>
          <p14:tracePt t="164422" x="5194300" y="3567113"/>
          <p14:tracePt t="164426" x="5194300" y="3554413"/>
          <p14:tracePt t="164436" x="5207000" y="3541713"/>
          <p14:tracePt t="164447" x="5219700" y="3529013"/>
          <p14:tracePt t="164462" x="5232400" y="3529013"/>
          <p14:tracePt t="164465" x="5245100" y="3529013"/>
          <p14:tracePt t="164487" x="5245100" y="3516313"/>
          <p14:tracePt t="164518" x="5245100" y="3503613"/>
          <p14:tracePt t="164760" x="5245100" y="3490913"/>
          <p14:tracePt t="164830" x="5245100" y="3479800"/>
          <p14:tracePt t="164905" x="5245100" y="3467100"/>
          <p14:tracePt t="164915" x="5245100" y="3454400"/>
          <p14:tracePt t="164936" x="5232400" y="3441700"/>
          <p14:tracePt t="166881" x="5245100" y="3441700"/>
          <p14:tracePt t="166891" x="5257800" y="3441700"/>
          <p14:tracePt t="166898" x="5294313" y="3454400"/>
          <p14:tracePt t="166908" x="5332413" y="3454400"/>
          <p14:tracePt t="166917" x="5370513" y="3467100"/>
          <p14:tracePt t="166921" x="5383213" y="3467100"/>
          <p14:tracePt t="166933" x="5407025" y="3467100"/>
          <p14:tracePt t="166937" x="5432425" y="3467100"/>
          <p14:tracePt t="166947" x="5457825" y="3479800"/>
          <p14:tracePt t="166957" x="5483225" y="3479800"/>
          <p14:tracePt t="166979" x="5557838" y="3503613"/>
          <p14:tracePt t="166987" x="5570538" y="3503613"/>
          <p14:tracePt t="166997" x="5595938" y="3503613"/>
          <p14:tracePt t="167003" x="5619750" y="3503613"/>
          <p14:tracePt t="167013" x="5645150" y="3503613"/>
          <p14:tracePt t="167019" x="5670550" y="3503613"/>
          <p14:tracePt t="167030" x="5695950" y="3503613"/>
          <p14:tracePt t="167040" x="5745163" y="3529013"/>
          <p14:tracePt t="167044" x="5757863" y="3529013"/>
          <p14:tracePt t="167054" x="5783263" y="3529013"/>
          <p14:tracePt t="167061" x="5821363" y="3529013"/>
          <p14:tracePt t="167070" x="5857875" y="3529013"/>
          <p14:tracePt t="167079" x="5883275" y="3529013"/>
          <p14:tracePt t="167083" x="5908675" y="3529013"/>
          <p14:tracePt t="167093" x="5932488" y="3529013"/>
          <p14:tracePt t="167100" x="5970588" y="3529013"/>
          <p14:tracePt t="167112" x="5995988" y="3529013"/>
          <p14:tracePt t="167123" x="6008688" y="3529013"/>
          <p14:tracePt t="167136" x="6021388" y="3529013"/>
          <p14:tracePt t="167140" x="6034088" y="3529013"/>
          <p14:tracePt t="167150" x="6045200" y="3529013"/>
          <p14:tracePt t="167161" x="6057900" y="3529013"/>
          <p14:tracePt t="167165" x="6070600" y="3529013"/>
          <p14:tracePt t="167270" x="6057900" y="3529013"/>
          <p14:tracePt t="167276" x="5995988" y="3529013"/>
          <p14:tracePt t="167285" x="5932488" y="3529013"/>
          <p14:tracePt t="167295" x="5845175" y="3529013"/>
          <p14:tracePt t="167301" x="5783263" y="3529013"/>
          <p14:tracePt t="167312" x="5708650" y="3529013"/>
          <p14:tracePt t="167316" x="5645150" y="3529013"/>
          <p14:tracePt t="167325" x="5595938" y="3529013"/>
          <p14:tracePt t="167336" x="5557838" y="3529013"/>
          <p14:tracePt t="167341" x="5507038" y="3529013"/>
          <p14:tracePt t="167351" x="5483225" y="3529013"/>
          <p14:tracePt t="167356" x="5445125" y="3529013"/>
          <p14:tracePt t="167367" x="5419725" y="3529013"/>
          <p14:tracePt t="167382" x="5407025" y="3529013"/>
          <p14:tracePt t="167392" x="5394325" y="3529013"/>
          <p14:tracePt t="167398" x="5383213" y="3541713"/>
          <p14:tracePt t="167417" x="5370513" y="3541713"/>
          <p14:tracePt t="167422" x="5357813" y="3554413"/>
          <p14:tracePt t="167659" x="5407025" y="3554413"/>
          <p14:tracePt t="167669" x="5445125" y="3554413"/>
          <p14:tracePt t="167673" x="5483225" y="3554413"/>
          <p14:tracePt t="167684" x="5519738" y="3554413"/>
          <p14:tracePt t="167694" x="5570538" y="3554413"/>
          <p14:tracePt t="167700" x="5607050" y="3554413"/>
          <p14:tracePt t="167710" x="5657850" y="3554413"/>
          <p14:tracePt t="167713" x="5695950" y="3554413"/>
          <p14:tracePt t="167723" x="5745163" y="3554413"/>
          <p14:tracePt t="167735" x="5783263" y="3554413"/>
          <p14:tracePt t="167739" x="5821363" y="3554413"/>
          <p14:tracePt t="167749" x="5857875" y="3554413"/>
          <p14:tracePt t="167755" x="5895975" y="3554413"/>
          <p14:tracePt t="167765" x="5921375" y="3554413"/>
          <p14:tracePt t="167779" x="5932488" y="3554413"/>
          <p14:tracePt t="167790" x="5945188" y="3554413"/>
          <p14:tracePt t="167796" x="5957888" y="3554413"/>
          <p14:tracePt t="167805" x="5970588" y="3554413"/>
          <p14:tracePt t="167819" x="5983288" y="3554413"/>
          <p14:tracePt t="167829" x="5995988" y="3554413"/>
          <p14:tracePt t="167835" x="6008688" y="3554413"/>
          <p14:tracePt t="167861" x="6034088" y="3554413"/>
          <p14:tracePt t="168355" x="6008688" y="3554413"/>
          <p14:tracePt t="168365" x="5983288" y="3554413"/>
          <p14:tracePt t="168375" x="5970588" y="3567113"/>
          <p14:tracePt t="168379" x="5957888" y="3579813"/>
          <p14:tracePt t="168390" x="5908675" y="3616325"/>
          <p14:tracePt t="168395" x="5895975" y="3654425"/>
          <p14:tracePt t="168405" x="5870575" y="3667125"/>
          <p14:tracePt t="168415" x="5845175" y="3692525"/>
          <p14:tracePt t="168419" x="5821363" y="3741738"/>
          <p14:tracePt t="168430" x="5770563" y="3803650"/>
          <p14:tracePt t="168436" x="5745163" y="3829050"/>
          <p14:tracePt t="168446" x="5695950" y="3867150"/>
          <p14:tracePt t="168455" x="5657850" y="3905250"/>
          <p14:tracePt t="168461" x="5645150" y="3916363"/>
          <p14:tracePt t="168471" x="5619750" y="3929063"/>
          <p14:tracePt t="168476" x="5570538" y="3954463"/>
          <p14:tracePt t="168485" x="5495925" y="3992563"/>
          <p14:tracePt t="168495" x="5457825" y="4017963"/>
          <p14:tracePt t="168501" x="5407025" y="4029075"/>
          <p14:tracePt t="168511" x="5345113" y="4067175"/>
          <p14:tracePt t="168517" x="5294313" y="4079875"/>
          <p14:tracePt t="168527" x="5207000" y="4117975"/>
          <p14:tracePt t="168538" x="5106988" y="4167188"/>
          <p14:tracePt t="168543" x="5045075" y="4179888"/>
          <p14:tracePt t="168551" x="4919663" y="4267200"/>
          <p14:tracePt t="168557" x="4732338" y="4379913"/>
          <p14:tracePt t="168568" x="4543425" y="4467225"/>
          <p14:tracePt t="168578" x="4243388" y="4605338"/>
          <p14:tracePt t="168581" x="3979863" y="4756150"/>
          <p14:tracePt t="168592" x="3692525" y="4868863"/>
          <p14:tracePt t="168598" x="3441700" y="4981575"/>
          <p14:tracePt t="168608" x="3192463" y="5092700"/>
          <p14:tracePt t="168621" x="2916238" y="5168900"/>
          <p14:tracePt t="168627" x="2716213" y="5205413"/>
          <p14:tracePt t="168631" x="2565400" y="5256213"/>
          <p14:tracePt t="168642" x="2416175" y="5294313"/>
          <p14:tracePt t="168648" x="2290763" y="5318125"/>
          <p14:tracePt t="168657" x="2203450" y="5330825"/>
          <p14:tracePt t="168661" x="2139950" y="5330825"/>
          <p14:tracePt t="168672" x="2090738" y="5330825"/>
          <p14:tracePt t="168681" x="2052638" y="5330825"/>
          <p14:tracePt t="168687" x="2027238" y="5330825"/>
          <p14:tracePt t="168697" x="1978025" y="5330825"/>
          <p14:tracePt t="168701" x="1939925" y="5330825"/>
          <p14:tracePt t="168711" x="1890713" y="5330825"/>
          <p14:tracePt t="168721" x="1865313" y="5330825"/>
          <p14:tracePt t="168727" x="1801813" y="5330825"/>
          <p14:tracePt t="168737" x="1727200" y="5330825"/>
          <p14:tracePt t="168744" x="1652588" y="5318125"/>
          <p14:tracePt t="168754" x="1614488" y="5318125"/>
          <p14:tracePt t="168764" x="1539875" y="5305425"/>
          <p14:tracePt t="168768" x="1489075" y="5281613"/>
          <p14:tracePt t="168777" x="1427163" y="5268913"/>
          <p14:tracePt t="168784" x="1401763" y="5256213"/>
          <p14:tracePt t="168793" x="1363663" y="5230813"/>
          <p14:tracePt t="168803" x="1339850" y="5230813"/>
          <p14:tracePt t="168808" x="1301750" y="5194300"/>
          <p14:tracePt t="168817" x="1263650" y="5181600"/>
          <p14:tracePt t="168823" x="1201738" y="5130800"/>
          <p14:tracePt t="168833" x="1176338" y="5092700"/>
          <p14:tracePt t="168843" x="1089025" y="5043488"/>
          <p14:tracePt t="168848" x="1050925" y="5018088"/>
          <p14:tracePt t="168857" x="1027113" y="4981575"/>
          <p14:tracePt t="168863" x="989013" y="4943475"/>
          <p14:tracePt t="168873" x="976313" y="4930775"/>
          <p14:tracePt t="168883" x="963613" y="4918075"/>
          <p14:tracePt t="170295" x="976313" y="4918075"/>
          <p14:tracePt t="170301" x="1014413" y="4892675"/>
          <p14:tracePt t="170311" x="1076325" y="4892675"/>
          <p14:tracePt t="170315" x="1101725" y="4892675"/>
          <p14:tracePt t="170325" x="1163638" y="4879975"/>
          <p14:tracePt t="170336" x="1201738" y="4879975"/>
          <p14:tracePt t="170342" x="1263650" y="4879975"/>
          <p14:tracePt t="170352" x="1327150" y="4879975"/>
          <p14:tracePt t="170355" x="1376363" y="4879975"/>
          <p14:tracePt t="170365" x="1414463" y="4879975"/>
          <p14:tracePt t="170375" x="1465263" y="4879975"/>
          <p14:tracePt t="170381" x="1501775" y="4879975"/>
          <p14:tracePt t="170398" x="1527175" y="4879975"/>
          <p14:tracePt t="170408" x="1539875" y="4879975"/>
          <p14:tracePt t="170417" x="1552575" y="4879975"/>
          <p14:tracePt t="170421" x="1565275" y="4879975"/>
          <p14:tracePt t="170431" x="1577975" y="4879975"/>
          <p14:tracePt t="170438" x="1589088" y="4879975"/>
          <p14:tracePt t="170458" x="1614488" y="4868863"/>
          <p14:tracePt t="170461" x="1614488" y="4856163"/>
          <p14:tracePt t="170472" x="1627188" y="4856163"/>
          <p14:tracePt t="170478" x="1627188" y="4843463"/>
          <p14:tracePt t="170498" x="1639888" y="4843463"/>
          <p14:tracePt t="170513" x="1652588" y="4818063"/>
          <p14:tracePt t="170527" x="1665288" y="4818063"/>
          <p14:tracePt t="170543" x="1689100" y="4792663"/>
          <p14:tracePt t="170558" x="1714500" y="4792663"/>
          <p14:tracePt t="170567" x="1727200" y="4768850"/>
          <p14:tracePt t="170577" x="1765300" y="4768850"/>
          <p14:tracePt t="170583" x="1827213" y="4768850"/>
          <p14:tracePt t="170593" x="1903413" y="4768850"/>
          <p14:tracePt t="170597" x="2003425" y="4768850"/>
          <p14:tracePt t="170608" x="2103438" y="4768850"/>
          <p14:tracePt t="170619" x="2228850" y="4768850"/>
          <p14:tracePt t="170625" x="2328863" y="4768850"/>
          <p14:tracePt t="170634" x="2465388" y="4768850"/>
          <p14:tracePt t="170641" x="2590800" y="4805363"/>
          <p14:tracePt t="170649" x="2703513" y="4818063"/>
          <p14:tracePt t="170660" x="2828925" y="4856163"/>
          <p14:tracePt t="170663" x="2928938" y="4879975"/>
          <p14:tracePt t="170674" x="2992438" y="4892675"/>
          <p14:tracePt t="170679" x="3054350" y="4918075"/>
          <p14:tracePt t="170690" x="3079750" y="4918075"/>
          <p14:tracePt t="170699" x="3092450" y="4943475"/>
          <p14:tracePt t="170705" x="3103563" y="4943475"/>
          <p14:tracePt t="170720" x="3116263" y="4943475"/>
          <p14:tracePt t="170745" x="3116263" y="4956175"/>
          <p14:tracePt t="170756" x="3128963" y="4968875"/>
          <p14:tracePt t="170769" x="3141663" y="4968875"/>
          <p14:tracePt t="171621" x="3141663" y="4981575"/>
          <p14:tracePt t="171647" x="3128963" y="4981575"/>
          <p14:tracePt t="171684" x="3103563" y="4981575"/>
          <p14:tracePt t="171713" x="3103563" y="4992688"/>
          <p14:tracePt t="171734" x="3092450" y="4992688"/>
          <p14:tracePt t="171744" x="3054350" y="5005388"/>
          <p14:tracePt t="171760" x="3028950" y="5018088"/>
          <p14:tracePt t="171770" x="3003550" y="5030788"/>
          <p14:tracePt t="171774" x="2967038" y="5043488"/>
          <p14:tracePt t="171790" x="2954338" y="5043488"/>
          <p14:tracePt t="171809" x="2941638" y="5043488"/>
          <p14:tracePt t="171813" x="2928938" y="5043488"/>
          <p14:tracePt t="171936" x="2903538" y="5043488"/>
          <p14:tracePt t="171940" x="2879725" y="5018088"/>
          <p14:tracePt t="171959" x="2854325" y="5018088"/>
          <p14:tracePt t="171967" x="2841625" y="4992688"/>
          <p14:tracePt t="171982" x="2828925" y="4981575"/>
          <p14:tracePt t="172201" x="2816225" y="4981575"/>
          <p14:tracePt t="172263" x="2803525" y="4968875"/>
          <p14:tracePt t="172363" x="2803525" y="4956175"/>
          <p14:tracePt t="172380" x="2803525" y="4943475"/>
          <p14:tracePt t="172383" x="2803525" y="4930775"/>
          <p14:tracePt t="172403" x="2803525" y="4918075"/>
          <p14:tracePt t="172419" x="2803525" y="4905375"/>
          <p14:tracePt t="172433" x="2803525" y="4892675"/>
          <p14:tracePt t="172456" x="2803525" y="4879975"/>
          <p14:tracePt t="172480" x="2803525" y="4868863"/>
          <p14:tracePt t="172519" x="2816225" y="4856163"/>
          <p14:tracePt t="172576" x="2828925" y="4856163"/>
          <p14:tracePt t="172615" x="2841625" y="4843463"/>
          <p14:tracePt t="172631" x="2854325" y="4830763"/>
          <p14:tracePt t="172641" x="2867025" y="4830763"/>
          <p14:tracePt t="172645" x="2879725" y="4830763"/>
          <p14:tracePt t="172656" x="2890838" y="4830763"/>
          <p14:tracePt t="172665" x="2916238" y="4830763"/>
          <p14:tracePt t="172672" x="2928938" y="4830763"/>
          <p14:tracePt t="172681" x="2941638" y="4830763"/>
          <p14:tracePt t="172685" x="2954338" y="4830763"/>
          <p14:tracePt t="172695" x="2967038" y="4830763"/>
          <p14:tracePt t="172708" x="2992438" y="4830763"/>
          <p14:tracePt t="172711" x="3003550" y="4830763"/>
          <p14:tracePt t="172722" x="3028950" y="4830763"/>
          <p14:tracePt t="172727" x="3041650" y="4830763"/>
          <p14:tracePt t="172748" x="3067050" y="4830763"/>
          <p14:tracePt t="172778" x="3079750" y="4830763"/>
          <p14:tracePt t="173171" x="3079750" y="4843463"/>
          <p14:tracePt t="173185" x="3079750" y="4856163"/>
          <p14:tracePt t="173195" x="3079750" y="4868863"/>
          <p14:tracePt t="175032" x="3128963" y="4830763"/>
          <p14:tracePt t="175037" x="3205163" y="4818063"/>
          <p14:tracePt t="175047" x="3317875" y="4792663"/>
          <p14:tracePt t="175057" x="3454400" y="4779963"/>
          <p14:tracePt t="175061" x="3605213" y="4743450"/>
          <p14:tracePt t="175073" x="3730625" y="4730750"/>
          <p14:tracePt t="175077" x="3956050" y="4656138"/>
          <p14:tracePt t="175088" x="4156075" y="4605338"/>
          <p14:tracePt t="175097" x="4394200" y="4543425"/>
          <p14:tracePt t="175104" x="4681538" y="4443413"/>
          <p14:tracePt t="175113" x="4881563" y="4405313"/>
          <p14:tracePt t="175117" x="5057775" y="4341813"/>
          <p14:tracePt t="175127" x="5245100" y="4241800"/>
          <p14:tracePt t="175138" x="5407025" y="4179888"/>
          <p14:tracePt t="175144" x="5519738" y="4092575"/>
          <p14:tracePt t="175154" x="5619750" y="4041775"/>
          <p14:tracePt t="175157" x="5719763" y="3954463"/>
          <p14:tracePt t="175168" x="5795963" y="3892550"/>
          <p14:tracePt t="175177" x="5870575" y="3854450"/>
          <p14:tracePt t="175184" x="5921375" y="3816350"/>
          <p14:tracePt t="175194" x="5945188" y="3779838"/>
          <p14:tracePt t="175197" x="5983288" y="3779838"/>
          <p14:tracePt t="175208" x="5983288" y="3767138"/>
          <p14:tracePt t="175217" x="5995988" y="3741738"/>
          <p14:tracePt t="175333" x="5995988" y="3729038"/>
          <p14:tracePt t="175345" x="5995988" y="3716338"/>
          <p14:tracePt t="175350" x="5995988" y="3703638"/>
          <p14:tracePt t="175359" x="5995988" y="3679825"/>
          <p14:tracePt t="175375" x="5995988" y="3654425"/>
          <p14:tracePt t="175386" x="5995988" y="3616325"/>
          <p14:tracePt t="175389" x="5983288" y="3590925"/>
          <p14:tracePt t="175399" x="5970588" y="3567113"/>
          <p14:tracePt t="175405" x="5932488" y="3554413"/>
          <p14:tracePt t="175415" x="5921375" y="3516313"/>
          <p14:tracePt t="175425" x="5895975" y="3503613"/>
          <p14:tracePt t="175430" x="5857875" y="3479800"/>
          <p14:tracePt t="175439" x="5845175" y="3479800"/>
          <p14:tracePt t="175446" x="5821363" y="3479800"/>
          <p14:tracePt t="175456" x="5795963" y="3479800"/>
          <p14:tracePt t="175465" x="5770563" y="3479800"/>
          <p14:tracePt t="175471" x="5719763" y="3479800"/>
          <p14:tracePt t="175481" x="5683250" y="3479800"/>
          <p14:tracePt t="175486" x="5645150" y="3479800"/>
          <p14:tracePt t="175495" x="5632450" y="3479800"/>
          <p14:tracePt t="175535" x="5619750" y="3479800"/>
          <p14:tracePt t="175545" x="5607050" y="3479800"/>
          <p14:tracePt t="175561" x="5583238" y="3479800"/>
          <p14:tracePt t="175571" x="5570538" y="3479800"/>
          <p14:tracePt t="175577" x="5545138" y="3479800"/>
          <p14:tracePt t="175591" x="5532438" y="3479800"/>
          <p14:tracePt t="175612" x="5519738" y="3490913"/>
          <p14:tracePt t="175617" x="5507038" y="3490913"/>
          <p14:tracePt t="175627" x="5495925" y="3490913"/>
          <p14:tracePt t="175631" x="5457825" y="3516313"/>
          <p14:tracePt t="175643" x="5432425" y="3529013"/>
          <p14:tracePt t="175654" x="5383213" y="3554413"/>
          <p14:tracePt t="175657" x="5370513" y="3554413"/>
          <p14:tracePt t="175668" x="5319713" y="3579813"/>
          <p14:tracePt t="175674" x="5307013" y="3590925"/>
          <p14:tracePt t="175683" x="5281613" y="3603625"/>
          <p14:tracePt t="175693" x="5257800" y="3616325"/>
          <p14:tracePt t="175697" x="5219700" y="3629025"/>
          <p14:tracePt t="175713" x="5194300" y="3629025"/>
          <p14:tracePt t="175724" x="5194300" y="3641725"/>
          <p14:tracePt t="175757" x="5181600" y="3641725"/>
          <p14:tracePt t="175770" x="5181600" y="3629025"/>
          <p14:tracePt t="175773" x="5170488" y="3603625"/>
          <p14:tracePt t="175783" x="5170488" y="3590925"/>
          <p14:tracePt t="175793" x="5170488" y="3567113"/>
          <p14:tracePt t="175799" x="5170488" y="3541713"/>
          <p14:tracePt t="175810" x="5170488" y="3503613"/>
          <p14:tracePt t="175813" x="5170488" y="3467100"/>
          <p14:tracePt t="175824" x="5157788" y="3454400"/>
          <p14:tracePt t="175833" x="5145088" y="3441700"/>
          <p14:tracePt t="175919" x="5145088" y="3416300"/>
          <p14:tracePt t="175956" x="5145088" y="3403600"/>
          <p14:tracePt t="175960" x="5145088" y="3390900"/>
          <p14:tracePt t="176208" x="5132388" y="3403600"/>
          <p14:tracePt t="176228" x="5132388" y="3416300"/>
          <p14:tracePt t="176233" x="5132388" y="3441700"/>
          <p14:tracePt t="176241" x="5132388" y="3454400"/>
          <p14:tracePt t="176247" x="5132388" y="3467100"/>
          <p14:tracePt t="176257" x="5132388" y="3479800"/>
          <p14:tracePt t="176274" x="5132388" y="3490913"/>
          <p14:tracePt t="176288" x="5132388" y="3503613"/>
          <p14:tracePt t="176887" x="5132388" y="3490913"/>
          <p14:tracePt t="176903" x="5132388" y="3479800"/>
          <p14:tracePt t="176913" x="5132388" y="3467100"/>
          <p14:tracePt t="176938" x="5132388" y="3441700"/>
          <p14:tracePt t="176969" x="5132388" y="3429000"/>
          <p14:tracePt t="177246" x="5145088" y="3416300"/>
          <p14:tracePt t="177275" x="5157788" y="3416300"/>
          <p14:tracePt t="177285" x="5157788" y="3403600"/>
          <p14:tracePt t="178083" x="5157788" y="3416300"/>
          <p14:tracePt t="178093" x="5119688" y="3441700"/>
          <p14:tracePt t="178100" x="5094288" y="3454400"/>
          <p14:tracePt t="178110" x="5057775" y="3467100"/>
          <p14:tracePt t="178113" x="5032375" y="3467100"/>
          <p14:tracePt t="178149" x="5019675" y="3467100"/>
          <p14:tracePt t="178618" x="5006975" y="3467100"/>
          <p14:tracePt t="178634" x="4994275" y="3454400"/>
          <p14:tracePt t="178657" x="4994275" y="3429000"/>
          <p14:tracePt t="178753" x="4994275" y="3454400"/>
          <p14:tracePt t="178760" x="5006975" y="3467100"/>
          <p14:tracePt t="178771" x="5019675" y="3490913"/>
          <p14:tracePt t="178775" x="5019675" y="3503613"/>
          <p14:tracePt t="178785" x="5032375" y="3529013"/>
          <p14:tracePt t="178815" x="5032375" y="3541713"/>
          <p14:tracePt t="178876" x="5045075" y="3541713"/>
          <p14:tracePt t="178901" x="5045075" y="3529013"/>
          <p14:tracePt t="178907" x="5045075" y="3503613"/>
          <p14:tracePt t="178917" x="5045075" y="3490913"/>
          <p14:tracePt t="178928" x="5045075" y="3479800"/>
          <p14:tracePt t="178931" x="5045075" y="3467100"/>
          <p14:tracePt t="178957" x="5045075" y="3441700"/>
          <p14:tracePt t="179068" x="5057775" y="3429000"/>
          <p14:tracePt t="179159" x="5068888" y="3429000"/>
          <p14:tracePt t="179184" x="5081588" y="3429000"/>
          <p14:tracePt t="179200" x="5094288" y="3429000"/>
          <p14:tracePt t="179210" x="5106988" y="3378200"/>
          <p14:tracePt t="179224" x="5119688" y="3378200"/>
          <p14:tracePt t="179571" x="5119688" y="3390900"/>
          <p14:tracePt t="179592" x="5119688" y="3403600"/>
          <p14:tracePt t="179598" x="5119688" y="3416300"/>
          <p14:tracePt t="179607" x="5119688" y="3429000"/>
          <p14:tracePt t="179613" x="5119688" y="3441700"/>
          <p14:tracePt t="179637" x="5132388" y="3441700"/>
          <p14:tracePt t="179648" x="5132388" y="3454400"/>
          <p14:tracePt t="179687" x="5145088" y="3467100"/>
          <p14:tracePt t="179713" x="5157788" y="3467100"/>
          <p14:tracePt t="179729" x="5170488" y="3467100"/>
          <p14:tracePt t="179783" x="5181600" y="3467100"/>
          <p14:tracePt t="179800" x="5194300" y="3467100"/>
          <p14:tracePt t="179875" x="5207000" y="3467100"/>
          <p14:tracePt t="179900" x="5219700" y="3467100"/>
          <p14:tracePt t="179956" x="5219700" y="3454400"/>
          <p14:tracePt t="179975" x="5232400" y="3454400"/>
          <p14:tracePt t="179995" x="5232400" y="3441700"/>
          <p14:tracePt t="180011" x="5245100" y="3441700"/>
          <p14:tracePt t="180065" x="5245100" y="3429000"/>
          <p14:tracePt t="183657" x="5257800" y="3416300"/>
          <p14:tracePt t="183668" x="5294313" y="3416300"/>
          <p14:tracePt t="183678" x="5319713" y="3416300"/>
          <p14:tracePt t="183683" x="5332413" y="3416300"/>
          <p14:tracePt t="183693" x="5345113" y="3416300"/>
          <p14:tracePt t="183697" x="5357813" y="3416300"/>
          <p14:tracePt t="183707" x="5370513" y="3416300"/>
          <p14:tracePt t="183717" x="5394325" y="3416300"/>
          <p14:tracePt t="183723" x="5407025" y="3416300"/>
          <p14:tracePt t="183733" x="5419725" y="3416300"/>
          <p14:tracePt t="183748" x="5432425" y="3416300"/>
          <p14:tracePt t="183763" x="5445125" y="3416300"/>
          <p14:tracePt t="183794" x="5457825" y="3416300"/>
          <p14:tracePt t="183820" x="5470525" y="3403600"/>
          <p14:tracePt t="183965" x="5495925" y="3403600"/>
          <p14:tracePt t="183975" x="5545138" y="3403600"/>
          <p14:tracePt t="183979" x="5607050" y="3403600"/>
          <p14:tracePt t="183989" x="5745163" y="3490913"/>
          <p14:tracePt t="183996" x="5921375" y="3541713"/>
          <p14:tracePt t="184005" x="6134100" y="3616325"/>
          <p14:tracePt t="184015" x="6308725" y="3667125"/>
          <p14:tracePt t="184021" x="6472238" y="3716338"/>
          <p14:tracePt t="184031" x="6646863" y="3754438"/>
          <p14:tracePt t="184036" x="6784975" y="3792538"/>
          <p14:tracePt t="184046" x="6910388" y="3841750"/>
          <p14:tracePt t="184055" x="7010400" y="3867150"/>
          <p14:tracePt t="184062" x="7046913" y="3879850"/>
          <p14:tracePt t="184071" x="7072313" y="3905250"/>
          <p14:tracePt t="184076" x="7097713" y="3905250"/>
          <p14:tracePt t="184101" x="7110413" y="3905250"/>
          <p14:tracePt t="184201" x="7123113" y="3905250"/>
          <p14:tracePt t="184212" x="7134225" y="3916363"/>
          <p14:tracePt t="184227" x="7146925" y="3929063"/>
          <p14:tracePt t="184237" x="7172325" y="3941763"/>
          <p14:tracePt t="184244" x="7210425" y="3967163"/>
          <p14:tracePt t="184253" x="7259638" y="3979863"/>
          <p14:tracePt t="184263" x="7323138" y="4005263"/>
          <p14:tracePt t="184267" x="7359650" y="4017963"/>
          <p14:tracePt t="184278" x="7435850" y="4041775"/>
          <p14:tracePt t="184283" x="7459663" y="4054475"/>
          <p14:tracePt t="184295" x="7497763" y="4054475"/>
          <p14:tracePt t="184304" x="7523163" y="4054475"/>
          <p14:tracePt t="184307" x="7548563" y="4054475"/>
          <p14:tracePt t="184318" x="7572375" y="4067175"/>
          <p14:tracePt t="184324" x="7597775" y="4067175"/>
          <p14:tracePt t="184333" x="7648575" y="4067175"/>
          <p14:tracePt t="184345" x="7685088" y="4079875"/>
          <p14:tracePt t="184350" x="7735888" y="4079875"/>
          <p14:tracePt t="184360" x="7773988" y="4092575"/>
          <p14:tracePt t="184363" x="7797800" y="4092575"/>
          <p14:tracePt t="184373" x="7835900" y="4105275"/>
          <p14:tracePt t="184384" x="7861300" y="4129088"/>
          <p14:tracePt t="184390" x="7923213" y="4154488"/>
          <p14:tracePt t="184400" x="7999413" y="4192588"/>
          <p14:tracePt t="184404" x="8023225" y="4205288"/>
          <p14:tracePt t="184415" x="8035925" y="4217988"/>
          <p14:tracePt t="184426" x="8061325" y="4230688"/>
          <p14:tracePt t="184429" x="8061325" y="4241800"/>
          <p14:tracePt t="184439" x="8074025" y="4254500"/>
          <p14:tracePt t="184445" x="8086725" y="4279900"/>
          <p14:tracePt t="184455" x="8110538" y="4305300"/>
          <p14:tracePt t="184465" x="8110538" y="4318000"/>
          <p14:tracePt t="184469" x="8110538" y="4341813"/>
          <p14:tracePt t="184479" x="8110538" y="4367213"/>
          <p14:tracePt t="184485" x="8110538" y="4392613"/>
          <p14:tracePt t="184495" x="8110538" y="4418013"/>
          <p14:tracePt t="184505" x="8135938" y="4454525"/>
          <p14:tracePt t="184510" x="8135938" y="4479925"/>
          <p14:tracePt t="184519" x="8135938" y="4505325"/>
          <p14:tracePt t="184535" x="8135938" y="4530725"/>
          <p14:tracePt t="184546" x="8135938" y="4554538"/>
          <p14:tracePt t="184550" x="8148638" y="4592638"/>
          <p14:tracePt t="184560" x="8161338" y="4605338"/>
          <p14:tracePt t="184565" x="8161338" y="4630738"/>
          <p14:tracePt t="184575" x="8186738" y="4643438"/>
          <p14:tracePt t="184585" x="8186738" y="4656138"/>
          <p14:tracePt t="184591" x="8212138" y="4667250"/>
          <p14:tracePt t="184606" x="8223250" y="4692650"/>
          <p14:tracePt t="184615" x="8235950" y="4692650"/>
          <p14:tracePt t="184632" x="8248650" y="4692650"/>
          <p14:tracePt t="184641" x="8299450" y="4718050"/>
          <p14:tracePt t="184655" x="8324850" y="4718050"/>
          <p14:tracePt t="184665" x="8348663" y="4718050"/>
          <p14:tracePt t="184671" x="8361363" y="4718050"/>
          <p14:tracePt t="184681" x="8399463" y="4730750"/>
          <p14:tracePt t="184697" x="8412163" y="4730750"/>
          <p14:tracePt t="184707" x="8424863" y="4730750"/>
          <p14:tracePt t="184728" x="8448675" y="4730750"/>
          <p14:tracePt t="184762" x="8461375" y="4730750"/>
          <p14:tracePt t="184768" x="8474075" y="4730750"/>
          <p14:tracePt t="184778" x="8486775" y="4718050"/>
          <p14:tracePt t="184787" x="8524875" y="4718050"/>
          <p14:tracePt t="184794" x="8537575" y="4705350"/>
          <p14:tracePt t="184808" x="8574088" y="4692650"/>
          <p14:tracePt t="184833" x="8586788" y="4679950"/>
          <p14:tracePt t="184843" x="8599488" y="4679950"/>
          <p14:tracePt t="184848" x="8612188" y="4679950"/>
          <p14:tracePt t="184867" x="8624888" y="4679950"/>
          <p14:tracePt t="184899" x="8637588" y="4656138"/>
          <p14:tracePt t="184909" x="8650288" y="4656138"/>
          <p14:tracePt t="184913" x="8661400" y="4656138"/>
          <p14:tracePt t="184949" x="8686800" y="4656138"/>
          <p14:tracePt t="184963" x="8724900" y="4630738"/>
          <p14:tracePt t="184979" x="8737600" y="4630738"/>
          <p14:tracePt t="184989" x="8750300" y="4618038"/>
          <p14:tracePt t="185005" x="8774113" y="4618038"/>
          <p14:tracePt t="185015" x="8774113" y="4605338"/>
          <p14:tracePt t="185030" x="8786813" y="4592638"/>
          <p14:tracePt t="185045" x="8799513" y="4579938"/>
          <p14:tracePt t="185065" x="8812213" y="4579938"/>
          <p14:tracePt t="185079" x="8812213" y="4567238"/>
          <p14:tracePt t="185090" x="8824913" y="4567238"/>
          <p14:tracePt t="185110" x="8824913" y="4554538"/>
          <p14:tracePt t="185131" x="8837613" y="4543425"/>
          <p14:tracePt t="185155" x="8837613" y="4530725"/>
          <p14:tracePt t="185171" x="8837613" y="4518025"/>
          <p14:tracePt t="185181" x="8837613" y="4505325"/>
          <p14:tracePt t="185185" x="8837613" y="4492625"/>
          <p14:tracePt t="185195" x="8837613" y="4479925"/>
          <p14:tracePt t="185237" x="8837613" y="4454525"/>
          <p14:tracePt t="185705" x="8837613" y="4467225"/>
          <p14:tracePt t="185721" x="8837613" y="4492625"/>
          <p14:tracePt t="185731" x="8824913" y="4492625"/>
          <p14:tracePt t="185745" x="8812213" y="4505325"/>
          <p14:tracePt t="185755" x="8786813" y="4518025"/>
          <p14:tracePt t="185761" x="8712200" y="4554538"/>
          <p14:tracePt t="185771" x="8612188" y="4579938"/>
          <p14:tracePt t="185777" x="8461375" y="4592638"/>
          <p14:tracePt t="185785" x="8235950" y="4592638"/>
          <p14:tracePt t="185796" x="7886700" y="4592638"/>
          <p14:tracePt t="185802" x="7410450" y="4592638"/>
          <p14:tracePt t="185811" x="6708775" y="4592638"/>
          <p14:tracePt t="185818" x="5957888" y="4592638"/>
          <p14:tracePt t="185827" x="5181600" y="4592638"/>
          <p14:tracePt t="185837" x="4330700" y="4592638"/>
          <p14:tracePt t="185841" x="3429000" y="4592638"/>
          <p14:tracePt t="185851" x="2478088" y="4592638"/>
          <p14:tracePt t="185857" x="1627188" y="4592638"/>
          <p14:tracePt t="185867" x="889000" y="4592638"/>
          <p14:tracePt t="185877" x="450850" y="4592638"/>
          <p14:tracePt t="185881" x="200025" y="4592638"/>
          <p14:tracePt t="185892" x="61913" y="4592638"/>
          <p14:tracePt t="186003" x="61913" y="4779963"/>
          <p14:tracePt t="186007" x="112713" y="4830763"/>
          <p14:tracePt t="186018" x="138113" y="4856163"/>
          <p14:tracePt t="186023" x="200025" y="4905375"/>
          <p14:tracePt t="186033" x="300038" y="4943475"/>
          <p14:tracePt t="186044" x="425450" y="4981575"/>
          <p14:tracePt t="186048" x="525463" y="5030788"/>
          <p14:tracePt t="186057" x="638175" y="5056188"/>
          <p14:tracePt t="186064" x="688975" y="5056188"/>
          <p14:tracePt t="186073" x="801688" y="5081588"/>
          <p14:tracePt t="186083" x="925513" y="5081588"/>
          <p14:tracePt t="186089" x="1038225" y="5081588"/>
          <p14:tracePt t="186099" x="1189038" y="5056188"/>
          <p14:tracePt t="186103" x="1327150" y="5018088"/>
          <p14:tracePt t="186114" x="1452563" y="4981575"/>
          <p14:tracePt t="186123" x="1565275" y="4930775"/>
          <p14:tracePt t="186129" x="1665288" y="4892675"/>
          <p14:tracePt t="186137" x="1752600" y="4843463"/>
          <p14:tracePt t="186147" x="1827213" y="4779963"/>
          <p14:tracePt t="186153" x="1865313" y="4743450"/>
          <p14:tracePt t="186164" x="1927225" y="4692650"/>
          <p14:tracePt t="186167" x="1939925" y="4656138"/>
          <p14:tracePt t="186178" x="1965325" y="4618038"/>
          <p14:tracePt t="186188" x="1978025" y="4605338"/>
          <p14:tracePt t="186195" x="1978025" y="4592638"/>
          <p14:tracePt t="186289" x="1990725" y="4592638"/>
          <p14:tracePt t="186295" x="2014538" y="4630738"/>
          <p14:tracePt t="186305" x="2027238" y="4643438"/>
          <p14:tracePt t="186315" x="2052638" y="4667250"/>
          <p14:tracePt t="186329" x="2065338" y="4679950"/>
          <p14:tracePt t="186336" x="2078038" y="4679950"/>
          <p14:tracePt t="186345" x="2116138" y="4679950"/>
          <p14:tracePt t="186355" x="2152650" y="4679950"/>
          <p14:tracePt t="186360" x="2203450" y="4679950"/>
          <p14:tracePt t="186369" x="2265363" y="4679950"/>
          <p14:tracePt t="186377" x="2316163" y="4679950"/>
          <p14:tracePt t="186385" x="2365375" y="4679950"/>
          <p14:tracePt t="186395" x="2416175" y="4679950"/>
          <p14:tracePt t="186400" x="2503488" y="4667250"/>
          <p14:tracePt t="186410" x="2565400" y="4643438"/>
          <p14:tracePt t="186415" x="2654300" y="4630738"/>
          <p14:tracePt t="186425" x="2741613" y="4618038"/>
          <p14:tracePt t="186435" x="2841625" y="4618038"/>
          <p14:tracePt t="186443" x="2941638" y="4592638"/>
          <p14:tracePt t="186451" x="3067050" y="4592638"/>
          <p14:tracePt t="186455" x="3216275" y="4592638"/>
          <p14:tracePt t="186465" x="3429000" y="4592638"/>
          <p14:tracePt t="186476" x="3630613" y="4592638"/>
          <p14:tracePt t="186482" x="3843338" y="4592638"/>
          <p14:tracePt t="186493" x="4081463" y="4592638"/>
          <p14:tracePt t="186495" x="4281488" y="4592638"/>
          <p14:tracePt t="186508" x="4518025" y="4592638"/>
          <p14:tracePt t="186517" x="4732338" y="4592638"/>
          <p14:tracePt t="186521" x="4894263" y="4592638"/>
          <p14:tracePt t="186531" x="5032375" y="4592638"/>
          <p14:tracePt t="186538" x="5194300" y="4592638"/>
          <p14:tracePt t="186547" x="5307013" y="4592638"/>
          <p14:tracePt t="186557" x="5432425" y="4592638"/>
          <p14:tracePt t="186562" x="5595938" y="4618038"/>
          <p14:tracePt t="186572" x="5783263" y="4705350"/>
          <p14:tracePt t="186577" x="5932488" y="4768850"/>
          <p14:tracePt t="186587" x="6108700" y="4843463"/>
          <p14:tracePt t="186598" x="6246813" y="4892675"/>
          <p14:tracePt t="186601" x="6408738" y="4968875"/>
          <p14:tracePt t="186611" x="6483350" y="4981575"/>
          <p14:tracePt t="186617" x="6559550" y="5018088"/>
          <p14:tracePt t="186627" x="6672263" y="5043488"/>
          <p14:tracePt t="186637" x="6746875" y="5043488"/>
          <p14:tracePt t="186642" x="6859588" y="5056188"/>
          <p14:tracePt t="186653" x="6946900" y="5092700"/>
          <p14:tracePt t="186658" x="7046913" y="5118100"/>
          <p14:tracePt t="186667" x="7146925" y="5130800"/>
          <p14:tracePt t="186677" x="7246938" y="5156200"/>
          <p14:tracePt t="186683" x="7348538" y="5156200"/>
          <p14:tracePt t="186694" x="7448550" y="5156200"/>
          <p14:tracePt t="186697" x="7548563" y="5156200"/>
          <p14:tracePt t="186707" x="7648575" y="5156200"/>
          <p14:tracePt t="186717" x="7735888" y="5156200"/>
          <p14:tracePt t="186723" x="7810500" y="5156200"/>
          <p14:tracePt t="186733" x="7861300" y="5156200"/>
          <p14:tracePt t="186737" x="7886700" y="5156200"/>
          <p14:tracePt t="186747" x="7923213" y="5156200"/>
          <p14:tracePt t="186760" x="7948613" y="5156200"/>
          <p14:tracePt t="186765" x="7974013" y="5143500"/>
          <p14:tracePt t="186776" x="8010525" y="5130800"/>
          <p14:tracePt t="186779" x="8023225" y="5130800"/>
          <p14:tracePt t="186789" x="8035925" y="5118100"/>
          <p14:tracePt t="186795" x="8061325" y="5118100"/>
          <p14:tracePt t="186805" x="8110538" y="5105400"/>
          <p14:tracePt t="186815" x="8148638" y="5081588"/>
          <p14:tracePt t="186819" x="8199438" y="5081588"/>
          <p14:tracePt t="186830" x="8223250" y="5081588"/>
          <p14:tracePt t="186835" x="8248650" y="5056188"/>
          <p14:tracePt t="186845" x="8312150" y="5018088"/>
          <p14:tracePt t="186861" x="8335963" y="4992688"/>
          <p14:tracePt t="186871" x="8361363" y="4968875"/>
          <p14:tracePt t="186876" x="8361363" y="4956175"/>
          <p14:tracePt t="186885" x="8361363" y="4943475"/>
          <p14:tracePt t="186895" x="8374063" y="4930775"/>
          <p14:tracePt t="186911" x="8386763" y="4905375"/>
          <p14:tracePt t="186926" x="8399463" y="4892675"/>
          <p14:tracePt t="186935" x="8399463" y="4879975"/>
          <p14:tracePt t="186951" x="8424863" y="4856163"/>
          <p14:tracePt t="186965" x="8435975" y="4843463"/>
          <p14:tracePt t="186976" x="8435975" y="4830763"/>
          <p14:tracePt t="186981" x="8448675" y="4818063"/>
          <p14:tracePt t="186992" x="8461375" y="4818063"/>
          <p14:tracePt t="186998" x="8474075" y="4805363"/>
          <p14:tracePt t="187009" x="8499475" y="4805363"/>
          <p14:tracePt t="187017" x="8512175" y="4805363"/>
          <p14:tracePt t="187031" x="8537575" y="4805363"/>
          <p14:tracePt t="187047" x="8548688" y="4792663"/>
          <p14:tracePt t="187059" x="8586788" y="4792663"/>
          <p14:tracePt t="187072" x="8612188" y="4792663"/>
          <p14:tracePt t="187077" x="8661400" y="4779963"/>
          <p14:tracePt t="187087" x="8699500" y="4779963"/>
          <p14:tracePt t="187097" x="8737600" y="4768850"/>
          <p14:tracePt t="187101" x="8774113" y="4756150"/>
          <p14:tracePt t="187113" x="8786813" y="4743450"/>
          <p14:tracePt t="187118" x="8824913" y="4743450"/>
          <p14:tracePt t="187127" x="8837613" y="4743450"/>
          <p14:tracePt t="187137" x="8850313" y="4718050"/>
          <p14:tracePt t="187154" x="8874125" y="4718050"/>
          <p14:tracePt t="187168" x="8886825" y="4705350"/>
          <p14:tracePt t="190057" x="8886825" y="4692650"/>
          <p14:tracePt t="190341" x="8874125" y="4692650"/>
          <p14:tracePt t="190352" x="8863013" y="4692650"/>
          <p14:tracePt t="190361" x="8850313" y="4692650"/>
          <p14:tracePt t="190365" x="8824913" y="4692650"/>
          <p14:tracePt t="190375" x="8786813" y="4679950"/>
          <p14:tracePt t="190381" x="8750300" y="4667250"/>
          <p14:tracePt t="190391" x="8699500" y="4643438"/>
          <p14:tracePt t="190402" x="8661400" y="4630738"/>
          <p14:tracePt t="190406" x="8637588" y="4618038"/>
          <p14:tracePt t="190416" x="8599488" y="4605338"/>
          <p14:tracePt t="190422" x="8548688" y="4579938"/>
          <p14:tracePt t="190431" x="8499475" y="4579938"/>
          <p14:tracePt t="190441" x="8474075" y="4579938"/>
          <p14:tracePt t="190448" x="8412163" y="4554538"/>
          <p14:tracePt t="190457" x="8335963" y="4543425"/>
          <p14:tracePt t="190461" x="8312150" y="4543425"/>
          <p14:tracePt t="190472" x="8248650" y="4543425"/>
          <p14:tracePt t="190481" x="8174038" y="4543425"/>
          <p14:tracePt t="190487" x="8110538" y="4543425"/>
          <p14:tracePt t="190498" x="8010525" y="4543425"/>
          <p14:tracePt t="190502" x="7897813" y="4543425"/>
          <p14:tracePt t="190511" x="7761288" y="4543425"/>
          <p14:tracePt t="190523" x="7597775" y="4518025"/>
          <p14:tracePt t="190528" x="7423150" y="4518025"/>
          <p14:tracePt t="190538" x="7246938" y="4518025"/>
          <p14:tracePt t="190542" x="7046913" y="4518025"/>
          <p14:tracePt t="190551" x="6872288" y="4518025"/>
          <p14:tracePt t="190561" x="6672263" y="4518025"/>
          <p14:tracePt t="190567" x="6508750" y="4505325"/>
          <p14:tracePt t="190577" x="6334125" y="4430713"/>
          <p14:tracePt t="190583" x="6196013" y="4418013"/>
          <p14:tracePt t="190593" x="6070600" y="4367213"/>
          <p14:tracePt t="190604" x="5932488" y="4305300"/>
          <p14:tracePt t="190608" x="5845175" y="4267200"/>
          <p14:tracePt t="190618" x="5719763" y="4205288"/>
          <p14:tracePt t="190623" x="5632450" y="4167188"/>
          <p14:tracePt t="190633" x="5532438" y="4129088"/>
          <p14:tracePt t="190643" x="5457825" y="4092575"/>
          <p14:tracePt t="190647" x="5370513" y="4054475"/>
          <p14:tracePt t="190658" x="5307013" y="4029075"/>
          <p14:tracePt t="190664" x="5232400" y="3992563"/>
          <p14:tracePt t="190673" x="5194300" y="3992563"/>
          <p14:tracePt t="190684" x="5106988" y="3954463"/>
          <p14:tracePt t="190690" x="5057775" y="3929063"/>
          <p14:tracePt t="190700" x="4994275" y="3892550"/>
          <p14:tracePt t="190704" x="4919663" y="3879850"/>
          <p14:tracePt t="190713" x="4881563" y="3841750"/>
          <p14:tracePt t="190723" x="4819650" y="3829050"/>
          <p14:tracePt t="190730" x="4732338" y="3816350"/>
          <p14:tracePt t="190740" x="4706938" y="3803650"/>
          <p14:tracePt t="190743" x="4681538" y="3792538"/>
          <p14:tracePt t="190753" x="4656138" y="3779838"/>
          <p14:tracePt t="190766" x="4643438" y="3779838"/>
          <p14:tracePt t="190769" x="4630738" y="3779838"/>
          <p14:tracePt t="190780" x="4619625" y="3779838"/>
          <p14:tracePt t="190845" x="4619625" y="3767138"/>
          <p14:tracePt t="191198" x="4619625" y="3841750"/>
          <p14:tracePt t="191203" x="4619625" y="3916363"/>
          <p14:tracePt t="191213" x="4619625" y="4041775"/>
          <p14:tracePt t="191217" x="4656138" y="4179888"/>
          <p14:tracePt t="191227" x="4656138" y="4292600"/>
          <p14:tracePt t="191238" x="4732338" y="4418013"/>
          <p14:tracePt t="191243" x="4781550" y="4518025"/>
          <p14:tracePt t="191254" x="4856163" y="4643438"/>
          <p14:tracePt t="191264" x="4906963" y="4730750"/>
          <p14:tracePt t="191267" x="4956175" y="4792663"/>
          <p14:tracePt t="191277" x="4968875" y="4818063"/>
          <p14:tracePt t="191283" x="4994275" y="4843463"/>
          <p14:tracePt t="191294" x="5006975" y="4843463"/>
          <p14:tracePt t="191304" x="5006975" y="4856163"/>
          <p14:tracePt t="191357" x="5019675" y="4856163"/>
          <p14:tracePt t="191367" x="5006975" y="4818063"/>
          <p14:tracePt t="191377" x="4932363" y="4743450"/>
          <p14:tracePt t="191383" x="4781550" y="4667250"/>
          <p14:tracePt t="191393" x="4630738" y="4592638"/>
          <p14:tracePt t="191399" x="4406900" y="4530725"/>
          <p14:tracePt t="191409" x="4281488" y="4505325"/>
          <p14:tracePt t="191419" x="4092575" y="4492625"/>
          <p14:tracePt t="191423" x="3830638" y="4454525"/>
          <p14:tracePt t="191434" x="3630613" y="4454525"/>
          <p14:tracePt t="191439" x="3354388" y="4454525"/>
          <p14:tracePt t="191449" x="3079750" y="4454525"/>
          <p14:tracePt t="191459" x="2879725" y="4492625"/>
          <p14:tracePt t="191463" x="2728913" y="4505325"/>
          <p14:tracePt t="191475" x="2528888" y="4579938"/>
          <p14:tracePt t="191479" x="2390775" y="4618038"/>
          <p14:tracePt t="191489" x="2278063" y="4679950"/>
          <p14:tracePt t="191500" x="2216150" y="4756150"/>
          <p14:tracePt t="191506" x="2178050" y="4792663"/>
          <p14:tracePt t="191515" x="2152650" y="4856163"/>
          <p14:tracePt t="191520" x="2152650" y="4905375"/>
          <p14:tracePt t="191529" x="2152650" y="4956175"/>
          <p14:tracePt t="191539" x="2152650" y="5018088"/>
          <p14:tracePt t="191546" x="2178050" y="5068888"/>
          <p14:tracePt t="191555" x="2278063" y="5118100"/>
          <p14:tracePt t="191559" x="2378075" y="5194300"/>
          <p14:tracePt t="191569" x="2528888" y="5230813"/>
          <p14:tracePt t="191579" x="2678113" y="5243513"/>
          <p14:tracePt t="191585" x="2890838" y="5268913"/>
          <p14:tracePt t="191595" x="3141663" y="5268913"/>
          <p14:tracePt t="191600" x="3379788" y="5268913"/>
          <p14:tracePt t="191609" x="3579813" y="5268913"/>
          <p14:tracePt t="191622" x="3756025" y="5268913"/>
          <p14:tracePt t="191625" x="3892550" y="5205413"/>
          <p14:tracePt t="191636" x="3917950" y="5168900"/>
          <p14:tracePt t="191642" x="3943350" y="5105400"/>
          <p14:tracePt t="191651" x="3943350" y="5030788"/>
          <p14:tracePt t="191661" x="3943350" y="4981575"/>
          <p14:tracePt t="191665" x="3917950" y="4892675"/>
          <p14:tracePt t="191675" x="3805238" y="4843463"/>
          <p14:tracePt t="191681" x="3667125" y="4768850"/>
          <p14:tracePt t="191691" x="3492500" y="4718050"/>
          <p14:tracePt t="191702" x="3205163" y="4679950"/>
          <p14:tracePt t="191706" x="2890838" y="4656138"/>
          <p14:tracePt t="191716" x="2516188" y="4656138"/>
          <p14:tracePt t="191722" x="2239963" y="4656138"/>
          <p14:tracePt t="191731" x="2003425" y="4656138"/>
          <p14:tracePt t="191742" x="1839913" y="4667250"/>
          <p14:tracePt t="191748" x="1677988" y="4743450"/>
          <p14:tracePt t="191758" x="1577975" y="4779963"/>
          <p14:tracePt t="191762" x="1514475" y="4818063"/>
          <p14:tracePt t="191772" x="1489075" y="4843463"/>
          <p14:tracePt t="191781" x="1476375" y="4868863"/>
          <p14:tracePt t="191788" x="1476375" y="4892675"/>
          <p14:tracePt t="191797" x="1476375" y="4918075"/>
          <p14:tracePt t="191801" x="1476375" y="4930775"/>
          <p14:tracePt t="191813" x="1476375" y="4956175"/>
          <p14:tracePt t="191823" x="1476375" y="4968875"/>
          <p14:tracePt t="191827" x="1476375" y="4981575"/>
          <p14:tracePt t="191838" x="1476375" y="4992688"/>
          <p14:tracePt t="191855" x="1476375" y="5018088"/>
          <p14:tracePt t="191867" x="1476375" y="5030788"/>
          <p14:tracePt t="191877" x="1476375" y="5043488"/>
          <p14:tracePt t="191883" x="1452563" y="5056188"/>
          <p14:tracePt t="191893" x="1401763" y="5068888"/>
          <p14:tracePt t="191900" x="1327150" y="5105400"/>
          <p14:tracePt t="191910" x="1239838" y="5118100"/>
          <p14:tracePt t="191921" x="1176338" y="5143500"/>
          <p14:tracePt t="191923" x="1089025" y="5168900"/>
          <p14:tracePt t="191933" x="1027113" y="5194300"/>
          <p14:tracePt t="191939" x="963613" y="5218113"/>
          <p14:tracePt t="191949" x="938213" y="5218113"/>
          <p14:tracePt t="191963" x="914400" y="5243513"/>
          <p14:tracePt t="191975" x="914400" y="5256213"/>
          <p14:tracePt t="191979" x="914400" y="5281613"/>
          <p14:tracePt t="191989" x="914400" y="5318125"/>
          <p14:tracePt t="191999" x="914400" y="5343525"/>
          <p14:tracePt t="192005" x="950913" y="5381625"/>
          <p14:tracePt t="192015" x="1050925" y="5418138"/>
          <p14:tracePt t="192019" x="1127125" y="5456238"/>
          <p14:tracePt t="192030" x="1201738" y="5468938"/>
          <p14:tracePt t="192040" x="1327150" y="5507038"/>
          <p14:tracePt t="192045" x="1439863" y="5507038"/>
          <p14:tracePt t="192055" x="1577975" y="5530850"/>
          <p14:tracePt t="192059" x="1714500" y="5530850"/>
          <p14:tracePt t="192072" x="1839913" y="5530850"/>
          <p14:tracePt t="192081" x="1978025" y="5530850"/>
          <p14:tracePt t="192085" x="2078038" y="5530850"/>
          <p14:tracePt t="192095" x="2165350" y="5530850"/>
          <p14:tracePt t="192101" x="2252663" y="5530850"/>
          <p14:tracePt t="192112" x="2290763" y="5507038"/>
          <p14:tracePt t="192122" x="2316163" y="5507038"/>
          <p14:tracePt t="192125" x="2328863" y="5507038"/>
          <p14:tracePt t="192135" x="2352675" y="5481638"/>
          <p14:tracePt t="192484" x="2390775" y="5481638"/>
          <p14:tracePt t="192490" x="2441575" y="5481638"/>
          <p14:tracePt t="192500" x="2490788" y="5481638"/>
          <p14:tracePt t="192504" x="2528888" y="5481638"/>
          <p14:tracePt t="192515" x="2578100" y="5481638"/>
          <p14:tracePt t="192525" x="2603500" y="5481638"/>
          <p14:tracePt t="192530" x="2654300" y="5481638"/>
          <p14:tracePt t="192540" x="2667000" y="5481638"/>
          <p14:tracePt t="192545" x="2690813" y="5481638"/>
          <p14:tracePt t="192556" x="2703513" y="5481638"/>
          <p14:tracePt t="192570" x="2728913" y="5481638"/>
          <p14:tracePt t="192579" x="2754313" y="5481638"/>
          <p14:tracePt t="192585" x="2778125" y="5481638"/>
          <p14:tracePt t="192596" x="2803525" y="5481638"/>
          <p14:tracePt t="192606" x="2816225" y="5481638"/>
          <p14:tracePt t="192609" x="2841625" y="5507038"/>
          <p14:tracePt t="192621" x="2854325" y="5507038"/>
          <p14:tracePt t="192636" x="2867025" y="5507038"/>
          <p14:tracePt t="192651" x="2879725" y="5507038"/>
          <p14:tracePt t="192682" x="2903538" y="5507038"/>
          <p14:tracePt t="192706" x="2916238" y="5507038"/>
          <p14:tracePt t="192712" x="2928938" y="5507038"/>
          <p14:tracePt t="192772" x="2941638" y="5507038"/>
          <p14:tracePt t="192782" x="2954338" y="5507038"/>
          <p14:tracePt t="192788" x="2954338" y="5494338"/>
          <p14:tracePt t="192837" x="2954338" y="5481638"/>
          <p14:tracePt t="192841" x="2967038" y="5468938"/>
          <p14:tracePt t="192867" x="2979738" y="5456238"/>
          <p14:tracePt t="192877" x="2992438" y="5443538"/>
          <p14:tracePt t="192894" x="3016250" y="5418138"/>
          <p14:tracePt t="192907" x="3028950" y="5407025"/>
          <p14:tracePt t="192923" x="3041650" y="5394325"/>
          <p14:tracePt t="192933" x="3067050" y="5381625"/>
          <p14:tracePt t="192938" x="3092450" y="5368925"/>
          <p14:tracePt t="192947" x="3103563" y="5356225"/>
          <p14:tracePt t="192971" x="3154363" y="5330825"/>
          <p14:tracePt t="192973" x="3167063" y="5318125"/>
          <p14:tracePt t="192977" x="3192463" y="5294313"/>
          <p14:tracePt t="192988" x="3228975" y="5294313"/>
          <p14:tracePt t="192997" x="3267075" y="5268913"/>
          <p14:tracePt t="193005" x="3279775" y="5256213"/>
          <p14:tracePt t="193013" x="3305175" y="5256213"/>
          <p14:tracePt t="193020" x="3354388" y="5243513"/>
          <p14:tracePt t="193029" x="3367088" y="5243513"/>
          <p14:tracePt t="193039" x="3379788" y="5230813"/>
          <p14:tracePt t="193043" x="3392488" y="5230813"/>
          <p14:tracePt t="193054" x="3405188" y="5230813"/>
          <p14:tracePt t="193195" x="3405188" y="5243513"/>
          <p14:tracePt t="193205" x="3405188" y="5256213"/>
          <p14:tracePt t="193216" x="3405188" y="5268913"/>
          <p14:tracePt t="193231" x="3392488" y="5281613"/>
          <p14:tracePt t="193245" x="3392488" y="5294313"/>
          <p14:tracePt t="193261" x="3379788" y="5305425"/>
          <p14:tracePt t="193357" x="3367088" y="5305425"/>
          <p14:tracePt t="193365" x="3354388" y="5305425"/>
          <p14:tracePt t="193372" x="3341688" y="5305425"/>
          <p14:tracePt t="193381" x="3328988" y="5305425"/>
          <p14:tracePt t="193386" x="3317875" y="5305425"/>
          <p14:tracePt t="193395" x="3305175" y="5305425"/>
          <p14:tracePt t="193405" x="3279775" y="5305425"/>
          <p14:tracePt t="193411" x="3267075" y="5305425"/>
          <p14:tracePt t="193425" x="3241675" y="5305425"/>
          <p14:tracePt t="193436" x="3216275" y="5305425"/>
          <p14:tracePt t="193446" x="3192463" y="5305425"/>
          <p14:tracePt t="193452" x="3167063" y="5305425"/>
          <p14:tracePt t="193461" x="3141663" y="5305425"/>
          <p14:tracePt t="193467" x="3116263" y="5305425"/>
          <p14:tracePt t="193477" x="3092450" y="5305425"/>
          <p14:tracePt t="193487" x="3079750" y="5305425"/>
          <p14:tracePt t="193491" x="3067050" y="5305425"/>
          <p14:tracePt t="193502" x="3054350" y="5305425"/>
          <p14:tracePt t="193507" x="3028950" y="5305425"/>
          <p14:tracePt t="193521" x="3016250" y="5305425"/>
          <p14:tracePt t="193537" x="3003550" y="5305425"/>
          <p14:tracePt t="193554" x="2992438" y="5305425"/>
          <p14:tracePt t="193951" x="2954338" y="5318125"/>
          <p14:tracePt t="193961" x="2928938" y="5330825"/>
          <p14:tracePt t="193965" x="2916238" y="5330825"/>
          <p14:tracePt t="193975" x="2903538" y="5343525"/>
          <p14:tracePt t="193981" x="2879725" y="5343525"/>
          <p14:tracePt t="193991" x="2867025" y="5343525"/>
          <p14:tracePt t="194003" x="2867025" y="5356225"/>
          <p14:tracePt t="194005" x="2841625" y="5356225"/>
          <p14:tracePt t="194041" x="2828925" y="5356225"/>
          <p14:tracePt t="194118" x="2816225" y="5368925"/>
          <p14:tracePt t="195974" x="2816225" y="5394325"/>
          <p14:tracePt t="195993" x="2816225" y="5407025"/>
          <p14:tracePt t="195997" x="2854325" y="5407025"/>
          <p14:tracePt t="196007" x="2903538" y="5430838"/>
          <p14:tracePt t="196013" x="2954338" y="5456238"/>
          <p14:tracePt t="196023" x="3016250" y="5456238"/>
          <p14:tracePt t="196034" x="3054350" y="5456238"/>
          <p14:tracePt t="196039" x="3079750" y="5468938"/>
          <p14:tracePt t="196050" x="3128963" y="5494338"/>
          <p14:tracePt t="196054" x="3167063" y="5494338"/>
          <p14:tracePt t="196063" x="3205163" y="5507038"/>
          <p14:tracePt t="196073" x="3241675" y="5518150"/>
          <p14:tracePt t="196079" x="3267075" y="5530850"/>
          <p14:tracePt t="196089" x="3305175" y="5530850"/>
          <p14:tracePt t="196105" x="3328988" y="5530850"/>
          <p14:tracePt t="196115" x="3341688" y="5530850"/>
          <p14:tracePt t="196119" x="3354388" y="5530850"/>
          <p14:tracePt t="196129" x="3367088" y="5530850"/>
          <p14:tracePt t="196145" x="3379788" y="5530850"/>
          <p14:tracePt t="196160" x="3392488" y="5530850"/>
          <p14:tracePt t="196189" x="3405188" y="5530850"/>
          <p14:tracePt t="196382" x="3417888" y="5530850"/>
          <p14:tracePt t="196609" x="3429000" y="5518150"/>
          <p14:tracePt t="196619" x="3429000" y="5507038"/>
          <p14:tracePt t="196629" x="3429000" y="5468938"/>
          <p14:tracePt t="196634" x="3429000" y="5443538"/>
          <p14:tracePt t="196643" x="3429000" y="5430838"/>
          <p14:tracePt t="196650" x="3429000" y="5418138"/>
          <p14:tracePt t="196660" x="3429000" y="5407025"/>
          <p14:tracePt t="196937" x="3429000" y="5394325"/>
          <p14:tracePt t="196958" x="3417888" y="5394325"/>
          <p14:tracePt t="196977" x="3405188" y="5394325"/>
          <p14:tracePt t="196991" x="3392488" y="5394325"/>
          <p14:tracePt t="197007" x="3367088" y="5394325"/>
          <p14:tracePt t="197017" x="3341688" y="5394325"/>
          <p14:tracePt t="197044" x="3328988" y="5394325"/>
          <p14:tracePt t="197057" x="3317875" y="5394325"/>
          <p14:tracePt t="197074" x="3305175" y="5394325"/>
          <p14:tracePt t="197083" x="3292475" y="5394325"/>
          <p14:tracePt t="197088" x="3279775" y="5394325"/>
          <p14:tracePt t="197097" x="3267075" y="5394325"/>
          <p14:tracePt t="197108" x="3254375" y="5394325"/>
          <p14:tracePt t="197127" x="3228975" y="5394325"/>
          <p14:tracePt t="197153" x="3205163" y="5394325"/>
          <p14:tracePt t="197164" x="3192463" y="5381625"/>
          <p14:tracePt t="197240" x="3179763" y="5381625"/>
          <p14:tracePt t="197265" x="3167063" y="5381625"/>
          <p14:tracePt t="197269" x="3154363" y="5381625"/>
          <p14:tracePt t="198162" x="3141663" y="5381625"/>
          <p14:tracePt t="198243" x="3116263" y="5381625"/>
          <p14:tracePt t="198319" x="3103563" y="5381625"/>
          <p14:tracePt t="198364" x="3092450" y="5381625"/>
          <p14:tracePt t="198505" x="3141663" y="5381625"/>
          <p14:tracePt t="198515" x="3254375" y="5381625"/>
          <p14:tracePt t="198521" x="3417888" y="5381625"/>
          <p14:tracePt t="198532" x="3567113" y="5381625"/>
          <p14:tracePt t="198535" x="3756025" y="5381625"/>
          <p14:tracePt t="198545" x="3905250" y="5381625"/>
          <p14:tracePt t="198555" x="4068763" y="5356225"/>
          <p14:tracePt t="198561" x="4230688" y="5318125"/>
          <p14:tracePt t="198572" x="4368800" y="5281613"/>
          <p14:tracePt t="198576" x="4530725" y="5243513"/>
          <p14:tracePt t="198586" x="4681538" y="5181600"/>
          <p14:tracePt t="198595" x="4756150" y="5105400"/>
          <p14:tracePt t="198601" x="4843463" y="5056188"/>
          <p14:tracePt t="198612" x="4968875" y="5005388"/>
          <p14:tracePt t="198616" x="5045075" y="4981575"/>
          <p14:tracePt t="198625" x="5119688" y="4968875"/>
          <p14:tracePt t="198635" x="5181600" y="4943475"/>
          <p14:tracePt t="198641" x="5257800" y="4905375"/>
          <p14:tracePt t="198652" x="5319713" y="4868863"/>
          <p14:tracePt t="198656" x="5370513" y="4856163"/>
          <p14:tracePt t="198666" x="5445125" y="4818063"/>
          <p14:tracePt t="198677" x="5519738" y="4779963"/>
          <p14:tracePt t="198682" x="5583238" y="4743450"/>
          <p14:tracePt t="198691" x="5632450" y="4718050"/>
          <p14:tracePt t="198698" x="5683250" y="4692650"/>
          <p14:tracePt t="198708" x="5719763" y="4667250"/>
          <p14:tracePt t="198717" x="5732463" y="4656138"/>
          <p14:tracePt t="198721" x="5757863" y="4643438"/>
          <p14:tracePt t="198732" x="5770563" y="4630738"/>
          <p14:tracePt t="198738" x="5783263" y="4618038"/>
          <p14:tracePt t="198748" x="5795963" y="4605338"/>
          <p14:tracePt t="198774" x="5808663" y="4592638"/>
          <p14:tracePt t="198803" x="5821363" y="4567238"/>
          <p14:tracePt t="198818" x="5821363" y="4554538"/>
          <p14:tracePt t="198837" x="5821363" y="4530725"/>
          <p14:tracePt t="198853" x="5832475" y="4492625"/>
          <p14:tracePt t="198867" x="5845175" y="4479925"/>
          <p14:tracePt t="198890" x="5845175" y="4467225"/>
          <p14:tracePt t="198893" x="5845175" y="4443413"/>
          <p14:tracePt t="198903" x="5845175" y="4418013"/>
          <p14:tracePt t="198910" x="5845175" y="4392613"/>
          <p14:tracePt t="198919" x="5845175" y="4367213"/>
          <p14:tracePt t="198929" x="5845175" y="4341813"/>
          <p14:tracePt t="198933" x="5870575" y="4318000"/>
          <p14:tracePt t="198944" x="5870575" y="4292600"/>
          <p14:tracePt t="198950" x="5870575" y="4254500"/>
          <p14:tracePt t="198959" x="5870575" y="4217988"/>
          <p14:tracePt t="198969" x="5883275" y="4205288"/>
          <p14:tracePt t="198973" x="5883275" y="4154488"/>
          <p14:tracePt t="198986" x="5883275" y="4117975"/>
          <p14:tracePt t="198989" x="5883275" y="4079875"/>
          <p14:tracePt t="198999" x="5883275" y="4029075"/>
          <p14:tracePt t="199009" x="5883275" y="4005263"/>
          <p14:tracePt t="199015" x="5883275" y="3967163"/>
          <p14:tracePt t="199025" x="5883275" y="3941763"/>
          <p14:tracePt t="199031" x="5870575" y="3929063"/>
          <p14:tracePt t="199040" x="5870575" y="3905250"/>
          <p14:tracePt t="199049" x="5870575" y="3879850"/>
          <p14:tracePt t="199055" x="5870575" y="3867150"/>
          <p14:tracePt t="199065" x="5870575" y="3854450"/>
          <p14:tracePt t="199069" x="5857875" y="3841750"/>
          <p14:tracePt t="199081" x="5857875" y="3816350"/>
          <p14:tracePt t="199089" x="5857875" y="3803650"/>
          <p14:tracePt t="199095" x="5845175" y="3792538"/>
          <p14:tracePt t="199106" x="5845175" y="3767138"/>
          <p14:tracePt t="199110" x="5832475" y="3767138"/>
          <p14:tracePt t="199120" x="5832475" y="3754438"/>
          <p14:tracePt t="199132" x="5832475" y="3729038"/>
          <p14:tracePt t="199136" x="5808663" y="3716338"/>
          <p14:tracePt t="199145" x="5808663" y="3703638"/>
          <p14:tracePt t="199151" x="5795963" y="3692525"/>
          <p14:tracePt t="199162" x="5770563" y="3667125"/>
          <p14:tracePt t="199171" x="5757863" y="3629025"/>
          <p14:tracePt t="199175" x="5745163" y="3616325"/>
          <p14:tracePt t="199185" x="5719763" y="3579813"/>
          <p14:tracePt t="199191" x="5695950" y="3541713"/>
          <p14:tracePt t="199201" x="5670550" y="3516313"/>
          <p14:tracePt t="199211" x="5657850" y="3503613"/>
          <p14:tracePt t="199218" x="5619750" y="3467100"/>
          <p14:tracePt t="199227" x="5595938" y="3467100"/>
          <p14:tracePt t="199232" x="5557838" y="3454400"/>
          <p14:tracePt t="199241" x="5532438" y="3429000"/>
          <p14:tracePt t="199251" x="5507038" y="3429000"/>
          <p14:tracePt t="199257" x="5470525" y="3416300"/>
          <p14:tracePt t="199267" x="5419725" y="3403600"/>
          <p14:tracePt t="199282" x="5383213" y="3403600"/>
          <p14:tracePt t="199292" x="5357813" y="3390900"/>
          <p14:tracePt t="199298" x="5345113" y="3390900"/>
          <p14:tracePt t="199307" x="5307013" y="3390900"/>
          <p14:tracePt t="199314" x="5294313" y="3390900"/>
          <p14:tracePt t="199333" x="5270500" y="3390900"/>
          <p14:tracePt t="199353" x="5257800" y="3390900"/>
          <p14:tracePt t="199388" x="5245100" y="3390900"/>
          <p14:tracePt t="199398" x="5232400" y="3390900"/>
          <p14:tracePt t="199414" x="5219700" y="3390900"/>
          <p14:tracePt t="199423" x="5194300" y="3390900"/>
          <p14:tracePt t="199427" x="5170488" y="3390900"/>
          <p14:tracePt t="199437" x="5145088" y="3416300"/>
          <p14:tracePt t="199449" x="5119688" y="3429000"/>
          <p14:tracePt t="199453" x="5094288" y="3441700"/>
          <p14:tracePt t="199464" x="5068888" y="3454400"/>
          <p14:tracePt t="199469" x="5057775" y="3467100"/>
          <p14:tracePt t="199480" x="5045075" y="3479800"/>
          <p14:tracePt t="199489" x="5019675" y="3490913"/>
          <p14:tracePt t="199493" x="4994275" y="3503613"/>
          <p14:tracePt t="199504" x="4981575" y="3516313"/>
          <p14:tracePt t="199510" x="4956175" y="3541713"/>
          <p14:tracePt t="199520" x="4932363" y="3554413"/>
          <p14:tracePt t="199531" x="4919663" y="3567113"/>
          <p14:tracePt t="199533" x="4906963" y="3590925"/>
          <p14:tracePt t="199544" x="4894263" y="3590925"/>
          <p14:tracePt t="199550" x="4881563" y="3590925"/>
          <p14:tracePt t="199569" x="4881563" y="3603625"/>
          <p14:tracePt t="199756" x="4894263" y="3603625"/>
          <p14:tracePt t="199765" x="4945063" y="3590925"/>
          <p14:tracePt t="199771" x="5006975" y="3567113"/>
          <p14:tracePt t="199781" x="5045075" y="3567113"/>
          <p14:tracePt t="199791" x="5094288" y="3567113"/>
          <p14:tracePt t="199796" x="5132388" y="3554413"/>
          <p14:tracePt t="199806" x="5181600" y="3554413"/>
          <p14:tracePt t="199811" x="5219700" y="3541713"/>
          <p14:tracePt t="199821" x="5257800" y="3541713"/>
          <p14:tracePt t="199831" x="5281613" y="3541713"/>
          <p14:tracePt t="199837" x="5307013" y="3541713"/>
          <p14:tracePt t="199848" x="5319713" y="3529013"/>
          <p14:tracePt t="199851" x="5332413" y="3529013"/>
          <p14:tracePt t="199872" x="5345113" y="3529013"/>
          <p14:tracePt t="199901" x="5357813" y="3529013"/>
          <p14:tracePt t="199933" x="5370513" y="3529013"/>
          <p14:tracePt t="199957" x="5394325" y="3529013"/>
          <p14:tracePt t="199973" x="5407025" y="3529013"/>
          <p14:tracePt t="199977" x="5419725" y="3529013"/>
          <p14:tracePt t="199997" x="5432425" y="3529013"/>
          <p14:tracePt t="200003" x="5445125" y="3529013"/>
          <p14:tracePt t="200028" x="5457825" y="3529013"/>
          <p14:tracePt t="200083" x="5483225" y="3529013"/>
          <p14:tracePt t="200110" x="5495925" y="3529013"/>
          <p14:tracePt t="200123" x="5495925" y="3516313"/>
          <p14:tracePt t="200143" x="5507038" y="3503613"/>
          <p14:tracePt t="200210" x="5519738" y="3490913"/>
          <p14:tracePt t="200225" x="5519738" y="3479800"/>
          <p14:tracePt t="200231" x="5532438" y="3467100"/>
          <p14:tracePt t="200250" x="5532438" y="3454400"/>
          <p14:tracePt t="200256" x="5545138" y="3441700"/>
          <p14:tracePt t="200272" x="5557838" y="3429000"/>
          <p14:tracePt t="200421" x="5570538" y="3416300"/>
          <p14:tracePt t="200487" x="5595938" y="3416300"/>
          <p14:tracePt t="200523" x="5607050" y="3416300"/>
          <p14:tracePt t="200528" x="5619750" y="3416300"/>
          <p14:tracePt t="200537" x="5619750" y="3403600"/>
          <p14:tracePt t="200543" x="5619750" y="3390900"/>
          <p14:tracePt t="200640" x="5645150" y="3403600"/>
          <p14:tracePt t="200643" x="5645150" y="3429000"/>
          <p14:tracePt t="200653" x="5645150" y="3441700"/>
          <p14:tracePt t="200663" x="5645150" y="3454400"/>
          <p14:tracePt t="200669" x="5645150" y="3467100"/>
          <p14:tracePt t="200683" x="5657850" y="3467100"/>
          <p14:tracePt t="200745" x="5670550" y="3467100"/>
          <p14:tracePt t="200760" x="5670550" y="3429000"/>
          <p14:tracePt t="200769" x="5670550" y="3390900"/>
          <p14:tracePt t="200775" x="5670550" y="3367088"/>
          <p14:tracePt t="200785" x="5670550" y="3316288"/>
          <p14:tracePt t="200800" x="5670550" y="3303588"/>
          <p14:tracePt t="200809" x="5670550" y="3290888"/>
          <p14:tracePt t="200816" x="5670550" y="3278188"/>
          <p14:tracePt t="200882" x="5683250" y="3278188"/>
          <p14:tracePt t="200901" x="5683250" y="3303588"/>
          <p14:tracePt t="200905" x="5695950" y="3328988"/>
          <p14:tracePt t="200915" x="5695950" y="3354388"/>
          <p14:tracePt t="200921" x="5695950" y="3390900"/>
          <p14:tracePt t="200931" x="5695950" y="3429000"/>
          <p14:tracePt t="200941" x="5695950" y="3467100"/>
          <p14:tracePt t="200946" x="5695950" y="3490913"/>
          <p14:tracePt t="200963" x="5695950" y="3503613"/>
          <p14:tracePt t="200971" x="5695950" y="3529013"/>
          <p14:tracePt t="201104" x="5695950" y="3503613"/>
          <p14:tracePt t="201113" x="5695950" y="3490913"/>
          <p14:tracePt t="201123" x="5695950" y="3467100"/>
          <p14:tracePt t="201127" x="5695950" y="3454400"/>
          <p14:tracePt t="201138" x="5695950" y="3441700"/>
          <p14:tracePt t="201154" x="5695950" y="3416300"/>
          <p14:tracePt t="201415" x="5695950" y="3429000"/>
          <p14:tracePt t="201435" x="5695950" y="3441700"/>
          <p14:tracePt t="202152" x="5695950" y="3454400"/>
          <p14:tracePt t="202168" x="5708650" y="3454400"/>
          <p14:tracePt t="202177" x="5732463" y="3454400"/>
          <p14:tracePt t="202181" x="5770563" y="3454400"/>
          <p14:tracePt t="202192" x="5795963" y="3454400"/>
          <p14:tracePt t="202201" x="5821363" y="3467100"/>
          <p14:tracePt t="202208" x="5832475" y="3467100"/>
          <p14:tracePt t="202218" x="5845175" y="3467100"/>
          <p14:tracePt t="202224" x="5857875" y="3467100"/>
          <p14:tracePt t="202294" x="5870575" y="3467100"/>
          <p14:tracePt t="202307" x="5883275" y="3467100"/>
          <p14:tracePt t="202324" x="5895975" y="3467100"/>
          <p14:tracePt t="202343" x="5908675" y="3454400"/>
          <p14:tracePt t="202360" x="5908675" y="3441700"/>
          <p14:tracePt t="202363" x="5921375" y="3441700"/>
          <p14:tracePt t="202410" x="5932488" y="3429000"/>
          <p14:tracePt t="202883" x="5945188" y="3429000"/>
          <p14:tracePt t="203191" x="5957888" y="3429000"/>
          <p14:tracePt t="203195" x="5957888" y="3454400"/>
          <p14:tracePt t="203211" x="5945188" y="3479800"/>
          <p14:tracePt t="203221" x="5921375" y="3503613"/>
          <p14:tracePt t="203231" x="5895975" y="3516313"/>
          <p14:tracePt t="203235" x="5821363" y="3554413"/>
          <p14:tracePt t="203246" x="5770563" y="3579813"/>
          <p14:tracePt t="203251" x="5683250" y="3603625"/>
          <p14:tracePt t="203262" x="5557838" y="3654425"/>
          <p14:tracePt t="203271" x="5407025" y="3692525"/>
          <p14:tracePt t="203278" x="5232400" y="3703638"/>
          <p14:tracePt t="203288" x="5019675" y="3729038"/>
          <p14:tracePt t="203292" x="4743450" y="3754438"/>
          <p14:tracePt t="203302" x="4418013" y="3792538"/>
          <p14:tracePt t="203311" x="4117975" y="3841750"/>
          <p14:tracePt t="203317" x="3905250" y="3867150"/>
          <p14:tracePt t="203328" x="3717925" y="3892550"/>
          <p14:tracePt t="203331" x="3579813" y="3905250"/>
          <p14:tracePt t="203344" x="3392488" y="3929063"/>
          <p14:tracePt t="203353" x="3228975" y="3941763"/>
          <p14:tracePt t="203357" x="3103563" y="3954463"/>
          <p14:tracePt t="203367" x="3041650" y="3967163"/>
          <p14:tracePt t="203374" x="2954338" y="3979863"/>
          <p14:tracePt t="203384" x="2903538" y="3979863"/>
          <p14:tracePt t="203394" x="2841625" y="4005263"/>
          <p14:tracePt t="203397" x="2803525" y="4017963"/>
          <p14:tracePt t="203408" x="2778125" y="4017963"/>
          <p14:tracePt t="203414" x="2767013" y="4017963"/>
          <p14:tracePt t="203424" x="2741613" y="4017963"/>
          <p14:tracePt t="203433" x="2703513" y="4017963"/>
          <p14:tracePt t="203448" x="2678113" y="4017963"/>
          <p14:tracePt t="203454" x="2667000" y="4017963"/>
          <p14:tracePt t="203463" x="2641600" y="4017963"/>
          <p14:tracePt t="203473" x="2603500" y="4017963"/>
          <p14:tracePt t="203478" x="2565400" y="4017963"/>
          <p14:tracePt t="203490" x="2516188" y="4017963"/>
          <p14:tracePt t="203494" x="2490788" y="4017963"/>
          <p14:tracePt t="203504" x="2452688" y="4017963"/>
          <p14:tracePt t="203513" x="2403475" y="4017963"/>
          <p14:tracePt t="203519" x="2378075" y="4005263"/>
          <p14:tracePt t="203529" x="2328863" y="3992563"/>
          <p14:tracePt t="203533" x="2265363" y="3967163"/>
          <p14:tracePt t="203544" x="2228850" y="3916363"/>
          <p14:tracePt t="203553" x="2190750" y="3916363"/>
          <p14:tracePt t="203560" x="2127250" y="3854450"/>
          <p14:tracePt t="203569" x="2078038" y="3816350"/>
          <p14:tracePt t="203574" x="2014538" y="3767138"/>
          <p14:tracePt t="203583" x="1965325" y="3729038"/>
          <p14:tracePt t="203595" x="1927225" y="3703638"/>
          <p14:tracePt t="203599" x="1903413" y="3679825"/>
          <p14:tracePt t="203610" x="1890713" y="3654425"/>
          <p14:tracePt t="203616" x="1852613" y="3641725"/>
          <p14:tracePt t="203626" x="1839913" y="3629025"/>
          <p14:tracePt t="203639" x="1827213" y="3629025"/>
          <p14:tracePt t="203670" x="1814513" y="3616325"/>
          <p14:tracePt t="203685" x="1814513" y="3603625"/>
          <p14:tracePt t="203696" x="1801813" y="3603625"/>
          <p14:tracePt t="203706" x="1790700" y="3603625"/>
          <p14:tracePt t="203711" x="1778000" y="3603625"/>
          <p14:tracePt t="203721" x="1765300" y="3603625"/>
          <p14:tracePt t="203726" x="1752600" y="3590925"/>
          <p14:tracePt t="203735" x="1727200" y="3590925"/>
          <p14:tracePt t="203746" x="1701800" y="3590925"/>
          <p14:tracePt t="203752" x="1689100" y="3590925"/>
          <p14:tracePt t="203761" x="1665288" y="3579813"/>
          <p14:tracePt t="203765" x="1652588" y="3579813"/>
          <p14:tracePt t="203776" x="1639888" y="3579813"/>
          <p14:tracePt t="203785" x="1627188" y="3579813"/>
          <p14:tracePt t="203792" x="1614488" y="3579813"/>
          <p14:tracePt t="203805" x="1601788" y="3567113"/>
          <p14:tracePt t="203825" x="1589088" y="3567113"/>
          <p14:tracePt t="203908" x="1577975" y="3567113"/>
          <p14:tracePt t="203921" x="1565275" y="3567113"/>
          <p14:tracePt t="203933" x="1552575" y="3567113"/>
          <p14:tracePt t="203937" x="1539875" y="3567113"/>
          <p14:tracePt t="203973" x="1527175" y="3579813"/>
          <p14:tracePt t="203984" x="1514475" y="3579813"/>
          <p14:tracePt t="203994" x="1514475" y="3590925"/>
          <p14:tracePt t="204007" x="1501775" y="3603625"/>
          <p14:tracePt t="204024" x="1476375" y="3616325"/>
          <p14:tracePt t="204039" x="1476375" y="3629025"/>
          <p14:tracePt t="204047" x="1465263" y="3641725"/>
          <p14:tracePt t="204064" x="1465263" y="3654425"/>
          <p14:tracePt t="204225" x="1465263" y="3679825"/>
          <p14:tracePt t="204259" x="1476375" y="3679825"/>
          <p14:tracePt t="204272" x="1489075" y="3679825"/>
          <p14:tracePt t="204275" x="1527175" y="3679825"/>
          <p14:tracePt t="204285" x="1565275" y="3679825"/>
          <p14:tracePt t="204293" x="1589088" y="3679825"/>
          <p14:tracePt t="204301" x="1627188" y="3679825"/>
          <p14:tracePt t="204311" x="1677988" y="3679825"/>
          <p14:tracePt t="204316" x="1727200" y="3679825"/>
          <p14:tracePt t="204326" x="1778000" y="3679825"/>
          <p14:tracePt t="204331" x="1801813" y="3679825"/>
          <p14:tracePt t="204343" x="1852613" y="3679825"/>
          <p14:tracePt t="204352" x="1890713" y="3679825"/>
          <p14:tracePt t="204355" x="1914525" y="3679825"/>
          <p14:tracePt t="204366" x="1965325" y="3679825"/>
          <p14:tracePt t="204371" x="2003425" y="3679825"/>
          <p14:tracePt t="204382" x="2052638" y="3679825"/>
          <p14:tracePt t="204392" x="2090738" y="3679825"/>
          <p14:tracePt t="204396" x="2116138" y="3679825"/>
          <p14:tracePt t="204405" x="2165350" y="3679825"/>
          <p14:tracePt t="204411" x="2203450" y="3679825"/>
          <p14:tracePt t="204422" x="2216150" y="3679825"/>
          <p14:tracePt t="204432" x="2252663" y="3679825"/>
          <p14:tracePt t="204447" x="2265363" y="3679825"/>
          <p14:tracePt t="204468" x="2278063" y="3679825"/>
          <p14:tracePt t="204481" x="2290763" y="3692525"/>
          <p14:tracePt t="205103" x="2303463" y="3692525"/>
          <p14:tracePt t="205133" x="2316163" y="3692525"/>
          <p14:tracePt t="205183" x="2339975" y="3692525"/>
          <p14:tracePt t="205187" x="2352675" y="3703638"/>
          <p14:tracePt t="205197" x="2365375" y="3716338"/>
          <p14:tracePt t="205203" x="2378075" y="3729038"/>
          <p14:tracePt t="205213" x="2378075" y="3754438"/>
          <p14:tracePt t="205223" x="2390775" y="3767138"/>
          <p14:tracePt t="205230" x="2403475" y="3779838"/>
          <p14:tracePt t="205239" x="2403475" y="3792538"/>
          <p14:tracePt t="205243" x="2403475" y="3803650"/>
          <p14:tracePt t="205253" x="2416175" y="3816350"/>
          <p14:tracePt t="205280" x="2416175" y="3841750"/>
          <p14:tracePt t="205283" x="2428875" y="3841750"/>
          <p14:tracePt t="205607" x="2452688" y="3867150"/>
          <p14:tracePt t="205617" x="2503488" y="3879850"/>
          <p14:tracePt t="205622" x="2578100" y="3916363"/>
          <p14:tracePt t="205631" x="2628900" y="3916363"/>
          <p14:tracePt t="205637" x="2716213" y="3916363"/>
          <p14:tracePt t="205648" x="2803525" y="3941763"/>
          <p14:tracePt t="205658" x="2903538" y="3941763"/>
          <p14:tracePt t="205662" x="3003550" y="3941763"/>
          <p14:tracePt t="205675" x="3116263" y="3941763"/>
          <p14:tracePt t="205677" x="3254375" y="3941763"/>
          <p14:tracePt t="205688" x="3367088" y="3941763"/>
          <p14:tracePt t="205697" x="3479800" y="3941763"/>
          <p14:tracePt t="205703" x="3605213" y="3941763"/>
          <p14:tracePt t="205713" x="3667125" y="3941763"/>
          <p14:tracePt t="205718" x="3743325" y="3941763"/>
          <p14:tracePt t="205728" x="3805238" y="3941763"/>
          <p14:tracePt t="205738" x="3856038" y="3941763"/>
          <p14:tracePt t="205743" x="3892550" y="3954463"/>
          <p14:tracePt t="205753" x="3943350" y="3954463"/>
          <p14:tracePt t="205758" x="3979863" y="3967163"/>
          <p14:tracePt t="205768" x="4005263" y="3967163"/>
          <p14:tracePt t="205777" x="4005263" y="3979863"/>
          <p14:tracePt t="205915" x="4017963" y="3979863"/>
          <p14:tracePt t="205936" x="4017963" y="3992563"/>
          <p14:tracePt t="205940" x="4017963" y="4005263"/>
          <p14:tracePt t="205949" x="4017963" y="4017963"/>
          <p14:tracePt t="205959" x="4017963" y="4041775"/>
          <p14:tracePt t="205975" x="4005263" y="4079875"/>
          <p14:tracePt t="205980" x="3979863" y="4117975"/>
          <p14:tracePt t="205989" x="3979863" y="4141788"/>
          <p14:tracePt t="206000" x="3956050" y="4179888"/>
          <p14:tracePt t="206005" x="3930650" y="4230688"/>
          <p14:tracePt t="206016" x="3905250" y="4267200"/>
          <p14:tracePt t="206019" x="3892550" y="4292600"/>
          <p14:tracePt t="206032" x="3856038" y="4341813"/>
          <p14:tracePt t="206042" x="3805238" y="4418013"/>
          <p14:tracePt t="206046" x="3756025" y="4479925"/>
          <p14:tracePt t="206056" x="3730625" y="4518025"/>
          <p14:tracePt t="206062" x="3643313" y="4605338"/>
          <p14:tracePt t="206071" x="3592513" y="4667250"/>
          <p14:tracePt t="206082" x="3517900" y="4705350"/>
          <p14:tracePt t="206086" x="3454400" y="4756150"/>
          <p14:tracePt t="206095" x="3367088" y="4818063"/>
          <p14:tracePt t="206102" x="3267075" y="4879975"/>
          <p14:tracePt t="206111" x="3216275" y="4905375"/>
          <p14:tracePt t="206121" x="3092450" y="4981575"/>
          <p14:tracePt t="206128" x="2979738" y="5030788"/>
          <p14:tracePt t="206137" x="2841625" y="5105400"/>
          <p14:tracePt t="206142" x="2716213" y="5143500"/>
          <p14:tracePt t="206151" x="2590800" y="5181600"/>
          <p14:tracePt t="206161" x="2465388" y="5218113"/>
          <p14:tracePt t="206167" x="2339975" y="5230813"/>
          <p14:tracePt t="206177" x="2290763" y="5256213"/>
          <p14:tracePt t="206181" x="2265363" y="5256213"/>
          <p14:tracePt t="206192" x="2252663" y="5256213"/>
          <p14:tracePt t="206202" x="2239963" y="5256213"/>
          <p14:tracePt t="206208" x="2228850" y="5256213"/>
          <p14:tracePt t="206217" x="2203450" y="5268913"/>
          <p14:tracePt t="206238" x="2190750" y="5268913"/>
          <p14:tracePt t="206264" x="2178050" y="5281613"/>
          <p14:tracePt t="206277" x="2178050" y="5294313"/>
          <p14:tracePt t="206288" x="2165350" y="5294313"/>
          <p14:tracePt t="206298" x="2152650" y="5305425"/>
          <p14:tracePt t="206313" x="2152650" y="5318125"/>
          <p14:tracePt t="206317" x="2139950" y="5330825"/>
          <p14:tracePt t="206328" x="2139950" y="5343525"/>
          <p14:tracePt t="206343" x="2139950" y="5368925"/>
          <p14:tracePt t="206368" x="2152650" y="5394325"/>
          <p14:tracePt t="206377" x="2178050" y="5407025"/>
          <p14:tracePt t="206394" x="2216150" y="5430838"/>
          <p14:tracePt t="206399" x="2239963" y="5430838"/>
          <p14:tracePt t="206409" x="2265363" y="5430838"/>
          <p14:tracePt t="206419" x="2316163" y="5430838"/>
          <p14:tracePt t="206424" x="2352675" y="5430838"/>
          <p14:tracePt t="206433" x="2403475" y="5430838"/>
          <p14:tracePt t="206442" x="2465388" y="5430838"/>
          <p14:tracePt t="206449" x="2503488" y="5430838"/>
          <p14:tracePt t="206460" x="2565400" y="5430838"/>
          <p14:tracePt t="206464" x="2616200" y="5430838"/>
          <p14:tracePt t="206474" x="2678113" y="5430838"/>
          <p14:tracePt t="206479" x="2754313" y="5407025"/>
          <p14:tracePt t="206491" x="2803525" y="5394325"/>
          <p14:tracePt t="206500" x="2854325" y="5368925"/>
          <p14:tracePt t="206506" x="2903538" y="5356225"/>
          <p14:tracePt t="206515" x="2916238" y="5343525"/>
          <p14:tracePt t="206519" x="2954338" y="5330825"/>
          <p14:tracePt t="206529" x="2967038" y="5318125"/>
          <p14:tracePt t="206540" x="2979738" y="5305425"/>
          <p14:tracePt t="206555" x="2979738" y="5281613"/>
          <p14:tracePt t="206560" x="2992438" y="5268913"/>
          <p14:tracePt t="206570" x="2992438" y="5256213"/>
          <p14:tracePt t="206579" x="2992438" y="5243513"/>
          <p14:tracePt t="206585" x="2992438" y="5230813"/>
          <p14:tracePt t="206601" x="2992438" y="5218113"/>
          <p14:tracePt t="206611" x="2992438" y="5205413"/>
          <p14:tracePt t="206625" x="2992438" y="5181600"/>
          <p14:tracePt t="206656" x="2992438" y="5168900"/>
          <p14:tracePt t="206665" x="2979738" y="5168900"/>
          <p14:tracePt t="206682" x="2979738" y="5156200"/>
          <p14:tracePt t="206717" x="2967038" y="5156200"/>
          <p14:tracePt t="206737" x="2954338" y="5156200"/>
          <p14:tracePt t="206741" x="2941638" y="5156200"/>
          <p14:tracePt t="206752" x="2928938" y="5156200"/>
          <p14:tracePt t="206758" x="2903538" y="5156200"/>
          <p14:tracePt t="206767" x="2890838" y="5156200"/>
          <p14:tracePt t="206777" x="2890838" y="5194300"/>
          <p14:tracePt t="206781" x="2867025" y="5230813"/>
          <p14:tracePt t="206792" x="2867025" y="5281613"/>
          <p14:tracePt t="206797" x="2867025" y="5305425"/>
          <p14:tracePt t="206808" x="2867025" y="5343525"/>
          <p14:tracePt t="206824" x="2867025" y="5381625"/>
          <p14:tracePt t="206837" x="2890838" y="5394325"/>
          <p14:tracePt t="206858" x="2903538" y="5394325"/>
          <p14:tracePt t="206864" x="2916238" y="5394325"/>
          <p14:tracePt t="206874" x="2941638" y="5394325"/>
          <p14:tracePt t="206877" x="2954338" y="5394325"/>
          <p14:tracePt t="206897" x="2979738" y="5394325"/>
          <p14:tracePt t="206937" x="2979738" y="5368925"/>
          <p14:tracePt t="206943" x="2979738" y="5356225"/>
          <p14:tracePt t="207059" x="2979738" y="5381625"/>
          <p14:tracePt t="207070" x="3003550" y="5407025"/>
          <p14:tracePt t="207076" x="3016250" y="5418138"/>
          <p14:tracePt t="207085" x="3041650" y="5430838"/>
          <p14:tracePt t="207091" x="3067050" y="5430838"/>
          <p14:tracePt t="207100" x="3103563" y="5443538"/>
          <p14:tracePt t="207109" x="3128963" y="5443538"/>
          <p14:tracePt t="207115" x="3167063" y="5443538"/>
          <p14:tracePt t="207125" x="3192463" y="5443538"/>
          <p14:tracePt t="207130" x="3216275" y="5443538"/>
          <p14:tracePt t="207139" x="3279775" y="5443538"/>
          <p14:tracePt t="207150" x="3354388" y="5443538"/>
          <p14:tracePt t="207156" x="3417888" y="5443538"/>
          <p14:tracePt t="207166" x="3505200" y="5430838"/>
          <p14:tracePt t="207169" x="3617913" y="5356225"/>
          <p14:tracePt t="207180" x="3705225" y="5305425"/>
          <p14:tracePt t="207191" x="3817938" y="5230813"/>
          <p14:tracePt t="207195" x="3892550" y="5156200"/>
          <p14:tracePt t="207207" x="3968750" y="5030788"/>
          <p14:tracePt t="207211" x="4068763" y="4918075"/>
          <p14:tracePt t="207221" x="4168775" y="4779963"/>
          <p14:tracePt t="207231" x="4318000" y="4630738"/>
          <p14:tracePt t="207235" x="4418013" y="4505325"/>
          <p14:tracePt t="207245" x="4530725" y="4379913"/>
          <p14:tracePt t="207251" x="4606925" y="4267200"/>
          <p14:tracePt t="207261" x="4668838" y="4192588"/>
          <p14:tracePt t="207272" x="4719638" y="4117975"/>
          <p14:tracePt t="207276" x="4756150" y="4067175"/>
          <p14:tracePt t="207286" x="4781550" y="4029075"/>
          <p14:tracePt t="207291" x="4781550" y="4017963"/>
          <p14:tracePt t="207302" x="4781550" y="4005263"/>
          <p14:tracePt t="207381" x="4781550" y="3992563"/>
          <p14:tracePt t="207388" x="4794250" y="3979863"/>
          <p14:tracePt t="207411" x="4819650" y="3954463"/>
          <p14:tracePt t="207422" x="4819650" y="3929063"/>
          <p14:tracePt t="207427" x="4856163" y="3905250"/>
          <p14:tracePt t="207438" x="4868863" y="3879850"/>
          <p14:tracePt t="207447" x="4906963" y="3841750"/>
          <p14:tracePt t="207453" x="4919663" y="3803650"/>
          <p14:tracePt t="207464" x="4956175" y="3754438"/>
          <p14:tracePt t="207467" x="4981575" y="3729038"/>
          <p14:tracePt t="207477" x="4994275" y="3692525"/>
          <p14:tracePt t="207488" x="5019675" y="3667125"/>
          <p14:tracePt t="207494" x="5045075" y="3629025"/>
          <p14:tracePt t="207504" x="5068888" y="3590925"/>
          <p14:tracePt t="207507" x="5081588" y="3567113"/>
          <p14:tracePt t="207518" x="5106988" y="3541713"/>
          <p14:tracePt t="207529" x="5132388" y="3503613"/>
          <p14:tracePt t="207533" x="5170488" y="3490913"/>
          <p14:tracePt t="207543" x="5181600" y="3467100"/>
          <p14:tracePt t="207550" x="5219700" y="3454400"/>
          <p14:tracePt t="207569" x="5232400" y="3429000"/>
          <p14:tracePt t="207574" x="5245100" y="3429000"/>
          <p14:tracePt t="207583" x="5270500" y="3429000"/>
          <p14:tracePt t="207591" x="5281613" y="3429000"/>
          <p14:tracePt t="207610" x="5294313" y="3429000"/>
          <p14:tracePt t="207615" x="5307013" y="3429000"/>
          <p14:tracePt t="207680" x="5319713" y="3429000"/>
          <p14:tracePt t="207690" x="5332413" y="3429000"/>
          <p14:tracePt t="207700" x="5345113" y="3429000"/>
          <p14:tracePt t="207705" x="5357813" y="3429000"/>
          <p14:tracePt t="207715" x="5394325" y="3429000"/>
          <p14:tracePt t="207719" x="5419725" y="3429000"/>
          <p14:tracePt t="207730" x="5457825" y="3429000"/>
          <p14:tracePt t="207741" x="5519738" y="3429000"/>
          <p14:tracePt t="207745" x="5557838" y="3454400"/>
          <p14:tracePt t="207756" x="5632450" y="3467100"/>
          <p14:tracePt t="207761" x="5695950" y="3467100"/>
          <p14:tracePt t="207772" x="5745163" y="3467100"/>
          <p14:tracePt t="207781" x="5821363" y="3467100"/>
          <p14:tracePt t="207785" x="5883275" y="3467100"/>
          <p14:tracePt t="207795" x="5921375" y="3467100"/>
          <p14:tracePt t="207801" x="5983288" y="3467100"/>
          <p14:tracePt t="207811" x="6034088" y="3467100"/>
          <p14:tracePt t="207822" x="6057900" y="3467100"/>
          <p14:tracePt t="207825" x="6070600" y="3467100"/>
          <p14:tracePt t="208027" x="6045200" y="3467100"/>
          <p14:tracePt t="208033" x="5995988" y="3490913"/>
          <p14:tracePt t="208043" x="5921375" y="3529013"/>
          <p14:tracePt t="208048" x="5832475" y="3567113"/>
          <p14:tracePt t="208057" x="5732463" y="3603625"/>
          <p14:tracePt t="208067" x="5557838" y="3679825"/>
          <p14:tracePt t="208073" x="5370513" y="3741738"/>
          <p14:tracePt t="208083" x="5119688" y="3854450"/>
          <p14:tracePt t="208090" x="4806950" y="3967163"/>
          <p14:tracePt t="208100" x="4468813" y="4067175"/>
          <p14:tracePt t="208110" x="4168775" y="4141788"/>
          <p14:tracePt t="208113" x="3805238" y="4205288"/>
          <p14:tracePt t="208123" x="3379788" y="4241800"/>
          <p14:tracePt t="208130" x="2992438" y="4305300"/>
          <p14:tracePt t="208140" x="2628900" y="4367213"/>
          <p14:tracePt t="208149" x="2278063" y="4367213"/>
          <p14:tracePt t="208153" x="2014538" y="4418013"/>
          <p14:tracePt t="208164" x="1765300" y="4443413"/>
          <p14:tracePt t="208170" x="1601788" y="4443413"/>
          <p14:tracePt t="208180" x="1439863" y="4467225"/>
          <p14:tracePt t="208190" x="1363663" y="4467225"/>
          <p14:tracePt t="208193" x="1314450" y="4467225"/>
          <p14:tracePt t="208204" x="1252538" y="4467225"/>
          <p14:tracePt t="208209" x="1214438" y="4467225"/>
          <p14:tracePt t="208220" x="1189038" y="4479925"/>
          <p14:tracePt t="208229" x="1163638" y="4479925"/>
          <p14:tracePt t="208381" x="1150938" y="4479925"/>
          <p14:tracePt t="208411" x="1139825" y="4479925"/>
          <p14:tracePt t="208456" x="1150938" y="4479925"/>
          <p14:tracePt t="208466" x="1176338" y="4454525"/>
          <p14:tracePt t="208478" x="1227138" y="4454525"/>
          <p14:tracePt t="208481" x="1263650" y="4454525"/>
          <p14:tracePt t="208491" x="1314450" y="4454525"/>
          <p14:tracePt t="208498" x="1352550" y="4454525"/>
          <p14:tracePt t="208508" x="1414463" y="4454525"/>
          <p14:tracePt t="208517" x="1465263" y="4454525"/>
          <p14:tracePt t="208522" x="1501775" y="4454525"/>
          <p14:tracePt t="208531" x="1565275" y="4454525"/>
          <p14:tracePt t="208538" x="1614488" y="4454525"/>
          <p14:tracePt t="208547" x="1652588" y="4454525"/>
          <p14:tracePt t="208557" x="1677988" y="4454525"/>
          <p14:tracePt t="208563" x="1752600" y="4454525"/>
          <p14:tracePt t="208573" x="1801813" y="4454525"/>
          <p14:tracePt t="208577" x="1827213" y="4454525"/>
          <p14:tracePt t="208588" x="1852613" y="4454525"/>
          <p14:tracePt t="208597" x="1865313" y="4454525"/>
          <p14:tracePt t="208673" x="1878013" y="4454525"/>
          <p14:tracePt t="208694" x="1903413" y="4454525"/>
          <p14:tracePt t="208710" x="1939925" y="4467225"/>
          <p14:tracePt t="208713" x="1978025" y="4505325"/>
          <p14:tracePt t="208723" x="2003425" y="4505325"/>
          <p14:tracePt t="208733" x="2052638" y="4554538"/>
          <p14:tracePt t="208739" x="2090738" y="4579938"/>
          <p14:tracePt t="208749" x="2139950" y="4630738"/>
          <p14:tracePt t="208753" x="2190750" y="4679950"/>
          <p14:tracePt t="208763" x="2239963" y="4718050"/>
          <p14:tracePt t="208773" x="2328863" y="4779963"/>
          <p14:tracePt t="208780" x="2390775" y="4843463"/>
          <p14:tracePt t="208789" x="2452688" y="4892675"/>
          <p14:tracePt t="208795" x="2541588" y="4956175"/>
          <p14:tracePt t="208806" x="2590800" y="5005388"/>
          <p14:tracePt t="208816" x="2628900" y="5043488"/>
          <p14:tracePt t="208820" x="2678113" y="5081588"/>
          <p14:tracePt t="208830" x="2703513" y="5118100"/>
          <p14:tracePt t="208835" x="2741613" y="5130800"/>
          <p14:tracePt t="208846" x="2767013" y="5156200"/>
          <p14:tracePt t="208856" x="2803525" y="5181600"/>
          <p14:tracePt t="208859" x="2841625" y="5194300"/>
          <p14:tracePt t="208869" x="2903538" y="5230813"/>
          <p14:tracePt t="208875" x="2967038" y="5230813"/>
          <p14:tracePt t="208885" x="3041650" y="5230813"/>
          <p14:tracePt t="208896" x="3128963" y="5256213"/>
          <p14:tracePt t="208900" x="3241675" y="5256213"/>
          <p14:tracePt t="208910" x="3379788" y="5256213"/>
          <p14:tracePt t="208915" x="3505200" y="5256213"/>
          <p14:tracePt t="208925" x="3643313" y="5256213"/>
          <p14:tracePt t="208936" x="3767138" y="5205413"/>
          <p14:tracePt t="208942" x="3917950" y="5168900"/>
          <p14:tracePt t="208952" x="4056063" y="5130800"/>
          <p14:tracePt t="208956" x="4192588" y="5092700"/>
          <p14:tracePt t="208973" x="4343400" y="5043488"/>
          <p14:tracePt t="208976" x="4506913" y="5005388"/>
          <p14:tracePt t="208981" x="4681538" y="4981575"/>
          <p14:tracePt t="208992" x="4843463" y="4968875"/>
          <p14:tracePt t="208996" x="5019675" y="4930775"/>
          <p14:tracePt t="209006" x="5132388" y="4892675"/>
          <p14:tracePt t="209015" x="5257800" y="4879975"/>
          <p14:tracePt t="209022" x="5345113" y="4856163"/>
          <p14:tracePt t="209031" x="5383213" y="4843463"/>
          <p14:tracePt t="209038" x="5419725" y="4830763"/>
          <p14:tracePt t="209047" x="5445125" y="4830763"/>
          <p14:tracePt t="209057" x="5457825" y="4830763"/>
          <p14:tracePt t="209061" x="5470525" y="4830763"/>
          <p14:tracePt t="209072" x="5483225" y="4830763"/>
          <p14:tracePt t="209728" x="5483225" y="4843463"/>
          <p14:tracePt t="209738" x="5507038" y="4918075"/>
          <p14:tracePt t="209747" x="5532438" y="5018088"/>
          <p14:tracePt t="209753" x="5545138" y="5043488"/>
          <p14:tracePt t="209763" x="5545138" y="5081588"/>
          <p14:tracePt t="209777" x="5557838" y="5081588"/>
          <p14:tracePt t="209788" x="5595938" y="5105400"/>
          <p14:tracePt t="209794" x="5645150" y="5143500"/>
          <p14:tracePt t="209804" x="5683250" y="5168900"/>
          <p14:tracePt t="209833" x="5683250" y="5181600"/>
          <p14:tracePt t="209854" x="5670550" y="5194300"/>
          <p14:tracePt t="209870" x="5670550" y="5205413"/>
          <p14:tracePt t="209883" x="5670550" y="5218113"/>
          <p14:tracePt t="209893" x="5670550" y="5230813"/>
          <p14:tracePt t="209899" x="5657850" y="5230813"/>
          <p14:tracePt t="209910" x="5657850" y="5243513"/>
          <p14:tracePt t="209913" x="5657850" y="5256213"/>
          <p14:tracePt t="209935" x="5657850" y="5268913"/>
          <p14:tracePt t="209949" x="5645150" y="5268913"/>
          <p14:tracePt t="210177" x="5657850" y="5256213"/>
          <p14:tracePt t="210328" x="5670550" y="5256213"/>
          <p14:tracePt t="210338" x="5683250" y="5256213"/>
          <p14:tracePt t="210343" x="5695950" y="5268913"/>
          <p14:tracePt t="210353" x="5732463" y="5281613"/>
          <p14:tracePt t="210357" x="5795963" y="5281613"/>
          <p14:tracePt t="210367" x="5845175" y="5305425"/>
          <p14:tracePt t="210377" x="5945188" y="5318125"/>
          <p14:tracePt t="210383" x="6045200" y="5318125"/>
          <p14:tracePt t="210393" x="6183313" y="5318125"/>
          <p14:tracePt t="210397" x="6346825" y="5343525"/>
          <p14:tracePt t="210407" x="6508750" y="5356225"/>
          <p14:tracePt t="210417" x="6696075" y="5394325"/>
          <p14:tracePt t="210423" x="6859588" y="5430838"/>
          <p14:tracePt t="210433" x="7097713" y="5443538"/>
          <p14:tracePt t="210440" x="7348538" y="5481638"/>
          <p14:tracePt t="210449" x="7585075" y="5530850"/>
          <p14:tracePt t="210459" x="7823200" y="5530850"/>
          <p14:tracePt t="210464" x="7986713" y="5543550"/>
          <p14:tracePt t="210473" x="8135938" y="5581650"/>
          <p14:tracePt t="210479" x="8286750" y="5619750"/>
          <p14:tracePt t="210489" x="8461375" y="5630863"/>
          <p14:tracePt t="210499" x="8599488" y="5656263"/>
          <p14:tracePt t="210504" x="8699500" y="5668963"/>
          <p14:tracePt t="210513" x="8763000" y="5668963"/>
          <p14:tracePt t="210521" x="8812213" y="5668963"/>
          <p14:tracePt t="210529" x="8824913" y="5668963"/>
          <p14:tracePt t="210539" x="8837613" y="5668963"/>
          <p14:tracePt t="210555" x="8850313" y="5668963"/>
          <p14:tracePt t="210600" x="8850313" y="5656263"/>
          <p14:tracePt t="210609" x="8850313" y="5643563"/>
          <p14:tracePt t="210615" x="8850313" y="5630863"/>
          <p14:tracePt t="210625" x="8850313" y="5607050"/>
          <p14:tracePt t="210641" x="8850313" y="5581650"/>
          <p14:tracePt t="210652" x="8850313" y="5556250"/>
          <p14:tracePt t="210656" x="8850313" y="5518150"/>
          <p14:tracePt t="210665" x="8850313" y="5494338"/>
          <p14:tracePt t="210675" x="8850313" y="5468938"/>
          <p14:tracePt t="210681" x="8850313" y="5418138"/>
          <p14:tracePt t="210695" x="8850313" y="5381625"/>
          <p14:tracePt t="210705" x="8850313" y="5368925"/>
          <p14:tracePt t="210716" x="8874125" y="5330825"/>
          <p14:tracePt t="210721" x="8899525" y="5294313"/>
          <p14:tracePt t="210731" x="8924925" y="5230813"/>
          <p14:tracePt t="210736" x="8975725" y="5194300"/>
          <p14:tracePt t="210747" x="9012238" y="5118100"/>
          <p14:tracePt t="210758" x="9037638" y="5068888"/>
          <p14:tracePt t="210762" x="9075738" y="5005388"/>
          <p14:tracePt t="210771" x="9112250" y="4943475"/>
          <p14:tracePt t="210778" x="9150350" y="4868863"/>
          <p14:tracePt t="210787" x="9188450" y="4805363"/>
          <p14:tracePt t="210797" x="9237663" y="4718050"/>
          <p14:tracePt t="210802" x="9263063" y="4667250"/>
          <p14:tracePt t="210812" x="9301163" y="4567238"/>
          <p14:tracePt t="210817" x="9350375" y="4518025"/>
          <p14:tracePt t="210827" x="9375775" y="4454525"/>
          <p14:tracePt t="210838" x="9437688" y="4392613"/>
          <p14:tracePt t="210841" x="9475788" y="4367213"/>
          <p14:tracePt t="210851" x="9501188" y="4330700"/>
          <p14:tracePt t="210857" x="9525000" y="4305300"/>
          <p14:tracePt t="210867" x="9550400" y="4292600"/>
          <p14:tracePt t="210877" x="9563100" y="4279900"/>
          <p14:tracePt t="210881" x="9575800" y="4279900"/>
          <p14:tracePt t="210953" x="9588500" y="4279900"/>
          <p14:tracePt t="210993" x="9601200" y="4292600"/>
          <p14:tracePt t="211023" x="9601200" y="4305300"/>
          <p14:tracePt t="211033" x="9601200" y="4318000"/>
          <p14:tracePt t="211040" x="9601200" y="4341813"/>
          <p14:tracePt t="211060" x="9601200" y="4367213"/>
          <p14:tracePt t="211063" x="9601200" y="4392613"/>
          <p14:tracePt t="211073" x="9575800" y="4430713"/>
          <p14:tracePt t="211079" x="9563100" y="4430713"/>
          <p14:tracePt t="211090" x="9525000" y="4454525"/>
          <p14:tracePt t="211100" x="9488488" y="4479925"/>
          <p14:tracePt t="211104" x="9450388" y="4518025"/>
          <p14:tracePt t="211113" x="9388475" y="4530725"/>
          <p14:tracePt t="211120" x="9363075" y="4554538"/>
          <p14:tracePt t="211130" x="9324975" y="4554538"/>
          <p14:tracePt t="211140" x="9312275" y="4567238"/>
          <p14:tracePt t="211145" x="9288463" y="4579938"/>
          <p14:tracePt t="211159" x="9275763" y="4579938"/>
          <p14:tracePt t="211186" x="9263063" y="4579938"/>
          <p14:tracePt t="211200" x="9250363" y="4579938"/>
          <p14:tracePt t="211215" x="9224963" y="4579938"/>
          <p14:tracePt t="211230" x="9199563" y="4579938"/>
          <p14:tracePt t="211242" x="9188450" y="4579938"/>
          <p14:tracePt t="211252" x="9175750" y="4579938"/>
          <p14:tracePt t="211255" x="9150350" y="4579938"/>
          <p14:tracePt t="211271" x="9137650" y="4579938"/>
          <p14:tracePt t="211291" x="9124950" y="4579938"/>
          <p14:tracePt t="211315" x="9112250" y="4579938"/>
          <p14:tracePt t="211342" x="9088438" y="4579938"/>
          <p14:tracePt t="211431" x="9075738" y="4579938"/>
          <p14:tracePt t="211441" x="9050338" y="4579938"/>
          <p14:tracePt t="211458" x="9024938" y="4579938"/>
          <p14:tracePt t="211468" x="9012238" y="4579938"/>
          <p14:tracePt t="211473" x="8999538" y="4579938"/>
          <p14:tracePt t="211483" x="8975725" y="4592638"/>
          <p14:tracePt t="211487" x="8963025" y="4592638"/>
          <p14:tracePt t="211498" x="8950325" y="4592638"/>
          <p14:tracePt t="211508" x="8937625" y="4592638"/>
          <p14:tracePt t="211513" x="8912225" y="4592638"/>
          <p14:tracePt t="211524" x="8886825" y="4592638"/>
          <p14:tracePt t="211527" x="8863013" y="4605338"/>
          <p14:tracePt t="211547" x="8850313" y="4605338"/>
          <p14:tracePt t="211563" x="8837613" y="4605338"/>
          <p14:tracePt t="211593" x="8824913" y="4605338"/>
          <p14:tracePt t="211679" x="8812213" y="4618038"/>
          <p14:tracePt t="211706" x="8812213" y="4630738"/>
          <p14:tracePt t="211720" x="8812213" y="4643438"/>
          <p14:tracePt t="211736" x="8812213" y="4656138"/>
          <p14:tracePt t="211750" x="8812213" y="4667250"/>
          <p14:tracePt t="211821" x="8824913" y="4667250"/>
          <p14:tracePt t="211845" x="8837613" y="4667250"/>
          <p14:tracePt t="211855" x="8850313" y="4667250"/>
          <p14:tracePt t="211861" x="8874125" y="4667250"/>
          <p14:tracePt t="211891" x="8899525" y="4667250"/>
          <p14:tracePt t="211897" x="8899525" y="4656138"/>
          <p14:tracePt t="211917" x="8912225" y="4656138"/>
          <p14:tracePt t="211927" x="8912225" y="4643438"/>
          <p14:tracePt t="211982" x="8924925" y="4643438"/>
          <p14:tracePt t="211987" x="8937625" y="4630738"/>
          <p14:tracePt t="212031" x="8937625" y="4618038"/>
          <p14:tracePt t="212037" x="8950325" y="4618038"/>
          <p14:tracePt t="212064" x="8963025" y="4605338"/>
          <p14:tracePt t="212074" x="8963025" y="4592638"/>
          <p14:tracePt t="212113" x="8963025" y="4579938"/>
          <p14:tracePt t="212127" x="8963025" y="4567238"/>
          <p14:tracePt t="212147" x="8963025" y="4554538"/>
          <p14:tracePt t="212183" x="8963025" y="4543425"/>
          <p14:tracePt t="212209" x="8963025" y="4530725"/>
          <p14:tracePt t="212233" x="8963025" y="4505325"/>
          <p14:tracePt t="212249" x="8963025" y="4492625"/>
          <p14:tracePt t="212253" x="8963025" y="4479925"/>
          <p14:tracePt t="212263" x="8950325" y="4467225"/>
          <p14:tracePt t="212273" x="8937625" y="4467225"/>
          <p14:tracePt t="212280" x="8937625" y="4454525"/>
          <p14:tracePt t="212295" x="8924925" y="4443413"/>
          <p14:tracePt t="212319" x="8912225" y="4430713"/>
          <p14:tracePt t="212356" x="8886825" y="4430713"/>
          <p14:tracePt t="212385" x="8874125" y="4430713"/>
          <p14:tracePt t="212395" x="8863013" y="4430713"/>
          <p14:tracePt t="212402" x="8824913" y="4430713"/>
          <p14:tracePt t="212411" x="8812213" y="4430713"/>
          <p14:tracePt t="212421" x="8786813" y="4430713"/>
          <p14:tracePt t="212425" x="8774113" y="4430713"/>
          <p14:tracePt t="212436" x="8763000" y="4430713"/>
          <p14:tracePt t="212441" x="8750300" y="4430713"/>
          <p14:tracePt t="212452" x="8724900" y="4430713"/>
          <p14:tracePt t="212462" x="8712200" y="4430713"/>
          <p14:tracePt t="212465" x="8686800" y="4454525"/>
          <p14:tracePt t="212476" x="8686800" y="4467225"/>
          <p14:tracePt t="212481" x="8674100" y="4479925"/>
          <p14:tracePt t="212491" x="8661400" y="4505325"/>
          <p14:tracePt t="212502" x="8661400" y="4518025"/>
          <p14:tracePt t="212507" x="8637588" y="4530725"/>
          <p14:tracePt t="212518" x="8637588" y="4554538"/>
          <p14:tracePt t="212531" x="8637588" y="4567238"/>
          <p14:tracePt t="212541" x="8637588" y="4592638"/>
          <p14:tracePt t="212557" x="8637588" y="4605338"/>
          <p14:tracePt t="212562" x="8637588" y="4618038"/>
          <p14:tracePt t="212583" x="8637588" y="4643438"/>
          <p14:tracePt t="212587" x="8637588" y="4667250"/>
          <p14:tracePt t="212597" x="8637588" y="4692650"/>
          <p14:tracePt t="212603" x="8650288" y="4705350"/>
          <p14:tracePt t="212613" x="8674100" y="4730750"/>
          <p14:tracePt t="212624" x="8699500" y="4756150"/>
          <p14:tracePt t="212628" x="8712200" y="4756150"/>
          <p14:tracePt t="212637" x="8724900" y="4768850"/>
          <p14:tracePt t="212643" x="8750300" y="4779963"/>
          <p14:tracePt t="212653" x="8786813" y="4779963"/>
          <p14:tracePt t="212663" x="8812213" y="4779963"/>
          <p14:tracePt t="212668" x="8837613" y="4779963"/>
          <p14:tracePt t="212684" x="8863013" y="4779963"/>
          <p14:tracePt t="212693" x="8874125" y="4779963"/>
          <p14:tracePt t="212704" x="8899525" y="4768850"/>
          <p14:tracePt t="212708" x="8912225" y="4756150"/>
          <p14:tracePt t="212718" x="8924925" y="4743450"/>
          <p14:tracePt t="212723" x="8950325" y="4718050"/>
          <p14:tracePt t="212735" x="8963025" y="4705350"/>
          <p14:tracePt t="212743" x="8975725" y="4692650"/>
          <p14:tracePt t="212750" x="8999538" y="4667250"/>
          <p14:tracePt t="212759" x="8999538" y="4643438"/>
          <p14:tracePt t="212763" x="9012238" y="4605338"/>
          <p14:tracePt t="212774" x="9024938" y="4592638"/>
          <p14:tracePt t="212785" x="9024938" y="4567238"/>
          <p14:tracePt t="212789" x="9024938" y="4554538"/>
          <p14:tracePt t="212800" x="9024938" y="4518025"/>
          <p14:tracePt t="212804" x="9024938" y="4505325"/>
          <p14:tracePt t="212814" x="9024938" y="4479925"/>
          <p14:tracePt t="212823" x="9024938" y="4467225"/>
          <p14:tracePt t="212829" x="9024938" y="4454525"/>
          <p14:tracePt t="212840" x="9024938" y="4418013"/>
          <p14:tracePt t="212845" x="9024938" y="4405313"/>
          <p14:tracePt t="212855" x="9024938" y="4392613"/>
          <p14:tracePt t="212869" x="9012238" y="4367213"/>
          <p14:tracePt t="212880" x="8999538" y="4367213"/>
          <p14:tracePt t="212886" x="8999538" y="4354513"/>
          <p14:tracePt t="212905" x="8986838" y="4354513"/>
          <p14:tracePt t="212920" x="8975725" y="4354513"/>
          <p14:tracePt t="212925" x="8963025" y="4354513"/>
          <p14:tracePt t="212936" x="8950325" y="4354513"/>
          <p14:tracePt t="212952" x="8924925" y="4354513"/>
          <p14:tracePt t="212969" x="8899525" y="4354513"/>
          <p14:tracePt t="212975" x="8886825" y="4354513"/>
          <p14:tracePt t="212986" x="8874125" y="4367213"/>
          <p14:tracePt t="212992" x="8874125" y="4379913"/>
          <p14:tracePt t="213006" x="8874125" y="4392613"/>
          <p14:tracePt t="213015" x="8863013" y="4405313"/>
          <p14:tracePt t="213026" x="8850313" y="4430713"/>
          <p14:tracePt t="213031" x="8850313" y="4443413"/>
          <p14:tracePt t="213041" x="8850313" y="4479925"/>
          <p14:tracePt t="213045" x="8850313" y="4492625"/>
          <p14:tracePt t="213055" x="8850313" y="4505325"/>
          <p14:tracePt t="213066" x="8850313" y="4530725"/>
          <p14:tracePt t="213072" x="8863013" y="4543425"/>
          <p14:tracePt t="213082" x="8874125" y="4567238"/>
          <p14:tracePt t="213085" x="8886825" y="4592638"/>
          <p14:tracePt t="213097" x="8899525" y="4592638"/>
          <p14:tracePt t="213108" x="8912225" y="4605338"/>
          <p14:tracePt t="213111" x="8924925" y="4630738"/>
          <p14:tracePt t="213128" x="8937625" y="4630738"/>
          <p14:tracePt t="213152" x="8950325" y="4630738"/>
          <p14:tracePt t="213168" x="8963025" y="4630738"/>
          <p14:tracePt t="213187" x="8986838" y="4630738"/>
          <p14:tracePt t="213202" x="8999538" y="4630738"/>
          <p14:tracePt t="213208" x="9024938" y="4630738"/>
          <p14:tracePt t="213218" x="9024938" y="4618038"/>
          <p14:tracePt t="213227" x="9024938" y="4605338"/>
          <p14:tracePt t="213235" x="9024938" y="4592638"/>
          <p14:tracePt t="213243" x="9024938" y="4567238"/>
          <p14:tracePt t="213247" x="9024938" y="4543425"/>
          <p14:tracePt t="213257" x="9024938" y="4518025"/>
          <p14:tracePt t="213273" x="9024938" y="4479925"/>
          <p14:tracePt t="213284" x="9012238" y="4479925"/>
          <p14:tracePt t="213310" x="8999538" y="4467225"/>
          <p14:tracePt t="213393" x="8986838" y="4467225"/>
          <p14:tracePt t="213400" x="8975725" y="4467225"/>
          <p14:tracePt t="213465" x="8975725" y="4492625"/>
          <p14:tracePt t="213499" x="8975725" y="4505325"/>
          <p14:tracePt t="213541" x="8975725" y="4518025"/>
          <p14:tracePt t="213823" x="8975725" y="4530725"/>
          <p14:tracePt t="213834" x="8975725" y="4543425"/>
          <p14:tracePt t="213864" x="8975725" y="4554538"/>
          <p14:tracePt t="213895" x="8975725" y="4567238"/>
          <p14:tracePt t="213916" x="8975725" y="4579938"/>
          <p14:tracePt t="213929" x="8975725" y="4592638"/>
          <p14:tracePt t="213945" x="8975725" y="4605338"/>
          <p14:tracePt t="213965" x="8975725" y="4618038"/>
          <p14:tracePt t="213996" x="8975725" y="4630738"/>
          <p14:tracePt t="214006" x="8963025" y="4630738"/>
          <p14:tracePt t="214051" x="8963025" y="4643438"/>
          <p14:tracePt t="214098" x="8963025" y="4667250"/>
          <p14:tracePt t="215211" x="8963025" y="4679950"/>
          <p14:tracePt t="215251" x="8963025" y="4692650"/>
          <p14:tracePt t="215427" x="8975725" y="4692650"/>
          <p14:tracePt t="215444" x="8986838" y="4679950"/>
          <p14:tracePt t="215453" x="8999538" y="4679950"/>
          <p14:tracePt t="215473" x="9024938" y="4656138"/>
          <p14:tracePt t="215509" x="9037638" y="4656138"/>
          <p14:tracePt t="215514" x="9050338" y="4656138"/>
          <p14:tracePt t="215533" x="9063038" y="4656138"/>
          <p14:tracePt t="215550" x="9075738" y="4656138"/>
          <p14:tracePt t="215615" x="9088438" y="4656138"/>
          <p14:tracePt t="215842" x="9063038" y="4656138"/>
          <p14:tracePt t="215847" x="9024938" y="4656138"/>
          <p14:tracePt t="215857" x="9012238" y="4656138"/>
          <p14:tracePt t="215861" x="8999538" y="4656138"/>
          <p14:tracePt t="215872" x="8963025" y="4656138"/>
          <p14:tracePt t="215882" x="8937625" y="4656138"/>
          <p14:tracePt t="215888" x="8912225" y="4679950"/>
          <p14:tracePt t="215898" x="8886825" y="4679950"/>
          <p14:tracePt t="215901" x="8863013" y="4679950"/>
          <p14:tracePt t="215911" x="8850313" y="4679950"/>
          <p14:tracePt t="215921" x="8824913" y="4679950"/>
          <p14:tracePt t="215928" x="8812213" y="4679950"/>
          <p14:tracePt t="216083" x="8837613" y="4679950"/>
          <p14:tracePt t="216093" x="8886825" y="4679950"/>
          <p14:tracePt t="216099" x="8912225" y="4679950"/>
          <p14:tracePt t="216110" x="8937625" y="4679950"/>
          <p14:tracePt t="216113" x="8950325" y="4679950"/>
          <p14:tracePt t="216123" x="8975725" y="4679950"/>
          <p14:tracePt t="216134" x="8999538" y="4679950"/>
          <p14:tracePt t="216140" x="9024938" y="4679950"/>
          <p14:tracePt t="216149" x="9037638" y="4679950"/>
          <p14:tracePt t="216165" x="9050338" y="4679950"/>
          <p14:tracePt t="216179" x="9063038" y="4679950"/>
          <p14:tracePt t="216537" x="9075738" y="4679950"/>
          <p14:tracePt t="216553" x="9075738" y="4692650"/>
          <p14:tracePt t="216563" x="9063038" y="4705350"/>
          <p14:tracePt t="216567" x="9050338" y="4718050"/>
          <p14:tracePt t="216723" x="9050338" y="4730750"/>
          <p14:tracePt t="216785" x="9037638" y="4730750"/>
          <p14:tracePt t="216875" x="9024938" y="4730750"/>
          <p14:tracePt t="216896" x="9012238" y="4730750"/>
          <p14:tracePt t="216912" x="8999538" y="4730750"/>
          <p14:tracePt t="216925" x="8975725" y="4730750"/>
          <p14:tracePt t="216945" x="8963025" y="4730750"/>
          <p14:tracePt t="216961" x="8950325" y="4730750"/>
          <p14:tracePt t="216965" x="8924925" y="4730750"/>
          <p14:tracePt t="216987" x="8912225" y="4730750"/>
          <p14:tracePt t="216991" x="8899525" y="4730750"/>
          <p14:tracePt t="217021" x="8886825" y="4730750"/>
          <p14:tracePt t="217067" x="8863013" y="4730750"/>
          <p14:tracePt t="217091" x="8850313" y="4730750"/>
          <p14:tracePt t="217098" x="8837613" y="4730750"/>
          <p14:tracePt t="217123" x="8824913" y="4730750"/>
          <p14:tracePt t="217134" x="8812213" y="4718050"/>
          <p14:tracePt t="217535" x="8799513" y="4718050"/>
          <p14:tracePt t="217552" x="8786813" y="4730750"/>
          <p14:tracePt t="218131" x="8786813" y="4743450"/>
          <p14:tracePt t="218135" x="8774113" y="4756150"/>
          <p14:tracePt t="218145" x="8737600" y="4768850"/>
          <p14:tracePt t="218155" x="8661400" y="4779963"/>
          <p14:tracePt t="218162" x="8524875" y="4818063"/>
          <p14:tracePt t="218171" x="8361363" y="4856163"/>
          <p14:tracePt t="218177" x="8123238" y="4868863"/>
          <p14:tracePt t="218187" x="7635875" y="4905375"/>
          <p14:tracePt t="218197" x="7297738" y="4930775"/>
          <p14:tracePt t="218201" x="6910388" y="4968875"/>
          <p14:tracePt t="218211" x="6559550" y="4968875"/>
          <p14:tracePt t="218217" x="6283325" y="4968875"/>
          <p14:tracePt t="218227" x="6108700" y="4968875"/>
          <p14:tracePt t="218237" x="5945188" y="4968875"/>
          <p14:tracePt t="218241" x="5821363" y="4981575"/>
          <p14:tracePt t="218251" x="5757863" y="4981575"/>
          <p14:tracePt t="218257" x="5670550" y="5005388"/>
          <p14:tracePt t="218267" x="5632450" y="5005388"/>
          <p14:tracePt t="218277" x="5607050" y="5018088"/>
          <p14:tracePt t="218283" x="5570538" y="5018088"/>
          <p14:tracePt t="218298" x="5557838" y="5018088"/>
          <p14:tracePt t="218307" x="5545138" y="5030788"/>
          <p14:tracePt t="218333" x="5519738" y="5030788"/>
          <p14:tracePt t="218337" x="5507038" y="5030788"/>
          <p14:tracePt t="218347" x="5470525" y="5030788"/>
          <p14:tracePt t="218359" x="5457825" y="5030788"/>
          <p14:tracePt t="218364" x="5432425" y="5030788"/>
          <p14:tracePt t="218373" x="5394325" y="5030788"/>
          <p14:tracePt t="218380" x="5357813" y="5030788"/>
          <p14:tracePt t="218389" x="5307013" y="5030788"/>
          <p14:tracePt t="218399" x="5245100" y="5030788"/>
          <p14:tracePt t="218403" x="5207000" y="5018088"/>
          <p14:tracePt t="218414" x="5145088" y="5018088"/>
          <p14:tracePt t="218419" x="5094288" y="5018088"/>
          <p14:tracePt t="218430" x="5057775" y="5018088"/>
          <p14:tracePt t="218439" x="4994275" y="5018088"/>
          <p14:tracePt t="218443" x="4868863" y="5018088"/>
          <p14:tracePt t="218453" x="4756150" y="5018088"/>
          <p14:tracePt t="218459" x="4630738" y="5005388"/>
          <p14:tracePt t="218470" x="4530725" y="4981575"/>
          <p14:tracePt t="218480" x="4443413" y="4968875"/>
          <p14:tracePt t="218483" x="4356100" y="4943475"/>
          <p14:tracePt t="218493" x="4268788" y="4943475"/>
          <p14:tracePt t="218499" x="4205288" y="4930775"/>
          <p14:tracePt t="218510" x="4117975" y="4892675"/>
          <p14:tracePt t="218520" x="4043363" y="4868863"/>
          <p14:tracePt t="218526" x="3968750" y="4856163"/>
          <p14:tracePt t="218535" x="3917950" y="4830763"/>
          <p14:tracePt t="218539" x="3879850" y="4818063"/>
          <p14:tracePt t="218550" x="3817938" y="4792663"/>
          <p14:tracePt t="218559" x="3779838" y="4792663"/>
          <p14:tracePt t="218565" x="3756025" y="4792663"/>
          <p14:tracePt t="218575" x="3730625" y="4792663"/>
          <p14:tracePt t="218580" x="3679825" y="4792663"/>
          <p14:tracePt t="218589" x="3643313" y="4792663"/>
          <p14:tracePt t="218599" x="3630613" y="4792663"/>
          <p14:tracePt t="218606" x="3605213" y="4792663"/>
          <p14:tracePt t="218615" x="3592513" y="4792663"/>
          <p14:tracePt t="218622" x="3579813" y="4792663"/>
          <p14:tracePt t="218641" x="3567113" y="4792663"/>
          <p14:tracePt t="218656" x="3554413" y="4792663"/>
          <p14:tracePt t="218665" x="3541713" y="4792663"/>
          <p14:tracePt t="218671" x="3530600" y="4792663"/>
          <p14:tracePt t="218721" x="3505200" y="4792663"/>
          <p14:tracePt t="218738" x="3479800" y="4792663"/>
          <p14:tracePt t="218751" x="3467100" y="4792663"/>
          <p14:tracePt t="218761" x="3429000" y="4792663"/>
          <p14:tracePt t="218767" x="3405188" y="4792663"/>
          <p14:tracePt t="218778" x="3392488" y="4792663"/>
          <p14:tracePt t="218787" x="3379788" y="4792663"/>
          <p14:tracePt t="218791" x="3354388" y="4792663"/>
          <p14:tracePt t="218807" x="3341688" y="4792663"/>
          <p14:tracePt t="218817" x="3305175" y="4792663"/>
          <p14:tracePt t="218844" x="3292475" y="4792663"/>
          <p14:tracePt t="218857" x="3279775" y="4792663"/>
          <p14:tracePt t="218874" x="3279775" y="4805363"/>
          <p14:tracePt t="218888" x="3267075" y="4805363"/>
          <p14:tracePt t="218924" x="3254375" y="4805363"/>
          <p14:tracePt t="220438" x="3292475" y="4843463"/>
          <p14:tracePt t="220441" x="3467100" y="4918075"/>
          <p14:tracePt t="220451" x="3705225" y="4968875"/>
          <p14:tracePt t="220462" x="3979863" y="5043488"/>
          <p14:tracePt t="220467" x="4330700" y="5081588"/>
          <p14:tracePt t="220478" x="4694238" y="5143500"/>
          <p14:tracePt t="220482" x="5119688" y="5205413"/>
          <p14:tracePt t="220492" x="5507038" y="5268913"/>
          <p14:tracePt t="220501" x="5932488" y="5294313"/>
          <p14:tracePt t="220507" x="6283325" y="5343525"/>
          <p14:tracePt t="220518" x="6684963" y="5407025"/>
          <p14:tracePt t="220521" x="7110413" y="5468938"/>
          <p14:tracePt t="220531" x="7472363" y="5530850"/>
          <p14:tracePt t="220541" x="7797800" y="5568950"/>
          <p14:tracePt t="220547" x="8061325" y="5630863"/>
          <p14:tracePt t="220557" x="8261350" y="5630863"/>
          <p14:tracePt t="220562" x="8474075" y="5630863"/>
          <p14:tracePt t="220571" x="8650288" y="5630863"/>
          <p14:tracePt t="220581" x="8799513" y="5630863"/>
          <p14:tracePt t="220587" x="8924925" y="5630863"/>
          <p14:tracePt t="220597" x="9037638" y="5630863"/>
          <p14:tracePt t="220603" x="9137650" y="5630863"/>
          <p14:tracePt t="220613" x="9188450" y="5630863"/>
          <p14:tracePt t="220624" x="9237663" y="5630863"/>
          <p14:tracePt t="220628" x="9288463" y="5630863"/>
          <p14:tracePt t="220637" x="9324975" y="5607050"/>
          <p14:tracePt t="220644" x="9350375" y="5594350"/>
          <p14:tracePt t="220653" x="9363075" y="5581650"/>
          <p14:tracePt t="220663" x="9375775" y="5568950"/>
          <p14:tracePt t="220667" x="9388475" y="5568950"/>
          <p14:tracePt t="220678" x="9413875" y="5543550"/>
          <p14:tracePt t="220684" x="9424988" y="5543550"/>
          <p14:tracePt t="220694" x="9437688" y="5530850"/>
          <p14:tracePt t="220704" x="9463088" y="5518150"/>
          <p14:tracePt t="220711" x="9463088" y="5507038"/>
          <p14:tracePt t="220720" x="9475788" y="5494338"/>
          <p14:tracePt t="220753" x="9475788" y="5481638"/>
          <p14:tracePt t="220829" x="9475788" y="5468938"/>
          <p14:tracePt t="220846" x="9475788" y="5456238"/>
          <p14:tracePt t="220860" x="9475788" y="5443538"/>
          <p14:tracePt t="220869" x="9437688" y="5430838"/>
          <p14:tracePt t="220880" x="9424988" y="5430838"/>
          <p14:tracePt t="220885" x="9375775" y="5407025"/>
          <p14:tracePt t="220896" x="9350375" y="5407025"/>
          <p14:tracePt t="220899" x="9324975" y="5394325"/>
          <p14:tracePt t="220911" x="9301163" y="5394325"/>
          <p14:tracePt t="220919" x="9250363" y="5381625"/>
          <p14:tracePt t="220926" x="9224963" y="5381625"/>
          <p14:tracePt t="220935" x="9163050" y="5381625"/>
          <p14:tracePt t="220941" x="9112250" y="5368925"/>
          <p14:tracePt t="220951" x="9063038" y="5368925"/>
          <p14:tracePt t="220962" x="9024938" y="5368925"/>
          <p14:tracePt t="220965" x="8975725" y="5368925"/>
          <p14:tracePt t="220981" x="8950325" y="5368925"/>
          <p14:tracePt t="220992" x="8937625" y="5368925"/>
          <p14:tracePt t="221001" x="8899525" y="5368925"/>
          <p14:tracePt t="221017" x="8886825" y="5368925"/>
          <p14:tracePt t="221021" x="8874125" y="5368925"/>
          <p14:tracePt t="221057" x="8863013" y="5368925"/>
          <p14:tracePt t="221061" x="8850313" y="5368925"/>
          <p14:tracePt t="221072" x="8837613" y="5368925"/>
          <p14:tracePt t="221078" x="8824913" y="5368925"/>
          <p14:tracePt t="221088" x="8812213" y="5368925"/>
          <p14:tracePt t="221097" x="8786813" y="5368925"/>
          <p14:tracePt t="221101" x="8750300" y="5368925"/>
          <p14:tracePt t="221111" x="8724900" y="5368925"/>
          <p14:tracePt t="221118" x="8661400" y="5368925"/>
          <p14:tracePt t="221128" x="8599488" y="5368925"/>
          <p14:tracePt t="221137" x="8548688" y="5368925"/>
          <p14:tracePt t="221141" x="8474075" y="5368925"/>
          <p14:tracePt t="221153" x="8412163" y="5368925"/>
          <p14:tracePt t="221157" x="8335963" y="5368925"/>
          <p14:tracePt t="221167" x="8299450" y="5368925"/>
          <p14:tracePt t="221178" x="8248650" y="5368925"/>
          <p14:tracePt t="221183" x="8212138" y="5368925"/>
          <p14:tracePt t="221194" x="8199438" y="5368925"/>
          <p14:tracePt t="221197" x="8186738" y="5368925"/>
          <p14:tracePt t="221207" x="8174038" y="5368925"/>
          <p14:tracePt t="221273" x="8161338" y="5368925"/>
          <p14:tracePt t="221283" x="8148638" y="5368925"/>
          <p14:tracePt t="221290" x="8135938" y="5356225"/>
          <p14:tracePt t="221310" x="8123238" y="5330825"/>
          <p14:tracePt t="221313" x="8110538" y="5330825"/>
          <p14:tracePt t="221323" x="8099425" y="5305425"/>
          <p14:tracePt t="221329" x="8086725" y="5294313"/>
          <p14:tracePt t="221340" x="8074025" y="5281613"/>
          <p14:tracePt t="221349" x="8061325" y="5281613"/>
          <p14:tracePt t="221353" x="8061325" y="5268913"/>
          <p14:tracePt t="221363" x="8048625" y="5256213"/>
          <p14:tracePt t="221369" x="8023225" y="5243513"/>
          <p14:tracePt t="221379" x="8010525" y="5230813"/>
          <p14:tracePt t="221389" x="7999413" y="5230813"/>
          <p14:tracePt t="221395" x="7974013" y="5218113"/>
          <p14:tracePt t="221410" x="7961313" y="5205413"/>
          <p14:tracePt t="221420" x="7923213" y="5205413"/>
          <p14:tracePt t="221429" x="7910513" y="5194300"/>
          <p14:tracePt t="221435" x="7897813" y="5181600"/>
          <p14:tracePt t="221446" x="7886700" y="5181600"/>
          <p14:tracePt t="221450" x="7874000" y="5168900"/>
          <p14:tracePt t="221469" x="7861300" y="5168900"/>
          <p14:tracePt t="221476" x="7848600" y="5156200"/>
          <p14:tracePt t="221485" x="7835900" y="5156200"/>
          <p14:tracePt t="221492" x="7835900" y="5143500"/>
          <p14:tracePt t="221542" x="7810500" y="5143500"/>
          <p14:tracePt t="221641" x="7797800" y="5143500"/>
          <p14:tracePt t="221648" x="7797800" y="5130800"/>
          <p14:tracePt t="221661" x="7785100" y="5130800"/>
          <p14:tracePt t="221682" x="7773988" y="5130800"/>
          <p14:tracePt t="221697" x="7761288" y="5118100"/>
          <p14:tracePt t="221701" x="7761288" y="5105400"/>
          <p14:tracePt t="221723" x="7748588" y="5105400"/>
          <p14:tracePt t="221753" x="7723188" y="5105400"/>
          <p14:tracePt t="221767" x="7697788" y="5092700"/>
          <p14:tracePt t="221788" x="7685088" y="5092700"/>
          <p14:tracePt t="221794" x="7673975" y="5092700"/>
          <p14:tracePt t="221803" x="7661275" y="5081588"/>
          <p14:tracePt t="221808" x="7623175" y="5081588"/>
          <p14:tracePt t="221818" x="7597775" y="5081588"/>
          <p14:tracePt t="221827" x="7572375" y="5081588"/>
          <p14:tracePt t="221833" x="7535863" y="5081588"/>
          <p14:tracePt t="221844" x="7485063" y="5081588"/>
          <p14:tracePt t="221847" x="7423150" y="5081588"/>
          <p14:tracePt t="221857" x="7385050" y="5081588"/>
          <p14:tracePt t="221870" x="7323138" y="5081588"/>
          <p14:tracePt t="221873" x="7246938" y="5081588"/>
          <p14:tracePt t="221883" x="7185025" y="5081588"/>
          <p14:tracePt t="221889" x="7072313" y="5092700"/>
          <p14:tracePt t="221900" x="6946900" y="5130800"/>
          <p14:tracePt t="221910" x="6821488" y="5156200"/>
          <p14:tracePt t="221913" x="6708775" y="5181600"/>
          <p14:tracePt t="221923" x="6546850" y="5205413"/>
          <p14:tracePt t="221929" x="6421438" y="5218113"/>
          <p14:tracePt t="221939" x="6246813" y="5243513"/>
          <p14:tracePt t="221950" x="6121400" y="5256213"/>
          <p14:tracePt t="221956" x="5995988" y="5281613"/>
          <p14:tracePt t="221977" x="5757863" y="5318125"/>
          <p14:tracePt t="221979" x="5657850" y="5318125"/>
          <p14:tracePt t="221990" x="5507038" y="5330825"/>
          <p14:tracePt t="221994" x="5357813" y="5368925"/>
          <p14:tracePt t="222003" x="5219700" y="5381625"/>
          <p14:tracePt t="222013" x="5081588" y="5407025"/>
          <p14:tracePt t="222020" x="4968875" y="5418138"/>
          <p14:tracePt t="222029" x="4819650" y="5418138"/>
          <p14:tracePt t="222033" x="4694238" y="5443538"/>
          <p14:tracePt t="222044" x="4619625" y="5443538"/>
          <p14:tracePt t="222054" x="4518025" y="5443538"/>
          <p14:tracePt t="222060" x="4430713" y="5443538"/>
          <p14:tracePt t="222070" x="4356100" y="5456238"/>
          <p14:tracePt t="222076" x="4330700" y="5456238"/>
          <p14:tracePt t="222085" x="4318000" y="5456238"/>
          <p14:tracePt t="222096" x="4305300" y="5456238"/>
          <p14:tracePt t="222186" x="4305300" y="5430838"/>
          <p14:tracePt t="222195" x="4343400" y="5430838"/>
          <p14:tracePt t="222201" x="4430713" y="5407025"/>
          <p14:tracePt t="222211" x="4543425" y="5368925"/>
          <p14:tracePt t="222215" x="4656138" y="5368925"/>
          <p14:tracePt t="222226" x="4781550" y="5343525"/>
          <p14:tracePt t="222235" x="4906963" y="5318125"/>
          <p14:tracePt t="222242" x="5032375" y="5305425"/>
          <p14:tracePt t="222252" x="5181600" y="5305425"/>
          <p14:tracePt t="222256" x="5332413" y="5305425"/>
          <p14:tracePt t="222265" x="5457825" y="5305425"/>
          <p14:tracePt t="222275" x="5607050" y="5305425"/>
          <p14:tracePt t="222281" x="5757863" y="5305425"/>
          <p14:tracePt t="222292" x="5921375" y="5305425"/>
          <p14:tracePt t="222297" x="6070600" y="5305425"/>
          <p14:tracePt t="222309" x="6208713" y="5305425"/>
          <p14:tracePt t="222318" x="6321425" y="5305425"/>
          <p14:tracePt t="222321" x="6421438" y="5305425"/>
          <p14:tracePt t="222331" x="6472238" y="5305425"/>
          <p14:tracePt t="222338" x="6508750" y="5305425"/>
          <p14:tracePt t="222348" x="6546850" y="5305425"/>
          <p14:tracePt t="222392" x="6559550" y="5305425"/>
          <p14:tracePt t="222497" x="6559550" y="5294313"/>
          <p14:tracePt t="222510" x="6559550" y="5268913"/>
          <p14:tracePt t="222513" x="6546850" y="5230813"/>
          <p14:tracePt t="222523" x="6521450" y="5205413"/>
          <p14:tracePt t="222529" x="6483350" y="5156200"/>
          <p14:tracePt t="222540" x="6459538" y="5118100"/>
          <p14:tracePt t="222550" x="6421438" y="5068888"/>
          <p14:tracePt t="222553" x="6370638" y="5005388"/>
          <p14:tracePt t="222563" x="6346825" y="4981575"/>
          <p14:tracePt t="222569" x="6321425" y="4956175"/>
          <p14:tracePt t="222580" x="6270625" y="4905375"/>
          <p14:tracePt t="222590" x="6196013" y="4868863"/>
          <p14:tracePt t="222593" x="6134100" y="4843463"/>
          <p14:tracePt t="222603" x="6057900" y="4830763"/>
          <p14:tracePt t="222610" x="5945188" y="4805363"/>
          <p14:tracePt t="222620" x="5857875" y="4792663"/>
          <p14:tracePt t="222630" x="5732463" y="4768850"/>
          <p14:tracePt t="222633" x="5632450" y="4768850"/>
          <p14:tracePt t="222643" x="5507038" y="4756150"/>
          <p14:tracePt t="222649" x="5370513" y="4756150"/>
          <p14:tracePt t="222660" x="5257800" y="4756150"/>
          <p14:tracePt t="222669" x="5106988" y="4756150"/>
          <p14:tracePt t="222676" x="4945063" y="4756150"/>
          <p14:tracePt t="222686" x="4806950" y="4756150"/>
          <p14:tracePt t="222689" x="4681538" y="4756150"/>
          <p14:tracePt t="222699" x="4556125" y="4756150"/>
          <p14:tracePt t="222710" x="4443413" y="4756150"/>
          <p14:tracePt t="222715" x="4343400" y="4768850"/>
          <p14:tracePt t="222726" x="4243388" y="4792663"/>
          <p14:tracePt t="222729" x="4117975" y="4805363"/>
          <p14:tracePt t="222739" x="4005263" y="4805363"/>
          <p14:tracePt t="222749" x="3856038" y="4843463"/>
          <p14:tracePt t="222756" x="3717925" y="4856163"/>
          <p14:tracePt t="222765" x="3592513" y="4879975"/>
          <p14:tracePt t="222771" x="3479800" y="4892675"/>
          <p14:tracePt t="222782" x="3379788" y="4918075"/>
          <p14:tracePt t="222793" x="3254375" y="4930775"/>
          <p14:tracePt t="222795" x="3154363" y="4956175"/>
          <p14:tracePt t="222805" x="3054350" y="4981575"/>
          <p14:tracePt t="222811" x="2979738" y="5005388"/>
          <p14:tracePt t="222822" x="2916238" y="5030788"/>
          <p14:tracePt t="222832" x="2867025" y="5056188"/>
          <p14:tracePt t="222835" x="2803525" y="5068888"/>
          <p14:tracePt t="222847" x="2790825" y="5092700"/>
          <p14:tracePt t="222851" x="2767013" y="5118100"/>
          <p14:tracePt t="222861" x="2754313" y="5130800"/>
          <p14:tracePt t="222872" x="2741613" y="5143500"/>
          <p14:tracePt t="222878" x="2728913" y="5156200"/>
          <p14:tracePt t="222887" x="2703513" y="5181600"/>
          <p14:tracePt t="222892" x="2690813" y="5194300"/>
          <p14:tracePt t="222901" x="2678113" y="5205413"/>
          <p14:tracePt t="222912" x="2667000" y="5243513"/>
          <p14:tracePt t="222917" x="2667000" y="5268913"/>
          <p14:tracePt t="222931" x="2654300" y="5281613"/>
          <p14:tracePt t="222993" x="2628900" y="5305425"/>
          <p14:tracePt t="223004" x="2616200" y="5305425"/>
          <p14:tracePt t="223013" x="2578100" y="5318125"/>
          <p14:tracePt t="223028" x="2554288" y="5330825"/>
          <p14:tracePt t="223033" x="2541588" y="5343525"/>
          <p14:tracePt t="223053" x="2528888" y="5343525"/>
          <p14:tracePt t="223133" x="2528888" y="5356225"/>
          <p14:tracePt t="223184" x="2541588" y="5356225"/>
          <p14:tracePt t="223193" x="2554288" y="5356225"/>
          <p14:tracePt t="223220" x="2578100" y="5356225"/>
          <p14:tracePt t="223451" x="2590800" y="5356225"/>
          <p14:tracePt t="223477" x="2603500" y="5356225"/>
          <p14:tracePt t="223487" x="2616200" y="5356225"/>
          <p14:tracePt t="223492" x="2641600" y="5356225"/>
          <p14:tracePt t="223501" x="2667000" y="5356225"/>
          <p14:tracePt t="223512" x="2703513" y="5356225"/>
          <p14:tracePt t="223518" x="2741613" y="5356225"/>
          <p14:tracePt t="223528" x="2803525" y="5368925"/>
          <p14:tracePt t="223532" x="2854325" y="5394325"/>
          <p14:tracePt t="223542" x="2890838" y="5407025"/>
          <p14:tracePt t="223552" x="2928938" y="5418138"/>
          <p14:tracePt t="223557" x="2979738" y="5456238"/>
          <p14:tracePt t="223568" x="3003550" y="5456238"/>
          <p14:tracePt t="223571" x="3041650" y="5481638"/>
          <p14:tracePt t="223581" x="3079750" y="5481638"/>
          <p14:tracePt t="223593" x="3103563" y="5481638"/>
          <p14:tracePt t="223597" x="3116263" y="5481638"/>
          <p14:tracePt t="223608" x="3128963" y="5481638"/>
          <p14:tracePt t="223613" x="3141663" y="5481638"/>
          <p14:tracePt t="223633" x="3154363" y="5481638"/>
          <p14:tracePt t="223637" x="3167063" y="5481638"/>
          <p14:tracePt t="223664" x="3179763" y="5481638"/>
          <p14:tracePt t="223684" x="3192463" y="5481638"/>
          <p14:tracePt t="223713" x="3205163" y="5468938"/>
          <p14:tracePt t="223991" x="3205163" y="5456238"/>
          <p14:tracePt t="224011" x="3205163" y="5443538"/>
          <p14:tracePt t="224015" x="3192463" y="5443538"/>
          <p14:tracePt t="224032" x="3179763" y="5430838"/>
          <p14:tracePt t="224052" x="3167063" y="5418138"/>
          <p14:tracePt t="224058" x="3154363" y="5407025"/>
          <p14:tracePt t="224067" x="3141663" y="5407025"/>
          <p14:tracePt t="224071" x="3141663" y="5394325"/>
          <p14:tracePt t="224082" x="3128963" y="5394325"/>
          <p14:tracePt t="224092" x="3103563" y="5381625"/>
          <p14:tracePt t="224109" x="3103563" y="5368925"/>
          <p14:tracePt t="224118" x="3092450" y="5368925"/>
          <p14:tracePt t="224124" x="3079750" y="5356225"/>
          <p14:tracePt t="224144" x="3079750" y="5330825"/>
          <p14:tracePt t="224147" x="3067050" y="5330825"/>
          <p14:tracePt t="224158" x="3067050" y="5305425"/>
          <p14:tracePt t="224174" x="3054350" y="5281613"/>
          <p14:tracePt t="224184" x="3041650" y="5268913"/>
          <p14:tracePt t="224188" x="3041650" y="5256213"/>
          <p14:tracePt t="224204" x="3041650" y="5243513"/>
          <p14:tracePt t="224214" x="3041650" y="5230813"/>
          <p14:tracePt t="224409" x="3041650" y="5243513"/>
          <p14:tracePt t="224446" x="3041650" y="5268913"/>
          <p14:tracePt t="224459" x="3041650" y="5281613"/>
          <p14:tracePt t="224475" x="3054350" y="5281613"/>
          <p14:tracePt t="224489" x="3054350" y="5294313"/>
          <p14:tracePt t="224526" x="3054350" y="5305425"/>
          <p14:tracePt t="224542" x="3067050" y="5318125"/>
          <p14:tracePt t="224555" x="3079750" y="5330825"/>
          <p14:tracePt t="224581" x="3092450" y="5356225"/>
          <p14:tracePt t="224587" x="3103563" y="5381625"/>
          <p14:tracePt t="224608" x="3103563" y="5394325"/>
          <p14:tracePt t="224612" x="3116263" y="5418138"/>
          <p14:tracePt t="224641" x="3116263" y="5430838"/>
          <p14:tracePt t="224737" x="3128963" y="5443538"/>
          <p14:tracePt t="225030" x="3141663" y="5443538"/>
          <p14:tracePt t="225039" x="3141663" y="5430838"/>
          <p14:tracePt t="225052" x="3154363" y="5418138"/>
          <p14:tracePt t="225056" x="3154363" y="5407025"/>
          <p14:tracePt t="225072" x="3154363" y="5394325"/>
          <p14:tracePt t="225091" x="3167063" y="5381625"/>
          <p14:tracePt t="225105" x="3179763" y="5381625"/>
          <p14:tracePt t="225398" x="3179763" y="5356225"/>
          <p14:tracePt t="225413" x="3192463" y="5343525"/>
          <p14:tracePt t="227104" x="3192463" y="5356225"/>
          <p14:tracePt t="227270" x="3192463" y="5368925"/>
          <p14:tracePt t="227727" x="3192463" y="5381625"/>
          <p14:tracePt t="228718" x="3205163" y="5394325"/>
          <p14:tracePt t="228732" x="3228975" y="5394325"/>
          <p14:tracePt t="228747" x="3241675" y="5394325"/>
          <p14:tracePt t="228758" x="3267075" y="5381625"/>
          <p14:tracePt t="228768" x="3279775" y="5356225"/>
          <p14:tracePt t="228771" x="3305175" y="5330825"/>
          <p14:tracePt t="228781" x="3317875" y="5294313"/>
          <p14:tracePt t="228788" x="3317875" y="5256213"/>
          <p14:tracePt t="228798" x="3341688" y="5243513"/>
          <p14:tracePt t="228808" x="3341688" y="5230813"/>
          <p14:tracePt t="228813" x="3341688" y="5218113"/>
          <p14:tracePt t="228913" x="3328988" y="5218113"/>
          <p14:tracePt t="228920" x="3317875" y="5256213"/>
          <p14:tracePt t="228929" x="3317875" y="5268913"/>
          <p14:tracePt t="228933" x="3317875" y="5281613"/>
          <p14:tracePt t="228944" x="3317875" y="5294313"/>
          <p14:tracePt t="228954" x="3317875" y="5305425"/>
          <p14:tracePt t="228971" x="3317875" y="5330825"/>
          <p14:tracePt t="229000" x="3317875" y="5343525"/>
          <p14:tracePt t="229016" x="3317875" y="5356225"/>
          <p14:tracePt t="229025" x="3328988" y="5356225"/>
          <p14:tracePt t="229036" x="3341688" y="5356225"/>
          <p14:tracePt t="229050" x="3354388" y="5343525"/>
          <p14:tracePt t="229055" x="3367088" y="5330825"/>
          <p14:tracePt t="229065" x="3379788" y="5318125"/>
          <p14:tracePt t="229075" x="3379788" y="5305425"/>
          <p14:tracePt t="229090" x="3379788" y="5281613"/>
          <p14:tracePt t="229105" x="3379788" y="5256213"/>
          <p14:tracePt t="229115" x="3379788" y="5230813"/>
          <p14:tracePt t="229131" x="3379788" y="5205413"/>
          <p14:tracePt t="229155" x="3379788" y="5194300"/>
          <p14:tracePt t="229175" x="3354388" y="5194300"/>
          <p14:tracePt t="229195" x="3341688" y="5194300"/>
          <p14:tracePt t="229212" x="3328988" y="5194300"/>
          <p14:tracePt t="229222" x="3317875" y="5218113"/>
          <p14:tracePt t="229225" x="3317875" y="5230813"/>
          <p14:tracePt t="229237" x="3317875" y="5256213"/>
          <p14:tracePt t="229248" x="3317875" y="5268913"/>
          <p14:tracePt t="229252" x="3317875" y="5281613"/>
          <p14:tracePt t="230493" x="3317875" y="5294313"/>
          <p14:tracePt t="230537" x="3305175" y="5294313"/>
          <p14:tracePt t="231299" x="3305175" y="5305425"/>
          <p14:tracePt t="231305" x="3279775" y="5305425"/>
          <p14:tracePt t="231315" x="3279775" y="5294313"/>
          <p14:tracePt t="231319" x="3254375" y="5256213"/>
          <p14:tracePt t="231329" x="3228975" y="5230813"/>
          <p14:tracePt t="231340" x="3205163" y="5205413"/>
          <p14:tracePt t="231345" x="3154363" y="5181600"/>
          <p14:tracePt t="231355" x="3128963" y="5168900"/>
          <p14:tracePt t="231360" x="3092450" y="5143500"/>
          <p14:tracePt t="231370" x="3067050" y="5130800"/>
          <p14:tracePt t="231379" x="3041650" y="5118100"/>
          <p14:tracePt t="231396" x="3028950" y="5118100"/>
          <p14:tracePt t="231401" x="3016250" y="5118100"/>
          <p14:tracePt t="231409" x="3003550" y="5118100"/>
          <p14:tracePt t="231425" x="2992438" y="5118100"/>
          <p14:tracePt t="231461" x="2979738" y="5118100"/>
          <p14:tracePt t="231475" x="2967038" y="5118100"/>
          <p14:tracePt t="231481" x="2954338" y="5118100"/>
          <p14:tracePt t="231501" x="2941638" y="5143500"/>
          <p14:tracePt t="231505" x="2941638" y="5156200"/>
          <p14:tracePt t="231515" x="2928938" y="5156200"/>
          <p14:tracePt t="231521" x="2928938" y="5168900"/>
          <p14:tracePt t="231532" x="2928938" y="5194300"/>
          <p14:tracePt t="231541" x="2916238" y="5194300"/>
          <p14:tracePt t="231547" x="2916238" y="5205413"/>
          <p14:tracePt t="231557" x="2916238" y="5218113"/>
          <p14:tracePt t="231562" x="2903538" y="5230813"/>
          <p14:tracePt t="231572" x="2890838" y="5230813"/>
          <p14:tracePt t="231678" x="2890838" y="5243513"/>
          <p14:tracePt t="231728" x="2890838" y="5256213"/>
          <p14:tracePt t="231753" x="2890838" y="5268913"/>
          <p14:tracePt t="231770" x="2890838" y="5281613"/>
          <p14:tracePt t="231784" x="2928938" y="5281613"/>
          <p14:tracePt t="231793" x="2967038" y="5281613"/>
          <p14:tracePt t="231799" x="3028950" y="5281613"/>
          <p14:tracePt t="231809" x="3092450" y="5281613"/>
          <p14:tracePt t="231820" x="3179763" y="5281613"/>
          <p14:tracePt t="231823" x="3292475" y="5281613"/>
          <p14:tracePt t="231834" x="3429000" y="5281613"/>
          <p14:tracePt t="231839" x="3592513" y="5281613"/>
          <p14:tracePt t="231850" x="3756025" y="5281613"/>
          <p14:tracePt t="231860" x="3979863" y="5281613"/>
          <p14:tracePt t="231864" x="4330700" y="5281613"/>
          <p14:tracePt t="231873" x="4781550" y="5318125"/>
          <p14:tracePt t="231879" x="5132388" y="5343525"/>
          <p14:tracePt t="231889" x="5545138" y="5381625"/>
          <p14:tracePt t="231899" x="5957888" y="5381625"/>
          <p14:tracePt t="231905" x="6396038" y="5381625"/>
          <p14:tracePt t="231916" x="6910388" y="5381625"/>
          <p14:tracePt t="231920" x="7585075" y="5381625"/>
          <p14:tracePt t="231929" x="8174038" y="5407025"/>
          <p14:tracePt t="231939" x="8724900" y="5468938"/>
          <p14:tracePt t="231945" x="9288463" y="5543550"/>
          <p14:tracePt t="231955" x="9726613" y="5543550"/>
          <p14:tracePt t="232132" x="10313988" y="5118100"/>
          <p14:tracePt t="232142" x="10313988" y="5068888"/>
          <p14:tracePt t="232148" x="10301288" y="5018088"/>
          <p14:tracePt t="232157" x="10277475" y="4981575"/>
          <p14:tracePt t="232168" x="10264775" y="4943475"/>
          <p14:tracePt t="232172" x="10264775" y="4905375"/>
          <p14:tracePt t="232182" x="10264775" y="4856163"/>
          <p14:tracePt t="232187" x="10252075" y="4805363"/>
          <p14:tracePt t="232197" x="10252075" y="4792663"/>
          <p14:tracePt t="232208" x="10252075" y="4779963"/>
          <p14:tracePt t="232212" x="10239375" y="4756150"/>
          <p14:tracePt t="232224" x="10226675" y="4730750"/>
          <p14:tracePt t="232253" x="10213975" y="4718050"/>
          <p14:tracePt t="232287" x="10201275" y="4718050"/>
          <p14:tracePt t="232303" x="10201275" y="4705350"/>
          <p14:tracePt t="232319" x="10188575" y="4705350"/>
          <p14:tracePt t="232327" x="10164763" y="4705350"/>
          <p14:tracePt t="232334" x="10126663" y="4705350"/>
          <p14:tracePt t="232344" x="10075863" y="4705350"/>
          <p14:tracePt t="232350" x="9988550" y="4705350"/>
          <p14:tracePt t="232359" x="9852025" y="4705350"/>
          <p14:tracePt t="232370" x="9701213" y="4705350"/>
          <p14:tracePt t="232373" x="9475788" y="4705350"/>
          <p14:tracePt t="232384" x="9175750" y="4705350"/>
          <p14:tracePt t="232389" x="8763000" y="4705350"/>
          <p14:tracePt t="232400" x="8312150" y="4743450"/>
          <p14:tracePt t="232409" x="7685088" y="4818063"/>
          <p14:tracePt t="232413" x="7097713" y="4879975"/>
          <p14:tracePt t="232423" x="6434138" y="4956175"/>
          <p14:tracePt t="232430" x="5783263" y="5005388"/>
          <p14:tracePt t="232440" x="5157788" y="5105400"/>
          <p14:tracePt t="232450" x="4556125" y="5168900"/>
          <p14:tracePt t="232453" x="4056063" y="5168900"/>
          <p14:tracePt t="232463" x="3767138" y="5205413"/>
          <p14:tracePt t="232470" x="3492500" y="5205413"/>
          <p14:tracePt t="232479" x="3341688" y="5205413"/>
          <p14:tracePt t="232489" x="3241675" y="5205413"/>
          <p14:tracePt t="232495" x="3216275" y="5205413"/>
          <p14:tracePt t="232506" x="3192463" y="5205413"/>
          <p14:tracePt t="232611" x="3216275" y="5205413"/>
          <p14:tracePt t="232622" x="3228975" y="5205413"/>
          <p14:tracePt t="232625" x="3254375" y="5181600"/>
          <p14:tracePt t="232636" x="3279775" y="5156200"/>
          <p14:tracePt t="232641" x="3328988" y="5105400"/>
          <p14:tracePt t="232651" x="3405188" y="5043488"/>
          <p14:tracePt t="232662" x="3479800" y="4992688"/>
          <p14:tracePt t="232666" x="3579813" y="4930775"/>
          <p14:tracePt t="232676" x="3692525" y="4856163"/>
          <p14:tracePt t="232682" x="3779838" y="4768850"/>
          <p14:tracePt t="232691" x="3892550" y="4705350"/>
          <p14:tracePt t="232701" x="3956050" y="4630738"/>
          <p14:tracePt t="232705" x="4017963" y="4530725"/>
          <p14:tracePt t="232717" x="4081463" y="4467225"/>
          <p14:tracePt t="232721" x="4156075" y="4379913"/>
          <p14:tracePt t="232733" x="4181475" y="4318000"/>
          <p14:tracePt t="232741" x="4217988" y="4241800"/>
          <p14:tracePt t="232748" x="4243388" y="4230688"/>
          <p14:tracePt t="232758" x="4243388" y="4192588"/>
          <p14:tracePt t="232771" x="4243388" y="4179888"/>
          <p14:tracePt t="232787" x="4243388" y="4167188"/>
          <p14:tracePt t="232817" x="4243388" y="4154488"/>
          <p14:tracePt t="232837" x="4243388" y="4141788"/>
          <p14:tracePt t="232853" x="4243388" y="4129088"/>
          <p14:tracePt t="232867" x="4243388" y="4105275"/>
          <p14:tracePt t="232887" x="4243388" y="4092575"/>
          <p14:tracePt t="232893" x="4243388" y="4054475"/>
          <p14:tracePt t="232907" x="4243388" y="4029075"/>
          <p14:tracePt t="232919" x="4243388" y="4017963"/>
          <p14:tracePt t="232929" x="4243388" y="4005263"/>
          <p14:tracePt t="232934" x="4268788" y="3967163"/>
          <p14:tracePt t="232944" x="4294188" y="3941763"/>
          <p14:tracePt t="232950" x="4318000" y="3929063"/>
          <p14:tracePt t="232967" x="4356100" y="3916363"/>
          <p14:tracePt t="232969" x="4406900" y="3892550"/>
          <p14:tracePt t="232973" x="4443413" y="3892550"/>
          <p14:tracePt t="232984" x="4518025" y="3892550"/>
          <p14:tracePt t="232989" x="4656138" y="3879850"/>
          <p14:tracePt t="233000" x="4781550" y="3879850"/>
          <p14:tracePt t="233009" x="4906963" y="3879850"/>
          <p14:tracePt t="233017" x="5068888" y="3879850"/>
          <p14:tracePt t="233025" x="5181600" y="3879850"/>
          <p14:tracePt t="233030" x="5307013" y="3879850"/>
          <p14:tracePt t="233040" x="5419725" y="3879850"/>
          <p14:tracePt t="233050" x="5483225" y="3879850"/>
          <p14:tracePt t="233055" x="5557838" y="3879850"/>
          <p14:tracePt t="233066" x="5607050" y="3879850"/>
          <p14:tracePt t="233070" x="5632450" y="3879850"/>
          <p14:tracePt t="233079" x="5645150" y="3879850"/>
          <p14:tracePt t="233090" x="5657850" y="3879850"/>
          <p14:tracePt t="233185" x="5657850" y="3867150"/>
          <p14:tracePt t="233191" x="5670550" y="3854450"/>
          <p14:tracePt t="233202" x="5670550" y="3841750"/>
          <p14:tracePt t="233205" x="5670550" y="3829050"/>
          <p14:tracePt t="233216" x="5670550" y="3816350"/>
          <p14:tracePt t="233225" x="5670550" y="3792538"/>
          <p14:tracePt t="233233" x="5670550" y="3767138"/>
          <p14:tracePt t="233241" x="5670550" y="3754438"/>
          <p14:tracePt t="233252" x="5670550" y="3741738"/>
          <p14:tracePt t="233267" x="5670550" y="3716338"/>
          <p14:tracePt t="233283" x="5670550" y="3703638"/>
          <p14:tracePt t="233299" x="5670550" y="3692525"/>
          <p14:tracePt t="233307" x="5670550" y="3679825"/>
          <p14:tracePt t="233334" x="5657850" y="3679825"/>
          <p14:tracePt t="233337" x="5657850" y="3667125"/>
          <p14:tracePt t="233370" x="5645150" y="3654425"/>
          <p14:tracePt t="233433" x="5632450" y="3641725"/>
          <p14:tracePt t="233443" x="5619750" y="3629025"/>
          <p14:tracePt t="233450" x="5619750" y="3616325"/>
          <p14:tracePt t="233470" x="5595938" y="3590925"/>
          <p14:tracePt t="233485" x="5595938" y="3567113"/>
          <p14:tracePt t="233489" x="5595938" y="3554413"/>
          <p14:tracePt t="233499" x="5583238" y="3541713"/>
          <p14:tracePt t="233509" x="5583238" y="3516313"/>
          <p14:tracePt t="233525" x="5583238" y="3490913"/>
          <p14:tracePt t="233539" x="5557838" y="3467100"/>
          <p14:tracePt t="233585" x="5557838" y="3454400"/>
          <p14:tracePt t="233595" x="5557838" y="3441700"/>
          <p14:tracePt t="233611" x="5545138" y="3429000"/>
          <p14:tracePt t="233625" x="5532438" y="3416300"/>
          <p14:tracePt t="233635" x="5519738" y="3390900"/>
          <p14:tracePt t="233651" x="5507038" y="3390900"/>
          <p14:tracePt t="233676" x="5495925" y="3390900"/>
          <p14:tracePt t="233691" x="5483225" y="3378200"/>
          <p14:tracePt t="233707" x="5470525" y="3378200"/>
          <p14:tracePt t="233717" x="5457825" y="3378200"/>
          <p14:tracePt t="233732" x="5432425" y="3378200"/>
          <p14:tracePt t="233737" x="5407025" y="3390900"/>
          <p14:tracePt t="233757" x="5370513" y="3390900"/>
          <p14:tracePt t="233761" x="5357813" y="3390900"/>
          <p14:tracePt t="233771" x="5345113" y="3403600"/>
          <p14:tracePt t="233801" x="5319713" y="3416300"/>
          <p14:tracePt t="233837" x="5294313" y="3416300"/>
          <p14:tracePt t="233847" x="5281613" y="3416300"/>
          <p14:tracePt t="233853" x="5270500" y="3416300"/>
          <p14:tracePt t="233863" x="5257800" y="3416300"/>
          <p14:tracePt t="233877" x="5245100" y="3416300"/>
          <p14:tracePt t="233923" x="5219700" y="3416300"/>
          <p14:tracePt t="234095" x="5245100" y="3416300"/>
          <p14:tracePt t="234100" x="5319713" y="3416300"/>
          <p14:tracePt t="234110" x="5394325" y="3416300"/>
          <p14:tracePt t="234119" x="5445125" y="3441700"/>
          <p14:tracePt t="234125" x="5519738" y="3441700"/>
          <p14:tracePt t="234136" x="5607050" y="3454400"/>
          <p14:tracePt t="234140" x="5657850" y="3454400"/>
          <p14:tracePt t="234149" x="5695950" y="3454400"/>
          <p14:tracePt t="234160" x="5757863" y="3454400"/>
          <p14:tracePt t="234166" x="5821363" y="3454400"/>
          <p14:tracePt t="234175" x="5895975" y="3454400"/>
          <p14:tracePt t="234182" x="5957888" y="3454400"/>
          <p14:tracePt t="234191" x="6034088" y="3454400"/>
          <p14:tracePt t="234201" x="6083300" y="3454400"/>
          <p14:tracePt t="234205" x="6121400" y="3454400"/>
          <p14:tracePt t="234216" x="6146800" y="3454400"/>
          <p14:tracePt t="234221" x="6157913" y="3454400"/>
          <p14:tracePt t="234232" x="6170613" y="3454400"/>
          <p14:tracePt t="234241" x="6183313" y="3454400"/>
          <p14:tracePt t="234468" x="6170613" y="3454400"/>
          <p14:tracePt t="234478" x="6134100" y="3454400"/>
          <p14:tracePt t="234483" x="6096000" y="3454400"/>
          <p14:tracePt t="234494" x="6034088" y="3454400"/>
          <p14:tracePt t="234503" x="5945188" y="3479800"/>
          <p14:tracePt t="234507" x="5870575" y="3479800"/>
          <p14:tracePt t="234517" x="5783263" y="3490913"/>
          <p14:tracePt t="234523" x="5683250" y="3490913"/>
          <p14:tracePt t="234534" x="5607050" y="3490913"/>
          <p14:tracePt t="234544" x="5570538" y="3490913"/>
          <p14:tracePt t="234550" x="5519738" y="3490913"/>
          <p14:tracePt t="234564" x="5495925" y="3490913"/>
          <p14:tracePt t="234574" x="5470525" y="3516313"/>
          <p14:tracePt t="234603" x="5457825" y="3516313"/>
          <p14:tracePt t="234624" x="5445125" y="3516313"/>
          <p14:tracePt t="234630" x="5432425" y="3516313"/>
          <p14:tracePt t="234639" x="5419725" y="3516313"/>
          <p14:tracePt t="234645" x="5407025" y="3516313"/>
          <p14:tracePt t="234665" x="5383213" y="3516313"/>
          <p14:tracePt t="234670" x="5370513" y="3516313"/>
          <p14:tracePt t="234681" x="5345113" y="3516313"/>
          <p14:tracePt t="234686" x="5319713" y="3516313"/>
          <p14:tracePt t="234695" x="5281613" y="3516313"/>
          <p14:tracePt t="234706" x="5270500" y="3516313"/>
          <p14:tracePt t="234709" x="5245100" y="3516313"/>
          <p14:tracePt t="234742" x="5232400" y="3516313"/>
          <p14:tracePt t="234751" x="5219700" y="3516313"/>
          <p14:tracePt t="234756" x="5207000" y="3516313"/>
          <p14:tracePt t="234776" x="5194300" y="3516313"/>
          <p14:tracePt t="234921" x="5181600" y="3516313"/>
          <p14:tracePt t="234931" x="5170488" y="3516313"/>
          <p14:tracePt t="234938" x="5132388" y="3516313"/>
          <p14:tracePt t="234948" x="5094288" y="3516313"/>
          <p14:tracePt t="234965" x="4781550" y="3516313"/>
          <p14:tracePt t="234971" x="4456113" y="3516313"/>
          <p14:tracePt t="234977" x="4030663" y="3590925"/>
          <p14:tracePt t="234987" x="3554413" y="3590925"/>
          <p14:tracePt t="234998" x="3016250" y="3590925"/>
          <p14:tracePt t="235003" x="2503488" y="3590925"/>
          <p14:tracePt t="235015" x="1965325" y="3590925"/>
          <p14:tracePt t="235017" x="1652588" y="3590925"/>
          <p14:tracePt t="235027" x="1352550" y="3590925"/>
          <p14:tracePt t="235038" x="1139825" y="3590925"/>
          <p14:tracePt t="235043" x="1014413" y="3590925"/>
          <p14:tracePt t="235051" x="876300" y="3590925"/>
          <p14:tracePt t="235062" x="814388" y="3590925"/>
          <p14:tracePt t="235068" x="763588" y="3590925"/>
          <p14:tracePt t="235077" x="750888" y="3590925"/>
          <p14:tracePt t="235133" x="738188" y="3579813"/>
          <p14:tracePt t="235303" x="763588" y="3579813"/>
          <p14:tracePt t="235309" x="814388" y="3579813"/>
          <p14:tracePt t="235319" x="850900" y="3579813"/>
          <p14:tracePt t="235323" x="914400" y="3579813"/>
          <p14:tracePt t="235335" x="989013" y="3579813"/>
          <p14:tracePt t="235345" x="1089025" y="3579813"/>
          <p14:tracePt t="235349" x="1189038" y="3579813"/>
          <p14:tracePt t="235360" x="1263650" y="3579813"/>
          <p14:tracePt t="235366" x="1376363" y="3579813"/>
          <p14:tracePt t="235375" x="1452563" y="3579813"/>
          <p14:tracePt t="235385" x="1527175" y="3579813"/>
          <p14:tracePt t="235390" x="1552575" y="3579813"/>
          <p14:tracePt t="235400" x="1614488" y="3579813"/>
          <p14:tracePt t="235405" x="1652588" y="3579813"/>
          <p14:tracePt t="235415" x="1701800" y="3579813"/>
          <p14:tracePt t="235431" x="1727200" y="3579813"/>
          <p14:tracePt t="235440" x="1752600" y="3579813"/>
          <p14:tracePt t="235446" x="1778000" y="3579813"/>
          <p14:tracePt t="235455" x="1801813" y="3579813"/>
          <p14:tracePt t="235465" x="1827213" y="3579813"/>
          <p14:tracePt t="235471" x="1865313" y="3579813"/>
          <p14:tracePt t="235481" x="1890713" y="3579813"/>
          <p14:tracePt t="235486" x="1914525" y="3579813"/>
          <p14:tracePt t="235497" x="1939925" y="3579813"/>
          <p14:tracePt t="235506" x="1965325" y="3579813"/>
          <p14:tracePt t="235512" x="2003425" y="3579813"/>
          <p14:tracePt t="235521" x="2027238" y="3590925"/>
          <p14:tracePt t="235526" x="2052638" y="3590925"/>
          <p14:tracePt t="235535" x="2065338" y="3590925"/>
          <p14:tracePt t="235546" x="2078038" y="3590925"/>
          <p14:tracePt t="235551" x="2090738" y="3590925"/>
          <p14:tracePt t="235561" x="2116138" y="3616325"/>
          <p14:tracePt t="235577" x="2127250" y="3616325"/>
          <p14:tracePt t="235588" x="2139950" y="3616325"/>
          <p14:tracePt t="235592" x="2152650" y="3616325"/>
          <p14:tracePt t="235608" x="2165350" y="3616325"/>
          <p14:tracePt t="235627" x="2178050" y="3629025"/>
          <p14:tracePt t="235641" x="2190750" y="3629025"/>
          <p14:tracePt t="235667" x="2216150" y="3629025"/>
          <p14:tracePt t="235693" x="2228850" y="3641725"/>
          <p14:tracePt t="235753" x="2239963" y="3641725"/>
          <p14:tracePt t="235767" x="2252663" y="3641725"/>
          <p14:tracePt t="235783" x="2265363" y="3641725"/>
          <p14:tracePt t="235787" x="2278063" y="3641725"/>
          <p14:tracePt t="235824" x="2290763" y="3654425"/>
          <p14:tracePt t="235830" x="2303463" y="3667125"/>
          <p14:tracePt t="235859" x="2316163" y="3667125"/>
          <p14:tracePt t="235879" x="2339975" y="3679825"/>
          <p14:tracePt t="235893" x="2339975" y="3692525"/>
          <p14:tracePt t="235899" x="2352675" y="3703638"/>
          <p14:tracePt t="235925" x="2378075" y="3716338"/>
          <p14:tracePt t="235935" x="2378075" y="3729038"/>
          <p14:tracePt t="235945" x="2378075" y="3741738"/>
          <p14:tracePt t="235963" x="2390775" y="3754438"/>
          <p14:tracePt t="235985" x="2390775" y="3767138"/>
          <p14:tracePt t="236000" x="2403475" y="3779838"/>
          <p14:tracePt t="236115" x="2428875" y="3803650"/>
          <p14:tracePt t="236288" x="2441575" y="3829050"/>
          <p14:tracePt t="236293" x="2441575" y="3841750"/>
          <p14:tracePt t="236304" x="2452688" y="3867150"/>
          <p14:tracePt t="236307" x="2452688" y="3892550"/>
          <p14:tracePt t="236317" x="2478088" y="3929063"/>
          <p14:tracePt t="236328" x="2478088" y="3954463"/>
          <p14:tracePt t="236333" x="2478088" y="3992563"/>
          <p14:tracePt t="236343" x="2478088" y="4005263"/>
          <p14:tracePt t="236347" x="2478088" y="4054475"/>
          <p14:tracePt t="236357" x="2503488" y="4079875"/>
          <p14:tracePt t="236374" x="2503488" y="4092575"/>
          <p14:tracePt t="236384" x="2503488" y="4105275"/>
          <p14:tracePt t="236389" x="2503488" y="4117975"/>
          <p14:tracePt t="236459" x="2516188" y="4117975"/>
          <p14:tracePt t="236480" x="2528888" y="4129088"/>
          <p14:tracePt t="236515" x="2541588" y="4141788"/>
          <p14:tracePt t="236526" x="2554288" y="4154488"/>
          <p14:tracePt t="236536" x="2565400" y="4179888"/>
          <p14:tracePt t="236546" x="2565400" y="4192588"/>
          <p14:tracePt t="236549" x="2590800" y="4205288"/>
          <p14:tracePt t="236559" x="2590800" y="4230688"/>
          <p14:tracePt t="236565" x="2603500" y="4230688"/>
          <p14:tracePt t="236576" x="2603500" y="4241800"/>
          <p14:tracePt t="236586" x="2616200" y="4241800"/>
          <p14:tracePt t="236589" x="2641600" y="4279900"/>
          <p14:tracePt t="236605" x="2654300" y="4305300"/>
          <p14:tracePt t="236616" x="2667000" y="4341813"/>
          <p14:tracePt t="236631" x="2678113" y="4354513"/>
          <p14:tracePt t="236642" x="2678113" y="4367213"/>
          <p14:tracePt t="236647" x="2716213" y="4418013"/>
          <p14:tracePt t="236657" x="2728913" y="4443413"/>
          <p14:tracePt t="236663" x="2767013" y="4479925"/>
          <p14:tracePt t="236672" x="2803525" y="4554538"/>
          <p14:tracePt t="236681" x="2879725" y="4630738"/>
          <p14:tracePt t="236688" x="2979738" y="4743450"/>
          <p14:tracePt t="236697" x="3079750" y="4856163"/>
          <p14:tracePt t="236701" x="3116263" y="4892675"/>
          <p14:tracePt t="236712" x="3192463" y="4968875"/>
          <p14:tracePt t="236723" x="3267075" y="5030788"/>
          <p14:tracePt t="236727" x="3341688" y="5105400"/>
          <p14:tracePt t="236737" x="3392488" y="5130800"/>
          <p14:tracePt t="236743" x="3405188" y="5156200"/>
          <p14:tracePt t="236753" x="3441700" y="5181600"/>
          <p14:tracePt t="236763" x="3454400" y="5194300"/>
          <p14:tracePt t="236779" x="3467100" y="5205413"/>
          <p14:tracePt t="236784" x="3479800" y="5218113"/>
          <p14:tracePt t="236793" x="3479800" y="5230813"/>
          <p14:tracePt t="236804" x="3492500" y="5230813"/>
          <p14:tracePt t="236820" x="3492500" y="5256213"/>
          <p14:tracePt t="236833" x="3492500" y="5268913"/>
          <p14:tracePt t="236849" x="3505200" y="5268913"/>
          <p14:tracePt t="236966" x="3505200" y="5281613"/>
          <p14:tracePt t="237016" x="3505200" y="5294313"/>
          <p14:tracePt t="237101" x="3505200" y="5305425"/>
          <p14:tracePt t="237115" x="3517900" y="5305425"/>
          <p14:tracePt t="237142" x="3541713" y="5305425"/>
          <p14:tracePt t="237146" x="3541713" y="5294313"/>
          <p14:tracePt t="237156" x="3554413" y="5294313"/>
          <p14:tracePt t="237162" x="3567113" y="5268913"/>
          <p14:tracePt t="237172" x="3579813" y="5268913"/>
          <p14:tracePt t="237195" x="3579813" y="5256213"/>
          <p14:tracePt t="237207" x="3579813" y="5243513"/>
          <p14:tracePt t="237271" x="3554413" y="5256213"/>
          <p14:tracePt t="237278" x="3541713" y="5256213"/>
          <p14:tracePt t="237287" x="3517900" y="5268913"/>
          <p14:tracePt t="237297" x="3492500" y="5281613"/>
          <p14:tracePt t="237302" x="3479800" y="5281613"/>
          <p14:tracePt t="237312" x="3454400" y="5294313"/>
          <p14:tracePt t="237329" x="3429000" y="5294313"/>
          <p14:tracePt t="237338" x="3405188" y="5294313"/>
          <p14:tracePt t="237346" x="3392488" y="5305425"/>
          <p14:tracePt t="237354" x="3379788" y="5305425"/>
          <p14:tracePt t="237358" x="3328988" y="5318125"/>
          <p14:tracePt t="237367" x="3292475" y="5343525"/>
          <p14:tracePt t="237378" x="3228975" y="5356225"/>
          <p14:tracePt t="237383" x="3154363" y="5381625"/>
          <p14:tracePt t="237393" x="3116263" y="5381625"/>
          <p14:tracePt t="237397" x="3041650" y="5407025"/>
          <p14:tracePt t="237407" x="2992438" y="5407025"/>
          <p14:tracePt t="237417" x="2967038" y="5418138"/>
          <p14:tracePt t="237424" x="2903538" y="5443538"/>
          <p14:tracePt t="237433" x="2890838" y="5443538"/>
          <p14:tracePt t="237440" x="2867025" y="5443538"/>
          <p14:tracePt t="237450" x="2854325" y="5443538"/>
          <p14:tracePt t="237459" x="2828925" y="5456238"/>
          <p14:tracePt t="237473" x="2828925" y="5468938"/>
          <p14:tracePt t="237503" x="2816225" y="5468938"/>
          <p14:tracePt t="237595" x="2803525" y="5468938"/>
          <p14:tracePt t="237847" x="2828925" y="5468938"/>
          <p14:tracePt t="237858" x="2879725" y="5468938"/>
          <p14:tracePt t="237868" x="2916238" y="5468938"/>
          <p14:tracePt t="237872" x="3003550" y="5468938"/>
          <p14:tracePt t="237882" x="3041650" y="5468938"/>
          <p14:tracePt t="237887" x="3103563" y="5468938"/>
          <p14:tracePt t="237897" x="3179763" y="5468938"/>
          <p14:tracePt t="237907" x="3228975" y="5468938"/>
          <p14:tracePt t="237913" x="3267075" y="5468938"/>
          <p14:tracePt t="237923" x="3292475" y="5468938"/>
          <p14:tracePt t="237928" x="3305175" y="5468938"/>
          <p14:tracePt t="237937" x="3328988" y="5468938"/>
          <p14:tracePt t="237953" x="3341688" y="5468938"/>
          <p14:tracePt t="237987" x="3354388" y="5468938"/>
          <p14:tracePt t="238368" x="3379788" y="5468938"/>
          <p14:tracePt t="238371" x="3405188" y="5468938"/>
          <p14:tracePt t="238382" x="3429000" y="5468938"/>
          <p14:tracePt t="238387" x="3454400" y="5468938"/>
          <p14:tracePt t="238397" x="3479800" y="5468938"/>
          <p14:tracePt t="238408" x="3517900" y="5468938"/>
          <p14:tracePt t="238412" x="3567113" y="5468938"/>
          <p14:tracePt t="238421" x="3643313" y="5468938"/>
          <p14:tracePt t="238428" x="3756025" y="5481638"/>
          <p14:tracePt t="238438" x="3917950" y="5507038"/>
          <p14:tracePt t="238448" x="4130675" y="5518150"/>
          <p14:tracePt t="238452" x="4430713" y="5581650"/>
          <p14:tracePt t="238462" x="4743450" y="5619750"/>
          <p14:tracePt t="238467" x="5106988" y="5681663"/>
          <p14:tracePt t="238479" x="5532438" y="5743575"/>
          <p14:tracePt t="238488" x="5970588" y="5807075"/>
          <p14:tracePt t="238494" x="6308725" y="5819775"/>
          <p14:tracePt t="238503" x="6634163" y="5856288"/>
          <p14:tracePt t="238507" x="6910388" y="5856288"/>
          <p14:tracePt t="238517" x="7085013" y="5856288"/>
          <p14:tracePt t="238528" x="7259638" y="5856288"/>
          <p14:tracePt t="238534" x="7423150" y="5856288"/>
          <p14:tracePt t="238544" x="7561263" y="5856288"/>
          <p14:tracePt t="238547" x="7661275" y="5856288"/>
          <p14:tracePt t="238560" x="7761288" y="5856288"/>
          <p14:tracePt t="238569" x="7823200" y="5856288"/>
          <p14:tracePt t="238574" x="7861300" y="5856288"/>
          <p14:tracePt t="238584" x="7897813" y="5856288"/>
          <p14:tracePt t="238590" x="7935913" y="5843588"/>
          <p14:tracePt t="238599" x="7961313" y="5843588"/>
          <p14:tracePt t="238611" x="7999413" y="5843588"/>
          <p14:tracePt t="238613" x="8023225" y="5843588"/>
          <p14:tracePt t="238624" x="8035925" y="5843588"/>
          <p14:tracePt t="238629" x="8061325" y="5832475"/>
          <p14:tracePt t="238639" x="8099425" y="5832475"/>
          <p14:tracePt t="238650" x="8123238" y="5832475"/>
          <p14:tracePt t="238656" x="8148638" y="5832475"/>
          <p14:tracePt t="238665" x="8186738" y="5832475"/>
          <p14:tracePt t="238669" x="8212138" y="5819775"/>
          <p14:tracePt t="238680" x="8235950" y="5807075"/>
          <p14:tracePt t="238689" x="8248650" y="5794375"/>
          <p14:tracePt t="238695" x="8261350" y="5781675"/>
          <p14:tracePt t="238705" x="8286750" y="5768975"/>
          <p14:tracePt t="238710" x="8299450" y="5743575"/>
          <p14:tracePt t="238719" x="8324850" y="5719763"/>
          <p14:tracePt t="238729" x="8335963" y="5707063"/>
          <p14:tracePt t="238735" x="8374063" y="5668963"/>
          <p14:tracePt t="238745" x="8386763" y="5656263"/>
          <p14:tracePt t="238749" x="8412163" y="5630863"/>
          <p14:tracePt t="238761" x="8435975" y="5607050"/>
          <p14:tracePt t="238785" x="8435975" y="5581650"/>
          <p14:tracePt t="238800" x="8448675" y="5568950"/>
          <p14:tracePt t="238816" x="8461375" y="5568950"/>
          <p14:tracePt t="238825" x="8461375" y="5556250"/>
          <p14:tracePt t="238841" x="8461375" y="5543550"/>
          <p14:tracePt t="238855" x="8474075" y="5530850"/>
          <p14:tracePt t="238865" x="8486775" y="5507038"/>
          <p14:tracePt t="238881" x="8512175" y="5494338"/>
          <p14:tracePt t="238891" x="8512175" y="5481638"/>
          <p14:tracePt t="238896" x="8512175" y="5468938"/>
          <p14:tracePt t="238911" x="8512175" y="5443538"/>
          <p14:tracePt t="238971" x="8524875" y="5430838"/>
          <p14:tracePt t="240101" x="8512175" y="5430838"/>
          <p14:tracePt t="240167" x="8512175" y="5418138"/>
          <p14:tracePt t="240171" x="8512175" y="5407025"/>
          <p14:tracePt t="240182" x="8512175" y="5381625"/>
          <p14:tracePt t="240188" x="8512175" y="5368925"/>
          <p14:tracePt t="240197" x="8512175" y="5356225"/>
          <p14:tracePt t="240207" x="8512175" y="5343525"/>
          <p14:tracePt t="240213" x="8512175" y="5318125"/>
          <p14:tracePt t="240224" x="8512175" y="5305425"/>
          <p14:tracePt t="240227" x="8512175" y="5294313"/>
          <p14:tracePt t="240237" x="8512175" y="5268913"/>
          <p14:tracePt t="240247" x="8512175" y="5256213"/>
          <p14:tracePt t="240263" x="8524875" y="5230813"/>
          <p14:tracePt t="240267" x="8537575" y="5205413"/>
          <p14:tracePt t="240289" x="8537575" y="5181600"/>
          <p14:tracePt t="240293" x="8537575" y="5156200"/>
          <p14:tracePt t="240320" x="8537575" y="5143500"/>
          <p14:tracePt t="240329" x="8537575" y="5130800"/>
          <p14:tracePt t="240419" x="8537575" y="5118100"/>
          <p14:tracePt t="240455" x="8537575" y="5105400"/>
          <p14:tracePt t="240469" x="8512175" y="5105400"/>
          <p14:tracePt t="240476" x="8486775" y="5081588"/>
          <p14:tracePt t="240485" x="8474075" y="5068888"/>
          <p14:tracePt t="240496" x="8461375" y="5056188"/>
          <p14:tracePt t="240499" x="8435975" y="5030788"/>
          <p14:tracePt t="240509" x="8424863" y="5030788"/>
          <p14:tracePt t="240515" x="8399463" y="5005388"/>
          <p14:tracePt t="240526" x="8374063" y="4981575"/>
          <p14:tracePt t="240535" x="8348663" y="4956175"/>
          <p14:tracePt t="240543" x="8335963" y="4943475"/>
          <p14:tracePt t="240552" x="8312150" y="4943475"/>
          <p14:tracePt t="240555" x="8274050" y="4930775"/>
          <p14:tracePt t="240565" x="8261350" y="4918075"/>
          <p14:tracePt t="240576" x="8235950" y="4918075"/>
          <p14:tracePt t="240581" x="8223250" y="4905375"/>
          <p14:tracePt t="240595" x="8212138" y="4905375"/>
          <p14:tracePt t="240605" x="8186738" y="4892675"/>
          <p14:tracePt t="240622" x="8174038" y="4892675"/>
          <p14:tracePt t="240637" x="8161338" y="4892675"/>
          <p14:tracePt t="240647" x="8148638" y="4892675"/>
          <p14:tracePt t="240658" x="8135938" y="4892675"/>
          <p14:tracePt t="240672" x="8123238" y="4892675"/>
          <p14:tracePt t="240678" x="8099425" y="4892675"/>
          <p14:tracePt t="240697" x="8074025" y="4905375"/>
          <p14:tracePt t="240702" x="8061325" y="4905375"/>
          <p14:tracePt t="240717" x="8048625" y="4918075"/>
          <p14:tracePt t="240727" x="8035925" y="4918075"/>
          <p14:tracePt t="240737" x="8010525" y="4930775"/>
          <p14:tracePt t="240757" x="7999413" y="4930775"/>
          <p14:tracePt t="240767" x="7986713" y="4930775"/>
          <p14:tracePt t="240777" x="7986713" y="4943475"/>
          <p14:tracePt t="240807" x="7961313" y="4943475"/>
          <p14:tracePt t="240828" x="7935913" y="4956175"/>
          <p14:tracePt t="240844" x="7923213" y="4956175"/>
          <p14:tracePt t="240847" x="7910513" y="4956175"/>
          <p14:tracePt t="240858" x="7886700" y="4968875"/>
          <p14:tracePt t="240884" x="7874000" y="4968875"/>
          <p14:tracePt t="240887" x="7861300" y="4968875"/>
          <p14:tracePt t="240913" x="7848600" y="4981575"/>
          <p14:tracePt t="240929" x="7835900" y="4992688"/>
          <p14:tracePt t="240939" x="7823200" y="4992688"/>
          <p14:tracePt t="240953" x="7810500" y="4992688"/>
          <p14:tracePt t="240963" x="7785100" y="5005388"/>
          <p14:tracePt t="240979" x="7773988" y="5005388"/>
          <p14:tracePt t="240990" x="7761288" y="5005388"/>
          <p14:tracePt t="240993" x="7748588" y="5005388"/>
          <p14:tracePt t="241003" x="7735888" y="5005388"/>
          <p14:tracePt t="241009" x="7723188" y="5005388"/>
          <p14:tracePt t="241029" x="7710488" y="5005388"/>
          <p14:tracePt t="241059" x="7685088" y="5005388"/>
          <p14:tracePt t="241095" x="7673975" y="5005388"/>
          <p14:tracePt t="241216" x="7661275" y="5005388"/>
          <p14:tracePt t="241241" x="7661275" y="5018088"/>
          <p14:tracePt t="241247" x="7648575" y="5018088"/>
          <p14:tracePt t="241257" x="7635875" y="5018088"/>
          <p14:tracePt t="241267" x="7635875" y="5030788"/>
          <p14:tracePt t="241311" x="7623175" y="5030788"/>
          <p14:tracePt t="241347" x="7623175" y="5043488"/>
          <p14:tracePt t="241424" x="7610475" y="5043488"/>
          <p14:tracePt t="241650" x="7610475" y="5056188"/>
          <p14:tracePt t="241669" x="7623175" y="5056188"/>
          <p14:tracePt t="241686" x="7648575" y="5056188"/>
          <p14:tracePt t="241696" x="7661275" y="5056188"/>
          <p14:tracePt t="241705" x="7673975" y="5056188"/>
          <p14:tracePt t="241711" x="7710488" y="5056188"/>
          <p14:tracePt t="241721" x="7735888" y="5056188"/>
          <p14:tracePt t="241725" x="7761288" y="5056188"/>
          <p14:tracePt t="241736" x="7773988" y="5056188"/>
          <p14:tracePt t="241746" x="7797800" y="5056188"/>
          <p14:tracePt t="241751" x="7835900" y="5081588"/>
          <p14:tracePt t="241765" x="7848600" y="5081588"/>
          <p14:tracePt t="241775" x="7874000" y="5081588"/>
          <p14:tracePt t="241786" x="7886700" y="5081588"/>
          <p14:tracePt t="241792" x="7897813" y="5081588"/>
          <p14:tracePt t="241801" x="7910513" y="5081588"/>
          <p14:tracePt t="241806" x="7923213" y="5081588"/>
          <p14:tracePt t="241816" x="7948613" y="5081588"/>
          <p14:tracePt t="241828" x="7974013" y="5105400"/>
          <p14:tracePt t="241842" x="7986713" y="5105400"/>
          <p14:tracePt t="241847" x="7999413" y="5105400"/>
          <p14:tracePt t="241858" x="8010525" y="5105400"/>
          <p14:tracePt t="241871" x="8023225" y="5105400"/>
          <p14:tracePt t="241881" x="8048625" y="5105400"/>
          <p14:tracePt t="241897" x="8074025" y="5105400"/>
          <p14:tracePt t="241908" x="8086725" y="5105400"/>
          <p14:tracePt t="241911" x="8099425" y="5105400"/>
          <p14:tracePt t="241924" x="8110538" y="5105400"/>
          <p14:tracePt t="241927" x="8135938" y="5105400"/>
          <p14:tracePt t="241937" x="8161338" y="5081588"/>
          <p14:tracePt t="241947" x="8186738" y="5081588"/>
          <p14:tracePt t="241953" x="8223250" y="5056188"/>
          <p14:tracePt t="241963" x="8248650" y="5056188"/>
          <p14:tracePt t="241967" x="8286750" y="5056188"/>
          <p14:tracePt t="241977" x="8312150" y="5056188"/>
          <p14:tracePt t="241987" x="8335963" y="5056188"/>
          <p14:tracePt t="241993" x="8348663" y="5056188"/>
          <p14:tracePt t="242004" x="8361363" y="5056188"/>
          <p14:tracePt t="242010" x="8412163" y="5056188"/>
          <p14:tracePt t="242019" x="8424863" y="5056188"/>
          <p14:tracePt t="242030" x="8448675" y="5056188"/>
          <p14:tracePt t="242033" x="8474075" y="5056188"/>
          <p14:tracePt t="242043" x="8512175" y="5056188"/>
          <p14:tracePt t="242050" x="8537575" y="5068888"/>
          <p14:tracePt t="242060" x="8548688" y="5068888"/>
          <p14:tracePt t="242074" x="8574088" y="5081588"/>
          <p14:tracePt t="242083" x="8599488" y="5081588"/>
          <p14:tracePt t="242091" x="8612188" y="5092700"/>
          <p14:tracePt t="242099" x="8637588" y="5105400"/>
          <p14:tracePt t="242110" x="8674100" y="5118100"/>
          <p14:tracePt t="242123" x="8686800" y="5118100"/>
          <p14:tracePt t="242129" x="8712200" y="5130800"/>
          <p14:tracePt t="242141" x="8737600" y="5130800"/>
          <p14:tracePt t="242149" x="8750300" y="5130800"/>
          <p14:tracePt t="242153" x="8763000" y="5130800"/>
          <p14:tracePt t="242163" x="8774113" y="5130800"/>
          <p14:tracePt t="242169" x="8786813" y="5130800"/>
          <p14:tracePt t="242179" x="8799513" y="5130800"/>
          <p14:tracePt t="242206" x="8824913" y="5130800"/>
          <p14:tracePt t="242301" x="8837613" y="5130800"/>
          <p14:tracePt t="242523" x="8850313" y="5130800"/>
          <p14:tracePt t="242567" x="8863013" y="5130800"/>
          <p14:tracePt t="242577" x="8874125" y="5118100"/>
          <p14:tracePt t="242673" x="8886825" y="5118100"/>
          <p14:tracePt t="243270" x="8886825" y="5105400"/>
          <p14:tracePt t="243581" x="8886825" y="5092700"/>
          <p14:tracePt t="243591" x="8886825" y="5081588"/>
          <p14:tracePt t="243607" x="8886825" y="5068888"/>
          <p14:tracePt t="243774" x="8886825" y="5056188"/>
          <p14:tracePt t="243959" x="8886825" y="5043488"/>
          <p14:tracePt t="244203" x="8874125" y="5043488"/>
          <p14:tracePt t="244555" x="8874125" y="5030788"/>
          <p14:tracePt t="244572" x="8874125" y="5018088"/>
          <p14:tracePt t="250184" x="8886825" y="4992688"/>
          <p14:tracePt t="250190" x="8912225" y="4968875"/>
          <p14:tracePt t="250197" x="8924925" y="4956175"/>
          <p14:tracePt t="250207" x="8937625" y="4943475"/>
          <p14:tracePt t="250213" x="8950325" y="4930775"/>
          <p14:tracePt t="250228" x="8975725" y="4905375"/>
          <p14:tracePt t="250565" x="8950325" y="4905375"/>
          <p14:tracePt t="250576" x="8924925" y="4930775"/>
          <p14:tracePt t="250581" x="8886825" y="4930775"/>
          <p14:tracePt t="250591" x="8850313" y="4943475"/>
          <p14:tracePt t="250601" x="8774113" y="4956175"/>
          <p14:tracePt t="250607" x="8712200" y="4981575"/>
          <p14:tracePt t="250617" x="8686800" y="4981575"/>
          <p14:tracePt t="250621" x="8650288" y="4981575"/>
          <p14:tracePt t="250632" x="8624888" y="4992688"/>
          <p14:tracePt t="250641" x="8599488" y="4992688"/>
          <p14:tracePt t="250647" x="8574088" y="4992688"/>
          <p14:tracePt t="250658" x="8548688" y="4992688"/>
          <p14:tracePt t="250662" x="8524875" y="5005388"/>
          <p14:tracePt t="250673" x="8512175" y="5005388"/>
          <p14:tracePt t="250683" x="8499475" y="5005388"/>
          <p14:tracePt t="250687" x="8474075" y="5005388"/>
          <p14:tracePt t="250747" x="8461375" y="5018088"/>
          <p14:tracePt t="250873" x="8499475" y="5018088"/>
          <p14:tracePt t="250879" x="8548688" y="5018088"/>
          <p14:tracePt t="250889" x="8574088" y="5018088"/>
          <p14:tracePt t="250893" x="8612188" y="5005388"/>
          <p14:tracePt t="250904" x="8661400" y="5005388"/>
          <p14:tracePt t="250916" x="8724900" y="4981575"/>
          <p14:tracePt t="250919" x="8750300" y="4981575"/>
          <p14:tracePt t="250930" x="8774113" y="4981575"/>
          <p14:tracePt t="250936" x="8799513" y="4981575"/>
          <p14:tracePt t="250945" x="8824913" y="4981575"/>
          <p14:tracePt t="250956" x="8837613" y="4981575"/>
          <p14:tracePt t="250967" x="8850313" y="4981575"/>
          <p14:tracePt t="250975" x="8874125" y="4981575"/>
          <p14:tracePt t="251960" x="8863013" y="4981575"/>
          <p14:tracePt t="251964" x="8850313" y="4981575"/>
          <p14:tracePt t="251973" x="8837613" y="4981575"/>
          <p14:tracePt t="251989" x="8824913" y="4981575"/>
          <p14:tracePt t="251999" x="8812213" y="4981575"/>
          <p14:tracePt t="252003" x="8786813" y="5005388"/>
          <p14:tracePt t="252014" x="8750300" y="5005388"/>
          <p14:tracePt t="252019" x="8712200" y="5005388"/>
          <p14:tracePt t="252030" x="8661400" y="5005388"/>
          <p14:tracePt t="252040" x="8637588" y="5005388"/>
          <p14:tracePt t="252043" x="8574088" y="5005388"/>
          <p14:tracePt t="252053" x="8537575" y="5005388"/>
          <p14:tracePt t="252059" x="8486775" y="5005388"/>
          <p14:tracePt t="252070" x="8448675" y="5005388"/>
          <p14:tracePt t="252080" x="8412163" y="5030788"/>
          <p14:tracePt t="252085" x="8399463" y="5030788"/>
          <p14:tracePt t="252096" x="8348663" y="5030788"/>
          <p14:tracePt t="252109" x="8335963" y="5030788"/>
          <p14:tracePt t="252119" x="8324850" y="5030788"/>
          <p14:tracePt t="252125" x="8312150" y="5030788"/>
          <p14:tracePt t="252211" x="8299450" y="5030788"/>
          <p14:tracePt t="252427" x="8299450" y="5056188"/>
          <p14:tracePt t="252437" x="8299450" y="5068888"/>
          <p14:tracePt t="252443" x="8299450" y="5092700"/>
          <p14:tracePt t="252453" x="8299450" y="5105400"/>
          <p14:tracePt t="252457" x="8299450" y="5118100"/>
          <p14:tracePt t="252508" x="8299450" y="5130800"/>
          <p14:tracePt t="252517" x="8299450" y="5143500"/>
          <p14:tracePt t="252613" x="8299450" y="5130800"/>
          <p14:tracePt t="252643" x="8312150" y="5118100"/>
          <p14:tracePt t="252666" x="8324850" y="5118100"/>
          <p14:tracePt t="252669" x="8324850" y="5105400"/>
          <p14:tracePt t="254227" x="8324850" y="5081588"/>
          <p14:tracePt t="254247" x="8324850" y="5068888"/>
          <p14:tracePt t="254263" x="8324850" y="5056188"/>
          <p14:tracePt t="254774" x="8199438" y="5030788"/>
          <p14:tracePt t="254778" x="7935913" y="4981575"/>
          <p14:tracePt t="254787" x="7459663" y="4843463"/>
          <p14:tracePt t="254797" x="6921500" y="4705350"/>
          <p14:tracePt t="254803" x="6246813" y="4505325"/>
          <p14:tracePt t="254813" x="5821363" y="4305300"/>
          <p14:tracePt t="254817" x="5294313" y="4092575"/>
          <p14:tracePt t="254829" x="4794250" y="3803650"/>
          <p14:tracePt t="254840" x="4418013" y="3541713"/>
          <p14:tracePt t="254843" x="4043363" y="3278188"/>
          <p14:tracePt t="254854" x="3730625" y="3028950"/>
          <p14:tracePt t="254860" x="3479800" y="2790825"/>
          <p14:tracePt t="254869" x="3279775" y="2540000"/>
          <p14:tracePt t="254880" x="3103563" y="2327275"/>
          <p14:tracePt t="254883" x="2967038" y="2165350"/>
          <p14:tracePt t="254894" x="2854325" y="2039938"/>
          <p14:tracePt t="254900" x="2767013" y="1939925"/>
          <p14:tracePt t="254909" x="2716213" y="1839913"/>
          <p14:tracePt t="254919" x="2678113" y="1765300"/>
          <p14:tracePt t="254926" x="2667000" y="1727200"/>
          <p14:tracePt t="254936" x="2654300" y="1676400"/>
          <p14:tracePt t="254939" x="2654300" y="1652588"/>
          <p14:tracePt t="254949" x="2654300" y="1614488"/>
          <p14:tracePt t="254959" x="2654300" y="1589088"/>
          <p14:tracePt t="254979" x="2678113" y="1489075"/>
          <p14:tracePt t="254990" x="2703513" y="1463675"/>
          <p14:tracePt t="254999" x="2778125" y="1427163"/>
          <p14:tracePt t="255006" x="2828925" y="1401763"/>
          <p14:tracePt t="255015" x="2903538" y="1363663"/>
          <p14:tracePt t="255020" x="2979738" y="1327150"/>
          <p14:tracePt t="255029" x="3054350" y="1314450"/>
          <p14:tracePt t="255039" x="3116263" y="1289050"/>
          <p14:tracePt t="255046" x="3205163" y="1276350"/>
          <p14:tracePt t="255056" x="3305175" y="1276350"/>
          <p14:tracePt t="255059" x="3405188" y="1276350"/>
          <p14:tracePt t="255070" x="3554413" y="1363663"/>
          <p14:tracePt t="255080" x="3679825" y="1463675"/>
          <p14:tracePt t="255085" x="3792538" y="1601788"/>
          <p14:tracePt t="255096" x="3905250" y="1801813"/>
          <p14:tracePt t="255101" x="3979863" y="1989138"/>
          <p14:tracePt t="255112" x="4043363" y="2201863"/>
          <p14:tracePt t="255121" x="4105275" y="2403475"/>
          <p14:tracePt t="255125" x="4130675" y="2540000"/>
          <p14:tracePt t="255136" x="4130675" y="2652713"/>
          <p14:tracePt t="255142" x="4130675" y="2728913"/>
          <p14:tracePt t="255151" x="4130675" y="2790825"/>
          <p14:tracePt t="255162" x="4130675" y="2828925"/>
          <p14:tracePt t="255165" x="4068763" y="2865438"/>
          <p14:tracePt t="255178" x="3992563" y="2903538"/>
          <p14:tracePt t="255182" x="3905250" y="2903538"/>
          <p14:tracePt t="255192" x="3792538" y="2903538"/>
          <p14:tracePt t="255201" x="3617913" y="2903538"/>
          <p14:tracePt t="255208" x="3379788" y="2816225"/>
          <p14:tracePt t="255217" x="3054350" y="2627313"/>
          <p14:tracePt t="255221" x="2778125" y="2465388"/>
          <p14:tracePt t="255232" x="2565400" y="2303463"/>
          <p14:tracePt t="255241" x="2478088" y="2190750"/>
          <p14:tracePt t="255247" x="2403475" y="2089150"/>
          <p14:tracePt t="255257" x="2403475" y="2039938"/>
          <p14:tracePt t="255262" x="2403475" y="2014538"/>
          <p14:tracePt t="255281" x="2403475" y="1989138"/>
          <p14:tracePt t="255287" x="2403475" y="1965325"/>
          <p14:tracePt t="255298" x="2428875" y="1914525"/>
          <p14:tracePt t="255302" x="2528888" y="1889125"/>
          <p14:tracePt t="255313" x="2667000" y="1876425"/>
          <p14:tracePt t="255323" x="2828925" y="1876425"/>
          <p14:tracePt t="255328" x="2979738" y="1876425"/>
          <p14:tracePt t="255337" x="3141663" y="1876425"/>
          <p14:tracePt t="255344" x="3317875" y="1876425"/>
          <p14:tracePt t="255354" x="3467100" y="1889125"/>
          <p14:tracePt t="255363" x="3567113" y="1952625"/>
          <p14:tracePt t="255367" x="3692525" y="2039938"/>
          <p14:tracePt t="255378" x="3792538" y="2127250"/>
          <p14:tracePt t="255384" x="3892550" y="2239963"/>
          <p14:tracePt t="255395" x="3979863" y="2352675"/>
          <p14:tracePt t="255403" x="4030663" y="2465388"/>
          <p14:tracePt t="255408" x="4068763" y="2565400"/>
          <p14:tracePt t="255417" x="4117975" y="2728913"/>
          <p14:tracePt t="255424" x="4143375" y="2852738"/>
          <p14:tracePt t="255434" x="4143375" y="2952750"/>
          <p14:tracePt t="255445" x="4143375" y="3054350"/>
          <p14:tracePt t="255449" x="4143375" y="3165475"/>
          <p14:tracePt t="255460" x="4105275" y="3267075"/>
          <p14:tracePt t="255464" x="4043363" y="3378200"/>
          <p14:tracePt t="255473" x="3979863" y="3479800"/>
          <p14:tracePt t="255483" x="3930650" y="3529013"/>
          <p14:tracePt t="255489" x="3879850" y="3590925"/>
          <p14:tracePt t="255500" x="3817938" y="3629025"/>
          <p14:tracePt t="255503" x="3743325" y="3654425"/>
          <p14:tracePt t="255516" x="3692525" y="3667125"/>
          <p14:tracePt t="255525" x="3617913" y="3692525"/>
          <p14:tracePt t="255529" x="3579813" y="3692525"/>
          <p14:tracePt t="255539" x="3554413" y="3692525"/>
          <p14:tracePt t="255546" x="3530600" y="3692525"/>
          <p14:tracePt t="255555" x="3505200" y="3692525"/>
          <p14:tracePt t="255590" x="3492500" y="3692525"/>
          <p14:tracePt t="255662" x="3492500" y="3703638"/>
          <p14:tracePt t="255665" x="3492500" y="3716338"/>
          <p14:tracePt t="255675" x="3492500" y="3729038"/>
          <p14:tracePt t="255691" x="3492500" y="3741738"/>
          <p14:tracePt t="255702" x="3479800" y="3754438"/>
          <p14:tracePt t="255706" x="3467100" y="3767138"/>
          <p14:tracePt t="255716" x="3441700" y="3792538"/>
          <p14:tracePt t="255721" x="3429000" y="3792538"/>
          <p14:tracePt t="255732" x="3417888" y="3816350"/>
          <p14:tracePt t="255741" x="3379788" y="3816350"/>
          <p14:tracePt t="255747" x="3354388" y="3841750"/>
          <p14:tracePt t="255762" x="3317875" y="3841750"/>
          <p14:tracePt t="255771" x="3305175" y="3841750"/>
          <p14:tracePt t="255782" x="3267075" y="3854450"/>
          <p14:tracePt t="255788" x="3254375" y="3854450"/>
          <p14:tracePt t="255801" x="3228975" y="3854450"/>
          <p14:tracePt t="255812" x="3205163" y="3854450"/>
          <p14:tracePt t="255828" x="3192463" y="3854450"/>
          <p14:tracePt t="255837" x="3179763" y="3854450"/>
          <p14:tracePt t="255841" x="3167063" y="3854450"/>
          <p14:tracePt t="255852" x="3154363" y="3854450"/>
          <p14:tracePt t="255862" x="3128963" y="3854450"/>
          <p14:tracePt t="255868" x="3116263" y="3854450"/>
          <p14:tracePt t="255878" x="3103563" y="3854450"/>
          <p14:tracePt t="255881" x="3092450" y="3854450"/>
          <p14:tracePt t="255891" x="3079750" y="3841750"/>
          <p14:tracePt t="255904" x="3067050" y="3841750"/>
          <p14:tracePt t="255918" x="3054350" y="3841750"/>
          <p14:tracePt t="255933" x="3041650" y="3841750"/>
          <p14:tracePt t="255945" x="3028950" y="3841750"/>
          <p14:tracePt t="255947" x="3016250" y="3841750"/>
          <p14:tracePt t="255963" x="3003550" y="3841750"/>
          <p14:tracePt t="255983" x="2992438" y="3841750"/>
          <p14:tracePt t="255988" x="2979738" y="3841750"/>
          <p14:tracePt t="256003" x="2928938" y="3841750"/>
          <p14:tracePt t="256013" x="2903538" y="3841750"/>
          <p14:tracePt t="256023" x="2867025" y="3829050"/>
          <p14:tracePt t="256030" x="2790825" y="3816350"/>
          <p14:tracePt t="256039" x="2728913" y="3816350"/>
          <p14:tracePt t="256044" x="2641600" y="3792538"/>
          <p14:tracePt t="256053" x="2578100" y="3779838"/>
          <p14:tracePt t="256064" x="2528888" y="3754438"/>
          <p14:tracePt t="256070" x="2452688" y="3741738"/>
          <p14:tracePt t="256080" x="2416175" y="3729038"/>
          <p14:tracePt t="256083" x="2339975" y="3716338"/>
          <p14:tracePt t="256095" x="2290763" y="3679825"/>
          <p14:tracePt t="256105" x="2216150" y="3654425"/>
          <p14:tracePt t="256110" x="2139950" y="3616325"/>
          <p14:tracePt t="256119" x="2052638" y="3567113"/>
          <p14:tracePt t="256126" x="1978025" y="3529013"/>
          <p14:tracePt t="256135" x="1890713" y="3479800"/>
          <p14:tracePt t="256145" x="1827213" y="3416300"/>
          <p14:tracePt t="256150" x="1714500" y="3328988"/>
          <p14:tracePt t="256160" x="1639888" y="3254375"/>
          <p14:tracePt t="256165" x="1527175" y="3128963"/>
          <p14:tracePt t="256175" x="1414463" y="3003550"/>
          <p14:tracePt t="256185" x="1314450" y="2840038"/>
          <p14:tracePt t="256189" x="1176338" y="2665413"/>
          <p14:tracePt t="256200" x="1050925" y="2490788"/>
          <p14:tracePt t="256205" x="925513" y="2314575"/>
          <p14:tracePt t="256215" x="763588" y="2101850"/>
          <p14:tracePt t="256226" x="550863" y="1852613"/>
          <p14:tracePt t="256230" x="376238" y="1627188"/>
          <p14:tracePt t="256241" x="250825" y="1489075"/>
          <p14:tracePt t="256245" x="187325" y="1350963"/>
          <p14:tracePt t="256255" x="125413" y="1263650"/>
          <p14:tracePt t="256265" x="87313" y="1201738"/>
          <p14:tracePt t="256271" x="61913" y="1150938"/>
          <p14:tracePt t="256282" x="38100" y="1101725"/>
          <p14:tracePt t="256286" x="25400" y="1050925"/>
          <p14:tracePt t="256295" x="0" y="1001713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42073"/>
            <a:ext cx="6861602" cy="431074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insert()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1079" y="822961"/>
            <a:ext cx="8590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This method is used to insert either string or character or integer or real constant 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value at a specific index value of the given string.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7281" y="2076993"/>
            <a:ext cx="3931919" cy="38535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StringHandling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("this is my java code");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sb.insert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(11, "first "));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20791" y="3357155"/>
            <a:ext cx="2878181" cy="10711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my first java code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5CEB3-9383-583C-C03D-2925999CA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640"/>
    </mc:Choice>
    <mc:Fallback xmlns="">
      <p:transition spd="slow" advTm="130640"/>
    </mc:Fallback>
  </mc:AlternateContent>
  <p:extLst>
    <p:ext uri="{3A86A75C-4F4B-4683-9AE1-C65F6400EC91}">
      <p14:laserTraceLst xmlns:p14="http://schemas.microsoft.com/office/powerpoint/2010/main">
        <p14:tracePtLst>
          <p14:tracePt t="38208" x="2678113" y="889000"/>
          <p14:tracePt t="38224" x="2654300" y="876300"/>
          <p14:tracePt t="38227" x="2603500" y="863600"/>
          <p14:tracePt t="38237" x="2565400" y="850900"/>
          <p14:tracePt t="38248" x="2541588" y="838200"/>
          <p14:tracePt t="38253" x="2490788" y="812800"/>
          <p14:tracePt t="38263" x="2478088" y="812800"/>
          <p14:tracePt t="38267" x="2465388" y="812800"/>
          <p14:tracePt t="38279" x="2452688" y="801688"/>
          <p14:tracePt t="38763" x="2503488" y="838200"/>
          <p14:tracePt t="38773" x="2654300" y="950913"/>
          <p14:tracePt t="38783" x="2903538" y="1163638"/>
          <p14:tracePt t="38787" x="3154363" y="1401763"/>
          <p14:tracePt t="38798" x="3530600" y="1639888"/>
          <p14:tracePt t="38803" x="3779838" y="1827213"/>
          <p14:tracePt t="38813" x="3992563" y="1989138"/>
          <p14:tracePt t="38823" x="4117975" y="2101850"/>
          <p14:tracePt t="38827" x="4205288" y="2178050"/>
          <p14:tracePt t="38838" x="4268788" y="2290763"/>
          <p14:tracePt t="38844" x="4318000" y="2378075"/>
          <p14:tracePt t="38853" x="4368800" y="2465388"/>
          <p14:tracePt t="38864" x="4406900" y="2565400"/>
          <p14:tracePt t="38869" x="4443413" y="2627313"/>
          <p14:tracePt t="38880" x="4468813" y="2703513"/>
          <p14:tracePt t="38883" x="4468813" y="2765425"/>
          <p14:tracePt t="38893" x="4494213" y="2803525"/>
          <p14:tracePt t="38903" x="4494213" y="2828925"/>
          <p14:tracePt t="38910" x="4494213" y="2840038"/>
          <p14:tracePt t="38919" x="4494213" y="2852738"/>
          <p14:tracePt t="38923" x="4494213" y="2878138"/>
          <p14:tracePt t="38964" x="4494213" y="2890838"/>
          <p14:tracePt t="38995" x="4481513" y="2890838"/>
          <p14:tracePt t="39050" x="4468813" y="2890838"/>
          <p14:tracePt t="39075" x="4443413" y="2890838"/>
          <p14:tracePt t="39089" x="4430713" y="2878138"/>
          <p14:tracePt t="39100" x="4406900" y="2852738"/>
          <p14:tracePt t="39105" x="4356100" y="2803525"/>
          <p14:tracePt t="39116" x="4294188" y="2765425"/>
          <p14:tracePt t="39121" x="4230688" y="2740025"/>
          <p14:tracePt t="39131" x="4168775" y="2690813"/>
          <p14:tracePt t="39141" x="4117975" y="2665413"/>
          <p14:tracePt t="39146" x="4068763" y="2652713"/>
          <p14:tracePt t="39155" x="4005263" y="2627313"/>
          <p14:tracePt t="39162" x="3905250" y="2627313"/>
          <p14:tracePt t="39171" x="3767138" y="2627313"/>
          <p14:tracePt t="39181" x="3592513" y="2678113"/>
          <p14:tracePt t="39185" x="3367088" y="2778125"/>
          <p14:tracePt t="39198" x="3079750" y="2916238"/>
          <p14:tracePt t="39201" x="2841625" y="3054350"/>
          <p14:tracePt t="39212" x="2641600" y="3216275"/>
          <p14:tracePt t="39221" x="2452688" y="3367088"/>
          <p14:tracePt t="39228" x="2339975" y="3467100"/>
          <p14:tracePt t="39237" x="2252663" y="3554413"/>
          <p14:tracePt t="39241" x="2165350" y="3679825"/>
          <p14:tracePt t="39252" x="2103438" y="3792538"/>
          <p14:tracePt t="39261" x="2039938" y="3916363"/>
          <p14:tracePt t="39267" x="2003425" y="4017963"/>
          <p14:tracePt t="39278" x="1965325" y="4154488"/>
          <p14:tracePt t="39282" x="1939925" y="4241800"/>
          <p14:tracePt t="39292" x="1927225" y="4341813"/>
          <p14:tracePt t="39301" x="1927225" y="4479925"/>
          <p14:tracePt t="39307" x="1927225" y="4592638"/>
          <p14:tracePt t="39317" x="1927225" y="4730750"/>
          <p14:tracePt t="39321" x="1927225" y="4879975"/>
          <p14:tracePt t="39333" x="1927225" y="4981575"/>
          <p14:tracePt t="39343" x="1965325" y="5068888"/>
          <p14:tracePt t="39348" x="2014538" y="5168900"/>
          <p14:tracePt t="39358" x="2065338" y="5268913"/>
          <p14:tracePt t="39363" x="2139950" y="5343525"/>
          <p14:tracePt t="39374" x="2190750" y="5407025"/>
          <p14:tracePt t="39384" x="2239963" y="5443538"/>
          <p14:tracePt t="39388" x="2290763" y="5494338"/>
          <p14:tracePt t="39397" x="2365375" y="5530850"/>
          <p14:tracePt t="39403" x="2428875" y="5568950"/>
          <p14:tracePt t="39413" x="2541588" y="5581650"/>
          <p14:tracePt t="39425" x="2628900" y="5594350"/>
          <p14:tracePt t="39427" x="2741613" y="5594350"/>
          <p14:tracePt t="39437" x="2854325" y="5581650"/>
          <p14:tracePt t="39443" x="2979738" y="5507038"/>
          <p14:tracePt t="39453" x="3079750" y="5430838"/>
          <p14:tracePt t="39463" x="3192463" y="5281613"/>
          <p14:tracePt t="39469" x="3267075" y="5092700"/>
          <p14:tracePt t="39479" x="3317875" y="4892675"/>
          <p14:tracePt t="39483" x="3341688" y="4679950"/>
          <p14:tracePt t="39493" x="3341688" y="4492625"/>
          <p14:tracePt t="39503" x="3341688" y="4292600"/>
          <p14:tracePt t="39509" x="3341688" y="4141788"/>
          <p14:tracePt t="39519" x="3341688" y="4005263"/>
          <p14:tracePt t="39525" x="3341688" y="3892550"/>
          <p14:tracePt t="39535" x="3305175" y="3754438"/>
          <p14:tracePt t="39546" x="3228975" y="3616325"/>
          <p14:tracePt t="39549" x="3154363" y="3490913"/>
          <p14:tracePt t="39559" x="3067050" y="3403600"/>
          <p14:tracePt t="39566" x="2992438" y="3328988"/>
          <p14:tracePt t="39576" x="2916238" y="3267075"/>
          <p14:tracePt t="39585" x="2816225" y="3254375"/>
          <p14:tracePt t="39590" x="2728913" y="3228975"/>
          <p14:tracePt t="39599" x="2641600" y="3228975"/>
          <p14:tracePt t="39606" x="2565400" y="3228975"/>
          <p14:tracePt t="39616" x="2441575" y="3228975"/>
          <p14:tracePt t="39626" x="2339975" y="3278188"/>
          <p14:tracePt t="39630" x="2228850" y="3341688"/>
          <p14:tracePt t="39640" x="2152650" y="3390900"/>
          <p14:tracePt t="39645" x="2078038" y="3479800"/>
          <p14:tracePt t="39656" x="2014538" y="3603625"/>
          <p14:tracePt t="39665" x="1952625" y="3741738"/>
          <p14:tracePt t="39669" x="1852613" y="3954463"/>
          <p14:tracePt t="39679" x="1752600" y="4205288"/>
          <p14:tracePt t="39686" x="1677988" y="4443413"/>
          <p14:tracePt t="39696" x="1589088" y="4718050"/>
          <p14:tracePt t="39705" x="1577975" y="4905375"/>
          <p14:tracePt t="39712" x="1577975" y="5056188"/>
          <p14:tracePt t="39722" x="1577975" y="5181600"/>
          <p14:tracePt t="39726" x="1589088" y="5305425"/>
          <p14:tracePt t="39735" x="1627188" y="5381625"/>
          <p14:tracePt t="39746" x="1701800" y="5481638"/>
          <p14:tracePt t="39751" x="1778000" y="5568950"/>
          <p14:tracePt t="39761" x="1890713" y="5643563"/>
          <p14:tracePt t="39765" x="2003425" y="5719763"/>
          <p14:tracePt t="39775" x="2127250" y="5743575"/>
          <p14:tracePt t="39788" x="2303463" y="5756275"/>
          <p14:tracePt t="39791" x="2465388" y="5756275"/>
          <p14:tracePt t="39801" x="2641600" y="5707063"/>
          <p14:tracePt t="39807" x="2890838" y="5518150"/>
          <p14:tracePt t="39817" x="3141663" y="5305425"/>
          <p14:tracePt t="39827" x="3379788" y="5056188"/>
          <p14:tracePt t="39831" x="3592513" y="4656138"/>
          <p14:tracePt t="39841" x="3779838" y="4318000"/>
          <p14:tracePt t="39847" x="3892550" y="3916363"/>
          <p14:tracePt t="39857" x="3992563" y="3541713"/>
          <p14:tracePt t="39868" x="4030663" y="3290888"/>
          <p14:tracePt t="39873" x="4030663" y="3141663"/>
          <p14:tracePt t="39883" x="4030663" y="3016250"/>
          <p14:tracePt t="39887" x="4030663" y="2978150"/>
          <p14:tracePt t="39897" x="3979863" y="2941638"/>
          <p14:tracePt t="39907" x="3943350" y="2903538"/>
          <p14:tracePt t="39913" x="3879850" y="2878138"/>
          <p14:tracePt t="39923" x="3792538" y="2865438"/>
          <p14:tracePt t="39927" x="3717925" y="2865438"/>
          <p14:tracePt t="39938" x="3617913" y="2865438"/>
          <p14:tracePt t="39947" x="3467100" y="2865438"/>
          <p14:tracePt t="39953" x="3328988" y="2941638"/>
          <p14:tracePt t="39963" x="3154363" y="3090863"/>
          <p14:tracePt t="39968" x="2967038" y="3341688"/>
          <p14:tracePt t="39977" x="2841625" y="3541713"/>
          <p14:tracePt t="39987" x="2667000" y="3816350"/>
          <p14:tracePt t="39993" x="2565400" y="4067175"/>
          <p14:tracePt t="40003" x="2478088" y="4318000"/>
          <p14:tracePt t="40007" x="2428875" y="4467225"/>
          <p14:tracePt t="40018" x="2416175" y="4605338"/>
          <p14:tracePt t="40027" x="2416175" y="4730750"/>
          <p14:tracePt t="40034" x="2416175" y="4856163"/>
          <p14:tracePt t="40043" x="2416175" y="4930775"/>
          <p14:tracePt t="40049" x="2452688" y="5018088"/>
          <p14:tracePt t="40059" x="2490788" y="5092700"/>
          <p14:tracePt t="40069" x="2590800" y="5194300"/>
          <p14:tracePt t="40073" x="2678113" y="5281613"/>
          <p14:tracePt t="40084" x="2754313" y="5330825"/>
          <p14:tracePt t="40089" x="2879725" y="5407025"/>
          <p14:tracePt t="40101" x="2954338" y="5418138"/>
          <p14:tracePt t="40109" x="3041650" y="5443538"/>
          <p14:tracePt t="40116" x="3067050" y="5443538"/>
          <p14:tracePt t="40126" x="3092450" y="5443538"/>
          <p14:tracePt t="40129" x="3103563" y="5443538"/>
          <p14:tracePt t="40139" x="3116263" y="5443538"/>
          <p14:tracePt t="40150" x="3128963" y="5443538"/>
          <p14:tracePt t="40306" x="3141663" y="5443538"/>
          <p14:tracePt t="40316" x="3154363" y="5443538"/>
          <p14:tracePt t="40321" x="3179763" y="5456238"/>
          <p14:tracePt t="40331" x="3192463" y="5456238"/>
          <p14:tracePt t="40335" x="3216275" y="5456238"/>
          <p14:tracePt t="40346" x="3241675" y="5456238"/>
          <p14:tracePt t="40355" x="3267075" y="5456238"/>
          <p14:tracePt t="40362" x="3305175" y="5468938"/>
          <p14:tracePt t="40371" x="3317875" y="5468938"/>
          <p14:tracePt t="40378" x="3341688" y="5468938"/>
          <p14:tracePt t="40387" x="3379788" y="5468938"/>
          <p14:tracePt t="40397" x="3405188" y="5481638"/>
          <p14:tracePt t="40401" x="3429000" y="5481638"/>
          <p14:tracePt t="40411" x="3454400" y="5494338"/>
          <p14:tracePt t="40417" x="3479800" y="5494338"/>
          <p14:tracePt t="40428" x="3505200" y="5507038"/>
          <p14:tracePt t="40441" x="3530600" y="5507038"/>
          <p14:tracePt t="40451" x="3554413" y="5507038"/>
          <p14:tracePt t="40567" x="3541713" y="5507038"/>
          <p14:tracePt t="40578" x="3530600" y="5507038"/>
          <p14:tracePt t="42565" x="3505200" y="5507038"/>
          <p14:tracePt t="42601" x="3454400" y="5507038"/>
          <p14:tracePt t="42611" x="3417888" y="5468938"/>
          <p14:tracePt t="42616" x="3341688" y="5430838"/>
          <p14:tracePt t="42625" x="3279775" y="5407025"/>
          <p14:tracePt t="42636" x="3241675" y="5407025"/>
          <p14:tracePt t="42641" x="3216275" y="5368925"/>
          <p14:tracePt t="42651" x="3179763" y="5356225"/>
          <p14:tracePt t="42657" x="3154363" y="5343525"/>
          <p14:tracePt t="42668" x="3141663" y="5330825"/>
          <p14:tracePt t="42677" x="3128963" y="5318125"/>
          <p14:tracePt t="42691" x="3128963" y="5305425"/>
          <p14:tracePt t="42697" x="3116263" y="5305425"/>
          <p14:tracePt t="42707" x="3103563" y="5294313"/>
          <p14:tracePt t="42731" x="3092450" y="5281613"/>
          <p14:tracePt t="42748" x="3079750" y="5268913"/>
          <p14:tracePt t="42757" x="3079750" y="5256213"/>
          <p14:tracePt t="42764" x="3067050" y="5243513"/>
          <p14:tracePt t="42773" x="3054350" y="5205413"/>
          <p14:tracePt t="42783" x="3028950" y="5156200"/>
          <p14:tracePt t="42787" x="3016250" y="5118100"/>
          <p14:tracePt t="42797" x="3003550" y="5081588"/>
          <p14:tracePt t="42803" x="2979738" y="5030788"/>
          <p14:tracePt t="42814" x="2979738" y="5005388"/>
          <p14:tracePt t="42823" x="2979738" y="4981575"/>
          <p14:tracePt t="42827" x="2967038" y="4943475"/>
          <p14:tracePt t="42837" x="2941638" y="4879975"/>
          <p14:tracePt t="42843" x="2941638" y="4843463"/>
          <p14:tracePt t="42853" x="2916238" y="4805363"/>
          <p14:tracePt t="42864" x="2916238" y="4768850"/>
          <p14:tracePt t="42867" x="2903538" y="4743450"/>
          <p14:tracePt t="42877" x="2879725" y="4692650"/>
          <p14:tracePt t="42883" x="2879725" y="4667250"/>
          <p14:tracePt t="42893" x="2879725" y="4656138"/>
          <p14:tracePt t="42903" x="2879725" y="4630738"/>
          <p14:tracePt t="42909" x="2879725" y="4618038"/>
          <p14:tracePt t="42919" x="2879725" y="4579938"/>
          <p14:tracePt t="42923" x="2879725" y="4567238"/>
          <p14:tracePt t="42933" x="2879725" y="4543425"/>
          <p14:tracePt t="42943" x="2854325" y="4518025"/>
          <p14:tracePt t="42949" x="2854325" y="4492625"/>
          <p14:tracePt t="42960" x="2854325" y="4467225"/>
          <p14:tracePt t="42964" x="2854325" y="4443413"/>
          <p14:tracePt t="42983" x="2841625" y="4430713"/>
          <p14:tracePt t="42989" x="2828925" y="4430713"/>
          <p14:tracePt t="42999" x="2828925" y="4418013"/>
          <p14:tracePt t="43006" x="2803525" y="4392613"/>
          <p14:tracePt t="43015" x="2803525" y="4379913"/>
          <p14:tracePt t="43025" x="2778125" y="4354513"/>
          <p14:tracePt t="43029" x="2778125" y="4341813"/>
          <p14:tracePt t="43039" x="2778125" y="4330700"/>
          <p14:tracePt t="43046" x="2778125" y="4318000"/>
          <p14:tracePt t="43055" x="2754313" y="4305300"/>
          <p14:tracePt t="43065" x="2754313" y="4267200"/>
          <p14:tracePt t="43069" x="2741613" y="4241800"/>
          <p14:tracePt t="43079" x="2741613" y="4217988"/>
          <p14:tracePt t="43085" x="2728913" y="4179888"/>
          <p14:tracePt t="43095" x="2728913" y="4141788"/>
          <p14:tracePt t="43113" x="2654300" y="4029075"/>
          <p14:tracePt t="43121" x="2628900" y="3954463"/>
          <p14:tracePt t="43126" x="2616200" y="3905250"/>
          <p14:tracePt t="43136" x="2578100" y="3841750"/>
          <p14:tracePt t="43145" x="2554288" y="3767138"/>
          <p14:tracePt t="43151" x="2516188" y="3703638"/>
          <p14:tracePt t="43161" x="2478088" y="3654425"/>
          <p14:tracePt t="43165" x="2452688" y="3603625"/>
          <p14:tracePt t="43177" x="2416175" y="3579813"/>
          <p14:tracePt t="43186" x="2416175" y="3554413"/>
          <p14:tracePt t="43192" x="2390775" y="3529013"/>
          <p14:tracePt t="43201" x="2390775" y="3516313"/>
          <p14:tracePt t="43206" x="2365375" y="3503613"/>
          <p14:tracePt t="43225" x="2339975" y="3490913"/>
          <p14:tracePt t="43232" x="2316163" y="3479800"/>
          <p14:tracePt t="43242" x="2290763" y="3467100"/>
          <p14:tracePt t="43246" x="2265363" y="3454400"/>
          <p14:tracePt t="43257" x="2228850" y="3429000"/>
          <p14:tracePt t="43267" x="2178050" y="3403600"/>
          <p14:tracePt t="43271" x="2165350" y="3390900"/>
          <p14:tracePt t="43281" x="2139950" y="3378200"/>
          <p14:tracePt t="43287" x="2116138" y="3367088"/>
          <p14:tracePt t="43297" x="2090738" y="3354388"/>
          <p14:tracePt t="43308" x="2078038" y="3341688"/>
          <p14:tracePt t="43312" x="2039938" y="3316288"/>
          <p14:tracePt t="43321" x="2003425" y="3316288"/>
          <p14:tracePt t="43327" x="1990725" y="3290888"/>
          <p14:tracePt t="43337" x="1965325" y="3290888"/>
          <p14:tracePt t="43347" x="1927225" y="3290888"/>
          <p14:tracePt t="43353" x="1903413" y="3290888"/>
          <p14:tracePt t="43363" x="1878013" y="3290888"/>
          <p14:tracePt t="43377" x="1865313" y="3290888"/>
          <p14:tracePt t="43387" x="1827213" y="3290888"/>
          <p14:tracePt t="43403" x="1801813" y="3290888"/>
          <p14:tracePt t="43417" x="1790700" y="3316288"/>
          <p14:tracePt t="43427" x="1778000" y="3316288"/>
          <p14:tracePt t="43449" x="1765300" y="3316288"/>
          <p14:tracePt t="43731" x="1778000" y="3316288"/>
          <p14:tracePt t="43741" x="1801813" y="3316288"/>
          <p14:tracePt t="43745" x="1839913" y="3341688"/>
          <p14:tracePt t="43756" x="1865313" y="3341688"/>
          <p14:tracePt t="43766" x="1914525" y="3367088"/>
          <p14:tracePt t="43771" x="1927225" y="3367088"/>
          <p14:tracePt t="43781" x="1952625" y="3378200"/>
          <p14:tracePt t="43786" x="1990725" y="3390900"/>
          <p14:tracePt t="43797" x="2027238" y="3403600"/>
          <p14:tracePt t="43808" x="2078038" y="3429000"/>
          <p14:tracePt t="43811" x="2127250" y="3467100"/>
          <p14:tracePt t="43822" x="2165350" y="3467100"/>
          <p14:tracePt t="43827" x="2216150" y="3490913"/>
          <p14:tracePt t="43837" x="2228850" y="3503613"/>
          <p14:tracePt t="43848" x="2252663" y="3503613"/>
          <p14:tracePt t="43852" x="2265363" y="3516313"/>
          <p14:tracePt t="45137" x="2265363" y="3529013"/>
          <p14:tracePt t="45143" x="2265363" y="3554413"/>
          <p14:tracePt t="45168" x="2265363" y="3567113"/>
          <p14:tracePt t="45380" x="2265363" y="3579813"/>
          <p14:tracePt t="45396" x="2265363" y="3590925"/>
          <p14:tracePt t="45406" x="2265363" y="3616325"/>
          <p14:tracePt t="45411" x="2278063" y="3616325"/>
          <p14:tracePt t="45422" x="2303463" y="3641725"/>
          <p14:tracePt t="45432" x="2339975" y="3654425"/>
          <p14:tracePt t="45435" x="2365375" y="3679825"/>
          <p14:tracePt t="45445" x="2403475" y="3692525"/>
          <p14:tracePt t="45451" x="2465388" y="3716338"/>
          <p14:tracePt t="45461" x="2478088" y="3729038"/>
          <p14:tracePt t="45472" x="2503488" y="3741738"/>
          <p14:tracePt t="45475" x="2516188" y="3767138"/>
          <p14:tracePt t="45485" x="2541588" y="3767138"/>
          <p14:tracePt t="45491" x="2554288" y="3767138"/>
          <p14:tracePt t="45501" x="2554288" y="3779838"/>
          <p14:tracePt t="45511" x="2565400" y="3779838"/>
          <p14:tracePt t="45889" x="2565400" y="3792538"/>
          <p14:tracePt t="45895" x="2590800" y="3803650"/>
          <p14:tracePt t="45909" x="2616200" y="3816350"/>
          <p14:tracePt t="45920" x="2616200" y="3829050"/>
          <p14:tracePt t="45936" x="2628900" y="3841750"/>
          <p14:tracePt t="45949" x="2641600" y="3854450"/>
          <p14:tracePt t="46131" x="2654300" y="3854450"/>
          <p14:tracePt t="46157" x="2678113" y="3854450"/>
          <p14:tracePt t="46172" x="2690813" y="3854450"/>
          <p14:tracePt t="46181" x="2716213" y="3854450"/>
          <p14:tracePt t="46191" x="2754313" y="3854450"/>
          <p14:tracePt t="46197" x="2778125" y="3854450"/>
          <p14:tracePt t="46207" x="2816225" y="3854450"/>
          <p14:tracePt t="46211" x="2841625" y="3854450"/>
          <p14:tracePt t="46222" x="2903538" y="3854450"/>
          <p14:tracePt t="46231" x="2928938" y="3854450"/>
          <p14:tracePt t="46238" x="2979738" y="3854450"/>
          <p14:tracePt t="46247" x="3003550" y="3854450"/>
          <p14:tracePt t="46254" x="3041650" y="3854450"/>
          <p14:tracePt t="46263" x="3067050" y="3854450"/>
          <p14:tracePt t="46277" x="3092450" y="3854450"/>
          <p14:tracePt t="46288" x="3116263" y="3854450"/>
          <p14:tracePt t="46293" x="3141663" y="3854450"/>
          <p14:tracePt t="46303" x="3179763" y="3854450"/>
          <p14:tracePt t="46313" x="3192463" y="3854450"/>
          <p14:tracePt t="46328" x="3216275" y="3854450"/>
          <p14:tracePt t="46333" x="3254375" y="3854450"/>
          <p14:tracePt t="46343" x="3279775" y="3854450"/>
          <p14:tracePt t="46354" x="3305175" y="3854450"/>
          <p14:tracePt t="46360" x="3328988" y="3854450"/>
          <p14:tracePt t="46370" x="3354388" y="3854450"/>
          <p14:tracePt t="46373" x="3379788" y="3854450"/>
          <p14:tracePt t="46383" x="3429000" y="3854450"/>
          <p14:tracePt t="46393" x="3454400" y="3854450"/>
          <p14:tracePt t="46399" x="3479800" y="3854450"/>
          <p14:tracePt t="46409" x="3492500" y="3854450"/>
          <p14:tracePt t="46413" x="3517900" y="3854450"/>
          <p14:tracePt t="46423" x="3530600" y="3854450"/>
          <p14:tracePt t="46433" x="3541713" y="3854450"/>
          <p14:tracePt t="46439" x="3554413" y="3854450"/>
          <p14:tracePt t="46449" x="3579813" y="3854450"/>
          <p14:tracePt t="46453" x="3592513" y="3854450"/>
          <p14:tracePt t="46463" x="3617913" y="3854450"/>
          <p14:tracePt t="46473" x="3643313" y="3854450"/>
          <p14:tracePt t="46479" x="3654425" y="3854450"/>
          <p14:tracePt t="46489" x="3679825" y="3867150"/>
          <p14:tracePt t="46728" x="3679825" y="3892550"/>
          <p14:tracePt t="46752" x="3679825" y="3916363"/>
          <p14:tracePt t="46761" x="3667125" y="3916363"/>
          <p14:tracePt t="46777" x="3654425" y="3941763"/>
          <p14:tracePt t="46791" x="3643313" y="3954463"/>
          <p14:tracePt t="46807" x="3630613" y="3979863"/>
          <p14:tracePt t="46833" x="3630613" y="3992563"/>
          <p14:tracePt t="46857" x="3630613" y="4005263"/>
          <p14:tracePt t="46877" x="3617913" y="4005263"/>
          <p14:tracePt t="46897" x="3617913" y="4017963"/>
          <p14:tracePt t="46973" x="3592513" y="4017963"/>
          <p14:tracePt t="46999" x="3579813" y="4029075"/>
          <p14:tracePt t="47023" x="3567113" y="4029075"/>
          <p14:tracePt t="47029" x="3554413" y="4029075"/>
          <p14:tracePt t="47049" x="3541713" y="4029075"/>
          <p14:tracePt t="47053" x="3530600" y="4041775"/>
          <p14:tracePt t="47065" x="3517900" y="4041775"/>
          <p14:tracePt t="47069" x="3505200" y="4041775"/>
          <p14:tracePt t="47089" x="3479800" y="4041775"/>
          <p14:tracePt t="47111" x="3454400" y="4041775"/>
          <p14:tracePt t="47129" x="3441700" y="4041775"/>
          <p14:tracePt t="47146" x="3429000" y="4041775"/>
          <p14:tracePt t="47211" x="3417888" y="4041775"/>
          <p14:tracePt t="47251" x="3405188" y="4054475"/>
          <p14:tracePt t="47261" x="3392488" y="4054475"/>
          <p14:tracePt t="47277" x="3379788" y="4054475"/>
          <p14:tracePt t="47292" x="3354388" y="4067175"/>
          <p14:tracePt t="47301" x="3354388" y="4079875"/>
          <p14:tracePt t="47308" x="3328988" y="4079875"/>
          <p14:tracePt t="47317" x="3305175" y="4079875"/>
          <p14:tracePt t="47327" x="3267075" y="4079875"/>
          <p14:tracePt t="47331" x="3241675" y="4105275"/>
          <p14:tracePt t="47341" x="3205163" y="4105275"/>
          <p14:tracePt t="47347" x="3179763" y="4117975"/>
          <p14:tracePt t="47358" x="3116263" y="4129088"/>
          <p14:tracePt t="47368" x="3079750" y="4141788"/>
          <p14:tracePt t="47372" x="3016250" y="4167188"/>
          <p14:tracePt t="47381" x="2967038" y="4179888"/>
          <p14:tracePt t="47387" x="2941638" y="4192588"/>
          <p14:tracePt t="47397" x="2903538" y="4192588"/>
          <p14:tracePt t="47407" x="2854325" y="4217988"/>
          <p14:tracePt t="47411" x="2841625" y="4230688"/>
          <p14:tracePt t="47423" x="2828925" y="4230688"/>
          <p14:tracePt t="47427" x="2790825" y="4241800"/>
          <p14:tracePt t="47439" x="2778125" y="4254500"/>
          <p14:tracePt t="47447" x="2767013" y="4254500"/>
          <p14:tracePt t="47454" x="2754313" y="4267200"/>
          <p14:tracePt t="47463" x="2754313" y="4279900"/>
          <p14:tracePt t="47467" x="2728913" y="4292600"/>
          <p14:tracePt t="47487" x="2728913" y="4330700"/>
          <p14:tracePt t="47493" x="2716213" y="4330700"/>
          <p14:tracePt t="47509" x="2703513" y="4341813"/>
          <p14:tracePt t="47533" x="2703513" y="4354513"/>
          <p14:tracePt t="47543" x="2690813" y="4354513"/>
          <p14:tracePt t="47549" x="2690813" y="4367213"/>
          <p14:tracePt t="47573" x="2678113" y="4379913"/>
          <p14:tracePt t="47589" x="2667000" y="4392613"/>
          <p14:tracePt t="47600" x="2654300" y="4418013"/>
          <p14:tracePt t="47626" x="2628900" y="4443413"/>
          <p14:tracePt t="47649" x="2603500" y="4443413"/>
          <p14:tracePt t="47670" x="2590800" y="4443413"/>
          <p14:tracePt t="47689" x="2578100" y="4443413"/>
          <p14:tracePt t="47699" x="2565400" y="4454525"/>
          <p14:tracePt t="47715" x="2554288" y="4454525"/>
          <p14:tracePt t="47725" x="2528888" y="4454525"/>
          <p14:tracePt t="47731" x="2528888" y="4467225"/>
          <p14:tracePt t="47741" x="2516188" y="4467225"/>
          <p14:tracePt t="47761" x="2490788" y="4467225"/>
          <p14:tracePt t="47801" x="2465388" y="4467225"/>
          <p14:tracePt t="47862" x="2452688" y="4454525"/>
          <p14:tracePt t="47872" x="2441575" y="4443413"/>
          <p14:tracePt t="47877" x="2441575" y="4430713"/>
          <p14:tracePt t="47901" x="2441575" y="4405313"/>
          <p14:tracePt t="47927" x="2441575" y="4392613"/>
          <p14:tracePt t="49380" x="2441575" y="4379913"/>
          <p14:tracePt t="49566" x="2452688" y="4379913"/>
          <p14:tracePt t="49621" x="2452688" y="4392613"/>
          <p14:tracePt t="49849" x="2465388" y="4392613"/>
          <p14:tracePt t="49859" x="2465388" y="4405313"/>
          <p14:tracePt t="49873" x="2478088" y="4418013"/>
          <p14:tracePt t="49919" x="2490788" y="4430713"/>
          <p14:tracePt t="50102" x="2490788" y="4443413"/>
          <p14:tracePt t="50105" x="2503488" y="4454525"/>
          <p14:tracePt t="50247" x="2516188" y="4454525"/>
          <p14:tracePt t="50685" x="2528888" y="4443413"/>
          <p14:tracePt t="50725" x="2554288" y="4443413"/>
          <p14:tracePt t="50747" x="2554288" y="4430713"/>
          <p14:tracePt t="50768" x="2565400" y="4430713"/>
          <p14:tracePt t="51286" x="2565400" y="4418013"/>
          <p14:tracePt t="51292" x="2578100" y="4418013"/>
          <p14:tracePt t="51569" x="2578100" y="4405313"/>
          <p14:tracePt t="51573" x="2578100" y="4392613"/>
          <p14:tracePt t="51610" x="2578100" y="4379913"/>
          <p14:tracePt t="51639" x="2578100" y="4367213"/>
          <p14:tracePt t="51971" x="2590800" y="4354513"/>
          <p14:tracePt t="51977" x="2603500" y="4354513"/>
          <p14:tracePt t="51987" x="2628900" y="4354513"/>
          <p14:tracePt t="51998" x="2641600" y="4354513"/>
          <p14:tracePt t="52001" x="2667000" y="4354513"/>
          <p14:tracePt t="52011" x="2716213" y="4367213"/>
          <p14:tracePt t="52017" x="2790825" y="4392613"/>
          <p14:tracePt t="52027" x="2828925" y="4392613"/>
          <p14:tracePt t="52037" x="2903538" y="4430713"/>
          <p14:tracePt t="52043" x="2941638" y="4430713"/>
          <p14:tracePt t="52053" x="3003550" y="4430713"/>
          <p14:tracePt t="52057" x="3028950" y="4430713"/>
          <p14:tracePt t="52067" x="3054350" y="4443413"/>
          <p14:tracePt t="52078" x="3116263" y="4454525"/>
          <p14:tracePt t="52083" x="3179763" y="4479925"/>
          <p14:tracePt t="52093" x="3216275" y="4479925"/>
          <p14:tracePt t="52097" x="3254375" y="4492625"/>
          <p14:tracePt t="52114" x="3292475" y="4505325"/>
          <p14:tracePt t="52119" x="3328988" y="4518025"/>
          <p14:tracePt t="52123" x="3367088" y="4530725"/>
          <p14:tracePt t="52134" x="3405188" y="4543425"/>
          <p14:tracePt t="52144" x="3441700" y="4567238"/>
          <p14:tracePt t="52147" x="3467100" y="4567238"/>
          <p14:tracePt t="52157" x="3505200" y="4567238"/>
          <p14:tracePt t="52163" x="3530600" y="4592638"/>
          <p14:tracePt t="52173" x="3554413" y="4592638"/>
          <p14:tracePt t="52183" x="3579813" y="4605338"/>
          <p14:tracePt t="52188" x="3605213" y="4605338"/>
          <p14:tracePt t="52197" x="3630613" y="4605338"/>
          <p14:tracePt t="52223" x="3654425" y="4605338"/>
          <p14:tracePt t="52240" x="3679825" y="4605338"/>
          <p14:tracePt t="52244" x="3692525" y="4605338"/>
          <p14:tracePt t="52263" x="3717925" y="4579938"/>
          <p14:tracePt t="52269" x="3743325" y="4567238"/>
          <p14:tracePt t="52279" x="3767138" y="4554538"/>
          <p14:tracePt t="52283" x="3792538" y="4530725"/>
          <p14:tracePt t="52295" x="3817938" y="4518025"/>
          <p14:tracePt t="52304" x="3867150" y="4492625"/>
          <p14:tracePt t="52310" x="3879850" y="4492625"/>
          <p14:tracePt t="52319" x="3905250" y="4492625"/>
          <p14:tracePt t="52323" x="3930650" y="4479925"/>
          <p14:tracePt t="52333" x="3956050" y="4467225"/>
          <p14:tracePt t="52349" x="3979863" y="4454525"/>
          <p14:tracePt t="52363" x="3992563" y="4443413"/>
          <p14:tracePt t="52561" x="4005263" y="4443413"/>
          <p14:tracePt t="52572" x="4017963" y="4443413"/>
          <p14:tracePt t="52576" x="4030663" y="4443413"/>
          <p14:tracePt t="52585" x="4043363" y="4443413"/>
          <p14:tracePt t="52601" x="4068763" y="4443413"/>
          <p14:tracePt t="52617" x="4092575" y="4443413"/>
          <p14:tracePt t="52638" x="4105275" y="4443413"/>
          <p14:tracePt t="52641" x="4117975" y="4443413"/>
          <p14:tracePt t="52651" x="4130675" y="4443413"/>
          <p14:tracePt t="52658" x="4156075" y="4430713"/>
          <p14:tracePt t="52667" x="4181475" y="4430713"/>
          <p14:tracePt t="52677" x="4217988" y="4430713"/>
          <p14:tracePt t="52694" x="4230688" y="4418013"/>
          <p14:tracePt t="52698" x="4243388" y="4418013"/>
          <p14:tracePt t="52707" x="4256088" y="4418013"/>
          <p14:tracePt t="52717" x="4268788" y="4418013"/>
          <p14:tracePt t="52723" x="4294188" y="4405313"/>
          <p14:tracePt t="52734" x="4294188" y="4392613"/>
          <p14:tracePt t="52738" x="4318000" y="4392613"/>
          <p14:tracePt t="52747" x="4356100" y="4367213"/>
          <p14:tracePt t="52757" x="4394200" y="4354513"/>
          <p14:tracePt t="52763" x="4430713" y="4354513"/>
          <p14:tracePt t="52773" x="4443413" y="4354513"/>
          <p14:tracePt t="52777" x="4481513" y="4354513"/>
          <p14:tracePt t="52788" x="4494213" y="4354513"/>
          <p14:tracePt t="52797" x="4506913" y="4354513"/>
          <p14:tracePt t="52814" x="4518025" y="4341813"/>
          <p14:tracePt t="52834" x="4530725" y="4341813"/>
          <p14:tracePt t="52873" x="4543425" y="4341813"/>
          <p14:tracePt t="53066" x="4518025" y="4341813"/>
          <p14:tracePt t="53071" x="4494213" y="4341813"/>
          <p14:tracePt t="53082" x="4443413" y="4341813"/>
          <p14:tracePt t="53087" x="4381500" y="4341813"/>
          <p14:tracePt t="53102" x="4330700" y="4341813"/>
          <p14:tracePt t="53107" x="4256088" y="4367213"/>
          <p14:tracePt t="53111" x="4156075" y="4367213"/>
          <p14:tracePt t="53121" x="4092575" y="4367213"/>
          <p14:tracePt t="53127" x="4030663" y="4367213"/>
          <p14:tracePt t="53137" x="3956050" y="4367213"/>
          <p14:tracePt t="53148" x="3892550" y="4367213"/>
          <p14:tracePt t="53153" x="3805238" y="4367213"/>
          <p14:tracePt t="53164" x="3717925" y="4367213"/>
          <p14:tracePt t="53167" x="3643313" y="4367213"/>
          <p14:tracePt t="53177" x="3567113" y="4405313"/>
          <p14:tracePt t="53188" x="3492500" y="4405313"/>
          <p14:tracePt t="53193" x="3429000" y="4405313"/>
          <p14:tracePt t="53204" x="3392488" y="4418013"/>
          <p14:tracePt t="53207" x="3279775" y="4443413"/>
          <p14:tracePt t="53217" x="3228975" y="4443413"/>
          <p14:tracePt t="53227" x="3141663" y="4454525"/>
          <p14:tracePt t="53234" x="3079750" y="4454525"/>
          <p14:tracePt t="53243" x="3003550" y="4479925"/>
          <p14:tracePt t="53248" x="2941638" y="4479925"/>
          <p14:tracePt t="53257" x="2867025" y="4492625"/>
          <p14:tracePt t="53268" x="2803525" y="4492625"/>
          <p14:tracePt t="53273" x="2767013" y="4492625"/>
          <p14:tracePt t="53283" x="2716213" y="4492625"/>
          <p14:tracePt t="53287" x="2641600" y="4492625"/>
          <p14:tracePt t="53298" x="2578100" y="4492625"/>
          <p14:tracePt t="53310" x="2490788" y="4492625"/>
          <p14:tracePt t="53314" x="2428875" y="4492625"/>
          <p14:tracePt t="53323" x="2328863" y="4492625"/>
          <p14:tracePt t="53330" x="2252663" y="4492625"/>
          <p14:tracePt t="53339" x="2216150" y="4492625"/>
          <p14:tracePt t="53349" x="2190750" y="4492625"/>
          <p14:tracePt t="53353" x="2139950" y="4492625"/>
          <p14:tracePt t="53364" x="2090738" y="4518025"/>
          <p14:tracePt t="53369" x="2065338" y="4518025"/>
          <p14:tracePt t="53380" x="2014538" y="4518025"/>
          <p14:tracePt t="53389" x="1990725" y="4518025"/>
          <p14:tracePt t="53393" x="1952625" y="4518025"/>
          <p14:tracePt t="53406" x="1914525" y="4543425"/>
          <p14:tracePt t="53409" x="1878013" y="4554538"/>
          <p14:tracePt t="53419" x="1852613" y="4554538"/>
          <p14:tracePt t="53430" x="1839913" y="4554538"/>
          <p14:tracePt t="53436" x="1790700" y="4567238"/>
          <p14:tracePt t="53446" x="1752600" y="4579938"/>
          <p14:tracePt t="53449" x="1727200" y="4579938"/>
          <p14:tracePt t="53459" x="1689100" y="4605338"/>
          <p14:tracePt t="53469" x="1677988" y="4605338"/>
          <p14:tracePt t="53476" x="1652588" y="4605338"/>
          <p14:tracePt t="53485" x="1627188" y="4605338"/>
          <p14:tracePt t="53512" x="1614488" y="4605338"/>
          <p14:tracePt t="53621" x="1601788" y="4605338"/>
          <p14:tracePt t="53859" x="1614488" y="4605338"/>
          <p14:tracePt t="53869" x="1639888" y="4605338"/>
          <p14:tracePt t="53874" x="1665288" y="4605338"/>
          <p14:tracePt t="53883" x="1714500" y="4605338"/>
          <p14:tracePt t="53890" x="1752600" y="4605338"/>
          <p14:tracePt t="53899" x="1778000" y="4605338"/>
          <p14:tracePt t="53909" x="1790700" y="4605338"/>
          <p14:tracePt t="53913" x="1814513" y="4605338"/>
          <p14:tracePt t="53923" x="1839913" y="4630738"/>
          <p14:tracePt t="53929" x="1852613" y="4630738"/>
          <p14:tracePt t="53949" x="1878013" y="4630738"/>
          <p14:tracePt t="53953" x="1903413" y="4630738"/>
          <p14:tracePt t="53969" x="1903413" y="4656138"/>
          <p14:tracePt t="53979" x="1914525" y="4656138"/>
          <p14:tracePt t="54056" x="1927225" y="4656138"/>
          <p14:tracePt t="54076" x="1939925" y="4656138"/>
          <p14:tracePt t="54096" x="1952625" y="4656138"/>
          <p14:tracePt t="54112" x="1965325" y="4656138"/>
          <p14:tracePt t="54125" x="1990725" y="4656138"/>
          <p14:tracePt t="54215" x="2014538" y="4679950"/>
          <p14:tracePt t="54232" x="2027238" y="4679950"/>
          <p14:tracePt t="54241" x="2039938" y="4679950"/>
          <p14:tracePt t="54246" x="2065338" y="4679950"/>
          <p14:tracePt t="54253" x="2090738" y="4692650"/>
          <p14:tracePt t="54261" x="2103438" y="4692650"/>
          <p14:tracePt t="54263" x="2139950" y="4692650"/>
          <p14:tracePt t="54278" x="2152650" y="4692650"/>
          <p14:tracePt t="54288" x="2165350" y="4692650"/>
          <p14:tracePt t="54297" x="2178050" y="4692650"/>
          <p14:tracePt t="54304" x="2190750" y="4692650"/>
          <p14:tracePt t="54314" x="2203450" y="4692650"/>
          <p14:tracePt t="54327" x="2203450" y="4705350"/>
          <p14:tracePt t="54357" x="2216150" y="4705350"/>
          <p14:tracePt t="54363" x="2228850" y="4705350"/>
          <p14:tracePt t="54407" x="2239963" y="4705350"/>
          <p14:tracePt t="54419" x="2252663" y="4705350"/>
          <p14:tracePt t="54440" x="2265363" y="4705350"/>
          <p14:tracePt t="54480" x="2278063" y="4705350"/>
          <p14:tracePt t="54589" x="2290763" y="4705350"/>
          <p14:tracePt t="54841" x="2316163" y="4705350"/>
          <p14:tracePt t="54871" x="2328863" y="4705350"/>
          <p14:tracePt t="54881" x="2339975" y="4705350"/>
          <p14:tracePt t="54907" x="2352675" y="4705350"/>
          <p14:tracePt t="54923" x="2365375" y="4705350"/>
          <p14:tracePt t="54933" x="2378075" y="4705350"/>
          <p14:tracePt t="54944" x="2403475" y="4705350"/>
          <p14:tracePt t="54947" x="2428875" y="4705350"/>
          <p14:tracePt t="54963" x="2441575" y="4705350"/>
          <p14:tracePt t="54984" x="2465388" y="4705350"/>
          <p14:tracePt t="55024" x="2478088" y="4705350"/>
          <p14:tracePt t="55039" x="2503488" y="4705350"/>
          <p14:tracePt t="55049" x="2528888" y="4718050"/>
          <p14:tracePt t="55059" x="2541588" y="4718050"/>
          <p14:tracePt t="55063" x="2565400" y="4730750"/>
          <p14:tracePt t="55074" x="2590800" y="4730750"/>
          <p14:tracePt t="55079" x="2616200" y="4730750"/>
          <p14:tracePt t="55089" x="2628900" y="4743450"/>
          <p14:tracePt t="55109" x="2641600" y="4743450"/>
          <p14:tracePt t="55120" x="2654300" y="4743450"/>
          <p14:tracePt t="55185" x="2667000" y="4743450"/>
          <p14:tracePt t="55199" x="2678113" y="4743450"/>
          <p14:tracePt t="55215" x="2690813" y="4743450"/>
          <p14:tracePt t="55235" x="2703513" y="4743450"/>
          <p14:tracePt t="55261" x="2716213" y="4743450"/>
          <p14:tracePt t="55272" x="2728913" y="4743450"/>
          <p14:tracePt t="55296" x="2741613" y="4743450"/>
          <p14:tracePt t="55312" x="2767013" y="4743450"/>
          <p14:tracePt t="55315" x="2778125" y="4743450"/>
          <p14:tracePt t="55325" x="2790825" y="4756150"/>
          <p14:tracePt t="55342" x="2803525" y="4756150"/>
          <p14:tracePt t="55351" x="2816225" y="4756150"/>
          <p14:tracePt t="55366" x="2828925" y="4756150"/>
          <p14:tracePt t="55381" x="2828925" y="4768850"/>
          <p14:tracePt t="55391" x="2841625" y="4768850"/>
          <p14:tracePt t="55438" x="2867025" y="4768850"/>
          <p14:tracePt t="55452" x="2879725" y="4768850"/>
          <p14:tracePt t="55461" x="2903538" y="4756150"/>
          <p14:tracePt t="55467" x="2916238" y="4743450"/>
          <p14:tracePt t="55477" x="2941638" y="4718050"/>
          <p14:tracePt t="55487" x="2941638" y="4692650"/>
          <p14:tracePt t="55493" x="2967038" y="4667250"/>
          <p14:tracePt t="55503" x="2979738" y="4643438"/>
          <p14:tracePt t="55507" x="2992438" y="4618038"/>
          <p14:tracePt t="55519" x="3003550" y="4605338"/>
          <p14:tracePt t="55527" x="3028950" y="4579938"/>
          <p14:tracePt t="55543" x="3028950" y="4567238"/>
          <p14:tracePt t="55547" x="3054350" y="4554538"/>
          <p14:tracePt t="55573" x="3067050" y="4543425"/>
          <p14:tracePt t="55908" x="3092450" y="4543425"/>
          <p14:tracePt t="55916" x="3103563" y="4554538"/>
          <p14:tracePt t="55921" x="3116263" y="4567238"/>
          <p14:tracePt t="55931" x="3128963" y="4579938"/>
          <p14:tracePt t="55941" x="3141663" y="4579938"/>
          <p14:tracePt t="57297" x="3154363" y="4579938"/>
          <p14:tracePt t="57329" x="3167063" y="4579938"/>
          <p14:tracePt t="57360" x="3167063" y="4567238"/>
          <p14:tracePt t="57384" x="3167063" y="4554538"/>
          <p14:tracePt t="57410" x="3154363" y="4543425"/>
          <p14:tracePt t="57424" x="3154363" y="4530725"/>
          <p14:tracePt t="57440" x="3141663" y="4505325"/>
          <p14:tracePt t="57450" x="3128963" y="4479925"/>
          <p14:tracePt t="57466" x="3103563" y="4467225"/>
          <p14:tracePt t="57469" x="3103563" y="4454525"/>
          <p14:tracePt t="57479" x="3103563" y="4430713"/>
          <p14:tracePt t="57495" x="3103563" y="4418013"/>
          <p14:tracePt t="57506" x="3092450" y="4392613"/>
          <p14:tracePt t="57510" x="3079750" y="4392613"/>
          <p14:tracePt t="57529" x="3079750" y="4367213"/>
          <p14:tracePt t="57536" x="3079750" y="4354513"/>
          <p14:tracePt t="57552" x="3079750" y="4341813"/>
          <p14:tracePt t="57561" x="3079750" y="4318000"/>
          <p14:tracePt t="57571" x="3079750" y="4305300"/>
          <p14:tracePt t="57576" x="3067050" y="4292600"/>
          <p14:tracePt t="57592" x="3054350" y="4267200"/>
          <p14:tracePt t="57611" x="3054350" y="4230688"/>
          <p14:tracePt t="57615" x="3028950" y="4217988"/>
          <p14:tracePt t="57626" x="3028950" y="4205288"/>
          <p14:tracePt t="57631" x="3028950" y="4192588"/>
          <p14:tracePt t="57651" x="3016250" y="4179888"/>
          <p14:tracePt t="57658" x="3016250" y="4167188"/>
          <p14:tracePt t="57667" x="3003550" y="4167188"/>
          <p14:tracePt t="57672" x="3003550" y="4154488"/>
          <p14:tracePt t="57681" x="2992438" y="4141788"/>
          <p14:tracePt t="57692" x="2992438" y="4129088"/>
          <p14:tracePt t="57708" x="2979738" y="4129088"/>
          <p14:tracePt t="57717" x="2979738" y="4117975"/>
          <p14:tracePt t="57721" x="2967038" y="4117975"/>
          <p14:tracePt t="57731" x="2941638" y="4117975"/>
          <p14:tracePt t="57737" x="2903538" y="4105275"/>
          <p14:tracePt t="57747" x="2890838" y="4092575"/>
          <p14:tracePt t="57758" x="2867025" y="4092575"/>
          <p14:tracePt t="57761" x="2816225" y="4092575"/>
          <p14:tracePt t="57772" x="2778125" y="4079875"/>
          <p14:tracePt t="57777" x="2754313" y="4079875"/>
          <p14:tracePt t="57787" x="2728913" y="4079875"/>
          <p14:tracePt t="57797" x="2690813" y="4079875"/>
          <p14:tracePt t="57803" x="2678113" y="4067175"/>
          <p14:tracePt t="57813" x="2667000" y="4067175"/>
          <p14:tracePt t="57817" x="2641600" y="4067175"/>
          <p14:tracePt t="57827" x="2628900" y="4067175"/>
          <p14:tracePt t="57837" x="2616200" y="4067175"/>
          <p14:tracePt t="57853" x="2603500" y="4067175"/>
          <p14:tracePt t="57877" x="2578100" y="4067175"/>
          <p14:tracePt t="57897" x="2565400" y="4067175"/>
          <p14:tracePt t="57907" x="2541588" y="4079875"/>
          <p14:tracePt t="57920" x="2528888" y="4105275"/>
          <p14:tracePt t="57933" x="2516188" y="4129088"/>
          <p14:tracePt t="57939" x="2516188" y="4141788"/>
          <p14:tracePt t="57949" x="2503488" y="4167188"/>
          <p14:tracePt t="57963" x="2503488" y="4179888"/>
          <p14:tracePt t="57979" x="2503488" y="4192588"/>
          <p14:tracePt t="57989" x="2503488" y="4205288"/>
          <p14:tracePt t="58004" x="2503488" y="4217988"/>
          <p14:tracePt t="58019" x="2516188" y="4230688"/>
          <p14:tracePt t="58029" x="2528888" y="4230688"/>
          <p14:tracePt t="58045" x="2541588" y="4230688"/>
          <p14:tracePt t="58055" x="2578100" y="4230688"/>
          <p14:tracePt t="58070" x="2603500" y="4230688"/>
          <p14:tracePt t="58087" x="2616200" y="4230688"/>
          <p14:tracePt t="58109" x="2628900" y="4217988"/>
          <p14:tracePt t="58237" x="2603500" y="4217988"/>
          <p14:tracePt t="58241" x="2590800" y="4217988"/>
          <p14:tracePt t="58251" x="2565400" y="4230688"/>
          <p14:tracePt t="58257" x="2528888" y="4267200"/>
          <p14:tracePt t="58268" x="2516188" y="4292600"/>
          <p14:tracePt t="58277" x="2503488" y="4330700"/>
          <p14:tracePt t="58281" x="2503488" y="4341813"/>
          <p14:tracePt t="58291" x="2490788" y="4367213"/>
          <p14:tracePt t="58307" x="2490788" y="4379913"/>
          <p14:tracePt t="58327" x="2490788" y="4392613"/>
          <p14:tracePt t="58387" x="2528888" y="4379913"/>
          <p14:tracePt t="58398" x="2590800" y="4292600"/>
          <p14:tracePt t="58407" x="2616200" y="4254500"/>
          <p14:tracePt t="58414" x="2667000" y="4192588"/>
          <p14:tracePt t="58423" x="2703513" y="4129088"/>
          <p14:tracePt t="58427" x="2728913" y="4092575"/>
          <p14:tracePt t="58437" x="2767013" y="4029075"/>
          <p14:tracePt t="58449" x="2767013" y="3992563"/>
          <p14:tracePt t="58453" x="2790825" y="3941763"/>
          <p14:tracePt t="58464" x="2803525" y="3916363"/>
          <p14:tracePt t="58469" x="2803525" y="3892550"/>
          <p14:tracePt t="58480" x="2803525" y="3854450"/>
          <p14:tracePt t="58489" x="2803525" y="3829050"/>
          <p14:tracePt t="58503" x="2803525" y="3803650"/>
          <p14:tracePt t="58519" x="2803525" y="3779838"/>
          <p14:tracePt t="58530" x="2803525" y="3767138"/>
          <p14:tracePt t="58533" x="2803525" y="3754438"/>
          <p14:tracePt t="58554" x="2803525" y="3741738"/>
          <p14:tracePt t="58564" x="2803525" y="3729038"/>
          <p14:tracePt t="58580" x="2778125" y="3703638"/>
          <p14:tracePt t="58589" x="2767013" y="3703638"/>
          <p14:tracePt t="58593" x="2741613" y="3703638"/>
          <p14:tracePt t="58605" x="2716213" y="3703638"/>
          <p14:tracePt t="58619" x="2690813" y="3703638"/>
          <p14:tracePt t="58630" x="2667000" y="3703638"/>
          <p14:tracePt t="58644" x="2641600" y="3703638"/>
          <p14:tracePt t="58653" x="2616200" y="3703638"/>
          <p14:tracePt t="58659" x="2603500" y="3729038"/>
          <p14:tracePt t="58669" x="2578100" y="3767138"/>
          <p14:tracePt t="58673" x="2578100" y="3803650"/>
          <p14:tracePt t="58683" x="2578100" y="3841750"/>
          <p14:tracePt t="58696" x="2554288" y="3892550"/>
          <p14:tracePt t="58699" x="2554288" y="3929063"/>
          <p14:tracePt t="58710" x="2541588" y="3992563"/>
          <p14:tracePt t="58713" x="2541588" y="4029075"/>
          <p14:tracePt t="58725" x="2541588" y="4079875"/>
          <p14:tracePt t="58735" x="2554288" y="4129088"/>
          <p14:tracePt t="58739" x="2590800" y="4192588"/>
          <p14:tracePt t="58749" x="2616200" y="4241800"/>
          <p14:tracePt t="58756" x="2654300" y="4292600"/>
          <p14:tracePt t="58765" x="2678113" y="4318000"/>
          <p14:tracePt t="58777" x="2690813" y="4341813"/>
          <p14:tracePt t="58779" x="2703513" y="4354513"/>
          <p14:tracePt t="58789" x="2716213" y="4367213"/>
          <p14:tracePt t="58796" x="2716213" y="4379913"/>
          <p14:tracePt t="58815" x="2741613" y="4379913"/>
          <p14:tracePt t="58821" x="2767013" y="4379913"/>
          <p14:tracePt t="58835" x="2790825" y="4379913"/>
          <p14:tracePt t="58846" x="2816225" y="4379913"/>
          <p14:tracePt t="58855" x="2854325" y="4367213"/>
          <p14:tracePt t="58861" x="2867025" y="4354513"/>
          <p14:tracePt t="58871" x="2879725" y="4341813"/>
          <p14:tracePt t="58876" x="2903538" y="4330700"/>
          <p14:tracePt t="58997" x="2890838" y="4341813"/>
          <p14:tracePt t="59017" x="2867025" y="4367213"/>
          <p14:tracePt t="59021" x="2854325" y="4379913"/>
          <p14:tracePt t="59033" x="2828925" y="4405313"/>
          <p14:tracePt t="59073" x="2828925" y="4418013"/>
          <p14:tracePt t="59087" x="2841625" y="4418013"/>
          <p14:tracePt t="59097" x="2890838" y="4418013"/>
          <p14:tracePt t="59103" x="2979738" y="4443413"/>
          <p14:tracePt t="59113" x="3079750" y="4443413"/>
          <p14:tracePt t="59117" x="3179763" y="4454525"/>
          <p14:tracePt t="59127" x="3317875" y="4479925"/>
          <p14:tracePt t="59140" x="3417888" y="4492625"/>
          <p14:tracePt t="59143" x="3492500" y="4492625"/>
          <p14:tracePt t="59153" x="3517900" y="4518025"/>
          <p14:tracePt t="59157" x="3541713" y="4518025"/>
          <p14:tracePt t="59169" x="3554413" y="4518025"/>
          <p14:tracePt t="59179" x="3567113" y="4518025"/>
          <p14:tracePt t="59199" x="3579813" y="4518025"/>
          <p14:tracePt t="59239" x="3605213" y="4518025"/>
          <p14:tracePt t="59243" x="3605213" y="4530725"/>
          <p14:tracePt t="59253" x="3617913" y="4543425"/>
          <p14:tracePt t="59270" x="3630613" y="4543425"/>
          <p14:tracePt t="59279" x="3654425" y="4543425"/>
          <p14:tracePt t="59294" x="3667125" y="4543425"/>
          <p14:tracePt t="59305" x="3679825" y="4543425"/>
          <p14:tracePt t="59309" x="3692525" y="4543425"/>
          <p14:tracePt t="59325" x="3717925" y="4543425"/>
          <p14:tracePt t="59349" x="3730625" y="4543425"/>
          <p14:tracePt t="59365" x="3767138" y="4543425"/>
          <p14:tracePt t="59375" x="3817938" y="4543425"/>
          <p14:tracePt t="59387" x="3856038" y="4543425"/>
          <p14:tracePt t="59389" x="3905250" y="4543425"/>
          <p14:tracePt t="59399" x="3943350" y="4543425"/>
          <p14:tracePt t="59405" x="3979863" y="4543425"/>
          <p14:tracePt t="59415" x="4030663" y="4543425"/>
          <p14:tracePt t="59425" x="4043363" y="4543425"/>
          <p14:tracePt t="59431" x="4056063" y="4543425"/>
          <p14:tracePt t="59441" x="4105275" y="4543425"/>
          <p14:tracePt t="59445" x="4117975" y="4543425"/>
          <p14:tracePt t="59456" x="4130675" y="4543425"/>
          <p14:tracePt t="59472" x="4168775" y="4530725"/>
          <p14:tracePt t="59481" x="4192588" y="4530725"/>
          <p14:tracePt t="59486" x="4205288" y="4518025"/>
          <p14:tracePt t="59496" x="4230688" y="4492625"/>
          <p14:tracePt t="59507" x="4256088" y="4492625"/>
          <p14:tracePt t="59511" x="4318000" y="4479925"/>
          <p14:tracePt t="59521" x="4368800" y="4467225"/>
          <p14:tracePt t="59527" x="4430713" y="4454525"/>
          <p14:tracePt t="59537" x="4468813" y="4443413"/>
          <p14:tracePt t="59547" x="4518025" y="4430713"/>
          <p14:tracePt t="59551" x="4556125" y="4430713"/>
          <p14:tracePt t="59561" x="4594225" y="4418013"/>
          <p14:tracePt t="59568" x="4619625" y="4405313"/>
          <p14:tracePt t="59578" x="4630738" y="4405313"/>
          <p14:tracePt t="59587" x="4656138" y="4392613"/>
          <p14:tracePt t="59591" x="4706938" y="4392613"/>
          <p14:tracePt t="59601" x="4743450" y="4392613"/>
          <p14:tracePt t="59607" x="4756150" y="4379913"/>
          <p14:tracePt t="59617" x="4768850" y="4379913"/>
          <p14:tracePt t="59976" x="4756150" y="4379913"/>
          <p14:tracePt t="59991" x="4732338" y="4367213"/>
          <p14:tracePt t="60001" x="4706938" y="4367213"/>
          <p14:tracePt t="60012" x="4694238" y="4354513"/>
          <p14:tracePt t="60016" x="4668838" y="4341813"/>
          <p14:tracePt t="60025" x="4643438" y="4330700"/>
          <p14:tracePt t="60031" x="4630738" y="4330700"/>
          <p14:tracePt t="60041" x="4619625" y="4330700"/>
          <p14:tracePt t="60051" x="4594225" y="4330700"/>
          <p14:tracePt t="60056" x="4581525" y="4318000"/>
          <p14:tracePt t="60065" x="4568825" y="4318000"/>
          <p14:tracePt t="60071" x="4556125" y="4318000"/>
          <p14:tracePt t="60081" x="4543425" y="4318000"/>
          <p14:tracePt t="60095" x="4506913" y="4318000"/>
          <p14:tracePt t="60107" x="4494213" y="4318000"/>
          <p14:tracePt t="60122" x="4481513" y="4318000"/>
          <p14:tracePt t="60131" x="4468813" y="4318000"/>
          <p14:tracePt t="60565" x="4443413" y="4318000"/>
          <p14:tracePt t="60571" x="4418013" y="4318000"/>
          <p14:tracePt t="60581" x="4368800" y="4354513"/>
          <p14:tracePt t="60586" x="4318000" y="4354513"/>
          <p14:tracePt t="60595" x="4268788" y="4354513"/>
          <p14:tracePt t="60605" x="4168775" y="4379913"/>
          <p14:tracePt t="60611" x="4043363" y="4379913"/>
          <p14:tracePt t="60621" x="3917950" y="4392613"/>
          <p14:tracePt t="60625" x="3767138" y="4405313"/>
          <p14:tracePt t="60638" x="3592513" y="4430713"/>
          <p14:tracePt t="60647" x="3405188" y="4467225"/>
          <p14:tracePt t="60652" x="3241675" y="4467225"/>
          <p14:tracePt t="60661" x="3079750" y="4467225"/>
          <p14:tracePt t="60667" x="2941638" y="4467225"/>
          <p14:tracePt t="60677" x="2816225" y="4467225"/>
          <p14:tracePt t="60687" x="2716213" y="4467225"/>
          <p14:tracePt t="60691" x="2641600" y="4467225"/>
          <p14:tracePt t="60702" x="2590800" y="4467225"/>
          <p14:tracePt t="60707" x="2554288" y="4467225"/>
          <p14:tracePt t="60717" x="2528888" y="4467225"/>
          <p14:tracePt t="60727" x="2478088" y="4467225"/>
          <p14:tracePt t="60731" x="2465388" y="4467225"/>
          <p14:tracePt t="60741" x="2441575" y="4467225"/>
          <p14:tracePt t="60747" x="2428875" y="4467225"/>
          <p14:tracePt t="60787" x="2403475" y="4467225"/>
          <p14:tracePt t="60827" x="2390775" y="4467225"/>
          <p14:tracePt t="60837" x="2378075" y="4467225"/>
          <p14:tracePt t="60843" x="2365375" y="4467225"/>
          <p14:tracePt t="60863" x="2352675" y="4467225"/>
          <p14:tracePt t="60868" x="2328863" y="4467225"/>
          <p14:tracePt t="60877" x="2303463" y="4467225"/>
          <p14:tracePt t="60884" x="2278063" y="4467225"/>
          <p14:tracePt t="60893" x="2252663" y="4479925"/>
          <p14:tracePt t="60903" x="2228850" y="4492625"/>
          <p14:tracePt t="60907" x="2203450" y="4505325"/>
          <p14:tracePt t="60923" x="2190750" y="4505325"/>
          <p14:tracePt t="60934" x="2178050" y="4518025"/>
          <p14:tracePt t="60943" x="2165350" y="4518025"/>
          <p14:tracePt t="60950" x="2152650" y="4518025"/>
          <p14:tracePt t="60959" x="2116138" y="4543425"/>
          <p14:tracePt t="60966" x="2103438" y="4543425"/>
          <p14:tracePt t="60975" x="2090738" y="4554538"/>
          <p14:tracePt t="60979" x="2078038" y="4554538"/>
          <p14:tracePt t="60989" x="2039938" y="4554538"/>
          <p14:tracePt t="61005" x="2027238" y="4554538"/>
          <p14:tracePt t="61019" x="2014538" y="4567238"/>
          <p14:tracePt t="61061" x="2003425" y="4567238"/>
          <p14:tracePt t="61085" x="1990725" y="4567238"/>
          <p14:tracePt t="61111" x="1978025" y="4567238"/>
          <p14:tracePt t="61125" x="1965325" y="4567238"/>
          <p14:tracePt t="61146" x="1952625" y="4567238"/>
          <p14:tracePt t="61162" x="1939925" y="4567238"/>
          <p14:tracePt t="61167" x="1939925" y="4579938"/>
          <p14:tracePt t="61177" x="1927225" y="4592638"/>
          <p14:tracePt t="61187" x="1914525" y="4592638"/>
          <p14:tracePt t="61201" x="1878013" y="4605338"/>
          <p14:tracePt t="61217" x="1865313" y="4605338"/>
          <p14:tracePt t="61241" x="1852613" y="4618038"/>
          <p14:tracePt t="61535" x="1852613" y="4630738"/>
          <p14:tracePt t="61539" x="1878013" y="4643438"/>
          <p14:tracePt t="61549" x="1890713" y="4643438"/>
          <p14:tracePt t="61559" x="1914525" y="4667250"/>
          <p14:tracePt t="61565" x="1952625" y="4667250"/>
          <p14:tracePt t="61576" x="1978025" y="4667250"/>
          <p14:tracePt t="61592" x="2003425" y="4667250"/>
          <p14:tracePt t="61601" x="2027238" y="4679950"/>
          <p14:tracePt t="61606" x="2052638" y="4692650"/>
          <p14:tracePt t="61621" x="2078038" y="4692650"/>
          <p14:tracePt t="61631" x="2103438" y="4692650"/>
          <p14:tracePt t="61641" x="2127250" y="4692650"/>
          <p14:tracePt t="61645" x="2152650" y="4692650"/>
          <p14:tracePt t="61661" x="2178050" y="4692650"/>
          <p14:tracePt t="61671" x="2203450" y="4692650"/>
          <p14:tracePt t="61686" x="2216150" y="4692650"/>
          <p14:tracePt t="61696" x="2228850" y="4692650"/>
          <p14:tracePt t="61701" x="2265363" y="4692650"/>
          <p14:tracePt t="61712" x="2278063" y="4692650"/>
          <p14:tracePt t="61722" x="2303463" y="4692650"/>
          <p14:tracePt t="61728" x="2316163" y="4692650"/>
          <p14:tracePt t="61737" x="2339975" y="4692650"/>
          <p14:tracePt t="61741" x="2365375" y="4692650"/>
          <p14:tracePt t="61751" x="2378075" y="4692650"/>
          <p14:tracePt t="61761" x="2390775" y="4692650"/>
          <p14:tracePt t="61768" x="2416175" y="4692650"/>
          <p14:tracePt t="61777" x="2452688" y="4692650"/>
          <p14:tracePt t="61781" x="2465388" y="4692650"/>
          <p14:tracePt t="61792" x="2478088" y="4692650"/>
          <p14:tracePt t="61801" x="2490788" y="4692650"/>
          <p14:tracePt t="61807" x="2503488" y="4692650"/>
          <p14:tracePt t="61817" x="2528888" y="4692650"/>
          <p14:tracePt t="61822" x="2541588" y="4692650"/>
          <p14:tracePt t="62039" x="2554288" y="4705350"/>
          <p14:tracePt t="62085" x="2554288" y="4718050"/>
          <p14:tracePt t="62095" x="2541588" y="4718050"/>
          <p14:tracePt t="62101" x="2528888" y="4730750"/>
          <p14:tracePt t="62109" x="2516188" y="4730750"/>
          <p14:tracePt t="62119" x="2503488" y="4730750"/>
          <p14:tracePt t="62125" x="2478088" y="4743450"/>
          <p14:tracePt t="62135" x="2452688" y="4756150"/>
          <p14:tracePt t="62151" x="2428875" y="4756150"/>
          <p14:tracePt t="62159" x="2416175" y="4756150"/>
          <p14:tracePt t="62166" x="2390775" y="4756150"/>
          <p14:tracePt t="62175" x="2352675" y="4768850"/>
          <p14:tracePt t="62181" x="2316163" y="4768850"/>
          <p14:tracePt t="62191" x="2278063" y="4768850"/>
          <p14:tracePt t="62201" x="2228850" y="4792663"/>
          <p14:tracePt t="62206" x="2165350" y="4792663"/>
          <p14:tracePt t="62216" x="2090738" y="4805363"/>
          <p14:tracePt t="62221" x="2003425" y="4830763"/>
          <p14:tracePt t="62231" x="1890713" y="4843463"/>
          <p14:tracePt t="62241" x="1778000" y="4868863"/>
          <p14:tracePt t="62245" x="1714500" y="4868863"/>
          <p14:tracePt t="62257" x="1665288" y="4879975"/>
          <p14:tracePt t="62261" x="1589088" y="4879975"/>
          <p14:tracePt t="62271" x="1552575" y="4892675"/>
          <p14:tracePt t="62282" x="1514475" y="4905375"/>
          <p14:tracePt t="62288" x="1452563" y="4930775"/>
          <p14:tracePt t="62298" x="1427163" y="4943475"/>
          <p14:tracePt t="62301" x="1414463" y="4943475"/>
          <p14:tracePt t="62311" x="1401763" y="4943475"/>
          <p14:tracePt t="62327" x="1376363" y="4943475"/>
          <p14:tracePt t="62337" x="1363663" y="4956175"/>
          <p14:tracePt t="62761" x="1352550" y="4956175"/>
          <p14:tracePt t="63471" x="1389063" y="4956175"/>
          <p14:tracePt t="63482" x="1439863" y="4956175"/>
          <p14:tracePt t="63488" x="1476375" y="4968875"/>
          <p14:tracePt t="63497" x="1501775" y="4981575"/>
          <p14:tracePt t="63507" x="1552575" y="4981575"/>
          <p14:tracePt t="63511" x="1589088" y="4981575"/>
          <p14:tracePt t="63521" x="1639888" y="4981575"/>
          <p14:tracePt t="63527" x="1714500" y="4981575"/>
          <p14:tracePt t="63537" x="1778000" y="4981575"/>
          <p14:tracePt t="63547" x="1814513" y="4981575"/>
          <p14:tracePt t="63551" x="1878013" y="4981575"/>
          <p14:tracePt t="63561" x="1952625" y="4981575"/>
          <p14:tracePt t="63567" x="2014538" y="4981575"/>
          <p14:tracePt t="63577" x="2039938" y="4981575"/>
          <p14:tracePt t="63587" x="2090738" y="4981575"/>
          <p14:tracePt t="63593" x="2116138" y="4981575"/>
          <p14:tracePt t="63603" x="2152650" y="4981575"/>
          <p14:tracePt t="63607" x="2178050" y="4981575"/>
          <p14:tracePt t="63627" x="2203450" y="4981575"/>
          <p14:tracePt t="63633" x="2216150" y="4981575"/>
          <p14:tracePt t="63643" x="2252663" y="4981575"/>
          <p14:tracePt t="63648" x="2290763" y="4981575"/>
          <p14:tracePt t="63657" x="2316163" y="4981575"/>
          <p14:tracePt t="63669" x="2339975" y="4981575"/>
          <p14:tracePt t="63673" x="2378075" y="4981575"/>
          <p14:tracePt t="63683" x="2403475" y="4992688"/>
          <p14:tracePt t="63689" x="2416175" y="4992688"/>
          <p14:tracePt t="63699" x="2441575" y="4992688"/>
          <p14:tracePt t="63709" x="2465388" y="4992688"/>
          <p14:tracePt t="63713" x="2490788" y="4992688"/>
          <p14:tracePt t="63730" x="2541588" y="4992688"/>
          <p14:tracePt t="63739" x="2565400" y="4992688"/>
          <p14:tracePt t="63749" x="2590800" y="4992688"/>
          <p14:tracePt t="63755" x="2616200" y="4992688"/>
          <p14:tracePt t="63765" x="2654300" y="4992688"/>
          <p14:tracePt t="63769" x="2678113" y="4992688"/>
          <p14:tracePt t="63780" x="2703513" y="4992688"/>
          <p14:tracePt t="63789" x="2741613" y="4992688"/>
          <p14:tracePt t="63797" x="2767013" y="4992688"/>
          <p14:tracePt t="63805" x="2790825" y="4992688"/>
          <p14:tracePt t="63809" x="2841625" y="4992688"/>
          <p14:tracePt t="63819" x="2867025" y="4992688"/>
          <p14:tracePt t="63830" x="2890838" y="4992688"/>
          <p14:tracePt t="63835" x="2903538" y="4992688"/>
          <p14:tracePt t="63846" x="2928938" y="4992688"/>
          <p14:tracePt t="63849" x="2941638" y="4992688"/>
          <p14:tracePt t="63859" x="2967038" y="4992688"/>
          <p14:tracePt t="63875" x="2979738" y="4992688"/>
          <p14:tracePt t="63885" x="2992438" y="4992688"/>
          <p14:tracePt t="63889" x="3003550" y="4992688"/>
          <p14:tracePt t="63899" x="3016250" y="4992688"/>
          <p14:tracePt t="63909" x="3041650" y="4992688"/>
          <p14:tracePt t="63931" x="3067050" y="4992688"/>
          <p14:tracePt t="63951" x="3079750" y="4992688"/>
          <p14:tracePt t="63955" x="3092450" y="4992688"/>
          <p14:tracePt t="63972" x="3103563" y="4992688"/>
          <p14:tracePt t="63991" x="3116263" y="4992688"/>
          <p14:tracePt t="64007" x="3128963" y="4992688"/>
          <p14:tracePt t="64011" x="3141663" y="4981575"/>
          <p14:tracePt t="64032" x="3154363" y="4981575"/>
          <p14:tracePt t="64058" x="3167063" y="4968875"/>
          <p14:tracePt t="64273" x="3179763" y="4968875"/>
          <p14:tracePt t="64283" x="3216275" y="4956175"/>
          <p14:tracePt t="64293" x="3228975" y="4943475"/>
          <p14:tracePt t="64299" x="3267075" y="4943475"/>
          <p14:tracePt t="64309" x="3279775" y="4943475"/>
          <p14:tracePt t="64313" x="3317875" y="4930775"/>
          <p14:tracePt t="64324" x="3328988" y="4918075"/>
          <p14:tracePt t="64335" x="3341688" y="4918075"/>
          <p14:tracePt t="64340" x="3367088" y="4918075"/>
          <p14:tracePt t="64349" x="3392488" y="4918075"/>
          <p14:tracePt t="64353" x="3417888" y="4892675"/>
          <p14:tracePt t="64365" x="3429000" y="4892675"/>
          <p14:tracePt t="64375" x="3454400" y="4879975"/>
          <p14:tracePt t="64379" x="3492500" y="4879975"/>
          <p14:tracePt t="64390" x="3505200" y="4879975"/>
          <p14:tracePt t="64395" x="3517900" y="4868863"/>
          <p14:tracePt t="64415" x="3541713" y="4856163"/>
          <p14:tracePt t="64435" x="3554413" y="4856163"/>
          <p14:tracePt t="64455" x="3567113" y="4856163"/>
          <p14:tracePt t="64673" x="3567113" y="4843463"/>
          <p14:tracePt t="64685" x="3554413" y="4843463"/>
          <p14:tracePt t="64688" x="3530600" y="4830763"/>
          <p14:tracePt t="64698" x="3517900" y="4818063"/>
          <p14:tracePt t="64705" x="3492500" y="4805363"/>
          <p14:tracePt t="64727" x="3492500" y="4792663"/>
          <p14:tracePt t="64743" x="3479800" y="4792663"/>
          <p14:tracePt t="64753" x="3467100" y="4792663"/>
          <p14:tracePt t="64768" x="3454400" y="4779963"/>
          <p14:tracePt t="64773" x="3441700" y="4779963"/>
          <p14:tracePt t="64793" x="3417888" y="4779963"/>
          <p14:tracePt t="64809" x="3392488" y="4779963"/>
          <p14:tracePt t="64829" x="3367088" y="4779963"/>
          <p14:tracePt t="64843" x="3341688" y="4779963"/>
          <p14:tracePt t="64850" x="3317875" y="4779963"/>
          <p14:tracePt t="64859" x="3279775" y="4779963"/>
          <p14:tracePt t="64869" x="3241675" y="4792663"/>
          <p14:tracePt t="64873" x="3228975" y="4792663"/>
          <p14:tracePt t="64883" x="3205163" y="4805363"/>
          <p14:tracePt t="64889" x="3167063" y="4805363"/>
          <p14:tracePt t="64899" x="3154363" y="4818063"/>
          <p14:tracePt t="64909" x="3128963" y="4830763"/>
          <p14:tracePt t="64913" x="3103563" y="4843463"/>
          <p14:tracePt t="64923" x="3092450" y="4843463"/>
          <p14:tracePt t="64929" x="3079750" y="4843463"/>
          <p14:tracePt t="64949" x="3054350" y="4856163"/>
          <p14:tracePt t="64979" x="3041650" y="4856163"/>
          <p14:tracePt t="65122" x="3054350" y="4856163"/>
          <p14:tracePt t="65131" x="3079750" y="4856163"/>
          <p14:tracePt t="65141" x="3103563" y="4856163"/>
          <p14:tracePt t="65147" x="3128963" y="4856163"/>
          <p14:tracePt t="65157" x="3167063" y="4856163"/>
          <p14:tracePt t="65162" x="3205163" y="4856163"/>
          <p14:tracePt t="65171" x="3228975" y="4856163"/>
          <p14:tracePt t="65181" x="3241675" y="4856163"/>
          <p14:tracePt t="65201" x="3267075" y="4856163"/>
          <p14:tracePt t="65267" x="3279775" y="4856163"/>
          <p14:tracePt t="65599" x="3292475" y="4856163"/>
          <p14:tracePt t="65635" x="3305175" y="4856163"/>
          <p14:tracePt t="65655" x="3317875" y="4856163"/>
          <p14:tracePt t="65671" x="3328988" y="4856163"/>
          <p14:tracePt t="65691" x="3341688" y="4856163"/>
          <p14:tracePt t="65701" x="3354388" y="4856163"/>
          <p14:tracePt t="65993" x="3328988" y="4856163"/>
          <p14:tracePt t="66023" x="3317875" y="4856163"/>
          <p14:tracePt t="66039" x="3305175" y="4856163"/>
          <p14:tracePt t="66119" x="3292475" y="4856163"/>
          <p14:tracePt t="66135" x="3267075" y="4856163"/>
          <p14:tracePt t="66139" x="3254375" y="4856163"/>
          <p14:tracePt t="66150" x="3228975" y="4856163"/>
          <p14:tracePt t="66159" x="3216275" y="4856163"/>
          <p14:tracePt t="66175" x="3192463" y="4856163"/>
          <p14:tracePt t="66189" x="3179763" y="4856163"/>
          <p14:tracePt t="66216" x="3167063" y="4856163"/>
          <p14:tracePt t="66311" x="3154363" y="4856163"/>
          <p14:tracePt t="66507" x="3141663" y="4856163"/>
          <p14:tracePt t="66623" x="3128963" y="4856163"/>
          <p14:tracePt t="66673" x="3128963" y="4843463"/>
          <p14:tracePt t="66689" x="3116263" y="4843463"/>
          <p14:tracePt t="66911" x="3103563" y="4843463"/>
          <p14:tracePt t="67936" x="3103563" y="4830763"/>
          <p14:tracePt t="67951" x="3103563" y="4818063"/>
          <p14:tracePt t="68011" x="3116263" y="4818063"/>
          <p14:tracePt t="68026" x="3128963" y="4818063"/>
          <p14:tracePt t="68037" x="3141663" y="4830763"/>
          <p14:tracePt t="68058" x="3154363" y="4830763"/>
          <p14:tracePt t="68107" x="3167063" y="4830763"/>
          <p14:tracePt t="68131" x="3179763" y="4830763"/>
          <p14:tracePt t="68137" x="3192463" y="4830763"/>
          <p14:tracePt t="68151" x="3205163" y="4830763"/>
          <p14:tracePt t="68163" x="3216275" y="4830763"/>
          <p14:tracePt t="68174" x="3228975" y="4830763"/>
          <p14:tracePt t="68177" x="3241675" y="4830763"/>
          <p14:tracePt t="68213" x="3267075" y="4830763"/>
          <p14:tracePt t="68237" x="3279775" y="4830763"/>
          <p14:tracePt t="68247" x="3292475" y="4830763"/>
          <p14:tracePt t="68257" x="3292475" y="4843463"/>
          <p14:tracePt t="68273" x="3305175" y="4856163"/>
          <p14:tracePt t="68290" x="3317875" y="4856163"/>
          <p14:tracePt t="68299" x="3328988" y="4856163"/>
          <p14:tracePt t="68313" x="3354388" y="4856163"/>
          <p14:tracePt t="68323" x="3367088" y="4856163"/>
          <p14:tracePt t="68329" x="3379788" y="4856163"/>
          <p14:tracePt t="68339" x="3405188" y="4856163"/>
          <p14:tracePt t="68349" x="3429000" y="4856163"/>
          <p14:tracePt t="68354" x="3454400" y="4856163"/>
          <p14:tracePt t="68365" x="3467100" y="4868863"/>
          <p14:tracePt t="68369" x="3479800" y="4868863"/>
          <p14:tracePt t="68379" x="3492500" y="4879975"/>
          <p14:tracePt t="68395" x="3505200" y="4879975"/>
          <p14:tracePt t="68405" x="3517900" y="4892675"/>
          <p14:tracePt t="68435" x="3530600" y="4905375"/>
          <p14:tracePt t="68445" x="3541713" y="4905375"/>
          <p14:tracePt t="68465" x="3554413" y="4905375"/>
          <p14:tracePt t="68470" x="3567113" y="4918075"/>
          <p14:tracePt t="68479" x="3579813" y="4918075"/>
          <p14:tracePt t="68489" x="3592513" y="4930775"/>
          <p14:tracePt t="68495" x="3605213" y="4943475"/>
          <p14:tracePt t="68505" x="3617913" y="4956175"/>
          <p14:tracePt t="68509" x="3630613" y="4968875"/>
          <p14:tracePt t="68520" x="3643313" y="4968875"/>
          <p14:tracePt t="68536" x="3667125" y="4968875"/>
          <p14:tracePt t="68552" x="3679825" y="4981575"/>
          <p14:tracePt t="68561" x="3705225" y="4992688"/>
          <p14:tracePt t="68586" x="3717925" y="4992688"/>
          <p14:tracePt t="68602" x="3730625" y="5005388"/>
          <p14:tracePt t="68657" x="3743325" y="5005388"/>
          <p14:tracePt t="68691" x="3756025" y="5005388"/>
          <p14:tracePt t="68833" x="3767138" y="5005388"/>
          <p14:tracePt t="68837" x="3779838" y="5005388"/>
          <p14:tracePt t="68857" x="3779838" y="4992688"/>
          <p14:tracePt t="68877" x="3792538" y="4992688"/>
          <p14:tracePt t="68883" x="3805238" y="4992688"/>
          <p14:tracePt t="68893" x="3805238" y="4981575"/>
          <p14:tracePt t="68923" x="3817938" y="4968875"/>
          <p14:tracePt t="68929" x="3830638" y="4956175"/>
          <p14:tracePt t="68939" x="3830638" y="4943475"/>
          <p14:tracePt t="68949" x="3856038" y="4930775"/>
          <p14:tracePt t="68953" x="3856038" y="4918075"/>
          <p14:tracePt t="68964" x="3856038" y="4892675"/>
          <p14:tracePt t="68980" x="3879850" y="4856163"/>
          <p14:tracePt t="68989" x="3879850" y="4843463"/>
          <p14:tracePt t="69005" x="3879850" y="4830763"/>
          <p14:tracePt t="69009" x="3892550" y="4818063"/>
          <p14:tracePt t="69019" x="3892550" y="4805363"/>
          <p14:tracePt t="69161" x="3905250" y="4792663"/>
          <p14:tracePt t="69165" x="3905250" y="4768850"/>
          <p14:tracePt t="69176" x="3905250" y="4756150"/>
          <p14:tracePt t="69191" x="3930650" y="4743450"/>
          <p14:tracePt t="69201" x="3930650" y="4730750"/>
          <p14:tracePt t="69205" x="3930650" y="4718050"/>
          <p14:tracePt t="69221" x="3930650" y="4705350"/>
          <p14:tracePt t="69271" x="3930650" y="4692650"/>
          <p14:tracePt t="69287" x="3930650" y="4679950"/>
          <p14:tracePt t="69297" x="3930650" y="4667250"/>
          <p14:tracePt t="69308" x="3930650" y="4656138"/>
          <p14:tracePt t="69312" x="3930650" y="4643438"/>
          <p14:tracePt t="69327" x="3930650" y="4630738"/>
          <p14:tracePt t="69337" x="3930650" y="4618038"/>
          <p14:tracePt t="69499" x="3930650" y="4605338"/>
          <p14:tracePt t="69503" x="3930650" y="4592638"/>
          <p14:tracePt t="69526" x="3930650" y="4579938"/>
          <p14:tracePt t="69529" x="3917950" y="4567238"/>
          <p14:tracePt t="69556" x="3905250" y="4554538"/>
          <p14:tracePt t="69585" x="3905250" y="4543425"/>
          <p14:tracePt t="69615" x="3892550" y="4543425"/>
          <p14:tracePt t="69629" x="3892550" y="4530725"/>
          <p14:tracePt t="69641" x="3879850" y="4530725"/>
          <p14:tracePt t="69655" x="3867150" y="4530725"/>
          <p14:tracePt t="69661" x="3856038" y="4518025"/>
          <p14:tracePt t="69672" x="3843338" y="4505325"/>
          <p14:tracePt t="69686" x="3830638" y="4505325"/>
          <p14:tracePt t="69695" x="3830638" y="4492625"/>
          <p14:tracePt t="69711" x="3805238" y="4492625"/>
          <p14:tracePt t="69721" x="3779838" y="4467225"/>
          <p14:tracePt t="69737" x="3756025" y="4454525"/>
          <p14:tracePt t="69751" x="3743325" y="4454525"/>
          <p14:tracePt t="69761" x="3730625" y="4443413"/>
          <p14:tracePt t="69777" x="3705225" y="4443413"/>
          <p14:tracePt t="69791" x="3692525" y="4430713"/>
          <p14:tracePt t="69811" x="3679825" y="4430713"/>
          <p14:tracePt t="69821" x="3667125" y="4430713"/>
          <p14:tracePt t="69827" x="3654425" y="4430713"/>
          <p14:tracePt t="69841" x="3643313" y="4443413"/>
          <p14:tracePt t="69852" x="3617913" y="4454525"/>
          <p14:tracePt t="69861" x="3605213" y="4454525"/>
          <p14:tracePt t="69868" x="3592513" y="4467225"/>
          <p14:tracePt t="69881" x="3579813" y="4479925"/>
          <p14:tracePt t="69891" x="3567113" y="4492625"/>
          <p14:tracePt t="69918" x="3554413" y="4505325"/>
          <p14:tracePt t="69933" x="3541713" y="4505325"/>
          <p14:tracePt t="69943" x="3541713" y="4518025"/>
          <p14:tracePt t="69957" x="3530600" y="4518025"/>
          <p14:tracePt t="69973" x="3530600" y="4530725"/>
          <p14:tracePt t="69984" x="3530600" y="4543425"/>
          <p14:tracePt t="69987" x="3530600" y="4567238"/>
          <p14:tracePt t="70003" x="3530600" y="4592638"/>
          <p14:tracePt t="70013" x="3530600" y="4630738"/>
          <p14:tracePt t="70030" x="3530600" y="4679950"/>
          <p14:tracePt t="70039" x="3530600" y="4705350"/>
          <p14:tracePt t="70053" x="3530600" y="4730750"/>
          <p14:tracePt t="70063" x="3530600" y="4756150"/>
          <p14:tracePt t="70069" x="3530600" y="4779963"/>
          <p14:tracePt t="70079" x="3530600" y="4805363"/>
          <p14:tracePt t="70083" x="3530600" y="4843463"/>
          <p14:tracePt t="70093" x="3541713" y="4843463"/>
          <p14:tracePt t="70103" x="3567113" y="4868863"/>
          <p14:tracePt t="70109" x="3592513" y="4892675"/>
          <p14:tracePt t="70119" x="3605213" y="4918075"/>
          <p14:tracePt t="70125" x="3643313" y="4943475"/>
          <p14:tracePt t="70135" x="3654425" y="4956175"/>
          <p14:tracePt t="70145" x="3667125" y="4981575"/>
          <p14:tracePt t="70149" x="3692525" y="4981575"/>
          <p14:tracePt t="70159" x="3705225" y="4981575"/>
          <p14:tracePt t="70166" x="3717925" y="5005388"/>
          <p14:tracePt t="70175" x="3743325" y="5005388"/>
          <p14:tracePt t="70186" x="3756025" y="5005388"/>
          <p14:tracePt t="70189" x="3779838" y="5030788"/>
          <p14:tracePt t="70199" x="3792538" y="5030788"/>
          <p14:tracePt t="70215" x="3805238" y="5030788"/>
          <p14:tracePt t="70231" x="3817938" y="5030788"/>
          <p14:tracePt t="70241" x="3830638" y="5030788"/>
          <p14:tracePt t="70245" x="3843338" y="5030788"/>
          <p14:tracePt t="70255" x="3856038" y="5030788"/>
          <p14:tracePt t="70265" x="3879850" y="5030788"/>
          <p14:tracePt t="70281" x="3905250" y="5030788"/>
          <p14:tracePt t="70297" x="3917950" y="5030788"/>
          <p14:tracePt t="70305" x="3930650" y="5030788"/>
          <p14:tracePt t="70312" x="3956050" y="5030788"/>
          <p14:tracePt t="70321" x="3968750" y="5018088"/>
          <p14:tracePt t="70325" x="3968750" y="4992688"/>
          <p14:tracePt t="70336" x="3979863" y="4981575"/>
          <p14:tracePt t="70346" x="3979863" y="4968875"/>
          <p14:tracePt t="70351" x="3992563" y="4943475"/>
          <p14:tracePt t="70362" x="3992563" y="4905375"/>
          <p14:tracePt t="70365" x="4005263" y="4892675"/>
          <p14:tracePt t="70379" x="4005263" y="4843463"/>
          <p14:tracePt t="70387" x="4005263" y="4805363"/>
          <p14:tracePt t="70391" x="4005263" y="4756150"/>
          <p14:tracePt t="70401" x="4005263" y="4718050"/>
          <p14:tracePt t="70407" x="4005263" y="4667250"/>
          <p14:tracePt t="70417" x="4005263" y="4643438"/>
          <p14:tracePt t="70427" x="4005263" y="4605338"/>
          <p14:tracePt t="70441" x="4005263" y="4579938"/>
          <p14:tracePt t="70447" x="4005263" y="4567238"/>
          <p14:tracePt t="70457" x="4005263" y="4554538"/>
          <p14:tracePt t="70467" x="4005263" y="4543425"/>
          <p14:tracePt t="70473" x="4005263" y="4530725"/>
          <p14:tracePt t="70483" x="4005263" y="4518025"/>
          <p14:tracePt t="70487" x="4005263" y="4505325"/>
          <p14:tracePt t="70497" x="3992563" y="4479925"/>
          <p14:tracePt t="70507" x="3992563" y="4467225"/>
          <p14:tracePt t="70523" x="3992563" y="4443413"/>
          <p14:tracePt t="70547" x="3979863" y="4430713"/>
          <p14:tracePt t="70593" x="3979863" y="4418013"/>
          <p14:tracePt t="70603" x="3968750" y="4405313"/>
          <p14:tracePt t="70649" x="3956050" y="4405313"/>
          <p14:tracePt t="70669" x="3943350" y="4405313"/>
          <p14:tracePt t="70673" x="3930650" y="4405313"/>
          <p14:tracePt t="70689" x="3905250" y="4405313"/>
          <p14:tracePt t="70709" x="3892550" y="4418013"/>
          <p14:tracePt t="70716" x="3867150" y="4430713"/>
          <p14:tracePt t="70725" x="3856038" y="4443413"/>
          <p14:tracePt t="70729" x="3843338" y="4443413"/>
          <p14:tracePt t="70740" x="3843338" y="4454525"/>
          <p14:tracePt t="70749" x="3817938" y="4454525"/>
          <p14:tracePt t="70775" x="3817938" y="4467225"/>
          <p14:tracePt t="70779" x="3805238" y="4479925"/>
          <p14:tracePt t="70790" x="3792538" y="4505325"/>
          <p14:tracePt t="70799" x="3779838" y="4518025"/>
          <p14:tracePt t="70807" x="3767138" y="4554538"/>
          <p14:tracePt t="70815" x="3730625" y="4618038"/>
          <p14:tracePt t="70822" x="3730625" y="4656138"/>
          <p14:tracePt t="70831" x="3717925" y="4705350"/>
          <p14:tracePt t="70841" x="3705225" y="4743450"/>
          <p14:tracePt t="70845" x="3705225" y="4768850"/>
          <p14:tracePt t="70856" x="3705225" y="4818063"/>
          <p14:tracePt t="70861" x="3705225" y="4843463"/>
          <p14:tracePt t="70872" x="3705225" y="4856163"/>
          <p14:tracePt t="70881" x="3705225" y="4879975"/>
          <p14:tracePt t="70885" x="3705225" y="4892675"/>
          <p14:tracePt t="70895" x="3705225" y="4905375"/>
          <p14:tracePt t="70901" x="3705225" y="4918075"/>
          <p14:tracePt t="70922" x="3705225" y="4930775"/>
          <p14:tracePt t="70937" x="3705225" y="4943475"/>
          <p14:tracePt t="70947" x="3705225" y="4968875"/>
          <p14:tracePt t="70951" x="3705225" y="4992688"/>
          <p14:tracePt t="70961" x="3717925" y="5018088"/>
          <p14:tracePt t="70972" x="3756025" y="5056188"/>
          <p14:tracePt t="70977" x="3792538" y="5105400"/>
          <p14:tracePt t="70988" x="3830638" y="5130800"/>
          <p14:tracePt t="71001" x="3843338" y="5156200"/>
          <p14:tracePt t="71011" x="3856038" y="5156200"/>
          <p14:tracePt t="71097" x="3867150" y="5156200"/>
          <p14:tracePt t="71107" x="3879850" y="5143500"/>
          <p14:tracePt t="71113" x="3879850" y="5118100"/>
          <p14:tracePt t="71123" x="3905250" y="5081588"/>
          <p14:tracePt t="71127" x="3917950" y="5068888"/>
          <p14:tracePt t="71139" x="3930650" y="5030788"/>
          <p14:tracePt t="71150" x="3930650" y="5018088"/>
          <p14:tracePt t="71153" x="3930650" y="4981575"/>
          <p14:tracePt t="71163" x="3943350" y="4943475"/>
          <p14:tracePt t="71170" x="3943350" y="4930775"/>
          <p14:tracePt t="71179" x="3968750" y="4892675"/>
          <p14:tracePt t="71189" x="3968750" y="4868863"/>
          <p14:tracePt t="71194" x="3968750" y="4843463"/>
          <p14:tracePt t="71203" x="3968750" y="4805363"/>
          <p14:tracePt t="71209" x="3968750" y="4779963"/>
          <p14:tracePt t="71219" x="3968750" y="4756150"/>
          <p14:tracePt t="71229" x="3968750" y="4730750"/>
          <p14:tracePt t="71233" x="3968750" y="4718050"/>
          <p14:tracePt t="71243" x="3968750" y="4679950"/>
          <p14:tracePt t="71250" x="3968750" y="4667250"/>
          <p14:tracePt t="71259" x="3943350" y="4643438"/>
          <p14:tracePt t="71269" x="3943350" y="4630738"/>
          <p14:tracePt t="71284" x="3943350" y="4605338"/>
          <p14:tracePt t="71289" x="3930650" y="4592638"/>
          <p14:tracePt t="71315" x="3930650" y="4579938"/>
          <p14:tracePt t="71355" x="3917950" y="4554538"/>
          <p14:tracePt t="71379" x="3905250" y="4543425"/>
          <p14:tracePt t="71395" x="3905250" y="4530725"/>
          <p14:tracePt t="71406" x="3892550" y="4505325"/>
          <p14:tracePt t="71431" x="3879850" y="4492625"/>
          <p14:tracePt t="71435" x="3867150" y="4492625"/>
          <p14:tracePt t="71446" x="3867150" y="4467225"/>
          <p14:tracePt t="71451" x="3856038" y="4467225"/>
          <p14:tracePt t="71461" x="3856038" y="4454525"/>
          <p14:tracePt t="71472" x="3843338" y="4454525"/>
          <p14:tracePt t="71475" x="3830638" y="4443413"/>
          <p14:tracePt t="71491" x="3817938" y="4430713"/>
          <p14:tracePt t="71516" x="3792538" y="4430713"/>
          <p14:tracePt t="71531" x="3779838" y="4430713"/>
          <p14:tracePt t="71541" x="3756025" y="4430713"/>
          <p14:tracePt t="71551" x="3730625" y="4454525"/>
          <p14:tracePt t="71557" x="3692525" y="4530725"/>
          <p14:tracePt t="71567" x="3667125" y="4567238"/>
          <p14:tracePt t="71571" x="3667125" y="4618038"/>
          <p14:tracePt t="71581" x="3667125" y="4679950"/>
          <p14:tracePt t="71591" x="3643313" y="4705350"/>
          <p14:tracePt t="71597" x="3643313" y="4743450"/>
          <p14:tracePt t="71607" x="3630613" y="4792663"/>
          <p14:tracePt t="71614" x="3630613" y="4818063"/>
          <p14:tracePt t="71623" x="3630613" y="4856163"/>
          <p14:tracePt t="71633" x="3630613" y="4879975"/>
          <p14:tracePt t="71637" x="3630613" y="4905375"/>
          <p14:tracePt t="71648" x="3630613" y="4930775"/>
          <p14:tracePt t="71653" x="3630613" y="4943475"/>
          <p14:tracePt t="71663" x="3630613" y="4968875"/>
          <p14:tracePt t="71674" x="3630613" y="4992688"/>
          <p14:tracePt t="71678" x="3630613" y="5005388"/>
          <p14:tracePt t="71687" x="3643313" y="5018088"/>
          <p14:tracePt t="71696" x="3654425" y="5043488"/>
          <p14:tracePt t="71704" x="3667125" y="5043488"/>
          <p14:tracePt t="71713" x="3667125" y="5056188"/>
          <p14:tracePt t="71733" x="3667125" y="5068888"/>
          <p14:tracePt t="71745" x="3692525" y="5081588"/>
          <p14:tracePt t="71769" x="3705225" y="5081588"/>
          <p14:tracePt t="71773" x="3717925" y="5081588"/>
          <p14:tracePt t="71783" x="3730625" y="5081588"/>
          <p14:tracePt t="71794" x="3743325" y="5081588"/>
          <p14:tracePt t="71799" x="3767138" y="5081588"/>
          <p14:tracePt t="71813" x="3792538" y="5081588"/>
          <p14:tracePt t="71823" x="3805238" y="5081588"/>
          <p14:tracePt t="71839" x="3817938" y="5068888"/>
          <p14:tracePt t="71849" x="3830638" y="5056188"/>
          <p14:tracePt t="71853" x="3843338" y="5043488"/>
          <p14:tracePt t="71879" x="3856038" y="5030788"/>
          <p14:tracePt t="71889" x="3867150" y="5018088"/>
          <p14:tracePt t="71916" x="3867150" y="4992688"/>
          <p14:tracePt t="71919" x="3867150" y="4981575"/>
          <p14:tracePt t="71929" x="3867150" y="4943475"/>
          <p14:tracePt t="71936" x="3867150" y="4918075"/>
          <p14:tracePt t="71945" x="3867150" y="4879975"/>
          <p14:tracePt t="71955" x="3867150" y="4856163"/>
          <p14:tracePt t="71959" x="3867150" y="4830763"/>
          <p14:tracePt t="71971" x="3867150" y="4805363"/>
          <p14:tracePt t="71976" x="3867150" y="4779963"/>
          <p14:tracePt t="71985" x="3867150" y="4743450"/>
          <p14:tracePt t="71996" x="3867150" y="4718050"/>
          <p14:tracePt t="72001" x="3867150" y="4692650"/>
          <p14:tracePt t="72011" x="3867150" y="4656138"/>
          <p14:tracePt t="72015" x="3867150" y="4630738"/>
          <p14:tracePt t="72025" x="3867150" y="4605338"/>
          <p14:tracePt t="72035" x="3867150" y="4579938"/>
          <p14:tracePt t="72042" x="3843338" y="4554538"/>
          <p14:tracePt t="72051" x="3843338" y="4530725"/>
          <p14:tracePt t="72065" x="3843338" y="4518025"/>
          <p14:tracePt t="72077" x="3843338" y="4479925"/>
          <p14:tracePt t="72091" x="3843338" y="4443413"/>
          <p14:tracePt t="72109" x="3843338" y="4430713"/>
          <p14:tracePt t="72117" x="3843338" y="4418013"/>
          <p14:tracePt t="72121" x="3843338" y="4392613"/>
          <p14:tracePt t="72183" x="3843338" y="4379913"/>
          <p14:tracePt t="72263" x="3830638" y="4379913"/>
          <p14:tracePt t="72277" x="3817938" y="4379913"/>
          <p14:tracePt t="72304" x="3817938" y="4405313"/>
          <p14:tracePt t="72317" x="3792538" y="4430713"/>
          <p14:tracePt t="72329" x="3792538" y="4443413"/>
          <p14:tracePt t="72339" x="3792538" y="4454525"/>
          <p14:tracePt t="72343" x="3792538" y="4467225"/>
          <p14:tracePt t="72403" x="3792538" y="4479925"/>
          <p14:tracePt t="72420" x="3792538" y="4492625"/>
          <p14:tracePt t="72439" x="3792538" y="4505325"/>
          <p14:tracePt t="72453" x="3792538" y="4530725"/>
          <p14:tracePt t="72480" x="3792538" y="4554538"/>
          <p14:tracePt t="72506" x="3792538" y="4567238"/>
          <p14:tracePt t="72515" x="3792538" y="4579938"/>
          <p14:tracePt t="72529" x="3792538" y="4605338"/>
          <p14:tracePt t="72545" x="3792538" y="4618038"/>
          <p14:tracePt t="72575" x="3792538" y="4630738"/>
          <p14:tracePt t="72611" x="3792538" y="4643438"/>
          <p14:tracePt t="72667" x="3792538" y="4667250"/>
          <p14:tracePt t="72687" x="3792538" y="4679950"/>
          <p14:tracePt t="72707" x="3792538" y="4692650"/>
          <p14:tracePt t="72711" x="3792538" y="4705350"/>
          <p14:tracePt t="72721" x="3792538" y="4718050"/>
          <p14:tracePt t="72727" x="3792538" y="4743450"/>
          <p14:tracePt t="72737" x="3805238" y="4743450"/>
          <p14:tracePt t="72747" x="3830638" y="4768850"/>
          <p14:tracePt t="72752" x="3830638" y="4779963"/>
          <p14:tracePt t="72761" x="3843338" y="4792663"/>
          <p14:tracePt t="72767" x="3856038" y="4805363"/>
          <p14:tracePt t="72777" x="3867150" y="4805363"/>
          <p14:tracePt t="72787" x="3879850" y="4830763"/>
          <p14:tracePt t="72803" x="3905250" y="4843463"/>
          <p14:tracePt t="72827" x="3905250" y="4856163"/>
          <p14:tracePt t="72857" x="3917950" y="4856163"/>
          <p14:tracePt t="72969" x="3943350" y="4856163"/>
          <p14:tracePt t="72980" x="3943350" y="4868863"/>
          <p14:tracePt t="73009" x="3956050" y="4868863"/>
          <p14:tracePt t="73019" x="3956050" y="4879975"/>
          <p14:tracePt t="73049" x="3968750" y="4879975"/>
          <p14:tracePt t="73221" x="3979863" y="4879975"/>
          <p14:tracePt t="73251" x="3992563" y="4879975"/>
          <p14:tracePt t="73267" x="4005263" y="4905375"/>
          <p14:tracePt t="73897" x="4017963" y="4918075"/>
          <p14:tracePt t="74043" x="4030663" y="4918075"/>
          <p14:tracePt t="74467" x="4043363" y="4918075"/>
          <p14:tracePt t="74487" x="4056063" y="4918075"/>
          <p14:tracePt t="74513" x="4068763" y="4918075"/>
          <p14:tracePt t="74528" x="4081463" y="4918075"/>
          <p14:tracePt t="74537" x="4092575" y="4918075"/>
          <p14:tracePt t="74574" x="4105275" y="4918075"/>
          <p14:tracePt t="74663" x="4117975" y="4918075"/>
          <p14:tracePt t="74693" x="4143375" y="4918075"/>
          <p14:tracePt t="74720" x="4168775" y="4918075"/>
          <p14:tracePt t="74729" x="4181475" y="4918075"/>
          <p14:tracePt t="74733" x="4192588" y="4918075"/>
          <p14:tracePt t="74743" x="4205288" y="4918075"/>
          <p14:tracePt t="74753" x="4230688" y="4918075"/>
          <p14:tracePt t="74759" x="4243388" y="4918075"/>
          <p14:tracePt t="74769" x="4256088" y="4918075"/>
          <p14:tracePt t="74775" x="4268788" y="4918075"/>
          <p14:tracePt t="74785" x="4281488" y="4918075"/>
          <p14:tracePt t="74809" x="4294188" y="4918075"/>
          <p14:tracePt t="75027" x="4294188" y="4930775"/>
          <p14:tracePt t="75041" x="4281488" y="4930775"/>
          <p14:tracePt t="75117" x="4256088" y="4930775"/>
          <p14:tracePt t="75217" x="4243388" y="4930775"/>
          <p14:tracePt t="75229" x="4230688" y="4930775"/>
          <p14:tracePt t="75234" x="4217988" y="4930775"/>
          <p14:tracePt t="75243" x="4205288" y="4930775"/>
          <p14:tracePt t="75259" x="4192588" y="4930775"/>
          <p14:tracePt t="75269" x="4181475" y="4918075"/>
          <p14:tracePt t="75273" x="4181475" y="4892675"/>
          <p14:tracePt t="75283" x="4156075" y="4856163"/>
          <p14:tracePt t="75293" x="4143375" y="4830763"/>
          <p14:tracePt t="75300" x="4143375" y="4805363"/>
          <p14:tracePt t="75310" x="4143375" y="4779963"/>
          <p14:tracePt t="75316" x="4143375" y="4768850"/>
          <p14:tracePt t="75325" x="4143375" y="4756150"/>
          <p14:tracePt t="75617" x="4130675" y="4756150"/>
          <p14:tracePt t="75651" x="4130675" y="4768850"/>
          <p14:tracePt t="76207" x="4130675" y="4779963"/>
          <p14:tracePt t="76241" x="4130675" y="4792663"/>
          <p14:tracePt t="76248" x="4130675" y="4805363"/>
          <p14:tracePt t="76263" x="4143375" y="4805363"/>
          <p14:tracePt t="76273" x="4156075" y="4805363"/>
          <p14:tracePt t="76293" x="4168775" y="4805363"/>
          <p14:tracePt t="76343" x="4181475" y="4805363"/>
          <p14:tracePt t="76384" x="4205288" y="4805363"/>
          <p14:tracePt t="76419" x="4217988" y="4805363"/>
          <p14:tracePt t="76433" x="4230688" y="4805363"/>
          <p14:tracePt t="76450" x="4243388" y="4805363"/>
          <p14:tracePt t="76459" x="4256088" y="4805363"/>
          <p14:tracePt t="76476" x="4268788" y="4805363"/>
          <p14:tracePt t="76489" x="4281488" y="4805363"/>
          <p14:tracePt t="78713" x="4281488" y="4818063"/>
          <p14:tracePt t="78723" x="4268788" y="4818063"/>
          <p14:tracePt t="78880" x="4268788" y="4730750"/>
          <p14:tracePt t="78889" x="4294188" y="4618038"/>
          <p14:tracePt t="78895" x="4356100" y="4443413"/>
          <p14:tracePt t="78906" x="4456113" y="4217988"/>
          <p14:tracePt t="78915" x="4732338" y="3816350"/>
          <p14:tracePt t="78921" x="5106988" y="3354388"/>
          <p14:tracePt t="78931" x="5419725" y="2978150"/>
          <p14:tracePt t="78936" x="5757863" y="2652713"/>
          <p14:tracePt t="78945" x="6057900" y="2327275"/>
          <p14:tracePt t="78955" x="6259513" y="2101850"/>
          <p14:tracePt t="78961" x="6434138" y="1914525"/>
          <p14:tracePt t="78971" x="6483350" y="1789113"/>
          <p14:tracePt t="78975" x="6546850" y="1676400"/>
          <p14:tracePt t="78986" x="6559550" y="1601788"/>
          <p14:tracePt t="78995" x="6584950" y="1514475"/>
          <p14:tracePt t="79002" x="6584950" y="1427163"/>
          <p14:tracePt t="79011" x="6584950" y="1327150"/>
          <p14:tracePt t="79017" x="6584950" y="1238250"/>
          <p14:tracePt t="79027" x="6584950" y="1138238"/>
          <p14:tracePt t="79037" x="6508750" y="1014413"/>
          <p14:tracePt t="79041" x="6408738" y="925513"/>
          <p14:tracePt t="79052" x="6296025" y="812800"/>
          <p14:tracePt t="79057" x="6146800" y="676275"/>
          <p14:tracePt t="79068" x="5983288" y="563563"/>
          <p14:tracePt t="79077" x="5832475" y="512763"/>
          <p14:tracePt t="79081" x="5708650" y="450850"/>
          <p14:tracePt t="79091" x="5570538" y="387350"/>
          <p14:tracePt t="79102" x="5457825" y="363538"/>
          <p14:tracePt t="79107" x="5345113" y="338138"/>
          <p14:tracePt t="79118" x="5219700" y="325438"/>
          <p14:tracePt t="79121" x="5106988" y="300038"/>
          <p14:tracePt t="79134" x="4945063" y="287338"/>
          <p14:tracePt t="79137" x="4768850" y="250825"/>
          <p14:tracePt t="79148" x="4494213" y="250825"/>
          <p14:tracePt t="79158" x="4156075" y="250825"/>
          <p14:tracePt t="79163" x="3779838" y="250825"/>
          <p14:tracePt t="79173" x="3341688" y="250825"/>
          <p14:tracePt t="79177" x="2890838" y="250825"/>
          <p14:tracePt t="79187" x="2554288" y="250825"/>
          <p14:tracePt t="79198" x="2278063" y="250825"/>
          <p14:tracePt t="79204" x="2078038" y="250825"/>
          <p14:tracePt t="79214" x="1927225" y="250825"/>
          <p14:tracePt t="79217" x="1814513" y="300038"/>
          <p14:tracePt t="79227" x="1752600" y="338138"/>
          <p14:tracePt t="79238" x="1727200" y="400050"/>
          <p14:tracePt t="79243" x="1677988" y="487363"/>
          <p14:tracePt t="79254" x="1665288" y="612775"/>
          <p14:tracePt t="79259" x="1665288" y="738188"/>
          <p14:tracePt t="79269" x="1665288" y="863600"/>
          <p14:tracePt t="79280" x="1665288" y="976313"/>
          <p14:tracePt t="79283" x="1665288" y="1038225"/>
          <p14:tracePt t="79294" x="1701800" y="1138238"/>
          <p14:tracePt t="79299" x="1727200" y="1214438"/>
          <p14:tracePt t="79310" x="1778000" y="1289050"/>
          <p14:tracePt t="79319" x="1814513" y="1350963"/>
          <p14:tracePt t="79323" x="1852613" y="1389063"/>
          <p14:tracePt t="79333" x="1878013" y="1427163"/>
          <p14:tracePt t="79339" x="1927225" y="1476375"/>
          <p14:tracePt t="79349" x="2014538" y="1514475"/>
          <p14:tracePt t="79359" x="2090738" y="1552575"/>
          <p14:tracePt t="79365" x="2190750" y="1552575"/>
          <p14:tracePt t="79375" x="2328863" y="1552575"/>
          <p14:tracePt t="79379" x="2441575" y="1552575"/>
          <p14:tracePt t="79389" x="2528888" y="1552575"/>
          <p14:tracePt t="79399" x="2590800" y="1552575"/>
          <p14:tracePt t="79405" x="2667000" y="1514475"/>
          <p14:tracePt t="79415" x="2703513" y="1463675"/>
          <p14:tracePt t="79419" x="2741613" y="1389063"/>
          <p14:tracePt t="79430" x="2790825" y="1339850"/>
          <p14:tracePt t="79439" x="2841625" y="1263650"/>
          <p14:tracePt t="79446" x="2854325" y="1214438"/>
          <p14:tracePt t="79456" x="2890838" y="1176338"/>
          <p14:tracePt t="79459" x="2903538" y="1150938"/>
          <p14:tracePt t="79469" x="2903538" y="1125538"/>
          <p14:tracePt t="79485" x="2903538" y="1101725"/>
          <p14:tracePt t="79496" x="2903538" y="1089025"/>
          <p14:tracePt t="79499" x="2903538" y="1050925"/>
          <p14:tracePt t="79521" x="2903538" y="1025525"/>
          <p14:tracePt t="79525" x="2879725" y="1001713"/>
          <p14:tracePt t="79535" x="2867025" y="1001713"/>
          <p14:tracePt t="79541" x="2816225" y="1001713"/>
          <p14:tracePt t="79552" x="2754313" y="1001713"/>
          <p14:tracePt t="79562" x="2716213" y="1001713"/>
          <p14:tracePt t="79565" x="2654300" y="1001713"/>
          <p14:tracePt t="79576" x="2541588" y="1025525"/>
          <p14:tracePt t="79581" x="2452688" y="1038225"/>
          <p14:tracePt t="79591" x="2328863" y="1101725"/>
          <p14:tracePt t="79601" x="2252663" y="1138238"/>
          <p14:tracePt t="79607" x="2178050" y="1189038"/>
          <p14:tracePt t="79617" x="2139950" y="1214438"/>
          <p14:tracePt t="79621" x="2116138" y="1238250"/>
          <p14:tracePt t="79631" x="2090738" y="1276350"/>
          <p14:tracePt t="79642" x="2078038" y="1301750"/>
          <p14:tracePt t="79648" x="2065338" y="1314450"/>
          <p14:tracePt t="79657" x="2065338" y="1339850"/>
          <p14:tracePt t="79661" x="2065338" y="1363663"/>
          <p14:tracePt t="79673" x="2065338" y="1401763"/>
          <p14:tracePt t="79683" x="2065338" y="1450975"/>
          <p14:tracePt t="79687" x="2065338" y="1489075"/>
          <p14:tracePt t="79697" x="2065338" y="1539875"/>
          <p14:tracePt t="79703" x="2139950" y="1627188"/>
          <p14:tracePt t="79714" x="2252663" y="1689100"/>
          <p14:tracePt t="79723" x="2390775" y="1765300"/>
          <p14:tracePt t="79727" x="2541588" y="1776413"/>
          <p14:tracePt t="79737" x="2754313" y="1814513"/>
          <p14:tracePt t="79743" x="3041650" y="1852613"/>
          <p14:tracePt t="79754" x="3279775" y="1852613"/>
          <p14:tracePt t="79763" x="3454400" y="1852613"/>
          <p14:tracePt t="79767" x="3667125" y="1801813"/>
          <p14:tracePt t="79777" x="3792538" y="1739900"/>
          <p14:tracePt t="79783" x="3892550" y="1676400"/>
          <p14:tracePt t="79793" x="3930650" y="1627188"/>
          <p14:tracePt t="79804" x="3968750" y="1576388"/>
          <p14:tracePt t="79859" x="3968750" y="1563688"/>
          <p14:tracePt t="79869" x="3905250" y="1563688"/>
          <p14:tracePt t="79879" x="3767138" y="1527175"/>
          <p14:tracePt t="79883" x="3630613" y="1527175"/>
          <p14:tracePt t="79893" x="3479800" y="1527175"/>
          <p14:tracePt t="79899" x="3367088" y="1527175"/>
          <p14:tracePt t="79909" x="3216275" y="1527175"/>
          <p14:tracePt t="79920" x="3116263" y="1527175"/>
          <p14:tracePt t="79923" x="3003550" y="1527175"/>
          <p14:tracePt t="79933" x="2916238" y="1527175"/>
          <p14:tracePt t="79940" x="2867025" y="1527175"/>
          <p14:tracePt t="79949" x="2841625" y="1527175"/>
          <p14:tracePt t="79959" x="2816225" y="1527175"/>
          <p14:tracePt t="80029" x="2816225" y="1539875"/>
          <p14:tracePt t="80039" x="2879725" y="1552575"/>
          <p14:tracePt t="80046" x="3016250" y="1576388"/>
          <p14:tracePt t="80055" x="3154363" y="1589088"/>
          <p14:tracePt t="80059" x="3254375" y="1589088"/>
          <p14:tracePt t="80069" x="3367088" y="1589088"/>
          <p14:tracePt t="80081" x="3505200" y="1614488"/>
          <p14:tracePt t="80085" x="3605213" y="1614488"/>
          <p14:tracePt t="80102" x="3743325" y="1614488"/>
          <p14:tracePt t="80111" x="3767138" y="1614488"/>
          <p14:tracePt t="80197" x="3692525" y="1614488"/>
          <p14:tracePt t="80201" x="3592513" y="1614488"/>
          <p14:tracePt t="80211" x="3505200" y="1614488"/>
          <p14:tracePt t="80221" x="3405188" y="1614488"/>
          <p14:tracePt t="80227" x="3354388" y="1614488"/>
          <p14:tracePt t="80237" x="3267075" y="1614488"/>
          <p14:tracePt t="80241" x="3228975" y="1614488"/>
          <p14:tracePt t="80251" x="3167063" y="1614488"/>
          <p14:tracePt t="80261" x="3154363" y="1614488"/>
          <p14:tracePt t="80267" x="3141663" y="1614488"/>
          <p14:tracePt t="80278" x="3128963" y="1614488"/>
          <p14:tracePt t="80343" x="3192463" y="1614488"/>
          <p14:tracePt t="80347" x="3305175" y="1614488"/>
          <p14:tracePt t="80357" x="3429000" y="1614488"/>
          <p14:tracePt t="80363" x="3554413" y="1614488"/>
          <p14:tracePt t="80374" x="3692525" y="1614488"/>
          <p14:tracePt t="80384" x="3830638" y="1614488"/>
          <p14:tracePt t="80387" x="3943350" y="1614488"/>
          <p14:tracePt t="80397" x="4043363" y="1614488"/>
          <p14:tracePt t="80404" x="4130675" y="1614488"/>
          <p14:tracePt t="80413" x="4192588" y="1614488"/>
          <p14:tracePt t="80424" x="4217988" y="1614488"/>
          <p14:tracePt t="80429" x="4243388" y="1614488"/>
          <p14:tracePt t="80441" x="4268788" y="1614488"/>
          <p14:tracePt t="80469" x="4281488" y="1614488"/>
          <p14:tracePt t="80579" x="4294188" y="1614488"/>
          <p14:tracePt t="80631" x="4305300" y="1614488"/>
          <p14:tracePt t="82356" x="4318000" y="1614488"/>
          <p14:tracePt t="82381" x="4318000" y="1639888"/>
          <p14:tracePt t="82402" x="4318000" y="1663700"/>
          <p14:tracePt t="82405" x="4318000" y="1689100"/>
          <p14:tracePt t="82415" x="4294188" y="1714500"/>
          <p14:tracePt t="82421" x="4281488" y="1765300"/>
          <p14:tracePt t="82431" x="4256088" y="1814513"/>
          <p14:tracePt t="82441" x="4230688" y="1852613"/>
          <p14:tracePt t="82445" x="4217988" y="1927225"/>
          <p14:tracePt t="82455" x="4205288" y="1989138"/>
          <p14:tracePt t="82461" x="4156075" y="2152650"/>
          <p14:tracePt t="82471" x="4143375" y="2352675"/>
          <p14:tracePt t="82481" x="4105275" y="2503488"/>
          <p14:tracePt t="82485" x="4105275" y="2652713"/>
          <p14:tracePt t="82496" x="4081463" y="2790825"/>
          <p14:tracePt t="82501" x="4068763" y="2941638"/>
          <p14:tracePt t="82511" x="4030663" y="3128963"/>
          <p14:tracePt t="82521" x="3979863" y="3390900"/>
          <p14:tracePt t="82527" x="3968750" y="3641725"/>
          <p14:tracePt t="82537" x="3930650" y="3841750"/>
          <p14:tracePt t="82541" x="3879850" y="4067175"/>
          <p14:tracePt t="82551" x="3867150" y="4230688"/>
          <p14:tracePt t="82561" x="3867150" y="4330700"/>
          <p14:tracePt t="82567" x="3867150" y="4418013"/>
          <p14:tracePt t="82577" x="3867150" y="4467225"/>
          <p14:tracePt t="82582" x="3843338" y="4543425"/>
          <p14:tracePt t="82593" x="3843338" y="4605338"/>
          <p14:tracePt t="82603" x="3843338" y="4679950"/>
          <p14:tracePt t="82607" x="3843338" y="4718050"/>
          <p14:tracePt t="82617" x="3843338" y="4805363"/>
          <p14:tracePt t="82624" x="3843338" y="4843463"/>
          <p14:tracePt t="82633" x="3867150" y="4905375"/>
          <p14:tracePt t="82643" x="3892550" y="4956175"/>
          <p14:tracePt t="82647" x="3905250" y="4981575"/>
          <p14:tracePt t="82657" x="3930650" y="5018088"/>
          <p14:tracePt t="82664" x="3956050" y="5043488"/>
          <p14:tracePt t="82673" x="3968750" y="5056188"/>
          <p14:tracePt t="82683" x="3979863" y="5081588"/>
          <p14:tracePt t="82689" x="3992563" y="5081588"/>
          <p14:tracePt t="82699" x="4017963" y="5105400"/>
          <p14:tracePt t="82703" x="4017963" y="5130800"/>
          <p14:tracePt t="82713" x="4030663" y="5143500"/>
          <p14:tracePt t="82723" x="4043363" y="5156200"/>
          <p14:tracePt t="82729" x="4056063" y="5181600"/>
          <p14:tracePt t="82744" x="4068763" y="5181600"/>
          <p14:tracePt t="82763" x="4068763" y="5205413"/>
          <p14:tracePt t="82835" x="4081463" y="5218113"/>
          <p14:tracePt t="82905" x="4105275" y="5218113"/>
          <p14:tracePt t="82909" x="4105275" y="5194300"/>
          <p14:tracePt t="82919" x="4105275" y="5181600"/>
          <p14:tracePt t="82929" x="4105275" y="5143500"/>
          <p14:tracePt t="82936" x="4130675" y="5118100"/>
          <p14:tracePt t="82945" x="4143375" y="5092700"/>
          <p14:tracePt t="82951" x="4143375" y="5068888"/>
          <p14:tracePt t="82961" x="4156075" y="5018088"/>
          <p14:tracePt t="82971" x="4168775" y="5005388"/>
          <p14:tracePt t="82976" x="4168775" y="4981575"/>
          <p14:tracePt t="82991" x="4181475" y="4956175"/>
          <p14:tracePt t="83001" x="4192588" y="4930775"/>
          <p14:tracePt t="83011" x="4205288" y="4918075"/>
          <p14:tracePt t="83018" x="4205288" y="4905375"/>
          <p14:tracePt t="83027" x="4217988" y="4879975"/>
          <p14:tracePt t="83031" x="4230688" y="4868863"/>
          <p14:tracePt t="83041" x="4243388" y="4856163"/>
          <p14:tracePt t="83057" x="4256088" y="4843463"/>
          <p14:tracePt t="83068" x="4256088" y="4830763"/>
          <p14:tracePt t="83071" x="4268788" y="4830763"/>
          <p14:tracePt t="83121" x="4268788" y="4818063"/>
          <p14:tracePt t="83148" x="4281488" y="4818063"/>
          <p14:tracePt t="83173" x="4294188" y="4818063"/>
          <p14:tracePt t="83581" x="4281488" y="4818063"/>
          <p14:tracePt t="83591" x="4268788" y="4818063"/>
          <p14:tracePt t="83605" x="4256088" y="4818063"/>
          <p14:tracePt t="83747" x="4256088" y="4792663"/>
          <p14:tracePt t="83773" x="4294188" y="4779963"/>
          <p14:tracePt t="83783" x="4305300" y="4779963"/>
          <p14:tracePt t="83803" x="4318000" y="4779963"/>
          <p14:tracePt t="83965" x="4294188" y="4779963"/>
          <p14:tracePt t="83969" x="4268788" y="4779963"/>
          <p14:tracePt t="83979" x="4256088" y="4779963"/>
          <p14:tracePt t="83985" x="4243388" y="4779963"/>
          <p14:tracePt t="84131" x="4256088" y="4792663"/>
          <p14:tracePt t="84135" x="4305300" y="4792663"/>
          <p14:tracePt t="84146" x="4330700" y="4792663"/>
          <p14:tracePt t="84156" x="4356100" y="4792663"/>
          <p14:tracePt t="84161" x="4394200" y="4805363"/>
          <p14:tracePt t="84176" x="4406900" y="4805363"/>
          <p14:tracePt t="84241" x="4418013" y="4805363"/>
          <p14:tracePt t="84267" x="4418013" y="4818063"/>
          <p14:tracePt t="84281" x="4406900" y="4843463"/>
          <p14:tracePt t="84291" x="4381500" y="4843463"/>
          <p14:tracePt t="84307" x="4368800" y="4843463"/>
          <p14:tracePt t="84311" x="4356100" y="4843463"/>
          <p14:tracePt t="84323" x="4343400" y="4843463"/>
          <p14:tracePt t="84347" x="4330700" y="4856163"/>
          <p14:tracePt t="84453" x="4330700" y="4868863"/>
          <p14:tracePt t="84479" x="4343400" y="4868863"/>
          <p14:tracePt t="84494" x="4356100" y="4868863"/>
          <p14:tracePt t="84682" x="4356100" y="4856163"/>
          <p14:tracePt t="86386" x="4330700" y="4843463"/>
          <p14:tracePt t="86389" x="4318000" y="4818063"/>
          <p14:tracePt t="86402" x="4294188" y="4779963"/>
          <p14:tracePt t="86405" x="4256088" y="4730750"/>
          <p14:tracePt t="86415" x="4243388" y="4718050"/>
          <p14:tracePt t="86425" x="4217988" y="4679950"/>
          <p14:tracePt t="86431" x="4217988" y="4667250"/>
          <p14:tracePt t="86441" x="4192588" y="4643438"/>
          <p14:tracePt t="86445" x="4181475" y="4630738"/>
          <p14:tracePt t="86456" x="4168775" y="4605338"/>
          <p14:tracePt t="86466" x="4168775" y="4592638"/>
          <p14:tracePt t="86471" x="4156075" y="4579938"/>
          <p14:tracePt t="86482" x="4143375" y="4567238"/>
          <p14:tracePt t="86496" x="4143375" y="4554538"/>
          <p14:tracePt t="86512" x="4130675" y="4543425"/>
          <p14:tracePt t="86617" x="4130675" y="4530725"/>
          <p14:tracePt t="86673" x="4117975" y="4530725"/>
          <p14:tracePt t="86693" x="4105275" y="4530725"/>
          <p14:tracePt t="86697" x="4092575" y="4530725"/>
          <p14:tracePt t="86713" x="4081463" y="4554538"/>
          <p14:tracePt t="86733" x="4056063" y="4554538"/>
          <p14:tracePt t="86739" x="4043363" y="4554538"/>
          <p14:tracePt t="86749" x="4030663" y="4567238"/>
          <p14:tracePt t="86773" x="4017963" y="4592638"/>
          <p14:tracePt t="86779" x="4005263" y="4592638"/>
          <p14:tracePt t="86789" x="3992563" y="4605338"/>
          <p14:tracePt t="86813" x="3979863" y="4618038"/>
          <p14:tracePt t="86829" x="3956050" y="4630738"/>
          <p14:tracePt t="86855" x="3956050" y="4643438"/>
          <p14:tracePt t="86859" x="3930650" y="4667250"/>
          <p14:tracePt t="86876" x="3930650" y="4679950"/>
          <p14:tracePt t="86896" x="3930650" y="4705350"/>
          <p14:tracePt t="86899" x="3905250" y="4718050"/>
          <p14:tracePt t="86916" x="3905250" y="4730750"/>
          <p14:tracePt t="86939" x="3905250" y="4743450"/>
          <p14:tracePt t="86966" x="3905250" y="4756150"/>
          <p14:tracePt t="86981" x="3892550" y="4779963"/>
          <p14:tracePt t="86996" x="3879850" y="4779963"/>
          <p14:tracePt t="87015" x="3879850" y="4792663"/>
          <p14:tracePt t="87065" x="3879850" y="4818063"/>
          <p14:tracePt t="87307" x="3867150" y="4818063"/>
          <p14:tracePt t="87343" x="3843338" y="4818063"/>
          <p14:tracePt t="87369" x="3830638" y="4818063"/>
          <p14:tracePt t="89619" x="3843338" y="4818063"/>
          <p14:tracePt t="89779" x="3856038" y="4818063"/>
          <p14:tracePt t="89891" x="3867150" y="4818063"/>
          <p14:tracePt t="89905" x="3879850" y="4818063"/>
          <p14:tracePt t="89915" x="3892550" y="4818063"/>
          <p14:tracePt t="89941" x="3905250" y="4818063"/>
          <p14:tracePt t="89948" x="3917950" y="4818063"/>
          <p14:tracePt t="89957" x="3930650" y="4818063"/>
          <p14:tracePt t="89962" x="3956050" y="4818063"/>
          <p14:tracePt t="89971" x="3968750" y="4818063"/>
          <p14:tracePt t="89988" x="3992563" y="4818063"/>
          <p14:tracePt t="90001" x="4017963" y="4818063"/>
          <p14:tracePt t="90012" x="4030663" y="4805363"/>
          <p14:tracePt t="90021" x="4043363" y="4805363"/>
          <p14:tracePt t="90028" x="4056063" y="4805363"/>
          <p14:tracePt t="90038" x="4068763" y="4805363"/>
          <p14:tracePt t="90041" x="4081463" y="4805363"/>
          <p14:tracePt t="90051" x="4105275" y="4779963"/>
          <p14:tracePt t="90067" x="4130675" y="4779963"/>
          <p14:tracePt t="90078" x="4156075" y="4779963"/>
          <p14:tracePt t="90081" x="4168775" y="4756150"/>
          <p14:tracePt t="90095" x="4181475" y="4756150"/>
          <p14:tracePt t="90101" x="4181475" y="4743450"/>
          <p14:tracePt t="90107" x="4192588" y="4730750"/>
          <p14:tracePt t="90117" x="4205288" y="4718050"/>
          <p14:tracePt t="90123" x="4217988" y="4718050"/>
          <p14:tracePt t="90133" x="4230688" y="4679950"/>
          <p14:tracePt t="90143" x="4243388" y="4656138"/>
          <p14:tracePt t="90147" x="4243388" y="4630738"/>
          <p14:tracePt t="90158" x="4256088" y="4605338"/>
          <p14:tracePt t="90163" x="4256088" y="4579938"/>
          <p14:tracePt t="90174" x="4268788" y="4554538"/>
          <p14:tracePt t="90183" x="4268788" y="4530725"/>
          <p14:tracePt t="90187" x="4281488" y="4492625"/>
          <p14:tracePt t="90199" x="4281488" y="4479925"/>
          <p14:tracePt t="90204" x="4281488" y="4467225"/>
          <p14:tracePt t="90213" x="4281488" y="4454525"/>
          <p14:tracePt t="90224" x="4281488" y="4430713"/>
          <p14:tracePt t="90229" x="4294188" y="4430713"/>
          <p14:tracePt t="90240" x="4294188" y="4405313"/>
          <p14:tracePt t="90243" x="4294188" y="4379913"/>
          <p14:tracePt t="90253" x="4294188" y="4354513"/>
          <p14:tracePt t="90269" x="4294188" y="4341813"/>
          <p14:tracePt t="90279" x="4318000" y="4292600"/>
          <p14:tracePt t="90295" x="4318000" y="4279900"/>
          <p14:tracePt t="90306" x="4343400" y="4267200"/>
          <p14:tracePt t="90309" x="4343400" y="4254500"/>
          <p14:tracePt t="90320" x="4343400" y="4241800"/>
          <p14:tracePt t="90336" x="4356100" y="4241800"/>
          <p14:tracePt t="90767" x="4368800" y="4241800"/>
          <p14:tracePt t="91016" x="4368800" y="4254500"/>
          <p14:tracePt t="91036" x="4368800" y="4267200"/>
          <p14:tracePt t="91041" x="4356100" y="4292600"/>
          <p14:tracePt t="91052" x="4343400" y="4305300"/>
          <p14:tracePt t="91055" x="4318000" y="4330700"/>
          <p14:tracePt t="91065" x="4318000" y="4354513"/>
          <p14:tracePt t="91075" x="4305300" y="4367213"/>
          <p14:tracePt t="91081" x="4294188" y="4379913"/>
          <p14:tracePt t="91096" x="4294188" y="4392613"/>
          <p14:tracePt t="91717" x="4294188" y="4379913"/>
          <p14:tracePt t="91837" x="4305300" y="4367213"/>
          <p14:tracePt t="92030" x="4318000" y="4367213"/>
          <p14:tracePt t="92043" x="4330700" y="4367213"/>
          <p14:tracePt t="92135" x="4343400" y="4354513"/>
          <p14:tracePt t="92151" x="4343400" y="4341813"/>
          <p14:tracePt t="92165" x="4356100" y="4341813"/>
          <p14:tracePt t="92176" x="4368800" y="4330700"/>
          <p14:tracePt t="92569" x="4394200" y="4330700"/>
          <p14:tracePt t="92583" x="4406900" y="4330700"/>
          <p14:tracePt t="92609" x="4418013" y="4330700"/>
          <p14:tracePt t="92613" x="4418013" y="4341813"/>
          <p14:tracePt t="93487" x="4430713" y="4341813"/>
          <p14:tracePt t="93497" x="4443413" y="4341813"/>
          <p14:tracePt t="93511" x="4443413" y="4330700"/>
          <p14:tracePt t="93527" x="4456113" y="4305300"/>
          <p14:tracePt t="93541" x="4456113" y="4292600"/>
          <p14:tracePt t="93553" x="4468813" y="4292600"/>
          <p14:tracePt t="93567" x="4481513" y="4267200"/>
          <p14:tracePt t="93583" x="4481513" y="4254500"/>
          <p14:tracePt t="93603" x="4494213" y="4241800"/>
          <p14:tracePt t="93899" x="4494213" y="4254500"/>
          <p14:tracePt t="93931" x="4494213" y="4267200"/>
          <p14:tracePt t="94067" x="4506913" y="4267200"/>
          <p14:tracePt t="94617" x="4518025" y="4267200"/>
          <p14:tracePt t="94627" x="4530725" y="4267200"/>
          <p14:tracePt t="94632" x="4543425" y="4267200"/>
          <p14:tracePt t="94657" x="4568825" y="4267200"/>
          <p14:tracePt t="94671" x="4581525" y="4267200"/>
          <p14:tracePt t="94697" x="4594225" y="4267200"/>
          <p14:tracePt t="94727" x="4606925" y="4267200"/>
          <p14:tracePt t="94743" x="4619625" y="4254500"/>
          <p14:tracePt t="94870" x="4606925" y="4254500"/>
          <p14:tracePt t="94889" x="4594225" y="4254500"/>
          <p14:tracePt t="94893" x="4543425" y="4292600"/>
          <p14:tracePt t="94903" x="4481513" y="4292600"/>
          <p14:tracePt t="94909" x="4406900" y="4318000"/>
          <p14:tracePt t="94919" x="4318000" y="4330700"/>
          <p14:tracePt t="94930" x="4243388" y="4330700"/>
          <p14:tracePt t="94935" x="4168775" y="4330700"/>
          <p14:tracePt t="94945" x="4105275" y="4330700"/>
          <p14:tracePt t="94949" x="4017963" y="4330700"/>
          <p14:tracePt t="94959" x="3956050" y="4330700"/>
          <p14:tracePt t="94969" x="3879850" y="4354513"/>
          <p14:tracePt t="94975" x="3817938" y="4354513"/>
          <p14:tracePt t="94985" x="3756025" y="4354513"/>
          <p14:tracePt t="94990" x="3717925" y="4379913"/>
          <p14:tracePt t="94999" x="3667125" y="4379913"/>
          <p14:tracePt t="95009" x="3592513" y="4392613"/>
          <p14:tracePt t="95015" x="3505200" y="4392613"/>
          <p14:tracePt t="95025" x="3405188" y="4418013"/>
          <p14:tracePt t="95029" x="3317875" y="4418013"/>
          <p14:tracePt t="95039" x="3216275" y="4418013"/>
          <p14:tracePt t="95049" x="3128963" y="4418013"/>
          <p14:tracePt t="95055" x="3067050" y="4418013"/>
          <p14:tracePt t="95066" x="2967038" y="4418013"/>
          <p14:tracePt t="95070" x="2903538" y="4418013"/>
          <p14:tracePt t="95082" x="2828925" y="4418013"/>
          <p14:tracePt t="95104" x="2778125" y="4418013"/>
          <p14:tracePt t="95105" x="2754313" y="4418013"/>
          <p14:tracePt t="95111" x="2716213" y="4418013"/>
          <p14:tracePt t="95121" x="2667000" y="4418013"/>
          <p14:tracePt t="95131" x="2628900" y="4418013"/>
          <p14:tracePt t="95136" x="2565400" y="4418013"/>
          <p14:tracePt t="95145" x="2516188" y="4418013"/>
          <p14:tracePt t="95152" x="2478088" y="4418013"/>
          <p14:tracePt t="95161" x="2428875" y="4418013"/>
          <p14:tracePt t="95171" x="2403475" y="4418013"/>
          <p14:tracePt t="95177" x="2352675" y="4430713"/>
          <p14:tracePt t="95187" x="2328863" y="4430713"/>
          <p14:tracePt t="95191" x="2303463" y="4430713"/>
          <p14:tracePt t="95202" x="2278063" y="4430713"/>
          <p14:tracePt t="95211" x="2252663" y="4430713"/>
          <p14:tracePt t="95218" x="2228850" y="4430713"/>
          <p14:tracePt t="95227" x="2190750" y="4443413"/>
          <p14:tracePt t="95232" x="2165350" y="4443413"/>
          <p14:tracePt t="95241" x="2152650" y="4443413"/>
          <p14:tracePt t="95251" x="2127250" y="4443413"/>
          <p14:tracePt t="95257" x="2090738" y="4443413"/>
          <p14:tracePt t="95267" x="2039938" y="4443413"/>
          <p14:tracePt t="95273" x="2014538" y="4443413"/>
          <p14:tracePt t="95283" x="1978025" y="4443413"/>
          <p14:tracePt t="95293" x="1952625" y="4443413"/>
          <p14:tracePt t="95298" x="1927225" y="4443413"/>
          <p14:tracePt t="95314" x="1914525" y="4443413"/>
          <p14:tracePt t="95323" x="1903413" y="4443413"/>
          <p14:tracePt t="95333" x="1878013" y="4443413"/>
          <p14:tracePt t="95337" x="1827213" y="4443413"/>
          <p14:tracePt t="95348" x="1790700" y="4443413"/>
          <p14:tracePt t="95353" x="1739900" y="4443413"/>
          <p14:tracePt t="95364" x="1701800" y="4443413"/>
          <p14:tracePt t="95373" x="1677988" y="4443413"/>
          <p14:tracePt t="95377" x="1627188" y="4443413"/>
          <p14:tracePt t="95387" x="1614488" y="4443413"/>
          <p14:tracePt t="95393" x="1601788" y="4443413"/>
          <p14:tracePt t="95589" x="1589088" y="4454525"/>
          <p14:tracePt t="95615" x="1565275" y="4467225"/>
          <p14:tracePt t="95629" x="1565275" y="4492625"/>
          <p14:tracePt t="95651" x="1552575" y="4505325"/>
          <p14:tracePt t="95665" x="1539875" y="4518025"/>
          <p14:tracePt t="95671" x="1527175" y="4518025"/>
          <p14:tracePt t="95691" x="1527175" y="4530725"/>
          <p14:tracePt t="95695" x="1514475" y="4543425"/>
          <p14:tracePt t="95711" x="1514475" y="4554538"/>
          <p14:tracePt t="95722" x="1501775" y="4554538"/>
          <p14:tracePt t="95751" x="1489075" y="4567238"/>
          <p14:tracePt t="95771" x="1489075" y="4579938"/>
          <p14:tracePt t="95913" x="1476375" y="4592638"/>
          <p14:tracePt t="96043" x="1465263" y="4592638"/>
          <p14:tracePt t="96059" x="1452563" y="4605338"/>
          <p14:tracePt t="96075" x="1439863" y="4618038"/>
          <p14:tracePt t="96085" x="1439863" y="4630738"/>
          <p14:tracePt t="96099" x="1414463" y="4643438"/>
          <p14:tracePt t="96109" x="1401763" y="4656138"/>
          <p14:tracePt t="96115" x="1389063" y="4667250"/>
          <p14:tracePt t="96125" x="1389063" y="4679950"/>
          <p14:tracePt t="96129" x="1376363" y="4679950"/>
          <p14:tracePt t="96149" x="1352550" y="4679950"/>
          <p14:tracePt t="96155" x="1352550" y="4692650"/>
          <p14:tracePt t="96166" x="1339850" y="4692650"/>
          <p14:tracePt t="98071" x="1352550" y="4679950"/>
          <p14:tracePt t="98141" x="1363663" y="4667250"/>
          <p14:tracePt t="98279" x="1363663" y="4656138"/>
          <p14:tracePt t="98323" x="1363663" y="4643438"/>
          <p14:tracePt t="98339" x="1363663" y="4630738"/>
          <p14:tracePt t="98359" x="1376363" y="4618038"/>
          <p14:tracePt t="98561" x="1401763" y="4618038"/>
          <p14:tracePt t="98571" x="1401763" y="4605338"/>
          <p14:tracePt t="98651" x="1414463" y="4605338"/>
          <p14:tracePt t="98727" x="1414463" y="4592638"/>
          <p14:tracePt t="98748" x="1427163" y="4592638"/>
          <p14:tracePt t="98763" x="1427163" y="4579938"/>
          <p14:tracePt t="99121" x="1439863" y="4579938"/>
          <p14:tracePt t="99135" x="1452563" y="4579938"/>
          <p14:tracePt t="99146" x="1465263" y="4579938"/>
          <p14:tracePt t="99171" x="1489075" y="4579938"/>
          <p14:tracePt t="99287" x="1501775" y="4579938"/>
          <p14:tracePt t="99725" x="1539875" y="4567238"/>
          <p14:tracePt t="99735" x="1552575" y="4567238"/>
          <p14:tracePt t="101485" x="1552575" y="4554538"/>
          <p14:tracePt t="101515" x="1565275" y="4543425"/>
          <p14:tracePt t="101545" x="1577975" y="4543425"/>
          <p14:tracePt t="101565" x="1589088" y="4543425"/>
          <p14:tracePt t="101571" x="1601788" y="4543425"/>
          <p14:tracePt t="101582" x="1614488" y="4543425"/>
          <p14:tracePt t="101605" x="1627188" y="4543425"/>
          <p14:tracePt t="101657" x="1627188" y="4554538"/>
          <p14:tracePt t="101681" x="1639888" y="4554538"/>
          <p14:tracePt t="101697" x="1652588" y="4554538"/>
          <p14:tracePt t="101707" x="1665288" y="4567238"/>
          <p14:tracePt t="101731" x="1677988" y="4567238"/>
          <p14:tracePt t="102115" x="1701800" y="4579938"/>
          <p14:tracePt t="102141" x="1701800" y="4592638"/>
          <p14:tracePt t="102195" x="1714500" y="4592638"/>
          <p14:tracePt t="102247" x="1727200" y="4592638"/>
          <p14:tracePt t="102353" x="1739900" y="4592638"/>
          <p14:tracePt t="102407" x="1739900" y="4579938"/>
          <p14:tracePt t="102851" x="1752600" y="4579938"/>
          <p14:tracePt t="102861" x="1765300" y="4579938"/>
          <p14:tracePt t="102867" x="1765300" y="4592638"/>
          <p14:tracePt t="102877" x="1790700" y="4618038"/>
          <p14:tracePt t="102882" x="1814513" y="4618038"/>
          <p14:tracePt t="102891" x="1852613" y="4643438"/>
          <p14:tracePt t="102901" x="1865313" y="4643438"/>
          <p14:tracePt t="102907" x="1890713" y="4643438"/>
          <p14:tracePt t="102977" x="1903413" y="4643438"/>
          <p14:tracePt t="102997" x="1914525" y="4643438"/>
          <p14:tracePt t="103155" x="1914525" y="4630738"/>
          <p14:tracePt t="103169" x="1939925" y="4605338"/>
          <p14:tracePt t="103205" x="1939925" y="4592638"/>
          <p14:tracePt t="103209" x="1939925" y="4579938"/>
          <p14:tracePt t="103239" x="1939925" y="4567238"/>
          <p14:tracePt t="103271" x="1939925" y="4543425"/>
          <p14:tracePt t="103325" x="1952625" y="4530725"/>
          <p14:tracePt t="104123" x="1965325" y="4530725"/>
          <p14:tracePt t="104127" x="1978025" y="4530725"/>
          <p14:tracePt t="104177" x="1990725" y="4530725"/>
          <p14:tracePt t="104184" x="1990725" y="4543425"/>
          <p14:tracePt t="104401" x="1990725" y="4554538"/>
          <p14:tracePt t="104435" x="2003425" y="4554538"/>
          <p14:tracePt t="105227" x="2003425" y="4567238"/>
          <p14:tracePt t="105409" x="1990725" y="4567238"/>
          <p14:tracePt t="105475" x="1990725" y="4579938"/>
          <p14:tracePt t="109459" x="2003425" y="4592638"/>
          <p14:tracePt t="109469" x="2052638" y="4643438"/>
          <p14:tracePt t="109480" x="2152650" y="4679950"/>
          <p14:tracePt t="109486" x="2278063" y="4730750"/>
          <p14:tracePt t="109495" x="2390775" y="4792663"/>
          <p14:tracePt t="109499" x="2478088" y="4830763"/>
          <p14:tracePt t="109509" x="2565400" y="4843463"/>
          <p14:tracePt t="109519" x="2654300" y="4868863"/>
          <p14:tracePt t="109525" x="2754313" y="4879975"/>
          <p14:tracePt t="109536" x="2854325" y="4879975"/>
          <p14:tracePt t="109539" x="2954338" y="4905375"/>
          <p14:tracePt t="109550" x="3041650" y="4905375"/>
          <p14:tracePt t="109559" x="3154363" y="4905375"/>
          <p14:tracePt t="109565" x="3267075" y="4905375"/>
          <p14:tracePt t="109575" x="3379788" y="4905375"/>
          <p14:tracePt t="109579" x="3429000" y="4905375"/>
          <p14:tracePt t="109589" x="3479800" y="4905375"/>
          <p14:tracePt t="109601" x="3530600" y="4905375"/>
          <p14:tracePt t="109605" x="3554413" y="4905375"/>
          <p14:tracePt t="109615" x="3579813" y="4905375"/>
          <p14:tracePt t="109621" x="3605213" y="4930775"/>
          <p14:tracePt t="109632" x="3643313" y="4930775"/>
          <p14:tracePt t="109641" x="3654425" y="4930775"/>
          <p14:tracePt t="109645" x="3692525" y="4930775"/>
          <p14:tracePt t="109655" x="3717925" y="4930775"/>
          <p14:tracePt t="109662" x="3730625" y="4943475"/>
          <p14:tracePt t="109671" x="3743325" y="4943475"/>
          <p14:tracePt t="109682" x="3767138" y="4943475"/>
          <p14:tracePt t="109695" x="3792538" y="4943475"/>
          <p14:tracePt t="109721" x="3805238" y="4956175"/>
          <p14:tracePt t="109737" x="3817938" y="4956175"/>
          <p14:tracePt t="109752" x="3830638" y="4956175"/>
          <p14:tracePt t="109768" x="3843338" y="4956175"/>
          <p14:tracePt t="109781" x="3856038" y="4956175"/>
          <p14:tracePt t="109801" x="3867150" y="4956175"/>
          <p14:tracePt t="109809" x="3879850" y="4956175"/>
          <p14:tracePt t="109821" x="3892550" y="4943475"/>
          <p14:tracePt t="109831" x="3905250" y="4943475"/>
          <p14:tracePt t="109843" x="3917950" y="4930775"/>
          <p14:tracePt t="109847" x="3930650" y="4930775"/>
          <p14:tracePt t="109858" x="3956050" y="4918075"/>
          <p14:tracePt t="109874" x="3979863" y="4905375"/>
          <p14:tracePt t="109883" x="4005263" y="4892675"/>
          <p14:tracePt t="109887" x="4017963" y="4892675"/>
          <p14:tracePt t="109897" x="4030663" y="4879975"/>
          <p14:tracePt t="109903" x="4056063" y="4868863"/>
          <p14:tracePt t="109913" x="4068763" y="4868863"/>
          <p14:tracePt t="109923" x="4081463" y="4868863"/>
          <p14:tracePt t="109930" x="4092575" y="4856163"/>
          <p14:tracePt t="110049" x="4105275" y="4856163"/>
          <p14:tracePt t="110059" x="4117975" y="4843463"/>
          <p14:tracePt t="110075" x="4130675" y="4818063"/>
          <p14:tracePt t="110091" x="4130675" y="4792663"/>
          <p14:tracePt t="110170" x="4130675" y="4779963"/>
          <p14:tracePt t="110195" x="4130675" y="4756150"/>
          <p14:tracePt t="110211" x="4130675" y="4730750"/>
          <p14:tracePt t="110221" x="4130675" y="4705350"/>
          <p14:tracePt t="110231" x="4105275" y="4656138"/>
          <p14:tracePt t="110236" x="4092575" y="4630738"/>
          <p14:tracePt t="110245" x="4056063" y="4605338"/>
          <p14:tracePt t="110252" x="4017963" y="4567238"/>
          <p14:tracePt t="110262" x="3992563" y="4543425"/>
          <p14:tracePt t="110272" x="3968750" y="4543425"/>
          <p14:tracePt t="110275" x="3956050" y="4530725"/>
          <p14:tracePt t="110286" x="3943350" y="4530725"/>
          <p14:tracePt t="110291" x="3917950" y="4518025"/>
          <p14:tracePt t="110318" x="3892550" y="4518025"/>
          <p14:tracePt t="110327" x="3867150" y="4518025"/>
          <p14:tracePt t="110331" x="3843338" y="4518025"/>
          <p14:tracePt t="110341" x="3817938" y="4567238"/>
          <p14:tracePt t="110352" x="3792538" y="4618038"/>
          <p14:tracePt t="110357" x="3767138" y="4667250"/>
          <p14:tracePt t="110368" x="3767138" y="4730750"/>
          <p14:tracePt t="110371" x="3767138" y="4768850"/>
          <p14:tracePt t="110381" x="3767138" y="4818063"/>
          <p14:tracePt t="110393" x="3767138" y="4856163"/>
          <p14:tracePt t="110398" x="3767138" y="4905375"/>
          <p14:tracePt t="110407" x="3767138" y="4918075"/>
          <p14:tracePt t="110413" x="3792538" y="4943475"/>
          <p14:tracePt t="110434" x="3817938" y="4956175"/>
          <p14:tracePt t="110437" x="3817938" y="4968875"/>
          <p14:tracePt t="110453" x="3843338" y="4968875"/>
          <p14:tracePt t="110463" x="3856038" y="4968875"/>
          <p14:tracePt t="110473" x="3867150" y="4968875"/>
          <p14:tracePt t="110477" x="3905250" y="4930775"/>
          <p14:tracePt t="110487" x="3917950" y="4918075"/>
          <p14:tracePt t="110493" x="3930650" y="4856163"/>
          <p14:tracePt t="110504" x="3943350" y="4792663"/>
          <p14:tracePt t="110513" x="3943350" y="4730750"/>
          <p14:tracePt t="110518" x="3943350" y="4656138"/>
          <p14:tracePt t="110529" x="3943350" y="4605338"/>
          <p14:tracePt t="110534" x="3943350" y="4567238"/>
          <p14:tracePt t="110543" x="3943350" y="4543425"/>
          <p14:tracePt t="110553" x="3930650" y="4543425"/>
          <p14:tracePt t="110560" x="3930650" y="4530725"/>
          <p14:tracePt t="110599" x="3917950" y="4530725"/>
          <p14:tracePt t="110623" x="3905250" y="4530725"/>
          <p14:tracePt t="110660" x="3905250" y="4543425"/>
          <p14:tracePt t="110669" x="3905250" y="4567238"/>
          <p14:tracePt t="110675" x="3905250" y="4579938"/>
          <p14:tracePt t="110685" x="3905250" y="4592638"/>
          <p14:tracePt t="110699" x="3917950" y="4618038"/>
          <p14:tracePt t="110709" x="3930650" y="4630738"/>
          <p14:tracePt t="110715" x="3943350" y="4643438"/>
          <p14:tracePt t="110725" x="3956050" y="4643438"/>
          <p14:tracePt t="110736" x="3968750" y="4667250"/>
          <p14:tracePt t="110749" x="3979863" y="4667250"/>
          <p14:tracePt t="110755" x="3992563" y="4667250"/>
          <p14:tracePt t="110776" x="4005263" y="4667250"/>
          <p14:tracePt t="110781" x="4005263" y="4679950"/>
          <p14:tracePt t="110805" x="4030663" y="4679950"/>
          <p14:tracePt t="110865" x="4043363" y="4679950"/>
          <p14:tracePt t="110877" x="4056063" y="4679950"/>
          <p14:tracePt t="110881" x="4068763" y="4667250"/>
          <p14:tracePt t="110891" x="4092575" y="4656138"/>
          <p14:tracePt t="110912" x="4092575" y="4643438"/>
          <p14:tracePt t="110921" x="4105275" y="4618038"/>
          <p14:tracePt t="110952" x="4117975" y="4605338"/>
          <p14:tracePt t="110971" x="4117975" y="4592638"/>
          <p14:tracePt t="110994" x="4117975" y="4579938"/>
          <p14:tracePt t="111124" x="4117975" y="4567238"/>
          <p14:tracePt t="111194" x="4092575" y="4567238"/>
          <p14:tracePt t="111203" x="4081463" y="4605338"/>
          <p14:tracePt t="111216" x="4068763" y="4667250"/>
          <p14:tracePt t="111220" x="4068763" y="4705350"/>
          <p14:tracePt t="111230" x="4068763" y="4730750"/>
          <p14:tracePt t="111235" x="4068763" y="4792663"/>
          <p14:tracePt t="111245" x="4068763" y="4818063"/>
          <p14:tracePt t="111256" x="4068763" y="4843463"/>
          <p14:tracePt t="111259" x="4068763" y="4868863"/>
          <p14:tracePt t="111269" x="4081463" y="4905375"/>
          <p14:tracePt t="111275" x="4092575" y="4905375"/>
          <p14:tracePt t="111285" x="4105275" y="4918075"/>
          <p14:tracePt t="111295" x="4130675" y="4930775"/>
          <p14:tracePt t="111309" x="4143375" y="4930775"/>
          <p14:tracePt t="111325" x="4156075" y="4930775"/>
          <p14:tracePt t="111340" x="4168775" y="4930775"/>
          <p14:tracePt t="111361" x="4181475" y="4930775"/>
          <p14:tracePt t="111365" x="4181475" y="4892675"/>
          <p14:tracePt t="111376" x="4181475" y="4856163"/>
          <p14:tracePt t="111381" x="4181475" y="4830763"/>
          <p14:tracePt t="111391" x="4181475" y="4805363"/>
          <p14:tracePt t="111402" x="4181475" y="4779963"/>
          <p14:tracePt t="111408" x="4181475" y="4743450"/>
          <p14:tracePt t="111417" x="4181475" y="4718050"/>
          <p14:tracePt t="111422" x="4181475" y="4692650"/>
          <p14:tracePt t="111431" x="4181475" y="4679950"/>
          <p14:tracePt t="111438" x="4168775" y="4656138"/>
          <p14:tracePt t="111447" x="4156075" y="4656138"/>
          <p14:tracePt t="111463" x="4156075" y="4643438"/>
          <p14:tracePt t="111483" x="4143375" y="4643438"/>
          <p14:tracePt t="111497" x="4130675" y="4618038"/>
          <p14:tracePt t="111517" x="4117975" y="4618038"/>
          <p14:tracePt t="111538" x="4092575" y="4618038"/>
          <p14:tracePt t="111558" x="4081463" y="4618038"/>
          <p14:tracePt t="111573" x="4056063" y="4630738"/>
          <p14:tracePt t="111579" x="4043363" y="4667250"/>
          <p14:tracePt t="111589" x="4043363" y="4692650"/>
          <p14:tracePt t="111599" x="4043363" y="4730750"/>
          <p14:tracePt t="111604" x="4043363" y="4779963"/>
          <p14:tracePt t="111613" x="4043363" y="4830763"/>
          <p14:tracePt t="111620" x="4043363" y="4868863"/>
          <p14:tracePt t="111629" x="4043363" y="4892675"/>
          <p14:tracePt t="111640" x="4043363" y="4930775"/>
          <p14:tracePt t="111645" x="4068763" y="4943475"/>
          <p14:tracePt t="111655" x="4068763" y="4981575"/>
          <p14:tracePt t="111659" x="4081463" y="4981575"/>
          <p14:tracePt t="111669" x="4092575" y="4992688"/>
          <p14:tracePt t="111705" x="4105275" y="4992688"/>
          <p14:tracePt t="111720" x="4117975" y="4992688"/>
          <p14:tracePt t="111729" x="4130675" y="4992688"/>
          <p14:tracePt t="111735" x="4156075" y="4992688"/>
          <p14:tracePt t="111745" x="4181475" y="4981575"/>
          <p14:tracePt t="111755" x="4181475" y="4956175"/>
          <p14:tracePt t="111759" x="4205288" y="4918075"/>
          <p14:tracePt t="111769" x="4217988" y="4892675"/>
          <p14:tracePt t="111775" x="4217988" y="4856163"/>
          <p14:tracePt t="111785" x="4217988" y="4830763"/>
          <p14:tracePt t="111795" x="4230688" y="4792663"/>
          <p14:tracePt t="111801" x="4230688" y="4768850"/>
          <p14:tracePt t="111811" x="4230688" y="4743450"/>
          <p14:tracePt t="111817" x="4230688" y="4718050"/>
          <p14:tracePt t="111825" x="4230688" y="4692650"/>
          <p14:tracePt t="111836" x="4230688" y="4667250"/>
          <p14:tracePt t="111841" x="4230688" y="4643438"/>
          <p14:tracePt t="111851" x="4230688" y="4630738"/>
          <p14:tracePt t="111856" x="4230688" y="4605338"/>
          <p14:tracePt t="111865" x="4230688" y="4579938"/>
          <p14:tracePt t="111875" x="4217988" y="4567238"/>
          <p14:tracePt t="111891" x="4205288" y="4554538"/>
          <p14:tracePt t="111927" x="4181475" y="4554538"/>
          <p14:tracePt t="111952" x="4156075" y="4554538"/>
          <p14:tracePt t="111968" x="4130675" y="4554538"/>
          <p14:tracePt t="111977" x="4117975" y="4567238"/>
          <p14:tracePt t="111987" x="4117975" y="4605338"/>
          <p14:tracePt t="111991" x="4117975" y="4630738"/>
          <p14:tracePt t="112001" x="4105275" y="4667250"/>
          <p14:tracePt t="112007" x="4092575" y="4679950"/>
          <p14:tracePt t="112017" x="4092575" y="4730750"/>
          <p14:tracePt t="112027" x="4092575" y="4756150"/>
          <p14:tracePt t="112033" x="4092575" y="4792663"/>
          <p14:tracePt t="112043" x="4092575" y="4818063"/>
          <p14:tracePt t="112048" x="4117975" y="4843463"/>
          <p14:tracePt t="112057" x="4117975" y="4856163"/>
          <p14:tracePt t="112067" x="4117975" y="4879975"/>
          <p14:tracePt t="112073" x="4130675" y="4879975"/>
          <p14:tracePt t="112083" x="4143375" y="4892675"/>
          <p14:tracePt t="112123" x="4156075" y="4892675"/>
          <p14:tracePt t="112144" x="4168775" y="4892675"/>
          <p14:tracePt t="112149" x="4181475" y="4892675"/>
          <p14:tracePt t="112160" x="4217988" y="4879975"/>
          <p14:tracePt t="112163" x="4243388" y="4856163"/>
          <p14:tracePt t="112173" x="4256088" y="4818063"/>
          <p14:tracePt t="112183" x="4281488" y="4792663"/>
          <p14:tracePt t="112189" x="4281488" y="4779963"/>
          <p14:tracePt t="112200" x="4281488" y="4743450"/>
          <p14:tracePt t="112204" x="4294188" y="4718050"/>
          <p14:tracePt t="112225" x="4294188" y="4705350"/>
          <p14:tracePt t="112229" x="4294188" y="4692650"/>
          <p14:tracePt t="112245" x="4294188" y="4679950"/>
          <p14:tracePt t="112255" x="4294188" y="4667250"/>
          <p14:tracePt t="112279" x="4294188" y="4656138"/>
          <p14:tracePt t="112285" x="4281488" y="4643438"/>
          <p14:tracePt t="112336" x="4268788" y="4643438"/>
          <p14:tracePt t="112341" x="4256088" y="4643438"/>
          <p14:tracePt t="112356" x="4230688" y="4667250"/>
          <p14:tracePt t="112365" x="4230688" y="4692650"/>
          <p14:tracePt t="112375" x="4230688" y="4718050"/>
          <p14:tracePt t="112381" x="4230688" y="4743450"/>
          <p14:tracePt t="112392" x="4230688" y="4768850"/>
          <p14:tracePt t="112396" x="4243388" y="4805363"/>
          <p14:tracePt t="112406" x="4243388" y="4818063"/>
          <p14:tracePt t="112415" x="4243388" y="4830763"/>
          <p14:tracePt t="112421" x="4256088" y="4830763"/>
          <p14:tracePt t="112432" x="4268788" y="4843463"/>
          <p14:tracePt t="112445" x="4281488" y="4856163"/>
          <p14:tracePt t="112507" x="4281488" y="4830763"/>
          <p14:tracePt t="112511" x="4281488" y="4805363"/>
          <p14:tracePt t="112521" x="4281488" y="4779963"/>
          <p14:tracePt t="112527" x="4281488" y="4756150"/>
          <p14:tracePt t="112547" x="4256088" y="4730750"/>
          <p14:tracePt t="112581" x="4243388" y="4718050"/>
          <p14:tracePt t="112613" x="4230688" y="4718050"/>
          <p14:tracePt t="112623" x="4217988" y="4730750"/>
          <p14:tracePt t="112627" x="4217988" y="4743450"/>
          <p14:tracePt t="112638" x="4217988" y="4756150"/>
          <p14:tracePt t="112647" x="4217988" y="4779963"/>
          <p14:tracePt t="112654" x="4217988" y="4792663"/>
          <p14:tracePt t="112667" x="4217988" y="4805363"/>
          <p14:tracePt t="112694" x="4217988" y="4818063"/>
          <p14:tracePt t="112713" x="4230688" y="4818063"/>
          <p14:tracePt t="112719" x="4243388" y="4818063"/>
          <p14:tracePt t="112729" x="4256088" y="4805363"/>
          <p14:tracePt t="112753" x="4256088" y="4792663"/>
          <p14:tracePt t="112759" x="4256088" y="4779963"/>
          <p14:tracePt t="112809" x="4256088" y="4768850"/>
          <p14:tracePt t="112875" x="4256088" y="4792663"/>
          <p14:tracePt t="112889" x="4256088" y="4818063"/>
          <p14:tracePt t="112896" x="4256088" y="4843463"/>
          <p14:tracePt t="112906" x="4256088" y="4856163"/>
          <p14:tracePt t="112915" x="4256088" y="4868863"/>
          <p14:tracePt t="112931" x="4268788" y="4879975"/>
          <p14:tracePt t="113011" x="4268788" y="4892675"/>
          <p14:tracePt t="113446" x="4256088" y="4905375"/>
          <p14:tracePt t="113455" x="4256088" y="4918075"/>
          <p14:tracePt t="113459" x="4256088" y="4943475"/>
          <p14:tracePt t="113469" x="4256088" y="4968875"/>
          <p14:tracePt t="113480" x="4256088" y="4992688"/>
          <p14:tracePt t="113485" x="4256088" y="5005388"/>
          <p14:tracePt t="113496" x="4256088" y="5018088"/>
          <p14:tracePt t="113499" x="4256088" y="5030788"/>
          <p14:tracePt t="113566" x="4268788" y="5043488"/>
          <p14:tracePt t="113605" x="4268788" y="5030788"/>
          <p14:tracePt t="113611" x="4268788" y="5018088"/>
          <p14:tracePt t="113621" x="4268788" y="4981575"/>
          <p14:tracePt t="113628" x="4268788" y="4943475"/>
          <p14:tracePt t="113637" x="4268788" y="4930775"/>
          <p14:tracePt t="113647" x="4268788" y="4892675"/>
          <p14:tracePt t="113661" x="4256088" y="4868863"/>
          <p14:tracePt t="113667" x="4256088" y="4843463"/>
          <p14:tracePt t="113677" x="4243388" y="4843463"/>
          <p14:tracePt t="113687" x="4230688" y="4818063"/>
          <p14:tracePt t="113692" x="4205288" y="4792663"/>
          <p14:tracePt t="113709" x="4181475" y="4779963"/>
          <p14:tracePt t="113717" x="4168775" y="4768850"/>
          <p14:tracePt t="113949" x="4156075" y="4768850"/>
          <p14:tracePt t="113989" x="4143375" y="4768850"/>
          <p14:tracePt t="114085" x="4156075" y="4768850"/>
          <p14:tracePt t="114095" x="4192588" y="4779963"/>
          <p14:tracePt t="114101" x="4230688" y="4779963"/>
          <p14:tracePt t="114112" x="4268788" y="4779963"/>
          <p14:tracePt t="114115" x="4305300" y="4779963"/>
          <p14:tracePt t="114125" x="4330700" y="4779963"/>
          <p14:tracePt t="114137" x="4356100" y="4779963"/>
          <p14:tracePt t="114221" x="4356100" y="4792663"/>
          <p14:tracePt t="114231" x="4343400" y="4792663"/>
          <p14:tracePt t="114241" x="4305300" y="4805363"/>
          <p14:tracePt t="114247" x="4305300" y="4818063"/>
          <p14:tracePt t="114257" x="4281488" y="4818063"/>
          <p14:tracePt t="114261" x="4268788" y="4818063"/>
          <p14:tracePt t="114741" x="4256088" y="4805363"/>
          <p14:tracePt t="114746" x="4243388" y="4792663"/>
          <p14:tracePt t="114756" x="4230688" y="4779963"/>
          <p14:tracePt t="114761" x="4217988" y="4743450"/>
          <p14:tracePt t="114771" x="4181475" y="4705350"/>
          <p14:tracePt t="114781" x="4143375" y="4679950"/>
          <p14:tracePt t="114787" x="4081463" y="4630738"/>
          <p14:tracePt t="114797" x="4030663" y="4592638"/>
          <p14:tracePt t="114801" x="3968750" y="4579938"/>
          <p14:tracePt t="114812" x="3892550" y="4543425"/>
          <p14:tracePt t="114821" x="3805238" y="4518025"/>
          <p14:tracePt t="114828" x="3743325" y="4492625"/>
          <p14:tracePt t="114837" x="3667125" y="4454525"/>
          <p14:tracePt t="114841" x="3579813" y="4430713"/>
          <p14:tracePt t="114851" x="3541713" y="4418013"/>
          <p14:tracePt t="114862" x="3454400" y="4405313"/>
          <p14:tracePt t="114867" x="3392488" y="4379913"/>
          <p14:tracePt t="114878" x="3341688" y="4354513"/>
          <p14:tracePt t="114881" x="3279775" y="4341813"/>
          <p14:tracePt t="114891" x="3167063" y="4330700"/>
          <p14:tracePt t="114901" x="3092450" y="4318000"/>
          <p14:tracePt t="114907" x="2979738" y="4305300"/>
          <p14:tracePt t="114917" x="2854325" y="4279900"/>
          <p14:tracePt t="114923" x="2703513" y="4267200"/>
          <p14:tracePt t="114933" x="2565400" y="4241800"/>
          <p14:tracePt t="114944" x="2428875" y="4205288"/>
          <p14:tracePt t="114947" x="2328863" y="4205288"/>
          <p14:tracePt t="114957" x="2216150" y="4205288"/>
          <p14:tracePt t="114963" x="2116138" y="4205288"/>
          <p14:tracePt t="114974" x="2003425" y="4205288"/>
          <p14:tracePt t="114983" x="1878013" y="4205288"/>
          <p14:tracePt t="114987" x="1801813" y="4205288"/>
          <p14:tracePt t="114998" x="1727200" y="4205288"/>
          <p14:tracePt t="115003" x="1665288" y="4205288"/>
          <p14:tracePt t="115013" x="1614488" y="4205288"/>
          <p14:tracePt t="115024" x="1589088" y="4205288"/>
          <p14:tracePt t="115029" x="1577975" y="4205288"/>
          <p14:tracePt t="115040" x="1565275" y="4217988"/>
          <p14:tracePt t="115053" x="1552575" y="4217988"/>
          <p14:tracePt t="115064" x="1552575" y="4230688"/>
          <p14:tracePt t="115079" x="1552575" y="4254500"/>
          <p14:tracePt t="115083" x="1552575" y="4279900"/>
          <p14:tracePt t="115093" x="1552575" y="4305300"/>
          <p14:tracePt t="115110" x="1589088" y="4392613"/>
          <p14:tracePt t="115119" x="1614488" y="4418013"/>
          <p14:tracePt t="115125" x="1639888" y="4454525"/>
          <p14:tracePt t="115136" x="1677988" y="4479925"/>
          <p14:tracePt t="115145" x="1701800" y="4505325"/>
          <p14:tracePt t="115150" x="1752600" y="4554538"/>
          <p14:tracePt t="115165" x="1790700" y="4592638"/>
          <p14:tracePt t="115175" x="1801813" y="4605338"/>
          <p14:tracePt t="115185" x="1801813" y="4618038"/>
          <p14:tracePt t="115190" x="1814513" y="4630738"/>
          <p14:tracePt t="115200" x="1827213" y="4630738"/>
          <p14:tracePt t="115207" x="1839913" y="4643438"/>
          <p14:tracePt t="115225" x="1839913" y="4656138"/>
          <p14:tracePt t="115447" x="1852613" y="4656138"/>
          <p14:tracePt t="115473" x="1852613" y="4643438"/>
          <p14:tracePt t="115493" x="1852613" y="4630738"/>
          <p14:tracePt t="115507" x="1852613" y="4618038"/>
          <p14:tracePt t="115524" x="1852613" y="4605338"/>
          <p14:tracePt t="115537" x="1852613" y="4592638"/>
          <p14:tracePt t="115567" x="1852613" y="4579938"/>
          <p14:tracePt t="115587" x="1852613" y="4567238"/>
          <p14:tracePt t="115604" x="1852613" y="4554538"/>
          <p14:tracePt t="115669" x="1852613" y="4530725"/>
          <p14:tracePt t="116763" x="1903413" y="4530725"/>
          <p14:tracePt t="116773" x="2039938" y="4592638"/>
          <p14:tracePt t="116783" x="2228850" y="4643438"/>
          <p14:tracePt t="116789" x="2478088" y="4656138"/>
          <p14:tracePt t="116799" x="2741613" y="4692650"/>
          <p14:tracePt t="116803" x="3028950" y="4743450"/>
          <p14:tracePt t="116813" x="3354388" y="4768850"/>
          <p14:tracePt t="116823" x="3630613" y="4768850"/>
          <p14:tracePt t="116829" x="3930650" y="4768850"/>
          <p14:tracePt t="116840" x="4117975" y="4768850"/>
          <p14:tracePt t="116843" x="4294188" y="4768850"/>
          <p14:tracePt t="116853" x="4443413" y="4768850"/>
          <p14:tracePt t="116863" x="4556125" y="4768850"/>
          <p14:tracePt t="116869" x="4643438" y="4768850"/>
          <p14:tracePt t="116879" x="4732338" y="4756150"/>
          <p14:tracePt t="116884" x="4806950" y="4730750"/>
          <p14:tracePt t="116896" x="4843463" y="4718050"/>
          <p14:tracePt t="116905" x="4894263" y="4718050"/>
          <p14:tracePt t="116909" x="4932363" y="4718050"/>
          <p14:tracePt t="116920" x="4968875" y="4692650"/>
          <p14:tracePt t="116925" x="4994275" y="4692650"/>
          <p14:tracePt t="116935" x="5019675" y="4692650"/>
          <p14:tracePt t="116950" x="5032375" y="4692650"/>
          <p14:tracePt t="116959" x="5045075" y="4692650"/>
          <p14:tracePt t="116990" x="5057775" y="4692650"/>
          <p14:tracePt t="117011" x="5081588" y="4692650"/>
          <p14:tracePt t="117016" x="5094288" y="4692650"/>
          <p14:tracePt t="117025" x="5132388" y="4692650"/>
          <p14:tracePt t="117032" x="5170488" y="4692650"/>
          <p14:tracePt t="117041" x="5219700" y="4656138"/>
          <p14:tracePt t="117051" x="5270500" y="4630738"/>
          <p14:tracePt t="117056" x="5319713" y="4630738"/>
          <p14:tracePt t="117066" x="5357813" y="4630738"/>
          <p14:tracePt t="117072" x="5394325" y="4618038"/>
          <p14:tracePt t="117082" x="5407025" y="4605338"/>
          <p14:tracePt t="117099" x="5419725" y="4605338"/>
          <p14:tracePt t="117213" x="5432425" y="4605338"/>
          <p14:tracePt t="117228" x="5445125" y="4605338"/>
          <p14:tracePt t="117287" x="5432425" y="4579938"/>
          <p14:tracePt t="117307" x="5419725" y="4579938"/>
          <p14:tracePt t="117333" x="5407025" y="4567238"/>
          <p14:tracePt t="117440" x="5407025" y="4543425"/>
          <p14:tracePt t="117455" x="5407025" y="4518025"/>
          <p14:tracePt t="117465" x="5407025" y="4492625"/>
          <p14:tracePt t="117470" x="5407025" y="4454525"/>
          <p14:tracePt t="117479" x="5419725" y="4443413"/>
          <p14:tracePt t="117485" x="5432425" y="4418013"/>
          <p14:tracePt t="117495" x="5445125" y="4405313"/>
          <p14:tracePt t="117509" x="5457825" y="4379913"/>
          <p14:tracePt t="117520" x="5470525" y="4367213"/>
          <p14:tracePt t="117536" x="5470525" y="4354513"/>
          <p14:tracePt t="117566" x="5483225" y="4341813"/>
          <p14:tracePt t="117817" x="5483225" y="4330700"/>
          <p14:tracePt t="117833" x="5495925" y="4305300"/>
          <p14:tracePt t="118457" x="5507038" y="4305300"/>
          <p14:tracePt t="118463" x="5519738" y="4305300"/>
          <p14:tracePt t="118477" x="5532438" y="4305300"/>
          <p14:tracePt t="118533" x="5545138" y="4305300"/>
          <p14:tracePt t="118560" x="5570538" y="4305300"/>
          <p14:tracePt t="119437" x="5570538" y="4292600"/>
          <p14:tracePt t="119564" x="5570538" y="4267200"/>
          <p14:tracePt t="119609" x="5570538" y="4241800"/>
          <p14:tracePt t="120177" x="5570538" y="4230688"/>
          <p14:tracePt t="120187" x="5583238" y="4205288"/>
          <p14:tracePt t="120198" x="5595938" y="4205288"/>
          <p14:tracePt t="120203" x="5619750" y="4205288"/>
          <p14:tracePt t="120214" x="5670550" y="4205288"/>
          <p14:tracePt t="120217" x="5708650" y="4205288"/>
          <p14:tracePt t="120227" x="5732463" y="4205288"/>
          <p14:tracePt t="120239" x="5757863" y="4205288"/>
          <p14:tracePt t="120243" x="5783263" y="4205288"/>
          <p14:tracePt t="120253" x="5808663" y="4205288"/>
          <p14:tracePt t="120259" x="5832475" y="4205288"/>
          <p14:tracePt t="120269" x="5857875" y="4205288"/>
          <p14:tracePt t="120280" x="5870575" y="4205288"/>
          <p14:tracePt t="120283" x="5895975" y="4205288"/>
          <p14:tracePt t="120299" x="5908675" y="4205288"/>
          <p14:tracePt t="120309" x="5921375" y="4205288"/>
          <p14:tracePt t="120320" x="5932488" y="4205288"/>
          <p14:tracePt t="120323" x="5945188" y="4205288"/>
          <p14:tracePt t="120336" x="5957888" y="4205288"/>
          <p14:tracePt t="120349" x="5983288" y="4205288"/>
          <p14:tracePt t="120359" x="6008688" y="4205288"/>
          <p14:tracePt t="120365" x="6045200" y="4205288"/>
          <p14:tracePt t="120375" x="6070600" y="4205288"/>
          <p14:tracePt t="120380" x="6121400" y="4217988"/>
          <p14:tracePt t="120400" x="6170613" y="4217988"/>
          <p14:tracePt t="120416" x="6196013" y="4217988"/>
          <p14:tracePt t="120432" x="6208713" y="4217988"/>
          <p14:tracePt t="120601" x="6221413" y="4230688"/>
          <p14:tracePt t="120621" x="6234113" y="4230688"/>
          <p14:tracePt t="120627" x="6246813" y="4230688"/>
          <p14:tracePt t="120637" x="6270625" y="4230688"/>
          <p14:tracePt t="120647" x="6296025" y="4230688"/>
          <p14:tracePt t="120651" x="6346825" y="4230688"/>
          <p14:tracePt t="120661" x="6383338" y="4230688"/>
          <p14:tracePt t="120667" x="6434138" y="4230688"/>
          <p14:tracePt t="120677" x="6472238" y="4230688"/>
          <p14:tracePt t="120687" x="6521450" y="4230688"/>
          <p14:tracePt t="120693" x="6546850" y="4230688"/>
          <p14:tracePt t="120703" x="6572250" y="4230688"/>
          <p14:tracePt t="120707" x="6584950" y="4230688"/>
          <p14:tracePt t="120717" x="6596063" y="4230688"/>
          <p14:tracePt t="120727" x="6608763" y="4230688"/>
          <p14:tracePt t="120799" x="6621463" y="4230688"/>
          <p14:tracePt t="120809" x="6646863" y="4230688"/>
          <p14:tracePt t="120819" x="6672263" y="4230688"/>
          <p14:tracePt t="120823" x="6696075" y="4230688"/>
          <p14:tracePt t="120833" x="6721475" y="4230688"/>
          <p14:tracePt t="120839" x="6759575" y="4217988"/>
          <p14:tracePt t="120849" x="6784975" y="4217988"/>
          <p14:tracePt t="120859" x="6821488" y="4217988"/>
          <p14:tracePt t="120863" x="6846888" y="4205288"/>
          <p14:tracePt t="120874" x="6872288" y="4205288"/>
          <p14:tracePt t="120880" x="6897688" y="4205288"/>
          <p14:tracePt t="120890" x="6934200" y="4192588"/>
          <p14:tracePt t="120899" x="6972300" y="4179888"/>
          <p14:tracePt t="120903" x="6985000" y="4179888"/>
          <p14:tracePt t="120913" x="7010400" y="4179888"/>
          <p14:tracePt t="120919" x="7021513" y="4179888"/>
          <p14:tracePt t="120929" x="7034213" y="4179888"/>
          <p14:tracePt t="120940" x="7046913" y="4179888"/>
          <p14:tracePt t="120956" x="7072313" y="4179888"/>
          <p14:tracePt t="120959" x="7097713" y="4179888"/>
          <p14:tracePt t="120969" x="7134225" y="4179888"/>
          <p14:tracePt t="120980" x="7159625" y="4179888"/>
          <p14:tracePt t="120986" x="7185025" y="4179888"/>
          <p14:tracePt t="120995" x="7210425" y="4179888"/>
          <p14:tracePt t="121001" x="7235825" y="4179888"/>
          <p14:tracePt t="121011" x="7246938" y="4179888"/>
          <p14:tracePt t="121022" x="7272338" y="4179888"/>
          <p14:tracePt t="121025" x="7285038" y="4179888"/>
          <p14:tracePt t="121041" x="7297738" y="4179888"/>
          <p14:tracePt t="121065" x="7310438" y="4179888"/>
          <p14:tracePt t="121082" x="7323138" y="4179888"/>
          <p14:tracePt t="121095" x="7335838" y="4179888"/>
          <p14:tracePt t="121115" x="7348538" y="4179888"/>
          <p14:tracePt t="121157" x="7272338" y="4205288"/>
          <p14:tracePt t="121161" x="7097713" y="4254500"/>
          <p14:tracePt t="121172" x="6797675" y="4318000"/>
          <p14:tracePt t="121181" x="6434138" y="4379913"/>
          <p14:tracePt t="121188" x="5983288" y="4443413"/>
          <p14:tracePt t="121197" x="5495925" y="4479925"/>
          <p14:tracePt t="121201" x="4994275" y="4554538"/>
          <p14:tracePt t="121211" x="4568825" y="4618038"/>
          <p14:tracePt t="121223" x="4130675" y="4643438"/>
          <p14:tracePt t="121227" x="3479800" y="4643438"/>
          <p14:tracePt t="121238" x="3141663" y="4643438"/>
          <p14:tracePt t="121243" x="2803525" y="4643438"/>
          <p14:tracePt t="121254" x="2554288" y="4643438"/>
          <p14:tracePt t="121263" x="2390775" y="4643438"/>
          <p14:tracePt t="121267" x="2290763" y="4643438"/>
          <p14:tracePt t="121277" x="2203450" y="4643438"/>
          <p14:tracePt t="121283" x="2178050" y="4643438"/>
          <p14:tracePt t="121293" x="2152650" y="4656138"/>
          <p14:tracePt t="121307" x="2139950" y="4656138"/>
          <p14:tracePt t="121489" x="2152650" y="4656138"/>
          <p14:tracePt t="121493" x="2178050" y="4656138"/>
          <p14:tracePt t="121506" x="2203450" y="4656138"/>
          <p14:tracePt t="121509" x="2239963" y="4656138"/>
          <p14:tracePt t="121519" x="2278063" y="4656138"/>
          <p14:tracePt t="121529" x="2339975" y="4656138"/>
          <p14:tracePt t="121535" x="2403475" y="4656138"/>
          <p14:tracePt t="121545" x="2452688" y="4656138"/>
          <p14:tracePt t="121550" x="2490788" y="4656138"/>
          <p14:tracePt t="121559" x="2516188" y="4656138"/>
          <p14:tracePt t="121569" x="2541588" y="4656138"/>
          <p14:tracePt t="121676" x="2528888" y="4643438"/>
          <p14:tracePt t="121681" x="2503488" y="4643438"/>
          <p14:tracePt t="121691" x="2452688" y="4605338"/>
          <p14:tracePt t="121701" x="2403475" y="4567238"/>
          <p14:tracePt t="121705" x="2339975" y="4530725"/>
          <p14:tracePt t="121716" x="2265363" y="4505325"/>
          <p14:tracePt t="121721" x="2190750" y="4479925"/>
          <p14:tracePt t="121732" x="2116138" y="4467225"/>
          <p14:tracePt t="121741" x="2065338" y="4443413"/>
          <p14:tracePt t="121748" x="2027238" y="4430713"/>
          <p14:tracePt t="121757" x="1978025" y="4430713"/>
          <p14:tracePt t="121761" x="1952625" y="4418013"/>
          <p14:tracePt t="121771" x="1939925" y="4418013"/>
          <p14:tracePt t="121792" x="1927225" y="4418013"/>
          <p14:tracePt t="121847" x="1914525" y="4418013"/>
          <p14:tracePt t="121857" x="1903413" y="4405313"/>
          <p14:tracePt t="121907" x="1890713" y="4405313"/>
          <p14:tracePt t="121923" x="1878013" y="4405313"/>
          <p14:tracePt t="121959" x="1852613" y="4405313"/>
          <p14:tracePt t="121973" x="1839913" y="4405313"/>
          <p14:tracePt t="121993" x="1839913" y="4418013"/>
          <p14:tracePt t="122009" x="1839913" y="4443413"/>
          <p14:tracePt t="122013" x="1839913" y="4467225"/>
          <p14:tracePt t="122033" x="1839913" y="4492625"/>
          <p14:tracePt t="122049" x="1839913" y="4505325"/>
          <p14:tracePt t="122053" x="1839913" y="4543425"/>
          <p14:tracePt t="122076" x="1839913" y="4554538"/>
          <p14:tracePt t="122080" x="1852613" y="4554538"/>
          <p14:tracePt t="122089" x="1865313" y="4567238"/>
          <p14:tracePt t="122113" x="1878013" y="4567238"/>
          <p14:tracePt t="122119" x="1903413" y="4567238"/>
          <p14:tracePt t="122135" x="1914525" y="4567238"/>
          <p14:tracePt t="122146" x="1927225" y="4567238"/>
          <p14:tracePt t="122160" x="1939925" y="4567238"/>
          <p14:tracePt t="122169" x="1952625" y="4567238"/>
          <p14:tracePt t="122175" x="1965325" y="4554538"/>
          <p14:tracePt t="122185" x="1978025" y="4554538"/>
          <p14:tracePt t="122195" x="1978025" y="4543425"/>
          <p14:tracePt t="122201" x="1978025" y="4530725"/>
          <p14:tracePt t="122212" x="1978025" y="4518025"/>
          <p14:tracePt t="122225" x="1978025" y="4492625"/>
          <p14:tracePt t="122241" x="1978025" y="4479925"/>
          <p14:tracePt t="122261" x="1978025" y="4467225"/>
          <p14:tracePt t="122297" x="1965325" y="4467225"/>
          <p14:tracePt t="122311" x="1952625" y="4467225"/>
          <p14:tracePt t="122321" x="1914525" y="4467225"/>
          <p14:tracePt t="122337" x="1890713" y="4467225"/>
          <p14:tracePt t="122347" x="1865313" y="4467225"/>
          <p14:tracePt t="122352" x="1852613" y="4467225"/>
          <p14:tracePt t="122361" x="1839913" y="4467225"/>
          <p14:tracePt t="122367" x="1827213" y="4479925"/>
          <p14:tracePt t="122377" x="1827213" y="4505325"/>
          <p14:tracePt t="122387" x="1814513" y="4518025"/>
          <p14:tracePt t="122404" x="1814513" y="4530725"/>
          <p14:tracePt t="122438" x="1814513" y="4543425"/>
          <p14:tracePt t="122519" x="1839913" y="4543425"/>
          <p14:tracePt t="122523" x="1865313" y="4543425"/>
          <p14:tracePt t="122533" x="1903413" y="4543425"/>
          <p14:tracePt t="122539" x="1914525" y="4543425"/>
          <p14:tracePt t="122549" x="1939925" y="4530725"/>
          <p14:tracePt t="122563" x="1952625" y="4505325"/>
          <p14:tracePt t="122665" x="1965325" y="4505325"/>
          <p14:tracePt t="122705" x="1965325" y="4518025"/>
          <p14:tracePt t="122720" x="1965325" y="4530725"/>
          <p14:tracePt t="122729" x="1965325" y="4543425"/>
          <p14:tracePt t="122735" x="1965325" y="4554538"/>
          <p14:tracePt t="122746" x="1978025" y="4567238"/>
          <p14:tracePt t="122749" x="2003425" y="4567238"/>
          <p14:tracePt t="122759" x="2014538" y="4592638"/>
          <p14:tracePt t="122771" x="2027238" y="4592638"/>
          <p14:tracePt t="122775" x="2039938" y="4605338"/>
          <p14:tracePt t="122785" x="2052638" y="4618038"/>
          <p14:tracePt t="122791" x="2078038" y="4618038"/>
          <p14:tracePt t="122801" x="2103438" y="4618038"/>
          <p14:tracePt t="122825" x="2127250" y="4618038"/>
          <p14:tracePt t="122861" x="2139950" y="4605338"/>
          <p14:tracePt t="122877" x="2139950" y="4592638"/>
          <p14:tracePt t="122881" x="2139950" y="4567238"/>
          <p14:tracePt t="122891" x="2127250" y="4554538"/>
          <p14:tracePt t="122907" x="2127250" y="4543425"/>
          <p14:tracePt t="122917" x="2127250" y="4530725"/>
          <p14:tracePt t="122921" x="2116138" y="4518025"/>
          <p14:tracePt t="122941" x="2103438" y="4518025"/>
          <p14:tracePt t="122951" x="2090738" y="4518025"/>
          <p14:tracePt t="122957" x="2078038" y="4518025"/>
          <p14:tracePt t="122984" x="2078038" y="4530725"/>
          <p14:tracePt t="122993" x="2078038" y="4554538"/>
          <p14:tracePt t="122998" x="2078038" y="4567238"/>
          <p14:tracePt t="123007" x="2078038" y="4579938"/>
          <p14:tracePt t="123023" x="2078038" y="4592638"/>
          <p14:tracePt t="123037" x="2078038" y="4605338"/>
          <p14:tracePt t="123047" x="2090738" y="4605338"/>
          <p14:tracePt t="123063" x="2103438" y="4605338"/>
          <p14:tracePt t="123073" x="2116138" y="4605338"/>
          <p14:tracePt t="123079" x="2139950" y="4605338"/>
          <p14:tracePt t="123089" x="2152650" y="4592638"/>
          <p14:tracePt t="123104" x="2165350" y="4567238"/>
          <p14:tracePt t="123114" x="2165350" y="4518025"/>
          <p14:tracePt t="123129" x="2165350" y="4492625"/>
          <p14:tracePt t="123140" x="2165350" y="4467225"/>
          <p14:tracePt t="123143" x="2152650" y="4454525"/>
          <p14:tracePt t="123153" x="2139950" y="4454525"/>
          <p14:tracePt t="123159" x="2116138" y="4454525"/>
          <p14:tracePt t="123169" x="2090738" y="4454525"/>
          <p14:tracePt t="123179" x="2078038" y="4454525"/>
          <p14:tracePt t="123185" x="2039938" y="4454525"/>
          <p14:tracePt t="123200" x="2014538" y="4454525"/>
          <p14:tracePt t="123209" x="2003425" y="4467225"/>
          <p14:tracePt t="123219" x="1990725" y="4479925"/>
          <p14:tracePt t="123223" x="1978025" y="4505325"/>
          <p14:tracePt t="123235" x="1978025" y="4530725"/>
          <p14:tracePt t="123239" x="1978025" y="4543425"/>
          <p14:tracePt t="123250" x="1978025" y="4567238"/>
          <p14:tracePt t="123259" x="1978025" y="4605338"/>
          <p14:tracePt t="123265" x="1978025" y="4618038"/>
          <p14:tracePt t="123276" x="2003425" y="4643438"/>
          <p14:tracePt t="123279" x="2027238" y="4667250"/>
          <p14:tracePt t="123289" x="2052638" y="4692650"/>
          <p14:tracePt t="123300" x="2116138" y="4730750"/>
          <p14:tracePt t="123305" x="2178050" y="4756150"/>
          <p14:tracePt t="123316" x="2278063" y="4805363"/>
          <p14:tracePt t="123319" x="2378075" y="4843463"/>
          <p14:tracePt t="123331" x="2465388" y="4856163"/>
          <p14:tracePt t="123341" x="2578100" y="4892675"/>
          <p14:tracePt t="123345" x="2690813" y="4930775"/>
          <p14:tracePt t="123356" x="2803525" y="4930775"/>
          <p14:tracePt t="123361" x="2928938" y="4956175"/>
          <p14:tracePt t="123371" x="3067050" y="4968875"/>
          <p14:tracePt t="123382" x="3179763" y="4968875"/>
          <p14:tracePt t="123385" x="3279775" y="4968875"/>
          <p14:tracePt t="123395" x="3367088" y="4968875"/>
          <p14:tracePt t="123401" x="3417888" y="4968875"/>
          <p14:tracePt t="123412" x="3454400" y="4968875"/>
          <p14:tracePt t="123427" x="3467100" y="4968875"/>
          <p14:tracePt t="123437" x="3479800" y="4968875"/>
          <p14:tracePt t="123588" x="3479800" y="4956175"/>
          <p14:tracePt t="123598" x="3467100" y="4956175"/>
          <p14:tracePt t="123607" x="3429000" y="4930775"/>
          <p14:tracePt t="123614" x="3417888" y="4918075"/>
          <p14:tracePt t="123623" x="3392488" y="4892675"/>
          <p14:tracePt t="123627" x="3354388" y="4868863"/>
          <p14:tracePt t="123637" x="3328988" y="4856163"/>
          <p14:tracePt t="123648" x="3292475" y="4843463"/>
          <p14:tracePt t="123653" x="3267075" y="4830763"/>
          <p14:tracePt t="123665" x="3228975" y="4805363"/>
          <p14:tracePt t="123667" x="3216275" y="4805363"/>
          <p14:tracePt t="123680" x="3192463" y="4805363"/>
          <p14:tracePt t="123690" x="3154363" y="4779963"/>
          <p14:tracePt t="123709" x="3141663" y="4779963"/>
          <p14:tracePt t="123760" x="3128963" y="4779963"/>
          <p14:tracePt t="123786" x="3116263" y="4779963"/>
          <p14:tracePt t="124081" x="3128963" y="4779963"/>
          <p14:tracePt t="124091" x="3167063" y="4779963"/>
          <p14:tracePt t="124097" x="3216275" y="4779963"/>
          <p14:tracePt t="124108" x="3279775" y="4805363"/>
          <p14:tracePt t="124112" x="3328988" y="4805363"/>
          <p14:tracePt t="124122" x="3379788" y="4805363"/>
          <p14:tracePt t="124131" x="3454400" y="4818063"/>
          <p14:tracePt t="124137" x="3517900" y="4818063"/>
          <p14:tracePt t="124147" x="3554413" y="4818063"/>
          <p14:tracePt t="124154" x="3617913" y="4818063"/>
          <p14:tracePt t="124163" x="3692525" y="4818063"/>
          <p14:tracePt t="124174" x="3756025" y="4818063"/>
          <p14:tracePt t="124177" x="3817938" y="4818063"/>
          <p14:tracePt t="124187" x="3856038" y="4818063"/>
          <p14:tracePt t="124193" x="3905250" y="4818063"/>
          <p14:tracePt t="124203" x="3968750" y="4818063"/>
          <p14:tracePt t="124213" x="4005263" y="4818063"/>
          <p14:tracePt t="124217" x="4056063" y="4818063"/>
          <p14:tracePt t="124227" x="4092575" y="4818063"/>
          <p14:tracePt t="124233" x="4143375" y="4818063"/>
          <p14:tracePt t="124243" x="4168775" y="4818063"/>
          <p14:tracePt t="124253" x="4205288" y="4818063"/>
          <p14:tracePt t="124259" x="4230688" y="4818063"/>
          <p14:tracePt t="124269" x="4256088" y="4818063"/>
          <p14:tracePt t="124274" x="4281488" y="4818063"/>
          <p14:tracePt t="124283" x="4294188" y="4818063"/>
          <p14:tracePt t="124293" x="4305300" y="4818063"/>
          <p14:tracePt t="124299" x="4318000" y="4818063"/>
          <p14:tracePt t="124309" x="4330700" y="4818063"/>
          <p14:tracePt t="124313" x="4356100" y="4818063"/>
          <p14:tracePt t="124335" x="4368800" y="4818063"/>
          <p14:tracePt t="124355" x="4394200" y="4818063"/>
          <p14:tracePt t="124793" x="4394200" y="4830763"/>
          <p14:tracePt t="125131" x="4368800" y="4830763"/>
          <p14:tracePt t="125145" x="4356100" y="4856163"/>
          <p14:tracePt t="125151" x="4343400" y="4856163"/>
          <p14:tracePt t="125171" x="4330700" y="4856163"/>
          <p14:tracePt t="125175" x="4294188" y="4856163"/>
          <p14:tracePt t="125191" x="4281488" y="4856163"/>
          <p14:tracePt t="125201" x="4268788" y="4856163"/>
          <p14:tracePt t="125211" x="4256088" y="4856163"/>
          <p14:tracePt t="125217" x="4243388" y="4856163"/>
          <p14:tracePt t="125227" x="4230688" y="4856163"/>
          <p14:tracePt t="125251" x="4205288" y="4856163"/>
          <p14:tracePt t="125267" x="4181475" y="4856163"/>
          <p14:tracePt t="125271" x="4156075" y="4856163"/>
          <p14:tracePt t="125283" x="4117975" y="4879975"/>
          <p14:tracePt t="125293" x="4092575" y="4892675"/>
          <p14:tracePt t="125298" x="4081463" y="4905375"/>
          <p14:tracePt t="125307" x="4043363" y="4918075"/>
          <p14:tracePt t="125313" x="4017963" y="4918075"/>
          <p14:tracePt t="125324" x="4005263" y="4930775"/>
          <p14:tracePt t="125334" x="3992563" y="4943475"/>
          <p14:tracePt t="125348" x="3979863" y="4956175"/>
          <p14:tracePt t="125354" x="3968750" y="4956175"/>
          <p14:tracePt t="125373" x="3943350" y="4968875"/>
          <p14:tracePt t="125399" x="3930650" y="4981575"/>
          <p14:tracePt t="125414" x="3917950" y="4981575"/>
          <p14:tracePt t="125424" x="3917950" y="4992688"/>
          <p14:tracePt t="125439" x="3905250" y="4992688"/>
          <p14:tracePt t="125443" x="3905250" y="5005388"/>
          <p14:tracePt t="125453" x="3892550" y="5005388"/>
          <p14:tracePt t="125469" x="3867150" y="5005388"/>
          <p14:tracePt t="125480" x="3867150" y="5018088"/>
          <p14:tracePt t="125486" x="3856038" y="5018088"/>
          <p14:tracePt t="125496" x="3856038" y="5030788"/>
          <p14:tracePt t="125509" x="3830638" y="5043488"/>
          <p14:tracePt t="125519" x="3817938" y="5043488"/>
          <p14:tracePt t="125525" x="3805238" y="5056188"/>
          <p14:tracePt t="125535" x="3792538" y="5056188"/>
          <p14:tracePt t="125546" x="3779838" y="5068888"/>
          <p14:tracePt t="125549" x="3767138" y="5081588"/>
          <p14:tracePt t="125565" x="3743325" y="5092700"/>
          <p14:tracePt t="125575" x="3743325" y="5105400"/>
          <p14:tracePt t="125585" x="3730625" y="5105400"/>
          <p14:tracePt t="125589" x="3692525" y="5130800"/>
          <p14:tracePt t="125600" x="3679825" y="5130800"/>
          <p14:tracePt t="125605" x="3654425" y="5156200"/>
          <p14:tracePt t="125615" x="3630613" y="5181600"/>
          <p14:tracePt t="125629" x="3605213" y="5181600"/>
          <p14:tracePt t="125665" x="3592513" y="5181600"/>
          <p14:tracePt t="125873" x="3605213" y="5181600"/>
          <p14:tracePt t="125883" x="3617913" y="5168900"/>
          <p14:tracePt t="125897" x="3617913" y="5156200"/>
          <p14:tracePt t="125908" x="3617913" y="5143500"/>
          <p14:tracePt t="125913" x="3630613" y="5130800"/>
          <p14:tracePt t="125924" x="3630613" y="5118100"/>
          <p14:tracePt t="125933" x="3643313" y="5118100"/>
          <p14:tracePt t="125937" x="3643313" y="5105400"/>
          <p14:tracePt t="125959" x="3643313" y="5092700"/>
          <p14:tracePt t="125963" x="3654425" y="5092700"/>
          <p14:tracePt t="126493" x="3654425" y="5081588"/>
          <p14:tracePt t="127127" x="3667125" y="5068888"/>
          <p14:tracePt t="127472" x="3654425" y="5056188"/>
          <p14:tracePt t="127481" x="3630613" y="5056188"/>
          <p14:tracePt t="127491" x="3592513" y="5056188"/>
          <p14:tracePt t="127497" x="3567113" y="5056188"/>
          <p14:tracePt t="127511" x="3554413" y="5043488"/>
          <p14:tracePt t="127557" x="3554413" y="5030788"/>
          <p14:tracePt t="127568" x="3530600" y="5005388"/>
          <p14:tracePt t="127583" x="3517900" y="4981575"/>
          <p14:tracePt t="127587" x="3505200" y="4968875"/>
          <p14:tracePt t="127597" x="3492500" y="4968875"/>
          <p14:tracePt t="127608" x="3479800" y="4956175"/>
          <p14:tracePt t="127613" x="3467100" y="4956175"/>
          <p14:tracePt t="127624" x="3441700" y="4930775"/>
          <p14:tracePt t="127627" x="3429000" y="4918075"/>
          <p14:tracePt t="127648" x="3417888" y="4892675"/>
          <p14:tracePt t="127663" x="3379788" y="4856163"/>
          <p14:tracePt t="127667" x="3379788" y="4830763"/>
          <p14:tracePt t="127677" x="3379788" y="4805363"/>
          <p14:tracePt t="127687" x="3379788" y="4779963"/>
          <p14:tracePt t="127693" x="3379788" y="4768850"/>
          <p14:tracePt t="127703" x="3405188" y="4743450"/>
          <p14:tracePt t="127708" x="3429000" y="4730750"/>
          <p14:tracePt t="127728" x="3454400" y="4730750"/>
          <p14:tracePt t="127733" x="3479800" y="4730750"/>
          <p14:tracePt t="127743" x="3492500" y="4730750"/>
          <p14:tracePt t="127749" x="3530600" y="4756150"/>
          <p14:tracePt t="127759" x="3554413" y="4805363"/>
          <p14:tracePt t="127769" x="3592513" y="4879975"/>
          <p14:tracePt t="127773" x="3643313" y="4943475"/>
          <p14:tracePt t="127783" x="3654425" y="4992688"/>
          <p14:tracePt t="127791" x="3679825" y="5030788"/>
          <p14:tracePt t="127799" x="3679825" y="5043488"/>
          <p14:tracePt t="128349" x="3692525" y="5043488"/>
          <p14:tracePt t="128353" x="3705225" y="5043488"/>
          <p14:tracePt t="128364" x="3717925" y="5018088"/>
          <p14:tracePt t="128369" x="3730625" y="5018088"/>
          <p14:tracePt t="128379" x="3743325" y="5005388"/>
          <p14:tracePt t="128389" x="3756025" y="4992688"/>
          <p14:tracePt t="128405" x="3756025" y="4981575"/>
          <p14:tracePt t="128456" x="3756025" y="4968875"/>
          <p14:tracePt t="128496" x="3767138" y="4968875"/>
          <p14:tracePt t="128531" x="3767138" y="4956175"/>
          <p14:tracePt t="128616" x="3767138" y="4943475"/>
          <p14:tracePt t="128691" x="3767138" y="4930775"/>
          <p14:tracePt t="128701" x="3756025" y="4930775"/>
          <p14:tracePt t="128721" x="3743325" y="4943475"/>
          <p14:tracePt t="128768" x="3730625" y="4968875"/>
          <p14:tracePt t="128784" x="3717925" y="4968875"/>
          <p14:tracePt t="128963" x="3705225" y="4968875"/>
          <p14:tracePt t="128969" x="3692525" y="4956175"/>
          <p14:tracePt t="128979" x="3667125" y="4930775"/>
          <p14:tracePt t="128993" x="3654425" y="4905375"/>
          <p14:tracePt t="129006" x="3630613" y="4892675"/>
          <p14:tracePt t="129019" x="3630613" y="4879975"/>
          <p14:tracePt t="129039" x="3617913" y="4879975"/>
          <p14:tracePt t="129049" x="3605213" y="4879975"/>
          <p14:tracePt t="129056" x="3579813" y="4856163"/>
          <p14:tracePt t="129065" x="3541713" y="4856163"/>
          <p14:tracePt t="129069" x="3454400" y="4856163"/>
          <p14:tracePt t="129079" x="3392488" y="4856163"/>
          <p14:tracePt t="129090" x="3292475" y="4856163"/>
          <p14:tracePt t="129095" x="3205163" y="4856163"/>
          <p14:tracePt t="129105" x="3103563" y="4856163"/>
          <p14:tracePt t="129111" x="3028950" y="4856163"/>
          <p14:tracePt t="129121" x="2967038" y="4856163"/>
          <p14:tracePt t="129131" x="2941638" y="4856163"/>
          <p14:tracePt t="129145" x="2916238" y="4856163"/>
          <p14:tracePt t="129151" x="2890838" y="4856163"/>
          <p14:tracePt t="129161" x="2867025" y="4856163"/>
          <p14:tracePt t="129171" x="2841625" y="4856163"/>
          <p14:tracePt t="129211" x="2816225" y="4856163"/>
          <p14:tracePt t="129238" x="2803525" y="4856163"/>
          <p14:tracePt t="129247" x="2778125" y="4856163"/>
          <p14:tracePt t="129251" x="2741613" y="4856163"/>
          <p14:tracePt t="129261" x="2690813" y="4856163"/>
          <p14:tracePt t="129267" x="2616200" y="4856163"/>
          <p14:tracePt t="129277" x="2590800" y="4856163"/>
          <p14:tracePt t="129287" x="2554288" y="4856163"/>
          <p14:tracePt t="129292" x="2503488" y="4856163"/>
          <p14:tracePt t="129301" x="2478088" y="4856163"/>
          <p14:tracePt t="129312" x="2416175" y="4856163"/>
          <p14:tracePt t="129317" x="2365375" y="4856163"/>
          <p14:tracePt t="129328" x="2278063" y="4856163"/>
          <p14:tracePt t="129331" x="2216150" y="4856163"/>
          <p14:tracePt t="129342" x="2127250" y="4856163"/>
          <p14:tracePt t="129351" x="2027238" y="4856163"/>
          <p14:tracePt t="129358" x="1952625" y="4856163"/>
          <p14:tracePt t="129367" x="1890713" y="4856163"/>
          <p14:tracePt t="129371" x="1801813" y="4856163"/>
          <p14:tracePt t="129381" x="1739900" y="4856163"/>
          <p14:tracePt t="129391" x="1639888" y="4856163"/>
          <p14:tracePt t="129397" x="1552575" y="4856163"/>
          <p14:tracePt t="129408" x="1452563" y="4818063"/>
          <p14:tracePt t="129414" x="1363663" y="4805363"/>
          <p14:tracePt t="129424" x="1289050" y="4768850"/>
          <p14:tracePt t="129427" x="1201738" y="4743450"/>
          <p14:tracePt t="129437" x="1150938" y="4730750"/>
          <p14:tracePt t="129449" x="1076325" y="4692650"/>
          <p14:tracePt t="129453" x="963613" y="4656138"/>
          <p14:tracePt t="129463" x="863600" y="4592638"/>
          <p14:tracePt t="129470" x="750888" y="4543425"/>
          <p14:tracePt t="129479" x="588963" y="4454525"/>
          <p14:tracePt t="129490" x="387350" y="4318000"/>
          <p14:tracePt t="129493" x="212725" y="4179888"/>
          <p14:tracePt t="129504" x="25400" y="4017963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30516"/>
            <a:ext cx="6783224" cy="48728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length()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1079" y="822961"/>
            <a:ext cx="8590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method returns the length (character count) of the sequence of characters currently represented by this object.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4217" y="1789611"/>
            <a:ext cx="5225143" cy="48593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StringBufferDemo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public static void main(String[]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{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buff = new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("Tutorials");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("length = " +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buff.length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buff = new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("length = " +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buff.length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75270" y="3304903"/>
            <a:ext cx="2878181" cy="14238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length = 9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length = 0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4F127-CBFF-C780-615D-AB4CAE2CB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42"/>
    </mc:Choice>
    <mc:Fallback xmlns="">
      <p:transition spd="slow" advTm="139042"/>
    </mc:Fallback>
  </mc:AlternateContent>
  <p:extLst>
    <p:ext uri="{3A86A75C-4F4B-4683-9AE1-C65F6400EC91}">
      <p14:laserTraceLst xmlns:p14="http://schemas.microsoft.com/office/powerpoint/2010/main">
        <p14:tracePtLst>
          <p14:tracePt t="11390" x="2352675" y="6807200"/>
          <p14:tracePt t="11394" x="2378075" y="6783388"/>
          <p14:tracePt t="11404" x="2428875" y="6719888"/>
          <p14:tracePt t="11415" x="2465388" y="6683375"/>
          <p14:tracePt t="11420" x="2516188" y="6607175"/>
          <p14:tracePt t="11431" x="2590800" y="6507163"/>
          <p14:tracePt t="11436" x="2641600" y="6432550"/>
          <p14:tracePt t="11447" x="2667000" y="6394450"/>
          <p14:tracePt t="11456" x="2690813" y="6370638"/>
          <p14:tracePt t="11460" x="2690813" y="6357938"/>
          <p14:tracePt t="11470" x="2703513" y="6345238"/>
          <p14:tracePt t="11516" x="2716213" y="6345238"/>
          <p14:tracePt t="11526" x="2767013" y="6332538"/>
          <p14:tracePt t="11532" x="2828925" y="6307138"/>
          <p14:tracePt t="11542" x="2916238" y="6269038"/>
          <p14:tracePt t="11547" x="3041650" y="6207125"/>
          <p14:tracePt t="11556" x="3079750" y="6169025"/>
          <p14:tracePt t="11566" x="3103563" y="6157913"/>
          <p14:tracePt t="11572" x="3103563" y="6119813"/>
          <p14:tracePt t="11582" x="3128963" y="6081713"/>
          <p14:tracePt t="11586" x="3128963" y="6032500"/>
          <p14:tracePt t="11597" x="3128963" y="5969000"/>
          <p14:tracePt t="11606" x="3128963" y="5932488"/>
          <p14:tracePt t="11612" x="3128963" y="5868988"/>
          <p14:tracePt t="11622" x="3128963" y="5768975"/>
          <p14:tracePt t="11628" x="3128963" y="5694363"/>
          <p14:tracePt t="11638" x="3128963" y="5630863"/>
          <p14:tracePt t="11648" x="3128963" y="5507038"/>
          <p14:tracePt t="11652" x="3128963" y="5430838"/>
          <p14:tracePt t="11662" x="3128963" y="5356225"/>
          <p14:tracePt t="11668" x="3128963" y="5305425"/>
          <p14:tracePt t="11678" x="3128963" y="5243513"/>
          <p14:tracePt t="11688" x="3128963" y="5168900"/>
          <p14:tracePt t="11692" x="3103563" y="5130800"/>
          <p14:tracePt t="11702" x="3092450" y="5043488"/>
          <p14:tracePt t="11708" x="3067050" y="4956175"/>
          <p14:tracePt t="11718" x="3028950" y="4879975"/>
          <p14:tracePt t="11728" x="3016250" y="4792663"/>
          <p14:tracePt t="11732" x="2979738" y="4692650"/>
          <p14:tracePt t="11742" x="2916238" y="4579938"/>
          <p14:tracePt t="11748" x="2890838" y="4505325"/>
          <p14:tracePt t="11758" x="2854325" y="4405313"/>
          <p14:tracePt t="11768" x="2803525" y="4292600"/>
          <p14:tracePt t="11772" x="2767013" y="4205288"/>
          <p14:tracePt t="11784" x="2716213" y="4105275"/>
          <p14:tracePt t="11788" x="2667000" y="3979863"/>
          <p14:tracePt t="11798" x="2578100" y="3854450"/>
          <p14:tracePt t="11808" x="2541588" y="3767138"/>
          <p14:tracePt t="11815" x="2465388" y="3641725"/>
          <p14:tracePt t="11824" x="2428875" y="3567113"/>
          <p14:tracePt t="11828" x="2365375" y="3490913"/>
          <p14:tracePt t="11838" x="2278063" y="3403600"/>
          <p14:tracePt t="11848" x="2252663" y="3354388"/>
          <p14:tracePt t="11854" x="2216150" y="3328988"/>
          <p14:tracePt t="11865" x="2216150" y="3316288"/>
          <p14:tracePt t="11870" x="2203450" y="3303588"/>
          <p14:tracePt t="11881" x="2178050" y="3290888"/>
          <p14:tracePt t="11894" x="2165350" y="3278188"/>
          <p14:tracePt t="11904" x="2152650" y="3278188"/>
          <p14:tracePt t="11931" x="2152650" y="3267075"/>
          <p14:tracePt t="11954" x="2139950" y="3254375"/>
          <p14:tracePt t="11970" x="2139950" y="3228975"/>
          <p14:tracePt t="11981" x="2139950" y="3216275"/>
          <p14:tracePt t="11986" x="2152650" y="3178175"/>
          <p14:tracePt t="11998" x="2165350" y="3154363"/>
          <p14:tracePt t="12000" x="2178050" y="3128963"/>
          <p14:tracePt t="12010" x="2203450" y="3090863"/>
          <p14:tracePt t="12020" x="2216150" y="3054350"/>
          <p14:tracePt t="12026" x="2239963" y="3041650"/>
          <p14:tracePt t="12036" x="2265363" y="3016250"/>
          <p14:tracePt t="12040" x="2303463" y="2990850"/>
          <p14:tracePt t="12050" x="2378075" y="2965450"/>
          <p14:tracePt t="12060" x="2465388" y="2952750"/>
          <p14:tracePt t="12066" x="2528888" y="2952750"/>
          <p14:tracePt t="12076" x="2641600" y="2928938"/>
          <p14:tracePt t="12081" x="2716213" y="2928938"/>
          <p14:tracePt t="12090" x="2841625" y="2928938"/>
          <p14:tracePt t="12100" x="2890838" y="2928938"/>
          <p14:tracePt t="12106" x="3016250" y="2928938"/>
          <p14:tracePt t="12116" x="3154363" y="3003550"/>
          <p14:tracePt t="12122" x="3317875" y="3041650"/>
          <p14:tracePt t="12132" x="3479800" y="3078163"/>
          <p14:tracePt t="12142" x="3630613" y="3128963"/>
          <p14:tracePt t="12147" x="3767138" y="3178175"/>
          <p14:tracePt t="12156" x="3879850" y="3254375"/>
          <p14:tracePt t="12163" x="3979863" y="3278188"/>
          <p14:tracePt t="12172" x="4043363" y="3341688"/>
          <p14:tracePt t="12182" x="4117975" y="3390900"/>
          <p14:tracePt t="12186" x="4156075" y="3416300"/>
          <p14:tracePt t="12196" x="4192588" y="3467100"/>
          <p14:tracePt t="12202" x="4217988" y="3490913"/>
          <p14:tracePt t="12214" x="4230688" y="3516313"/>
          <p14:tracePt t="12222" x="4256088" y="3554413"/>
          <p14:tracePt t="12229" x="4256088" y="3579813"/>
          <p14:tracePt t="12238" x="4281488" y="3629025"/>
          <p14:tracePt t="12242" x="4281488" y="3667125"/>
          <p14:tracePt t="12252" x="4281488" y="3729038"/>
          <p14:tracePt t="12264" x="4281488" y="3779838"/>
          <p14:tracePt t="12268" x="4281488" y="3816350"/>
          <p14:tracePt t="12278" x="4281488" y="3879850"/>
          <p14:tracePt t="12282" x="4281488" y="3905250"/>
          <p14:tracePt t="12292" x="4281488" y="3954463"/>
          <p14:tracePt t="12302" x="4268788" y="4005263"/>
          <p14:tracePt t="12308" x="4217988" y="4041775"/>
          <p14:tracePt t="12318" x="4192588" y="4079875"/>
          <p14:tracePt t="12324" x="4056063" y="4141788"/>
          <p14:tracePt t="12334" x="3992563" y="4154488"/>
          <p14:tracePt t="12342" x="3917950" y="4192588"/>
          <p14:tracePt t="12348" x="3867150" y="4217988"/>
          <p14:tracePt t="12358" x="3830638" y="4217988"/>
          <p14:tracePt t="12368" x="3779838" y="4217988"/>
          <p14:tracePt t="12372" x="3717925" y="4217988"/>
          <p14:tracePt t="12382" x="3630613" y="4217988"/>
          <p14:tracePt t="12388" x="3530600" y="4217988"/>
          <p14:tracePt t="12398" x="3405188" y="4217988"/>
          <p14:tracePt t="12408" x="3328988" y="4217988"/>
          <p14:tracePt t="12414" x="3216275" y="4179888"/>
          <p14:tracePt t="12424" x="3179763" y="4154488"/>
          <p14:tracePt t="12428" x="3128963" y="4141788"/>
          <p14:tracePt t="12438" x="3079750" y="4117975"/>
          <p14:tracePt t="12448" x="3067050" y="4092575"/>
          <p14:tracePt t="12454" x="3067050" y="4079875"/>
          <p14:tracePt t="12464" x="3054350" y="4029075"/>
          <p14:tracePt t="12468" x="3054350" y="3929063"/>
          <p14:tracePt t="12478" x="3054350" y="3792538"/>
          <p14:tracePt t="12488" x="3054350" y="3679825"/>
          <p14:tracePt t="12494" x="3092450" y="3516313"/>
          <p14:tracePt t="12504" x="3128963" y="3403600"/>
          <p14:tracePt t="12508" x="3228975" y="3216275"/>
          <p14:tracePt t="12518" x="3305175" y="3128963"/>
          <p14:tracePt t="12528" x="3367088" y="3054350"/>
          <p14:tracePt t="12534" x="3479800" y="2965450"/>
          <p14:tracePt t="12544" x="3605213" y="2890838"/>
          <p14:tracePt t="12548" x="3692525" y="2840038"/>
          <p14:tracePt t="12558" x="3817938" y="2803525"/>
          <p14:tracePt t="12568" x="3930650" y="2778125"/>
          <p14:tracePt t="12574" x="4030663" y="2765425"/>
          <p14:tracePt t="12584" x="4143375" y="2740025"/>
          <p14:tracePt t="12590" x="4243388" y="2740025"/>
          <p14:tracePt t="12600" x="4318000" y="2740025"/>
          <p14:tracePt t="12610" x="4418013" y="2740025"/>
          <p14:tracePt t="12614" x="4494213" y="2740025"/>
          <p14:tracePt t="12624" x="4543425" y="2740025"/>
          <p14:tracePt t="12631" x="4594225" y="2740025"/>
          <p14:tracePt t="12640" x="4643438" y="2765425"/>
          <p14:tracePt t="12650" x="4668838" y="2765425"/>
          <p14:tracePt t="12700" x="4643438" y="2765425"/>
          <p14:tracePt t="12706" x="4568825" y="2765425"/>
          <p14:tracePt t="12716" x="4443413" y="2728913"/>
          <p14:tracePt t="12726" x="4318000" y="2640013"/>
          <p14:tracePt t="12731" x="4192588" y="2552700"/>
          <p14:tracePt t="12740" x="4005263" y="2403475"/>
          <p14:tracePt t="12747" x="3756025" y="2214563"/>
          <p14:tracePt t="12756" x="3567113" y="2039938"/>
          <p14:tracePt t="12766" x="3479800" y="1927225"/>
          <p14:tracePt t="12770" x="3405188" y="1839913"/>
          <p14:tracePt t="12782" x="3354388" y="1765300"/>
          <p14:tracePt t="12786" x="3317875" y="1676400"/>
          <p14:tracePt t="12797" x="3292475" y="1614488"/>
          <p14:tracePt t="12806" x="3254375" y="1539875"/>
          <p14:tracePt t="12814" x="3216275" y="1489075"/>
          <p14:tracePt t="12822" x="3141663" y="1414463"/>
          <p14:tracePt t="12826" x="3103563" y="1339850"/>
          <p14:tracePt t="12836" x="3028950" y="1289050"/>
          <p14:tracePt t="12847" x="2903538" y="1214438"/>
          <p14:tracePt t="12852" x="2790825" y="1150938"/>
          <p14:tracePt t="12863" x="2654300" y="1076325"/>
          <p14:tracePt t="12866" x="2503488" y="1025525"/>
          <p14:tracePt t="12876" x="2378075" y="989013"/>
          <p14:tracePt t="12886" x="2278063" y="912813"/>
          <p14:tracePt t="12892" x="2165350" y="876300"/>
          <p14:tracePt t="12902" x="2078038" y="838200"/>
          <p14:tracePt t="12906" x="2003425" y="801688"/>
          <p14:tracePt t="12916" x="1927225" y="788988"/>
          <p14:tracePt t="12926" x="1903413" y="776288"/>
          <p14:tracePt t="12932" x="1890713" y="763588"/>
          <p14:tracePt t="12942" x="1878013" y="763588"/>
          <p14:tracePt t="13058" x="1865313" y="776288"/>
          <p14:tracePt t="13068" x="1865313" y="801688"/>
          <p14:tracePt t="13084" x="1852613" y="812800"/>
          <p14:tracePt t="13094" x="1839913" y="825500"/>
          <p14:tracePt t="13098" x="1839913" y="838200"/>
          <p14:tracePt t="13108" x="1827213" y="838200"/>
          <p14:tracePt t="13124" x="1827213" y="850900"/>
          <p14:tracePt t="13184" x="1827213" y="863600"/>
          <p14:tracePt t="13250" x="1827213" y="901700"/>
          <p14:tracePt t="13254" x="1890713" y="901700"/>
          <p14:tracePt t="13264" x="2127250" y="938213"/>
          <p14:tracePt t="13270" x="2403475" y="950913"/>
          <p14:tracePt t="13280" x="2741613" y="950913"/>
          <p14:tracePt t="13290" x="3154363" y="950913"/>
          <p14:tracePt t="13297" x="3567113" y="950913"/>
          <p14:tracePt t="13306" x="3830638" y="950913"/>
          <p14:tracePt t="13310" x="4005263" y="950913"/>
          <p14:tracePt t="13320" x="4056063" y="950913"/>
          <p14:tracePt t="13360" x="3956050" y="950913"/>
          <p14:tracePt t="13366" x="3692525" y="938213"/>
          <p14:tracePt t="13376" x="3292475" y="938213"/>
          <p14:tracePt t="13382" x="2616200" y="938213"/>
          <p14:tracePt t="13392" x="1965325" y="938213"/>
          <p14:tracePt t="13402" x="1352550" y="950913"/>
          <p14:tracePt t="13406" x="788988" y="1050925"/>
          <p14:tracePt t="13416" x="325438" y="1114425"/>
          <p14:tracePt t="13422" x="74613" y="1150938"/>
          <p14:tracePt t="13522" x="488950" y="1189038"/>
          <p14:tracePt t="13528" x="825500" y="1189038"/>
          <p14:tracePt t="13538" x="1139825" y="1189038"/>
          <p14:tracePt t="13542" x="1414463" y="1189038"/>
          <p14:tracePt t="13552" x="1714500" y="1189038"/>
          <p14:tracePt t="13563" x="1903413" y="1189038"/>
          <p14:tracePt t="13568" x="2014538" y="1189038"/>
          <p14:tracePt t="13578" x="2116138" y="1189038"/>
          <p14:tracePt t="13584" x="2152650" y="1189038"/>
          <p14:tracePt t="13595" x="2165350" y="1189038"/>
          <p14:tracePt t="13608" x="2178050" y="1189038"/>
          <p14:tracePt t="13638" x="2178050" y="1201738"/>
          <p14:tracePt t="13644" x="2178050" y="1227138"/>
          <p14:tracePt t="13664" x="2165350" y="1263650"/>
          <p14:tracePt t="13668" x="2139950" y="1276350"/>
          <p14:tracePt t="13679" x="2127250" y="1289050"/>
          <p14:tracePt t="13684" x="2103438" y="1314450"/>
          <p14:tracePt t="13695" x="2090738" y="1314450"/>
          <p14:tracePt t="13704" x="2078038" y="1327150"/>
          <p14:tracePt t="13708" x="2052638" y="1363663"/>
          <p14:tracePt t="13718" x="2027238" y="1363663"/>
          <p14:tracePt t="13724" x="2027238" y="1376363"/>
          <p14:tracePt t="13734" x="2014538" y="1389063"/>
          <p14:tracePt t="13745" x="2003425" y="1414463"/>
          <p14:tracePt t="13761" x="2003425" y="1427163"/>
          <p14:tracePt t="13774" x="2003425" y="1450975"/>
          <p14:tracePt t="13790" x="2003425" y="1463675"/>
          <p14:tracePt t="13800" x="2003425" y="1476375"/>
          <p14:tracePt t="13814" x="2003425" y="1501775"/>
          <p14:tracePt t="13824" x="2003425" y="1527175"/>
          <p14:tracePt t="13830" x="2090738" y="1563688"/>
          <p14:tracePt t="13840" x="2178050" y="1601788"/>
          <p14:tracePt t="13845" x="2303463" y="1652588"/>
          <p14:tracePt t="13856" x="2403475" y="1689100"/>
          <p14:tracePt t="13866" x="2528888" y="1739900"/>
          <p14:tracePt t="13870" x="2616200" y="1789113"/>
          <p14:tracePt t="13880" x="2703513" y="1839913"/>
          <p14:tracePt t="13886" x="2767013" y="1889125"/>
          <p14:tracePt t="13896" x="2841625" y="1939925"/>
          <p14:tracePt t="13906" x="2890838" y="2001838"/>
          <p14:tracePt t="13910" x="2928938" y="2052638"/>
          <p14:tracePt t="13920" x="2967038" y="2165350"/>
          <p14:tracePt t="13926" x="3003550" y="2239963"/>
          <p14:tracePt t="13936" x="3054350" y="2339975"/>
          <p14:tracePt t="13946" x="3092450" y="2465388"/>
          <p14:tracePt t="13963" x="3167063" y="2716213"/>
          <p14:tracePt t="13966" x="3205163" y="2840038"/>
          <p14:tracePt t="13976" x="3228975" y="2941638"/>
          <p14:tracePt t="13986" x="3241675" y="3078163"/>
          <p14:tracePt t="13992" x="3267075" y="3165475"/>
          <p14:tracePt t="14002" x="3279775" y="3267075"/>
          <p14:tracePt t="14006" x="3279775" y="3354388"/>
          <p14:tracePt t="14016" x="3305175" y="3441700"/>
          <p14:tracePt t="14026" x="3317875" y="3490913"/>
          <p14:tracePt t="14032" x="3317875" y="3567113"/>
          <p14:tracePt t="14042" x="3317875" y="3590925"/>
          <p14:tracePt t="14046" x="3317875" y="3603625"/>
          <p14:tracePt t="14058" x="3317875" y="3629025"/>
          <p14:tracePt t="14068" x="3317875" y="3654425"/>
          <p14:tracePt t="14072" x="3317875" y="3667125"/>
          <p14:tracePt t="14082" x="3317875" y="3679825"/>
          <p14:tracePt t="14088" x="3317875" y="3692525"/>
          <p14:tracePt t="14098" x="3317875" y="3703638"/>
          <p14:tracePt t="14108" x="3317875" y="3729038"/>
          <p14:tracePt t="14113" x="3317875" y="3741738"/>
          <p14:tracePt t="14129" x="3328988" y="3767138"/>
          <p14:tracePt t="14184" x="3341688" y="3779838"/>
          <p14:tracePt t="14198" x="3354388" y="3803650"/>
          <p14:tracePt t="14208" x="3367088" y="3816350"/>
          <p14:tracePt t="14218" x="3367088" y="3829050"/>
          <p14:tracePt t="14224" x="3379788" y="3841750"/>
          <p14:tracePt t="14234" x="3392488" y="3867150"/>
          <p14:tracePt t="14238" x="3392488" y="3879850"/>
          <p14:tracePt t="14248" x="3405188" y="3892550"/>
          <p14:tracePt t="14258" x="3417888" y="3905250"/>
          <p14:tracePt t="14492" x="3417888" y="3916363"/>
          <p14:tracePt t="14512" x="3429000" y="3916363"/>
          <p14:tracePt t="14516" x="3441700" y="3916363"/>
          <p14:tracePt t="14526" x="3467100" y="3916363"/>
          <p14:tracePt t="14536" x="3479800" y="3916363"/>
          <p14:tracePt t="14542" x="3492500" y="3916363"/>
          <p14:tracePt t="14552" x="3505200" y="3916363"/>
          <p14:tracePt t="14576" x="3517900" y="3916363"/>
          <p14:tracePt t="14616" x="3541713" y="3929063"/>
          <p14:tracePt t="14638" x="3567113" y="3941763"/>
          <p14:tracePt t="14642" x="3579813" y="3954463"/>
          <p14:tracePt t="14652" x="3592513" y="3967163"/>
          <p14:tracePt t="14658" x="3617913" y="3992563"/>
          <p14:tracePt t="14668" x="3643313" y="3992563"/>
          <p14:tracePt t="14679" x="3667125" y="4029075"/>
          <p14:tracePt t="14682" x="3717925" y="4041775"/>
          <p14:tracePt t="14692" x="3730625" y="4067175"/>
          <p14:tracePt t="14698" x="3743325" y="4067175"/>
          <p14:tracePt t="14708" x="3756025" y="4079875"/>
          <p14:tracePt t="14718" x="3767138" y="4079875"/>
          <p14:tracePt t="14724" x="3779838" y="4092575"/>
          <p14:tracePt t="14864" x="3779838" y="4079875"/>
          <p14:tracePt t="14874" x="3792538" y="4079875"/>
          <p14:tracePt t="14880" x="3792538" y="4067175"/>
          <p14:tracePt t="15186" x="3805238" y="4067175"/>
          <p14:tracePt t="15222" x="3817938" y="4067175"/>
          <p14:tracePt t="15242" x="3830638" y="4067175"/>
          <p14:tracePt t="15258" x="3843338" y="4067175"/>
          <p14:tracePt t="15288" x="3856038" y="4067175"/>
          <p14:tracePt t="15302" x="3867150" y="4067175"/>
          <p14:tracePt t="15418" x="3879850" y="4054475"/>
          <p14:tracePt t="15430" x="3879850" y="4041775"/>
          <p14:tracePt t="15434" x="3892550" y="4017963"/>
          <p14:tracePt t="15445" x="3905250" y="3992563"/>
          <p14:tracePt t="15450" x="3917950" y="3941763"/>
          <p14:tracePt t="15461" x="3943350" y="3905250"/>
          <p14:tracePt t="15470" x="3956050" y="3841750"/>
          <p14:tracePt t="15474" x="3968750" y="3792538"/>
          <p14:tracePt t="15484" x="3968750" y="3729038"/>
          <p14:tracePt t="15490" x="4005263" y="3654425"/>
          <p14:tracePt t="15500" x="4030663" y="3579813"/>
          <p14:tracePt t="15511" x="4030663" y="3441700"/>
          <p14:tracePt t="15514" x="4043363" y="3341688"/>
          <p14:tracePt t="15524" x="4043363" y="3254375"/>
          <p14:tracePt t="15530" x="4043363" y="3178175"/>
          <p14:tracePt t="15540" x="4043363" y="3090863"/>
          <p14:tracePt t="15550" x="4043363" y="3041650"/>
          <p14:tracePt t="15554" x="4005263" y="2928938"/>
          <p14:tracePt t="15564" x="4005263" y="2916238"/>
          <p14:tracePt t="15570" x="3956050" y="2865438"/>
          <p14:tracePt t="15580" x="3917950" y="2803525"/>
          <p14:tracePt t="15590" x="3856038" y="2740025"/>
          <p14:tracePt t="15596" x="3792538" y="2728913"/>
          <p14:tracePt t="15606" x="3692525" y="2690813"/>
          <p14:tracePt t="15611" x="3567113" y="2665413"/>
          <p14:tracePt t="15620" x="3441700" y="2652713"/>
          <p14:tracePt t="15630" x="3305175" y="2652713"/>
          <p14:tracePt t="15636" x="3154363" y="2652713"/>
          <p14:tracePt t="15646" x="3041650" y="2652713"/>
          <p14:tracePt t="15652" x="2867025" y="2678113"/>
          <p14:tracePt t="15662" x="2741613" y="2752725"/>
          <p14:tracePt t="15672" x="2641600" y="2852738"/>
          <p14:tracePt t="15677" x="2541588" y="2941638"/>
          <p14:tracePt t="15686" x="2465388" y="3065463"/>
          <p14:tracePt t="15693" x="2403475" y="3165475"/>
          <p14:tracePt t="15702" x="2378075" y="3303588"/>
          <p14:tracePt t="15712" x="2365375" y="3403600"/>
          <p14:tracePt t="15716" x="2365375" y="3479800"/>
          <p14:tracePt t="15727" x="2365375" y="3516313"/>
          <p14:tracePt t="15732" x="2378075" y="3579813"/>
          <p14:tracePt t="15743" x="2490788" y="3654425"/>
          <p14:tracePt t="15752" x="2641600" y="3703638"/>
          <p14:tracePt t="15756" x="2816225" y="3716338"/>
          <p14:tracePt t="15766" x="3028950" y="3741738"/>
          <p14:tracePt t="15772" x="3241675" y="3741738"/>
          <p14:tracePt t="15782" x="3417888" y="3741738"/>
          <p14:tracePt t="15793" x="3579813" y="3692525"/>
          <p14:tracePt t="15798" x="3743325" y="3579813"/>
          <p14:tracePt t="15808" x="3830638" y="3529013"/>
          <p14:tracePt t="15812" x="3905250" y="3479800"/>
          <p14:tracePt t="15822" x="3943350" y="3416300"/>
          <p14:tracePt t="15832" x="3943350" y="3403600"/>
          <p14:tracePt t="15838" x="3943350" y="3378200"/>
          <p14:tracePt t="15848" x="3943350" y="3367088"/>
          <p14:tracePt t="15852" x="3943350" y="3354388"/>
          <p14:tracePt t="15872" x="3943350" y="3341688"/>
          <p14:tracePt t="15878" x="3943350" y="3328988"/>
          <p14:tracePt t="15893" x="3917950" y="3328988"/>
          <p14:tracePt t="15902" x="3892550" y="3328988"/>
          <p14:tracePt t="15912" x="3843338" y="3328988"/>
          <p14:tracePt t="15918" x="3805238" y="3328988"/>
          <p14:tracePt t="15928" x="3767138" y="3341688"/>
          <p14:tracePt t="15932" x="3705225" y="3403600"/>
          <p14:tracePt t="15944" x="3667125" y="3479800"/>
          <p14:tracePt t="15954" x="3630613" y="3529013"/>
          <p14:tracePt t="15959" x="3630613" y="3567113"/>
          <p14:tracePt t="15968" x="3605213" y="3616325"/>
          <p14:tracePt t="15974" x="3579813" y="3679825"/>
          <p14:tracePt t="15984" x="3567113" y="3716338"/>
          <p14:tracePt t="15994" x="3567113" y="3754438"/>
          <p14:tracePt t="15998" x="3567113" y="3803650"/>
          <p14:tracePt t="16008" x="3567113" y="3841750"/>
          <p14:tracePt t="16014" x="3567113" y="3892550"/>
          <p14:tracePt t="16024" x="3567113" y="3929063"/>
          <p14:tracePt t="16034" x="3567113" y="3979863"/>
          <p14:tracePt t="16040" x="3592513" y="4017963"/>
          <p14:tracePt t="16050" x="3592513" y="4054475"/>
          <p14:tracePt t="16054" x="3617913" y="4092575"/>
          <p14:tracePt t="16064" x="3617913" y="4105275"/>
          <p14:tracePt t="16074" x="3630613" y="4129088"/>
          <p14:tracePt t="16080" x="3643313" y="4167188"/>
          <p14:tracePt t="17094" x="3654425" y="4179888"/>
          <p14:tracePt t="17104" x="3667125" y="4179888"/>
          <p14:tracePt t="17114" x="3667125" y="4192588"/>
          <p14:tracePt t="17118" x="3679825" y="4192588"/>
          <p14:tracePt t="17128" x="3679825" y="4205288"/>
          <p14:tracePt t="17134" x="3692525" y="4217988"/>
          <p14:tracePt t="17174" x="3705225" y="4230688"/>
          <p14:tracePt t="17190" x="3717925" y="4230688"/>
          <p14:tracePt t="17204" x="3717925" y="4254500"/>
          <p14:tracePt t="17214" x="3730625" y="4254500"/>
          <p14:tracePt t="17225" x="3730625" y="4267200"/>
          <p14:tracePt t="17254" x="3743325" y="4279900"/>
          <p14:tracePt t="17284" x="3743325" y="4292600"/>
          <p14:tracePt t="17300" x="3743325" y="4305300"/>
          <p14:tracePt t="17320" x="3743325" y="4330700"/>
          <p14:tracePt t="17336" x="3743325" y="4341813"/>
          <p14:tracePt t="17340" x="3743325" y="4354513"/>
          <p14:tracePt t="17558" x="3756025" y="4367213"/>
          <p14:tracePt t="17568" x="3756025" y="4379913"/>
          <p14:tracePt t="17588" x="3756025" y="4392613"/>
          <p14:tracePt t="17609" x="3756025" y="4405313"/>
          <p14:tracePt t="17774" x="3756025" y="4392613"/>
          <p14:tracePt t="17784" x="3756025" y="4367213"/>
          <p14:tracePt t="19468" x="3756025" y="4379913"/>
          <p14:tracePt t="19494" x="3743325" y="4379913"/>
          <p14:tracePt t="20684" x="3730625" y="4379913"/>
          <p14:tracePt t="22298" x="3717925" y="4379913"/>
          <p14:tracePt t="22314" x="3717925" y="4367213"/>
          <p14:tracePt t="22328" x="3717925" y="4354513"/>
          <p14:tracePt t="22354" x="3717925" y="4341813"/>
          <p14:tracePt t="22560" x="3730625" y="4341813"/>
          <p14:tracePt t="22586" x="3756025" y="4330700"/>
          <p14:tracePt t="23816" x="3767138" y="4318000"/>
          <p14:tracePt t="23832" x="3779838" y="4318000"/>
          <p14:tracePt t="23918" x="3792538" y="4318000"/>
          <p14:tracePt t="23942" x="3805238" y="4318000"/>
          <p14:tracePt t="23952" x="3817938" y="4318000"/>
          <p14:tracePt t="23968" x="3843338" y="4318000"/>
          <p14:tracePt t="23978" x="3879850" y="4318000"/>
          <p14:tracePt t="23982" x="3930650" y="4318000"/>
          <p14:tracePt t="23992" x="3992563" y="4318000"/>
          <p14:tracePt t="24004" x="4056063" y="4318000"/>
          <p14:tracePt t="24008" x="4156075" y="4318000"/>
          <p14:tracePt t="24020" x="4268788" y="4318000"/>
          <p14:tracePt t="24024" x="4368800" y="4318000"/>
          <p14:tracePt t="24034" x="4481513" y="4330700"/>
          <p14:tracePt t="24044" x="4619625" y="4330700"/>
          <p14:tracePt t="24048" x="4768850" y="4354513"/>
          <p14:tracePt t="24058" x="4881563" y="4354513"/>
          <p14:tracePt t="24064" x="5019675" y="4354513"/>
          <p14:tracePt t="24074" x="5170488" y="4354513"/>
          <p14:tracePt t="24084" x="5294313" y="4354513"/>
          <p14:tracePt t="24090" x="5445125" y="4354513"/>
          <p14:tracePt t="24100" x="5583238" y="4354513"/>
          <p14:tracePt t="24104" x="5683250" y="4354513"/>
          <p14:tracePt t="24114" x="5719763" y="4354513"/>
          <p14:tracePt t="24124" x="5732463" y="4354513"/>
          <p14:tracePt t="24130" x="5770563" y="4354513"/>
          <p14:tracePt t="24140" x="5783263" y="4354513"/>
          <p14:tracePt t="24144" x="5795963" y="4354513"/>
          <p14:tracePt t="24164" x="5821363" y="4354513"/>
          <p14:tracePt t="24171" x="5832475" y="4354513"/>
          <p14:tracePt t="24184" x="5832475" y="4341813"/>
          <p14:tracePt t="24196" x="5845175" y="4330700"/>
          <p14:tracePt t="24204" x="5857875" y="4330700"/>
          <p14:tracePt t="24210" x="5870575" y="4318000"/>
          <p14:tracePt t="24221" x="5870575" y="4305300"/>
          <p14:tracePt t="24226" x="5883275" y="4292600"/>
          <p14:tracePt t="24246" x="5895975" y="4279900"/>
          <p14:tracePt t="24250" x="5895975" y="4267200"/>
          <p14:tracePt t="24260" x="5895975" y="4254500"/>
          <p14:tracePt t="24266" x="5895975" y="4241800"/>
          <p14:tracePt t="24287" x="5908675" y="4217988"/>
          <p14:tracePt t="24306" x="5908675" y="4192588"/>
          <p14:tracePt t="24316" x="5908675" y="4179888"/>
          <p14:tracePt t="24326" x="5908675" y="4154488"/>
          <p14:tracePt t="24340" x="5895975" y="4129088"/>
          <p14:tracePt t="24350" x="5883275" y="4117975"/>
          <p14:tracePt t="24360" x="5870575" y="4105275"/>
          <p14:tracePt t="24376" x="5857875" y="4092575"/>
          <p14:tracePt t="24382" x="5845175" y="4079875"/>
          <p14:tracePt t="24392" x="5832475" y="4067175"/>
          <p14:tracePt t="24403" x="5821363" y="4067175"/>
          <p14:tracePt t="24406" x="5808663" y="4054475"/>
          <p14:tracePt t="24416" x="5783263" y="4054475"/>
          <p14:tracePt t="24422" x="5757863" y="4054475"/>
          <p14:tracePt t="24432" x="5732463" y="4041775"/>
          <p14:tracePt t="24442" x="5695950" y="4041775"/>
          <p14:tracePt t="24446" x="5657850" y="4041775"/>
          <p14:tracePt t="24458" x="5632450" y="4041775"/>
          <p14:tracePt t="24462" x="5570538" y="4041775"/>
          <p14:tracePt t="24472" x="5519738" y="4041775"/>
          <p14:tracePt t="24482" x="5495925" y="4041775"/>
          <p14:tracePt t="24488" x="5470525" y="4041775"/>
          <p14:tracePt t="24498" x="5445125" y="4041775"/>
          <p14:tracePt t="24505" x="5407025" y="4041775"/>
          <p14:tracePt t="24514" x="5383213" y="4041775"/>
          <p14:tracePt t="24519" x="5357813" y="4041775"/>
          <p14:tracePt t="24528" x="5345113" y="4054475"/>
          <p14:tracePt t="24538" x="5332413" y="4054475"/>
          <p14:tracePt t="24544" x="5332413" y="4067175"/>
          <p14:tracePt t="24560" x="5332413" y="4092575"/>
          <p14:tracePt t="24571" x="5332413" y="4105275"/>
          <p14:tracePt t="24580" x="5332413" y="4117975"/>
          <p14:tracePt t="24584" x="5332413" y="4141788"/>
          <p14:tracePt t="24594" x="5332413" y="4167188"/>
          <p14:tracePt t="24600" x="5332413" y="4205288"/>
          <p14:tracePt t="24610" x="5345113" y="4217988"/>
          <p14:tracePt t="24621" x="5383213" y="4241800"/>
          <p14:tracePt t="24624" x="5394325" y="4241800"/>
          <p14:tracePt t="24634" x="5432425" y="4241800"/>
          <p14:tracePt t="24640" x="5457825" y="4241800"/>
          <p14:tracePt t="24650" x="5470525" y="4241800"/>
          <p14:tracePt t="24660" x="5495925" y="4241800"/>
          <p14:tracePt t="24664" x="5532438" y="4241800"/>
          <p14:tracePt t="24674" x="5570538" y="4192588"/>
          <p14:tracePt t="24680" x="5595938" y="4141788"/>
          <p14:tracePt t="24690" x="5607050" y="4092575"/>
          <p14:tracePt t="24700" x="5632450" y="4054475"/>
          <p14:tracePt t="24706" x="5645150" y="4005263"/>
          <p14:tracePt t="24716" x="5645150" y="3979863"/>
          <p14:tracePt t="24721" x="5670550" y="3916363"/>
          <p14:tracePt t="24730" x="5670550" y="3867150"/>
          <p14:tracePt t="24740" x="5670550" y="3841750"/>
          <p14:tracePt t="24746" x="5670550" y="3816350"/>
          <p14:tracePt t="24756" x="5670550" y="3792538"/>
          <p14:tracePt t="24760" x="5670550" y="3767138"/>
          <p14:tracePt t="24771" x="5670550" y="3754438"/>
          <p14:tracePt t="24780" x="5645150" y="3729038"/>
          <p14:tracePt t="24786" x="5619750" y="3729038"/>
          <p14:tracePt t="24796" x="5595938" y="3729038"/>
          <p14:tracePt t="24802" x="5545138" y="3703638"/>
          <p14:tracePt t="24812" x="5507038" y="3703638"/>
          <p14:tracePt t="24822" x="5445125" y="3703638"/>
          <p14:tracePt t="24826" x="5419725" y="3703638"/>
          <p14:tracePt t="24836" x="5370513" y="3703638"/>
          <p14:tracePt t="24842" x="5332413" y="3716338"/>
          <p14:tracePt t="24852" x="5294313" y="3741738"/>
          <p14:tracePt t="24862" x="5257800" y="3779838"/>
          <p14:tracePt t="24866" x="5219700" y="3816350"/>
          <p14:tracePt t="24876" x="5194300" y="3841750"/>
          <p14:tracePt t="24882" x="5157788" y="3879850"/>
          <p14:tracePt t="24892" x="5157788" y="3929063"/>
          <p14:tracePt t="24903" x="5145088" y="3967163"/>
          <p14:tracePt t="24908" x="5145088" y="4017963"/>
          <p14:tracePt t="24918" x="5145088" y="4054475"/>
          <p14:tracePt t="24922" x="5145088" y="4105275"/>
          <p14:tracePt t="24932" x="5145088" y="4141788"/>
          <p14:tracePt t="24942" x="5157788" y="4205288"/>
          <p14:tracePt t="24948" x="5181600" y="4241800"/>
          <p14:tracePt t="24958" x="5219700" y="4254500"/>
          <p14:tracePt t="24962" x="5245100" y="4279900"/>
          <p14:tracePt t="24972" x="5281613" y="4279900"/>
          <p14:tracePt t="24982" x="5307013" y="4292600"/>
          <p14:tracePt t="24988" x="5357813" y="4292600"/>
          <p14:tracePt t="24998" x="5383213" y="4292600"/>
          <p14:tracePt t="25002" x="5445125" y="4267200"/>
          <p14:tracePt t="25012" x="5495925" y="4217988"/>
          <p14:tracePt t="25022" x="5545138" y="4179888"/>
          <p14:tracePt t="25028" x="5583238" y="4079875"/>
          <p14:tracePt t="25038" x="5607050" y="3992563"/>
          <p14:tracePt t="25042" x="5607050" y="3916363"/>
          <p14:tracePt t="25055" x="5607050" y="3867150"/>
          <p14:tracePt t="25064" x="5607050" y="3792538"/>
          <p14:tracePt t="25068" x="5583238" y="3729038"/>
          <p14:tracePt t="25078" x="5557838" y="3703638"/>
          <p14:tracePt t="25084" x="5519738" y="3667125"/>
          <p14:tracePt t="25094" x="5507038" y="3654425"/>
          <p14:tracePt t="25105" x="5470525" y="3641725"/>
          <p14:tracePt t="25108" x="5432425" y="3641725"/>
          <p14:tracePt t="25118" x="5383213" y="3641725"/>
          <p14:tracePt t="25124" x="5319713" y="3641725"/>
          <p14:tracePt t="25134" x="5257800" y="3654425"/>
          <p14:tracePt t="25144" x="5194300" y="3729038"/>
          <p14:tracePt t="25150" x="5119688" y="3854450"/>
          <p14:tracePt t="25160" x="5057775" y="3967163"/>
          <p14:tracePt t="25164" x="5019675" y="4079875"/>
          <p14:tracePt t="25174" x="4968875" y="4217988"/>
          <p14:tracePt t="25189" x="4945063" y="4279900"/>
          <p14:tracePt t="25190" x="4945063" y="4330700"/>
          <p14:tracePt t="25200" x="4932363" y="4354513"/>
          <p14:tracePt t="25205" x="4932363" y="4367213"/>
          <p14:tracePt t="25214" x="4932363" y="4379913"/>
          <p14:tracePt t="25226" x="4932363" y="4392613"/>
          <p14:tracePt t="25240" x="4981575" y="4392613"/>
          <p14:tracePt t="25244" x="5032375" y="4392613"/>
          <p14:tracePt t="25256" x="5119688" y="4392613"/>
          <p14:tracePt t="25266" x="5157788" y="4392613"/>
          <p14:tracePt t="25270" x="5219700" y="4305300"/>
          <p14:tracePt t="25280" x="5270500" y="4217988"/>
          <p14:tracePt t="25288" x="5281613" y="4129088"/>
          <p14:tracePt t="25296" x="5307013" y="4105275"/>
          <p14:tracePt t="25306" x="5307013" y="4079875"/>
          <p14:tracePt t="25321" x="5307013" y="4054475"/>
          <p14:tracePt t="25337" x="5307013" y="4029075"/>
          <p14:tracePt t="25346" x="5294313" y="4029075"/>
          <p14:tracePt t="25350" x="5245100" y="4029075"/>
          <p14:tracePt t="25360" x="5157788" y="4029075"/>
          <p14:tracePt t="25366" x="5045075" y="4029075"/>
          <p14:tracePt t="25376" x="4932363" y="4054475"/>
          <p14:tracePt t="25387" x="4832350" y="4105275"/>
          <p14:tracePt t="25390" x="4768850" y="4141788"/>
          <p14:tracePt t="25402" x="4694238" y="4179888"/>
          <p14:tracePt t="25406" x="4668838" y="4205288"/>
          <p14:tracePt t="25416" x="4630738" y="4217988"/>
          <p14:tracePt t="25426" x="4619625" y="4230688"/>
          <p14:tracePt t="25432" x="4606925" y="4230688"/>
          <p14:tracePt t="25512" x="4594225" y="4230688"/>
          <p14:tracePt t="25528" x="4556125" y="4230688"/>
          <p14:tracePt t="25538" x="4518025" y="4230688"/>
          <p14:tracePt t="25542" x="4481513" y="4230688"/>
          <p14:tracePt t="25552" x="4443413" y="4230688"/>
          <p14:tracePt t="25558" x="4430713" y="4230688"/>
          <p14:tracePt t="25568" x="4418013" y="4230688"/>
          <p14:tracePt t="25578" x="4406900" y="4230688"/>
          <p14:tracePt t="25582" x="4381500" y="4241800"/>
          <p14:tracePt t="25592" x="4368800" y="4254500"/>
          <p14:tracePt t="25598" x="4343400" y="4254500"/>
          <p14:tracePt t="25608" x="4330700" y="4254500"/>
          <p14:tracePt t="25618" x="4305300" y="4254500"/>
          <p14:tracePt t="25624" x="4294188" y="4254500"/>
          <p14:tracePt t="25634" x="4268788" y="4279900"/>
          <p14:tracePt t="25688" x="4256088" y="4279900"/>
          <p14:tracePt t="25718" x="4243388" y="4279900"/>
          <p14:tracePt t="25754" x="4217988" y="4279900"/>
          <p14:tracePt t="25770" x="4192588" y="4279900"/>
          <p14:tracePt t="25790" x="4168775" y="4279900"/>
          <p14:tracePt t="25804" x="4156075" y="4279900"/>
          <p14:tracePt t="25834" x="4143375" y="4279900"/>
          <p14:tracePt t="26500" x="4130675" y="4267200"/>
          <p14:tracePt t="26506" x="4130675" y="4241800"/>
          <p14:tracePt t="26516" x="4130675" y="4217988"/>
          <p14:tracePt t="26526" x="4130675" y="4205288"/>
          <p14:tracePt t="26532" x="4130675" y="4192588"/>
          <p14:tracePt t="26546" x="4130675" y="4179888"/>
          <p14:tracePt t="26728" x="4130675" y="4167188"/>
          <p14:tracePt t="27112" x="4105275" y="4167188"/>
          <p14:tracePt t="27122" x="4068763" y="4167188"/>
          <p14:tracePt t="27126" x="4017963" y="4167188"/>
          <p14:tracePt t="27136" x="3979863" y="4167188"/>
          <p14:tracePt t="27146" x="3943350" y="4179888"/>
          <p14:tracePt t="27152" x="3905250" y="4179888"/>
          <p14:tracePt t="27162" x="3867150" y="4192588"/>
          <p14:tracePt t="27176" x="3830638" y="4217988"/>
          <p14:tracePt t="27186" x="3817938" y="4217988"/>
          <p14:tracePt t="27192" x="3805238" y="4217988"/>
          <p14:tracePt t="27202" x="3767138" y="4217988"/>
          <p14:tracePt t="27207" x="3730625" y="4217988"/>
          <p14:tracePt t="27216" x="3679825" y="4217988"/>
          <p14:tracePt t="27226" x="3643313" y="4217988"/>
          <p14:tracePt t="27232" x="3592513" y="4217988"/>
          <p14:tracePt t="27242" x="3554413" y="4217988"/>
          <p14:tracePt t="27248" x="3505200" y="4217988"/>
          <p14:tracePt t="27258" x="3467100" y="4217988"/>
          <p14:tracePt t="27268" x="3417888" y="4217988"/>
          <p14:tracePt t="27273" x="3367088" y="4217988"/>
          <p14:tracePt t="27282" x="3317875" y="4217988"/>
          <p14:tracePt t="27289" x="3254375" y="4192588"/>
          <p14:tracePt t="27298" x="3216275" y="4179888"/>
          <p14:tracePt t="27308" x="3167063" y="4154488"/>
          <p14:tracePt t="27312" x="3128963" y="4154488"/>
          <p14:tracePt t="27322" x="3116263" y="4154488"/>
          <p14:tracePt t="27328" x="3103563" y="4154488"/>
          <p14:tracePt t="27342" x="3092450" y="4129088"/>
          <p14:tracePt t="27452" x="3079750" y="4129088"/>
          <p14:tracePt t="27474" x="3067050" y="4129088"/>
          <p14:tracePt t="27488" x="3054350" y="4129088"/>
          <p14:tracePt t="27514" x="3054350" y="4117975"/>
          <p14:tracePt t="27548" x="3054350" y="4105275"/>
          <p14:tracePt t="27559" x="3028950" y="4079875"/>
          <p14:tracePt t="27564" x="3028950" y="4067175"/>
          <p14:tracePt t="27574" x="3016250" y="4041775"/>
          <p14:tracePt t="27580" x="3003550" y="4017963"/>
          <p14:tracePt t="27591" x="2967038" y="3992563"/>
          <p14:tracePt t="27600" x="2954338" y="3979863"/>
          <p14:tracePt t="27604" x="2928938" y="3941763"/>
          <p14:tracePt t="27614" x="2890838" y="3929063"/>
          <p14:tracePt t="27620" x="2854325" y="3905250"/>
          <p14:tracePt t="27630" x="2828925" y="3892550"/>
          <p14:tracePt t="27641" x="2803525" y="3879850"/>
          <p14:tracePt t="27644" x="2790825" y="3867150"/>
          <p14:tracePt t="27654" x="2767013" y="3867150"/>
          <p14:tracePt t="27792" x="2790825" y="3867150"/>
          <p14:tracePt t="27802" x="2854325" y="3867150"/>
          <p14:tracePt t="27807" x="2928938" y="3867150"/>
          <p14:tracePt t="27816" x="3028950" y="3867150"/>
          <p14:tracePt t="27823" x="3092450" y="3867150"/>
          <p14:tracePt t="27832" x="3192463" y="3816350"/>
          <p14:tracePt t="27842" x="3228975" y="3779838"/>
          <p14:tracePt t="27846" x="3279775" y="3729038"/>
          <p14:tracePt t="27856" x="3292475" y="3716338"/>
          <p14:tracePt t="27862" x="3317875" y="3667125"/>
          <p14:tracePt t="27873" x="3317875" y="3641725"/>
          <p14:tracePt t="27882" x="3317875" y="3629025"/>
          <p14:tracePt t="27888" x="3317875" y="3616325"/>
          <p14:tracePt t="27896" x="3317875" y="3603625"/>
          <p14:tracePt t="27902" x="3317875" y="3579813"/>
          <p14:tracePt t="27922" x="3317875" y="3554413"/>
          <p14:tracePt t="27928" x="3317875" y="3541713"/>
          <p14:tracePt t="27938" x="3305175" y="3529013"/>
          <p14:tracePt t="27942" x="3267075" y="3529013"/>
          <p14:tracePt t="27952" x="3192463" y="3529013"/>
          <p14:tracePt t="27974" x="2992438" y="3529013"/>
          <p14:tracePt t="27978" x="2879725" y="3529013"/>
          <p14:tracePt t="27982" x="2754313" y="3529013"/>
          <p14:tracePt t="27992" x="2654300" y="3554413"/>
          <p14:tracePt t="28002" x="2578100" y="3590925"/>
          <p14:tracePt t="28008" x="2541588" y="3616325"/>
          <p14:tracePt t="28018" x="2503488" y="3654425"/>
          <p14:tracePt t="28023" x="2478088" y="3679825"/>
          <p14:tracePt t="28032" x="2465388" y="3703638"/>
          <p14:tracePt t="28042" x="2465388" y="3729038"/>
          <p14:tracePt t="28048" x="2465388" y="3779838"/>
          <p14:tracePt t="28058" x="2465388" y="3803650"/>
          <p14:tracePt t="28064" x="2465388" y="3879850"/>
          <p14:tracePt t="28074" x="2478088" y="3916363"/>
          <p14:tracePt t="28084" x="2554288" y="3967163"/>
          <p14:tracePt t="28088" x="2641600" y="4017963"/>
          <p14:tracePt t="28098" x="2754313" y="4067175"/>
          <p14:tracePt t="28104" x="2841625" y="4079875"/>
          <p14:tracePt t="28114" x="2941638" y="4079875"/>
          <p14:tracePt t="28124" x="3054350" y="4079875"/>
          <p14:tracePt t="28130" x="3128963" y="4067175"/>
          <p14:tracePt t="28141" x="3205163" y="4041775"/>
          <p14:tracePt t="28144" x="3267075" y="3979863"/>
          <p14:tracePt t="28154" x="3279775" y="3941763"/>
          <p14:tracePt t="28164" x="3292475" y="3879850"/>
          <p14:tracePt t="28170" x="3292475" y="3816350"/>
          <p14:tracePt t="28180" x="3292475" y="3741738"/>
          <p14:tracePt t="28184" x="3292475" y="3667125"/>
          <p14:tracePt t="28194" x="3279775" y="3554413"/>
          <p14:tracePt t="28204" x="3254375" y="3490913"/>
          <p14:tracePt t="28210" x="3205163" y="3416300"/>
          <p14:tracePt t="28220" x="3154363" y="3316288"/>
          <p14:tracePt t="28224" x="3103563" y="3241675"/>
          <p14:tracePt t="28234" x="3054350" y="3178175"/>
          <p14:tracePt t="28244" x="3016250" y="3141663"/>
          <p14:tracePt t="28250" x="2967038" y="3090863"/>
          <p14:tracePt t="28260" x="2903538" y="3028950"/>
          <p14:tracePt t="28264" x="2854325" y="2990850"/>
          <p14:tracePt t="28276" x="2841625" y="2965450"/>
          <p14:tracePt t="28286" x="2778125" y="2916238"/>
          <p14:tracePt t="28291" x="2767013" y="2903538"/>
          <p14:tracePt t="28300" x="2728913" y="2878138"/>
          <p14:tracePt t="28307" x="2690813" y="2852738"/>
          <p14:tracePt t="28316" x="2678113" y="2840038"/>
          <p14:tracePt t="28326" x="2654300" y="2828925"/>
          <p14:tracePt t="28330" x="2641600" y="2828925"/>
          <p14:tracePt t="28356" x="2628900" y="2816225"/>
          <p14:tracePt t="28370" x="2628900" y="2803525"/>
          <p14:tracePt t="28380" x="2628900" y="2790825"/>
          <p14:tracePt t="28406" x="2628900" y="2765425"/>
          <p14:tracePt t="28436" x="2628900" y="2752725"/>
          <p14:tracePt t="28668" x="2628900" y="2740025"/>
          <p14:tracePt t="28728" x="2641600" y="2740025"/>
          <p14:tracePt t="28740" x="2654300" y="2740025"/>
          <p14:tracePt t="28744" x="2678113" y="2740025"/>
          <p14:tracePt t="28754" x="2690813" y="2765425"/>
          <p14:tracePt t="28760" x="2716213" y="2765425"/>
          <p14:tracePt t="28770" x="2778125" y="2790825"/>
          <p14:tracePt t="28780" x="2828925" y="2790825"/>
          <p14:tracePt t="28784" x="2879725" y="2790825"/>
          <p14:tracePt t="28794" x="2903538" y="2790825"/>
          <p14:tracePt t="28800" x="2967038" y="2790825"/>
          <p14:tracePt t="28810" x="3028950" y="2790825"/>
          <p14:tracePt t="28820" x="3092450" y="2790825"/>
          <p14:tracePt t="28826" x="3116263" y="2790825"/>
          <p14:tracePt t="28836" x="3167063" y="2790825"/>
          <p14:tracePt t="28841" x="3216275" y="2790825"/>
          <p14:tracePt t="28850" x="3228975" y="2790825"/>
          <p14:tracePt t="28860" x="3254375" y="2765425"/>
          <p14:tracePt t="28866" x="3292475" y="2728913"/>
          <p14:tracePt t="28876" x="3305175" y="2716213"/>
          <p14:tracePt t="28880" x="3317875" y="2690813"/>
          <p14:tracePt t="28890" x="3328988" y="2665413"/>
          <p14:tracePt t="28900" x="3354388" y="2640013"/>
          <p14:tracePt t="28907" x="3354388" y="2616200"/>
          <p14:tracePt t="28916" x="3354388" y="2603500"/>
          <p14:tracePt t="28922" x="3354388" y="2590800"/>
          <p14:tracePt t="28936" x="3354388" y="2565400"/>
          <p14:tracePt t="29002" x="3354388" y="2552700"/>
          <p14:tracePt t="29028" x="3354388" y="2540000"/>
          <p14:tracePt t="29038" x="3341688" y="2540000"/>
          <p14:tracePt t="29064" x="3328988" y="2540000"/>
          <p14:tracePt t="29068" x="3317875" y="2540000"/>
          <p14:tracePt t="29078" x="3292475" y="2516188"/>
          <p14:tracePt t="29084" x="3279775" y="2516188"/>
          <p14:tracePt t="29104" x="3267075" y="2516188"/>
          <p14:tracePt t="29386" x="3254375" y="2516188"/>
          <p14:tracePt t="29392" x="3241675" y="2516188"/>
          <p14:tracePt t="29412" x="3228975" y="2527300"/>
          <p14:tracePt t="29426" x="3228975" y="2540000"/>
          <p14:tracePt t="29442" x="3216275" y="2552700"/>
          <p14:tracePt t="29502" x="3205163" y="2552700"/>
          <p14:tracePt t="29509" x="3205163" y="2565400"/>
          <p14:tracePt t="29518" x="3179763" y="2603500"/>
          <p14:tracePt t="29528" x="3167063" y="2603500"/>
          <p14:tracePt t="29532" x="3141663" y="2627313"/>
          <p14:tracePt t="29542" x="3128963" y="2652713"/>
          <p14:tracePt t="29548" x="3092450" y="2690813"/>
          <p14:tracePt t="29559" x="3067050" y="2716213"/>
          <p14:tracePt t="29568" x="3054350" y="2728913"/>
          <p14:tracePt t="29572" x="3003550" y="2765425"/>
          <p14:tracePt t="29582" x="2979738" y="2778125"/>
          <p14:tracePt t="29588" x="2941638" y="2803525"/>
          <p14:tracePt t="29598" x="2903538" y="2828925"/>
          <p14:tracePt t="29609" x="2867025" y="2840038"/>
          <p14:tracePt t="29612" x="2854325" y="2852738"/>
          <p14:tracePt t="29622" x="2841625" y="2852738"/>
          <p14:tracePt t="29638" x="2816225" y="2865438"/>
          <p14:tracePt t="29668" x="2803525" y="2865438"/>
          <p14:tracePt t="29698" x="2803525" y="2878138"/>
          <p14:tracePt t="29714" x="2803525" y="2890838"/>
          <p14:tracePt t="29728" x="2803525" y="2916238"/>
          <p14:tracePt t="29738" x="2816225" y="2928938"/>
          <p14:tracePt t="29748" x="2867025" y="2941638"/>
          <p14:tracePt t="29754" x="2928938" y="2941638"/>
          <p14:tracePt t="29764" x="3016250" y="2941638"/>
          <p14:tracePt t="29770" x="3067050" y="2941638"/>
          <p14:tracePt t="29780" x="3116263" y="2941638"/>
          <p14:tracePt t="29791" x="3154363" y="2941638"/>
          <p14:tracePt t="29794" x="3179763" y="2941638"/>
          <p14:tracePt t="29804" x="3205163" y="2941638"/>
          <p14:tracePt t="29810" x="3228975" y="2941638"/>
          <p14:tracePt t="29830" x="3241675" y="2928938"/>
          <p14:tracePt t="29844" x="3241675" y="2916238"/>
          <p14:tracePt t="29886" x="3254375" y="2916238"/>
          <p14:tracePt t="29910" x="3216275" y="2916238"/>
          <p14:tracePt t="29920" x="3128963" y="2916238"/>
          <p14:tracePt t="29926" x="3041650" y="2916238"/>
          <p14:tracePt t="29936" x="2941638" y="2916238"/>
          <p14:tracePt t="29946" x="2854325" y="2916238"/>
          <p14:tracePt t="29950" x="2767013" y="2916238"/>
          <p14:tracePt t="29962" x="2716213" y="2916238"/>
          <p14:tracePt t="29970" x="2690813" y="2916238"/>
          <p14:tracePt t="29975" x="2667000" y="2916238"/>
          <p14:tracePt t="30046" x="2778125" y="2916238"/>
          <p14:tracePt t="30050" x="2903538" y="2916238"/>
          <p14:tracePt t="30060" x="3067050" y="2916238"/>
          <p14:tracePt t="30070" x="3192463" y="2916238"/>
          <p14:tracePt t="30076" x="3341688" y="2903538"/>
          <p14:tracePt t="30086" x="3429000" y="2878138"/>
          <p14:tracePt t="30090" x="3492500" y="2865438"/>
          <p14:tracePt t="30166" x="3417888" y="2865438"/>
          <p14:tracePt t="30176" x="3317875" y="2865438"/>
          <p14:tracePt t="30182" x="3228975" y="2878138"/>
          <p14:tracePt t="30193" x="3141663" y="2903538"/>
          <p14:tracePt t="30198" x="3103563" y="2903538"/>
          <p14:tracePt t="30210" x="3067050" y="2903538"/>
          <p14:tracePt t="30218" x="3041650" y="2916238"/>
          <p14:tracePt t="30278" x="3028950" y="2928938"/>
          <p14:tracePt t="30302" x="3067050" y="2928938"/>
          <p14:tracePt t="30312" x="3167063" y="2928938"/>
          <p14:tracePt t="30318" x="3267075" y="2928938"/>
          <p14:tracePt t="30328" x="3392488" y="2928938"/>
          <p14:tracePt t="30334" x="3454400" y="2928938"/>
          <p14:tracePt t="30344" x="3517900" y="2928938"/>
          <p14:tracePt t="30354" x="3554413" y="2928938"/>
          <p14:tracePt t="30378" x="3554413" y="2941638"/>
          <p14:tracePt t="30428" x="3517900" y="2941638"/>
          <p14:tracePt t="30434" x="3505200" y="2941638"/>
          <p14:tracePt t="30444" x="3492500" y="2952750"/>
          <p14:tracePt t="30470" x="3467100" y="2952750"/>
          <p14:tracePt t="30494" x="3454400" y="2952750"/>
          <p14:tracePt t="30500" x="3429000" y="2952750"/>
          <p14:tracePt t="30510" x="3417888" y="2952750"/>
          <p14:tracePt t="30514" x="3405188" y="2941638"/>
          <p14:tracePt t="30525" x="3392488" y="2928938"/>
          <p14:tracePt t="30536" x="3367088" y="2928938"/>
          <p14:tracePt t="30540" x="3341688" y="2916238"/>
          <p14:tracePt t="30550" x="3305175" y="2916238"/>
          <p14:tracePt t="30554" x="3279775" y="2916238"/>
          <p14:tracePt t="30566" x="3254375" y="2916238"/>
          <p14:tracePt t="30577" x="3228975" y="2916238"/>
          <p14:tracePt t="30580" x="3216275" y="2916238"/>
          <p14:tracePt t="30590" x="3192463" y="2916238"/>
          <p14:tracePt t="30596" x="3167063" y="2916238"/>
          <p14:tracePt t="30606" x="3154363" y="2916238"/>
          <p14:tracePt t="30616" x="3128963" y="2916238"/>
          <p14:tracePt t="30620" x="3103563" y="2916238"/>
          <p14:tracePt t="30630" x="3079750" y="2928938"/>
          <p14:tracePt t="30636" x="3067050" y="2952750"/>
          <p14:tracePt t="30656" x="3054350" y="2978150"/>
          <p14:tracePt t="30660" x="3054350" y="3003550"/>
          <p14:tracePt t="30670" x="3054350" y="3016250"/>
          <p14:tracePt t="30677" x="3054350" y="3028950"/>
          <p14:tracePt t="30700" x="3054350" y="3041650"/>
          <p14:tracePt t="30716" x="3054350" y="3078163"/>
          <p14:tracePt t="30743" x="3079750" y="3078163"/>
          <p14:tracePt t="30752" x="3103563" y="3078163"/>
          <p14:tracePt t="30756" x="3128963" y="3078163"/>
          <p14:tracePt t="30766" x="3154363" y="3078163"/>
          <p14:tracePt t="30777" x="3192463" y="3054350"/>
          <p14:tracePt t="30782" x="3205163" y="3028950"/>
          <p14:tracePt t="30793" x="3205163" y="2978150"/>
          <p14:tracePt t="30796" x="3228975" y="2916238"/>
          <p14:tracePt t="30809" x="3228975" y="2828925"/>
          <p14:tracePt t="30818" x="3228975" y="2778125"/>
          <p14:tracePt t="30822" x="3228975" y="2716213"/>
          <p14:tracePt t="30832" x="3179763" y="2616200"/>
          <p14:tracePt t="30838" x="3116263" y="2540000"/>
          <p14:tracePt t="30848" x="3016250" y="2465388"/>
          <p14:tracePt t="30860" x="2928938" y="2414588"/>
          <p14:tracePt t="30862" x="2828925" y="2390775"/>
          <p14:tracePt t="30872" x="2690813" y="2352675"/>
          <p14:tracePt t="30878" x="2541588" y="2327275"/>
          <p14:tracePt t="30888" x="2403475" y="2327275"/>
          <p14:tracePt t="30898" x="2290763" y="2327275"/>
          <p14:tracePt t="30904" x="2239963" y="2327275"/>
          <p14:tracePt t="30914" x="2165350" y="2339975"/>
          <p14:tracePt t="30918" x="2103438" y="2403475"/>
          <p14:tracePt t="30928" x="2039938" y="2465388"/>
          <p14:tracePt t="30938" x="2003425" y="2578100"/>
          <p14:tracePt t="30944" x="1952625" y="2678113"/>
          <p14:tracePt t="30961" x="1903413" y="2978150"/>
          <p14:tracePt t="30968" x="1903413" y="3178175"/>
          <p14:tracePt t="30978" x="1903413" y="3554413"/>
          <p14:tracePt t="30984" x="1939925" y="3979863"/>
          <p14:tracePt t="30994" x="2052638" y="4479925"/>
          <p14:tracePt t="30998" x="2178050" y="4856163"/>
          <p14:tracePt t="31010" x="2303463" y="5268913"/>
          <p14:tracePt t="31018" x="2428875" y="5619750"/>
          <p14:tracePt t="31024" x="2541588" y="5868988"/>
          <p14:tracePt t="31034" x="2590800" y="5994400"/>
          <p14:tracePt t="31038" x="2678113" y="6119813"/>
          <p14:tracePt t="31048" x="2728913" y="6207125"/>
          <p14:tracePt t="31061" x="2767013" y="6257925"/>
          <p14:tracePt t="31064" x="2803525" y="6269038"/>
          <p14:tracePt t="31080" x="2854325" y="6269038"/>
          <p14:tracePt t="31090" x="2928938" y="6269038"/>
          <p14:tracePt t="31100" x="3079750" y="6181725"/>
          <p14:tracePt t="31104" x="3279775" y="5981700"/>
          <p14:tracePt t="31114" x="3429000" y="5694363"/>
          <p14:tracePt t="31120" x="3592513" y="5268913"/>
          <p14:tracePt t="31130" x="3743325" y="4856163"/>
          <p14:tracePt t="31140" x="3779838" y="4405313"/>
          <p14:tracePt t="31146" x="3779838" y="4067175"/>
          <p14:tracePt t="31156" x="3779838" y="3716338"/>
          <p14:tracePt t="31161" x="3767138" y="3490913"/>
          <p14:tracePt t="31170" x="3692525" y="3354388"/>
          <p14:tracePt t="31180" x="3643313" y="3241675"/>
          <p14:tracePt t="31186" x="3554413" y="3141663"/>
          <p14:tracePt t="31196" x="3454400" y="3065463"/>
          <p14:tracePt t="31200" x="3328988" y="3016250"/>
          <p14:tracePt t="31211" x="3205163" y="2978150"/>
          <p14:tracePt t="31220" x="3079750" y="2965450"/>
          <p14:tracePt t="31227" x="2941638" y="2965450"/>
          <p14:tracePt t="31236" x="2854325" y="2965450"/>
          <p14:tracePt t="31243" x="2767013" y="2965450"/>
          <p14:tracePt t="31252" x="2716213" y="3016250"/>
          <p14:tracePt t="31262" x="2616200" y="3116263"/>
          <p14:tracePt t="31266" x="2516188" y="3241675"/>
          <p14:tracePt t="31277" x="2452688" y="3378200"/>
          <p14:tracePt t="31282" x="2378075" y="3579813"/>
          <p14:tracePt t="31293" x="2316163" y="3729038"/>
          <p14:tracePt t="31302" x="2278063" y="3916363"/>
          <p14:tracePt t="31306" x="2239963" y="4067175"/>
          <p14:tracePt t="31316" x="2239963" y="4205288"/>
          <p14:tracePt t="31322" x="2239963" y="4318000"/>
          <p14:tracePt t="31332" x="2239963" y="4418013"/>
          <p14:tracePt t="31343" x="2278063" y="4530725"/>
          <p14:tracePt t="31346" x="2328863" y="4592638"/>
          <p14:tracePt t="31356" x="2378075" y="4656138"/>
          <p14:tracePt t="31362" x="2452688" y="4705350"/>
          <p14:tracePt t="31372" x="2578100" y="4730750"/>
          <p14:tracePt t="31382" x="2690813" y="4743450"/>
          <p14:tracePt t="31386" x="2867025" y="4743450"/>
          <p14:tracePt t="31398" x="3067050" y="4743450"/>
          <p14:tracePt t="31402" x="3317875" y="4643438"/>
          <p14:tracePt t="31412" x="3492500" y="4518025"/>
          <p14:tracePt t="31422" x="3654425" y="4354513"/>
          <p14:tracePt t="31428" x="3743325" y="4167188"/>
          <p14:tracePt t="31438" x="3779838" y="4029075"/>
          <p14:tracePt t="31443" x="3779838" y="3892550"/>
          <p14:tracePt t="31452" x="3779838" y="3754438"/>
          <p14:tracePt t="31462" x="3692525" y="3679825"/>
          <p14:tracePt t="31468" x="3605213" y="3590925"/>
          <p14:tracePt t="31478" x="3479800" y="3554413"/>
          <p14:tracePt t="31484" x="3379788" y="3541713"/>
          <p14:tracePt t="31494" x="3241675" y="3503613"/>
          <p14:tracePt t="31504" x="3154363" y="3490913"/>
          <p14:tracePt t="31509" x="3054350" y="3490913"/>
          <p14:tracePt t="31518" x="2979738" y="3490913"/>
          <p14:tracePt t="31524" x="2903538" y="3490913"/>
          <p14:tracePt t="31534" x="2841625" y="3490913"/>
          <p14:tracePt t="31544" x="2741613" y="3490913"/>
          <p14:tracePt t="31548" x="2703513" y="3490913"/>
          <p14:tracePt t="31559" x="2654300" y="3490913"/>
          <p14:tracePt t="31564" x="2616200" y="3490913"/>
          <p14:tracePt t="31574" x="2590800" y="3490913"/>
          <p14:tracePt t="31584" x="2565400" y="3490913"/>
          <p14:tracePt t="31588" x="2541588" y="3490913"/>
          <p14:tracePt t="31598" x="2516188" y="3490913"/>
          <p14:tracePt t="31604" x="2503488" y="3490913"/>
          <p14:tracePt t="31614" x="2478088" y="3490913"/>
          <p14:tracePt t="31624" x="2465388" y="3490913"/>
          <p14:tracePt t="31630" x="2465388" y="3503613"/>
          <p14:tracePt t="31644" x="2441575" y="3503613"/>
          <p14:tracePt t="31664" x="2428875" y="3503613"/>
          <p14:tracePt t="31670" x="2416175" y="3503613"/>
          <p14:tracePt t="31680" x="2403475" y="3503613"/>
          <p14:tracePt t="31694" x="2390775" y="3503613"/>
          <p14:tracePt t="31704" x="2378075" y="3503613"/>
          <p14:tracePt t="31720" x="2352675" y="3503613"/>
          <p14:tracePt t="31724" x="2328863" y="3503613"/>
          <p14:tracePt t="31734" x="2303463" y="3503613"/>
          <p14:tracePt t="31746" x="2290763" y="3490913"/>
          <p14:tracePt t="31750" x="2265363" y="3479800"/>
          <p14:tracePt t="31761" x="2228850" y="3441700"/>
          <p14:tracePt t="31766" x="2203450" y="3416300"/>
          <p14:tracePt t="31776" x="2190750" y="3403600"/>
          <p14:tracePt t="31786" x="2139950" y="3390900"/>
          <p14:tracePt t="31790" x="2127250" y="3378200"/>
          <p14:tracePt t="31800" x="2103438" y="3367088"/>
          <p14:tracePt t="31806" x="2052638" y="3341688"/>
          <p14:tracePt t="31816" x="2003425" y="3328988"/>
          <p14:tracePt t="31827" x="1952625" y="3290888"/>
          <p14:tracePt t="31832" x="1914525" y="3290888"/>
          <p14:tracePt t="31843" x="1852613" y="3290888"/>
          <p14:tracePt t="31846" x="1778000" y="3290888"/>
          <p14:tracePt t="31856" x="1701800" y="3267075"/>
          <p14:tracePt t="31866" x="1639888" y="3267075"/>
          <p14:tracePt t="31872" x="1614488" y="3254375"/>
          <p14:tracePt t="31882" x="1589088" y="3254375"/>
          <p14:tracePt t="31886" x="1565275" y="3254375"/>
          <p14:tracePt t="32108" x="1577975" y="3254375"/>
          <p14:tracePt t="32114" x="1589088" y="3254375"/>
          <p14:tracePt t="32124" x="1614488" y="3254375"/>
          <p14:tracePt t="32138" x="1652588" y="3254375"/>
          <p14:tracePt t="32148" x="1665288" y="3254375"/>
          <p14:tracePt t="32154" x="1689100" y="3278188"/>
          <p14:tracePt t="32164" x="1714500" y="3278188"/>
          <p14:tracePt t="32174" x="1727200" y="3278188"/>
          <p14:tracePt t="32178" x="1739900" y="3278188"/>
          <p14:tracePt t="32188" x="1778000" y="3278188"/>
          <p14:tracePt t="32195" x="1801813" y="3278188"/>
          <p14:tracePt t="32204" x="1827213" y="3278188"/>
          <p14:tracePt t="32214" x="1852613" y="3278188"/>
          <p14:tracePt t="32220" x="1865313" y="3278188"/>
          <p14:tracePt t="32230" x="1903413" y="3303588"/>
          <p14:tracePt t="32234" x="1927225" y="3303588"/>
          <p14:tracePt t="32245" x="1952625" y="3303588"/>
          <p14:tracePt t="32254" x="1978025" y="3316288"/>
          <p14:tracePt t="32261" x="1990725" y="3316288"/>
          <p14:tracePt t="32270" x="2003425" y="3328988"/>
          <p14:tracePt t="32277" x="2027238" y="3328988"/>
          <p14:tracePt t="32286" x="2052638" y="3341688"/>
          <p14:tracePt t="32296" x="2065338" y="3341688"/>
          <p14:tracePt t="32300" x="2078038" y="3341688"/>
          <p14:tracePt t="32311" x="2103438" y="3354388"/>
          <p14:tracePt t="32316" x="2116138" y="3354388"/>
          <p14:tracePt t="32327" x="2139950" y="3367088"/>
          <p14:tracePt t="32336" x="2152650" y="3367088"/>
          <p14:tracePt t="32340" x="2165350" y="3367088"/>
          <p14:tracePt t="32356" x="2178050" y="3378200"/>
          <p14:tracePt t="32376" x="2203450" y="3378200"/>
          <p14:tracePt t="32392" x="2216150" y="3378200"/>
          <p14:tracePt t="32396" x="2228850" y="3378200"/>
          <p14:tracePt t="32416" x="2239963" y="3378200"/>
          <p14:tracePt t="32422" x="2265363" y="3403600"/>
          <p14:tracePt t="32436" x="2278063" y="3403600"/>
          <p14:tracePt t="32446" x="2290763" y="3403600"/>
          <p14:tracePt t="32456" x="2303463" y="3416300"/>
          <p14:tracePt t="32462" x="2316163" y="3416300"/>
          <p14:tracePt t="32477" x="2339975" y="3416300"/>
          <p14:tracePt t="32486" x="2365375" y="3416300"/>
          <p14:tracePt t="32502" x="2390775" y="3416300"/>
          <p14:tracePt t="32512" x="2416175" y="3416300"/>
          <p14:tracePt t="32526" x="2441575" y="3416300"/>
          <p14:tracePt t="32536" x="2452688" y="3416300"/>
          <p14:tracePt t="32542" x="2465388" y="3416300"/>
          <p14:tracePt t="32552" x="2490788" y="3416300"/>
          <p14:tracePt t="32558" x="2516188" y="3429000"/>
          <p14:tracePt t="32568" x="2528888" y="3429000"/>
          <p14:tracePt t="32579" x="2565400" y="3429000"/>
          <p14:tracePt t="32582" x="2590800" y="3429000"/>
          <p14:tracePt t="32592" x="2628900" y="3429000"/>
          <p14:tracePt t="32598" x="2654300" y="3429000"/>
          <p14:tracePt t="32608" x="2678113" y="3429000"/>
          <p14:tracePt t="32618" x="2703513" y="3429000"/>
          <p14:tracePt t="32622" x="2728913" y="3429000"/>
          <p14:tracePt t="32632" x="2754313" y="3429000"/>
          <p14:tracePt t="32638" x="2778125" y="3429000"/>
          <p14:tracePt t="32664" x="2790825" y="3429000"/>
          <p14:tracePt t="32674" x="2803525" y="3429000"/>
          <p14:tracePt t="32704" x="2816225" y="3429000"/>
          <p14:tracePt t="32910" x="2828925" y="3429000"/>
          <p14:tracePt t="32960" x="2841625" y="3429000"/>
          <p14:tracePt t="33022" x="2854325" y="3429000"/>
          <p14:tracePt t="33036" x="2867025" y="3429000"/>
          <p14:tracePt t="33098" x="2879725" y="3429000"/>
          <p14:tracePt t="33138" x="2890838" y="3429000"/>
          <p14:tracePt t="33158" x="2903538" y="3429000"/>
          <p14:tracePt t="33188" x="2916238" y="3429000"/>
          <p14:tracePt t="33212" x="2928938" y="3429000"/>
          <p14:tracePt t="33232" x="2941638" y="3429000"/>
          <p14:tracePt t="33244" x="2954338" y="3429000"/>
          <p14:tracePt t="33268" x="2979738" y="3429000"/>
          <p14:tracePt t="33284" x="2992438" y="3429000"/>
          <p14:tracePt t="33294" x="3003550" y="3441700"/>
          <p14:tracePt t="33298" x="3016250" y="3441700"/>
          <p14:tracePt t="33308" x="3067050" y="3467100"/>
          <p14:tracePt t="33314" x="3092450" y="3467100"/>
          <p14:tracePt t="33324" x="3128963" y="3490913"/>
          <p14:tracePt t="33334" x="3154363" y="3503613"/>
          <p14:tracePt t="33340" x="3192463" y="3516313"/>
          <p14:tracePt t="33350" x="3228975" y="3516313"/>
          <p14:tracePt t="33355" x="3254375" y="3529013"/>
          <p14:tracePt t="33364" x="3292475" y="3541713"/>
          <p14:tracePt t="33374" x="3317875" y="3541713"/>
          <p14:tracePt t="33380" x="3328988" y="3541713"/>
          <p14:tracePt t="33390" x="3341688" y="3541713"/>
          <p14:tracePt t="33395" x="3354388" y="3541713"/>
          <p14:tracePt t="33636" x="3328988" y="3541713"/>
          <p14:tracePt t="33662" x="3317875" y="3541713"/>
          <p14:tracePt t="33722" x="3305175" y="3541713"/>
          <p14:tracePt t="33924" x="3292475" y="3541713"/>
          <p14:tracePt t="34004" x="3305175" y="3541713"/>
          <p14:tracePt t="34020" x="3341688" y="3541713"/>
          <p14:tracePt t="34046" x="3354388" y="3554413"/>
          <p14:tracePt t="34056" x="3367088" y="3567113"/>
          <p14:tracePt t="34060" x="3379788" y="3567113"/>
          <p14:tracePt t="34076" x="3379788" y="3579813"/>
          <p14:tracePt t="34192" x="3392488" y="3579813"/>
          <p14:tracePt t="34206" x="3405188" y="3579813"/>
          <p14:tracePt t="34242" x="3429000" y="3579813"/>
          <p14:tracePt t="34258" x="3441700" y="3567113"/>
          <p14:tracePt t="34630" x="3441700" y="3554413"/>
          <p14:tracePt t="34636" x="3392488" y="3554413"/>
          <p14:tracePt t="34647" x="3341688" y="3554413"/>
          <p14:tracePt t="34650" x="3254375" y="3554413"/>
          <p14:tracePt t="34660" x="3128963" y="3579813"/>
          <p14:tracePt t="34670" x="2979738" y="3579813"/>
          <p14:tracePt t="34676" x="2854325" y="3579813"/>
          <p14:tracePt t="34686" x="2716213" y="3579813"/>
          <p14:tracePt t="34690" x="2603500" y="3579813"/>
          <p14:tracePt t="34700" x="2503488" y="3579813"/>
          <p14:tracePt t="34713" x="2428875" y="3579813"/>
          <p14:tracePt t="34716" x="2403475" y="3579813"/>
          <p14:tracePt t="34726" x="2378075" y="3579813"/>
          <p14:tracePt t="34742" x="2365375" y="3579813"/>
          <p14:tracePt t="34752" x="2352675" y="3579813"/>
          <p14:tracePt t="34888" x="2352675" y="3590925"/>
          <p14:tracePt t="34908" x="2352675" y="3603625"/>
          <p14:tracePt t="34924" x="2352675" y="3629025"/>
          <p14:tracePt t="34929" x="2352675" y="3641725"/>
          <p14:tracePt t="34938" x="2378075" y="3667125"/>
          <p14:tracePt t="34954" x="2378075" y="3679825"/>
          <p14:tracePt t="34964" x="2378075" y="3692525"/>
          <p14:tracePt t="34968" x="2378075" y="3703638"/>
          <p14:tracePt t="34978" x="2390775" y="3703638"/>
          <p14:tracePt t="34988" x="2390775" y="3716338"/>
          <p14:tracePt t="35286" x="2403475" y="3729038"/>
          <p14:tracePt t="35296" x="2416175" y="3729038"/>
          <p14:tracePt t="35302" x="2428875" y="3729038"/>
          <p14:tracePt t="35316" x="2441575" y="3729038"/>
          <p14:tracePt t="35326" x="2452688" y="3729038"/>
          <p14:tracePt t="35336" x="2478088" y="3729038"/>
          <p14:tracePt t="35342" x="2490788" y="3729038"/>
          <p14:tracePt t="35352" x="2503488" y="3729038"/>
          <p14:tracePt t="35356" x="2516188" y="3729038"/>
          <p14:tracePt t="35366" x="2528888" y="3729038"/>
          <p14:tracePt t="35392" x="2541588" y="3729038"/>
          <p14:tracePt t="35398" x="2565400" y="3729038"/>
          <p14:tracePt t="35418" x="2578100" y="3729038"/>
          <p14:tracePt t="35422" x="2603500" y="3716338"/>
          <p14:tracePt t="35432" x="2616200" y="3703638"/>
          <p14:tracePt t="35438" x="2678113" y="3679825"/>
          <p14:tracePt t="35448" x="2728913" y="3667125"/>
          <p14:tracePt t="35458" x="2803525" y="3629025"/>
          <p14:tracePt t="35462" x="2903538" y="3603625"/>
          <p14:tracePt t="35472" x="2992438" y="3590925"/>
          <p14:tracePt t="35478" x="3092450" y="3554413"/>
          <p14:tracePt t="35488" x="3216275" y="3529013"/>
          <p14:tracePt t="35498" x="3305175" y="3529013"/>
          <p14:tracePt t="35502" x="3379788" y="3529013"/>
          <p14:tracePt t="35512" x="3492500" y="3503613"/>
          <p14:tracePt t="35518" x="3554413" y="3490913"/>
          <p14:tracePt t="35528" x="3630613" y="3479800"/>
          <p14:tracePt t="35538" x="3692525" y="3479800"/>
          <p14:tracePt t="35542" x="3743325" y="3454400"/>
          <p14:tracePt t="35554" x="3756025" y="3454400"/>
          <p14:tracePt t="35558" x="3805238" y="3429000"/>
          <p14:tracePt t="35568" x="3830638" y="3416300"/>
          <p14:tracePt t="35578" x="3843338" y="3416300"/>
          <p14:tracePt t="35584" x="3867150" y="3403600"/>
          <p14:tracePt t="35594" x="3905250" y="3367088"/>
          <p14:tracePt t="35598" x="3917950" y="3367088"/>
          <p14:tracePt t="35608" x="3943350" y="3341688"/>
          <p14:tracePt t="35618" x="3956050" y="3328988"/>
          <p14:tracePt t="35624" x="3992563" y="3303588"/>
          <p14:tracePt t="35634" x="3992563" y="3290888"/>
          <p14:tracePt t="35640" x="4005263" y="3278188"/>
          <p14:tracePt t="35750" x="4005263" y="3267075"/>
          <p14:tracePt t="35760" x="3992563" y="3267075"/>
          <p14:tracePt t="35765" x="3956050" y="3267075"/>
          <p14:tracePt t="35774" x="3905250" y="3267075"/>
          <p14:tracePt t="35780" x="3843338" y="3267075"/>
          <p14:tracePt t="35790" x="3767138" y="3267075"/>
          <p14:tracePt t="35800" x="3717925" y="3267075"/>
          <p14:tracePt t="35806" x="3630613" y="3290888"/>
          <p14:tracePt t="35816" x="3541713" y="3316288"/>
          <p14:tracePt t="35820" x="3405188" y="3341688"/>
          <p14:tracePt t="35831" x="3254375" y="3403600"/>
          <p14:tracePt t="35840" x="3103563" y="3441700"/>
          <p14:tracePt t="35847" x="2979738" y="3503613"/>
          <p14:tracePt t="35856" x="2854325" y="3554413"/>
          <p14:tracePt t="35860" x="2716213" y="3616325"/>
          <p14:tracePt t="35872" x="2641600" y="3641725"/>
          <p14:tracePt t="35882" x="2578100" y="3692525"/>
          <p14:tracePt t="35886" x="2554288" y="3703638"/>
          <p14:tracePt t="35896" x="2516188" y="3729038"/>
          <p14:tracePt t="35902" x="2490788" y="3754438"/>
          <p14:tracePt t="35912" x="2478088" y="3754438"/>
          <p14:tracePt t="35922" x="2452688" y="3754438"/>
          <p14:tracePt t="35926" x="2441575" y="3754438"/>
          <p14:tracePt t="35936" x="2441575" y="3767138"/>
          <p14:tracePt t="35942" x="2428875" y="3779838"/>
          <p14:tracePt t="35952" x="2428875" y="3792538"/>
          <p14:tracePt t="35966" x="2416175" y="3792538"/>
          <p14:tracePt t="35978" x="2403475" y="3816350"/>
          <p14:tracePt t="35992" x="2403475" y="3829050"/>
          <p14:tracePt t="36003" x="2390775" y="3841750"/>
          <p14:tracePt t="36008" x="2378075" y="3854450"/>
          <p14:tracePt t="36022" x="2339975" y="3867150"/>
          <p14:tracePt t="36032" x="2316163" y="3879850"/>
          <p14:tracePt t="36042" x="2290763" y="3892550"/>
          <p14:tracePt t="36049" x="2265363" y="3905250"/>
          <p14:tracePt t="36058" x="2228850" y="3929063"/>
          <p14:tracePt t="36062" x="2216150" y="3929063"/>
          <p14:tracePt t="36072" x="2190750" y="3929063"/>
          <p14:tracePt t="36108" x="2178050" y="3929063"/>
          <p14:tracePt t="36134" x="2165350" y="3929063"/>
          <p14:tracePt t="36154" x="2152650" y="3929063"/>
          <p14:tracePt t="36168" x="2139950" y="3929063"/>
          <p14:tracePt t="36194" x="2127250" y="3929063"/>
          <p14:tracePt t="36208" x="2116138" y="3929063"/>
          <p14:tracePt t="36234" x="2103438" y="3929063"/>
          <p14:tracePt t="36406" x="2090738" y="3929063"/>
          <p14:tracePt t="36436" x="2078038" y="3929063"/>
          <p14:tracePt t="36446" x="2065338" y="3929063"/>
          <p14:tracePt t="36492" x="2052638" y="3929063"/>
          <p14:tracePt t="36506" x="2039938" y="3916363"/>
          <p14:tracePt t="37258" x="2052638" y="3905250"/>
          <p14:tracePt t="37274" x="2065338" y="3892550"/>
          <p14:tracePt t="37960" x="2090738" y="3867150"/>
          <p14:tracePt t="38276" x="2116138" y="3867150"/>
          <p14:tracePt t="38372" x="2127250" y="3867150"/>
          <p14:tracePt t="38382" x="2139950" y="3854450"/>
          <p14:tracePt t="38398" x="2152650" y="3854450"/>
          <p14:tracePt t="38530" x="2152650" y="3841750"/>
          <p14:tracePt t="38654" x="2165350" y="3841750"/>
          <p14:tracePt t="38666" x="2178050" y="3841750"/>
          <p14:tracePt t="38690" x="2190750" y="3829050"/>
          <p14:tracePt t="38696" x="2190750" y="3816350"/>
          <p14:tracePt t="38706" x="2203450" y="3803650"/>
          <p14:tracePt t="38812" x="2190750" y="3803650"/>
          <p14:tracePt t="38822" x="2152650" y="3779838"/>
          <p14:tracePt t="38826" x="2116138" y="3779838"/>
          <p14:tracePt t="38842" x="2090738" y="3779838"/>
          <p14:tracePt t="38852" x="2078038" y="3779838"/>
          <p14:tracePt t="38878" x="2065338" y="3754438"/>
          <p14:tracePt t="38892" x="2052638" y="3754438"/>
          <p14:tracePt t="38918" x="2039938" y="3754438"/>
          <p14:tracePt t="39034" x="2039938" y="3741738"/>
          <p14:tracePt t="39044" x="2052638" y="3729038"/>
          <p14:tracePt t="39048" x="2078038" y="3729038"/>
          <p14:tracePt t="39058" x="2116138" y="3729038"/>
          <p14:tracePt t="39064" x="2139950" y="3729038"/>
          <p14:tracePt t="39074" x="2165350" y="3703638"/>
          <p14:tracePt t="39085" x="2190750" y="3703638"/>
          <p14:tracePt t="39090" x="2216150" y="3703638"/>
          <p14:tracePt t="39100" x="2252663" y="3703638"/>
          <p14:tracePt t="39104" x="2278063" y="3703638"/>
          <p14:tracePt t="39114" x="2303463" y="3703638"/>
          <p14:tracePt t="39124" x="2328863" y="3703638"/>
          <p14:tracePt t="39130" x="2352675" y="3703638"/>
          <p14:tracePt t="39140" x="2378075" y="3703638"/>
          <p14:tracePt t="39144" x="2428875" y="3703638"/>
          <p14:tracePt t="39154" x="2465388" y="3703638"/>
          <p14:tracePt t="39164" x="2516188" y="3703638"/>
          <p14:tracePt t="39170" x="2590800" y="3703638"/>
          <p14:tracePt t="39180" x="2654300" y="3703638"/>
          <p14:tracePt t="39185" x="2690813" y="3703638"/>
          <p14:tracePt t="39194" x="2767013" y="3703638"/>
          <p14:tracePt t="39206" x="2854325" y="3703638"/>
          <p14:tracePt t="39212" x="2903538" y="3703638"/>
          <p14:tracePt t="39222" x="2979738" y="3703638"/>
          <p14:tracePt t="39226" x="3028950" y="3703638"/>
          <p14:tracePt t="39236" x="3079750" y="3703638"/>
          <p14:tracePt t="39242" x="3103563" y="3703638"/>
          <p14:tracePt t="39252" x="3141663" y="3703638"/>
          <p14:tracePt t="39262" x="3167063" y="3703638"/>
          <p14:tracePt t="39267" x="3192463" y="3703638"/>
          <p14:tracePt t="39276" x="3216275" y="3703638"/>
          <p14:tracePt t="39282" x="3241675" y="3703638"/>
          <p14:tracePt t="39292" x="3267075" y="3703638"/>
          <p14:tracePt t="39302" x="3292475" y="3703638"/>
          <p14:tracePt t="39322" x="3317875" y="3703638"/>
          <p14:tracePt t="39342" x="3328988" y="3703638"/>
          <p14:tracePt t="39372" x="3341688" y="3703638"/>
          <p14:tracePt t="39412" x="3354388" y="3703638"/>
          <p14:tracePt t="39428" x="3392488" y="3703638"/>
          <p14:tracePt t="39432" x="3417888" y="3703638"/>
          <p14:tracePt t="39442" x="3454400" y="3703638"/>
          <p14:tracePt t="39452" x="3505200" y="3703638"/>
          <p14:tracePt t="39458" x="3554413" y="3692525"/>
          <p14:tracePt t="39469" x="3630613" y="3667125"/>
          <p14:tracePt t="39474" x="3679825" y="3654425"/>
          <p14:tracePt t="39485" x="3756025" y="3629025"/>
          <p14:tracePt t="39495" x="3817938" y="3629025"/>
          <p14:tracePt t="39498" x="3892550" y="3616325"/>
          <p14:tracePt t="39508" x="3943350" y="3616325"/>
          <p14:tracePt t="39514" x="4005263" y="3603625"/>
          <p14:tracePt t="39524" x="4043363" y="3603625"/>
          <p14:tracePt t="39535" x="4068763" y="3590925"/>
          <p14:tracePt t="39548" x="4092575" y="3590925"/>
          <p14:tracePt t="39554" x="4130675" y="3567113"/>
          <p14:tracePt t="39564" x="4156075" y="3567113"/>
          <p14:tracePt t="39580" x="4181475" y="3567113"/>
          <p14:tracePt t="39590" x="4205288" y="3567113"/>
          <p14:tracePt t="39594" x="4243388" y="3567113"/>
          <p14:tracePt t="39604" x="4281488" y="3567113"/>
          <p14:tracePt t="39614" x="4318000" y="3567113"/>
          <p14:tracePt t="39620" x="4368800" y="3567113"/>
          <p14:tracePt t="39630" x="4406900" y="3567113"/>
          <p14:tracePt t="39635" x="4430713" y="3567113"/>
          <p14:tracePt t="39644" x="4481513" y="3567113"/>
          <p14:tracePt t="39656" x="4518025" y="3567113"/>
          <p14:tracePt t="39660" x="4568825" y="3567113"/>
          <p14:tracePt t="39670" x="4594225" y="3590925"/>
          <p14:tracePt t="39676" x="4630738" y="3590925"/>
          <p14:tracePt t="39686" x="4656138" y="3603625"/>
          <p14:tracePt t="39696" x="4681538" y="3603625"/>
          <p14:tracePt t="39702" x="4719638" y="3616325"/>
          <p14:tracePt t="39710" x="4732338" y="3616325"/>
          <p14:tracePt t="39716" x="4756150" y="3629025"/>
          <p14:tracePt t="39726" x="4768850" y="3629025"/>
          <p14:tracePt t="39736" x="4794250" y="3629025"/>
          <p14:tracePt t="39740" x="4832350" y="3629025"/>
          <p14:tracePt t="39751" x="4832350" y="3641725"/>
          <p14:tracePt t="39756" x="4843463" y="3641725"/>
          <p14:tracePt t="39766" x="4868863" y="3641725"/>
          <p14:tracePt t="39776" x="4881563" y="3654425"/>
          <p14:tracePt t="39780" x="4906963" y="3667125"/>
          <p14:tracePt t="39790" x="4919663" y="3667125"/>
          <p14:tracePt t="39796" x="4945063" y="3679825"/>
          <p14:tracePt t="39806" x="4956175" y="3692525"/>
          <p14:tracePt t="39816" x="4968875" y="3692525"/>
          <p14:tracePt t="39822" x="4981575" y="3692525"/>
          <p14:tracePt t="39832" x="4994275" y="3703638"/>
          <p14:tracePt t="39892" x="5006975" y="3703638"/>
          <p14:tracePt t="39912" x="5019675" y="3729038"/>
          <p14:tracePt t="39932" x="5019675" y="3741738"/>
          <p14:tracePt t="39948" x="5019675" y="3754438"/>
          <p14:tracePt t="39953" x="5019675" y="3767138"/>
          <p14:tracePt t="39969" x="5032375" y="3779838"/>
          <p14:tracePt t="39992" x="5032375" y="3803650"/>
          <p14:tracePt t="40078" x="5006975" y="3803650"/>
          <p14:tracePt t="40084" x="4945063" y="3803650"/>
          <p14:tracePt t="40094" x="4868863" y="3792538"/>
          <p14:tracePt t="40104" x="4781550" y="3792538"/>
          <p14:tracePt t="40108" x="4694238" y="3754438"/>
          <p14:tracePt t="40119" x="4643438" y="3754438"/>
          <p14:tracePt t="40124" x="4594225" y="3754438"/>
          <p14:tracePt t="40135" x="4518025" y="3754438"/>
          <p14:tracePt t="40144" x="4481513" y="3754438"/>
          <p14:tracePt t="40148" x="4394200" y="3754438"/>
          <p14:tracePt t="40160" x="4330700" y="3754438"/>
          <p14:tracePt t="40164" x="4256088" y="3754438"/>
          <p14:tracePt t="40174" x="4181475" y="3754438"/>
          <p14:tracePt t="40185" x="4117975" y="3754438"/>
          <p14:tracePt t="40190" x="4092575" y="3754438"/>
          <p14:tracePt t="40200" x="4043363" y="3754438"/>
          <p14:tracePt t="40204" x="4005263" y="3754438"/>
          <p14:tracePt t="40214" x="3930650" y="3754438"/>
          <p14:tracePt t="40224" x="3879850" y="3754438"/>
          <p14:tracePt t="40230" x="3830638" y="3754438"/>
          <p14:tracePt t="40240" x="3767138" y="3754438"/>
          <p14:tracePt t="40244" x="3717925" y="3754438"/>
          <p14:tracePt t="40254" x="3630613" y="3754438"/>
          <p14:tracePt t="40266" x="3579813" y="3754438"/>
          <p14:tracePt t="40270" x="3492500" y="3754438"/>
          <p14:tracePt t="40280" x="3405188" y="3754438"/>
          <p14:tracePt t="40287" x="3328988" y="3754438"/>
          <p14:tracePt t="40296" x="3205163" y="3754438"/>
          <p14:tracePt t="40306" x="3103563" y="3754438"/>
          <p14:tracePt t="40310" x="2992438" y="3754438"/>
          <p14:tracePt t="40320" x="2903538" y="3754438"/>
          <p14:tracePt t="40326" x="2790825" y="3754438"/>
          <p14:tracePt t="40336" x="2667000" y="3767138"/>
          <p14:tracePt t="40346" x="2603500" y="3779838"/>
          <p14:tracePt t="40353" x="2503488" y="3792538"/>
          <p14:tracePt t="40362" x="2452688" y="3803650"/>
          <p14:tracePt t="40366" x="2378075" y="3854450"/>
          <p14:tracePt t="40376" x="2339975" y="3905250"/>
          <p14:tracePt t="40387" x="2278063" y="3967163"/>
          <p14:tracePt t="40392" x="2265363" y="4017963"/>
          <p14:tracePt t="40403" x="2265363" y="4117975"/>
          <p14:tracePt t="40406" x="2265363" y="4205288"/>
          <p14:tracePt t="40416" x="2265363" y="4292600"/>
          <p14:tracePt t="40426" x="2265363" y="4392613"/>
          <p14:tracePt t="40432" x="2316163" y="4467225"/>
          <p14:tracePt t="40442" x="2352675" y="4567238"/>
          <p14:tracePt t="40446" x="2416175" y="4643438"/>
          <p14:tracePt t="40456" x="2441575" y="4692650"/>
          <p14:tracePt t="40466" x="2452688" y="4718050"/>
          <p14:tracePt t="40472" x="2490788" y="4743450"/>
          <p14:tracePt t="40482" x="2516188" y="4768850"/>
          <p14:tracePt t="40496" x="2528888" y="4779963"/>
          <p14:tracePt t="40506" x="2554288" y="4779963"/>
          <p14:tracePt t="40512" x="2565400" y="4779963"/>
          <p14:tracePt t="40522" x="2590800" y="4779963"/>
          <p14:tracePt t="40528" x="2628900" y="4779963"/>
          <p14:tracePt t="40538" x="2678113" y="4779963"/>
          <p14:tracePt t="40548" x="2741613" y="4768850"/>
          <p14:tracePt t="40553" x="2767013" y="4730750"/>
          <p14:tracePt t="40562" x="2828925" y="4667250"/>
          <p14:tracePt t="40570" x="2867025" y="4605338"/>
          <p14:tracePt t="40578" x="2903538" y="4530725"/>
          <p14:tracePt t="40588" x="2916238" y="4479925"/>
          <p14:tracePt t="40592" x="2916238" y="4405313"/>
          <p14:tracePt t="40604" x="2916238" y="4379913"/>
          <p14:tracePt t="40618" x="2890838" y="4330700"/>
          <p14:tracePt t="40628" x="2828925" y="4267200"/>
          <p14:tracePt t="40635" x="2741613" y="4205288"/>
          <p14:tracePt t="40644" x="2616200" y="4129088"/>
          <p14:tracePt t="40648" x="2503488" y="4067175"/>
          <p14:tracePt t="40658" x="2365375" y="4041775"/>
          <p14:tracePt t="40669" x="2203450" y="4029075"/>
          <p14:tracePt t="40674" x="2039938" y="3992563"/>
          <p14:tracePt t="40685" x="1890713" y="3992563"/>
          <p14:tracePt t="40690" x="1714500" y="3992563"/>
          <p14:tracePt t="40700" x="1614488" y="3992563"/>
          <p14:tracePt t="40710" x="1539875" y="3992563"/>
          <p14:tracePt t="40714" x="1465263" y="3992563"/>
          <p14:tracePt t="40724" x="1414463" y="4017963"/>
          <p14:tracePt t="40730" x="1376363" y="4017963"/>
          <p14:tracePt t="40740" x="1352550" y="4029075"/>
          <p14:tracePt t="40754" x="1327150" y="4041775"/>
          <p14:tracePt t="40816" x="1327150" y="4054475"/>
          <p14:tracePt t="40820" x="1327150" y="4079875"/>
          <p14:tracePt t="40830" x="1363663" y="4092575"/>
          <p14:tracePt t="40840" x="1414463" y="4092575"/>
          <p14:tracePt t="40846" x="1489075" y="4092575"/>
          <p14:tracePt t="40856" x="1552575" y="4092575"/>
          <p14:tracePt t="40860" x="1652588" y="4092575"/>
          <p14:tracePt t="40870" x="1752600" y="4092575"/>
          <p14:tracePt t="40880" x="1839913" y="4092575"/>
          <p14:tracePt t="40887" x="1927225" y="4092575"/>
          <p14:tracePt t="40896" x="2027238" y="4067175"/>
          <p14:tracePt t="40900" x="2103438" y="4054475"/>
          <p14:tracePt t="40910" x="2139950" y="4029075"/>
          <p14:tracePt t="40921" x="2178050" y="3992563"/>
          <p14:tracePt t="40937" x="2190750" y="3979863"/>
          <p14:tracePt t="40971" x="2190750" y="3967163"/>
          <p14:tracePt t="40987" x="2190750" y="3941763"/>
          <p14:tracePt t="41002" x="2152650" y="3916363"/>
          <p14:tracePt t="41006" x="2078038" y="3892550"/>
          <p14:tracePt t="41016" x="2014538" y="3879850"/>
          <p14:tracePt t="41026" x="1927225" y="3879850"/>
          <p14:tracePt t="41032" x="1839913" y="3854450"/>
          <p14:tracePt t="41042" x="1790700" y="3854450"/>
          <p14:tracePt t="41046" x="1765300" y="3854450"/>
          <p14:tracePt t="41056" x="1727200" y="3854450"/>
          <p14:tracePt t="41066" x="1701800" y="3854450"/>
          <p14:tracePt t="41072" x="1689100" y="3854450"/>
          <p14:tracePt t="41098" x="1677988" y="3854450"/>
          <p14:tracePt t="41108" x="1665288" y="3854450"/>
          <p14:tracePt t="41188" x="1652588" y="3854450"/>
          <p14:tracePt t="41219" x="1639888" y="3854450"/>
          <p14:tracePt t="41224" x="1614488" y="3854450"/>
          <p14:tracePt t="41234" x="1601788" y="3867150"/>
          <p14:tracePt t="41238" x="1601788" y="3879850"/>
          <p14:tracePt t="41248" x="1589088" y="3892550"/>
          <p14:tracePt t="41264" x="1577975" y="3905250"/>
          <p14:tracePt t="41274" x="1552575" y="3905250"/>
          <p14:tracePt t="41288" x="1527175" y="3905250"/>
          <p14:tracePt t="41298" x="1514475" y="3916363"/>
          <p14:tracePt t="41314" x="1501775" y="3916363"/>
          <p14:tracePt t="41354" x="1489075" y="3916363"/>
          <p14:tracePt t="41522" x="1476375" y="3916363"/>
          <p14:tracePt t="41692" x="1465263" y="3916363"/>
          <p14:tracePt t="41986" x="1452563" y="3929063"/>
          <p14:tracePt t="42006" x="1452563" y="3941763"/>
          <p14:tracePt t="42020" x="1452563" y="3954463"/>
          <p14:tracePt t="42026" x="1465263" y="3979863"/>
          <p14:tracePt t="42060" x="1465263" y="3992563"/>
          <p14:tracePt t="42066" x="1465263" y="4005263"/>
          <p14:tracePt t="42092" x="1476375" y="4029075"/>
          <p14:tracePt t="42132" x="1476375" y="4054475"/>
          <p14:tracePt t="42566" x="1489075" y="4054475"/>
          <p14:tracePt t="42570" x="1514475" y="4054475"/>
          <p14:tracePt t="42590" x="1527175" y="4054475"/>
          <p14:tracePt t="42596" x="1565275" y="4054475"/>
          <p14:tracePt t="42610" x="1577975" y="4054475"/>
          <p14:tracePt t="42620" x="1601788" y="4067175"/>
          <p14:tracePt t="42646" x="1614488" y="4067175"/>
          <p14:tracePt t="42666" x="1627188" y="4067175"/>
          <p14:tracePt t="42696" x="1639888" y="4067175"/>
          <p14:tracePt t="42712" x="1652588" y="4067175"/>
          <p14:tracePt t="42726" x="1677988" y="4079875"/>
          <p14:tracePt t="42736" x="1701800" y="4079875"/>
          <p14:tracePt t="42746" x="1727200" y="4079875"/>
          <p14:tracePt t="42752" x="1765300" y="4079875"/>
          <p14:tracePt t="42762" x="1801813" y="4079875"/>
          <p14:tracePt t="42768" x="1852613" y="4092575"/>
          <p14:tracePt t="42778" x="1878013" y="4092575"/>
          <p14:tracePt t="42786" x="1927225" y="4092575"/>
          <p14:tracePt t="42792" x="2003425" y="4092575"/>
          <p14:tracePt t="42802" x="2065338" y="4092575"/>
          <p14:tracePt t="42808" x="2152650" y="4092575"/>
          <p14:tracePt t="42818" x="2265363" y="4092575"/>
          <p14:tracePt t="42828" x="2378075" y="4092575"/>
          <p14:tracePt t="42832" x="2503488" y="4092575"/>
          <p14:tracePt t="42842" x="2628900" y="4092575"/>
          <p14:tracePt t="42848" x="2767013" y="4092575"/>
          <p14:tracePt t="42858" x="2903538" y="4092575"/>
          <p14:tracePt t="42868" x="3016250" y="4092575"/>
          <p14:tracePt t="42872" x="3128963" y="4092575"/>
          <p14:tracePt t="42882" x="3279775" y="4117975"/>
          <p14:tracePt t="42889" x="3429000" y="4117975"/>
          <p14:tracePt t="42898" x="3579813" y="4117975"/>
          <p14:tracePt t="42908" x="3743325" y="4117975"/>
          <p14:tracePt t="42912" x="3917950" y="4117975"/>
          <p14:tracePt t="42924" x="4068763" y="4117975"/>
          <p14:tracePt t="42928" x="4243388" y="4117975"/>
          <p14:tracePt t="42939" x="4381500" y="4117975"/>
          <p14:tracePt t="42948" x="4530725" y="4117975"/>
          <p14:tracePt t="42956" x="4606925" y="4117975"/>
          <p14:tracePt t="42964" x="4694238" y="4117975"/>
          <p14:tracePt t="42968" x="4756150" y="4117975"/>
          <p14:tracePt t="42978" x="4806950" y="4117975"/>
          <p14:tracePt t="42989" x="4832350" y="4117975"/>
          <p14:tracePt t="42994" x="4856163" y="4117975"/>
          <p14:tracePt t="43005" x="4881563" y="4105275"/>
          <p14:tracePt t="43022" x="4894263" y="4105275"/>
          <p14:tracePt t="43034" x="4906963" y="4105275"/>
          <p14:tracePt t="43055" x="4919663" y="4105275"/>
          <p14:tracePt t="43070" x="4932363" y="4105275"/>
          <p14:tracePt t="43074" x="4945063" y="4105275"/>
          <p14:tracePt t="43084" x="4945063" y="4092575"/>
          <p14:tracePt t="43100" x="4968875" y="4092575"/>
          <p14:tracePt t="43110" x="4981575" y="4079875"/>
          <p14:tracePt t="43114" x="4994275" y="4079875"/>
          <p14:tracePt t="43126" x="5019675" y="4079875"/>
          <p14:tracePt t="43136" x="5032375" y="4067175"/>
          <p14:tracePt t="43140" x="5045075" y="4067175"/>
          <p14:tracePt t="43150" x="5057775" y="4054475"/>
          <p14:tracePt t="43166" x="5068888" y="4054475"/>
          <p14:tracePt t="43176" x="5081588" y="4054475"/>
          <p14:tracePt t="43180" x="5094288" y="4054475"/>
          <p14:tracePt t="43190" x="5106988" y="4054475"/>
          <p14:tracePt t="43206" x="5119688" y="4054475"/>
          <p14:tracePt t="43346" x="5106988" y="4054475"/>
          <p14:tracePt t="43356" x="5068888" y="4054475"/>
          <p14:tracePt t="43362" x="5006975" y="4054475"/>
          <p14:tracePt t="43373" x="4906963" y="4054475"/>
          <p14:tracePt t="43382" x="4843463" y="4054475"/>
          <p14:tracePt t="43389" x="4756150" y="4054475"/>
          <p14:tracePt t="43398" x="4619625" y="4079875"/>
          <p14:tracePt t="43402" x="4518025" y="4079875"/>
          <p14:tracePt t="43412" x="4368800" y="4092575"/>
          <p14:tracePt t="43423" x="4205288" y="4141788"/>
          <p14:tracePt t="43428" x="4056063" y="4167188"/>
          <p14:tracePt t="43439" x="3867150" y="4167188"/>
          <p14:tracePt t="43442" x="3705225" y="4179888"/>
          <p14:tracePt t="43452" x="3517900" y="4205288"/>
          <p14:tracePt t="43462" x="3341688" y="4217988"/>
          <p14:tracePt t="43468" x="3179763" y="4217988"/>
          <p14:tracePt t="43478" x="3016250" y="4254500"/>
          <p14:tracePt t="43484" x="2854325" y="4254500"/>
          <p14:tracePt t="43494" x="2678113" y="4254500"/>
          <p14:tracePt t="43505" x="2554288" y="4254500"/>
          <p14:tracePt t="43508" x="2452688" y="4254500"/>
          <p14:tracePt t="43518" x="2352675" y="4254500"/>
          <p14:tracePt t="43524" x="2316163" y="4254500"/>
          <p14:tracePt t="43534" x="2290763" y="4254500"/>
          <p14:tracePt t="43544" x="2252663" y="4254500"/>
          <p14:tracePt t="43548" x="2228850" y="4254500"/>
          <p14:tracePt t="43558" x="2216150" y="4254500"/>
          <p14:tracePt t="43564" x="2190750" y="4254500"/>
          <p14:tracePt t="43574" x="2178050" y="4254500"/>
          <p14:tracePt t="43584" x="2165350" y="4254500"/>
          <p14:tracePt t="43598" x="2152650" y="4254500"/>
          <p14:tracePt t="43605" x="2139950" y="4254500"/>
          <p14:tracePt t="43640" x="2116138" y="4254500"/>
          <p14:tracePt t="43664" x="2103438" y="4254500"/>
          <p14:tracePt t="43680" x="2090738" y="4254500"/>
          <p14:tracePt t="43694" x="2078038" y="4254500"/>
          <p14:tracePt t="43720" x="2065338" y="4254500"/>
          <p14:tracePt t="43790" x="2052638" y="4254500"/>
          <p14:tracePt t="43826" x="2039938" y="4254500"/>
          <p14:tracePt t="43836" x="2027238" y="4254500"/>
          <p14:tracePt t="43872" x="2014538" y="4254500"/>
          <p14:tracePt t="43886" x="2003425" y="4254500"/>
          <p14:tracePt t="43892" x="1990725" y="4254500"/>
          <p14:tracePt t="43902" x="1978025" y="4254500"/>
          <p14:tracePt t="43912" x="1952625" y="4254500"/>
          <p14:tracePt t="43916" x="1939925" y="4254500"/>
          <p14:tracePt t="43942" x="1914525" y="4254500"/>
          <p14:tracePt t="44150" x="1939925" y="4254500"/>
          <p14:tracePt t="44160" x="1965325" y="4254500"/>
          <p14:tracePt t="44164" x="2003425" y="4254500"/>
          <p14:tracePt t="44174" x="2065338" y="4254500"/>
          <p14:tracePt t="44180" x="2139950" y="4254500"/>
          <p14:tracePt t="44191" x="2203450" y="4254500"/>
          <p14:tracePt t="44200" x="2278063" y="4254500"/>
          <p14:tracePt t="44204" x="2339975" y="4254500"/>
          <p14:tracePt t="44214" x="2428875" y="4254500"/>
          <p14:tracePt t="44220" x="2503488" y="4254500"/>
          <p14:tracePt t="44230" x="2590800" y="4254500"/>
          <p14:tracePt t="44240" x="2667000" y="4254500"/>
          <p14:tracePt t="44244" x="2728913" y="4254500"/>
          <p14:tracePt t="44254" x="2803525" y="4254500"/>
          <p14:tracePt t="44260" x="2867025" y="4254500"/>
          <p14:tracePt t="44270" x="2941638" y="4241800"/>
          <p14:tracePt t="44280" x="3003550" y="4241800"/>
          <p14:tracePt t="44284" x="3079750" y="4241800"/>
          <p14:tracePt t="44296" x="3128963" y="4241800"/>
          <p14:tracePt t="44300" x="3167063" y="4241800"/>
          <p14:tracePt t="44310" x="3216275" y="4241800"/>
          <p14:tracePt t="44320" x="3267075" y="4230688"/>
          <p14:tracePt t="44326" x="3305175" y="4230688"/>
          <p14:tracePt t="44336" x="3341688" y="4230688"/>
          <p14:tracePt t="44340" x="3367088" y="4230688"/>
          <p14:tracePt t="44350" x="3429000" y="4230688"/>
          <p14:tracePt t="44360" x="3505200" y="4230688"/>
          <p14:tracePt t="44366" x="3554413" y="4230688"/>
          <p14:tracePt t="44376" x="3643313" y="4230688"/>
          <p14:tracePt t="44380" x="3717925" y="4230688"/>
          <p14:tracePt t="44391" x="3805238" y="4230688"/>
          <p14:tracePt t="44400" x="3892550" y="4230688"/>
          <p14:tracePt t="44407" x="3979863" y="4230688"/>
          <p14:tracePt t="44416" x="4056063" y="4230688"/>
          <p14:tracePt t="44420" x="4156075" y="4230688"/>
          <p14:tracePt t="44430" x="4256088" y="4230688"/>
          <p14:tracePt t="44442" x="4330700" y="4230688"/>
          <p14:tracePt t="44450" x="4430713" y="4230688"/>
          <p14:tracePt t="44457" x="4494213" y="4230688"/>
          <p14:tracePt t="44466" x="4518025" y="4230688"/>
          <p14:tracePt t="44470" x="4556125" y="4230688"/>
          <p14:tracePt t="44480" x="4581525" y="4230688"/>
          <p14:tracePt t="44486" x="4606925" y="4230688"/>
          <p14:tracePt t="44496" x="4630738" y="4230688"/>
          <p14:tracePt t="44510" x="4656138" y="4230688"/>
          <p14:tracePt t="44520" x="4656138" y="4217988"/>
          <p14:tracePt t="44526" x="4668838" y="4217988"/>
          <p14:tracePt t="44536" x="4694238" y="4217988"/>
          <p14:tracePt t="44546" x="4706938" y="4217988"/>
          <p14:tracePt t="44552" x="4732338" y="4205288"/>
          <p14:tracePt t="44562" x="4743450" y="4205288"/>
          <p14:tracePt t="44566" x="4794250" y="4205288"/>
          <p14:tracePt t="44576" x="4856163" y="4192588"/>
          <p14:tracePt t="44586" x="4906963" y="4167188"/>
          <p14:tracePt t="44592" x="4945063" y="4167188"/>
          <p14:tracePt t="44602" x="4994275" y="4154488"/>
          <p14:tracePt t="44607" x="5032375" y="4154488"/>
          <p14:tracePt t="44616" x="5057775" y="4154488"/>
          <p14:tracePt t="44628" x="5081588" y="4154488"/>
          <p14:tracePt t="44642" x="5094288" y="4141788"/>
          <p14:tracePt t="44648" x="5106988" y="4141788"/>
          <p14:tracePt t="44854" x="5068888" y="4141788"/>
          <p14:tracePt t="44858" x="5019675" y="4141788"/>
          <p14:tracePt t="44868" x="4981575" y="4141788"/>
          <p14:tracePt t="44878" x="4919663" y="4141788"/>
          <p14:tracePt t="44884" x="4868863" y="4141788"/>
          <p14:tracePt t="44894" x="4832350" y="4141788"/>
          <p14:tracePt t="44900" x="4781550" y="4141788"/>
          <p14:tracePt t="44910" x="4706938" y="4141788"/>
          <p14:tracePt t="44920" x="4643438" y="4141788"/>
          <p14:tracePt t="44925" x="4556125" y="4141788"/>
          <p14:tracePt t="44934" x="4456113" y="4141788"/>
          <p14:tracePt t="44941" x="4394200" y="4141788"/>
          <p14:tracePt t="44950" x="4268788" y="4141788"/>
          <p14:tracePt t="44960" x="4156075" y="4141788"/>
          <p14:tracePt t="44964" x="4043363" y="4141788"/>
          <p14:tracePt t="44974" x="3905250" y="4141788"/>
          <p14:tracePt t="44980" x="3805238" y="4141788"/>
          <p14:tracePt t="44991" x="3667125" y="4141788"/>
          <p14:tracePt t="45000" x="3554413" y="4141788"/>
          <p14:tracePt t="45006" x="3405188" y="4141788"/>
          <p14:tracePt t="45016" x="3279775" y="4141788"/>
          <p14:tracePt t="45020" x="3154363" y="4141788"/>
          <p14:tracePt t="45030" x="3028950" y="4141788"/>
          <p14:tracePt t="45041" x="2890838" y="4141788"/>
          <p14:tracePt t="45046" x="2778125" y="4141788"/>
          <p14:tracePt t="45056" x="2678113" y="4141788"/>
          <p14:tracePt t="45060" x="2590800" y="4141788"/>
          <p14:tracePt t="45070" x="2554288" y="4141788"/>
          <p14:tracePt t="45082" x="2516188" y="4141788"/>
          <p14:tracePt t="45086" x="2478088" y="4141788"/>
          <p14:tracePt t="45096" x="2452688" y="4141788"/>
          <p14:tracePt t="45102" x="2441575" y="4141788"/>
          <p14:tracePt t="45112" x="2428875" y="4129088"/>
          <p14:tracePt t="45122" x="2416175" y="4129088"/>
          <p14:tracePt t="45126" x="2403475" y="4129088"/>
          <p14:tracePt t="45136" x="2378075" y="4129088"/>
          <p14:tracePt t="45142" x="2352675" y="4117975"/>
          <p14:tracePt t="45152" x="2339975" y="4117975"/>
          <p14:tracePt t="45162" x="2316163" y="4117975"/>
          <p14:tracePt t="45166" x="2290763" y="4117975"/>
          <p14:tracePt t="45176" x="2278063" y="4117975"/>
          <p14:tracePt t="45192" x="2252663" y="4117975"/>
          <p14:tracePt t="45206" x="2239963" y="4117975"/>
          <p14:tracePt t="45223" x="2228850" y="4117975"/>
          <p14:tracePt t="45242" x="2216150" y="4117975"/>
          <p14:tracePt t="45258" x="2203450" y="4117975"/>
          <p14:tracePt t="45278" x="2190750" y="4117975"/>
          <p14:tracePt t="45470" x="2228850" y="4117975"/>
          <p14:tracePt t="45475" x="2290763" y="4117975"/>
          <p14:tracePt t="45484" x="2352675" y="4117975"/>
          <p14:tracePt t="45490" x="2428875" y="4117975"/>
          <p14:tracePt t="45500" x="2490788" y="4117975"/>
          <p14:tracePt t="45510" x="2554288" y="4117975"/>
          <p14:tracePt t="45514" x="2628900" y="4105275"/>
          <p14:tracePt t="45525" x="2703513" y="4092575"/>
          <p14:tracePt t="45530" x="2803525" y="4092575"/>
          <p14:tracePt t="45540" x="2867025" y="4092575"/>
          <p14:tracePt t="45550" x="2941638" y="4079875"/>
          <p14:tracePt t="45554" x="2979738" y="4079875"/>
          <p14:tracePt t="45566" x="3028950" y="4079875"/>
          <p14:tracePt t="45646" x="2992438" y="4079875"/>
          <p14:tracePt t="45656" x="2941638" y="4079875"/>
          <p14:tracePt t="45666" x="2903538" y="4079875"/>
          <p14:tracePt t="45672" x="2841625" y="4079875"/>
          <p14:tracePt t="45682" x="2816225" y="4079875"/>
          <p14:tracePt t="45686" x="2803525" y="4079875"/>
          <p14:tracePt t="45818" x="2803525" y="4067175"/>
          <p14:tracePt t="45828" x="2816225" y="4067175"/>
          <p14:tracePt t="45832" x="2828925" y="4054475"/>
          <p14:tracePt t="45882" x="2828925" y="4041775"/>
          <p14:tracePt t="45898" x="2828925" y="4029075"/>
          <p14:tracePt t="45914" x="2828925" y="4017963"/>
          <p14:tracePt t="45928" x="2828925" y="4005263"/>
          <p14:tracePt t="45938" x="2828925" y="3992563"/>
          <p14:tracePt t="45948" x="2828925" y="3979863"/>
          <p14:tracePt t="45964" x="2816225" y="3979863"/>
          <p14:tracePt t="45968" x="2803525" y="3979863"/>
          <p14:tracePt t="45978" x="2778125" y="3979863"/>
          <p14:tracePt t="45988" x="2754313" y="3979863"/>
          <p14:tracePt t="45994" x="2741613" y="3979863"/>
          <p14:tracePt t="46004" x="2728913" y="3979863"/>
          <p14:tracePt t="46009" x="2703513" y="3979863"/>
          <p14:tracePt t="46028" x="2690813" y="3979863"/>
          <p14:tracePt t="46034" x="2678113" y="3979863"/>
          <p14:tracePt t="46050" x="2667000" y="3979863"/>
          <p14:tracePt t="46070" x="2654300" y="3979863"/>
          <p14:tracePt t="46100" x="2641600" y="3979863"/>
          <p14:tracePt t="46292" x="2628900" y="3979863"/>
          <p14:tracePt t="46302" x="2590800" y="3979863"/>
          <p14:tracePt t="46306" x="2541588" y="3979863"/>
          <p14:tracePt t="46316" x="2452688" y="4005263"/>
          <p14:tracePt t="46326" x="2390775" y="4005263"/>
          <p14:tracePt t="46332" x="2316163" y="4005263"/>
          <p14:tracePt t="46342" x="2265363" y="4005263"/>
          <p14:tracePt t="46346" x="2216150" y="4017963"/>
          <p14:tracePt t="46356" x="2152650" y="4041775"/>
          <p14:tracePt t="46366" x="2103438" y="4041775"/>
          <p14:tracePt t="46372" x="2078038" y="4041775"/>
          <p14:tracePt t="46382" x="2039938" y="4054475"/>
          <p14:tracePt t="46388" x="2027238" y="4067175"/>
          <p14:tracePt t="46398" x="1990725" y="4067175"/>
          <p14:tracePt t="46409" x="1978025" y="4079875"/>
          <p14:tracePt t="46422" x="1965325" y="4079875"/>
          <p14:tracePt t="46428" x="1952625" y="4092575"/>
          <p14:tracePt t="46554" x="1965325" y="4105275"/>
          <p14:tracePt t="46564" x="2003425" y="4105275"/>
          <p14:tracePt t="46574" x="2078038" y="4105275"/>
          <p14:tracePt t="46578" x="2190750" y="4105275"/>
          <p14:tracePt t="46588" x="2252663" y="4105275"/>
          <p14:tracePt t="46594" x="2365375" y="4105275"/>
          <p14:tracePt t="46604" x="2441575" y="4105275"/>
          <p14:tracePt t="46614" x="2503488" y="4092575"/>
          <p14:tracePt t="46620" x="2554288" y="4067175"/>
          <p14:tracePt t="46630" x="2565400" y="4054475"/>
          <p14:tracePt t="46674" x="2565400" y="4041775"/>
          <p14:tracePt t="46680" x="2565400" y="4029075"/>
          <p14:tracePt t="46690" x="2565400" y="4017963"/>
          <p14:tracePt t="46700" x="2503488" y="3992563"/>
          <p14:tracePt t="46704" x="2416175" y="3992563"/>
          <p14:tracePt t="46714" x="2303463" y="3979863"/>
          <p14:tracePt t="46720" x="2203450" y="3979863"/>
          <p14:tracePt t="46730" x="2116138" y="3979863"/>
          <p14:tracePt t="46740" x="2065338" y="3979863"/>
          <p14:tracePt t="46744" x="2027238" y="3979863"/>
          <p14:tracePt t="46756" x="2003425" y="3979863"/>
          <p14:tracePt t="46806" x="1990725" y="3979863"/>
          <p14:tracePt t="46820" x="1990725" y="3992563"/>
          <p14:tracePt t="46830" x="2003425" y="4005263"/>
          <p14:tracePt t="46836" x="2078038" y="4005263"/>
          <p14:tracePt t="46846" x="2178050" y="4005263"/>
          <p14:tracePt t="46856" x="2265363" y="4005263"/>
          <p14:tracePt t="46862" x="2328863" y="4005263"/>
          <p14:tracePt t="46872" x="2378075" y="4005263"/>
          <p14:tracePt t="46876" x="2390775" y="4005263"/>
          <p14:tracePt t="46958" x="2365375" y="4005263"/>
          <p14:tracePt t="46968" x="2328863" y="4005263"/>
          <p14:tracePt t="46978" x="2278063" y="4005263"/>
          <p14:tracePt t="46982" x="2239963" y="4005263"/>
          <p14:tracePt t="46993" x="2203450" y="4005263"/>
          <p14:tracePt t="46998" x="2178050" y="4005263"/>
          <p14:tracePt t="47009" x="2127250" y="4005263"/>
          <p14:tracePt t="47018" x="2116138" y="4017963"/>
          <p14:tracePt t="47022" x="2090738" y="4029075"/>
          <p14:tracePt t="47032" x="2078038" y="4029075"/>
          <p14:tracePt t="47048" x="2052638" y="4029075"/>
          <p14:tracePt t="47058" x="2052638" y="4041775"/>
          <p14:tracePt t="47110" x="2039938" y="4041775"/>
          <p14:tracePt t="47296" x="2039938" y="4067175"/>
          <p14:tracePt t="47320" x="2027238" y="4067175"/>
          <p14:tracePt t="47336" x="2014538" y="4067175"/>
          <p14:tracePt t="47356" x="2003425" y="4067175"/>
          <p14:tracePt t="47370" x="1990725" y="4067175"/>
          <p14:tracePt t="47410" x="1978025" y="4079875"/>
          <p14:tracePt t="47426" x="1965325" y="4079875"/>
          <p14:tracePt t="47482" x="1952625" y="4079875"/>
          <p14:tracePt t="47486" x="1939925" y="4079875"/>
          <p14:tracePt t="47506" x="1927225" y="4092575"/>
          <p14:tracePt t="47612" x="1927225" y="4105275"/>
          <p14:tracePt t="47622" x="1927225" y="4117975"/>
          <p14:tracePt t="47628" x="1939925" y="4117975"/>
          <p14:tracePt t="47638" x="1978025" y="4117975"/>
          <p14:tracePt t="47648" x="2027238" y="4117975"/>
          <p14:tracePt t="47654" x="2065338" y="4141788"/>
          <p14:tracePt t="47664" x="2103438" y="4141788"/>
          <p14:tracePt t="47668" x="2139950" y="4154488"/>
          <p14:tracePt t="47678" x="2165350" y="4154488"/>
          <p14:tracePt t="47688" x="2190750" y="4154488"/>
          <p14:tracePt t="47694" x="2228850" y="4154488"/>
          <p14:tracePt t="47708" x="2265363" y="4167188"/>
          <p14:tracePt t="47718" x="2278063" y="4167188"/>
          <p14:tracePt t="47728" x="2316163" y="4167188"/>
          <p14:tracePt t="47734" x="2328863" y="4167188"/>
          <p14:tracePt t="47748" x="2352675" y="4179888"/>
          <p14:tracePt t="47768" x="2378075" y="4179888"/>
          <p14:tracePt t="47774" x="2390775" y="4179888"/>
          <p14:tracePt t="47784" x="2403475" y="4179888"/>
          <p14:tracePt t="47790" x="2416175" y="4179888"/>
          <p14:tracePt t="47800" x="2441575" y="4179888"/>
          <p14:tracePt t="47811" x="2478088" y="4179888"/>
          <p14:tracePt t="47814" x="2503488" y="4179888"/>
          <p14:tracePt t="47824" x="2554288" y="4192588"/>
          <p14:tracePt t="47830" x="2565400" y="4192588"/>
          <p14:tracePt t="47840" x="2590800" y="4192588"/>
          <p14:tracePt t="47850" x="2616200" y="4192588"/>
          <p14:tracePt t="47856" x="2654300" y="4192588"/>
          <p14:tracePt t="47866" x="2678113" y="4192588"/>
          <p14:tracePt t="47880" x="2690813" y="4192588"/>
          <p14:tracePt t="47986" x="2703513" y="4192588"/>
          <p14:tracePt t="48002" x="2716213" y="4192588"/>
          <p14:tracePt t="48022" x="2741613" y="4192588"/>
          <p14:tracePt t="48032" x="2767013" y="4192588"/>
          <p14:tracePt t="48058" x="2778125" y="4192588"/>
          <p14:tracePt t="48062" x="2790825" y="4192588"/>
          <p14:tracePt t="48072" x="2803525" y="4205288"/>
          <p14:tracePt t="48082" x="2828925" y="4205288"/>
          <p14:tracePt t="48088" x="2841625" y="4205288"/>
          <p14:tracePt t="48102" x="2854325" y="4205288"/>
          <p14:tracePt t="48112" x="2867025" y="4205288"/>
          <p14:tracePt t="48128" x="2879725" y="4205288"/>
          <p14:tracePt t="48138" x="2890838" y="4205288"/>
          <p14:tracePt t="48148" x="2890838" y="4217988"/>
          <p14:tracePt t="48168" x="2903538" y="4217988"/>
          <p14:tracePt t="48204" x="2916238" y="4217988"/>
          <p14:tracePt t="48218" x="2928938" y="4217988"/>
          <p14:tracePt t="48234" x="2941638" y="4217988"/>
          <p14:tracePt t="48244" x="2954338" y="4217988"/>
          <p14:tracePt t="48250" x="2979738" y="4230688"/>
          <p14:tracePt t="48261" x="2992438" y="4230688"/>
          <p14:tracePt t="48270" x="3016250" y="4230688"/>
          <p14:tracePt t="48274" x="3041650" y="4230688"/>
          <p14:tracePt t="48284" x="3079750" y="4230688"/>
          <p14:tracePt t="48290" x="3103563" y="4230688"/>
          <p14:tracePt t="48300" x="3167063" y="4241800"/>
          <p14:tracePt t="48311" x="3205163" y="4241800"/>
          <p14:tracePt t="48314" x="3228975" y="4241800"/>
          <p14:tracePt t="48326" x="3279775" y="4241800"/>
          <p14:tracePt t="48330" x="3305175" y="4241800"/>
          <p14:tracePt t="48340" x="3317875" y="4241800"/>
          <p14:tracePt t="48350" x="3328988" y="4241800"/>
          <p14:tracePt t="48366" x="3354388" y="4241800"/>
          <p14:tracePt t="48370" x="3379788" y="4241800"/>
          <p14:tracePt t="48396" x="3405188" y="4241800"/>
          <p14:tracePt t="48420" x="3417888" y="4241800"/>
          <p14:tracePt t="48436" x="3429000" y="4241800"/>
          <p14:tracePt t="48456" x="3441700" y="4241800"/>
          <p14:tracePt t="48472" x="3454400" y="4241800"/>
          <p14:tracePt t="48482" x="3467100" y="4241800"/>
          <p14:tracePt t="48506" x="3492500" y="4241800"/>
          <p14:tracePt t="48526" x="3505200" y="4241800"/>
          <p14:tracePt t="48536" x="3517900" y="4241800"/>
          <p14:tracePt t="48549" x="3530600" y="4241800"/>
          <p14:tracePt t="48562" x="3541713" y="4241800"/>
          <p14:tracePt t="48568" x="3554413" y="4241800"/>
          <p14:tracePt t="48578" x="3567113" y="4241800"/>
          <p14:tracePt t="48588" x="3579813" y="4241800"/>
          <p14:tracePt t="48602" x="3605213" y="4241800"/>
          <p14:tracePt t="48618" x="3617913" y="4241800"/>
          <p14:tracePt t="48628" x="3630613" y="4241800"/>
          <p14:tracePt t="48632" x="3643313" y="4241800"/>
          <p14:tracePt t="48642" x="3654425" y="4241800"/>
          <p14:tracePt t="48648" x="3679825" y="4241800"/>
          <p14:tracePt t="48658" x="3692525" y="4241800"/>
          <p14:tracePt t="48682" x="3717925" y="4241800"/>
          <p14:tracePt t="48714" x="3730625" y="4241800"/>
          <p14:tracePt t="48724" x="3756025" y="4241800"/>
          <p14:tracePt t="48738" x="3767138" y="4241800"/>
          <p14:tracePt t="48748" x="3792538" y="4241800"/>
          <p14:tracePt t="48754" x="3805238" y="4241800"/>
          <p14:tracePt t="48764" x="3830638" y="4241800"/>
          <p14:tracePt t="48768" x="3843338" y="4241800"/>
          <p14:tracePt t="48778" x="3879850" y="4230688"/>
          <p14:tracePt t="48788" x="3892550" y="4230688"/>
          <p14:tracePt t="48795" x="3917950" y="4230688"/>
          <p14:tracePt t="48804" x="3930650" y="4230688"/>
          <p14:tracePt t="48811" x="3956050" y="4230688"/>
          <p14:tracePt t="48820" x="3968750" y="4230688"/>
          <p14:tracePt t="48830" x="3979863" y="4230688"/>
          <p14:tracePt t="48834" x="4005263" y="4230688"/>
          <p14:tracePt t="48844" x="4030663" y="4230688"/>
          <p14:tracePt t="48850" x="4068763" y="4230688"/>
          <p14:tracePt t="48861" x="4117975" y="4230688"/>
          <p14:tracePt t="48870" x="4205288" y="4230688"/>
          <p14:tracePt t="48874" x="4318000" y="4230688"/>
          <p14:tracePt t="48884" x="4443413" y="4230688"/>
          <p14:tracePt t="48890" x="4506913" y="4217988"/>
          <p14:tracePt t="48900" x="4568825" y="4179888"/>
          <p14:tracePt t="48912" x="4606925" y="4154488"/>
          <p14:tracePt t="48916" x="4619625" y="4154488"/>
          <p14:tracePt t="49652" x="4594225" y="4154488"/>
          <p14:tracePt t="49666" x="4594225" y="4179888"/>
          <p14:tracePt t="49672" x="4594225" y="4205288"/>
          <p14:tracePt t="49682" x="4568825" y="4205288"/>
          <p14:tracePt t="49692" x="4581525" y="4205288"/>
          <p14:tracePt t="49698" x="4594225" y="4267200"/>
          <p14:tracePt t="49722" x="4606925" y="4292600"/>
          <p14:tracePt t="49748" x="4619625" y="4305300"/>
          <p14:tracePt t="49758" x="4619625" y="4318000"/>
          <p14:tracePt t="49772" x="4619625" y="4330700"/>
          <p14:tracePt t="49822" x="4630738" y="4341813"/>
          <p14:tracePt t="49874" x="4656138" y="4354513"/>
          <p14:tracePt t="49884" x="4694238" y="4367213"/>
          <p14:tracePt t="49888" x="4756150" y="4367213"/>
          <p14:tracePt t="49898" x="4856163" y="4392613"/>
          <p14:tracePt t="49908" x="4945063" y="4405313"/>
          <p14:tracePt t="49914" x="5032375" y="4405313"/>
          <p14:tracePt t="49924" x="5119688" y="4405313"/>
          <p14:tracePt t="49930" x="5157788" y="4405313"/>
          <p14:tracePt t="49940" x="5181600" y="4405313"/>
          <p14:tracePt t="49950" x="5207000" y="4405313"/>
          <p14:tracePt t="49963" x="5232400" y="4405313"/>
          <p14:tracePt t="49964" x="5245100" y="4405313"/>
          <p14:tracePt t="49970" x="5270500" y="4405313"/>
          <p14:tracePt t="49994" x="5281613" y="4405313"/>
          <p14:tracePt t="50004" x="5294313" y="4405313"/>
          <p14:tracePt t="50020" x="5307013" y="4405313"/>
          <p14:tracePt t="50070" x="5319713" y="4405313"/>
          <p14:tracePt t="50252" x="5345113" y="4405313"/>
          <p14:tracePt t="50312" x="5370513" y="4405313"/>
          <p14:tracePt t="50348" x="5383213" y="4405313"/>
          <p14:tracePt t="50352" x="5394325" y="4405313"/>
          <p14:tracePt t="50368" x="5407025" y="4379913"/>
          <p14:tracePt t="50378" x="5419725" y="4379913"/>
          <p14:tracePt t="50388" x="5432425" y="4367213"/>
          <p14:tracePt t="50404" x="5445125" y="4354513"/>
          <p14:tracePt t="50408" x="5445125" y="4341813"/>
          <p14:tracePt t="50428" x="5445125" y="4330700"/>
          <p14:tracePt t="50548" x="5445125" y="4318000"/>
          <p14:tracePt t="50564" x="5457825" y="4305300"/>
          <p14:tracePt t="50580" x="5457825" y="4292600"/>
          <p14:tracePt t="50600" x="5457825" y="4279900"/>
          <p14:tracePt t="50604" x="5457825" y="4267200"/>
          <p14:tracePt t="50614" x="5457825" y="4254500"/>
          <p14:tracePt t="50630" x="5470525" y="4254500"/>
          <p14:tracePt t="50644" x="5470525" y="4241800"/>
          <p14:tracePt t="50660" x="5470525" y="4230688"/>
          <p14:tracePt t="50676" x="5470525" y="4217988"/>
          <p14:tracePt t="50696" x="5470525" y="4205288"/>
          <p14:tracePt t="50782" x="5470525" y="4192588"/>
          <p14:tracePt t="50806" x="5470525" y="4179888"/>
          <p14:tracePt t="50816" x="5483225" y="4179888"/>
          <p14:tracePt t="50846" x="5483225" y="4167188"/>
          <p14:tracePt t="50862" x="5483225" y="4141788"/>
          <p14:tracePt t="50879" x="5483225" y="4129088"/>
          <p14:tracePt t="50888" x="5483225" y="4105275"/>
          <p14:tracePt t="50898" x="5483225" y="4092575"/>
          <p14:tracePt t="50902" x="5483225" y="4067175"/>
          <p14:tracePt t="50913" x="5483225" y="4054475"/>
          <p14:tracePt t="50918" x="5483225" y="4041775"/>
          <p14:tracePt t="50928" x="5483225" y="4017963"/>
          <p14:tracePt t="50942" x="5483225" y="4005263"/>
          <p14:tracePt t="50968" x="5483225" y="3979863"/>
          <p14:tracePt t="51044" x="5470525" y="3979863"/>
          <p14:tracePt t="51054" x="5419725" y="3979863"/>
          <p14:tracePt t="51058" x="5394325" y="3979863"/>
          <p14:tracePt t="51068" x="5383213" y="3979863"/>
          <p14:tracePt t="51074" x="5357813" y="3979863"/>
          <p14:tracePt t="51084" x="5345113" y="3979863"/>
          <p14:tracePt t="51094" x="5307013" y="3992563"/>
          <p14:tracePt t="51098" x="5281613" y="3992563"/>
          <p14:tracePt t="51110" x="5257800" y="4005263"/>
          <p14:tracePt t="51114" x="5219700" y="4017963"/>
          <p14:tracePt t="51124" x="5207000" y="4017963"/>
          <p14:tracePt t="51140" x="5181600" y="4017963"/>
          <p14:tracePt t="51150" x="5181600" y="4029075"/>
          <p14:tracePt t="51181" x="5170488" y="4041775"/>
          <p14:tracePt t="51220" x="5157788" y="4041775"/>
          <p14:tracePt t="51240" x="5157788" y="4054475"/>
          <p14:tracePt t="51270" x="5145088" y="4054475"/>
          <p14:tracePt t="51478" x="5170488" y="4054475"/>
          <p14:tracePt t="51482" x="5219700" y="4054475"/>
          <p14:tracePt t="51492" x="5232400" y="4054475"/>
          <p14:tracePt t="51498" x="5257800" y="4054475"/>
          <p14:tracePt t="51508" x="5281613" y="4054475"/>
          <p14:tracePt t="51518" x="5307013" y="4054475"/>
          <p14:tracePt t="51522" x="5319713" y="4054475"/>
          <p14:tracePt t="51532" x="5332413" y="4054475"/>
          <p14:tracePt t="51538" x="5345113" y="4054475"/>
          <p14:tracePt t="51548" x="5357813" y="4054475"/>
          <p14:tracePt t="51558" x="5370513" y="4054475"/>
          <p14:tracePt t="51574" x="5394325" y="4054475"/>
          <p14:tracePt t="51588" x="5407025" y="4054475"/>
          <p14:tracePt t="51604" x="5407025" y="4067175"/>
          <p14:tracePt t="51618" x="5419725" y="4079875"/>
          <p14:tracePt t="51644" x="5432425" y="4092575"/>
          <p14:tracePt t="51684" x="5445125" y="4092575"/>
          <p14:tracePt t="51690" x="5457825" y="4092575"/>
          <p14:tracePt t="51704" x="5483225" y="4092575"/>
          <p14:tracePt t="51724" x="5495925" y="4092575"/>
          <p14:tracePt t="51731" x="5507038" y="4092575"/>
          <p14:tracePt t="51770" x="5519738" y="4092575"/>
          <p14:tracePt t="51781" x="5532438" y="4092575"/>
          <p14:tracePt t="51796" x="5545138" y="4092575"/>
          <p14:tracePt t="51806" x="5557838" y="4092575"/>
          <p14:tracePt t="51810" x="5570538" y="4092575"/>
          <p14:tracePt t="51840" x="5583238" y="4092575"/>
          <p14:tracePt t="51942" x="5595938" y="4092575"/>
          <p14:tracePt t="52168" x="5607050" y="4105275"/>
          <p14:tracePt t="53202" x="5595938" y="4105275"/>
          <p14:tracePt t="53556" x="5570538" y="4105275"/>
          <p14:tracePt t="53560" x="5532438" y="4105275"/>
          <p14:tracePt t="53570" x="5483225" y="4105275"/>
          <p14:tracePt t="53576" x="5457825" y="4105275"/>
          <p14:tracePt t="53586" x="5419725" y="4105275"/>
          <p14:tracePt t="53596" x="5394325" y="4105275"/>
          <p14:tracePt t="53600" x="5345113" y="4105275"/>
          <p14:tracePt t="53610" x="5307013" y="4105275"/>
          <p14:tracePt t="53617" x="5257800" y="4105275"/>
          <p14:tracePt t="53626" x="5219700" y="4105275"/>
          <p14:tracePt t="53636" x="5181600" y="4105275"/>
          <p14:tracePt t="53640" x="5145088" y="4105275"/>
          <p14:tracePt t="53650" x="5119688" y="4105275"/>
          <p14:tracePt t="53656" x="5081588" y="4105275"/>
          <p14:tracePt t="53666" x="5057775" y="4117975"/>
          <p14:tracePt t="53676" x="5019675" y="4117975"/>
          <p14:tracePt t="53683" x="4994275" y="4117975"/>
          <p14:tracePt t="53692" x="4968875" y="4117975"/>
          <p14:tracePt t="53696" x="4932363" y="4141788"/>
          <p14:tracePt t="53706" x="4906963" y="4141788"/>
          <p14:tracePt t="53716" x="4868863" y="4141788"/>
          <p14:tracePt t="53722" x="4832350" y="4141788"/>
          <p14:tracePt t="53733" x="4819650" y="4141788"/>
          <p14:tracePt t="53736" x="4781550" y="4141788"/>
          <p14:tracePt t="53756" x="4743450" y="4167188"/>
          <p14:tracePt t="53762" x="4732338" y="4167188"/>
          <p14:tracePt t="53772" x="4719638" y="4167188"/>
          <p14:tracePt t="53778" x="4706938" y="4167188"/>
          <p14:tracePt t="53798" x="4694238" y="4167188"/>
          <p14:tracePt t="53802" x="4681538" y="4167188"/>
          <p14:tracePt t="53812" x="4656138" y="4167188"/>
          <p14:tracePt t="53818" x="4630738" y="4167188"/>
          <p14:tracePt t="53828" x="4606925" y="4167188"/>
          <p14:tracePt t="53838" x="4568825" y="4167188"/>
          <p14:tracePt t="53842" x="4518025" y="4167188"/>
          <p14:tracePt t="53854" x="4468813" y="4167188"/>
          <p14:tracePt t="53858" x="4418013" y="4167188"/>
          <p14:tracePt t="53868" x="4368800" y="4167188"/>
          <p14:tracePt t="53878" x="4330700" y="4167188"/>
          <p14:tracePt t="53884" x="4294188" y="4167188"/>
          <p14:tracePt t="53894" x="4256088" y="4167188"/>
          <p14:tracePt t="53908" x="4243388" y="4167188"/>
          <p14:tracePt t="53918" x="4230688" y="4167188"/>
          <p14:tracePt t="53924" x="4205288" y="4179888"/>
          <p14:tracePt t="53934" x="4205288" y="4192588"/>
          <p14:tracePt t="53938" x="4192588" y="4192588"/>
          <p14:tracePt t="53967" x="4168775" y="4192588"/>
          <p14:tracePt t="54004" x="4156075" y="4192588"/>
          <p14:tracePt t="54034" x="4168775" y="4192588"/>
          <p14:tracePt t="54100" x="4181475" y="4179888"/>
          <p14:tracePt t="54296" x="4181475" y="4192588"/>
          <p14:tracePt t="54312" x="4168775" y="4192588"/>
          <p14:tracePt t="54326" x="4156075" y="4192588"/>
          <p14:tracePt t="54346" x="4143375" y="4192588"/>
          <p14:tracePt t="54352" x="4117975" y="4192588"/>
          <p14:tracePt t="54362" x="4092575" y="4192588"/>
          <p14:tracePt t="54368" x="4068763" y="4217988"/>
          <p14:tracePt t="54378" x="4043363" y="4217988"/>
          <p14:tracePt t="54388" x="4005263" y="4217988"/>
          <p14:tracePt t="54392" x="3979863" y="4217988"/>
          <p14:tracePt t="54402" x="3956050" y="4217988"/>
          <p14:tracePt t="54408" x="3867150" y="4241800"/>
          <p14:tracePt t="54418" x="3805238" y="4254500"/>
          <p14:tracePt t="54428" x="3717925" y="4279900"/>
          <p14:tracePt t="54432" x="3605213" y="4318000"/>
          <p14:tracePt t="54442" x="3517900" y="4330700"/>
          <p14:tracePt t="54448" x="3441700" y="4367213"/>
          <p14:tracePt t="54458" x="3354388" y="4392613"/>
          <p14:tracePt t="54468" x="3292475" y="4405313"/>
          <p14:tracePt t="54474" x="3216275" y="4430713"/>
          <p14:tracePt t="54484" x="3141663" y="4443413"/>
          <p14:tracePt t="54488" x="3054350" y="4479925"/>
          <p14:tracePt t="54498" x="2967038" y="4505325"/>
          <p14:tracePt t="54508" x="2879725" y="4518025"/>
          <p14:tracePt t="54514" x="2778125" y="4554538"/>
          <p14:tracePt t="54524" x="2703513" y="4579938"/>
          <p14:tracePt t="54528" x="2616200" y="4605338"/>
          <p14:tracePt t="54538" x="2565400" y="4630738"/>
          <p14:tracePt t="54548" x="2478088" y="4643438"/>
          <p14:tracePt t="54554" x="2452688" y="4656138"/>
          <p14:tracePt t="54564" x="2403475" y="4656138"/>
          <p14:tracePt t="54570" x="2378075" y="4667250"/>
          <p14:tracePt t="54580" x="2365375" y="4679950"/>
          <p14:tracePt t="54590" x="2339975" y="4692650"/>
          <p14:tracePt t="54594" x="2328863" y="4692650"/>
          <p14:tracePt t="54604" x="2316163" y="4705350"/>
          <p14:tracePt t="54610" x="2290763" y="4705350"/>
          <p14:tracePt t="54630" x="2252663" y="4730750"/>
          <p14:tracePt t="54634" x="2239963" y="4730750"/>
          <p14:tracePt t="54644" x="2216150" y="4743450"/>
          <p14:tracePt t="54651" x="2190750" y="4743450"/>
          <p14:tracePt t="54660" x="2152650" y="4756150"/>
          <p14:tracePt t="54670" x="2103438" y="4768850"/>
          <p14:tracePt t="54674" x="2090738" y="4768850"/>
          <p14:tracePt t="54684" x="2052638" y="4768850"/>
          <p14:tracePt t="54690" x="2027238" y="4779963"/>
          <p14:tracePt t="54701" x="2003425" y="4779963"/>
          <p14:tracePt t="54710" x="1965325" y="4792663"/>
          <p14:tracePt t="54717" x="1939925" y="4792663"/>
          <p14:tracePt t="54726" x="1914525" y="4818063"/>
          <p14:tracePt t="54730" x="1903413" y="4818063"/>
          <p14:tracePt t="54740" x="1890713" y="4818063"/>
          <p14:tracePt t="54756" x="1865313" y="4818063"/>
          <p14:tracePt t="54776" x="1865313" y="4830763"/>
          <p14:tracePt t="54786" x="1852613" y="4830763"/>
          <p14:tracePt t="54896" x="1852613" y="4805363"/>
          <p14:tracePt t="54906" x="1852613" y="4792663"/>
          <p14:tracePt t="54912" x="1839913" y="4779963"/>
          <p14:tracePt t="54922" x="1839913" y="4768850"/>
          <p14:tracePt t="54932" x="1839913" y="4756150"/>
          <p14:tracePt t="54938" x="1839913" y="4743450"/>
          <p14:tracePt t="54948" x="1839913" y="4718050"/>
          <p14:tracePt t="54952" x="1839913" y="4705350"/>
          <p14:tracePt t="54968" x="1839913" y="4692650"/>
          <p14:tracePt t="54972" x="1839913" y="4667250"/>
          <p14:tracePt t="54978" x="1839913" y="4656138"/>
          <p14:tracePt t="54988" x="1839913" y="4643438"/>
          <p14:tracePt t="54992" x="1839913" y="4630738"/>
          <p14:tracePt t="55002" x="1839913" y="4618038"/>
          <p14:tracePt t="55012" x="1827213" y="4618038"/>
          <p14:tracePt t="55018" x="1827213" y="4592638"/>
          <p14:tracePt t="55028" x="1801813" y="4567238"/>
          <p14:tracePt t="55038" x="1790700" y="4554538"/>
          <p14:tracePt t="55044" x="1778000" y="4530725"/>
          <p14:tracePt t="55054" x="1765300" y="4518025"/>
          <p14:tracePt t="55058" x="1752600" y="4505325"/>
          <p14:tracePt t="55068" x="1739900" y="4479925"/>
          <p14:tracePt t="55094" x="1727200" y="4467225"/>
          <p14:tracePt t="55120" x="1727200" y="4454525"/>
          <p14:tracePt t="55124" x="1701800" y="4443413"/>
          <p14:tracePt t="55184" x="1701800" y="4430713"/>
          <p14:tracePt t="55674" x="1689100" y="4430713"/>
          <p14:tracePt t="55685" x="1689100" y="4454525"/>
          <p14:tracePt t="55694" x="1689100" y="4479925"/>
          <p14:tracePt t="55698" x="1689100" y="4530725"/>
          <p14:tracePt t="55708" x="1689100" y="4554538"/>
          <p14:tracePt t="55714" x="1689100" y="4579938"/>
          <p14:tracePt t="55724" x="1689100" y="4605338"/>
          <p14:tracePt t="55735" x="1689100" y="4630738"/>
          <p14:tracePt t="55740" x="1689100" y="4667250"/>
          <p14:tracePt t="55751" x="1689100" y="4692650"/>
          <p14:tracePt t="55754" x="1689100" y="4705350"/>
          <p14:tracePt t="55764" x="1689100" y="4718050"/>
          <p14:tracePt t="55774" x="1689100" y="4743450"/>
          <p14:tracePt t="55780" x="1701800" y="4756150"/>
          <p14:tracePt t="55790" x="1701800" y="4768850"/>
          <p14:tracePt t="55794" x="1714500" y="4792663"/>
          <p14:tracePt t="55806" x="1727200" y="4830763"/>
          <p14:tracePt t="55820" x="1739900" y="4856163"/>
          <p14:tracePt t="55830" x="1752600" y="4879975"/>
          <p14:tracePt t="55836" x="1765300" y="4892675"/>
          <p14:tracePt t="55936" x="1778000" y="4892675"/>
          <p14:tracePt t="55940" x="1790700" y="4868863"/>
          <p14:tracePt t="55962" x="1790700" y="4856163"/>
          <p14:tracePt t="55966" x="1801813" y="4830763"/>
          <p14:tracePt t="55982" x="1827213" y="4818063"/>
          <p14:tracePt t="56032" x="1839913" y="4805363"/>
          <p14:tracePt t="56072" x="1839913" y="4779963"/>
          <p14:tracePt t="56082" x="1839913" y="4768850"/>
          <p14:tracePt t="56098" x="1852613" y="4756150"/>
          <p14:tracePt t="56108" x="1852613" y="4730750"/>
          <p14:tracePt t="56122" x="1852613" y="4718050"/>
          <p14:tracePt t="56138" x="1865313" y="4692650"/>
          <p14:tracePt t="56169" x="1865313" y="4679950"/>
          <p14:tracePt t="56194" x="1878013" y="4667250"/>
          <p14:tracePt t="56204" x="1878013" y="4656138"/>
          <p14:tracePt t="56228" x="1903413" y="4643438"/>
          <p14:tracePt t="56244" x="1903413" y="4630738"/>
          <p14:tracePt t="56258" x="1914525" y="4630738"/>
          <p14:tracePt t="56274" x="1927225" y="4618038"/>
          <p14:tracePt t="56446" x="1939925" y="4605338"/>
          <p14:tracePt t="56456" x="1952625" y="4592638"/>
          <p14:tracePt t="56466" x="1965325" y="4579938"/>
          <p14:tracePt t="56480" x="1990725" y="4567238"/>
          <p14:tracePt t="56486" x="2003425" y="4554538"/>
          <p14:tracePt t="56496" x="2014538" y="4543425"/>
          <p14:tracePt t="56506" x="2027238" y="4530725"/>
          <p14:tracePt t="56510" x="2039938" y="4530725"/>
          <p14:tracePt t="56520" x="2052638" y="4518025"/>
          <p14:tracePt t="56526" x="2065338" y="4505325"/>
          <p14:tracePt t="56536" x="2090738" y="4492625"/>
          <p14:tracePt t="56546" x="2103438" y="4479925"/>
          <p14:tracePt t="56553" x="2127250" y="4467225"/>
          <p14:tracePt t="56562" x="2190750" y="4443413"/>
          <p14:tracePt t="56566" x="2203450" y="4430713"/>
          <p14:tracePt t="56576" x="2216150" y="4430713"/>
          <p14:tracePt t="56586" x="2228850" y="4430713"/>
          <p14:tracePt t="56592" x="2252663" y="4405313"/>
          <p14:tracePt t="56606" x="2278063" y="4405313"/>
          <p14:tracePt t="56628" x="2290763" y="4405313"/>
          <p14:tracePt t="56642" x="2303463" y="4405313"/>
          <p14:tracePt t="56658" x="2316163" y="4405313"/>
          <p14:tracePt t="56784" x="2328863" y="4405313"/>
          <p14:tracePt t="56798" x="2339975" y="4405313"/>
          <p14:tracePt t="56808" x="2365375" y="4405313"/>
          <p14:tracePt t="56814" x="2390775" y="4405313"/>
          <p14:tracePt t="56824" x="2465388" y="4430713"/>
          <p14:tracePt t="56828" x="2565400" y="4467225"/>
          <p14:tracePt t="56838" x="2703513" y="4479925"/>
          <p14:tracePt t="56848" x="2841625" y="4518025"/>
          <p14:tracePt t="56854" x="3003550" y="4543425"/>
          <p14:tracePt t="56864" x="3167063" y="4567238"/>
          <p14:tracePt t="56869" x="3305175" y="4567238"/>
          <p14:tracePt t="56878" x="3429000" y="4605338"/>
          <p14:tracePt t="56890" x="3579813" y="4605338"/>
          <p14:tracePt t="56894" x="3679825" y="4630738"/>
          <p14:tracePt t="56904" x="3767138" y="4630738"/>
          <p14:tracePt t="56910" x="3830638" y="4643438"/>
          <p14:tracePt t="56920" x="3905250" y="4643438"/>
          <p14:tracePt t="56930" x="3968750" y="4643438"/>
          <p14:tracePt t="56936" x="4043363" y="4643438"/>
          <p14:tracePt t="56944" x="4105275" y="4643438"/>
          <p14:tracePt t="56950" x="4168775" y="4643438"/>
          <p14:tracePt t="56960" x="4281488" y="4630738"/>
          <p14:tracePt t="56971" x="4418013" y="4605338"/>
          <p14:tracePt t="56974" x="4530725" y="4554538"/>
          <p14:tracePt t="56984" x="4656138" y="4543425"/>
          <p14:tracePt t="56990" x="4756150" y="4543425"/>
          <p14:tracePt t="57000" x="4794250" y="4530725"/>
          <p14:tracePt t="57010" x="4856163" y="4530725"/>
          <p14:tracePt t="57016" x="4894263" y="4530725"/>
          <p14:tracePt t="57026" x="4919663" y="4518025"/>
          <p14:tracePt t="57030" x="4945063" y="4518025"/>
          <p14:tracePt t="57040" x="4968875" y="4518025"/>
          <p14:tracePt t="57096" x="4981575" y="4518025"/>
          <p14:tracePt t="57218" x="4994275" y="4505325"/>
          <p14:tracePt t="57242" x="5006975" y="4505325"/>
          <p14:tracePt t="57262" x="5019675" y="4505325"/>
          <p14:tracePt t="57278" x="5045075" y="4505325"/>
          <p14:tracePt t="57282" x="5057775" y="4505325"/>
          <p14:tracePt t="57292" x="5057775" y="4492625"/>
          <p14:tracePt t="57308" x="5081588" y="4492625"/>
          <p14:tracePt t="57318" x="5094288" y="4479925"/>
          <p14:tracePt t="57322" x="5106988" y="4479925"/>
          <p14:tracePt t="57332" x="5132388" y="4467225"/>
          <p14:tracePt t="57342" x="5157788" y="4467225"/>
          <p14:tracePt t="57348" x="5181600" y="4467225"/>
          <p14:tracePt t="57358" x="5219700" y="4454525"/>
          <p14:tracePt t="57364" x="5232400" y="4443413"/>
          <p14:tracePt t="57374" x="5257800" y="4430713"/>
          <p14:tracePt t="57388" x="5294313" y="4405313"/>
          <p14:tracePt t="57398" x="5319713" y="4392613"/>
          <p14:tracePt t="57404" x="5332413" y="4379913"/>
          <p14:tracePt t="57414" x="5345113" y="4354513"/>
          <p14:tracePt t="57424" x="5357813" y="4341813"/>
          <p14:tracePt t="57428" x="5370513" y="4330700"/>
          <p14:tracePt t="57440" x="5383213" y="4305300"/>
          <p14:tracePt t="57454" x="5407025" y="4279900"/>
          <p14:tracePt t="57474" x="5407025" y="4267200"/>
          <p14:tracePt t="57490" x="5419725" y="4267200"/>
          <p14:tracePt t="57494" x="5419725" y="4254500"/>
          <p14:tracePt t="57504" x="5432425" y="4230688"/>
          <p14:tracePt t="57514" x="5445125" y="4217988"/>
          <p14:tracePt t="57521" x="5445125" y="4205288"/>
          <p14:tracePt t="57530" x="5457825" y="4205288"/>
          <p14:tracePt t="57534" x="5470525" y="4179888"/>
          <p14:tracePt t="57544" x="5507038" y="4154488"/>
          <p14:tracePt t="57556" x="5519738" y="4141788"/>
          <p14:tracePt t="57560" x="5532438" y="4129088"/>
          <p14:tracePt t="57576" x="5532438" y="4117975"/>
          <p14:tracePt t="57587" x="5545138" y="4117975"/>
          <p14:tracePt t="57596" x="5545138" y="4105275"/>
          <p14:tracePt t="57610" x="5557838" y="4079875"/>
          <p14:tracePt t="57626" x="5557838" y="4067175"/>
          <p14:tracePt t="57637" x="5570538" y="4067175"/>
          <p14:tracePt t="57640" x="5583238" y="4041775"/>
          <p14:tracePt t="57656" x="5583238" y="4017963"/>
          <p14:tracePt t="57666" x="5595938" y="4017963"/>
          <p14:tracePt t="57676" x="5595938" y="3992563"/>
          <p14:tracePt t="57680" x="5607050" y="3979863"/>
          <p14:tracePt t="57690" x="5607050" y="3967163"/>
          <p14:tracePt t="57696" x="5607050" y="3954463"/>
          <p14:tracePt t="57706" x="5607050" y="3941763"/>
          <p14:tracePt t="57716" x="5619750" y="3929063"/>
          <p14:tracePt t="57722" x="5619750" y="3916363"/>
          <p14:tracePt t="57732" x="5619750" y="3905250"/>
          <p14:tracePt t="57746" x="5619750" y="3892550"/>
          <p14:tracePt t="57756" x="5619750" y="3879850"/>
          <p14:tracePt t="57772" x="5619750" y="3867150"/>
          <p14:tracePt t="57776" x="5619750" y="3854450"/>
          <p14:tracePt t="57787" x="5619750" y="3841750"/>
          <p14:tracePt t="57798" x="5619750" y="3829050"/>
          <p14:tracePt t="57802" x="5619750" y="3816350"/>
          <p14:tracePt t="57848" x="5619750" y="3803650"/>
          <p14:tracePt t="57872" x="5619750" y="3792538"/>
          <p14:tracePt t="57898" x="5607050" y="3792538"/>
          <p14:tracePt t="57924" x="5583238" y="3792538"/>
          <p14:tracePt t="57938" x="5557838" y="3792538"/>
          <p14:tracePt t="57948" x="5545138" y="3792538"/>
          <p14:tracePt t="57958" x="5532438" y="3792538"/>
          <p14:tracePt t="57964" x="5507038" y="3792538"/>
          <p14:tracePt t="57974" x="5483225" y="3792538"/>
          <p14:tracePt t="57978" x="5457825" y="3792538"/>
          <p14:tracePt t="57988" x="5432425" y="3792538"/>
          <p14:tracePt t="57998" x="5407025" y="3792538"/>
          <p14:tracePt t="58004" x="5383213" y="3792538"/>
          <p14:tracePt t="58021" x="5357813" y="3792538"/>
          <p14:tracePt t="58040" x="5332413" y="3792538"/>
          <p14:tracePt t="58054" x="5319713" y="3792538"/>
          <p14:tracePt t="58060" x="5307013" y="3792538"/>
          <p14:tracePt t="58071" x="5294313" y="3792538"/>
          <p14:tracePt t="58080" x="5281613" y="3792538"/>
          <p14:tracePt t="58084" x="5257800" y="3792538"/>
          <p14:tracePt t="58094" x="5232400" y="3792538"/>
          <p14:tracePt t="58100" x="5219700" y="3792538"/>
          <p14:tracePt t="58110" x="5194300" y="3792538"/>
          <p14:tracePt t="58121" x="5181600" y="3792538"/>
          <p14:tracePt t="58124" x="5145088" y="3803650"/>
          <p14:tracePt t="58140" x="5132388" y="3803650"/>
          <p14:tracePt t="58150" x="5106988" y="3803650"/>
          <p14:tracePt t="58160" x="5081588" y="3803650"/>
          <p14:tracePt t="58166" x="5068888" y="3803650"/>
          <p14:tracePt t="58176" x="5057775" y="3816350"/>
          <p14:tracePt t="58180" x="5032375" y="3816350"/>
          <p14:tracePt t="58190" x="5006975" y="3841750"/>
          <p14:tracePt t="58200" x="4994275" y="3854450"/>
          <p14:tracePt t="58206" x="4968875" y="3867150"/>
          <p14:tracePt t="58216" x="4945063" y="3879850"/>
          <p14:tracePt t="58221" x="4932363" y="3905250"/>
          <p14:tracePt t="58230" x="4906963" y="3954463"/>
          <p14:tracePt t="58240" x="4894263" y="3954463"/>
          <p14:tracePt t="58246" x="4894263" y="3967163"/>
          <p14:tracePt t="58256" x="4881563" y="4005263"/>
          <p14:tracePt t="58272" x="4881563" y="4017963"/>
          <p14:tracePt t="58282" x="4881563" y="4029075"/>
          <p14:tracePt t="58287" x="4868863" y="4041775"/>
          <p14:tracePt t="58296" x="4868863" y="4054475"/>
          <p14:tracePt t="58303" x="4868863" y="4067175"/>
          <p14:tracePt t="58312" x="4868863" y="4079875"/>
          <p14:tracePt t="58326" x="4868863" y="4105275"/>
          <p14:tracePt t="58342" x="4868863" y="4129088"/>
          <p14:tracePt t="58353" x="4868863" y="4141788"/>
          <p14:tracePt t="58362" x="4868863" y="4167188"/>
          <p14:tracePt t="58368" x="4868863" y="4205288"/>
          <p14:tracePt t="58378" x="4894263" y="4217988"/>
          <p14:tracePt t="58382" x="4919663" y="4241800"/>
          <p14:tracePt t="58392" x="4945063" y="4279900"/>
          <p14:tracePt t="58402" x="4968875" y="4279900"/>
          <p14:tracePt t="58408" x="4981575" y="4292600"/>
          <p14:tracePt t="58418" x="5006975" y="4305300"/>
          <p14:tracePt t="58422" x="5045075" y="4330700"/>
          <p14:tracePt t="58432" x="5057775" y="4330700"/>
          <p14:tracePt t="58442" x="5094288" y="4354513"/>
          <p14:tracePt t="58448" x="5132388" y="4354513"/>
          <p14:tracePt t="58458" x="5170488" y="4367213"/>
          <p14:tracePt t="58462" x="5207000" y="4367213"/>
          <p14:tracePt t="58472" x="5245100" y="4367213"/>
          <p14:tracePt t="58482" x="5281613" y="4379913"/>
          <p14:tracePt t="58488" x="5319713" y="4379913"/>
          <p14:tracePt t="58498" x="5345113" y="4379913"/>
          <p14:tracePt t="58502" x="5370513" y="4379913"/>
          <p14:tracePt t="58514" x="5394325" y="4379913"/>
          <p14:tracePt t="58524" x="5419725" y="4379913"/>
          <p14:tracePt t="58528" x="5445125" y="4379913"/>
          <p14:tracePt t="58538" x="5470525" y="4379913"/>
          <p14:tracePt t="58544" x="5507038" y="4379913"/>
          <p14:tracePt t="58555" x="5519738" y="4379913"/>
          <p14:tracePt t="58564" x="5545138" y="4379913"/>
          <p14:tracePt t="58568" x="5570538" y="4367213"/>
          <p14:tracePt t="58578" x="5607050" y="4354513"/>
          <p14:tracePt t="58584" x="5619750" y="4354513"/>
          <p14:tracePt t="58594" x="5645150" y="4341813"/>
          <p14:tracePt t="58605" x="5657850" y="4330700"/>
          <p14:tracePt t="58610" x="5708650" y="4305300"/>
          <p14:tracePt t="58620" x="5719763" y="4305300"/>
          <p14:tracePt t="58624" x="5745163" y="4279900"/>
          <p14:tracePt t="58634" x="5783263" y="4267200"/>
          <p14:tracePt t="58644" x="5808663" y="4241800"/>
          <p14:tracePt t="58650" x="5821363" y="4230688"/>
          <p14:tracePt t="58660" x="5845175" y="4217988"/>
          <p14:tracePt t="58664" x="5857875" y="4205288"/>
          <p14:tracePt t="58674" x="5883275" y="4192588"/>
          <p14:tracePt t="58684" x="5895975" y="4179888"/>
          <p14:tracePt t="58690" x="5908675" y="4167188"/>
          <p14:tracePt t="58700" x="5921375" y="4141788"/>
          <p14:tracePt t="58706" x="5932488" y="4129088"/>
          <p14:tracePt t="58716" x="5932488" y="4117975"/>
          <p14:tracePt t="58726" x="5945188" y="4105275"/>
          <p14:tracePt t="58746" x="5945188" y="4092575"/>
          <p14:tracePt t="58766" x="5945188" y="4079875"/>
          <p14:tracePt t="58770" x="5957888" y="4067175"/>
          <p14:tracePt t="58796" x="5957888" y="4054475"/>
          <p14:tracePt t="58812" x="5957888" y="4029075"/>
          <p14:tracePt t="58826" x="5945188" y="4029075"/>
          <p14:tracePt t="58836" x="5945188" y="4017963"/>
          <p14:tracePt t="58856" x="5932488" y="4005263"/>
          <p14:tracePt t="58872" x="5921375" y="3992563"/>
          <p14:tracePt t="58892" x="5908675" y="3992563"/>
          <p14:tracePt t="58902" x="5895975" y="3979863"/>
          <p14:tracePt t="58906" x="5895975" y="3967163"/>
          <p14:tracePt t="58916" x="5870575" y="3954463"/>
          <p14:tracePt t="58932" x="5832475" y="3929063"/>
          <p14:tracePt t="58942" x="5821363" y="3916363"/>
          <p14:tracePt t="58946" x="5783263" y="3892550"/>
          <p14:tracePt t="58972" x="5719763" y="3867150"/>
          <p14:tracePt t="58982" x="5683250" y="3867150"/>
          <p14:tracePt t="58988" x="5657850" y="3854450"/>
          <p14:tracePt t="58998" x="5632450" y="3854450"/>
          <p14:tracePt t="59002" x="5595938" y="3854450"/>
          <p14:tracePt t="59012" x="5570538" y="3854450"/>
          <p14:tracePt t="59022" x="5545138" y="3854450"/>
          <p14:tracePt t="59028" x="5519738" y="3854450"/>
          <p14:tracePt t="59039" x="5483225" y="3854450"/>
          <p14:tracePt t="59042" x="5457825" y="3854450"/>
          <p14:tracePt t="59052" x="5445125" y="3854450"/>
          <p14:tracePt t="59062" x="5419725" y="3854450"/>
          <p14:tracePt t="59068" x="5394325" y="3854450"/>
          <p14:tracePt t="59078" x="5383213" y="3854450"/>
          <p14:tracePt t="59082" x="5357813" y="3854450"/>
          <p14:tracePt t="59094" x="5307013" y="3854450"/>
          <p14:tracePt t="59108" x="5281613" y="3854450"/>
          <p14:tracePt t="59118" x="5257800" y="3854450"/>
          <p14:tracePt t="59124" x="5232400" y="3854450"/>
          <p14:tracePt t="59134" x="5207000" y="3854450"/>
          <p14:tracePt t="59144" x="5181600" y="3854450"/>
          <p14:tracePt t="59148" x="5145088" y="3854450"/>
          <p14:tracePt t="59158" x="5132388" y="3854450"/>
          <p14:tracePt t="59164" x="5106988" y="3854450"/>
          <p14:tracePt t="59174" x="5081588" y="3854450"/>
          <p14:tracePt t="59184" x="5045075" y="3854450"/>
          <p14:tracePt t="59190" x="4994275" y="3854450"/>
          <p14:tracePt t="59200" x="4956175" y="3854450"/>
          <p14:tracePt t="59204" x="4932363" y="3867150"/>
          <p14:tracePt t="59214" x="4894263" y="3879850"/>
          <p14:tracePt t="59224" x="4881563" y="3892550"/>
          <p14:tracePt t="59230" x="4856163" y="3905250"/>
          <p14:tracePt t="59244" x="4843463" y="3916363"/>
          <p14:tracePt t="59255" x="4832350" y="3916363"/>
          <p14:tracePt t="59264" x="4819650" y="3929063"/>
          <p14:tracePt t="59271" x="4794250" y="3929063"/>
          <p14:tracePt t="59284" x="4794250" y="3941763"/>
          <p14:tracePt t="59316" x="4781550" y="3941763"/>
          <p14:tracePt t="59326" x="4781550" y="3954463"/>
          <p14:tracePt t="59370" x="4781550" y="3967163"/>
          <p14:tracePt t="59376" x="4781550" y="3979863"/>
          <p14:tracePt t="59396" x="4781550" y="3992563"/>
          <p14:tracePt t="59402" x="4781550" y="4005263"/>
          <p14:tracePt t="59412" x="4781550" y="4017963"/>
          <p14:tracePt t="59416" x="4781550" y="4054475"/>
          <p14:tracePt t="59436" x="4781550" y="4079875"/>
          <p14:tracePt t="59442" x="4781550" y="4092575"/>
          <p14:tracePt t="59452" x="4794250" y="4105275"/>
          <p14:tracePt t="59466" x="4819650" y="4129088"/>
          <p14:tracePt t="59476" x="4832350" y="4141788"/>
          <p14:tracePt t="59482" x="4868863" y="4167188"/>
          <p14:tracePt t="59492" x="4881563" y="4179888"/>
          <p14:tracePt t="59496" x="4894263" y="4192588"/>
          <p14:tracePt t="59506" x="4919663" y="4192588"/>
          <p14:tracePt t="59516" x="4968875" y="4217988"/>
          <p14:tracePt t="59522" x="4981575" y="4217988"/>
          <p14:tracePt t="59532" x="5006975" y="4230688"/>
          <p14:tracePt t="59536" x="5032375" y="4230688"/>
          <p14:tracePt t="59546" x="5068888" y="4241800"/>
          <p14:tracePt t="59558" x="5081588" y="4241800"/>
          <p14:tracePt t="59562" x="5106988" y="4254500"/>
          <p14:tracePt t="59573" x="5132388" y="4254500"/>
          <p14:tracePt t="59578" x="5157788" y="4254500"/>
          <p14:tracePt t="59589" x="5194300" y="4279900"/>
          <p14:tracePt t="59598" x="5219700" y="4279900"/>
          <p14:tracePt t="59602" x="5257800" y="4279900"/>
          <p14:tracePt t="59612" x="5281613" y="4279900"/>
          <p14:tracePt t="59618" x="5332413" y="4279900"/>
          <p14:tracePt t="59628" x="5370513" y="4279900"/>
          <p14:tracePt t="59639" x="5419725" y="4254500"/>
          <p14:tracePt t="59644" x="5483225" y="4241800"/>
          <p14:tracePt t="59655" x="5532438" y="4217988"/>
          <p14:tracePt t="59658" x="5595938" y="4205288"/>
          <p14:tracePt t="59668" x="5632450" y="4192588"/>
          <p14:tracePt t="59678" x="5695950" y="4179888"/>
          <p14:tracePt t="59684" x="5745163" y="4167188"/>
          <p14:tracePt t="59694" x="5795963" y="4141788"/>
          <p14:tracePt t="59698" x="5870575" y="4129088"/>
          <p14:tracePt t="59708" x="5921375" y="4117975"/>
          <p14:tracePt t="59718" x="5957888" y="4092575"/>
          <p14:tracePt t="59724" x="6021388" y="4079875"/>
          <p14:tracePt t="59734" x="6045200" y="4067175"/>
          <p14:tracePt t="59740" x="6096000" y="4029075"/>
          <p14:tracePt t="59750" x="6134100" y="4005263"/>
          <p14:tracePt t="59760" x="6146800" y="3992563"/>
          <p14:tracePt t="59764" x="6170613" y="3979863"/>
          <p14:tracePt t="59774" x="6183313" y="3979863"/>
          <p14:tracePt t="59780" x="6196013" y="3954463"/>
          <p14:tracePt t="59790" x="6208713" y="3929063"/>
          <p14:tracePt t="59800" x="6221413" y="3905250"/>
          <p14:tracePt t="59805" x="6221413" y="3892550"/>
          <p14:tracePt t="59814" x="6221413" y="3841750"/>
          <p14:tracePt t="59820" x="6221413" y="3816350"/>
          <p14:tracePt t="59830" x="6221413" y="3779838"/>
          <p14:tracePt t="59840" x="6221413" y="3754438"/>
          <p14:tracePt t="59844" x="6221413" y="3729038"/>
          <p14:tracePt t="59855" x="6221413" y="3716338"/>
          <p14:tracePt t="59860" x="6208713" y="3692525"/>
          <p14:tracePt t="59870" x="6196013" y="3692525"/>
          <p14:tracePt t="59880" x="6183313" y="3679825"/>
          <p14:tracePt t="59884" x="6134100" y="3679825"/>
          <p14:tracePt t="59894" x="6096000" y="3679825"/>
          <p14:tracePt t="59900" x="6034088" y="3679825"/>
          <p14:tracePt t="59910" x="5983288" y="3679825"/>
          <p14:tracePt t="59920" x="5921375" y="3679825"/>
          <p14:tracePt t="59926" x="5870575" y="3679825"/>
          <p14:tracePt t="59936" x="5808663" y="3679825"/>
          <p14:tracePt t="59940" x="5745163" y="3679825"/>
          <p14:tracePt t="59950" x="5683250" y="3703638"/>
          <p14:tracePt t="59960" x="5645150" y="3716338"/>
          <p14:tracePt t="59966" x="5570538" y="3741738"/>
          <p14:tracePt t="59976" x="5532438" y="3741738"/>
          <p14:tracePt t="59982" x="5495925" y="3741738"/>
          <p14:tracePt t="59992" x="5445125" y="3754438"/>
          <p14:tracePt t="60002" x="5432425" y="3767138"/>
          <p14:tracePt t="60007" x="5407025" y="3779838"/>
          <p14:tracePt t="60016" x="5383213" y="3779838"/>
          <p14:tracePt t="60023" x="5357813" y="3779838"/>
          <p14:tracePt t="60032" x="5345113" y="3779838"/>
          <p14:tracePt t="60042" x="5332413" y="3792538"/>
          <p14:tracePt t="60046" x="5307013" y="3803650"/>
          <p14:tracePt t="60062" x="5281613" y="3803650"/>
          <p14:tracePt t="60073" x="5270500" y="3816350"/>
          <p14:tracePt t="60089" x="5245100" y="3829050"/>
          <p14:tracePt t="60098" x="5245100" y="3854450"/>
          <p14:tracePt t="60102" x="5232400" y="3867150"/>
          <p14:tracePt t="60112" x="5219700" y="3879850"/>
          <p14:tracePt t="60128" x="5219700" y="3892550"/>
          <p14:tracePt t="60139" x="5219700" y="3905250"/>
          <p14:tracePt t="60142" x="5219700" y="3929063"/>
          <p14:tracePt t="60152" x="5219700" y="3941763"/>
          <p14:tracePt t="60162" x="5219700" y="3967163"/>
          <p14:tracePt t="60168" x="5219700" y="4017963"/>
          <p14:tracePt t="60182" x="5245100" y="4054475"/>
          <p14:tracePt t="60192" x="5270500" y="4079875"/>
          <p14:tracePt t="60202" x="5281613" y="4105275"/>
          <p14:tracePt t="60208" x="5307013" y="4117975"/>
          <p14:tracePt t="60218" x="5319713" y="4129088"/>
          <p14:tracePt t="60222" x="5345113" y="4141788"/>
          <p14:tracePt t="60232" x="5370513" y="4141788"/>
          <p14:tracePt t="60242" x="5407025" y="4141788"/>
          <p14:tracePt t="60248" x="5432425" y="4141788"/>
          <p14:tracePt t="60258" x="5457825" y="4141788"/>
          <p14:tracePt t="60274" x="5483225" y="4141788"/>
          <p14:tracePt t="60275" x="5507038" y="4141788"/>
          <p14:tracePt t="60284" x="5519738" y="4141788"/>
          <p14:tracePt t="60298" x="5545138" y="4117975"/>
          <p14:tracePt t="60304" x="5557838" y="4092575"/>
          <p14:tracePt t="60314" x="5557838" y="4079875"/>
          <p14:tracePt t="60324" x="5570538" y="4041775"/>
          <p14:tracePt t="60330" x="5570538" y="3992563"/>
          <p14:tracePt t="60340" x="5570538" y="3916363"/>
          <p14:tracePt t="60344" x="5570538" y="3854450"/>
          <p14:tracePt t="60354" x="5570538" y="3816350"/>
          <p14:tracePt t="60364" x="5570538" y="3767138"/>
          <p14:tracePt t="60370" x="5570538" y="3729038"/>
          <p14:tracePt t="60380" x="5532438" y="3679825"/>
          <p14:tracePt t="60384" x="5507038" y="3654425"/>
          <p14:tracePt t="60394" x="5495925" y="3629025"/>
          <p14:tracePt t="60404" x="5445125" y="3603625"/>
          <p14:tracePt t="60410" x="5394325" y="3590925"/>
          <p14:tracePt t="60420" x="5357813" y="3590925"/>
          <p14:tracePt t="60424" x="5294313" y="3579813"/>
          <p14:tracePt t="60434" x="5245100" y="3579813"/>
          <p14:tracePt t="60444" x="5170488" y="3579813"/>
          <p14:tracePt t="60450" x="5106988" y="3579813"/>
          <p14:tracePt t="60460" x="5032375" y="3579813"/>
          <p14:tracePt t="60470" x="4968875" y="3579813"/>
          <p14:tracePt t="60474" x="4906963" y="3579813"/>
          <p14:tracePt t="60484" x="4868863" y="3579813"/>
          <p14:tracePt t="60490" x="4781550" y="3590925"/>
          <p14:tracePt t="60500" x="4706938" y="3629025"/>
          <p14:tracePt t="60510" x="4656138" y="3654425"/>
          <p14:tracePt t="60514" x="4594225" y="3703638"/>
          <p14:tracePt t="60524" x="4543425" y="3729038"/>
          <p14:tracePt t="60530" x="4468813" y="3792538"/>
          <p14:tracePt t="60540" x="4443413" y="3816350"/>
          <p14:tracePt t="60550" x="4394200" y="3879850"/>
          <p14:tracePt t="60554" x="4381500" y="3916363"/>
          <p14:tracePt t="60564" x="4330700" y="3979863"/>
          <p14:tracePt t="60570" x="4294188" y="4005263"/>
          <p14:tracePt t="60580" x="4268788" y="4067175"/>
          <p14:tracePt t="60590" x="4205288" y="4141788"/>
          <p14:tracePt t="60594" x="4156075" y="4167188"/>
          <p14:tracePt t="60608" x="4092575" y="4230688"/>
          <p14:tracePt t="60610" x="4005263" y="4305300"/>
          <p14:tracePt t="60620" x="3930650" y="4367213"/>
          <p14:tracePt t="60630" x="3856038" y="4418013"/>
          <p14:tracePt t="60636" x="3756025" y="4492625"/>
          <p14:tracePt t="60646" x="3679825" y="4530725"/>
          <p14:tracePt t="60650" x="3592513" y="4579938"/>
          <p14:tracePt t="60660" x="3517900" y="4618038"/>
          <p14:tracePt t="60670" x="3441700" y="4656138"/>
          <p14:tracePt t="60676" x="3341688" y="4692650"/>
          <p14:tracePt t="60686" x="3267075" y="4718050"/>
          <p14:tracePt t="60692" x="3192463" y="4756150"/>
          <p14:tracePt t="60702" x="3128963" y="4768850"/>
          <p14:tracePt t="60712" x="3054350" y="4792663"/>
          <p14:tracePt t="60716" x="3028950" y="4792663"/>
          <p14:tracePt t="60726" x="2992438" y="4805363"/>
          <p14:tracePt t="60732" x="2967038" y="4818063"/>
          <p14:tracePt t="60752" x="2941638" y="4830763"/>
          <p14:tracePt t="60757" x="2916238" y="4830763"/>
          <p14:tracePt t="60772" x="2903538" y="4830763"/>
          <p14:tracePt t="60782" x="2890838" y="4830763"/>
          <p14:tracePt t="60792" x="2879725" y="4830763"/>
          <p14:tracePt t="60798" x="2841625" y="4830763"/>
          <p14:tracePt t="60808" x="2803525" y="4830763"/>
          <p14:tracePt t="60812" x="2754313" y="4818063"/>
          <p14:tracePt t="60822" x="2690813" y="4818063"/>
          <p14:tracePt t="60832" x="2616200" y="4792663"/>
          <p14:tracePt t="60840" x="2528888" y="4779963"/>
          <p14:tracePt t="60848" x="2428875" y="4779963"/>
          <p14:tracePt t="60852" x="2365375" y="4779963"/>
          <p14:tracePt t="60862" x="2278063" y="4779963"/>
          <p14:tracePt t="60872" x="2178050" y="4779963"/>
          <p14:tracePt t="60878" x="2052638" y="4756150"/>
          <p14:tracePt t="60888" x="1978025" y="4756150"/>
          <p14:tracePt t="60892" x="1839913" y="4743450"/>
          <p14:tracePt t="60902" x="1714500" y="4718050"/>
          <p14:tracePt t="60912" x="1614488" y="4718050"/>
          <p14:tracePt t="60918" x="1514475" y="4705350"/>
          <p14:tracePt t="60928" x="1452563" y="4679950"/>
          <p14:tracePt t="60932" x="1376363" y="4679950"/>
          <p14:tracePt t="60944" x="1339850" y="4667250"/>
          <p14:tracePt t="60954" x="1263650" y="4643438"/>
          <p14:tracePt t="60958" x="1239838" y="4643438"/>
          <p14:tracePt t="60968" x="1227138" y="4618038"/>
          <p14:tracePt t="60974" x="1214438" y="4618038"/>
          <p14:tracePt t="60984" x="1201738" y="4618038"/>
          <p14:tracePt t="60994" x="1176338" y="4618038"/>
          <p14:tracePt t="61008" x="1176338" y="4592638"/>
          <p14:tracePt t="61024" x="1163638" y="4592638"/>
          <p14:tracePt t="61034" x="1150938" y="4567238"/>
          <p14:tracePt t="61041" x="1139825" y="4567238"/>
          <p14:tracePt t="61050" x="1127125" y="4543425"/>
          <p14:tracePt t="61064" x="1114425" y="4530725"/>
          <p14:tracePt t="61074" x="1101725" y="4530725"/>
          <p14:tracePt t="61080" x="1101725" y="4518025"/>
          <p14:tracePt t="61266" x="1089025" y="4518025"/>
          <p14:tracePt t="61292" x="1089025" y="4505325"/>
          <p14:tracePt t="61316" x="1101725" y="4505325"/>
          <p14:tracePt t="61323" x="1114425" y="4505325"/>
          <p14:tracePt t="61332" x="1127125" y="4505325"/>
          <p14:tracePt t="61342" x="1150938" y="4505325"/>
          <p14:tracePt t="61356" x="1163638" y="4505325"/>
          <p14:tracePt t="61372" x="1189038" y="4492625"/>
          <p14:tracePt t="61382" x="1189038" y="4479925"/>
          <p14:tracePt t="61392" x="1201738" y="4479925"/>
          <p14:tracePt t="61418" x="1214438" y="4479925"/>
          <p14:tracePt t="61488" x="1227138" y="4479925"/>
          <p14:tracePt t="61504" x="1239838" y="4479925"/>
          <p14:tracePt t="61528" x="1252538" y="4492625"/>
          <p14:tracePt t="61564" x="1263650" y="4492625"/>
          <p14:tracePt t="61594" x="1276350" y="4492625"/>
          <p14:tracePt t="61604" x="1289050" y="4492625"/>
          <p14:tracePt t="61610" x="1314450" y="4492625"/>
          <p14:tracePt t="61620" x="1327150" y="4492625"/>
          <p14:tracePt t="61630" x="1339850" y="4492625"/>
          <p14:tracePt t="61634" x="1363663" y="4492625"/>
          <p14:tracePt t="61644" x="1389063" y="4492625"/>
          <p14:tracePt t="61650" x="1414463" y="4492625"/>
          <p14:tracePt t="61660" x="1465263" y="4492625"/>
          <p14:tracePt t="61670" x="1501775" y="4492625"/>
          <p14:tracePt t="61675" x="1565275" y="4492625"/>
          <p14:tracePt t="61684" x="1614488" y="4492625"/>
          <p14:tracePt t="61691" x="1701800" y="4492625"/>
          <p14:tracePt t="61700" x="1765300" y="4492625"/>
          <p14:tracePt t="61710" x="1865313" y="4492625"/>
          <p14:tracePt t="61714" x="1952625" y="4492625"/>
          <p14:tracePt t="61725" x="2052638" y="4492625"/>
          <p14:tracePt t="61730" x="2127250" y="4492625"/>
          <p14:tracePt t="61740" x="2190750" y="4492625"/>
          <p14:tracePt t="61750" x="2228850" y="4505325"/>
          <p14:tracePt t="61757" x="2303463" y="4505325"/>
          <p14:tracePt t="61766" x="2316163" y="4518025"/>
          <p14:tracePt t="61770" x="2328863" y="4518025"/>
          <p14:tracePt t="61791" x="2328863" y="4530725"/>
          <p14:tracePt t="61953" x="2316163" y="4530725"/>
          <p14:tracePt t="61962" x="2278063" y="4543425"/>
          <p14:tracePt t="61968" x="2239963" y="4543425"/>
          <p14:tracePt t="61978" x="2203450" y="4554538"/>
          <p14:tracePt t="61982" x="2139950" y="4554538"/>
          <p14:tracePt t="61992" x="2116138" y="4579938"/>
          <p14:tracePt t="62002" x="2065338" y="4579938"/>
          <p14:tracePt t="62008" x="2027238" y="4579938"/>
          <p14:tracePt t="62018" x="1990725" y="4579938"/>
          <p14:tracePt t="62022" x="1965325" y="4579938"/>
          <p14:tracePt t="62032" x="1939925" y="4579938"/>
          <p14:tracePt t="62044" x="1927225" y="4579938"/>
          <p14:tracePt t="62048" x="1890713" y="4579938"/>
          <p14:tracePt t="62064" x="1865313" y="4579938"/>
          <p14:tracePt t="62075" x="1839913" y="4579938"/>
          <p14:tracePt t="62084" x="1827213" y="4579938"/>
          <p14:tracePt t="62088" x="1790700" y="4579938"/>
          <p14:tracePt t="62098" x="1765300" y="4579938"/>
          <p14:tracePt t="62104" x="1752600" y="4579938"/>
          <p14:tracePt t="62114" x="1739900" y="4579938"/>
          <p14:tracePt t="62125" x="1739900" y="4567238"/>
          <p14:tracePt t="62128" x="1727200" y="4567238"/>
          <p14:tracePt t="62274" x="1714500" y="4554538"/>
          <p14:tracePt t="62320" x="1714500" y="4543425"/>
          <p14:tracePt t="62396" x="1714500" y="4530725"/>
          <p14:tracePt t="62412" x="1727200" y="4518025"/>
          <p14:tracePt t="62432" x="1739900" y="4518025"/>
          <p14:tracePt t="62436" x="1752600" y="4518025"/>
          <p14:tracePt t="62446" x="1752600" y="4505325"/>
          <p14:tracePt t="62452" x="1752600" y="4492625"/>
          <p14:tracePt t="62462" x="1765300" y="4492625"/>
          <p14:tracePt t="62496" x="1778000" y="4479925"/>
          <p14:tracePt t="62516" x="1790700" y="4479925"/>
          <p14:tracePt t="62528" x="1801813" y="4467225"/>
          <p14:tracePt t="62538" x="1814513" y="4467225"/>
          <p14:tracePt t="62552" x="1814513" y="4454525"/>
          <p14:tracePt t="62559" x="1827213" y="4443413"/>
          <p14:tracePt t="62568" x="1839913" y="4443413"/>
          <p14:tracePt t="62748" x="1852613" y="4430713"/>
          <p14:tracePt t="62780" x="1865313" y="4430713"/>
          <p14:tracePt t="62790" x="1903413" y="4430713"/>
          <p14:tracePt t="62794" x="1939925" y="4430713"/>
          <p14:tracePt t="62804" x="2003425" y="4430713"/>
          <p14:tracePt t="62814" x="2090738" y="4443413"/>
          <p14:tracePt t="62820" x="2190750" y="4467225"/>
          <p14:tracePt t="62830" x="2316163" y="4518025"/>
          <p14:tracePt t="62834" x="2465388" y="4543425"/>
          <p14:tracePt t="62844" x="2603500" y="4554538"/>
          <p14:tracePt t="62854" x="2754313" y="4579938"/>
          <p14:tracePt t="62860" x="2879725" y="4579938"/>
          <p14:tracePt t="62870" x="3054350" y="4618038"/>
          <p14:tracePt t="62876" x="3216275" y="4643438"/>
          <p14:tracePt t="62884" x="3354388" y="4667250"/>
          <p14:tracePt t="62896" x="3441700" y="4667250"/>
          <p14:tracePt t="62900" x="3530600" y="4679950"/>
          <p14:tracePt t="62910" x="3554413" y="4679950"/>
          <p14:tracePt t="62916" x="3567113" y="4679950"/>
          <p14:tracePt t="62936" x="3579813" y="4679950"/>
          <p14:tracePt t="62941" x="3592513" y="4692650"/>
          <p14:tracePt t="63218" x="3579813" y="4692650"/>
          <p14:tracePt t="63222" x="3579813" y="4679950"/>
          <p14:tracePt t="63234" x="3567113" y="4667250"/>
          <p14:tracePt t="63244" x="3554413" y="4643438"/>
          <p14:tracePt t="63248" x="3554413" y="4630738"/>
          <p14:tracePt t="63258" x="3554413" y="4618038"/>
          <p14:tracePt t="63264" x="3530600" y="4592638"/>
          <p14:tracePt t="63284" x="3530600" y="4579938"/>
          <p14:tracePt t="63288" x="3530600" y="4567238"/>
          <p14:tracePt t="63298" x="3530600" y="4554538"/>
          <p14:tracePt t="63304" x="3530600" y="4543425"/>
          <p14:tracePt t="63324" x="3530600" y="4518025"/>
          <p14:tracePt t="63350" x="3530600" y="4505325"/>
          <p14:tracePt t="63370" x="3530600" y="4492625"/>
          <p14:tracePt t="63384" x="3530600" y="4479925"/>
          <p14:tracePt t="63420" x="3541713" y="4467225"/>
          <p14:tracePt t="63566" x="3541713" y="4454525"/>
          <p14:tracePt t="63592" x="3530600" y="4443413"/>
          <p14:tracePt t="64040" x="3541713" y="4443413"/>
          <p14:tracePt t="64056" x="3554413" y="4443413"/>
          <p14:tracePt t="64077" x="3567113" y="4443413"/>
          <p14:tracePt t="64112" x="3579813" y="4443413"/>
          <p14:tracePt t="64142" x="3605213" y="4454525"/>
          <p14:tracePt t="64202" x="3605213" y="4467225"/>
          <p14:tracePt t="64404" x="3617913" y="4467225"/>
          <p14:tracePt t="64430" x="3617913" y="4479925"/>
          <p14:tracePt t="64812" x="3630613" y="4492625"/>
          <p14:tracePt t="65166" x="3643313" y="4492625"/>
          <p14:tracePt t="65180" x="3654425" y="4492625"/>
          <p14:tracePt t="65186" x="3679825" y="4492625"/>
          <p14:tracePt t="65196" x="3705225" y="4492625"/>
          <p14:tracePt t="65206" x="3730625" y="4492625"/>
          <p14:tracePt t="65212" x="3756025" y="4492625"/>
          <p14:tracePt t="65222" x="3792538" y="4505325"/>
          <p14:tracePt t="65227" x="3817938" y="4505325"/>
          <p14:tracePt t="65236" x="3843338" y="4505325"/>
          <p14:tracePt t="65252" x="3867150" y="4505325"/>
          <p14:tracePt t="65266" x="3879850" y="4505325"/>
          <p14:tracePt t="65276" x="3917950" y="4505325"/>
          <p14:tracePt t="65292" x="3930650" y="4505325"/>
          <p14:tracePt t="65308" x="3943350" y="4505325"/>
          <p14:tracePt t="65318" x="3956050" y="4505325"/>
          <p14:tracePt t="65332" x="3968750" y="4505325"/>
          <p14:tracePt t="65342" x="3992563" y="4505325"/>
          <p14:tracePt t="65358" x="4005263" y="4505325"/>
          <p14:tracePt t="65368" x="4030663" y="4505325"/>
          <p14:tracePt t="65372" x="4043363" y="4505325"/>
          <p14:tracePt t="65382" x="4056063" y="4505325"/>
          <p14:tracePt t="65398" x="4068763" y="4505325"/>
          <p14:tracePt t="65408" x="4081463" y="4505325"/>
          <p14:tracePt t="65424" x="4105275" y="4505325"/>
          <p14:tracePt t="65429" x="4130675" y="4505325"/>
          <p14:tracePt t="65438" x="4156075" y="4505325"/>
          <p14:tracePt t="65454" x="4181475" y="4505325"/>
          <p14:tracePt t="65524" x="4192588" y="4505325"/>
          <p14:tracePt t="65550" x="4205288" y="4505325"/>
          <p14:tracePt t="65574" x="4217988" y="4505325"/>
          <p14:tracePt t="65594" x="4230688" y="4505325"/>
          <p14:tracePt t="65610" x="4243388" y="4505325"/>
          <p14:tracePt t="65776" x="4268788" y="4505325"/>
          <p14:tracePt t="65806" x="4281488" y="4505325"/>
          <p14:tracePt t="65856" x="4294188" y="4505325"/>
          <p14:tracePt t="65882" x="4305300" y="4505325"/>
          <p14:tracePt t="65886" x="4318000" y="4505325"/>
          <p14:tracePt t="65932" x="4330700" y="4492625"/>
          <p14:tracePt t="65942" x="4343400" y="4479925"/>
          <p14:tracePt t="65956" x="4356100" y="4467225"/>
          <p14:tracePt t="66082" x="4368800" y="4467225"/>
          <p14:tracePt t="66154" x="4381500" y="4467225"/>
          <p14:tracePt t="66270" x="4394200" y="4467225"/>
          <p14:tracePt t="66284" x="4418013" y="4467225"/>
          <p14:tracePt t="66295" x="4430713" y="4467225"/>
          <p14:tracePt t="66300" x="4456113" y="4467225"/>
          <p14:tracePt t="66310" x="4518025" y="4467225"/>
          <p14:tracePt t="66320" x="4581525" y="4467225"/>
          <p14:tracePt t="66324" x="4656138" y="4467225"/>
          <p14:tracePt t="66334" x="4719638" y="4467225"/>
          <p14:tracePt t="66340" x="4806950" y="4467225"/>
          <p14:tracePt t="66350" x="4894263" y="4430713"/>
          <p14:tracePt t="66360" x="4981575" y="4392613"/>
          <p14:tracePt t="66364" x="5057775" y="4318000"/>
          <p14:tracePt t="66376" x="5119688" y="4230688"/>
          <p14:tracePt t="66380" x="5181600" y="4129088"/>
          <p14:tracePt t="66390" x="5194300" y="4029075"/>
          <p14:tracePt t="66400" x="5194300" y="3905250"/>
          <p14:tracePt t="66406" x="5194300" y="3754438"/>
          <p14:tracePt t="66416" x="5194300" y="3616325"/>
          <p14:tracePt t="66420" x="5181600" y="3429000"/>
          <p14:tracePt t="66430" x="5081588" y="3241675"/>
          <p14:tracePt t="66440" x="5006975" y="3078163"/>
          <p14:tracePt t="66447" x="4932363" y="2952750"/>
          <p14:tracePt t="66456" x="4868863" y="2840038"/>
          <p14:tracePt t="66463" x="4756150" y="2728913"/>
          <p14:tracePt t="66472" x="4694238" y="2616200"/>
          <p14:tracePt t="66482" x="4556125" y="2516188"/>
          <p14:tracePt t="66486" x="4418013" y="2439988"/>
          <p14:tracePt t="66497" x="4268788" y="2339975"/>
          <p14:tracePt t="66502" x="4117975" y="2265363"/>
          <p14:tracePt t="66513" x="3956050" y="2178050"/>
          <p14:tracePt t="66522" x="3817938" y="2114550"/>
          <p14:tracePt t="66526" x="3667125" y="2065338"/>
          <p14:tracePt t="66538" x="3541713" y="2027238"/>
          <p14:tracePt t="66542" x="3405188" y="1989138"/>
          <p14:tracePt t="66552" x="3317875" y="1965325"/>
          <p14:tracePt t="66564" x="3254375" y="1952625"/>
          <p14:tracePt t="66568" x="3179763" y="1927225"/>
          <p14:tracePt t="66579" x="3141663" y="1914525"/>
          <p14:tracePt t="66582" x="3103563" y="1889125"/>
          <p14:tracePt t="66592" x="3054350" y="1865313"/>
          <p14:tracePt t="66602" x="3041650" y="1852613"/>
          <p14:tracePt t="66608" x="3016250" y="1839913"/>
          <p14:tracePt t="66618" x="3003550" y="1827213"/>
          <p14:tracePt t="66622" x="2979738" y="1814513"/>
          <p14:tracePt t="66632" x="2979738" y="1801813"/>
          <p14:tracePt t="66642" x="2967038" y="1801813"/>
          <p14:tracePt t="66648" x="2941638" y="1776413"/>
          <p14:tracePt t="66658" x="2928938" y="1776413"/>
          <p14:tracePt t="66663" x="2890838" y="1765300"/>
          <p14:tracePt t="66672" x="2867025" y="1752600"/>
          <p14:tracePt t="66682" x="2828925" y="1739900"/>
          <p14:tracePt t="66688" x="2790825" y="1727200"/>
          <p14:tracePt t="66698" x="2767013" y="1701800"/>
          <p14:tracePt t="66704" x="2741613" y="1701800"/>
          <p14:tracePt t="66714" x="2667000" y="1676400"/>
          <p14:tracePt t="66724" x="2628900" y="1663700"/>
          <p14:tracePt t="66729" x="2541588" y="1639888"/>
          <p14:tracePt t="66738" x="2503488" y="1639888"/>
          <p14:tracePt t="66744" x="2465388" y="1627188"/>
          <p14:tracePt t="66754" x="2428875" y="1614488"/>
          <p14:tracePt t="66764" x="2416175" y="1614488"/>
          <p14:tracePt t="66784" x="2390775" y="1601788"/>
          <p14:tracePt t="66794" x="2365375" y="1601788"/>
          <p14:tracePt t="66804" x="2352675" y="1589088"/>
          <p14:tracePt t="66810" x="2339975" y="1576388"/>
          <p14:tracePt t="66820" x="2328863" y="1563688"/>
          <p14:tracePt t="66824" x="2316163" y="1552575"/>
          <p14:tracePt t="66834" x="2278063" y="1527175"/>
          <p14:tracePt t="66844" x="2216150" y="1489075"/>
          <p14:tracePt t="66850" x="2178050" y="1450975"/>
          <p14:tracePt t="66860" x="2139950" y="1427163"/>
          <p14:tracePt t="66864" x="2078038" y="1389063"/>
          <p14:tracePt t="66874" x="2052638" y="1363663"/>
          <p14:tracePt t="66884" x="2027238" y="1339850"/>
          <p14:tracePt t="66890" x="1990725" y="1339850"/>
          <p14:tracePt t="66900" x="1978025" y="1301750"/>
          <p14:tracePt t="66904" x="1952625" y="1289050"/>
          <p14:tracePt t="66914" x="1939925" y="1263650"/>
          <p14:tracePt t="66926" x="1927225" y="1227138"/>
          <p14:tracePt t="66930" x="1914525" y="1201738"/>
          <p14:tracePt t="66940" x="1903413" y="1150938"/>
          <p14:tracePt t="66948" x="1865313" y="1076325"/>
          <p14:tracePt t="66956" x="1839913" y="1050925"/>
          <p14:tracePt t="66966" x="1839913" y="1014413"/>
          <p14:tracePt t="66970" x="1827213" y="976313"/>
          <p14:tracePt t="66981" x="1801813" y="950913"/>
          <p14:tracePt t="67208" x="1839913" y="950913"/>
          <p14:tracePt t="67218" x="1939925" y="989013"/>
          <p14:tracePt t="67224" x="2065338" y="1014413"/>
          <p14:tracePt t="67234" x="2216150" y="1025525"/>
          <p14:tracePt t="67238" x="2339975" y="1025525"/>
          <p14:tracePt t="67248" x="2490788" y="1025525"/>
          <p14:tracePt t="67258" x="2616200" y="1025525"/>
          <p14:tracePt t="67264" x="2690813" y="1025525"/>
          <p14:tracePt t="67274" x="2741613" y="1025525"/>
          <p14:tracePt t="67384" x="2728913" y="1025525"/>
          <p14:tracePt t="67394" x="2690813" y="1025525"/>
          <p14:tracePt t="67400" x="2654300" y="1025525"/>
          <p14:tracePt t="67410" x="2628900" y="1025525"/>
          <p14:tracePt t="67414" x="2616200" y="1025525"/>
          <p14:tracePt t="67424" x="2603500" y="1025525"/>
          <p14:tracePt t="67440" x="2590800" y="1025525"/>
          <p14:tracePt t="67490" x="2578100" y="1038225"/>
          <p14:tracePt t="67516" x="2578100" y="1050925"/>
          <p14:tracePt t="67520" x="2565400" y="1063625"/>
          <p14:tracePt t="67547" x="2554288" y="1063625"/>
          <p14:tracePt t="67652" x="2554288" y="1076325"/>
          <p14:tracePt t="67663" x="2554288" y="1138238"/>
          <p14:tracePt t="67672" x="2554288" y="1227138"/>
          <p14:tracePt t="67676" x="2667000" y="1450975"/>
          <p14:tracePt t="67686" x="2890838" y="1889125"/>
          <p14:tracePt t="67696" x="3205163" y="2390775"/>
          <p14:tracePt t="67702" x="3567113" y="3090863"/>
          <p14:tracePt t="67712" x="3943350" y="3729038"/>
          <p14:tracePt t="67716" x="4305300" y="4392613"/>
          <p14:tracePt t="67726" x="4668838" y="4930775"/>
          <p14:tracePt t="67736" x="4968875" y="5318125"/>
          <p14:tracePt t="67742" x="5232400" y="5694363"/>
          <p14:tracePt t="67752" x="5394325" y="5932488"/>
          <p14:tracePt t="67758" x="5519738" y="6107113"/>
          <p14:tracePt t="67768" x="5595938" y="6219825"/>
          <p14:tracePt t="67778" x="5657850" y="6269038"/>
          <p14:tracePt t="67782" x="5719763" y="6332538"/>
          <p14:tracePt t="67792" x="5719763" y="6345238"/>
          <p14:tracePt t="67829" x="5719763" y="6357938"/>
          <p14:tracePt t="67848" x="5732463" y="6370638"/>
          <p14:tracePt t="67898" x="5732463" y="6345238"/>
          <p14:tracePt t="67908" x="5732463" y="6307138"/>
          <p14:tracePt t="67915" x="5708650" y="6257925"/>
          <p14:tracePt t="67924" x="5670550" y="6169025"/>
          <p14:tracePt t="67928" x="5632450" y="6094413"/>
          <p14:tracePt t="67938" x="5595938" y="6007100"/>
          <p14:tracePt t="67948" x="5532438" y="5907088"/>
          <p14:tracePt t="67954" x="5519738" y="5832475"/>
          <p14:tracePt t="67965" x="5483225" y="5756275"/>
          <p14:tracePt t="67968" x="5407025" y="5643563"/>
          <p14:tracePt t="67980" x="5407025" y="5594350"/>
          <p14:tracePt t="67990" x="5357813" y="5507038"/>
          <p14:tracePt t="67994" x="5332413" y="5394325"/>
          <p14:tracePt t="68004" x="5319713" y="5330825"/>
          <p14:tracePt t="68010" x="5281613" y="5218113"/>
          <p14:tracePt t="68020" x="5257800" y="5130800"/>
          <p14:tracePt t="68030" x="5219700" y="5030788"/>
          <p14:tracePt t="68034" x="5194300" y="4930775"/>
          <p14:tracePt t="68044" x="5170488" y="4868863"/>
          <p14:tracePt t="68050" x="5132388" y="4818063"/>
          <p14:tracePt t="68060" x="5106988" y="4756150"/>
          <p14:tracePt t="68070" x="5106988" y="4743450"/>
          <p14:tracePt t="68076" x="5081588" y="4692650"/>
          <p14:tracePt t="68086" x="5057775" y="4667250"/>
          <p14:tracePt t="68090" x="5045075" y="4656138"/>
          <p14:tracePt t="68100" x="5032375" y="4630738"/>
          <p14:tracePt t="68116" x="5019675" y="4630738"/>
          <p14:tracePt t="68146" x="5019675" y="4618038"/>
          <p14:tracePt t="68166" x="5006975" y="4618038"/>
          <p14:tracePt t="68182" x="4994275" y="4618038"/>
          <p14:tracePt t="68192" x="4968875" y="4605338"/>
          <p14:tracePt t="68206" x="4956175" y="4592638"/>
          <p14:tracePt t="68222" x="4945063" y="4579938"/>
          <p14:tracePt t="68232" x="4932363" y="4579938"/>
          <p14:tracePt t="68247" x="4919663" y="4567238"/>
          <p14:tracePt t="68256" x="4881563" y="4554538"/>
          <p14:tracePt t="68262" x="4868863" y="4543425"/>
          <p14:tracePt t="68272" x="4843463" y="4530725"/>
          <p14:tracePt t="68278" x="4832350" y="4530725"/>
          <p14:tracePt t="68288" x="4806950" y="4518025"/>
          <p14:tracePt t="68298" x="4794250" y="4518025"/>
          <p14:tracePt t="68302" x="4768850" y="4505325"/>
          <p14:tracePt t="68318" x="4756150" y="4505325"/>
          <p14:tracePt t="68338" x="4743450" y="4505325"/>
          <p14:tracePt t="68352" x="4732338" y="4505325"/>
          <p14:tracePt t="68362" x="4706938" y="4505325"/>
          <p14:tracePt t="68368" x="4681538" y="4505325"/>
          <p14:tracePt t="68378" x="4656138" y="4518025"/>
          <p14:tracePt t="68388" x="4606925" y="4554538"/>
          <p14:tracePt t="68392" x="4581525" y="4567238"/>
          <p14:tracePt t="68402" x="4543425" y="4605338"/>
          <p14:tracePt t="68408" x="4506913" y="4643438"/>
          <p14:tracePt t="68420" x="4468813" y="4656138"/>
          <p14:tracePt t="68424" x="4456113" y="4656138"/>
          <p14:tracePt t="68444" x="4443413" y="4667250"/>
          <p14:tracePt t="68474" x="4430713" y="4667250"/>
          <p14:tracePt t="68702" x="4430713" y="4656138"/>
          <p14:tracePt t="68706" x="4430713" y="4630738"/>
          <p14:tracePt t="68716" x="4430713" y="4618038"/>
          <p14:tracePt t="68782" x="4430713" y="4605338"/>
          <p14:tracePt t="68799" x="4430713" y="4579938"/>
          <p14:tracePt t="68812" x="4430713" y="4554538"/>
          <p14:tracePt t="68822" x="4430713" y="4530725"/>
          <p14:tracePt t="68828" x="4430713" y="4505325"/>
          <p14:tracePt t="68838" x="4430713" y="4492625"/>
          <p14:tracePt t="68849" x="4430713" y="4479925"/>
          <p14:tracePt t="68852" x="4430713" y="4467225"/>
          <p14:tracePt t="68862" x="4430713" y="4454525"/>
          <p14:tracePt t="68868" x="4430713" y="4443413"/>
          <p14:tracePt t="68968" x="4430713" y="4430713"/>
          <p14:tracePt t="69286" x="4430713" y="4418013"/>
          <p14:tracePt t="69292" x="4443413" y="4392613"/>
          <p14:tracePt t="69302" x="4494213" y="4354513"/>
          <p14:tracePt t="69306" x="4543425" y="4305300"/>
          <p14:tracePt t="69318" x="4581525" y="4217988"/>
          <p14:tracePt t="69328" x="4606925" y="4079875"/>
          <p14:tracePt t="69333" x="4630738" y="3929063"/>
          <p14:tracePt t="69342" x="4656138" y="3741738"/>
          <p14:tracePt t="69349" x="4681538" y="3603625"/>
          <p14:tracePt t="69358" x="4706938" y="3467100"/>
          <p14:tracePt t="69368" x="4706938" y="3354388"/>
          <p14:tracePt t="69372" x="4706938" y="3267075"/>
          <p14:tracePt t="69383" x="4706938" y="3190875"/>
          <p14:tracePt t="69388" x="4706938" y="3141663"/>
          <p14:tracePt t="69398" x="4706938" y="3078163"/>
          <p14:tracePt t="69408" x="4694238" y="2990850"/>
          <p14:tracePt t="69412" x="4630738" y="2928938"/>
          <p14:tracePt t="69422" x="4581525" y="2890838"/>
          <p14:tracePt t="69428" x="4543425" y="2865438"/>
          <p14:tracePt t="69438" x="4456113" y="2828925"/>
          <p14:tracePt t="69448" x="4394200" y="2816225"/>
          <p14:tracePt t="69452" x="4294188" y="2790825"/>
          <p14:tracePt t="69462" x="4205288" y="2790825"/>
          <p14:tracePt t="69468" x="4105275" y="2778125"/>
          <p14:tracePt t="69478" x="4005263" y="2752725"/>
          <p14:tracePt t="69488" x="3867150" y="2740025"/>
          <p14:tracePt t="69494" x="3705225" y="2703513"/>
          <p14:tracePt t="69504" x="3567113" y="2690813"/>
          <p14:tracePt t="69508" x="3379788" y="2665413"/>
          <p14:tracePt t="69518" x="3228975" y="2652713"/>
          <p14:tracePt t="69528" x="3067050" y="2627313"/>
          <p14:tracePt t="69534" x="2890838" y="2616200"/>
          <p14:tracePt t="69544" x="2778125" y="2578100"/>
          <p14:tracePt t="69550" x="2654300" y="2565400"/>
          <p14:tracePt t="69558" x="2554288" y="2540000"/>
          <p14:tracePt t="69570" x="2428875" y="2503488"/>
          <p14:tracePt t="69574" x="2328863" y="2452688"/>
          <p14:tracePt t="69584" x="2228850" y="2452688"/>
          <p14:tracePt t="69590" x="2152650" y="2414588"/>
          <p14:tracePt t="69600" x="2090738" y="2390775"/>
          <p14:tracePt t="69610" x="2052638" y="2378075"/>
          <p14:tracePt t="69614" x="2039938" y="2378075"/>
          <p14:tracePt t="69624" x="2027238" y="2365375"/>
          <p14:tracePt t="69630" x="1990725" y="2339975"/>
          <p14:tracePt t="69640" x="1952625" y="2327275"/>
          <p14:tracePt t="69650" x="1914525" y="2290763"/>
          <p14:tracePt t="69656" x="1865313" y="2252663"/>
          <p14:tracePt t="69667" x="1839913" y="2214563"/>
          <p14:tracePt t="69670" x="1778000" y="2190750"/>
          <p14:tracePt t="69680" x="1778000" y="2178050"/>
          <p14:tracePt t="69690" x="1778000" y="2165350"/>
          <p14:tracePt t="69696" x="1752600" y="2139950"/>
          <p14:tracePt t="69706" x="1752600" y="2127250"/>
          <p14:tracePt t="69710" x="1752600" y="2101850"/>
          <p14:tracePt t="69720" x="1752600" y="2052638"/>
          <p14:tracePt t="69730" x="1752600" y="2014538"/>
          <p14:tracePt t="69736" x="1752600" y="1989138"/>
          <p14:tracePt t="69746" x="1752600" y="1965325"/>
          <p14:tracePt t="69750" x="1739900" y="1914525"/>
          <p14:tracePt t="69760" x="1739900" y="1876425"/>
          <p14:tracePt t="69770" x="1727200" y="1801813"/>
          <p14:tracePt t="69776" x="1727200" y="1789113"/>
          <p14:tracePt t="69786" x="1714500" y="1789113"/>
          <p14:tracePt t="69790" x="1714500" y="1765300"/>
          <p14:tracePt t="69958" x="1714500" y="1752600"/>
          <p14:tracePt t="69972" x="1739900" y="1752600"/>
          <p14:tracePt t="69983" x="1765300" y="1765300"/>
          <p14:tracePt t="69992" x="1801813" y="1776413"/>
          <p14:tracePt t="69998" x="1839913" y="1789113"/>
          <p14:tracePt t="70008" x="1865313" y="1789113"/>
          <p14:tracePt t="70014" x="1903413" y="1789113"/>
          <p14:tracePt t="70024" x="1939925" y="1814513"/>
          <p14:tracePt t="70034" x="1965325" y="1814513"/>
          <p14:tracePt t="70038" x="2027238" y="1814513"/>
          <p14:tracePt t="70049" x="2139950" y="1814513"/>
          <p14:tracePt t="70054" x="2290763" y="1814513"/>
          <p14:tracePt t="70064" x="2478088" y="1814513"/>
          <p14:tracePt t="70074" x="2641600" y="1814513"/>
          <p14:tracePt t="70078" x="2803525" y="1814513"/>
          <p14:tracePt t="70088" x="3003550" y="1814513"/>
          <p14:tracePt t="70094" x="3167063" y="1814513"/>
          <p14:tracePt t="70104" x="3305175" y="1814513"/>
          <p14:tracePt t="70114" x="3467100" y="1814513"/>
          <p14:tracePt t="70118" x="3567113" y="1814513"/>
          <p14:tracePt t="70128" x="3654425" y="1814513"/>
          <p14:tracePt t="70134" x="3717925" y="1814513"/>
          <p14:tracePt t="70144" x="3743325" y="1814513"/>
          <p14:tracePt t="70204" x="3756025" y="1801813"/>
          <p14:tracePt t="70214" x="3756025" y="1789113"/>
          <p14:tracePt t="70224" x="3705225" y="1765300"/>
          <p14:tracePt t="70230" x="3630613" y="1752600"/>
          <p14:tracePt t="70240" x="3530600" y="1752600"/>
          <p14:tracePt t="70244" x="3405188" y="1727200"/>
          <p14:tracePt t="70254" x="3254375" y="1714500"/>
          <p14:tracePt t="70264" x="3067050" y="1714500"/>
          <p14:tracePt t="70270" x="2903538" y="1714500"/>
          <p14:tracePt t="70280" x="2778125" y="1714500"/>
          <p14:tracePt t="70284" x="2654300" y="1714500"/>
          <p14:tracePt t="70296" x="2603500" y="1714500"/>
          <p14:tracePt t="70306" x="2578100" y="1714500"/>
          <p14:tracePt t="70310" x="2565400" y="1714500"/>
          <p14:tracePt t="70320" x="2554288" y="1714500"/>
          <p14:tracePt t="70426" x="2616200" y="1714500"/>
          <p14:tracePt t="70432" x="2728913" y="1714500"/>
          <p14:tracePt t="70442" x="2828925" y="1714500"/>
          <p14:tracePt t="70446" x="2928938" y="1714500"/>
          <p14:tracePt t="70456" x="3028950" y="1714500"/>
          <p14:tracePt t="70467" x="3092450" y="1714500"/>
          <p14:tracePt t="70472" x="3167063" y="1714500"/>
          <p14:tracePt t="70483" x="3205163" y="1714500"/>
          <p14:tracePt t="70486" x="3228975" y="1714500"/>
          <p14:tracePt t="70496" x="3254375" y="1714500"/>
          <p14:tracePt t="70592" x="3167063" y="1727200"/>
          <p14:tracePt t="70602" x="3003550" y="1752600"/>
          <p14:tracePt t="70608" x="2854325" y="1765300"/>
          <p14:tracePt t="70618" x="2690813" y="1789113"/>
          <p14:tracePt t="70624" x="2554288" y="1801813"/>
          <p14:tracePt t="70634" x="2452688" y="1827213"/>
          <p14:tracePt t="70644" x="2416175" y="1839913"/>
          <p14:tracePt t="70649" x="2403475" y="1839913"/>
          <p14:tracePt t="70764" x="2452688" y="1839913"/>
          <p14:tracePt t="70774" x="2565400" y="1839913"/>
          <p14:tracePt t="70780" x="2703513" y="1839913"/>
          <p14:tracePt t="70790" x="2841625" y="1839913"/>
          <p14:tracePt t="70794" x="2979738" y="1839913"/>
          <p14:tracePt t="70804" x="3128963" y="1839913"/>
          <p14:tracePt t="70814" x="3267075" y="1839913"/>
          <p14:tracePt t="70820" x="3379788" y="1839913"/>
          <p14:tracePt t="70830" x="3479800" y="1839913"/>
          <p14:tracePt t="70834" x="3567113" y="1839913"/>
          <p14:tracePt t="70846" x="3617913" y="1839913"/>
          <p14:tracePt t="70856" x="3643313" y="1839913"/>
          <p14:tracePt t="70966" x="3605213" y="1839913"/>
          <p14:tracePt t="70976" x="3517900" y="1839913"/>
          <p14:tracePt t="70986" x="3405188" y="1839913"/>
          <p14:tracePt t="70992" x="3317875" y="1839913"/>
          <p14:tracePt t="71002" x="3228975" y="1839913"/>
          <p14:tracePt t="71006" x="3154363" y="1839913"/>
          <p14:tracePt t="71017" x="3103563" y="1839913"/>
          <p14:tracePt t="71026" x="3016250" y="1839913"/>
          <p14:tracePt t="71032" x="2941638" y="1839913"/>
          <p14:tracePt t="71042" x="2903538" y="1839913"/>
          <p14:tracePt t="71046" x="2867025" y="1839913"/>
          <p14:tracePt t="71056" x="2841625" y="1839913"/>
          <p14:tracePt t="71067" x="2828925" y="1839913"/>
          <p14:tracePt t="71204" x="2941638" y="1839913"/>
          <p14:tracePt t="71208" x="3054350" y="1827213"/>
          <p14:tracePt t="71218" x="3192463" y="1801813"/>
          <p14:tracePt t="71224" x="3279775" y="1789113"/>
          <p14:tracePt t="71235" x="3379788" y="1776413"/>
          <p14:tracePt t="71244" x="3405188" y="1765300"/>
          <p14:tracePt t="71248" x="3454400" y="1765300"/>
          <p14:tracePt t="71258" x="3467100" y="1765300"/>
          <p14:tracePt t="71264" x="3479800" y="1765300"/>
          <p14:tracePt t="71354" x="3492500" y="1752600"/>
          <p14:tracePt t="71364" x="3467100" y="1739900"/>
          <p14:tracePt t="71370" x="3354388" y="1701800"/>
          <p14:tracePt t="71380" x="3292475" y="1701800"/>
          <p14:tracePt t="71385" x="3205163" y="1652588"/>
          <p14:tracePt t="71396" x="3067050" y="1627188"/>
          <p14:tracePt t="71406" x="2954338" y="1627188"/>
          <p14:tracePt t="71410" x="2816225" y="1614488"/>
          <p14:tracePt t="71420" x="2716213" y="1589088"/>
          <p14:tracePt t="71426" x="2628900" y="1576388"/>
          <p14:tracePt t="71436" x="2578100" y="1576388"/>
          <p14:tracePt t="71446" x="2565400" y="1576388"/>
          <p14:tracePt t="71451" x="2554288" y="1576388"/>
          <p14:tracePt t="71566" x="2603500" y="1576388"/>
          <p14:tracePt t="71572" x="2716213" y="1576388"/>
          <p14:tracePt t="71582" x="2867025" y="1576388"/>
          <p14:tracePt t="71592" x="3003550" y="1576388"/>
          <p14:tracePt t="71596" x="3128963" y="1576388"/>
          <p14:tracePt t="71606" x="3254375" y="1576388"/>
          <p14:tracePt t="71612" x="3317875" y="1576388"/>
          <p14:tracePt t="71622" x="3341688" y="1576388"/>
          <p14:tracePt t="71632" x="3367088" y="1576388"/>
          <p14:tracePt t="71638" x="3392488" y="1576388"/>
          <p14:tracePt t="71722" x="3341688" y="1576388"/>
          <p14:tracePt t="71728" x="3254375" y="1576388"/>
          <p14:tracePt t="71738" x="3179763" y="1576388"/>
          <p14:tracePt t="71742" x="3103563" y="1576388"/>
          <p14:tracePt t="71754" x="3016250" y="1576388"/>
          <p14:tracePt t="71764" x="2954338" y="1576388"/>
          <p14:tracePt t="71769" x="2916238" y="1576388"/>
          <p14:tracePt t="71778" x="2890838" y="1576388"/>
          <p14:tracePt t="71784" x="2879725" y="1576388"/>
          <p14:tracePt t="71808" x="2867025" y="1576388"/>
          <p14:tracePt t="71910" x="2854325" y="1576388"/>
          <p14:tracePt t="72020" x="2867025" y="1576388"/>
          <p14:tracePt t="72030" x="2890838" y="1576388"/>
          <p14:tracePt t="72040" x="2928938" y="1601788"/>
          <p14:tracePt t="72046" x="2954338" y="1601788"/>
          <p14:tracePt t="72056" x="2992438" y="1614488"/>
          <p14:tracePt t="72060" x="3041650" y="1614488"/>
          <p14:tracePt t="72070" x="3116263" y="1639888"/>
          <p14:tracePt t="72080" x="3167063" y="1639888"/>
          <p14:tracePt t="72086" x="3192463" y="1639888"/>
          <p14:tracePt t="72096" x="3216275" y="1639888"/>
          <p14:tracePt t="72102" x="3254375" y="1639888"/>
          <p14:tracePt t="72112" x="3279775" y="1663700"/>
          <p14:tracePt t="72122" x="3305175" y="1663700"/>
          <p14:tracePt t="72126" x="3328988" y="1676400"/>
          <p14:tracePt t="72136" x="3367088" y="1689100"/>
          <p14:tracePt t="72153" x="3392488" y="1701800"/>
          <p14:tracePt t="72172" x="3417888" y="1701800"/>
          <p14:tracePt t="72186" x="3429000" y="1714500"/>
          <p14:tracePt t="72192" x="3429000" y="1727200"/>
          <p14:tracePt t="72203" x="3441700" y="1727200"/>
          <p14:tracePt t="72212" x="3441700" y="1739900"/>
          <p14:tracePt t="72216" x="3441700" y="1789113"/>
          <p14:tracePt t="72226" x="3454400" y="1852613"/>
          <p14:tracePt t="72232" x="3479800" y="1914525"/>
          <p14:tracePt t="72242" x="3517900" y="2014538"/>
          <p14:tracePt t="72253" x="3530600" y="2078038"/>
          <p14:tracePt t="72258" x="3567113" y="2214563"/>
          <p14:tracePt t="72269" x="3605213" y="2314575"/>
          <p14:tracePt t="72272" x="3679825" y="2465388"/>
          <p14:tracePt t="72282" x="3717925" y="2565400"/>
          <p14:tracePt t="72292" x="3767138" y="2690813"/>
          <p14:tracePt t="72298" x="3843338" y="2840038"/>
          <p14:tracePt t="72308" x="3892550" y="2978150"/>
          <p14:tracePt t="72312" x="3968750" y="3128963"/>
          <p14:tracePt t="72322" x="4017963" y="3290888"/>
          <p14:tracePt t="72332" x="4092575" y="3441700"/>
          <p14:tracePt t="72338" x="4143375" y="3567113"/>
          <p14:tracePt t="72348" x="4192588" y="3703638"/>
          <p14:tracePt t="72353" x="4230688" y="3803650"/>
          <p14:tracePt t="72364" x="4268788" y="3954463"/>
          <p14:tracePt t="72374" x="4330700" y="4079875"/>
          <p14:tracePt t="72378" x="4356100" y="4179888"/>
          <p14:tracePt t="72388" x="4394200" y="4279900"/>
          <p14:tracePt t="72394" x="4430713" y="4354513"/>
          <p14:tracePt t="72404" x="4443413" y="4418013"/>
          <p14:tracePt t="72414" x="4481513" y="4479925"/>
          <p14:tracePt t="72419" x="4494213" y="4518025"/>
          <p14:tracePt t="72428" x="4518025" y="4543425"/>
          <p14:tracePt t="72435" x="4518025" y="4579938"/>
          <p14:tracePt t="72444" x="4543425" y="4605338"/>
          <p14:tracePt t="72454" x="4543425" y="4630738"/>
          <p14:tracePt t="72470" x="4568825" y="4656138"/>
          <p14:tracePt t="72494" x="4568825" y="4667250"/>
          <p14:tracePt t="72500" x="4581525" y="4679950"/>
          <p14:tracePt t="72554" x="4606925" y="4679950"/>
          <p14:tracePt t="72566" x="4606925" y="4692650"/>
          <p14:tracePt t="72580" x="4630738" y="4692650"/>
          <p14:tracePt t="72590" x="4643438" y="4705350"/>
          <p14:tracePt t="72606" x="4668838" y="4705350"/>
          <p14:tracePt t="72610" x="4681538" y="4705350"/>
          <p14:tracePt t="72620" x="4706938" y="4705350"/>
          <p14:tracePt t="72630" x="4756150" y="4705350"/>
          <p14:tracePt t="72636" x="4781550" y="4718050"/>
          <p14:tracePt t="72646" x="4832350" y="4718050"/>
          <p14:tracePt t="72650" x="4868863" y="4718050"/>
          <p14:tracePt t="72670" x="4894263" y="4718050"/>
          <p14:tracePt t="72676" x="4919663" y="4718050"/>
          <p14:tracePt t="72712" x="4945063" y="4718050"/>
          <p14:tracePt t="72716" x="4956175" y="4705350"/>
          <p14:tracePt t="72726" x="4956175" y="4692650"/>
          <p14:tracePt t="72732" x="4968875" y="4692650"/>
          <p14:tracePt t="72742" x="4968875" y="4667250"/>
          <p14:tracePt t="72753" x="4968875" y="4643438"/>
          <p14:tracePt t="72756" x="4981575" y="4592638"/>
          <p14:tracePt t="72766" x="4994275" y="4567238"/>
          <p14:tracePt t="72772" x="5006975" y="4518025"/>
          <p14:tracePt t="72782" x="5019675" y="4492625"/>
          <p14:tracePt t="72792" x="5019675" y="4454525"/>
          <p14:tracePt t="72796" x="5057775" y="4392613"/>
          <p14:tracePt t="72806" x="5068888" y="4367213"/>
          <p14:tracePt t="72812" x="5094288" y="4330700"/>
          <p14:tracePt t="72822" x="5094288" y="4318000"/>
          <p14:tracePt t="72832" x="5119688" y="4305300"/>
          <p14:tracePt t="72838" x="5119688" y="4267200"/>
          <p14:tracePt t="72848" x="5132388" y="4254500"/>
          <p14:tracePt t="72853" x="5145088" y="4241800"/>
          <p14:tracePt t="72862" x="5170488" y="4217988"/>
          <p14:tracePt t="72872" x="5181600" y="4205288"/>
          <p14:tracePt t="72878" x="5194300" y="4167188"/>
          <p14:tracePt t="72892" x="5194300" y="4141788"/>
          <p14:tracePt t="72903" x="5207000" y="4117975"/>
          <p14:tracePt t="72914" x="5207000" y="4105275"/>
          <p14:tracePt t="72919" x="5207000" y="4079875"/>
          <p14:tracePt t="72928" x="5219700" y="4067175"/>
          <p14:tracePt t="72934" x="5219700" y="4041775"/>
          <p14:tracePt t="72944" x="5219700" y="4029075"/>
          <p14:tracePt t="72954" x="5219700" y="4017963"/>
          <p14:tracePt t="72958" x="5219700" y="4005263"/>
          <p14:tracePt t="72971" x="5219700" y="3992563"/>
          <p14:tracePt t="72986" x="5219700" y="3979863"/>
          <p14:tracePt t="72994" x="5207000" y="3967163"/>
          <p14:tracePt t="73024" x="5194300" y="3967163"/>
          <p14:tracePt t="73044" x="5170488" y="3967163"/>
          <p14:tracePt t="73050" x="5132388" y="3967163"/>
          <p14:tracePt t="73060" x="5081588" y="3979863"/>
          <p14:tracePt t="73064" x="5057775" y="3992563"/>
          <p14:tracePt t="73074" x="5019675" y="4017963"/>
          <p14:tracePt t="73084" x="4994275" y="4041775"/>
          <p14:tracePt t="73090" x="4945063" y="4067175"/>
          <p14:tracePt t="73100" x="4906963" y="4117975"/>
          <p14:tracePt t="73104" x="4881563" y="4141788"/>
          <p14:tracePt t="73114" x="4856163" y="4167188"/>
          <p14:tracePt t="73124" x="4832350" y="4217988"/>
          <p14:tracePt t="73130" x="4832350" y="4241800"/>
          <p14:tracePt t="73140" x="4832350" y="4267200"/>
          <p14:tracePt t="73144" x="4832350" y="4292600"/>
          <p14:tracePt t="73154" x="4832350" y="4305300"/>
          <p14:tracePt t="73164" x="4832350" y="4330700"/>
          <p14:tracePt t="73171" x="4832350" y="4341813"/>
          <p14:tracePt t="73187" x="4832350" y="4367213"/>
          <p14:tracePt t="73196" x="4843463" y="4379913"/>
          <p14:tracePt t="73210" x="4868863" y="4379913"/>
          <p14:tracePt t="73221" x="4894263" y="4379913"/>
          <p14:tracePt t="73226" x="4919663" y="4379913"/>
          <p14:tracePt t="73237" x="4956175" y="4379913"/>
          <p14:tracePt t="73246" x="4981575" y="4379913"/>
          <p14:tracePt t="73250" x="5019675" y="4367213"/>
          <p14:tracePt t="73260" x="5057775" y="4330700"/>
          <p14:tracePt t="73266" x="5057775" y="4318000"/>
          <p14:tracePt t="73276" x="5057775" y="4254500"/>
          <p14:tracePt t="73287" x="5057775" y="4192588"/>
          <p14:tracePt t="73292" x="5057775" y="4092575"/>
          <p14:tracePt t="73303" x="5057775" y="4029075"/>
          <p14:tracePt t="73306" x="5032375" y="3992563"/>
          <p14:tracePt t="73316" x="5006975" y="3954463"/>
          <p14:tracePt t="73326" x="4968875" y="3941763"/>
          <p14:tracePt t="73332" x="4932363" y="3929063"/>
          <p14:tracePt t="73342" x="4868863" y="3929063"/>
          <p14:tracePt t="73346" x="4781550" y="3929063"/>
          <p14:tracePt t="73358" x="4706938" y="3929063"/>
          <p14:tracePt t="73368" x="4619625" y="3929063"/>
          <p14:tracePt t="73372" x="4543425" y="3941763"/>
          <p14:tracePt t="73382" x="4481513" y="3967163"/>
          <p14:tracePt t="73388" x="4468813" y="3992563"/>
          <p14:tracePt t="73398" x="4443413" y="4017963"/>
          <p14:tracePt t="73408" x="4418013" y="4054475"/>
          <p14:tracePt t="73412" x="4406900" y="4079875"/>
          <p14:tracePt t="73422" x="4394200" y="4117975"/>
          <p14:tracePt t="73428" x="4394200" y="4129088"/>
          <p14:tracePt t="73438" x="4394200" y="4154488"/>
          <p14:tracePt t="73448" x="4394200" y="4179888"/>
          <p14:tracePt t="73452" x="4394200" y="4217988"/>
          <p14:tracePt t="73462" x="4394200" y="4241800"/>
          <p14:tracePt t="73469" x="4418013" y="4254500"/>
          <p14:tracePt t="73478" x="4430713" y="4279900"/>
          <p14:tracePt t="73488" x="4456113" y="4292600"/>
          <p14:tracePt t="73492" x="4494213" y="4292600"/>
          <p14:tracePt t="73503" x="4506913" y="4305300"/>
          <p14:tracePt t="73508" x="4543425" y="4305300"/>
          <p14:tracePt t="73518" x="4594225" y="4305300"/>
          <p14:tracePt t="73528" x="4643438" y="4305300"/>
          <p14:tracePt t="73534" x="4706938" y="4267200"/>
          <p14:tracePt t="73544" x="4781550" y="4217988"/>
          <p14:tracePt t="73548" x="4806950" y="4192588"/>
          <p14:tracePt t="73558" x="4843463" y="4154488"/>
          <p14:tracePt t="73569" x="4843463" y="4141788"/>
          <p14:tracePt t="73572" x="4843463" y="4117975"/>
          <p14:tracePt t="73582" x="4843463" y="4105275"/>
          <p14:tracePt t="73592" x="4856163" y="4079875"/>
          <p14:tracePt t="73644" x="4843463" y="4079875"/>
          <p14:tracePt t="73648" x="4819650" y="4079875"/>
          <p14:tracePt t="73658" x="4806950" y="4079875"/>
          <p14:tracePt t="73664" x="4781550" y="4079875"/>
          <p14:tracePt t="73674" x="4768850" y="4092575"/>
          <p14:tracePt t="73684" x="4768850" y="4105275"/>
          <p14:tracePt t="73688" x="4768850" y="4129088"/>
          <p14:tracePt t="73698" x="4768850" y="4154488"/>
          <p14:tracePt t="73704" x="4768850" y="4179888"/>
          <p14:tracePt t="73714" x="4768850" y="4192588"/>
          <p14:tracePt t="73724" x="4768850" y="4217988"/>
          <p14:tracePt t="73730" x="4768850" y="4230688"/>
          <p14:tracePt t="73740" x="4781550" y="4241800"/>
          <p14:tracePt t="73754" x="4781550" y="4254500"/>
          <p14:tracePt t="73771" x="4794250" y="4254500"/>
          <p14:tracePt t="74384" x="4819650" y="4279900"/>
          <p14:tracePt t="74394" x="4819650" y="4292600"/>
          <p14:tracePt t="74400" x="4819650" y="4330700"/>
          <p14:tracePt t="74410" x="4819650" y="4341813"/>
          <p14:tracePt t="74414" x="4843463" y="4367213"/>
          <p14:tracePt t="74424" x="4856163" y="4379913"/>
          <p14:tracePt t="74434" x="4856163" y="4405313"/>
          <p14:tracePt t="74440" x="4868863" y="4430713"/>
          <p14:tracePt t="74450" x="4881563" y="4454525"/>
          <p14:tracePt t="74456" x="4894263" y="4467225"/>
          <p14:tracePt t="74466" x="4894263" y="4492625"/>
          <p14:tracePt t="74476" x="4906963" y="4505325"/>
          <p14:tracePt t="74480" x="4906963" y="4530725"/>
          <p14:tracePt t="74490" x="4919663" y="4543425"/>
          <p14:tracePt t="74516" x="4919663" y="4554538"/>
          <p14:tracePt t="74566" x="4919663" y="4567238"/>
          <p14:tracePt t="74648" x="4932363" y="4579938"/>
          <p14:tracePt t="74682" x="4945063" y="4592638"/>
          <p14:tracePt t="75020" x="4945063" y="4605338"/>
          <p14:tracePt t="75030" x="4945063" y="4618038"/>
          <p14:tracePt t="75046" x="4956175" y="4630738"/>
          <p14:tracePt t="75066" x="4956175" y="4643438"/>
          <p14:tracePt t="75096" x="4968875" y="4643438"/>
          <p14:tracePt t="76150" x="4956175" y="4643438"/>
          <p14:tracePt t="76210" x="4945063" y="4643438"/>
          <p14:tracePt t="76220" x="4932363" y="4630738"/>
          <p14:tracePt t="76242" x="4919663" y="4630738"/>
          <p14:tracePt t="76266" x="4906963" y="4630738"/>
          <p14:tracePt t="76282" x="4881563" y="4630738"/>
          <p14:tracePt t="76292" x="4868863" y="4630738"/>
          <p14:tracePt t="76302" x="4856163" y="4630738"/>
          <p14:tracePt t="76307" x="4843463" y="4630738"/>
          <p14:tracePt t="76322" x="4819650" y="4618038"/>
          <p14:tracePt t="76332" x="4806950" y="4605338"/>
          <p14:tracePt t="76346" x="4794250" y="4605338"/>
          <p14:tracePt t="76357" x="4768850" y="4605338"/>
          <p14:tracePt t="76362" x="4743450" y="4592638"/>
          <p14:tracePt t="76372" x="4719638" y="4579938"/>
          <p14:tracePt t="76382" x="4694238" y="4579938"/>
          <p14:tracePt t="76389" x="4681538" y="4554538"/>
          <p14:tracePt t="76398" x="4668838" y="4554538"/>
          <p14:tracePt t="76402" x="4643438" y="4530725"/>
          <p14:tracePt t="76412" x="4606925" y="4518025"/>
          <p14:tracePt t="76423" x="4581525" y="4492625"/>
          <p14:tracePt t="76428" x="4543425" y="4479925"/>
          <p14:tracePt t="76439" x="4518025" y="4479925"/>
          <p14:tracePt t="76442" x="4494213" y="4467225"/>
          <p14:tracePt t="76452" x="4481513" y="4467225"/>
          <p14:tracePt t="76462" x="4468813" y="4467225"/>
          <p14:tracePt t="76468" x="4443413" y="4454525"/>
          <p14:tracePt t="76482" x="4418013" y="4454525"/>
          <p14:tracePt t="76492" x="4406900" y="4454525"/>
          <p14:tracePt t="76502" x="4394200" y="4454525"/>
          <p14:tracePt t="76508" x="4381500" y="4443413"/>
          <p14:tracePt t="76518" x="4356100" y="4443413"/>
          <p14:tracePt t="76524" x="4330700" y="4443413"/>
          <p14:tracePt t="76534" x="4305300" y="4418013"/>
          <p14:tracePt t="76544" x="4281488" y="4418013"/>
          <p14:tracePt t="76548" x="4268788" y="4418013"/>
          <p14:tracePt t="76558" x="4243388" y="4418013"/>
          <p14:tracePt t="76564" x="4217988" y="4418013"/>
          <p14:tracePt t="76584" x="4192588" y="4405313"/>
          <p14:tracePt t="76598" x="4181475" y="4392613"/>
          <p14:tracePt t="76746" x="4192588" y="4392613"/>
          <p14:tracePt t="76757" x="4205288" y="4392613"/>
          <p14:tracePt t="76760" x="4230688" y="4392613"/>
          <p14:tracePt t="76770" x="4256088" y="4392613"/>
          <p14:tracePt t="76780" x="4268788" y="4418013"/>
          <p14:tracePt t="76786" x="4294188" y="4418013"/>
          <p14:tracePt t="76796" x="4318000" y="4418013"/>
          <p14:tracePt t="76800" x="4330700" y="4418013"/>
          <p14:tracePt t="76812" x="4356100" y="4418013"/>
          <p14:tracePt t="76822" x="4381500" y="4418013"/>
          <p14:tracePt t="76836" x="4394200" y="4418013"/>
          <p14:tracePt t="76866" x="4406900" y="4418013"/>
          <p14:tracePt t="77274" x="4394200" y="4392613"/>
          <p14:tracePt t="77280" x="4381500" y="4379913"/>
          <p14:tracePt t="77291" x="4368800" y="4354513"/>
          <p14:tracePt t="77294" x="4356100" y="4330700"/>
          <p14:tracePt t="77304" x="4330700" y="4318000"/>
          <p14:tracePt t="77314" x="4330700" y="4292600"/>
          <p14:tracePt t="77320" x="4294188" y="4267200"/>
          <p14:tracePt t="77330" x="4268788" y="4241800"/>
          <p14:tracePt t="77336" x="4243388" y="4205288"/>
          <p14:tracePt t="77346" x="4230688" y="4205288"/>
          <p14:tracePt t="77356" x="4205288" y="4179888"/>
          <p14:tracePt t="77360" x="4192588" y="4167188"/>
          <p14:tracePt t="77370" x="4181475" y="4154488"/>
          <p14:tracePt t="77376" x="4168775" y="4154488"/>
          <p14:tracePt t="77396" x="4156075" y="4154488"/>
          <p14:tracePt t="77412" x="4143375" y="4141788"/>
          <p14:tracePt t="77416" x="4143375" y="4129088"/>
          <p14:tracePt t="77436" x="4130675" y="4129088"/>
          <p14:tracePt t="77472" x="4117975" y="4129088"/>
          <p14:tracePt t="77476" x="4105275" y="4129088"/>
          <p14:tracePt t="77486" x="4092575" y="4129088"/>
          <p14:tracePt t="77502" x="4068763" y="4129088"/>
          <p14:tracePt t="77512" x="4043363" y="4129088"/>
          <p14:tracePt t="77518" x="4017963" y="4129088"/>
          <p14:tracePt t="77528" x="3992563" y="4129088"/>
          <p14:tracePt t="77538" x="3956050" y="4129088"/>
          <p14:tracePt t="77542" x="3879850" y="4129088"/>
          <p14:tracePt t="77552" x="3779838" y="4129088"/>
          <p14:tracePt t="77558" x="3679825" y="4129088"/>
          <p14:tracePt t="77568" x="3567113" y="4092575"/>
          <p14:tracePt t="77578" x="3467100" y="4092575"/>
          <p14:tracePt t="77582" x="3392488" y="4092575"/>
          <p14:tracePt t="77592" x="3305175" y="4092575"/>
          <p14:tracePt t="77598" x="3267075" y="4067175"/>
          <p14:tracePt t="77608" x="3228975" y="4067175"/>
          <p14:tracePt t="77618" x="3205163" y="4054475"/>
          <p14:tracePt t="77622" x="3192463" y="4054475"/>
          <p14:tracePt t="77632" x="3167063" y="4054475"/>
          <p14:tracePt t="77638" x="3154363" y="4054475"/>
          <p14:tracePt t="77658" x="3141663" y="4041775"/>
          <p14:tracePt t="77784" x="3128963" y="4041775"/>
          <p14:tracePt t="77794" x="3116263" y="4054475"/>
          <p14:tracePt t="77800" x="3116263" y="4067175"/>
          <p14:tracePt t="77810" x="3103563" y="4079875"/>
          <p14:tracePt t="77814" x="3103563" y="4092575"/>
          <p14:tracePt t="77825" x="3103563" y="4105275"/>
          <p14:tracePt t="77834" x="3103563" y="4117975"/>
          <p14:tracePt t="77850" x="3103563" y="4129088"/>
          <p14:tracePt t="77854" x="3092450" y="4129088"/>
          <p14:tracePt t="79488" x="3103563" y="4129088"/>
          <p14:tracePt t="79498" x="3205163" y="4154488"/>
          <p14:tracePt t="79504" x="3392488" y="4167188"/>
          <p14:tracePt t="79514" x="3630613" y="4217988"/>
          <p14:tracePt t="79524" x="3956050" y="4254500"/>
          <p14:tracePt t="79530" x="4256088" y="4305300"/>
          <p14:tracePt t="79540" x="4581525" y="4367213"/>
          <p14:tracePt t="79544" x="4932363" y="4392613"/>
          <p14:tracePt t="79554" x="5194300" y="4443413"/>
          <p14:tracePt t="79564" x="5495925" y="4492625"/>
          <p14:tracePt t="79570" x="5719763" y="4530725"/>
          <p14:tracePt t="79580" x="5870575" y="4543425"/>
          <p14:tracePt t="79584" x="5995988" y="4567238"/>
          <p14:tracePt t="79594" x="6134100" y="4579938"/>
          <p14:tracePt t="79604" x="6234113" y="4592638"/>
          <p14:tracePt t="79610" x="6296025" y="4605338"/>
          <p14:tracePt t="79620" x="6334125" y="4605338"/>
          <p14:tracePt t="79627" x="6359525" y="4605338"/>
          <p14:tracePt t="79656" x="6383338" y="4618038"/>
          <p14:tracePt t="79726" x="6383338" y="4592638"/>
          <p14:tracePt t="79736" x="6408738" y="4579938"/>
          <p14:tracePt t="79740" x="6408738" y="4554538"/>
          <p14:tracePt t="79752" x="6408738" y="4518025"/>
          <p14:tracePt t="79762" x="6434138" y="4479925"/>
          <p14:tracePt t="79766" x="6434138" y="4454525"/>
          <p14:tracePt t="79777" x="6434138" y="4430713"/>
          <p14:tracePt t="79782" x="6434138" y="4379913"/>
          <p14:tracePt t="79793" x="6434138" y="4354513"/>
          <p14:tracePt t="79802" x="6434138" y="4318000"/>
          <p14:tracePt t="79806" x="6434138" y="4292600"/>
          <p14:tracePt t="79816" x="6434138" y="4267200"/>
          <p14:tracePt t="79822" x="6434138" y="4230688"/>
          <p14:tracePt t="79832" x="6408738" y="4179888"/>
          <p14:tracePt t="79842" x="6370638" y="4117975"/>
          <p14:tracePt t="79848" x="6346825" y="4092575"/>
          <p14:tracePt t="79860" x="6346825" y="4079875"/>
          <p14:tracePt t="79862" x="6308725" y="4005263"/>
          <p14:tracePt t="79872" x="6296025" y="3979863"/>
          <p14:tracePt t="79882" x="6283325" y="3967163"/>
          <p14:tracePt t="79888" x="6283325" y="3929063"/>
          <p14:tracePt t="79898" x="6259513" y="3905250"/>
          <p14:tracePt t="79902" x="6259513" y="3879850"/>
          <p14:tracePt t="79912" x="6234113" y="3867150"/>
          <p14:tracePt t="79924" x="6234113" y="3854450"/>
          <p14:tracePt t="79928" x="6221413" y="3829050"/>
          <p14:tracePt t="79942" x="6208713" y="3829050"/>
          <p14:tracePt t="79954" x="6196013" y="3829050"/>
          <p14:tracePt t="79977" x="6183313" y="3816350"/>
          <p14:tracePt t="79978" x="6170613" y="3816350"/>
          <p14:tracePt t="79994" x="6157913" y="3816350"/>
          <p14:tracePt t="80004" x="6146800" y="3816350"/>
          <p14:tracePt t="80008" x="6134100" y="3816350"/>
          <p14:tracePt t="80018" x="6121400" y="3816350"/>
          <p14:tracePt t="80024" x="6096000" y="3816350"/>
          <p14:tracePt t="80034" x="6070600" y="3841750"/>
          <p14:tracePt t="80044" x="6021388" y="3867150"/>
          <p14:tracePt t="80048" x="5970588" y="3892550"/>
          <p14:tracePt t="80058" x="5945188" y="3905250"/>
          <p14:tracePt t="80064" x="5895975" y="3941763"/>
          <p14:tracePt t="80074" x="5870575" y="3967163"/>
          <p14:tracePt t="80084" x="5808663" y="3992563"/>
          <p14:tracePt t="80088" x="5795963" y="4005263"/>
          <p14:tracePt t="80100" x="5783263" y="4005263"/>
          <p14:tracePt t="80104" x="5757863" y="4017963"/>
          <p14:tracePt t="80114" x="5745163" y="4029075"/>
          <p14:tracePt t="80124" x="5719763" y="4041775"/>
          <p14:tracePt t="80130" x="5695950" y="4054475"/>
          <p14:tracePt t="80144" x="5670550" y="4054475"/>
          <p14:tracePt t="80154" x="5670550" y="4067175"/>
          <p14:tracePt t="80164" x="5657850" y="4067175"/>
          <p14:tracePt t="80170" x="5645150" y="4067175"/>
          <p14:tracePt t="80186" x="5632450" y="4067175"/>
          <p14:tracePt t="80206" x="5619750" y="4067175"/>
          <p14:tracePt t="80211" x="5607050" y="4067175"/>
          <p14:tracePt t="80227" x="5595938" y="4067175"/>
          <p14:tracePt t="80236" x="5583238" y="4067175"/>
          <p14:tracePt t="80246" x="5570538" y="4067175"/>
          <p14:tracePt t="80250" x="5557838" y="4054475"/>
          <p14:tracePt t="80261" x="5519738" y="4054475"/>
          <p14:tracePt t="80266" x="5507038" y="4029075"/>
          <p14:tracePt t="80276" x="5483225" y="4017963"/>
          <p14:tracePt t="80286" x="5457825" y="4005263"/>
          <p14:tracePt t="80293" x="5432425" y="3992563"/>
          <p14:tracePt t="80302" x="5394325" y="3992563"/>
          <p14:tracePt t="80306" x="5370513" y="3979863"/>
          <p14:tracePt t="80316" x="5357813" y="3979863"/>
          <p14:tracePt t="80326" x="5319713" y="3967163"/>
          <p14:tracePt t="80332" x="5307013" y="3967163"/>
          <p14:tracePt t="80343" x="5281613" y="3967163"/>
          <p14:tracePt t="80346" x="5257800" y="3967163"/>
          <p14:tracePt t="80372" x="5245100" y="3967163"/>
          <p14:tracePt t="80382" x="5232400" y="3967163"/>
          <p14:tracePt t="80386" x="5219700" y="3967163"/>
          <p14:tracePt t="80396" x="5207000" y="3967163"/>
          <p14:tracePt t="80412" x="5194300" y="3967163"/>
          <p14:tracePt t="80448" x="5181600" y="3967163"/>
          <p14:tracePt t="80458" x="5170488" y="3967163"/>
          <p14:tracePt t="80472" x="5157788" y="3979863"/>
          <p14:tracePt t="80482" x="5157788" y="3992563"/>
          <p14:tracePt t="80488" x="5145088" y="4005263"/>
          <p14:tracePt t="80498" x="5132388" y="4005263"/>
          <p14:tracePt t="80518" x="5132388" y="4017963"/>
          <p14:tracePt t="80522" x="5132388" y="4029075"/>
          <p14:tracePt t="80544" x="5132388" y="4041775"/>
          <p14:tracePt t="80548" x="5119688" y="4041775"/>
          <p14:tracePt t="80568" x="5119688" y="4054475"/>
          <p14:tracePt t="80634" x="5119688" y="4067175"/>
          <p14:tracePt t="80660" x="5132388" y="4092575"/>
          <p14:tracePt t="80670" x="5157788" y="4105275"/>
          <p14:tracePt t="80674" x="5181600" y="4105275"/>
          <p14:tracePt t="80684" x="5219700" y="4105275"/>
          <p14:tracePt t="80690" x="5245100" y="4105275"/>
          <p14:tracePt t="80700" x="5270500" y="4105275"/>
          <p14:tracePt t="80711" x="5294313" y="4105275"/>
          <p14:tracePt t="80714" x="5319713" y="4105275"/>
          <p14:tracePt t="80730" x="5345113" y="4105275"/>
          <p14:tracePt t="80892" x="5319713" y="4105275"/>
          <p14:tracePt t="80902" x="5281613" y="4105275"/>
          <p14:tracePt t="80912" x="5257800" y="4105275"/>
          <p14:tracePt t="80916" x="5219700" y="4105275"/>
          <p14:tracePt t="80928" x="5207000" y="4105275"/>
          <p14:tracePt t="80932" x="5157788" y="4105275"/>
          <p14:tracePt t="80942" x="5119688" y="4105275"/>
          <p14:tracePt t="80952" x="5068888" y="4105275"/>
          <p14:tracePt t="80956" x="5006975" y="4105275"/>
          <p14:tracePt t="80966" x="4919663" y="4105275"/>
          <p14:tracePt t="80972" x="4768850" y="4105275"/>
          <p14:tracePt t="80982" x="4630738" y="4105275"/>
          <p14:tracePt t="80992" x="4468813" y="4105275"/>
          <p14:tracePt t="80998" x="4356100" y="4105275"/>
          <p14:tracePt t="81008" x="4217988" y="4117975"/>
          <p14:tracePt t="81012" x="4117975" y="4129088"/>
          <p14:tracePt t="81022" x="4017963" y="4141788"/>
          <p14:tracePt t="81032" x="3892550" y="4141788"/>
          <p14:tracePt t="81038" x="3792538" y="4141788"/>
          <p14:tracePt t="81048" x="3692525" y="4141788"/>
          <p14:tracePt t="81052" x="3579813" y="4141788"/>
          <p14:tracePt t="81062" x="3467100" y="4141788"/>
          <p14:tracePt t="81072" x="3367088" y="4141788"/>
          <p14:tracePt t="81078" x="3279775" y="4141788"/>
          <p14:tracePt t="81088" x="3228975" y="4141788"/>
          <p14:tracePt t="81092" x="3192463" y="4141788"/>
          <p14:tracePt t="81102" x="3179763" y="4141788"/>
          <p14:tracePt t="81112" x="3167063" y="4141788"/>
          <p14:tracePt t="81118" x="3154363" y="4141788"/>
          <p14:tracePt t="81204" x="3179763" y="4167188"/>
          <p14:tracePt t="81210" x="3305175" y="4179888"/>
          <p14:tracePt t="81220" x="3454400" y="4179888"/>
          <p14:tracePt t="81224" x="3617913" y="4179888"/>
          <p14:tracePt t="81234" x="3843338" y="4179888"/>
          <p14:tracePt t="81245" x="4081463" y="4179888"/>
          <p14:tracePt t="81250" x="4356100" y="4179888"/>
          <p14:tracePt t="81260" x="4668838" y="4179888"/>
          <p14:tracePt t="81264" x="4932363" y="4179888"/>
          <p14:tracePt t="81274" x="5181600" y="4179888"/>
          <p14:tracePt t="81284" x="5419725" y="4179888"/>
          <p14:tracePt t="81290" x="5583238" y="4179888"/>
          <p14:tracePt t="81300" x="5719763" y="4179888"/>
          <p14:tracePt t="81304" x="5821363" y="4179888"/>
          <p14:tracePt t="81314" x="5870575" y="4179888"/>
          <p14:tracePt t="81324" x="5895975" y="4179888"/>
          <p14:tracePt t="81340" x="5921375" y="4179888"/>
          <p14:tracePt t="81486" x="5895975" y="4179888"/>
          <p14:tracePt t="81506" x="5845175" y="4179888"/>
          <p14:tracePt t="81512" x="5821363" y="4179888"/>
          <p14:tracePt t="81522" x="5783263" y="4179888"/>
          <p14:tracePt t="81526" x="5719763" y="4179888"/>
          <p14:tracePt t="81536" x="5657850" y="4179888"/>
          <p14:tracePt t="81548" x="5583238" y="4179888"/>
          <p14:tracePt t="81552" x="5470525" y="4179888"/>
          <p14:tracePt t="81562" x="5370513" y="4179888"/>
          <p14:tracePt t="81566" x="5245100" y="4192588"/>
          <p14:tracePt t="81579" x="5132388" y="4192588"/>
          <p14:tracePt t="81588" x="5006975" y="4217988"/>
          <p14:tracePt t="81592" x="4919663" y="4230688"/>
          <p14:tracePt t="81602" x="4819650" y="4230688"/>
          <p14:tracePt t="81608" x="4781550" y="4230688"/>
          <p14:tracePt t="81618" x="4719638" y="4230688"/>
          <p14:tracePt t="81629" x="4668838" y="4230688"/>
          <p14:tracePt t="81632" x="4643438" y="4230688"/>
          <p14:tracePt t="81642" x="4619625" y="4230688"/>
          <p14:tracePt t="81648" x="4581525" y="4230688"/>
          <p14:tracePt t="81658" x="4568825" y="4230688"/>
          <p14:tracePt t="81668" x="4543425" y="4230688"/>
          <p14:tracePt t="81672" x="4530725" y="4230688"/>
          <p14:tracePt t="81784" x="4619625" y="4205288"/>
          <p14:tracePt t="81794" x="4719638" y="4192588"/>
          <p14:tracePt t="81804" x="4856163" y="4167188"/>
          <p14:tracePt t="81810" x="5019675" y="4167188"/>
          <p14:tracePt t="81820" x="5181600" y="4141788"/>
          <p14:tracePt t="81824" x="5345113" y="4117975"/>
          <p14:tracePt t="81834" x="5483225" y="4105275"/>
          <p14:tracePt t="81845" x="5607050" y="4079875"/>
          <p14:tracePt t="81850" x="5695950" y="4067175"/>
          <p14:tracePt t="81860" x="5770563" y="4067175"/>
          <p14:tracePt t="81864" x="5808663" y="4054475"/>
          <p14:tracePt t="81874" x="5821363" y="4054475"/>
          <p14:tracePt t="81884" x="5821363" y="4041775"/>
          <p14:tracePt t="81980" x="5821363" y="4054475"/>
          <p14:tracePt t="81986" x="5795963" y="4067175"/>
          <p14:tracePt t="81996" x="5757863" y="4092575"/>
          <p14:tracePt t="82006" x="5708650" y="4105275"/>
          <p14:tracePt t="82011" x="5645150" y="4117975"/>
          <p14:tracePt t="82022" x="5619750" y="4117975"/>
          <p14:tracePt t="82026" x="5570538" y="4129088"/>
          <p14:tracePt t="82036" x="5545138" y="4129088"/>
          <p14:tracePt t="82046" x="5507038" y="4129088"/>
          <p14:tracePt t="82052" x="5495925" y="4129088"/>
          <p14:tracePt t="82063" x="5457825" y="4141788"/>
          <p14:tracePt t="82066" x="5445125" y="4154488"/>
          <p14:tracePt t="82076" x="5432425" y="4154488"/>
          <p14:tracePt t="82086" x="5407025" y="4154488"/>
          <p14:tracePt t="82102" x="5394325" y="4154488"/>
          <p14:tracePt t="82106" x="5383213" y="4154488"/>
          <p14:tracePt t="82116" x="5370513" y="4154488"/>
          <p14:tracePt t="82126" x="5357813" y="4154488"/>
          <p14:tracePt t="82132" x="5345113" y="4154488"/>
          <p14:tracePt t="82248" x="5357813" y="4154488"/>
          <p14:tracePt t="82252" x="5394325" y="4154488"/>
          <p14:tracePt t="82264" x="5419725" y="4154488"/>
          <p14:tracePt t="82268" x="5445125" y="4154488"/>
          <p14:tracePt t="82278" x="5470525" y="4141788"/>
          <p14:tracePt t="82295" x="5470525" y="4129088"/>
          <p14:tracePt t="82410" x="5445125" y="4129088"/>
          <p14:tracePt t="82420" x="5432425" y="4129088"/>
          <p14:tracePt t="82430" x="5407025" y="4129088"/>
          <p14:tracePt t="82434" x="5383213" y="4129088"/>
          <p14:tracePt t="82445" x="5370513" y="4129088"/>
          <p14:tracePt t="82450" x="5357813" y="4129088"/>
          <p14:tracePt t="82460" x="5345113" y="4129088"/>
          <p14:tracePt t="82470" x="5319713" y="4129088"/>
          <p14:tracePt t="82480" x="5307013" y="4129088"/>
          <p14:tracePt t="83700" x="5294313" y="4129088"/>
          <p14:tracePt t="83710" x="5281613" y="4117975"/>
          <p14:tracePt t="83716" x="5257800" y="4117975"/>
          <p14:tracePt t="83731" x="5232400" y="4117975"/>
          <p14:tracePt t="83770" x="5219700" y="4117975"/>
          <p14:tracePt t="83792" x="5194300" y="4117975"/>
          <p14:tracePt t="83813" x="5181600" y="4117975"/>
          <p14:tracePt t="83822" x="5181600" y="4129088"/>
          <p14:tracePt t="83832" x="5157788" y="4129088"/>
          <p14:tracePt t="83836" x="5157788" y="4141788"/>
          <p14:tracePt t="83846" x="5145088" y="4141788"/>
          <p14:tracePt t="83852" x="5106988" y="4141788"/>
          <p14:tracePt t="83863" x="5057775" y="4141788"/>
          <p14:tracePt t="83872" x="5006975" y="4141788"/>
          <p14:tracePt t="83876" x="4932363" y="4141788"/>
          <p14:tracePt t="83886" x="4843463" y="4141788"/>
          <p14:tracePt t="83892" x="4694238" y="4117975"/>
          <p14:tracePt t="83902" x="4556125" y="4117975"/>
          <p14:tracePt t="83912" x="4418013" y="4117975"/>
          <p14:tracePt t="83918" x="4318000" y="4117975"/>
          <p14:tracePt t="83928" x="4217988" y="4117975"/>
          <p14:tracePt t="83932" x="4168775" y="4117975"/>
          <p14:tracePt t="83942" x="4143375" y="4129088"/>
          <p14:tracePt t="83952" x="4092575" y="4167188"/>
          <p14:tracePt t="83972" x="4081463" y="4179888"/>
          <p14:tracePt t="83994" x="4081463" y="4192588"/>
          <p14:tracePt t="83998" x="4068763" y="4205288"/>
          <p14:tracePt t="84008" x="4068763" y="4230688"/>
          <p14:tracePt t="84015" x="4068763" y="4254500"/>
          <p14:tracePt t="84024" x="4081463" y="4305300"/>
          <p14:tracePt t="84034" x="4156075" y="4367213"/>
          <p14:tracePt t="84038" x="4281488" y="4418013"/>
          <p14:tracePt t="84048" x="4430713" y="4492625"/>
          <p14:tracePt t="84054" x="4581525" y="4505325"/>
          <p14:tracePt t="84065" x="4756150" y="4543425"/>
          <p14:tracePt t="84074" x="4981575" y="4579938"/>
          <p14:tracePt t="84078" x="5207000" y="4592638"/>
          <p14:tracePt t="84090" x="5383213" y="4592638"/>
          <p14:tracePt t="84094" x="5532438" y="4592638"/>
          <p14:tracePt t="84104" x="5632450" y="4592638"/>
          <p14:tracePt t="84115" x="5708650" y="4592638"/>
          <p14:tracePt t="84120" x="5719763" y="4592638"/>
          <p14:tracePt t="84131" x="5757863" y="4567238"/>
          <p14:tracePt t="84144" x="5770563" y="4554538"/>
          <p14:tracePt t="84160" x="5770563" y="4543425"/>
          <p14:tracePt t="84170" x="5770563" y="4530725"/>
          <p14:tracePt t="84174" x="5770563" y="4505325"/>
          <p14:tracePt t="84184" x="5757863" y="4467225"/>
          <p14:tracePt t="84194" x="5745163" y="4443413"/>
          <p14:tracePt t="84200" x="5719763" y="4392613"/>
          <p14:tracePt t="84210" x="5683250" y="4354513"/>
          <p14:tracePt t="84215" x="5657850" y="4305300"/>
          <p14:tracePt t="84224" x="5607050" y="4279900"/>
          <p14:tracePt t="84234" x="5557838" y="4241800"/>
          <p14:tracePt t="84240" x="5457825" y="4205288"/>
          <p14:tracePt t="84250" x="5394325" y="4192588"/>
          <p14:tracePt t="84256" x="5270500" y="4154488"/>
          <p14:tracePt t="84266" x="5207000" y="4154488"/>
          <p14:tracePt t="84276" x="5132388" y="4154488"/>
          <p14:tracePt t="84280" x="5068888" y="4154488"/>
          <p14:tracePt t="84290" x="5032375" y="4154488"/>
          <p14:tracePt t="84297" x="5006975" y="4154488"/>
          <p14:tracePt t="84306" x="4981575" y="4154488"/>
          <p14:tracePt t="84316" x="4956175" y="4154488"/>
          <p14:tracePt t="84648" x="4968875" y="4154488"/>
          <p14:tracePt t="84658" x="4981575" y="4154488"/>
          <p14:tracePt t="84665" x="5032375" y="4154488"/>
          <p14:tracePt t="84674" x="5068888" y="4154488"/>
          <p14:tracePt t="84681" x="5119688" y="4154488"/>
          <p14:tracePt t="84690" x="5181600" y="4154488"/>
          <p14:tracePt t="84700" x="5257800" y="4154488"/>
          <p14:tracePt t="84704" x="5332413" y="4154488"/>
          <p14:tracePt t="84714" x="5370513" y="4154488"/>
          <p14:tracePt t="84720" x="5419725" y="4154488"/>
          <p14:tracePt t="84731" x="5470525" y="4141788"/>
          <p14:tracePt t="84740" x="5495925" y="4117975"/>
          <p14:tracePt t="84744" x="5507038" y="4117975"/>
          <p14:tracePt t="84754" x="5519738" y="4105275"/>
          <p14:tracePt t="84760" x="5545138" y="4079875"/>
          <p14:tracePt t="84780" x="5557838" y="4054475"/>
          <p14:tracePt t="84786" x="5570538" y="4041775"/>
          <p14:tracePt t="84796" x="5570538" y="4029075"/>
          <p14:tracePt t="84800" x="5570538" y="4005263"/>
          <p14:tracePt t="84810" x="5570538" y="3967163"/>
          <p14:tracePt t="84820" x="5570538" y="3954463"/>
          <p14:tracePt t="84826" x="5570538" y="3929063"/>
          <p14:tracePt t="84836" x="5570538" y="3916363"/>
          <p14:tracePt t="84846" x="5557838" y="3916363"/>
          <p14:tracePt t="84850" x="5532438" y="3916363"/>
          <p14:tracePt t="84860" x="5519738" y="3916363"/>
          <p14:tracePt t="84870" x="5507038" y="3916363"/>
          <p14:tracePt t="84876" x="5470525" y="3916363"/>
          <p14:tracePt t="84886" x="5445125" y="3916363"/>
          <p14:tracePt t="84890" x="5419725" y="3941763"/>
          <p14:tracePt t="84900" x="5407025" y="3967163"/>
          <p14:tracePt t="84910" x="5394325" y="3979863"/>
          <p14:tracePt t="84916" x="5383213" y="4017963"/>
          <p14:tracePt t="84926" x="5357813" y="4079875"/>
          <p14:tracePt t="84931" x="5357813" y="4105275"/>
          <p14:tracePt t="84942" x="5357813" y="4117975"/>
          <p14:tracePt t="84952" x="5357813" y="4129088"/>
          <p14:tracePt t="84967" x="5357813" y="4154488"/>
          <p14:tracePt t="84992" x="5357813" y="4167188"/>
          <p14:tracePt t="85012" x="5357813" y="4179888"/>
          <p14:tracePt t="85026" x="5432425" y="4179888"/>
          <p14:tracePt t="85036" x="5545138" y="4154488"/>
          <p14:tracePt t="85042" x="5657850" y="4117975"/>
          <p14:tracePt t="85052" x="5732463" y="4079875"/>
          <p14:tracePt t="85058" x="5757863" y="4067175"/>
          <p14:tracePt t="85068" x="5770563" y="4054475"/>
          <p14:tracePt t="85078" x="5783263" y="4029075"/>
          <p14:tracePt t="85082" x="5783263" y="4005263"/>
          <p14:tracePt t="85092" x="5783263" y="3967163"/>
          <p14:tracePt t="85099" x="5783263" y="3941763"/>
          <p14:tracePt t="85108" x="5783263" y="3892550"/>
          <p14:tracePt t="85118" x="5719763" y="3829050"/>
          <p14:tracePt t="85124" x="5645150" y="3792538"/>
          <p14:tracePt t="85134" x="5570538" y="3767138"/>
          <p14:tracePt t="85138" x="5445125" y="3754438"/>
          <p14:tracePt t="85149" x="5294313" y="3754438"/>
          <p14:tracePt t="85158" x="5170488" y="3754438"/>
          <p14:tracePt t="85165" x="5094288" y="3754438"/>
          <p14:tracePt t="85174" x="5032375" y="3767138"/>
          <p14:tracePt t="85179" x="4956175" y="3829050"/>
          <p14:tracePt t="85188" x="4906963" y="3879850"/>
          <p14:tracePt t="85199" x="4881563" y="3905250"/>
          <p14:tracePt t="85204" x="4856163" y="3941763"/>
          <p14:tracePt t="85214" x="4856163" y="3979863"/>
          <p14:tracePt t="85218" x="4843463" y="4005263"/>
          <p14:tracePt t="85238" x="4843463" y="4029075"/>
          <p14:tracePt t="85244" x="4843463" y="4054475"/>
          <p14:tracePt t="85254" x="4843463" y="4079875"/>
          <p14:tracePt t="85268" x="4843463" y="4105275"/>
          <p14:tracePt t="85278" x="4856163" y="4117975"/>
          <p14:tracePt t="85284" x="4881563" y="4117975"/>
          <p14:tracePt t="85294" x="4919663" y="4117975"/>
          <p14:tracePt t="85300" x="4981575" y="4117975"/>
          <p14:tracePt t="85310" x="5081588" y="4117975"/>
          <p14:tracePt t="85320" x="5170488" y="4117975"/>
          <p14:tracePt t="85324" x="5219700" y="4079875"/>
          <p14:tracePt t="85334" x="5307013" y="4029075"/>
          <p14:tracePt t="85340" x="5345113" y="4005263"/>
          <p14:tracePt t="85350" x="5383213" y="3979863"/>
          <p14:tracePt t="85365" x="5383213" y="3954463"/>
          <p14:tracePt t="85374" x="5383213" y="3929063"/>
          <p14:tracePt t="85380" x="5383213" y="3892550"/>
          <p14:tracePt t="85390" x="5383213" y="3879850"/>
          <p14:tracePt t="85400" x="5383213" y="3867150"/>
          <p14:tracePt t="85406" x="5370513" y="3841750"/>
          <p14:tracePt t="85416" x="5345113" y="3841750"/>
          <p14:tracePt t="85420" x="5332413" y="3841750"/>
          <p14:tracePt t="85430" x="5307013" y="3841750"/>
          <p14:tracePt t="85440" x="5281613" y="3841750"/>
          <p14:tracePt t="85446" x="5270500" y="3841750"/>
          <p14:tracePt t="85456" x="5257800" y="3841750"/>
          <p14:tracePt t="85460" x="5245100" y="3841750"/>
          <p14:tracePt t="85472" x="5232400" y="3841750"/>
          <p14:tracePt t="85480" x="5219700" y="3841750"/>
          <p14:tracePt t="85486" x="5219700" y="3854450"/>
          <p14:tracePt t="85496" x="5207000" y="3879850"/>
          <p14:tracePt t="85502" x="5207000" y="3916363"/>
          <p14:tracePt t="85512" x="5207000" y="3941763"/>
          <p14:tracePt t="85522" x="5207000" y="3979863"/>
          <p14:tracePt t="85526" x="5207000" y="4017963"/>
          <p14:tracePt t="85542" x="5207000" y="4041775"/>
          <p14:tracePt t="85552" x="5207000" y="4067175"/>
          <p14:tracePt t="85562" x="5219700" y="4079875"/>
          <p14:tracePt t="85576" x="5232400" y="4092575"/>
          <p14:tracePt t="85682" x="5232400" y="4105275"/>
          <p14:tracePt t="85698" x="5219700" y="4105275"/>
          <p14:tracePt t="85708" x="5207000" y="4105275"/>
          <p14:tracePt t="85712" x="5194300" y="4105275"/>
          <p14:tracePt t="85722" x="5181600" y="4105275"/>
          <p14:tracePt t="85748" x="5170488" y="4105275"/>
          <p14:tracePt t="86060" x="5170488" y="4117975"/>
          <p14:tracePt t="86076" x="5170488" y="4129088"/>
          <p14:tracePt t="86086" x="5181600" y="4141788"/>
          <p14:tracePt t="86112" x="5207000" y="4141788"/>
          <p14:tracePt t="86126" x="5219700" y="4141788"/>
          <p14:tracePt t="86136" x="5232400" y="4141788"/>
          <p14:tracePt t="86142" x="5245100" y="4141788"/>
          <p14:tracePt t="86152" x="5257800" y="4141788"/>
          <p14:tracePt t="86156" x="5270500" y="4141788"/>
          <p14:tracePt t="86176" x="5294313" y="4141788"/>
          <p14:tracePt t="86192" x="5307013" y="4141788"/>
          <p14:tracePt t="86199" x="5345113" y="4141788"/>
          <p14:tracePt t="86208" x="5357813" y="4167188"/>
          <p14:tracePt t="86218" x="5370513" y="4179888"/>
          <p14:tracePt t="86232" x="5394325" y="4179888"/>
          <p14:tracePt t="86238" x="5407025" y="4179888"/>
          <p14:tracePt t="86249" x="5419725" y="4192588"/>
          <p14:tracePt t="86268" x="5445125" y="4192588"/>
          <p14:tracePt t="86283" x="5457825" y="4217988"/>
          <p14:tracePt t="86299" x="5470525" y="4217988"/>
          <p14:tracePt t="86378" x="5483225" y="4217988"/>
          <p14:tracePt t="86424" x="5495925" y="4217988"/>
          <p14:tracePt t="86444" x="5507038" y="4217988"/>
          <p14:tracePt t="86460" x="5519738" y="4217988"/>
          <p14:tracePt t="86474" x="5532438" y="4217988"/>
          <p14:tracePt t="86510" x="5545138" y="4205288"/>
          <p14:tracePt t="86590" x="5532438" y="4205288"/>
          <p14:tracePt t="86606" x="5507038" y="4192588"/>
          <p14:tracePt t="86610" x="5483225" y="4179888"/>
          <p14:tracePt t="86630" x="5457825" y="4179888"/>
          <p14:tracePt t="86636" x="5432425" y="4179888"/>
          <p14:tracePt t="86646" x="5407025" y="4167188"/>
          <p14:tracePt t="86652" x="5370513" y="4167188"/>
          <p14:tracePt t="86662" x="5345113" y="4167188"/>
          <p14:tracePt t="86672" x="5319713" y="4167188"/>
          <p14:tracePt t="86676" x="5294313" y="4154488"/>
          <p14:tracePt t="86686" x="5281613" y="4154488"/>
          <p14:tracePt t="86692" x="5257800" y="4154488"/>
          <p14:tracePt t="86712" x="5232400" y="4154488"/>
          <p14:tracePt t="86716" x="5207000" y="4154488"/>
          <p14:tracePt t="86726" x="5194300" y="4154488"/>
          <p14:tracePt t="86733" x="5181600" y="4154488"/>
          <p14:tracePt t="86742" x="5170488" y="4154488"/>
          <p14:tracePt t="86752" x="5157788" y="4154488"/>
          <p14:tracePt t="86767" x="5132388" y="4154488"/>
          <p14:tracePt t="86783" x="5094288" y="4154488"/>
          <p14:tracePt t="86798" x="5094288" y="4167188"/>
          <p14:tracePt t="86808" x="5081588" y="4167188"/>
          <p14:tracePt t="86822" x="5068888" y="4179888"/>
          <p14:tracePt t="86833" x="5057775" y="4192588"/>
          <p14:tracePt t="86838" x="5045075" y="4192588"/>
          <p14:tracePt t="86852" x="5019675" y="4217988"/>
          <p14:tracePt t="86862" x="5006975" y="4217988"/>
          <p14:tracePt t="86878" x="4981575" y="4241800"/>
          <p14:tracePt t="86888" x="4956175" y="4241800"/>
          <p14:tracePt t="86904" x="4932363" y="4254500"/>
          <p14:tracePt t="86918" x="4919663" y="4267200"/>
          <p14:tracePt t="86934" x="4906963" y="4267200"/>
          <p14:tracePt t="86944" x="4894263" y="4267200"/>
          <p14:tracePt t="86968" x="4794250" y="4292600"/>
          <p14:tracePt t="86974" x="4756150" y="4305300"/>
          <p14:tracePt t="86985" x="4743450" y="4305300"/>
          <p14:tracePt t="86994" x="4706938" y="4305300"/>
          <p14:tracePt t="87001" x="4668838" y="4330700"/>
          <p14:tracePt t="87010" x="4643438" y="4330700"/>
          <p14:tracePt t="87014" x="4619625" y="4330700"/>
          <p14:tracePt t="87024" x="4581525" y="4330700"/>
          <p14:tracePt t="87034" x="4543425" y="4341813"/>
          <p14:tracePt t="87040" x="4530725" y="4341813"/>
          <p14:tracePt t="87051" x="4518025" y="4354513"/>
          <p14:tracePt t="87054" x="4506913" y="4354513"/>
          <p14:tracePt t="87064" x="4494213" y="4354513"/>
          <p14:tracePt t="87074" x="4494213" y="4367213"/>
          <p14:tracePt t="87080" x="4481513" y="4367213"/>
          <p14:tracePt t="87322" x="4506913" y="4379913"/>
          <p14:tracePt t="87336" x="4530725" y="4379913"/>
          <p14:tracePt t="87362" x="4543425" y="4392613"/>
          <p14:tracePt t="87378" x="4556125" y="4392613"/>
          <p14:tracePt t="87398" x="4556125" y="4405313"/>
          <p14:tracePt t="87402" x="4568825" y="4405313"/>
          <p14:tracePt t="87418" x="4581525" y="4405313"/>
          <p14:tracePt t="87428" x="4594225" y="4405313"/>
          <p14:tracePt t="87438" x="4606925" y="4405313"/>
          <p14:tracePt t="87442" x="4630738" y="4418013"/>
          <p14:tracePt t="87452" x="4643438" y="4418013"/>
          <p14:tracePt t="87458" x="4668838" y="4418013"/>
          <p14:tracePt t="87469" x="4681538" y="4418013"/>
          <p14:tracePt t="87478" x="4694238" y="4418013"/>
          <p14:tracePt t="87494" x="4719638" y="4418013"/>
          <p14:tracePt t="87508" x="4743450" y="4430713"/>
          <p14:tracePt t="87524" x="4768850" y="4430713"/>
          <p14:tracePt t="87535" x="4781550" y="4430713"/>
          <p14:tracePt t="87538" x="4794250" y="4430713"/>
          <p14:tracePt t="87548" x="4806950" y="4430713"/>
          <p14:tracePt t="87564" x="4819650" y="4430713"/>
          <p14:tracePt t="87594" x="4832350" y="4430713"/>
          <p14:tracePt t="87972" x="4819650" y="4430713"/>
          <p14:tracePt t="87978" x="4806950" y="4430713"/>
          <p14:tracePt t="87989" x="4794250" y="4430713"/>
          <p14:tracePt t="87992" x="4781550" y="4430713"/>
          <p14:tracePt t="88002" x="4768850" y="4430713"/>
          <p14:tracePt t="88012" x="4756150" y="4430713"/>
          <p14:tracePt t="88019" x="4743450" y="4430713"/>
          <p14:tracePt t="88032" x="4719638" y="4430713"/>
          <p14:tracePt t="88094" x="4706938" y="4430713"/>
          <p14:tracePt t="88286" x="4694238" y="4430713"/>
          <p14:tracePt t="88290" x="4681538" y="4430713"/>
          <p14:tracePt t="88300" x="4668838" y="4430713"/>
          <p14:tracePt t="88310" x="4643438" y="4430713"/>
          <p14:tracePt t="88316" x="4630738" y="4430713"/>
          <p14:tracePt t="88326" x="4619625" y="4430713"/>
          <p14:tracePt t="88330" x="4606925" y="4430713"/>
          <p14:tracePt t="88340" x="4581525" y="4443413"/>
          <p14:tracePt t="88356" x="4556125" y="4443413"/>
          <p14:tracePt t="88366" x="4518025" y="4454525"/>
          <p14:tracePt t="88370" x="4494213" y="4454525"/>
          <p14:tracePt t="88380" x="4443413" y="4454525"/>
          <p14:tracePt t="88390" x="4406900" y="4454525"/>
          <p14:tracePt t="88396" x="4381500" y="4454525"/>
          <p14:tracePt t="88406" x="4368800" y="4454525"/>
          <p14:tracePt t="88412" x="4343400" y="4454525"/>
          <p14:tracePt t="88423" x="4330700" y="4454525"/>
          <p14:tracePt t="88432" x="4318000" y="4454525"/>
          <p14:tracePt t="88446" x="4305300" y="4454525"/>
          <p14:tracePt t="88482" x="4294188" y="4454525"/>
          <p14:tracePt t="88572" x="4281488" y="4454525"/>
          <p14:tracePt t="88588" x="4268788" y="4467225"/>
          <p14:tracePt t="88850" x="4294188" y="4467225"/>
          <p14:tracePt t="88860" x="4330700" y="4467225"/>
          <p14:tracePt t="88866" x="4381500" y="4467225"/>
          <p14:tracePt t="88876" x="4418013" y="4467225"/>
          <p14:tracePt t="88880" x="4468813" y="4467225"/>
          <p14:tracePt t="88890" x="4506913" y="4467225"/>
          <p14:tracePt t="88900" x="4568825" y="4467225"/>
          <p14:tracePt t="88906" x="4619625" y="4467225"/>
          <p14:tracePt t="88916" x="4656138" y="4467225"/>
          <p14:tracePt t="88920" x="4706938" y="4454525"/>
          <p14:tracePt t="88930" x="4743450" y="4454525"/>
          <p14:tracePt t="88942" x="4768850" y="4454525"/>
          <p14:tracePt t="88946" x="4794250" y="4443413"/>
          <p14:tracePt t="88956" x="4806950" y="4443413"/>
          <p14:tracePt t="88970" x="4819650" y="4430713"/>
          <p14:tracePt t="88972" x="4832350" y="4430713"/>
          <p14:tracePt t="88982" x="4843463" y="4430713"/>
          <p14:tracePt t="89128" x="4806950" y="4430713"/>
          <p14:tracePt t="89132" x="4743450" y="4430713"/>
          <p14:tracePt t="89142" x="4694238" y="4430713"/>
          <p14:tracePt t="89148" x="4643438" y="4443413"/>
          <p14:tracePt t="89158" x="4581525" y="4454525"/>
          <p14:tracePt t="89169" x="4494213" y="4479925"/>
          <p14:tracePt t="89174" x="4443413" y="4479925"/>
          <p14:tracePt t="89184" x="4381500" y="4492625"/>
          <p14:tracePt t="89188" x="4343400" y="4492625"/>
          <p14:tracePt t="89198" x="4318000" y="4492625"/>
          <p14:tracePt t="89208" x="4294188" y="4505325"/>
          <p14:tracePt t="89214" x="4268788" y="4505325"/>
          <p14:tracePt t="89224" x="4256088" y="4505325"/>
          <p14:tracePt t="89228" x="4243388" y="4505325"/>
          <p14:tracePt t="89470" x="4256088" y="4505325"/>
          <p14:tracePt t="89480" x="4268788" y="4505325"/>
          <p14:tracePt t="89496" x="4281488" y="4505325"/>
          <p14:tracePt t="89510" x="4294188" y="4505325"/>
          <p14:tracePt t="89774" x="4305300" y="4505325"/>
          <p14:tracePt t="89788" x="4318000" y="4505325"/>
          <p14:tracePt t="89804" x="4330700" y="4505325"/>
          <p14:tracePt t="89814" x="4356100" y="4492625"/>
          <p14:tracePt t="89824" x="4368800" y="4492625"/>
          <p14:tracePt t="89828" x="4394200" y="4492625"/>
          <p14:tracePt t="89838" x="4406900" y="4492625"/>
          <p14:tracePt t="89844" x="4430713" y="4479925"/>
          <p14:tracePt t="89864" x="4456113" y="4467225"/>
          <p14:tracePt t="89868" x="4468813" y="4467225"/>
          <p14:tracePt t="89880" x="4481513" y="4467225"/>
          <p14:tracePt t="89884" x="4494213" y="4467225"/>
          <p14:tracePt t="89894" x="4494213" y="4454525"/>
          <p14:tracePt t="90040" x="4481513" y="4454525"/>
          <p14:tracePt t="90056" x="4456113" y="4454525"/>
          <p14:tracePt t="90066" x="4430713" y="4454525"/>
          <p14:tracePt t="90071" x="4406900" y="4479925"/>
          <p14:tracePt t="90080" x="4368800" y="4479925"/>
          <p14:tracePt t="90087" x="4368800" y="4492625"/>
          <p14:tracePt t="90096" x="4343400" y="4505325"/>
          <p14:tracePt t="90106" x="4330700" y="4530725"/>
          <p14:tracePt t="90112" x="4318000" y="4530725"/>
          <p14:tracePt t="90122" x="4305300" y="4530725"/>
          <p14:tracePt t="90126" x="4294188" y="4530725"/>
          <p14:tracePt t="90146" x="4281488" y="4543425"/>
          <p14:tracePt t="90278" x="4294188" y="4543425"/>
          <p14:tracePt t="90288" x="4305300" y="4543425"/>
          <p14:tracePt t="90298" x="4356100" y="4543425"/>
          <p14:tracePt t="90302" x="4394200" y="4518025"/>
          <p14:tracePt t="90314" x="4418013" y="4518025"/>
          <p14:tracePt t="90318" x="4468813" y="4505325"/>
          <p14:tracePt t="90328" x="4506913" y="4492625"/>
          <p14:tracePt t="90338" x="4543425" y="4479925"/>
          <p14:tracePt t="90344" x="4619625" y="4454525"/>
          <p14:tracePt t="90355" x="4668838" y="4454525"/>
          <p14:tracePt t="90358" x="4694238" y="4454525"/>
          <p14:tracePt t="90368" x="4732338" y="4443413"/>
          <p14:tracePt t="90384" x="4756150" y="4443413"/>
          <p14:tracePt t="90394" x="4768850" y="4443413"/>
          <p14:tracePt t="91916" x="4781550" y="4443413"/>
          <p14:tracePt t="91932" x="4794250" y="4443413"/>
          <p14:tracePt t="91958" x="4806950" y="4443413"/>
          <p14:tracePt t="91978" x="4819650" y="4443413"/>
          <p14:tracePt t="91994" x="4843463" y="4443413"/>
          <p14:tracePt t="91998" x="4856163" y="4443413"/>
          <p14:tracePt t="92008" x="4868863" y="4443413"/>
          <p14:tracePt t="92018" x="4894263" y="4443413"/>
          <p14:tracePt t="92034" x="4919663" y="4443413"/>
          <p14:tracePt t="92038" x="4968875" y="4443413"/>
          <p14:tracePt t="92048" x="5045075" y="4418013"/>
          <p14:tracePt t="92060" x="5081588" y="4418013"/>
          <p14:tracePt t="92064" x="5145088" y="4418013"/>
          <p14:tracePt t="92074" x="5207000" y="4418013"/>
          <p14:tracePt t="92080" x="5232400" y="4418013"/>
          <p14:tracePt t="92090" x="5270500" y="4418013"/>
          <p14:tracePt t="92100" x="5281613" y="4392613"/>
          <p14:tracePt t="92104" x="5294313" y="4392613"/>
          <p14:tracePt t="92114" x="5307013" y="4392613"/>
          <p14:tracePt t="92130" x="5319713" y="4392613"/>
          <p14:tracePt t="92140" x="5332413" y="4392613"/>
          <p14:tracePt t="92160" x="5345113" y="4379913"/>
          <p14:tracePt t="92170" x="5345113" y="4367213"/>
          <p14:tracePt t="92180" x="5357813" y="4367213"/>
          <p14:tracePt t="92196" x="5383213" y="4354513"/>
          <p14:tracePt t="92200" x="5394325" y="4341813"/>
          <p14:tracePt t="92210" x="5432425" y="4305300"/>
          <p14:tracePt t="92220" x="5470525" y="4292600"/>
          <p14:tracePt t="92226" x="5483225" y="4279900"/>
          <p14:tracePt t="92236" x="5495925" y="4267200"/>
          <p14:tracePt t="92250" x="5532438" y="4230688"/>
          <p14:tracePt t="92260" x="5557838" y="4205288"/>
          <p14:tracePt t="92266" x="5583238" y="4192588"/>
          <p14:tracePt t="92276" x="5607050" y="4167188"/>
          <p14:tracePt t="92280" x="5632450" y="4141788"/>
          <p14:tracePt t="92290" x="5645150" y="4129088"/>
          <p14:tracePt t="92300" x="5657850" y="4117975"/>
          <p14:tracePt t="92307" x="5683250" y="4092575"/>
          <p14:tracePt t="92316" x="5695950" y="4079875"/>
          <p14:tracePt t="92322" x="5695950" y="4067175"/>
          <p14:tracePt t="92332" x="5719763" y="4054475"/>
          <p14:tracePt t="92342" x="5732463" y="4029075"/>
          <p14:tracePt t="92346" x="5745163" y="4029075"/>
          <p14:tracePt t="92362" x="5745163" y="4005263"/>
          <p14:tracePt t="92372" x="5745163" y="3979863"/>
          <p14:tracePt t="92382" x="5757863" y="3967163"/>
          <p14:tracePt t="92386" x="5757863" y="3954463"/>
          <p14:tracePt t="92396" x="5770563" y="3954463"/>
          <p14:tracePt t="92402" x="5770563" y="3941763"/>
          <p14:tracePt t="92412" x="5770563" y="3916363"/>
          <p14:tracePt t="92422" x="5783263" y="3905250"/>
          <p14:tracePt t="92428" x="5795963" y="3879850"/>
          <p14:tracePt t="92442" x="5795963" y="3867150"/>
          <p14:tracePt t="92452" x="5795963" y="3854450"/>
          <p14:tracePt t="92468" x="5795963" y="3841750"/>
          <p14:tracePt t="92478" x="5795963" y="3829050"/>
          <p14:tracePt t="92482" x="5795963" y="3816350"/>
          <p14:tracePt t="92508" x="5795963" y="3792538"/>
          <p14:tracePt t="92518" x="5795963" y="3779838"/>
          <p14:tracePt t="92524" x="5783263" y="3779838"/>
          <p14:tracePt t="92534" x="5757863" y="3767138"/>
          <p14:tracePt t="92548" x="5732463" y="3767138"/>
          <p14:tracePt t="92558" x="5719763" y="3767138"/>
          <p14:tracePt t="92564" x="5708650" y="3767138"/>
          <p14:tracePt t="92574" x="5695950" y="3767138"/>
          <p14:tracePt t="92584" x="5683250" y="3767138"/>
          <p14:tracePt t="92598" x="5657850" y="3767138"/>
          <p14:tracePt t="92604" x="5632450" y="3767138"/>
          <p14:tracePt t="92624" x="5619750" y="3767138"/>
          <p14:tracePt t="92628" x="5607050" y="3767138"/>
          <p14:tracePt t="92639" x="5583238" y="3767138"/>
          <p14:tracePt t="92644" x="5557838" y="3767138"/>
          <p14:tracePt t="92654" x="5545138" y="3767138"/>
          <p14:tracePt t="92664" x="5519738" y="3767138"/>
          <p14:tracePt t="92668" x="5483225" y="3767138"/>
          <p14:tracePt t="92680" x="5457825" y="3767138"/>
          <p14:tracePt t="92684" x="5419725" y="3767138"/>
          <p14:tracePt t="92694" x="5394325" y="3779838"/>
          <p14:tracePt t="92704" x="5345113" y="3792538"/>
          <p14:tracePt t="92710" x="5270500" y="3816350"/>
          <p14:tracePt t="92720" x="5232400" y="3816350"/>
          <p14:tracePt t="92724" x="5170488" y="3841750"/>
          <p14:tracePt t="92734" x="5132388" y="3854450"/>
          <p14:tracePt t="92744" x="5119688" y="3854450"/>
          <p14:tracePt t="92750" x="5094288" y="3867150"/>
          <p14:tracePt t="92760" x="5057775" y="3867150"/>
          <p14:tracePt t="92766" x="5045075" y="3879850"/>
          <p14:tracePt t="92776" x="5006975" y="3905250"/>
          <p14:tracePt t="92791" x="4981575" y="3905250"/>
          <p14:tracePt t="92800" x="4956175" y="3905250"/>
          <p14:tracePt t="92830" x="4945063" y="3916363"/>
          <p14:tracePt t="92846" x="4932363" y="3929063"/>
          <p14:tracePt t="92857" x="4932363" y="3941763"/>
          <p14:tracePt t="92872" x="4932363" y="3954463"/>
          <p14:tracePt t="92876" x="4932363" y="3967163"/>
          <p14:tracePt t="92886" x="4932363" y="3979863"/>
          <p14:tracePt t="92896" x="4932363" y="4005263"/>
          <p14:tracePt t="92902" x="4932363" y="4017963"/>
          <p14:tracePt t="92912" x="4932363" y="4029075"/>
          <p14:tracePt t="92916" x="4932363" y="4041775"/>
          <p14:tracePt t="92926" x="4932363" y="4054475"/>
          <p14:tracePt t="92942" x="4932363" y="4079875"/>
          <p14:tracePt t="92952" x="4932363" y="4092575"/>
          <p14:tracePt t="92957" x="4945063" y="4105275"/>
          <p14:tracePt t="92975" x="4956175" y="4105275"/>
          <p14:tracePt t="92976" x="4968875" y="4117975"/>
          <p14:tracePt t="92982" x="4994275" y="4129088"/>
          <p14:tracePt t="92996" x="5019675" y="4141788"/>
          <p14:tracePt t="93007" x="5032375" y="4141788"/>
          <p14:tracePt t="93018" x="5045075" y="4141788"/>
          <p14:tracePt t="93023" x="5068888" y="4141788"/>
          <p14:tracePt t="93032" x="5094288" y="4141788"/>
          <p14:tracePt t="93038" x="5106988" y="4141788"/>
          <p14:tracePt t="93048" x="5132388" y="4141788"/>
          <p14:tracePt t="93058" x="5170488" y="4141788"/>
          <p14:tracePt t="93062" x="5194300" y="4141788"/>
          <p14:tracePt t="93074" x="5245100" y="4141788"/>
          <p14:tracePt t="93078" x="5281613" y="4141788"/>
          <p14:tracePt t="93089" x="5319713" y="4141788"/>
          <p14:tracePt t="93098" x="5345113" y="4141788"/>
          <p14:tracePt t="93102" x="5370513" y="4141788"/>
          <p14:tracePt t="93114" x="5383213" y="4141788"/>
          <p14:tracePt t="93118" x="5394325" y="4141788"/>
          <p14:tracePt t="93128" x="5407025" y="4141788"/>
          <p14:tracePt t="93138" x="5419725" y="4141788"/>
          <p14:tracePt t="93144" x="5432425" y="4141788"/>
          <p14:tracePt t="93154" x="5457825" y="4141788"/>
          <p14:tracePt t="93158" x="5470525" y="4129088"/>
          <p14:tracePt t="93178" x="5483225" y="4117975"/>
          <p14:tracePt t="93184" x="5495925" y="4105275"/>
          <p14:tracePt t="93194" x="5507038" y="4092575"/>
          <p14:tracePt t="93200" x="5507038" y="4079875"/>
          <p14:tracePt t="93210" x="5519738" y="4067175"/>
          <p14:tracePt t="93220" x="5532438" y="4029075"/>
          <p14:tracePt t="93234" x="5532438" y="4017963"/>
          <p14:tracePt t="93241" x="5532438" y="3979863"/>
          <p14:tracePt t="93250" x="5532438" y="3954463"/>
          <p14:tracePt t="93260" x="5532438" y="3929063"/>
          <p14:tracePt t="93274" x="5532438" y="3905250"/>
          <p14:tracePt t="93280" x="5532438" y="3879850"/>
          <p14:tracePt t="93300" x="5532438" y="3841750"/>
          <p14:tracePt t="93304" x="5519738" y="3829050"/>
          <p14:tracePt t="93314" x="5483225" y="3803650"/>
          <p14:tracePt t="93320" x="5470525" y="3792538"/>
          <p14:tracePt t="93330" x="5419725" y="3779838"/>
          <p14:tracePt t="93341" x="5383213" y="3779838"/>
          <p14:tracePt t="93344" x="5345113" y="3767138"/>
          <p14:tracePt t="93354" x="5307013" y="3767138"/>
          <p14:tracePt t="93360" x="5245100" y="3767138"/>
          <p14:tracePt t="93370" x="5170488" y="3767138"/>
          <p14:tracePt t="93380" x="5094288" y="3767138"/>
          <p14:tracePt t="93386" x="5032375" y="3767138"/>
          <p14:tracePt t="93396" x="4956175" y="3792538"/>
          <p14:tracePt t="93400" x="4881563" y="3829050"/>
          <p14:tracePt t="93410" x="4819650" y="3867150"/>
          <p14:tracePt t="93420" x="4781550" y="3892550"/>
          <p14:tracePt t="93426" x="4756150" y="3905250"/>
          <p14:tracePt t="93436" x="4719638" y="3929063"/>
          <p14:tracePt t="93441" x="4706938" y="3954463"/>
          <p14:tracePt t="93452" x="4694238" y="3954463"/>
          <p14:tracePt t="93462" x="4681538" y="3979863"/>
          <p14:tracePt t="93476" x="4668838" y="3992563"/>
          <p14:tracePt t="93492" x="4656138" y="4005263"/>
          <p14:tracePt t="93512" x="4656138" y="4017963"/>
          <p14:tracePt t="93536" x="4656138" y="4041775"/>
          <p14:tracePt t="93546" x="4656138" y="4054475"/>
          <p14:tracePt t="93552" x="4681538" y="4079875"/>
          <p14:tracePt t="93562" x="4706938" y="4117975"/>
          <p14:tracePt t="93572" x="4756150" y="4129088"/>
          <p14:tracePt t="93578" x="4843463" y="4167188"/>
          <p14:tracePt t="93588" x="4945063" y="4205288"/>
          <p14:tracePt t="93592" x="5019675" y="4217988"/>
          <p14:tracePt t="93602" x="5119688" y="4241800"/>
          <p14:tracePt t="93612" x="5207000" y="4241800"/>
          <p14:tracePt t="93618" x="5307013" y="4241800"/>
          <p14:tracePt t="93628" x="5407025" y="4241800"/>
          <p14:tracePt t="93632" x="5483225" y="4241800"/>
          <p14:tracePt t="93642" x="5557838" y="4241800"/>
          <p14:tracePt t="93652" x="5645150" y="4230688"/>
          <p14:tracePt t="93658" x="5708650" y="4192588"/>
          <p14:tracePt t="93668" x="5732463" y="4179888"/>
          <p14:tracePt t="93672" x="5745163" y="4154488"/>
          <p14:tracePt t="93682" x="5745163" y="4105275"/>
          <p14:tracePt t="93692" x="5745163" y="4041775"/>
          <p14:tracePt t="93698" x="5745163" y="4005263"/>
          <p14:tracePt t="93708" x="5732463" y="3929063"/>
          <p14:tracePt t="93714" x="5708650" y="3867150"/>
          <p14:tracePt t="93725" x="5670550" y="3792538"/>
          <p14:tracePt t="93734" x="5645150" y="3754438"/>
          <p14:tracePt t="93738" x="5632450" y="3716338"/>
          <p14:tracePt t="93748" x="5607050" y="3692525"/>
          <p14:tracePt t="93754" x="5583238" y="3667125"/>
          <p14:tracePt t="93764" x="5545138" y="3641725"/>
          <p14:tracePt t="93775" x="5519738" y="3641725"/>
          <p14:tracePt t="93778" x="5507038" y="3641725"/>
          <p14:tracePt t="93788" x="5470525" y="3641725"/>
          <p14:tracePt t="93794" x="5457825" y="3641725"/>
          <p14:tracePt t="93804" x="5419725" y="3641725"/>
          <p14:tracePt t="93814" x="5394325" y="3641725"/>
          <p14:tracePt t="93820" x="5345113" y="3667125"/>
          <p14:tracePt t="93830" x="5307013" y="3703638"/>
          <p14:tracePt t="93834" x="5281613" y="3741738"/>
          <p14:tracePt t="93844" x="5245100" y="3767138"/>
          <p14:tracePt t="93854" x="5232400" y="3792538"/>
          <p14:tracePt t="93860" x="5232400" y="3829050"/>
          <p14:tracePt t="93870" x="5207000" y="3867150"/>
          <p14:tracePt t="93875" x="5194300" y="3929063"/>
          <p14:tracePt t="93884" x="5194300" y="3967163"/>
          <p14:tracePt t="93896" x="5194300" y="3992563"/>
          <p14:tracePt t="93900" x="5194300" y="4041775"/>
          <p14:tracePt t="93910" x="5194300" y="4067175"/>
          <p14:tracePt t="93916" x="5194300" y="4092575"/>
          <p14:tracePt t="93926" x="5207000" y="4117975"/>
          <p14:tracePt t="93936" x="5219700" y="4141788"/>
          <p14:tracePt t="93940" x="5232400" y="4154488"/>
          <p14:tracePt t="93950" x="5245100" y="4167188"/>
          <p14:tracePt t="93957" x="5270500" y="4179888"/>
          <p14:tracePt t="93976" x="5319713" y="4179888"/>
          <p14:tracePt t="93980" x="5357813" y="4179888"/>
          <p14:tracePt t="93990" x="5407025" y="4179888"/>
          <p14:tracePt t="93996" x="5445125" y="4179888"/>
          <p14:tracePt t="94008" x="5483225" y="4154488"/>
          <p14:tracePt t="94016" x="5507038" y="4129088"/>
          <p14:tracePt t="94020" x="5507038" y="4092575"/>
          <p14:tracePt t="94030" x="5507038" y="4067175"/>
          <p14:tracePt t="94036" x="5507038" y="4029075"/>
          <p14:tracePt t="94046" x="5507038" y="3979863"/>
          <p14:tracePt t="94058" x="5507038" y="3941763"/>
          <p14:tracePt t="94062" x="5495925" y="3929063"/>
          <p14:tracePt t="94072" x="5495925" y="3916363"/>
          <p14:tracePt t="94096" x="5483225" y="3905250"/>
          <p14:tracePt t="94102" x="5470525" y="3905250"/>
          <p14:tracePt t="94112" x="5445125" y="3905250"/>
          <p14:tracePt t="94116" x="5432425" y="3905250"/>
          <p14:tracePt t="94126" x="5383213" y="3929063"/>
          <p14:tracePt t="94136" x="5357813" y="3954463"/>
          <p14:tracePt t="94142" x="5332413" y="3979863"/>
          <p14:tracePt t="94152" x="5319713" y="4017963"/>
          <p14:tracePt t="94159" x="5319713" y="4041775"/>
          <p14:tracePt t="94192" x="5319713" y="4067175"/>
          <p14:tracePt t="94218" x="5319713" y="4079875"/>
          <p14:tracePt t="94222" x="5370513" y="4079875"/>
          <p14:tracePt t="94232" x="5457825" y="4067175"/>
          <p14:tracePt t="94238" x="5545138" y="4041775"/>
          <p14:tracePt t="94248" x="5619750" y="4005263"/>
          <p14:tracePt t="94259" x="5657850" y="3979863"/>
          <p14:tracePt t="94275" x="5670550" y="3954463"/>
          <p14:tracePt t="94278" x="5670550" y="3929063"/>
          <p14:tracePt t="94298" x="5670550" y="3905250"/>
          <p14:tracePt t="94318" x="5645150" y="3892550"/>
          <p14:tracePt t="94328" x="5619750" y="3892550"/>
          <p14:tracePt t="94338" x="5570538" y="3892550"/>
          <p14:tracePt t="94344" x="5532438" y="3892550"/>
          <p14:tracePt t="94354" x="5470525" y="3892550"/>
          <p14:tracePt t="94360" x="5419725" y="3892550"/>
          <p14:tracePt t="94370" x="5394325" y="3892550"/>
          <p14:tracePt t="94380" x="5357813" y="3892550"/>
          <p14:tracePt t="94394" x="5332413" y="3905250"/>
          <p14:tracePt t="94410" x="5307013" y="3905250"/>
          <p14:tracePt t="94424" x="5294313" y="3916363"/>
          <p14:tracePt t="94454" x="5281613" y="3929063"/>
          <p14:tracePt t="94470" x="5270500" y="3941763"/>
          <p14:tracePt t="94486" x="5270500" y="3954463"/>
          <p14:tracePt t="94496" x="5257800" y="3979863"/>
          <p14:tracePt t="94500" x="5257800" y="3992563"/>
          <p14:tracePt t="94510" x="5245100" y="4005263"/>
          <p14:tracePt t="94520" x="5245100" y="4017963"/>
          <p14:tracePt t="94692" x="5232400" y="4017963"/>
          <p14:tracePt t="94732" x="5232400" y="4029075"/>
          <p14:tracePt t="94738" x="5219700" y="4041775"/>
          <p14:tracePt t="94759" x="5207000" y="4041775"/>
          <p14:tracePt t="94762" x="5181600" y="4054475"/>
          <p14:tracePt t="94778" x="5157788" y="4079875"/>
          <p14:tracePt t="94798" x="5132388" y="4105275"/>
          <p14:tracePt t="94802" x="5119688" y="4117975"/>
          <p14:tracePt t="94814" x="5106988" y="4141788"/>
          <p14:tracePt t="94818" x="5094288" y="4154488"/>
          <p14:tracePt t="94828" x="5081588" y="4179888"/>
          <p14:tracePt t="94838" x="5057775" y="4205288"/>
          <p14:tracePt t="94854" x="5032375" y="4230688"/>
          <p14:tracePt t="94859" x="5019675" y="4241800"/>
          <p14:tracePt t="94868" x="5006975" y="4254500"/>
          <p14:tracePt t="94878" x="4981575" y="4279900"/>
          <p14:tracePt t="94884" x="4968875" y="4279900"/>
          <p14:tracePt t="94894" x="4956175" y="4279900"/>
          <p14:tracePt t="95106" x="4945063" y="4279900"/>
          <p14:tracePt t="95130" x="4919663" y="4279900"/>
          <p14:tracePt t="95296" x="4919663" y="4267200"/>
          <p14:tracePt t="95302" x="4919663" y="4254500"/>
          <p14:tracePt t="95318" x="4919663" y="4241800"/>
          <p14:tracePt t="95338" x="4919663" y="4230688"/>
          <p14:tracePt t="95412" x="4919663" y="4217988"/>
          <p14:tracePt t="95518" x="4919663" y="4205288"/>
          <p14:tracePt t="95554" x="4932363" y="4205288"/>
          <p14:tracePt t="95626" x="4932363" y="4192588"/>
          <p14:tracePt t="95630" x="4945063" y="4192588"/>
          <p14:tracePt t="95746" x="4956175" y="4179888"/>
          <p14:tracePt t="95876" x="4956175" y="4167188"/>
          <p14:tracePt t="95892" x="4968875" y="4154488"/>
          <p14:tracePt t="95942" x="4968875" y="4141788"/>
          <p14:tracePt t="95952" x="4981575" y="4141788"/>
          <p14:tracePt t="96200" x="4994275" y="4141788"/>
          <p14:tracePt t="96214" x="5006975" y="4141788"/>
          <p14:tracePt t="96234" x="5019675" y="4141788"/>
          <p14:tracePt t="96286" x="5019675" y="4154488"/>
          <p14:tracePt t="96598" x="5032375" y="4154488"/>
          <p14:tracePt t="97612" x="5019675" y="4154488"/>
          <p14:tracePt t="97642" x="5006975" y="4154488"/>
          <p14:tracePt t="97692" x="4994275" y="4154488"/>
          <p14:tracePt t="97774" x="4994275" y="4141788"/>
          <p14:tracePt t="97798" x="4981575" y="4141788"/>
          <p14:tracePt t="98146" x="4981575" y="4129088"/>
          <p14:tracePt t="98182" x="4981575" y="4105275"/>
          <p14:tracePt t="98242" x="4981575" y="4092575"/>
          <p14:tracePt t="98414" x="4981575" y="4105275"/>
          <p14:tracePt t="98612" x="4981575" y="4117975"/>
          <p14:tracePt t="98626" x="4994275" y="4117975"/>
          <p14:tracePt t="98636" x="5006975" y="4117975"/>
          <p14:tracePt t="98647" x="5019675" y="4117975"/>
          <p14:tracePt t="98652" x="5032375" y="4117975"/>
          <p14:tracePt t="98692" x="5045075" y="4105275"/>
          <p14:tracePt t="98702" x="5057775" y="4105275"/>
          <p14:tracePt t="98722" x="5068888" y="4105275"/>
          <p14:tracePt t="98742" x="5081588" y="4105275"/>
          <p14:tracePt t="98746" x="5094288" y="4105275"/>
          <p14:tracePt t="98763" x="5106988" y="4105275"/>
          <p14:tracePt t="98788" x="5119688" y="4105275"/>
          <p14:tracePt t="98798" x="5132388" y="4105275"/>
          <p14:tracePt t="98802" x="5132388" y="4117975"/>
          <p14:tracePt t="99034" x="5132388" y="4129088"/>
          <p14:tracePt t="99054" x="5145088" y="4129088"/>
          <p14:tracePt t="99070" x="5145088" y="4141788"/>
          <p14:tracePt t="99362" x="5157788" y="4154488"/>
          <p14:tracePt t="99412" x="5170488" y="4154488"/>
          <p14:tracePt t="99428" x="5181600" y="4154488"/>
          <p14:tracePt t="99438" x="5194300" y="4154488"/>
          <p14:tracePt t="99452" x="5207000" y="4154488"/>
          <p14:tracePt t="99624" x="5219700" y="4154488"/>
          <p14:tracePt t="99631" x="5232400" y="4154488"/>
          <p14:tracePt t="99654" x="5232400" y="4141788"/>
          <p14:tracePt t="99670" x="5232400" y="4129088"/>
          <p14:tracePt t="99681" x="5232400" y="4117975"/>
          <p14:tracePt t="99684" x="5232400" y="4105275"/>
          <p14:tracePt t="99710" x="5232400" y="4079875"/>
          <p14:tracePt t="99856" x="5232400" y="4092575"/>
          <p14:tracePt t="99938" x="5232400" y="4105275"/>
          <p14:tracePt t="99978" x="5245100" y="4105275"/>
          <p14:tracePt t="100002" x="5245100" y="4129088"/>
          <p14:tracePt t="100478" x="5245100" y="4117975"/>
          <p14:tracePt t="100618" x="5245100" y="4105275"/>
          <p14:tracePt t="100930" x="5257800" y="4105275"/>
          <p14:tracePt t="100940" x="5270500" y="4105275"/>
          <p14:tracePt t="100951" x="5281613" y="4105275"/>
          <p14:tracePt t="100966" x="5294313" y="4117975"/>
          <p14:tracePt t="100982" x="5307013" y="4117975"/>
          <p14:tracePt t="101022" x="5319713" y="4117975"/>
          <p14:tracePt t="101098" x="5345113" y="4117975"/>
          <p14:tracePt t="101122" x="5357813" y="4117975"/>
          <p14:tracePt t="101132" x="5370513" y="4117975"/>
          <p14:tracePt t="101149" x="5383213" y="4117975"/>
          <p14:tracePt t="101158" x="5394325" y="4117975"/>
          <p14:tracePt t="101350" x="5383213" y="4117975"/>
          <p14:tracePt t="101370" x="5370513" y="4117975"/>
          <p14:tracePt t="101384" x="5357813" y="4117975"/>
          <p14:tracePt t="101394" x="5332413" y="4117975"/>
          <p14:tracePt t="101410" x="5319713" y="4117975"/>
          <p14:tracePt t="101424" x="5294313" y="4129088"/>
          <p14:tracePt t="101436" x="5294313" y="4141788"/>
          <p14:tracePt t="101440" x="5281613" y="4154488"/>
          <p14:tracePt t="101466" x="5281613" y="4179888"/>
          <p14:tracePt t="101476" x="5257800" y="4192588"/>
          <p14:tracePt t="101490" x="5257800" y="4205288"/>
          <p14:tracePt t="101738" x="5281613" y="4205288"/>
          <p14:tracePt t="101752" x="5294313" y="4205288"/>
          <p14:tracePt t="101762" x="5307013" y="4205288"/>
          <p14:tracePt t="101778" x="5332413" y="4205288"/>
          <p14:tracePt t="101784" x="5357813" y="4205288"/>
          <p14:tracePt t="101844" x="5370513" y="4205288"/>
          <p14:tracePt t="101858" x="5383213" y="4205288"/>
          <p14:tracePt t="101874" x="5394325" y="4205288"/>
          <p14:tracePt t="102056" x="5407025" y="4192588"/>
          <p14:tracePt t="102076" x="5407025" y="4179888"/>
          <p14:tracePt t="102110" x="5407025" y="4167188"/>
          <p14:tracePt t="102238" x="5407025" y="4154488"/>
          <p14:tracePt t="102258" x="5419725" y="4154488"/>
          <p14:tracePt t="102278" x="5432425" y="4154488"/>
          <p14:tracePt t="102292" x="5445125" y="4167188"/>
          <p14:tracePt t="102302" x="5445125" y="4179888"/>
          <p14:tracePt t="102328" x="5457825" y="4179888"/>
          <p14:tracePt t="102332" x="5470525" y="4192588"/>
          <p14:tracePt t="102394" x="5483225" y="4192588"/>
          <p14:tracePt t="102399" x="5495925" y="4179888"/>
          <p14:tracePt t="102424" x="5507038" y="4167188"/>
          <p14:tracePt t="102454" x="5519738" y="4167188"/>
          <p14:tracePt t="102470" x="5532438" y="4167188"/>
          <p14:tracePt t="102480" x="5545138" y="4167188"/>
          <p14:tracePt t="102484" x="5570538" y="4179888"/>
          <p14:tracePt t="102494" x="5595938" y="4217988"/>
          <p14:tracePt t="102504" x="5607050" y="4230688"/>
          <p14:tracePt t="102510" x="5670550" y="4254500"/>
          <p14:tracePt t="102520" x="5683250" y="4267200"/>
          <p14:tracePt t="102524" x="5708650" y="4267200"/>
          <p14:tracePt t="102534" x="5732463" y="4279900"/>
          <p14:tracePt t="102544" x="5757863" y="4279900"/>
          <p14:tracePt t="102551" x="5770563" y="4279900"/>
          <p14:tracePt t="102564" x="5783263" y="4279900"/>
          <p14:tracePt t="102574" x="5795963" y="4279900"/>
          <p14:tracePt t="102590" x="5808663" y="4279900"/>
          <p14:tracePt t="102601" x="5808663" y="4267200"/>
          <p14:tracePt t="102606" x="5808663" y="4254500"/>
          <p14:tracePt t="102617" x="5808663" y="4241800"/>
          <p14:tracePt t="102630" x="5808663" y="4230688"/>
          <p14:tracePt t="102646" x="5808663" y="4205288"/>
          <p14:tracePt t="102680" x="5808663" y="4192588"/>
          <p14:tracePt t="102756" x="5821363" y="4179888"/>
          <p14:tracePt t="102934" x="5832475" y="4167188"/>
          <p14:tracePt t="102954" x="5832475" y="4154488"/>
          <p14:tracePt t="102958" x="5832475" y="4141788"/>
          <p14:tracePt t="102968" x="5832475" y="4129088"/>
          <p14:tracePt t="102974" x="5832475" y="4117975"/>
          <p14:tracePt t="102985" x="5832475" y="4092575"/>
          <p14:tracePt t="102994" x="5821363" y="4079875"/>
          <p14:tracePt t="102999" x="5808663" y="4054475"/>
          <p14:tracePt t="103008" x="5808663" y="4029075"/>
          <p14:tracePt t="103014" x="5795963" y="4005263"/>
          <p14:tracePt t="103024" x="5783263" y="3979863"/>
          <p14:tracePt t="103035" x="5770563" y="3967163"/>
          <p14:tracePt t="103038" x="5757863" y="3954463"/>
          <p14:tracePt t="103051" x="5745163" y="3941763"/>
          <p14:tracePt t="103054" x="5732463" y="3929063"/>
          <p14:tracePt t="103064" x="5719763" y="3905250"/>
          <p14:tracePt t="103074" x="5708650" y="3892550"/>
          <p14:tracePt t="103080" x="5695950" y="3879850"/>
          <p14:tracePt t="103090" x="5683250" y="3867150"/>
          <p14:tracePt t="103094" x="5670550" y="3854450"/>
          <p14:tracePt t="103104" x="5645150" y="3854450"/>
          <p14:tracePt t="103114" x="5632450" y="3841750"/>
          <p14:tracePt t="103120" x="5607050" y="3829050"/>
          <p14:tracePt t="103130" x="5583238" y="3816350"/>
          <p14:tracePt t="103136" x="5519738" y="3792538"/>
          <p14:tracePt t="103146" x="5495925" y="3792538"/>
          <p14:tracePt t="103156" x="5419725" y="3779838"/>
          <p14:tracePt t="103160" x="5345113" y="3754438"/>
          <p14:tracePt t="103170" x="5245100" y="3729038"/>
          <p14:tracePt t="103176" x="5145088" y="3729038"/>
          <p14:tracePt t="103186" x="5057775" y="3716338"/>
          <p14:tracePt t="103196" x="4945063" y="3692525"/>
          <p14:tracePt t="103201" x="4881563" y="3692525"/>
          <p14:tracePt t="103210" x="4843463" y="3692525"/>
          <p14:tracePt t="103216" x="4794250" y="3692525"/>
          <p14:tracePt t="103226" x="4768850" y="3692525"/>
          <p14:tracePt t="103236" x="4743450" y="3692525"/>
          <p14:tracePt t="103240" x="4719638" y="3692525"/>
          <p14:tracePt t="103256" x="4694238" y="3703638"/>
          <p14:tracePt t="103276" x="4681538" y="3703638"/>
          <p14:tracePt t="103280" x="4668838" y="3716338"/>
          <p14:tracePt t="103292" x="4656138" y="3729038"/>
          <p14:tracePt t="103296" x="4643438" y="3741738"/>
          <p14:tracePt t="103306" x="4630738" y="3779838"/>
          <p14:tracePt t="103322" x="4606925" y="3792538"/>
          <p14:tracePt t="103332" x="4606925" y="3803650"/>
          <p14:tracePt t="103336" x="4606925" y="3816350"/>
          <p14:tracePt t="103356" x="4606925" y="3841750"/>
          <p14:tracePt t="103372" x="4594225" y="3867150"/>
          <p14:tracePt t="103376" x="4581525" y="3879850"/>
          <p14:tracePt t="103386" x="4581525" y="3892550"/>
          <p14:tracePt t="103398" x="4581525" y="3905250"/>
          <p14:tracePt t="103402" x="4581525" y="3929063"/>
          <p14:tracePt t="103412" x="4581525" y="3967163"/>
          <p14:tracePt t="103418" x="4581525" y="3992563"/>
          <p14:tracePt t="103428" x="4581525" y="4017963"/>
          <p14:tracePt t="103438" x="4581525" y="4041775"/>
          <p14:tracePt t="103442" x="4581525" y="4054475"/>
          <p14:tracePt t="103452" x="4606925" y="4105275"/>
          <p14:tracePt t="103458" x="4630738" y="4141788"/>
          <p14:tracePt t="103468" x="4656138" y="4154488"/>
          <p14:tracePt t="103478" x="4681538" y="4179888"/>
          <p14:tracePt t="103485" x="4719638" y="4205288"/>
          <p14:tracePt t="103498" x="4768850" y="4230688"/>
          <p14:tracePt t="103508" x="4781550" y="4230688"/>
          <p14:tracePt t="103518" x="4806950" y="4230688"/>
          <p14:tracePt t="103524" x="4868863" y="4230688"/>
          <p14:tracePt t="103535" x="4956175" y="4230688"/>
          <p14:tracePt t="103538" x="5057775" y="4230688"/>
          <p14:tracePt t="103548" x="5119688" y="4230688"/>
          <p14:tracePt t="103558" x="5181600" y="4230688"/>
          <p14:tracePt t="103564" x="5270500" y="4205288"/>
          <p14:tracePt t="103574" x="5319713" y="4167188"/>
          <p14:tracePt t="103578" x="5394325" y="4167188"/>
          <p14:tracePt t="103588" x="5457825" y="4154488"/>
          <p14:tracePt t="103598" x="5532438" y="4141788"/>
          <p14:tracePt t="103604" x="5595938" y="4129088"/>
          <p14:tracePt t="103614" x="5657850" y="4105275"/>
          <p14:tracePt t="103618" x="5695950" y="4105275"/>
          <p14:tracePt t="103630" x="5783263" y="4079875"/>
          <p14:tracePt t="103640" x="5795963" y="4067175"/>
          <p14:tracePt t="103644" x="5832475" y="4067175"/>
          <p14:tracePt t="103654" x="5845175" y="4067175"/>
          <p14:tracePt t="103660" x="5857875" y="4067175"/>
          <p14:tracePt t="103670" x="5870575" y="4067175"/>
          <p14:tracePt t="103680" x="5883275" y="4067175"/>
          <p14:tracePt t="103685" x="5895975" y="4067175"/>
          <p14:tracePt t="103740" x="5908675" y="4054475"/>
          <p14:tracePt t="103756" x="5908675" y="4029075"/>
          <p14:tracePt t="103766" x="5908675" y="4005263"/>
          <p14:tracePt t="103770" x="5908675" y="3979863"/>
          <p14:tracePt t="103780" x="5895975" y="3954463"/>
          <p14:tracePt t="103790" x="5870575" y="3916363"/>
          <p14:tracePt t="103796" x="5832475" y="3867150"/>
          <p14:tracePt t="103806" x="5821363" y="3841750"/>
          <p14:tracePt t="103810" x="5795963" y="3816350"/>
          <p14:tracePt t="103820" x="5757863" y="3767138"/>
          <p14:tracePt t="103830" x="5745163" y="3754438"/>
          <p14:tracePt t="103836" x="5719763" y="3741738"/>
          <p14:tracePt t="103846" x="5708650" y="3729038"/>
          <p14:tracePt t="103852" x="5695950" y="3729038"/>
          <p14:tracePt t="103862" x="5657850" y="3729038"/>
          <p14:tracePt t="103872" x="5632450" y="3703638"/>
          <p14:tracePt t="103876" x="5607050" y="3703638"/>
          <p14:tracePt t="103886" x="5595938" y="3703638"/>
          <p14:tracePt t="103892" x="5570538" y="3703638"/>
          <p14:tracePt t="103902" x="5532438" y="3703638"/>
          <p14:tracePt t="103912" x="5507038" y="3703638"/>
          <p14:tracePt t="103917" x="5457825" y="3703638"/>
          <p14:tracePt t="103926" x="5407025" y="3703638"/>
          <p14:tracePt t="103932" x="5370513" y="3703638"/>
          <p14:tracePt t="103942" x="5319713" y="3703638"/>
          <p14:tracePt t="103969" x="5207000" y="3703638"/>
          <p14:tracePt t="103972" x="5181600" y="3703638"/>
          <p14:tracePt t="103982" x="5157788" y="3729038"/>
          <p14:tracePt t="103992" x="5119688" y="3729038"/>
          <p14:tracePt t="103998" x="5094288" y="3754438"/>
          <p14:tracePt t="104008" x="5068888" y="3754438"/>
          <p14:tracePt t="104012" x="5057775" y="3779838"/>
          <p14:tracePt t="104022" x="5032375" y="3792538"/>
          <p14:tracePt t="104032" x="5006975" y="3803650"/>
          <p14:tracePt t="104038" x="4994275" y="3816350"/>
          <p14:tracePt t="104048" x="4981575" y="3841750"/>
          <p14:tracePt t="104052" x="4968875" y="3841750"/>
          <p14:tracePt t="104062" x="4968875" y="3854450"/>
          <p14:tracePt t="104072" x="4956175" y="3879850"/>
          <p14:tracePt t="104078" x="4945063" y="3905250"/>
          <p14:tracePt t="104088" x="4945063" y="3916363"/>
          <p14:tracePt t="104092" x="4945063" y="3929063"/>
          <p14:tracePt t="104104" x="4945063" y="3941763"/>
          <p14:tracePt t="104114" x="4945063" y="3967163"/>
          <p14:tracePt t="104119" x="4945063" y="3979863"/>
          <p14:tracePt t="104128" x="4945063" y="3992563"/>
          <p14:tracePt t="104134" x="4945063" y="4017963"/>
          <p14:tracePt t="104144" x="4945063" y="4029075"/>
          <p14:tracePt t="104154" x="4945063" y="4054475"/>
          <p14:tracePt t="104158" x="4956175" y="4054475"/>
          <p14:tracePt t="104169" x="4956175" y="4079875"/>
          <p14:tracePt t="104174" x="4981575" y="4079875"/>
          <p14:tracePt t="104185" x="5006975" y="4105275"/>
          <p14:tracePt t="104194" x="5019675" y="4105275"/>
          <p14:tracePt t="104201" x="5045075" y="4105275"/>
          <p14:tracePt t="104210" x="5068888" y="4105275"/>
          <p14:tracePt t="104214" x="5119688" y="4105275"/>
          <p14:tracePt t="104224" x="5157788" y="4105275"/>
          <p14:tracePt t="104234" x="5219700" y="4105275"/>
          <p14:tracePt t="104240" x="5257800" y="4105275"/>
          <p14:tracePt t="104251" x="5307013" y="4105275"/>
          <p14:tracePt t="104254" x="5394325" y="4105275"/>
          <p14:tracePt t="104264" x="5419725" y="4105275"/>
          <p14:tracePt t="104274" x="5445125" y="4105275"/>
          <p14:tracePt t="104280" x="5470525" y="4105275"/>
          <p14:tracePt t="104290" x="5483225" y="4079875"/>
          <p14:tracePt t="104296" x="5495925" y="4079875"/>
          <p14:tracePt t="104306" x="5507038" y="4079875"/>
          <p14:tracePt t="104316" x="5519738" y="4079875"/>
          <p14:tracePt t="104320" x="5532438" y="4079875"/>
          <p14:tracePt t="104330" x="5545138" y="4054475"/>
          <p14:tracePt t="104336" x="5557838" y="4054475"/>
          <p14:tracePt t="104346" x="5570538" y="4054475"/>
          <p14:tracePt t="104360" x="5583238" y="4054475"/>
          <p14:tracePt t="104396" x="5595938" y="4041775"/>
          <p14:tracePt t="104442" x="5595938" y="4017963"/>
          <p14:tracePt t="104456" x="5607050" y="4005263"/>
          <p14:tracePt t="104492" x="5607050" y="3992563"/>
          <p14:tracePt t="104516" x="5607050" y="3967163"/>
          <p14:tracePt t="104552" x="5607050" y="3954463"/>
          <p14:tracePt t="104558" x="5607050" y="3941763"/>
          <p14:tracePt t="104569" x="5595938" y="3941763"/>
          <p14:tracePt t="104578" x="5583238" y="3929063"/>
          <p14:tracePt t="104582" x="5570538" y="3916363"/>
          <p14:tracePt t="104592" x="5545138" y="3905250"/>
          <p14:tracePt t="104598" x="5519738" y="3892550"/>
          <p14:tracePt t="104608" x="5495925" y="3879850"/>
          <p14:tracePt t="104619" x="5483225" y="3867150"/>
          <p14:tracePt t="104622" x="5445125" y="3867150"/>
          <p14:tracePt t="104632" x="5419725" y="3841750"/>
          <p14:tracePt t="104648" x="5394325" y="3841750"/>
          <p14:tracePt t="104658" x="5370513" y="3841750"/>
          <p14:tracePt t="104662" x="5332413" y="3841750"/>
          <p14:tracePt t="104674" x="5307013" y="3841750"/>
          <p14:tracePt t="104678" x="5281613" y="3841750"/>
          <p14:tracePt t="104688" x="5232400" y="3841750"/>
          <p14:tracePt t="104704" x="5207000" y="3841750"/>
          <p14:tracePt t="104714" x="5181600" y="3841750"/>
          <p14:tracePt t="104718" x="5170488" y="3854450"/>
          <p14:tracePt t="104728" x="5145088" y="3854450"/>
          <p14:tracePt t="104738" x="5132388" y="3867150"/>
          <p14:tracePt t="104754" x="5106988" y="3879850"/>
          <p14:tracePt t="104770" x="5081588" y="3892550"/>
          <p14:tracePt t="104780" x="5068888" y="3905250"/>
          <p14:tracePt t="104794" x="5045075" y="3929063"/>
          <p14:tracePt t="104820" x="5045075" y="3954463"/>
          <p14:tracePt t="104824" x="5019675" y="3967163"/>
          <p14:tracePt t="104835" x="5019675" y="3979863"/>
          <p14:tracePt t="104860" x="5019675" y="3992563"/>
          <p14:tracePt t="104876" x="5019675" y="4017963"/>
          <p14:tracePt t="104890" x="5032375" y="4029075"/>
          <p14:tracePt t="104900" x="5032375" y="4041775"/>
          <p14:tracePt t="104930" x="5045075" y="4054475"/>
          <p14:tracePt t="104946" x="5068888" y="4054475"/>
          <p14:tracePt t="104956" x="5081588" y="4054475"/>
          <p14:tracePt t="104960" x="5106988" y="4054475"/>
          <p14:tracePt t="104972" x="5132388" y="4054475"/>
          <p14:tracePt t="104976" x="5181600" y="4079875"/>
          <p14:tracePt t="104986" x="5207000" y="4079875"/>
          <p14:tracePt t="104996" x="5245100" y="4079875"/>
          <p14:tracePt t="105003" x="5270500" y="4079875"/>
          <p14:tracePt t="105012" x="5294313" y="4079875"/>
          <p14:tracePt t="105016" x="5319713" y="4079875"/>
          <p14:tracePt t="105026" x="5345113" y="4079875"/>
          <p14:tracePt t="105036" x="5383213" y="4079875"/>
          <p14:tracePt t="105042" x="5432425" y="4079875"/>
          <p14:tracePt t="105053" x="5470525" y="4079875"/>
          <p14:tracePt t="105056" x="5519738" y="4079875"/>
          <p14:tracePt t="105066" x="5557838" y="4079875"/>
          <p14:tracePt t="105076" x="5583238" y="4079875"/>
          <p14:tracePt t="105082" x="5607050" y="4079875"/>
          <p14:tracePt t="105092" x="5632450" y="4079875"/>
          <p14:tracePt t="105106" x="5645150" y="4079875"/>
          <p14:tracePt t="105116" x="5657850" y="4079875"/>
          <p14:tracePt t="105132" x="5670550" y="4079875"/>
          <p14:tracePt t="105158" x="5683250" y="4079875"/>
          <p14:tracePt t="105172" x="5695950" y="4079875"/>
          <p14:tracePt t="105182" x="5708650" y="4067175"/>
          <p14:tracePt t="105198" x="5732463" y="4054475"/>
          <p14:tracePt t="105212" x="5732463" y="4041775"/>
          <p14:tracePt t="105222" x="5732463" y="4029075"/>
          <p14:tracePt t="105238" x="5732463" y="4005263"/>
          <p14:tracePt t="105254" x="5732463" y="3992563"/>
          <p14:tracePt t="105264" x="5732463" y="3979863"/>
          <p14:tracePt t="105269" x="5732463" y="3954463"/>
          <p14:tracePt t="105278" x="5732463" y="3941763"/>
          <p14:tracePt t="105284" x="5732463" y="3929063"/>
          <p14:tracePt t="105304" x="5732463" y="3916363"/>
          <p14:tracePt t="105308" x="5719763" y="3916363"/>
          <p14:tracePt t="105320" x="5719763" y="3905250"/>
          <p14:tracePt t="105324" x="5708650" y="3905250"/>
          <p14:tracePt t="105334" x="5708650" y="3892550"/>
          <p14:tracePt t="105344" x="5695950" y="3892550"/>
          <p14:tracePt t="105350" x="5670550" y="3892550"/>
          <p14:tracePt t="105360" x="5657850" y="3879850"/>
          <p14:tracePt t="105364" x="5632450" y="3879850"/>
          <p14:tracePt t="105374" x="5607050" y="3879850"/>
          <p14:tracePt t="105384" x="5570538" y="3879850"/>
          <p14:tracePt t="105390" x="5519738" y="3879850"/>
          <p14:tracePt t="105400" x="5483225" y="3879850"/>
          <p14:tracePt t="105404" x="5457825" y="3879850"/>
          <p14:tracePt t="105414" x="5419725" y="3879850"/>
          <p14:tracePt t="105424" x="5370513" y="3879850"/>
          <p14:tracePt t="105430" x="5345113" y="3879850"/>
          <p14:tracePt t="105440" x="5307013" y="3879850"/>
          <p14:tracePt t="105446" x="5257800" y="3879850"/>
          <p14:tracePt t="105456" x="5232400" y="3879850"/>
          <p14:tracePt t="105466" x="5194300" y="3879850"/>
          <p14:tracePt t="105470" x="5157788" y="3879850"/>
          <p14:tracePt t="105480" x="5145088" y="3892550"/>
          <p14:tracePt t="105487" x="5106988" y="3905250"/>
          <p14:tracePt t="105496" x="5068888" y="3916363"/>
          <p14:tracePt t="105506" x="5057775" y="3929063"/>
          <p14:tracePt t="105510" x="5032375" y="3954463"/>
          <p14:tracePt t="105524" x="4994275" y="3992563"/>
          <p14:tracePt t="105530" x="4981575" y="4005263"/>
          <p14:tracePt t="105534" x="4968875" y="4029075"/>
          <p14:tracePt t="105544" x="4956175" y="4067175"/>
          <p14:tracePt t="105550" x="4956175" y="4079875"/>
          <p14:tracePt t="105560" x="4956175" y="4105275"/>
          <p14:tracePt t="105571" x="4945063" y="4117975"/>
          <p14:tracePt t="105574" x="4945063" y="4141788"/>
          <p14:tracePt t="105587" x="4945063" y="4167188"/>
          <p14:tracePt t="105590" x="4945063" y="4192588"/>
          <p14:tracePt t="105600" x="4945063" y="4205288"/>
          <p14:tracePt t="105610" x="4956175" y="4230688"/>
          <p14:tracePt t="105616" x="4968875" y="4230688"/>
          <p14:tracePt t="105626" x="4981575" y="4254500"/>
          <p14:tracePt t="105630" x="5006975" y="4254500"/>
          <p14:tracePt t="105640" x="5019675" y="4267200"/>
          <p14:tracePt t="105650" x="5032375" y="4279900"/>
          <p14:tracePt t="105666" x="5045075" y="4292600"/>
          <p14:tracePt t="105670" x="5057775" y="4292600"/>
          <p14:tracePt t="105680" x="5081588" y="4292600"/>
          <p14:tracePt t="105690" x="5106988" y="4292600"/>
          <p14:tracePt t="105696" x="5157788" y="4292600"/>
          <p14:tracePt t="105706" x="5181600" y="4292600"/>
          <p14:tracePt t="105712" x="5219700" y="4292600"/>
          <p14:tracePt t="105722" x="5257800" y="4292600"/>
          <p14:tracePt t="105732" x="5319713" y="4254500"/>
          <p14:tracePt t="105737" x="5357813" y="4254500"/>
          <p14:tracePt t="105746" x="5394325" y="4205288"/>
          <p14:tracePt t="105753" x="5432425" y="4179888"/>
          <p14:tracePt t="105762" x="5457825" y="4129088"/>
          <p14:tracePt t="105772" x="5483225" y="4117975"/>
          <p14:tracePt t="105776" x="5507038" y="4054475"/>
          <p14:tracePt t="105787" x="5507038" y="4005263"/>
          <p14:tracePt t="105792" x="5507038" y="3967163"/>
          <p14:tracePt t="105802" x="5507038" y="3929063"/>
          <p14:tracePt t="105812" x="5507038" y="3905250"/>
          <p14:tracePt t="105819" x="5507038" y="3892550"/>
          <p14:tracePt t="105828" x="5507038" y="3867150"/>
          <p14:tracePt t="105832" x="5483225" y="3841750"/>
          <p14:tracePt t="105852" x="5470525" y="3841750"/>
          <p14:tracePt t="105869" x="5419725" y="3841750"/>
          <p14:tracePt t="105872" x="5383213" y="3841750"/>
          <p14:tracePt t="105882" x="5332413" y="3841750"/>
          <p14:tracePt t="105892" x="5245100" y="3841750"/>
          <p14:tracePt t="105898" x="5170488" y="3879850"/>
          <p14:tracePt t="105908" x="5081588" y="3916363"/>
          <p14:tracePt t="105914" x="5006975" y="3954463"/>
          <p14:tracePt t="105924" x="4906963" y="4017963"/>
          <p14:tracePt t="105934" x="4843463" y="4029075"/>
          <p14:tracePt t="105938" x="4768850" y="4067175"/>
          <p14:tracePt t="105948" x="4719638" y="4105275"/>
          <p14:tracePt t="105954" x="4656138" y="4117975"/>
          <p14:tracePt t="105972" x="4606925" y="4154488"/>
          <p14:tracePt t="105974" x="4530725" y="4179888"/>
          <p14:tracePt t="105978" x="4494213" y="4192588"/>
          <p14:tracePt t="105988" x="4430713" y="4217988"/>
          <p14:tracePt t="105994" x="4394200" y="4241800"/>
          <p14:tracePt t="106005" x="4368800" y="4254500"/>
          <p14:tracePt t="106014" x="4305300" y="4267200"/>
          <p14:tracePt t="106018" x="4281488" y="4279900"/>
          <p14:tracePt t="106028" x="4268788" y="4292600"/>
          <p14:tracePt t="106034" x="4256088" y="4292600"/>
          <p14:tracePt t="106054" x="4243388" y="4305300"/>
          <p14:tracePt t="106074" x="4230688" y="4305300"/>
          <p14:tracePt t="106120" x="4217988" y="4318000"/>
          <p14:tracePt t="106160" x="4205288" y="4330700"/>
          <p14:tracePt t="106220" x="4205288" y="4341813"/>
          <p14:tracePt t="106236" x="4205288" y="4367213"/>
          <p14:tracePt t="106250" x="4205288" y="4379913"/>
          <p14:tracePt t="106296" x="4205288" y="4405313"/>
          <p14:tracePt t="106462" x="4205288" y="4418013"/>
          <p14:tracePt t="106518" x="4205288" y="4430713"/>
          <p14:tracePt t="106538" x="4205288" y="4443413"/>
          <p14:tracePt t="106564" x="4205288" y="4454525"/>
          <p14:tracePt t="106578" x="4230688" y="4479925"/>
          <p14:tracePt t="106594" x="4243388" y="4479925"/>
          <p14:tracePt t="106604" x="4268788" y="4492625"/>
          <p14:tracePt t="106608" x="4281488" y="4505325"/>
          <p14:tracePt t="106621" x="4318000" y="4518025"/>
          <p14:tracePt t="106624" x="4343400" y="4530725"/>
          <p14:tracePt t="106634" x="4368800" y="4530725"/>
          <p14:tracePt t="106644" x="4406900" y="4554538"/>
          <p14:tracePt t="106650" x="4430713" y="4554538"/>
          <p14:tracePt t="106660" x="4494213" y="4554538"/>
          <p14:tracePt t="106664" x="4543425" y="4554538"/>
          <p14:tracePt t="106674" x="4594225" y="4554538"/>
          <p14:tracePt t="106684" x="4643438" y="4554538"/>
          <p14:tracePt t="106690" x="4668838" y="4554538"/>
          <p14:tracePt t="106700" x="4719638" y="4554538"/>
          <p14:tracePt t="106706" x="4743450" y="4554538"/>
          <p14:tracePt t="106716" x="4756150" y="4554538"/>
          <p14:tracePt t="106726" x="4781550" y="4543425"/>
          <p14:tracePt t="106730" x="4806950" y="4543425"/>
          <p14:tracePt t="106746" x="4819650" y="4530725"/>
          <p14:tracePt t="106756" x="4832350" y="4530725"/>
          <p14:tracePt t="106766" x="4856163" y="4530725"/>
          <p14:tracePt t="106771" x="4868863" y="4518025"/>
          <p14:tracePt t="106780" x="4881563" y="4518025"/>
          <p14:tracePt t="106787" x="4894263" y="4518025"/>
          <p14:tracePt t="106796" x="4906963" y="4518025"/>
          <p14:tracePt t="106806" x="4932363" y="4505325"/>
          <p14:tracePt t="106810" x="4945063" y="4505325"/>
          <p14:tracePt t="106872" x="4968875" y="4505325"/>
          <p14:tracePt t="107264" x="4968875" y="4492625"/>
          <p14:tracePt t="108390" x="4968875" y="4505325"/>
          <p14:tracePt t="108400" x="4968875" y="4518025"/>
          <p14:tracePt t="108410" x="4968875" y="4530725"/>
          <p14:tracePt t="108426" x="4968875" y="4543425"/>
          <p14:tracePt t="108888" x="5057775" y="4543425"/>
          <p14:tracePt t="108900" x="5181600" y="4543425"/>
          <p14:tracePt t="108910" x="5345113" y="4543425"/>
          <p14:tracePt t="108914" x="5545138" y="4543425"/>
          <p14:tracePt t="108924" x="5783263" y="4543425"/>
          <p14:tracePt t="108930" x="6134100" y="4543425"/>
          <p14:tracePt t="108941" x="6434138" y="4543425"/>
          <p14:tracePt t="108950" x="6772275" y="4543425"/>
          <p14:tracePt t="108958" x="7146925" y="4543425"/>
          <p14:tracePt t="108964" x="7459663" y="4543425"/>
          <p14:tracePt t="108970" x="7874000" y="4543425"/>
          <p14:tracePt t="108980" x="8223250" y="4492625"/>
          <p14:tracePt t="108991" x="8624888" y="4443413"/>
          <p14:tracePt t="108994" x="8937625" y="4418013"/>
          <p14:tracePt t="109004" x="9199563" y="4367213"/>
          <p14:tracePt t="109010" x="9401175" y="4330700"/>
          <p14:tracePt t="109020" x="9563100" y="4318000"/>
          <p14:tracePt t="109030" x="9701213" y="4292600"/>
          <p14:tracePt t="109034" x="9801225" y="4279900"/>
          <p14:tracePt t="109044" x="9901238" y="4254500"/>
          <p14:tracePt t="109050" x="9988550" y="4241800"/>
          <p14:tracePt t="109060" x="10052050" y="4241800"/>
          <p14:tracePt t="109070" x="10126663" y="4217988"/>
          <p14:tracePt t="109076" x="10177463" y="4217988"/>
          <p14:tracePt t="109086" x="10201275" y="4217988"/>
          <p14:tracePt t="109091" x="10226675" y="4205288"/>
          <p14:tracePt t="109212" x="10126663" y="4205288"/>
          <p14:tracePt t="109216" x="9988550" y="4179888"/>
          <p14:tracePt t="109226" x="9775825" y="4167188"/>
          <p14:tracePt t="109232" x="9513888" y="4117975"/>
          <p14:tracePt t="109242" x="9312275" y="4117975"/>
          <p14:tracePt t="109252" x="9075738" y="4117975"/>
          <p14:tracePt t="109257" x="8863013" y="4117975"/>
          <p14:tracePt t="109266" x="8699500" y="4117975"/>
          <p14:tracePt t="109273" x="8548688" y="4117975"/>
          <p14:tracePt t="109282" x="8486775" y="4117975"/>
          <p14:tracePt t="109292" x="8412163" y="4117975"/>
          <p14:tracePt t="109298" x="8361363" y="4092575"/>
          <p14:tracePt t="109308" x="8324850" y="4092575"/>
          <p14:tracePt t="109312" x="8261350" y="4092575"/>
          <p14:tracePt t="109323" x="8199438" y="4092575"/>
          <p14:tracePt t="109332" x="8148638" y="4092575"/>
          <p14:tracePt t="109338" x="8099425" y="4092575"/>
          <p14:tracePt t="109348" x="8061325" y="4092575"/>
          <p14:tracePt t="109352" x="8010525" y="4092575"/>
          <p14:tracePt t="109362" x="7974013" y="4092575"/>
          <p14:tracePt t="109373" x="7923213" y="4092575"/>
          <p14:tracePt t="109378" x="7897813" y="4092575"/>
          <p14:tracePt t="109389" x="7874000" y="4092575"/>
          <p14:tracePt t="109394" x="7861300" y="4092575"/>
          <p14:tracePt t="109404" x="7848600" y="4092575"/>
          <p14:tracePt t="109510" x="7848600" y="4079875"/>
          <p14:tracePt t="109520" x="7848600" y="4067175"/>
          <p14:tracePt t="109530" x="7848600" y="4054475"/>
          <p14:tracePt t="109544" x="7848600" y="4029075"/>
          <p14:tracePt t="109560" x="7848600" y="4017963"/>
          <p14:tracePt t="109580" x="7848600" y="4005263"/>
          <p14:tracePt t="109700" x="7874000" y="4005263"/>
          <p14:tracePt t="109720" x="7886700" y="4005263"/>
          <p14:tracePt t="109726" x="7897813" y="4017963"/>
          <p14:tracePt t="109736" x="7910513" y="4041775"/>
          <p14:tracePt t="109742" x="7935913" y="4079875"/>
          <p14:tracePt t="109752" x="7935913" y="4105275"/>
          <p14:tracePt t="109763" x="7961313" y="4129088"/>
          <p14:tracePt t="109766" x="7961313" y="4179888"/>
          <p14:tracePt t="109776" x="7974013" y="4217988"/>
          <p14:tracePt t="109782" x="7974013" y="4254500"/>
          <p14:tracePt t="109792" x="7986713" y="4267200"/>
          <p14:tracePt t="109802" x="7986713" y="4292600"/>
          <p14:tracePt t="109808" x="7999413" y="4305300"/>
          <p14:tracePt t="109816" x="7999413" y="4330700"/>
          <p14:tracePt t="109822" x="7999413" y="4379913"/>
          <p14:tracePt t="109832" x="8010525" y="4405313"/>
          <p14:tracePt t="109842" x="8023225" y="4430713"/>
          <p14:tracePt t="109846" x="8023225" y="4454525"/>
          <p14:tracePt t="109857" x="8035925" y="4479925"/>
          <p14:tracePt t="109862" x="8048625" y="4492625"/>
          <p14:tracePt t="109872" x="8061325" y="4505325"/>
          <p14:tracePt t="109882" x="8074025" y="4518025"/>
          <p14:tracePt t="109898" x="8086725" y="4518025"/>
          <p14:tracePt t="109912" x="8099425" y="4518025"/>
          <p14:tracePt t="109922" x="8110538" y="4518025"/>
          <p14:tracePt t="109928" x="8135938" y="4518025"/>
          <p14:tracePt t="109938" x="8148638" y="4518025"/>
          <p14:tracePt t="109942" x="8186738" y="4479925"/>
          <p14:tracePt t="109959" x="8235950" y="4418013"/>
          <p14:tracePt t="109964" x="8312150" y="4330700"/>
          <p14:tracePt t="109968" x="8399463" y="4217988"/>
          <p14:tracePt t="109978" x="8512175" y="4079875"/>
          <p14:tracePt t="109984" x="8674100" y="3941763"/>
          <p14:tracePt t="109994" x="8799513" y="3829050"/>
          <p14:tracePt t="110004" x="8963025" y="3716338"/>
          <p14:tracePt t="110009" x="9124950" y="3629025"/>
          <p14:tracePt t="110018" x="9250363" y="3554413"/>
          <p14:tracePt t="110025" x="9337675" y="3516313"/>
          <p14:tracePt t="110034" x="9437688" y="3467100"/>
          <p14:tracePt t="110044" x="9488488" y="3454400"/>
          <p14:tracePt t="110048" x="9513888" y="3441700"/>
          <p14:tracePt t="110060" x="9550400" y="3416300"/>
          <p14:tracePt t="110648" x="9537700" y="3416300"/>
          <p14:tracePt t="110674" x="9513888" y="3416300"/>
          <p14:tracePt t="110691" x="9488488" y="3416300"/>
          <p14:tracePt t="110694" x="9475788" y="3416300"/>
          <p14:tracePt t="110714" x="9437688" y="3416300"/>
          <p14:tracePt t="110720" x="9424988" y="3416300"/>
          <p14:tracePt t="110730" x="9388475" y="3416300"/>
          <p14:tracePt t="110744" x="9337675" y="3416300"/>
          <p14:tracePt t="110754" x="9275763" y="3416300"/>
          <p14:tracePt t="110760" x="9199563" y="3416300"/>
          <p14:tracePt t="110770" x="9075738" y="3416300"/>
          <p14:tracePt t="110775" x="8950325" y="3429000"/>
          <p14:tracePt t="110786" x="8737600" y="3454400"/>
          <p14:tracePt t="110796" x="8435975" y="3516313"/>
          <p14:tracePt t="110800" x="8199438" y="3529013"/>
          <p14:tracePt t="110810" x="7923213" y="3579813"/>
          <p14:tracePt t="110816" x="7661275" y="3641725"/>
          <p14:tracePt t="110826" x="7435850" y="3667125"/>
          <p14:tracePt t="110836" x="7285038" y="3679825"/>
          <p14:tracePt t="110841" x="7072313" y="3729038"/>
          <p14:tracePt t="110850" x="6821488" y="3816350"/>
          <p14:tracePt t="110856" x="6646863" y="3829050"/>
          <p14:tracePt t="110866" x="6396038" y="3916363"/>
          <p14:tracePt t="110876" x="6045200" y="4041775"/>
          <p14:tracePt t="110882" x="5745163" y="4117975"/>
          <p14:tracePt t="110893" x="5370513" y="4217988"/>
          <p14:tracePt t="110896" x="4981575" y="4279900"/>
          <p14:tracePt t="110906" x="4668838" y="4292600"/>
          <p14:tracePt t="110916" x="4318000" y="4392613"/>
          <p14:tracePt t="110922" x="4056063" y="4467225"/>
          <p14:tracePt t="110932" x="3830638" y="4554538"/>
          <p14:tracePt t="110936" x="3667125" y="4592638"/>
          <p14:tracePt t="110946" x="3517900" y="4605338"/>
          <p14:tracePt t="110956" x="3392488" y="4643438"/>
          <p14:tracePt t="110976" x="3228975" y="4705350"/>
          <p14:tracePt t="110986" x="3192463" y="4705350"/>
          <p14:tracePt t="110998" x="3167063" y="4718050"/>
          <p14:tracePt t="111012" x="3141663" y="4718050"/>
          <p14:tracePt t="111018" x="3116263" y="4718050"/>
          <p14:tracePt t="111028" x="3079750" y="4718050"/>
          <p14:tracePt t="111038" x="3054350" y="4718050"/>
          <p14:tracePt t="111043" x="3041650" y="4718050"/>
          <p14:tracePt t="111059" x="3016250" y="4718050"/>
          <p14:tracePt t="111078" x="2992438" y="4718050"/>
          <p14:tracePt t="111082" x="2979738" y="4718050"/>
          <p14:tracePt t="111093" x="2941638" y="4730750"/>
          <p14:tracePt t="111098" x="2916238" y="4730750"/>
          <p14:tracePt t="111109" x="2890838" y="4730750"/>
          <p14:tracePt t="111118" x="2841625" y="4743450"/>
          <p14:tracePt t="111125" x="2778125" y="4768850"/>
          <p14:tracePt t="111134" x="2678113" y="4805363"/>
          <p14:tracePt t="111138" x="2590800" y="4818063"/>
          <p14:tracePt t="111148" x="2503488" y="4856163"/>
          <p14:tracePt t="111159" x="2416175" y="4892675"/>
          <p14:tracePt t="111164" x="2339975" y="4930775"/>
          <p14:tracePt t="111175" x="2265363" y="4992688"/>
          <p14:tracePt t="111178" x="2203450" y="5018088"/>
          <p14:tracePt t="111188" x="2139950" y="5068888"/>
          <p14:tracePt t="111198" x="2065338" y="5118100"/>
          <p14:tracePt t="111204" x="2014538" y="5143500"/>
          <p14:tracePt t="111214" x="1952625" y="5194300"/>
          <p14:tracePt t="111218" x="1890713" y="5230813"/>
          <p14:tracePt t="111230" x="1852613" y="5268913"/>
          <p14:tracePt t="111240" x="1827213" y="5281613"/>
          <p14:tracePt t="111244" x="1790700" y="5318125"/>
          <p14:tracePt t="111254" x="1778000" y="5318125"/>
          <p14:tracePt t="111260" x="1752600" y="5330825"/>
          <p14:tracePt t="111326" x="1739900" y="5330825"/>
          <p14:tracePt t="111340" x="1727200" y="5330825"/>
          <p14:tracePt t="111350" x="1714500" y="5330825"/>
          <p14:tracePt t="111356" x="1701800" y="5330825"/>
          <p14:tracePt t="111366" x="1701800" y="5318125"/>
          <p14:tracePt t="111376" x="1677988" y="5318125"/>
          <p14:tracePt t="111390" x="1677988" y="5305425"/>
          <p14:tracePt t="111400" x="1665288" y="5294313"/>
          <p14:tracePt t="111874" x="1677988" y="5294313"/>
          <p14:tracePt t="111884" x="1689100" y="5294313"/>
          <p14:tracePt t="111910" x="1714500" y="5294313"/>
          <p14:tracePt t="111914" x="1727200" y="5294313"/>
          <p14:tracePt t="111924" x="1739900" y="5294313"/>
          <p14:tracePt t="111966" x="1752600" y="5281613"/>
          <p14:tracePt t="112026" x="1765300" y="5281613"/>
          <p14:tracePt t="112072" x="1778000" y="5281613"/>
          <p14:tracePt t="112086" x="1790700" y="5281613"/>
          <p14:tracePt t="112106" x="1801813" y="5281613"/>
          <p14:tracePt t="112126" x="1801813" y="5268913"/>
          <p14:tracePt t="112142" x="1827213" y="5268913"/>
          <p14:tracePt t="112152" x="1839913" y="5256213"/>
          <p14:tracePt t="112158" x="1852613" y="5243513"/>
          <p14:tracePt t="112168" x="1878013" y="5218113"/>
          <p14:tracePt t="112172" x="1914525" y="5194300"/>
          <p14:tracePt t="112182" x="1927225" y="5168900"/>
          <p14:tracePt t="112193" x="1952625" y="5143500"/>
          <p14:tracePt t="112198" x="2003425" y="5105400"/>
          <p14:tracePt t="112208" x="2027238" y="5105400"/>
          <p14:tracePt t="112212" x="2078038" y="5068888"/>
          <p14:tracePt t="112222" x="2152650" y="5030788"/>
          <p14:tracePt t="112232" x="2228850" y="4992688"/>
          <p14:tracePt t="112238" x="2278063" y="4968875"/>
          <p14:tracePt t="112248" x="2378075" y="4918075"/>
          <p14:tracePt t="112252" x="2452688" y="4879975"/>
          <p14:tracePt t="112262" x="2528888" y="4856163"/>
          <p14:tracePt t="112274" x="2616200" y="4856163"/>
          <p14:tracePt t="112278" x="2703513" y="4805363"/>
          <p14:tracePt t="112288" x="2754313" y="4779963"/>
          <p14:tracePt t="112294" x="2828925" y="4756150"/>
          <p14:tracePt t="112304" x="2903538" y="4743450"/>
          <p14:tracePt t="112314" x="2928938" y="4743450"/>
          <p14:tracePt t="112318" x="2979738" y="4718050"/>
          <p14:tracePt t="112328" x="3003550" y="4705350"/>
          <p14:tracePt t="112334" x="3016250" y="4705350"/>
          <p14:tracePt t="112344" x="3028950" y="4705350"/>
          <p14:tracePt t="112354" x="3054350" y="4692650"/>
          <p14:tracePt t="112420" x="3067050" y="4679950"/>
          <p14:tracePt t="112430" x="3092450" y="4679950"/>
          <p14:tracePt t="112444" x="3092450" y="4667250"/>
          <p14:tracePt t="112460" x="3092450" y="4656138"/>
          <p14:tracePt t="112464" x="3103563" y="4643438"/>
          <p14:tracePt t="112490" x="3116263" y="4630738"/>
          <p14:tracePt t="112504" x="3128963" y="4592638"/>
          <p14:tracePt t="112524" x="3141663" y="4579938"/>
          <p14:tracePt t="112546" x="3141663" y="4567238"/>
          <p14:tracePt t="112742" x="3141663" y="4579938"/>
          <p14:tracePt t="112752" x="3116263" y="4605338"/>
          <p14:tracePt t="112758" x="3116263" y="4618038"/>
          <p14:tracePt t="112768" x="3116263" y="4643438"/>
          <p14:tracePt t="112772" x="3103563" y="4656138"/>
          <p14:tracePt t="112782" x="3103563" y="4667250"/>
          <p14:tracePt t="112792" x="3103563" y="4679950"/>
          <p14:tracePt t="112798" x="3103563" y="4692650"/>
          <p14:tracePt t="112808" x="3092450" y="4692650"/>
          <p14:tracePt t="112812" x="3092450" y="4705350"/>
          <p14:tracePt t="112822" x="3092450" y="4718050"/>
          <p14:tracePt t="112838" x="3079750" y="4743450"/>
          <p14:tracePt t="112864" x="3079750" y="4756150"/>
          <p14:tracePt t="112878" x="3079750" y="4768850"/>
          <p14:tracePt t="112888" x="3079750" y="4792663"/>
          <p14:tracePt t="112895" x="3079750" y="4805363"/>
          <p14:tracePt t="112904" x="3079750" y="4818063"/>
          <p14:tracePt t="112908" x="3079750" y="4830763"/>
          <p14:tracePt t="112918" x="3079750" y="4843463"/>
          <p14:tracePt t="112934" x="3079750" y="4868863"/>
          <p14:tracePt t="112950" x="3079750" y="4892675"/>
          <p14:tracePt t="112961" x="3092450" y="4918075"/>
          <p14:tracePt t="112979" x="3128963" y="4943475"/>
          <p14:tracePt t="112984" x="3154363" y="4956175"/>
          <p14:tracePt t="112990" x="3179763" y="4968875"/>
          <p14:tracePt t="113000" x="3192463" y="4981575"/>
          <p14:tracePt t="113010" x="3228975" y="5005388"/>
          <p14:tracePt t="113014" x="3254375" y="5018088"/>
          <p14:tracePt t="113024" x="3305175" y="5043488"/>
          <p14:tracePt t="113030" x="3328988" y="5056188"/>
          <p14:tracePt t="113040" x="3367088" y="5068888"/>
          <p14:tracePt t="113050" x="3417888" y="5092700"/>
          <p14:tracePt t="113054" x="3454400" y="5092700"/>
          <p14:tracePt t="113064" x="3505200" y="5105400"/>
          <p14:tracePt t="113070" x="3517900" y="5105400"/>
          <p14:tracePt t="113080" x="3567113" y="5105400"/>
          <p14:tracePt t="113090" x="3605213" y="5105400"/>
          <p14:tracePt t="113096" x="3630613" y="5105400"/>
          <p14:tracePt t="113106" x="3692525" y="5105400"/>
          <p14:tracePt t="113111" x="3717925" y="5105400"/>
          <p14:tracePt t="113120" x="3779838" y="5092700"/>
          <p14:tracePt t="113130" x="3843338" y="5068888"/>
          <p14:tracePt t="113136" x="3867150" y="5056188"/>
          <p14:tracePt t="113146" x="3905250" y="5043488"/>
          <p14:tracePt t="113150" x="3930650" y="5030788"/>
          <p14:tracePt t="113160" x="3956050" y="5005388"/>
          <p14:tracePt t="113170" x="3979863" y="4992688"/>
          <p14:tracePt t="113177" x="3992563" y="4968875"/>
          <p14:tracePt t="113186" x="3992563" y="4956175"/>
          <p14:tracePt t="113192" x="3992563" y="4943475"/>
          <p14:tracePt t="113202" x="4005263" y="4918075"/>
          <p14:tracePt t="113212" x="4005263" y="4905375"/>
          <p14:tracePt t="113216" x="4005263" y="4879975"/>
          <p14:tracePt t="113227" x="4017963" y="4879975"/>
          <p14:tracePt t="113232" x="4017963" y="4868863"/>
          <p14:tracePt t="113242" x="4017963" y="4843463"/>
          <p14:tracePt t="113256" x="4017963" y="4818063"/>
          <p14:tracePt t="113272" x="4005263" y="4779963"/>
          <p14:tracePt t="113282" x="4005263" y="4768850"/>
          <p14:tracePt t="113292" x="3992563" y="4756150"/>
          <p14:tracePt t="113298" x="3979863" y="4743450"/>
          <p14:tracePt t="113308" x="3968750" y="4730750"/>
          <p14:tracePt t="113332" x="3956050" y="4718050"/>
          <p14:tracePt t="113352" x="3930650" y="4718050"/>
          <p14:tracePt t="113362" x="3917950" y="4705350"/>
          <p14:tracePt t="113372" x="3905250" y="4705350"/>
          <p14:tracePt t="113378" x="3892550" y="4705350"/>
          <p14:tracePt t="113392" x="3879850" y="4705350"/>
          <p14:tracePt t="113404" x="3867150" y="4705350"/>
          <p14:tracePt t="113428" x="3856038" y="4705350"/>
          <p14:tracePt t="113445" x="3843338" y="4705350"/>
          <p14:tracePt t="113454" x="3817938" y="4705350"/>
          <p14:tracePt t="113458" x="3805238" y="4705350"/>
          <p14:tracePt t="113474" x="3779838" y="4705350"/>
          <p14:tracePt t="113484" x="3767138" y="4705350"/>
          <p14:tracePt t="113495" x="3743325" y="4705350"/>
          <p14:tracePt t="113498" x="3717925" y="4705350"/>
          <p14:tracePt t="113508" x="3692525" y="4705350"/>
          <p14:tracePt t="113514" x="3679825" y="4705350"/>
          <p14:tracePt t="113524" x="3643313" y="4705350"/>
          <p14:tracePt t="113534" x="3617913" y="4705350"/>
          <p14:tracePt t="113538" x="3605213" y="4730750"/>
          <p14:tracePt t="113548" x="3592513" y="4743450"/>
          <p14:tracePt t="113554" x="3541713" y="4756150"/>
          <p14:tracePt t="113564" x="3530600" y="4779963"/>
          <p14:tracePt t="113574" x="3517900" y="4779963"/>
          <p14:tracePt t="113580" x="3505200" y="4818063"/>
          <p14:tracePt t="113595" x="3505200" y="4830763"/>
          <p14:tracePt t="113604" x="3505200" y="4856163"/>
          <p14:tracePt t="113614" x="3505200" y="4868863"/>
          <p14:tracePt t="113620" x="3505200" y="4892675"/>
          <p14:tracePt t="113630" x="3505200" y="4905375"/>
          <p14:tracePt t="113634" x="3505200" y="4930775"/>
          <p14:tracePt t="113656" x="3505200" y="4943475"/>
          <p14:tracePt t="113661" x="3505200" y="4956175"/>
          <p14:tracePt t="113676" x="3505200" y="4981575"/>
          <p14:tracePt t="113686" x="3517900" y="4981575"/>
          <p14:tracePt t="113696" x="3530600" y="4981575"/>
          <p14:tracePt t="113700" x="3541713" y="4981575"/>
          <p14:tracePt t="113792" x="3541713" y="4968875"/>
          <p14:tracePt t="113802" x="3517900" y="4918075"/>
          <p14:tracePt t="113806" x="3479800" y="4892675"/>
          <p14:tracePt t="113816" x="3417888" y="4856163"/>
          <p14:tracePt t="113822" x="3341688" y="4818063"/>
          <p14:tracePt t="113832" x="3241675" y="4779963"/>
          <p14:tracePt t="113842" x="3154363" y="4756150"/>
          <p14:tracePt t="113846" x="3079750" y="4743450"/>
          <p14:tracePt t="113856" x="3003550" y="4718050"/>
          <p14:tracePt t="113862" x="2954338" y="4705350"/>
          <p14:tracePt t="113872" x="2916238" y="4692650"/>
          <p14:tracePt t="113882" x="2890838" y="4679950"/>
          <p14:tracePt t="113888" x="2879725" y="4667250"/>
          <p14:tracePt t="113898" x="2867025" y="4656138"/>
          <p14:tracePt t="113902" x="2841625" y="4643438"/>
          <p14:tracePt t="113912" x="2816225" y="4605338"/>
          <p14:tracePt t="113922" x="2790825" y="4592638"/>
          <p14:tracePt t="113929" x="2767013" y="4543425"/>
          <p14:tracePt t="113938" x="2767013" y="4518025"/>
          <p14:tracePt t="113942" x="2741613" y="4467225"/>
          <p14:tracePt t="113963" x="2741613" y="4354513"/>
          <p14:tracePt t="113968" x="2741613" y="4267200"/>
          <p14:tracePt t="113979" x="2741613" y="4192588"/>
          <p14:tracePt t="113984" x="2741613" y="4154488"/>
          <p14:tracePt t="113995" x="2741613" y="4105275"/>
          <p14:tracePt t="114004" x="2741613" y="4067175"/>
          <p14:tracePt t="114008" x="2767013" y="4029075"/>
          <p14:tracePt t="114018" x="2767013" y="4017963"/>
          <p14:tracePt t="114024" x="2778125" y="3979863"/>
          <p14:tracePt t="114034" x="2790825" y="3967163"/>
          <p14:tracePt t="114058" x="2790825" y="3941763"/>
          <p14:tracePt t="114372" x="2803525" y="3941763"/>
          <p14:tracePt t="114376" x="2816225" y="3941763"/>
          <p14:tracePt t="114386" x="2828925" y="3954463"/>
          <p14:tracePt t="114458" x="2841625" y="3954463"/>
          <p14:tracePt t="114468" x="2854325" y="3954463"/>
          <p14:tracePt t="114478" x="2867025" y="3954463"/>
          <p14:tracePt t="114482" x="2890838" y="3954463"/>
          <p14:tracePt t="114492" x="2928938" y="3954463"/>
          <p14:tracePt t="114498" x="2967038" y="3954463"/>
          <p14:tracePt t="114508" x="3003550" y="3929063"/>
          <p14:tracePt t="114518" x="3028950" y="3916363"/>
          <p14:tracePt t="114522" x="3028950" y="3879850"/>
          <p14:tracePt t="114532" x="3041650" y="3867150"/>
          <p14:tracePt t="114538" x="3054350" y="3854450"/>
          <p14:tracePt t="114548" x="3054350" y="3829050"/>
          <p14:tracePt t="114558" x="3054350" y="3792538"/>
          <p14:tracePt t="114564" x="3054350" y="3779838"/>
          <p14:tracePt t="114588" x="3054350" y="3767138"/>
          <p14:tracePt t="114604" x="3041650" y="3767138"/>
          <p14:tracePt t="114614" x="2992438" y="3767138"/>
          <p14:tracePt t="114618" x="2916238" y="3803650"/>
          <p14:tracePt t="114629" x="2790825" y="3854450"/>
          <p14:tracePt t="114638" x="2654300" y="3929063"/>
          <p14:tracePt t="114644" x="2441575" y="4017963"/>
          <p14:tracePt t="114654" x="2278063" y="4129088"/>
          <p14:tracePt t="114658" x="2090738" y="4279900"/>
          <p14:tracePt t="114668" x="1939925" y="4418013"/>
          <p14:tracePt t="114679" x="1814513" y="4518025"/>
          <p14:tracePt t="114684" x="1714500" y="4605338"/>
          <p14:tracePt t="114694" x="1689100" y="4643438"/>
          <p14:tracePt t="114698" x="1677988" y="4667250"/>
          <p14:tracePt t="114708" x="1665288" y="4692650"/>
          <p14:tracePt t="114720" x="1652588" y="4718050"/>
          <p14:tracePt t="114724" x="1652588" y="4730750"/>
          <p14:tracePt t="114764" x="1652588" y="4743450"/>
          <p14:tracePt t="114780" x="1652588" y="4768850"/>
          <p14:tracePt t="114784" x="1652588" y="4779963"/>
          <p14:tracePt t="114804" x="1652588" y="4792663"/>
          <p14:tracePt t="114810" x="1652588" y="4805363"/>
          <p14:tracePt t="114936" x="1652588" y="4818063"/>
          <p14:tracePt t="114986" x="1652588" y="4830763"/>
          <p14:tracePt t="114992" x="1652588" y="4843463"/>
          <p14:tracePt t="115002" x="1677988" y="4856163"/>
          <p14:tracePt t="115012" x="1677988" y="4868863"/>
          <p14:tracePt t="115016" x="1701800" y="4879975"/>
          <p14:tracePt t="115026" x="1727200" y="4905375"/>
          <p14:tracePt t="115032" x="1727200" y="4918075"/>
          <p14:tracePt t="115042" x="1752600" y="4930775"/>
          <p14:tracePt t="115052" x="1752600" y="4943475"/>
          <p14:tracePt t="115068" x="1778000" y="4956175"/>
          <p14:tracePt t="115072" x="1790700" y="4968875"/>
          <p14:tracePt t="115098" x="1814513" y="4968875"/>
          <p14:tracePt t="115112" x="1814513" y="4981575"/>
          <p14:tracePt t="115122" x="1827213" y="4981575"/>
          <p14:tracePt t="115168" x="1839913" y="4981575"/>
          <p14:tracePt t="115224" x="1852613" y="4992688"/>
          <p14:tracePt t="115436" x="1852613" y="5005388"/>
          <p14:tracePt t="115447" x="1865313" y="5005388"/>
          <p14:tracePt t="115460" x="1890713" y="4992688"/>
          <p14:tracePt t="115466" x="1939925" y="4992688"/>
          <p14:tracePt t="115476" x="1965325" y="4992688"/>
          <p14:tracePt t="115486" x="1990725" y="4992688"/>
          <p14:tracePt t="115490" x="2027238" y="4992688"/>
          <p14:tracePt t="115500" x="2052638" y="4992688"/>
          <p14:tracePt t="115516" x="2078038" y="4992688"/>
          <p14:tracePt t="115526" x="2103438" y="4992688"/>
          <p14:tracePt t="115532" x="2127250" y="4992688"/>
          <p14:tracePt t="115542" x="2139950" y="4992688"/>
          <p14:tracePt t="115546" x="2152650" y="4992688"/>
          <p14:tracePt t="115556" x="2178050" y="4992688"/>
          <p14:tracePt t="115572" x="2190750" y="4992688"/>
          <p14:tracePt t="115582" x="2203450" y="4992688"/>
          <p14:tracePt t="115588" x="2216150" y="4992688"/>
          <p14:tracePt t="115598" x="2228850" y="4992688"/>
          <p14:tracePt t="115608" x="2239963" y="4992688"/>
          <p14:tracePt t="115628" x="2265363" y="4992688"/>
          <p14:tracePt t="115652" x="2278063" y="4992688"/>
          <p14:tracePt t="115668" x="2290763" y="4992688"/>
          <p14:tracePt t="115688" x="2303463" y="4992688"/>
          <p14:tracePt t="115692" x="2316163" y="4981575"/>
          <p14:tracePt t="115734" x="2328863" y="4981575"/>
          <p14:tracePt t="115768" x="2352675" y="4981575"/>
          <p14:tracePt t="115794" x="2365375" y="4981575"/>
          <p14:tracePt t="115804" x="2378075" y="4981575"/>
          <p14:tracePt t="115814" x="2390775" y="4981575"/>
          <p14:tracePt t="115820" x="2390775" y="4968875"/>
          <p14:tracePt t="115828" x="2416175" y="4968875"/>
          <p14:tracePt t="115834" x="2428875" y="4968875"/>
          <p14:tracePt t="115844" x="2452688" y="4968875"/>
          <p14:tracePt t="115854" x="2465388" y="4968875"/>
          <p14:tracePt t="115860" x="2465388" y="4956175"/>
          <p14:tracePt t="115870" x="2490788" y="4956175"/>
          <p14:tracePt t="115874" x="2516188" y="4956175"/>
          <p14:tracePt t="115884" x="2541588" y="4956175"/>
          <p14:tracePt t="115900" x="2565400" y="4943475"/>
          <p14:tracePt t="115910" x="2590800" y="4943475"/>
          <p14:tracePt t="115924" x="2616200" y="4943475"/>
          <p14:tracePt t="115934" x="2654300" y="4918075"/>
          <p14:tracePt t="115940" x="2667000" y="4918075"/>
          <p14:tracePt t="115950" x="2678113" y="4918075"/>
          <p14:tracePt t="115966" x="2690813" y="4918075"/>
          <p14:tracePt t="115981" x="2690813" y="4905375"/>
          <p14:tracePt t="116000" x="2703513" y="4905375"/>
          <p14:tracePt t="116566" x="2716213" y="4905375"/>
          <p14:tracePt t="116908" x="2741613" y="4918075"/>
          <p14:tracePt t="116914" x="2754313" y="4918075"/>
          <p14:tracePt t="116924" x="2790825" y="4918075"/>
          <p14:tracePt t="116934" x="2841625" y="4918075"/>
          <p14:tracePt t="116938" x="2867025" y="4918075"/>
          <p14:tracePt t="116949" x="2903538" y="4918075"/>
          <p14:tracePt t="116954" x="2941638" y="4918075"/>
          <p14:tracePt t="116967" x="2967038" y="4918075"/>
          <p14:tracePt t="116974" x="2992438" y="4918075"/>
          <p14:tracePt t="116978" x="3028950" y="4918075"/>
          <p14:tracePt t="116988" x="3041650" y="4905375"/>
          <p14:tracePt t="116994" x="3067050" y="4905375"/>
          <p14:tracePt t="117005" x="3103563" y="4892675"/>
          <p14:tracePt t="117020" x="3116263" y="4892675"/>
          <p14:tracePt t="117034" x="3128963" y="4892675"/>
          <p14:tracePt t="117054" x="3141663" y="4879975"/>
          <p14:tracePt t="117104" x="3154363" y="4879975"/>
          <p14:tracePt t="117120" x="3167063" y="4879975"/>
          <p14:tracePt t="117140" x="3179763" y="4879975"/>
          <p14:tracePt t="117156" x="3192463" y="4879975"/>
          <p14:tracePt t="117160" x="3205163" y="4879975"/>
          <p14:tracePt t="117170" x="3228975" y="4879975"/>
          <p14:tracePt t="117180" x="3267075" y="4879975"/>
          <p14:tracePt t="117186" x="3292475" y="4879975"/>
          <p14:tracePt t="117196" x="3317875" y="4879975"/>
          <p14:tracePt t="117200" x="3341688" y="4879975"/>
          <p14:tracePt t="117210" x="3367088" y="4879975"/>
          <p14:tracePt t="117220" x="3405188" y="4879975"/>
          <p14:tracePt t="117226" x="3417888" y="4879975"/>
          <p14:tracePt t="117240" x="3441700" y="4879975"/>
          <p14:tracePt t="117252" x="3467100" y="4879975"/>
          <p14:tracePt t="117262" x="3492500" y="4879975"/>
          <p14:tracePt t="117266" x="3517900" y="4879975"/>
          <p14:tracePt t="117276" x="3530600" y="4868863"/>
          <p14:tracePt t="117282" x="3554413" y="4868863"/>
          <p14:tracePt t="117292" x="3567113" y="4856163"/>
          <p14:tracePt t="117302" x="3592513" y="4856163"/>
          <p14:tracePt t="117306" x="3630613" y="4843463"/>
          <p14:tracePt t="117316" x="3654425" y="4843463"/>
          <p14:tracePt t="117322" x="3679825" y="4843463"/>
          <p14:tracePt t="117333" x="3705225" y="4843463"/>
          <p14:tracePt t="117349" x="3730625" y="4830763"/>
          <p14:tracePt t="117362" x="3756025" y="4830763"/>
          <p14:tracePt t="117372" x="3779838" y="4830763"/>
          <p14:tracePt t="117388" x="3817938" y="4818063"/>
          <p14:tracePt t="117399" x="3867150" y="4818063"/>
          <p14:tracePt t="117402" x="3892550" y="4818063"/>
          <p14:tracePt t="117412" x="3943350" y="4818063"/>
          <p14:tracePt t="117422" x="3979863" y="4818063"/>
          <p14:tracePt t="117428" x="4030663" y="4818063"/>
          <p14:tracePt t="117438" x="4056063" y="4818063"/>
          <p14:tracePt t="117442" x="4068763" y="4818063"/>
          <p14:tracePt t="117452" x="4081463" y="4818063"/>
          <p14:tracePt t="117468" x="4092575" y="4818063"/>
          <p14:tracePt t="117484" x="4105275" y="4818063"/>
          <p14:tracePt t="117504" x="4105275" y="4805363"/>
          <p14:tracePt t="117518" x="4130675" y="4805363"/>
          <p14:tracePt t="117544" x="4143375" y="4805363"/>
          <p14:tracePt t="117564" x="4156075" y="4805363"/>
          <p14:tracePt t="117686" x="4168775" y="4792663"/>
          <p14:tracePt t="117720" x="4156075" y="4768850"/>
          <p14:tracePt t="117726" x="4143375" y="4756150"/>
          <p14:tracePt t="117736" x="4092575" y="4743450"/>
          <p14:tracePt t="117740" x="4056063" y="4730750"/>
          <p14:tracePt t="117750" x="4017963" y="4705350"/>
          <p14:tracePt t="117760" x="3956050" y="4692650"/>
          <p14:tracePt t="117767" x="3930650" y="4667250"/>
          <p14:tracePt t="117776" x="3892550" y="4643438"/>
          <p14:tracePt t="117783" x="3856038" y="4630738"/>
          <p14:tracePt t="117792" x="3843338" y="4618038"/>
          <p14:tracePt t="117802" x="3817938" y="4618038"/>
          <p14:tracePt t="117806" x="3779838" y="4592638"/>
          <p14:tracePt t="117817" x="3756025" y="4592638"/>
          <p14:tracePt t="117822" x="3743325" y="4579938"/>
          <p14:tracePt t="117833" x="3730625" y="4579938"/>
          <p14:tracePt t="117842" x="3717925" y="4579938"/>
          <p14:tracePt t="117856" x="3692525" y="4579938"/>
          <p14:tracePt t="117872" x="3667125" y="4579938"/>
          <p14:tracePt t="117883" x="3654425" y="4579938"/>
          <p14:tracePt t="117896" x="3643313" y="4592638"/>
          <p14:tracePt t="117902" x="3630613" y="4618038"/>
          <p14:tracePt t="117912" x="3630613" y="4630738"/>
          <p14:tracePt t="117922" x="3617913" y="4656138"/>
          <p14:tracePt t="117926" x="3605213" y="4679950"/>
          <p14:tracePt t="117936" x="3592513" y="4718050"/>
          <p14:tracePt t="117942" x="3592513" y="4730750"/>
          <p14:tracePt t="117952" x="3579813" y="4768850"/>
          <p14:tracePt t="117968" x="3579813" y="4779963"/>
          <p14:tracePt t="117978" x="3579813" y="4805363"/>
          <p14:tracePt t="117992" x="3579813" y="4830763"/>
          <p14:tracePt t="118002" x="3605213" y="4856163"/>
          <p14:tracePt t="118018" x="3630613" y="4879975"/>
          <p14:tracePt t="118022" x="3643313" y="4892675"/>
          <p14:tracePt t="118033" x="3654425" y="4892675"/>
          <p14:tracePt t="118044" x="3667125" y="4905375"/>
          <p14:tracePt t="118050" x="3692525" y="4905375"/>
          <p14:tracePt t="118064" x="3717925" y="4905375"/>
          <p14:tracePt t="118074" x="3730625" y="4905375"/>
          <p14:tracePt t="118084" x="3756025" y="4905375"/>
          <p14:tracePt t="118088" x="3805238" y="4879975"/>
          <p14:tracePt t="118099" x="3817938" y="4856163"/>
          <p14:tracePt t="118104" x="3817938" y="4830763"/>
          <p14:tracePt t="118114" x="3830638" y="4818063"/>
          <p14:tracePt t="118124" x="3843338" y="4779963"/>
          <p14:tracePt t="118130" x="3843338" y="4743450"/>
          <p14:tracePt t="118138" x="3843338" y="4718050"/>
          <p14:tracePt t="118144" x="3843338" y="4692650"/>
          <p14:tracePt t="118154" x="3843338" y="4679950"/>
          <p14:tracePt t="118170" x="3843338" y="4667250"/>
          <p14:tracePt t="118224" x="3843338" y="4679950"/>
          <p14:tracePt t="118230" x="3843338" y="4705350"/>
          <p14:tracePt t="118240" x="3805238" y="4756150"/>
          <p14:tracePt t="118246" x="3756025" y="4818063"/>
          <p14:tracePt t="118254" x="3743325" y="4856163"/>
          <p14:tracePt t="118267" x="3717925" y="4879975"/>
          <p14:tracePt t="118270" x="3705225" y="4905375"/>
          <p14:tracePt t="118280" x="3679825" y="4943475"/>
          <p14:tracePt t="118286" x="3679825" y="4956175"/>
          <p14:tracePt t="118306" x="3679825" y="4968875"/>
          <p14:tracePt t="118310" x="3679825" y="4981575"/>
          <p14:tracePt t="118326" x="3679825" y="5005388"/>
          <p14:tracePt t="118336" x="3679825" y="5030788"/>
          <p14:tracePt t="118346" x="3692525" y="5043488"/>
          <p14:tracePt t="118360" x="3717925" y="5056188"/>
          <p14:tracePt t="118367" x="3743325" y="5068888"/>
          <p14:tracePt t="118376" x="3756025" y="5068888"/>
          <p14:tracePt t="118386" x="3767138" y="5081588"/>
          <p14:tracePt t="118402" x="3792538" y="5092700"/>
          <p14:tracePt t="118406" x="3817938" y="5092700"/>
          <p14:tracePt t="118417" x="3867150" y="5092700"/>
          <p14:tracePt t="118426" x="3892550" y="5092700"/>
          <p14:tracePt t="118432" x="3930650" y="5092700"/>
          <p14:tracePt t="118442" x="3956050" y="5092700"/>
          <p14:tracePt t="118446" x="3979863" y="5092700"/>
          <p14:tracePt t="118456" x="4005263" y="5092700"/>
          <p14:tracePt t="118467" x="4017963" y="5081588"/>
          <p14:tracePt t="118472" x="4043363" y="5081588"/>
          <p14:tracePt t="118483" x="4068763" y="5081588"/>
          <p14:tracePt t="118486" x="4092575" y="5068888"/>
          <p14:tracePt t="118498" x="4105275" y="5068888"/>
          <p14:tracePt t="118542" x="4117975" y="5056188"/>
          <p14:tracePt t="119738" x="4105275" y="5056188"/>
          <p14:tracePt t="120650" x="4092575" y="5056188"/>
          <p14:tracePt t="120660" x="4068763" y="5056188"/>
          <p14:tracePt t="120686" x="4068763" y="5043488"/>
          <p14:tracePt t="120726" x="4056063" y="5043488"/>
          <p14:tracePt t="120858" x="4043363" y="5043488"/>
          <p14:tracePt t="120878" x="4030663" y="5043488"/>
          <p14:tracePt t="120942" x="4017963" y="5043488"/>
          <p14:tracePt t="120998" x="4005263" y="5043488"/>
          <p14:tracePt t="121887" x="3992563" y="5043488"/>
          <p14:tracePt t="124918" x="4030663" y="5018088"/>
          <p14:tracePt t="124928" x="4092575" y="4981575"/>
          <p14:tracePt t="124934" x="4181475" y="4968875"/>
          <p14:tracePt t="124942" x="4281488" y="4930775"/>
          <p14:tracePt t="124948" x="4381500" y="4905375"/>
          <p14:tracePt t="124958" x="4468813" y="4892675"/>
          <p14:tracePt t="124968" x="4594225" y="4856163"/>
          <p14:tracePt t="124974" x="4643438" y="4856163"/>
          <p14:tracePt t="124984" x="4694238" y="4856163"/>
          <p14:tracePt t="124989" x="4719638" y="4856163"/>
          <p14:tracePt t="124998" x="4743450" y="4856163"/>
          <p14:tracePt t="125014" x="4768850" y="4868863"/>
          <p14:tracePt t="125024" x="4768850" y="4879975"/>
          <p14:tracePt t="125028" x="4781550" y="4892675"/>
          <p14:tracePt t="125048" x="4781550" y="4918075"/>
          <p14:tracePt t="125054" x="4781550" y="4943475"/>
          <p14:tracePt t="125068" x="4781550" y="4956175"/>
          <p14:tracePt t="125078" x="4781550" y="4968875"/>
          <p14:tracePt t="125090" x="4781550" y="4992688"/>
          <p14:tracePt t="125094" x="4781550" y="5005388"/>
          <p14:tracePt t="125104" x="4768850" y="5005388"/>
          <p14:tracePt t="125110" x="4756150" y="5018088"/>
          <p14:tracePt t="125120" x="4743450" y="5018088"/>
          <p14:tracePt t="125154" x="4719638" y="5018088"/>
          <p14:tracePt t="125170" x="4706938" y="5018088"/>
          <p14:tracePt t="125180" x="4694238" y="5018088"/>
          <p14:tracePt t="125191" x="4668838" y="5018088"/>
          <p14:tracePt t="125194" x="4630738" y="5018088"/>
          <p14:tracePt t="125207" x="4594225" y="4992688"/>
          <p14:tracePt t="125210" x="4530725" y="4992688"/>
          <p14:tracePt t="125220" x="4518025" y="4992688"/>
          <p14:tracePt t="125230" x="4468813" y="4968875"/>
          <p14:tracePt t="125236" x="4430713" y="4968875"/>
          <p14:tracePt t="125246" x="4406900" y="4956175"/>
          <p14:tracePt t="125250" x="4368800" y="4943475"/>
          <p14:tracePt t="125260" x="4318000" y="4943475"/>
          <p14:tracePt t="125270" x="4294188" y="4943475"/>
          <p14:tracePt t="125276" x="4230688" y="4943475"/>
          <p14:tracePt t="125286" x="4192588" y="4943475"/>
          <p14:tracePt t="125292" x="4143375" y="4943475"/>
          <p14:tracePt t="125302" x="4105275" y="4943475"/>
          <p14:tracePt t="125312" x="4092575" y="4943475"/>
          <p14:tracePt t="125316" x="4068763" y="4943475"/>
          <p14:tracePt t="125326" x="4056063" y="4943475"/>
          <p14:tracePt t="125332" x="4043363" y="4943475"/>
          <p14:tracePt t="125382" x="4030663" y="4943475"/>
          <p14:tracePt t="125442" x="4030663" y="4956175"/>
          <p14:tracePt t="125452" x="4043363" y="4956175"/>
          <p14:tracePt t="125468" x="4068763" y="4956175"/>
          <p14:tracePt t="125478" x="4092575" y="4943475"/>
          <p14:tracePt t="125482" x="4143375" y="4930775"/>
          <p14:tracePt t="125492" x="4168775" y="4892675"/>
          <p14:tracePt t="125498" x="4181475" y="4879975"/>
          <p14:tracePt t="125508" x="4192588" y="4868863"/>
          <p14:tracePt t="125518" x="4192588" y="4856163"/>
          <p14:tracePt t="125539" x="4192588" y="4830763"/>
          <p14:tracePt t="125548" x="4192588" y="4805363"/>
          <p14:tracePt t="125574" x="4192588" y="4792663"/>
          <p14:tracePt t="125584" x="4192588" y="4779963"/>
          <p14:tracePt t="125588" x="4181475" y="4779963"/>
          <p14:tracePt t="125598" x="4156075" y="4779963"/>
          <p14:tracePt t="125608" x="4117975" y="4779963"/>
          <p14:tracePt t="125614" x="4068763" y="4779963"/>
          <p14:tracePt t="125625" x="4005263" y="4805363"/>
          <p14:tracePt t="125628" x="3943350" y="4830763"/>
          <p14:tracePt t="125638" x="3879850" y="4856163"/>
          <p14:tracePt t="125648" x="3779838" y="4892675"/>
          <p14:tracePt t="125654" x="3730625" y="4918075"/>
          <p14:tracePt t="125664" x="3679825" y="4943475"/>
          <p14:tracePt t="125668" x="3643313" y="4956175"/>
          <p14:tracePt t="125680" x="3605213" y="4968875"/>
          <p14:tracePt t="125691" x="3579813" y="4981575"/>
          <p14:tracePt t="125704" x="3567113" y="4981575"/>
          <p14:tracePt t="125780" x="3554413" y="4992688"/>
          <p14:tracePt t="125800" x="3554413" y="5005388"/>
          <p14:tracePt t="125810" x="3554413" y="5043488"/>
          <p14:tracePt t="125820" x="3554413" y="5068888"/>
          <p14:tracePt t="125826" x="3554413" y="5092700"/>
          <p14:tracePt t="125836" x="3554413" y="5130800"/>
          <p14:tracePt t="125841" x="3554413" y="5156200"/>
          <p14:tracePt t="125850" x="3554413" y="5194300"/>
          <p14:tracePt t="125860" x="3592513" y="5243513"/>
          <p14:tracePt t="125866" x="3617913" y="5256213"/>
          <p14:tracePt t="125876" x="3667125" y="5294313"/>
          <p14:tracePt t="125880" x="3730625" y="5305425"/>
          <p14:tracePt t="125891" x="3767138" y="5318125"/>
          <p14:tracePt t="125900" x="3817938" y="5343525"/>
          <p14:tracePt t="125906" x="3892550" y="5356225"/>
          <p14:tracePt t="125916" x="3968750" y="5381625"/>
          <p14:tracePt t="125923" x="4017963" y="5381625"/>
          <p14:tracePt t="125932" x="4068763" y="5381625"/>
          <p14:tracePt t="125942" x="4130675" y="5381625"/>
          <p14:tracePt t="125948" x="4205288" y="5381625"/>
          <p14:tracePt t="125959" x="4268788" y="5381625"/>
          <p14:tracePt t="125962" x="4356100" y="5381625"/>
          <p14:tracePt t="125973" x="4406900" y="5381625"/>
          <p14:tracePt t="125978" x="4481513" y="5381625"/>
          <p14:tracePt t="125988" x="4530725" y="5381625"/>
          <p14:tracePt t="125998" x="4556125" y="5381625"/>
          <p14:tracePt t="126004" x="4581525" y="5381625"/>
          <p14:tracePt t="126054" x="4594225" y="5381625"/>
          <p14:tracePt t="126064" x="4606925" y="5381625"/>
          <p14:tracePt t="126180" x="4594225" y="5407025"/>
          <p14:tracePt t="126184" x="4530725" y="5418138"/>
          <p14:tracePt t="126194" x="4430713" y="5443538"/>
          <p14:tracePt t="126200" x="4294188" y="5443538"/>
          <p14:tracePt t="126210" x="4181475" y="5443538"/>
          <p14:tracePt t="126220" x="4030663" y="5443538"/>
          <p14:tracePt t="126225" x="3917950" y="5443538"/>
          <p14:tracePt t="126234" x="3779838" y="5443538"/>
          <p14:tracePt t="126241" x="3717925" y="5443538"/>
          <p14:tracePt t="126250" x="3643313" y="5443538"/>
          <p14:tracePt t="126260" x="3554413" y="5418138"/>
          <p14:tracePt t="126266" x="3492500" y="5418138"/>
          <p14:tracePt t="126276" x="3429000" y="5407025"/>
          <p14:tracePt t="126280" x="3367088" y="5407025"/>
          <p14:tracePt t="126291" x="3328988" y="5407025"/>
          <p14:tracePt t="126300" x="3292475" y="5381625"/>
          <p14:tracePt t="126307" x="3216275" y="5381625"/>
          <p14:tracePt t="126316" x="3192463" y="5381625"/>
          <p14:tracePt t="126320" x="3154363" y="5381625"/>
          <p14:tracePt t="126330" x="3092450" y="5381625"/>
          <p14:tracePt t="126342" x="3041650" y="5381625"/>
          <p14:tracePt t="126346" x="3003550" y="5381625"/>
          <p14:tracePt t="126357" x="2979738" y="5381625"/>
          <p14:tracePt t="126362" x="2954338" y="5381625"/>
          <p14:tracePt t="126372" x="2928938" y="5381625"/>
          <p14:tracePt t="126774" x="2903538" y="5381625"/>
          <p14:tracePt t="126800" x="2879725" y="5381625"/>
          <p14:tracePt t="126860" x="2867025" y="5381625"/>
          <p14:tracePt t="127006" x="2867025" y="5394325"/>
          <p14:tracePt t="127016" x="2879725" y="5394325"/>
          <p14:tracePt t="127022" x="2903538" y="5394325"/>
          <p14:tracePt t="127032" x="2916238" y="5394325"/>
          <p14:tracePt t="127043" x="2954338" y="5394325"/>
          <p14:tracePt t="127048" x="2967038" y="5394325"/>
          <p14:tracePt t="127059" x="2979738" y="5394325"/>
          <p14:tracePt t="127062" x="3003550" y="5394325"/>
          <p14:tracePt t="127082" x="3016250" y="5394325"/>
          <p14:tracePt t="127152" x="3028950" y="5394325"/>
          <p14:tracePt t="127758" x="3041650" y="5394325"/>
          <p14:tracePt t="127775" x="3054350" y="5394325"/>
          <p14:tracePt t="127809" x="3079750" y="5394325"/>
          <p14:tracePt t="127814" x="3103563" y="5394325"/>
          <p14:tracePt t="127834" x="3128963" y="5394325"/>
          <p14:tracePt t="127838" x="3154363" y="5394325"/>
          <p14:tracePt t="127850" x="3179763" y="5394325"/>
          <p14:tracePt t="127854" x="3216275" y="5394325"/>
          <p14:tracePt t="127864" x="3267075" y="5394325"/>
          <p14:tracePt t="127875" x="3305175" y="5394325"/>
          <p14:tracePt t="127880" x="3354388" y="5407025"/>
          <p14:tracePt t="127890" x="3417888" y="5430838"/>
          <p14:tracePt t="127894" x="3505200" y="5456238"/>
          <p14:tracePt t="127904" x="3617913" y="5481638"/>
          <p14:tracePt t="127914" x="3743325" y="5494338"/>
          <p14:tracePt t="127920" x="3867150" y="5518150"/>
          <p14:tracePt t="127930" x="4017963" y="5543550"/>
          <p14:tracePt t="127934" x="4168775" y="5556250"/>
          <p14:tracePt t="127944" x="4318000" y="5556250"/>
          <p14:tracePt t="127954" x="4443413" y="5607050"/>
          <p14:tracePt t="127961" x="4556125" y="5607050"/>
          <p14:tracePt t="127977" x="4706938" y="5607050"/>
          <p14:tracePt t="127986" x="4794250" y="5607050"/>
          <p14:tracePt t="127996" x="4819650" y="5607050"/>
          <p14:tracePt t="128000" x="4832350" y="5607050"/>
          <p14:tracePt t="128027" x="4843463" y="5607050"/>
          <p14:tracePt t="128050" x="4868863" y="5607050"/>
          <p14:tracePt t="128056" x="4906963" y="5607050"/>
          <p14:tracePt t="128066" x="4956175" y="5594350"/>
          <p14:tracePt t="128077" x="5045075" y="5556250"/>
          <p14:tracePt t="128082" x="5181600" y="5518150"/>
          <p14:tracePt t="128092" x="5319713" y="5468938"/>
          <p14:tracePt t="128096" x="5495925" y="5394325"/>
          <p14:tracePt t="128106" x="5708650" y="5318125"/>
          <p14:tracePt t="128116" x="5983288" y="5243513"/>
          <p14:tracePt t="128122" x="6283325" y="5168900"/>
          <p14:tracePt t="128132" x="6572250" y="5130800"/>
          <p14:tracePt t="128136" x="6808788" y="5081588"/>
          <p14:tracePt t="128146" x="7021513" y="5068888"/>
          <p14:tracePt t="128156" x="7246938" y="5030788"/>
          <p14:tracePt t="128162" x="7410450" y="4992688"/>
          <p14:tracePt t="128172" x="7572375" y="4943475"/>
          <p14:tracePt t="128178" x="7697788" y="4930775"/>
          <p14:tracePt t="128188" x="7797800" y="4892675"/>
          <p14:tracePt t="128198" x="7861300" y="4868863"/>
          <p14:tracePt t="128202" x="7961313" y="4856163"/>
          <p14:tracePt t="128212" x="7986713" y="4856163"/>
          <p14:tracePt t="128218" x="7999413" y="4856163"/>
          <p14:tracePt t="128238" x="8010525" y="4856163"/>
          <p14:tracePt t="128242" x="8010525" y="4843463"/>
          <p14:tracePt t="128278" x="8023225" y="4843463"/>
          <p14:tracePt t="128294" x="8035925" y="4818063"/>
          <p14:tracePt t="128304" x="8048625" y="4818063"/>
          <p14:tracePt t="128310" x="8048625" y="4805363"/>
          <p14:tracePt t="128318" x="8048625" y="4779963"/>
          <p14:tracePt t="128334" x="8048625" y="4730750"/>
          <p14:tracePt t="128344" x="8074025" y="4705350"/>
          <p14:tracePt t="128348" x="8074025" y="4679950"/>
          <p14:tracePt t="128359" x="8074025" y="4643438"/>
          <p14:tracePt t="128368" x="8074025" y="4592638"/>
          <p14:tracePt t="128374" x="8074025" y="4518025"/>
          <p14:tracePt t="128384" x="8074025" y="4479925"/>
          <p14:tracePt t="128388" x="8074025" y="4430713"/>
          <p14:tracePt t="128398" x="8074025" y="4392613"/>
          <p14:tracePt t="128410" x="8074025" y="4367213"/>
          <p14:tracePt t="128424" x="8074025" y="4318000"/>
          <p14:tracePt t="128438" x="8074025" y="4305300"/>
          <p14:tracePt t="128448" x="8061325" y="4279900"/>
          <p14:tracePt t="128470" x="8048625" y="4254500"/>
          <p14:tracePt t="128626" x="8035925" y="4279900"/>
          <p14:tracePt t="128642" x="8023225" y="4305300"/>
          <p14:tracePt t="128656" x="8023225" y="4330700"/>
          <p14:tracePt t="128666" x="8023225" y="4341813"/>
          <p14:tracePt t="128672" x="8010525" y="4341813"/>
          <p14:tracePt t="128682" x="8010525" y="4354513"/>
          <p14:tracePt t="128693" x="7999413" y="4367213"/>
          <p14:tracePt t="128706" x="7999413" y="4392613"/>
          <p14:tracePt t="128712" x="7986713" y="4392613"/>
          <p14:tracePt t="128732" x="7986713" y="4405313"/>
          <p14:tracePt t="128752" x="7986713" y="4418013"/>
          <p14:tracePt t="128762" x="7974013" y="4418013"/>
          <p14:tracePt t="128852" x="7961313" y="4418013"/>
          <p14:tracePt t="129020" x="7948613" y="4418013"/>
          <p14:tracePt t="129090" x="7948613" y="4430713"/>
          <p14:tracePt t="129222" x="7923213" y="4430713"/>
          <p14:tracePt t="129326" x="7910513" y="4443413"/>
          <p14:tracePt t="129398" x="7910513" y="4454525"/>
          <p14:tracePt t="129408" x="7910513" y="4467225"/>
          <p14:tracePt t="129412" x="7910513" y="4479925"/>
          <p14:tracePt t="129422" x="7910513" y="4492625"/>
          <p14:tracePt t="129438" x="7910513" y="4505325"/>
          <p14:tracePt t="129472" x="7910513" y="4530725"/>
          <p14:tracePt t="130664" x="7897813" y="4530725"/>
          <p14:tracePt t="130668" x="7848600" y="4543425"/>
          <p14:tracePt t="130678" x="7710488" y="4567238"/>
          <p14:tracePt t="130684" x="7572375" y="4605338"/>
          <p14:tracePt t="130695" x="7423150" y="4656138"/>
          <p14:tracePt t="130704" x="7246938" y="4705350"/>
          <p14:tracePt t="130708" x="7046913" y="4756150"/>
          <p14:tracePt t="130718" x="6772275" y="4856163"/>
          <p14:tracePt t="130724" x="6584950" y="4905375"/>
          <p14:tracePt t="130734" x="6370638" y="4992688"/>
          <p14:tracePt t="130745" x="6083300" y="5130800"/>
          <p14:tracePt t="130750" x="5795963" y="5243513"/>
          <p14:tracePt t="130760" x="5483225" y="5381625"/>
          <p14:tracePt t="130764" x="5170488" y="5481638"/>
          <p14:tracePt t="130774" x="4932363" y="5530850"/>
          <p14:tracePt t="130784" x="4781550" y="5568950"/>
          <p14:tracePt t="130790" x="4606925" y="5630863"/>
          <p14:tracePt t="130800" x="4494213" y="5681663"/>
          <p14:tracePt t="130804" x="4368800" y="5719763"/>
          <p14:tracePt t="130816" x="4243388" y="5781675"/>
          <p14:tracePt t="130826" x="4143375" y="5819775"/>
          <p14:tracePt t="130830" x="4056063" y="5843588"/>
          <p14:tracePt t="130840" x="3979863" y="5856288"/>
          <p14:tracePt t="130847" x="3956050" y="5868988"/>
          <p14:tracePt t="130856" x="3943350" y="5868988"/>
          <p14:tracePt t="130946" x="3930650" y="5868988"/>
          <p14:tracePt t="130950" x="3917950" y="5868988"/>
          <p14:tracePt t="130963" x="3892550" y="5868988"/>
          <p14:tracePt t="130966" x="3867150" y="5819775"/>
          <p14:tracePt t="130976" x="3830638" y="5768975"/>
          <p14:tracePt t="130986" x="3805238" y="5694363"/>
          <p14:tracePt t="130992" x="3805238" y="5656263"/>
          <p14:tracePt t="131002" x="3779838" y="5607050"/>
          <p14:tracePt t="131006" x="3767138" y="5530850"/>
          <p14:tracePt t="131016" x="3730625" y="5494338"/>
          <p14:tracePt t="131026" x="3730625" y="5456238"/>
          <p14:tracePt t="131032" x="3730625" y="5407025"/>
          <p14:tracePt t="131042" x="3717925" y="5394325"/>
          <p14:tracePt t="131047" x="3717925" y="5381625"/>
          <p14:tracePt t="131056" x="3717925" y="5356225"/>
          <p14:tracePt t="131068" x="3717925" y="5330825"/>
          <p14:tracePt t="131082" x="3717925" y="5318125"/>
          <p14:tracePt t="131088" x="3717925" y="5281613"/>
          <p14:tracePt t="131108" x="3717925" y="5256213"/>
          <p14:tracePt t="131113" x="3717925" y="5243513"/>
          <p14:tracePt t="131122" x="3717925" y="5230813"/>
          <p14:tracePt t="131129" x="3717925" y="5194300"/>
          <p14:tracePt t="131138" x="3717925" y="5168900"/>
          <p14:tracePt t="131148" x="3717925" y="5156200"/>
          <p14:tracePt t="131152" x="3730625" y="5130800"/>
          <p14:tracePt t="131163" x="3730625" y="5105400"/>
          <p14:tracePt t="131179" x="3730625" y="5092700"/>
          <p14:tracePt t="131188" x="3730625" y="5081588"/>
          <p14:tracePt t="131192" x="3730625" y="5068888"/>
          <p14:tracePt t="131202" x="3730625" y="5056188"/>
          <p14:tracePt t="131208" x="3756025" y="5043488"/>
          <p14:tracePt t="131218" x="3756025" y="5030788"/>
          <p14:tracePt t="131229" x="3767138" y="5005388"/>
          <p14:tracePt t="131234" x="3779838" y="5005388"/>
          <p14:tracePt t="131244" x="3805238" y="4981575"/>
          <p14:tracePt t="131248" x="3805238" y="4968875"/>
          <p14:tracePt t="131258" x="3817938" y="4943475"/>
          <p14:tracePt t="131268" x="3830638" y="4930775"/>
          <p14:tracePt t="131274" x="3856038" y="4905375"/>
          <p14:tracePt t="131284" x="3879850" y="4905375"/>
          <p14:tracePt t="131290" x="3905250" y="4868863"/>
          <p14:tracePt t="131300" x="3917950" y="4868863"/>
          <p14:tracePt t="131310" x="3930650" y="4856163"/>
          <p14:tracePt t="131330" x="3956050" y="4830763"/>
          <p14:tracePt t="131440" x="3917950" y="4830763"/>
          <p14:tracePt t="131447" x="3867150" y="4830763"/>
          <p14:tracePt t="131456" x="3843338" y="4830763"/>
          <p14:tracePt t="131460" x="3792538" y="4830763"/>
          <p14:tracePt t="131470" x="3756025" y="4856163"/>
          <p14:tracePt t="131481" x="3717925" y="4879975"/>
          <p14:tracePt t="131486" x="3692525" y="4892675"/>
          <p14:tracePt t="131497" x="3667125" y="4918075"/>
          <p14:tracePt t="131562" x="3654425" y="4930775"/>
          <p14:tracePt t="131582" x="3692525" y="4930775"/>
          <p14:tracePt t="131592" x="3767138" y="4930775"/>
          <p14:tracePt t="131602" x="3817938" y="4930775"/>
          <p14:tracePt t="131606" x="3856038" y="4930775"/>
          <p14:tracePt t="131616" x="3879850" y="4930775"/>
          <p14:tracePt t="131709" x="3892550" y="4943475"/>
          <p14:tracePt t="133670" x="3905250" y="4943475"/>
          <p14:tracePt t="133680" x="3917950" y="4943475"/>
          <p14:tracePt t="133690" x="3930650" y="4943475"/>
          <p14:tracePt t="133694" x="3943350" y="4943475"/>
          <p14:tracePt t="133720" x="3968750" y="4943475"/>
          <p14:tracePt t="133756" x="3979863" y="4943475"/>
          <p14:tracePt t="133790" x="3992563" y="4943475"/>
          <p14:tracePt t="133796" x="4005263" y="4943475"/>
          <p14:tracePt t="134390" x="4017963" y="4943475"/>
          <p14:tracePt t="134400" x="4030663" y="4943475"/>
          <p14:tracePt t="134410" x="4081463" y="4943475"/>
          <p14:tracePt t="134416" x="4168775" y="4943475"/>
          <p14:tracePt t="134426" x="4281488" y="4943475"/>
          <p14:tracePt t="134430" x="4456113" y="4943475"/>
          <p14:tracePt t="134442" x="4581525" y="4943475"/>
          <p14:tracePt t="134452" x="4681538" y="4943475"/>
          <p14:tracePt t="134456" x="4856163" y="4930775"/>
          <p14:tracePt t="134467" x="4906963" y="4918075"/>
          <p14:tracePt t="135242" x="4906963" y="4879975"/>
          <p14:tracePt t="135254" x="4919663" y="4879975"/>
          <p14:tracePt t="135278" x="4932363" y="4879975"/>
          <p14:tracePt t="135318" x="4945063" y="4879975"/>
          <p14:tracePt t="135368" x="4956175" y="4879975"/>
          <p14:tracePt t="135404" x="4968875" y="4879975"/>
          <p14:tracePt t="135434" x="4981575" y="4879975"/>
          <p14:tracePt t="135526" x="4994275" y="4879975"/>
          <p14:tracePt t="135536" x="5006975" y="4879975"/>
          <p14:tracePt t="135556" x="5006975" y="4856163"/>
          <p14:tracePt t="135814" x="5006975" y="4843463"/>
          <p14:tracePt t="135980" x="5006975" y="4830763"/>
          <p14:tracePt t="136020" x="5006975" y="4818063"/>
          <p14:tracePt t="136030" x="5019675" y="4805363"/>
          <p14:tracePt t="136318" x="5032375" y="4805363"/>
          <p14:tracePt t="136342" x="5057775" y="4792663"/>
          <p14:tracePt t="136490" x="5057775" y="4768850"/>
          <p14:tracePt t="136500" x="5057775" y="4743450"/>
          <p14:tracePt t="136510" x="5057775" y="4718050"/>
          <p14:tracePt t="136514" x="5019675" y="4630738"/>
          <p14:tracePt t="136524" x="4981575" y="4518025"/>
          <p14:tracePt t="136530" x="4894263" y="4341813"/>
          <p14:tracePt t="136540" x="4768850" y="4141788"/>
          <p14:tracePt t="136551" x="4619625" y="3929063"/>
          <p14:tracePt t="136554" x="4356100" y="3616325"/>
          <p14:tracePt t="136564" x="4056063" y="3254375"/>
          <p14:tracePt t="136570" x="3792538" y="2916238"/>
          <p14:tracePt t="136580" x="3492500" y="2503488"/>
          <p14:tracePt t="136590" x="3167063" y="2089150"/>
          <p14:tracePt t="136594" x="2916238" y="1652588"/>
          <p14:tracePt t="136606" x="2628900" y="1276350"/>
          <p14:tracePt t="136610" x="2428875" y="876300"/>
          <p14:tracePt t="136620" x="2239963" y="625475"/>
          <p14:tracePt t="136630" x="2152650" y="438150"/>
          <p14:tracePt t="136636" x="2116138" y="374650"/>
          <p14:tracePt t="136646" x="2090738" y="338138"/>
          <p14:tracePt t="136651" x="2078038" y="325438"/>
          <p14:tracePt t="136660" x="2078038" y="300038"/>
          <p14:tracePt t="136670" x="2065338" y="300038"/>
          <p14:tracePt t="136674" x="2065338" y="287338"/>
          <p14:tracePt t="136685" x="2065338" y="263525"/>
          <p14:tracePt t="136746" x="2065338" y="250825"/>
          <p14:tracePt t="136766" x="2065338" y="238125"/>
          <p14:tracePt t="136786" x="2052638" y="238125"/>
          <p14:tracePt t="136800" x="2039938" y="225425"/>
          <p14:tracePt t="136816" x="2027238" y="225425"/>
          <p14:tracePt t="136826" x="2014538" y="225425"/>
          <p14:tracePt t="136836" x="1978025" y="225425"/>
          <p14:tracePt t="136840" x="1939925" y="225425"/>
          <p14:tracePt t="136852" x="1878013" y="212725"/>
          <p14:tracePt t="136856" x="1827213" y="212725"/>
          <p14:tracePt t="136869" x="1739900" y="212725"/>
          <p14:tracePt t="136872" x="1639888" y="187325"/>
          <p14:tracePt t="136882" x="1552575" y="187325"/>
          <p14:tracePt t="136892" x="1452563" y="187325"/>
          <p14:tracePt t="136898" x="1363663" y="187325"/>
          <p14:tracePt t="136908" x="1263650" y="187325"/>
          <p14:tracePt t="136912" x="1139825" y="138113"/>
          <p14:tracePt t="136922" x="1027113" y="138113"/>
          <p14:tracePt t="136932" x="889000" y="125413"/>
          <p14:tracePt t="136938" x="763588" y="100013"/>
          <p14:tracePt t="136948" x="612775" y="87313"/>
          <p14:tracePt t="136954" x="450850" y="61913"/>
          <p14:tracePt t="136969" x="350838" y="38100"/>
          <p14:tracePt t="136974" x="263525" y="127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44946"/>
            <a:ext cx="6783224" cy="458424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setCharAt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4218" y="1022108"/>
            <a:ext cx="8392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This method sets the character at the specified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.This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sequence is altered to represent a new character sequence that is identical to the old character sequence, except that it contains the character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at position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4217" y="2090058"/>
            <a:ext cx="5538652" cy="42062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StringBufferDemo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{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public static void main(String[]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{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buff = new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("AMIT");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("buffer = " + buff);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("character at index 3 = " +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buff.charAt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(3));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buff.setCharAt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(3, 'L');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("After Set, buffer = " + buff);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("character at index 3 = " +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buff.charAt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(3));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66711" y="3226526"/>
            <a:ext cx="2878181" cy="18418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buffer = AMIT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 at index 3 = T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Set, buffer = AMIL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 at index 3 = L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CBAAF-F1B2-4305-3433-0288337BA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721"/>
    </mc:Choice>
    <mc:Fallback xmlns="">
      <p:transition spd="slow" advTm="254721"/>
    </mc:Fallback>
  </mc:AlternateContent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4181</TotalTime>
  <Words>1314</Words>
  <Application>Microsoft Office PowerPoint</Application>
  <PresentationFormat>Widescreen</PresentationFormat>
  <Paragraphs>224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Lucida Calligraphy</vt:lpstr>
      <vt:lpstr>Times New Roman</vt:lpstr>
      <vt:lpstr>Trebuchet MS</vt:lpstr>
      <vt:lpstr>Wingdings 3</vt:lpstr>
      <vt:lpstr>Facet</vt:lpstr>
      <vt:lpstr>PowerPoint Presentation</vt:lpstr>
      <vt:lpstr>Topic of Interest </vt:lpstr>
      <vt:lpstr>ensureCapacity()</vt:lpstr>
      <vt:lpstr>Example of ensureCapacity() </vt:lpstr>
      <vt:lpstr>getChars()</vt:lpstr>
      <vt:lpstr>indexOf()</vt:lpstr>
      <vt:lpstr>insert()</vt:lpstr>
      <vt:lpstr>length()</vt:lpstr>
      <vt:lpstr>setCharAt()</vt:lpstr>
      <vt:lpstr>setLength()</vt:lpstr>
      <vt:lpstr>substring()</vt:lpstr>
      <vt:lpstr>toString() 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Sudipta Sahana</dc:creator>
  <cp:lastModifiedBy>Dr. Sudipta Sahana, JISCE</cp:lastModifiedBy>
  <cp:revision>490</cp:revision>
  <dcterms:created xsi:type="dcterms:W3CDTF">2020-05-14T16:01:03Z</dcterms:created>
  <dcterms:modified xsi:type="dcterms:W3CDTF">2022-08-24T04:21:00Z</dcterms:modified>
</cp:coreProperties>
</file>