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75" r:id="rId8"/>
    <p:sldId id="269" r:id="rId9"/>
    <p:sldId id="270" r:id="rId10"/>
    <p:sldId id="27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Dr. Sudipta Sahana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Asso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Prof.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CSE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UEM –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Course Name - Object Oriented Programming using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47295" y="2614475"/>
            <a:ext cx="8030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Lecture 18– Command line arguments, Basics of I/O operations</a:t>
            </a:r>
            <a:endParaRPr lang="en-IN" sz="20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04E87-CF0C-DBDF-B4DD-21E6B6D4C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05"/>
    </mc:Choice>
    <mc:Fallback xmlns="">
      <p:transition spd="slow" advTm="3850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37444"/>
            <a:ext cx="8190410" cy="473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Program to take String input from Keyboard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7278" y="1828801"/>
            <a:ext cx="5954685" cy="42062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MyInput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public static void main(String[]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String text;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(System.in);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text =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br.readLine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        //Reading String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(text);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7739C-3934-F419-2D7E-398E495D5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95"/>
    </mc:Choice>
    <mc:Fallback xmlns="">
      <p:transition spd="slow" advTm="200195"/>
    </mc:Fallback>
  </mc:AlternateContent>
  <p:extLst>
    <p:ext uri="{3A86A75C-4F4B-4683-9AE1-C65F6400EC91}">
      <p14:laserTraceLst xmlns:p14="http://schemas.microsoft.com/office/powerpoint/2010/main">
        <p14:tracePtLst>
          <p14:tracePt t="9800" x="3322638" y="6143625"/>
          <p14:tracePt t="9880" x="2239963" y="6683375"/>
          <p14:tracePt t="9890" x="2278063" y="6507163"/>
          <p14:tracePt t="9894" x="2303463" y="6370638"/>
          <p14:tracePt t="9904" x="2403475" y="6119813"/>
          <p14:tracePt t="9914" x="2503488" y="5843588"/>
          <p14:tracePt t="9920" x="2628900" y="5468938"/>
          <p14:tracePt t="9930" x="2754313" y="5118100"/>
          <p14:tracePt t="9936" x="2854325" y="4892675"/>
          <p14:tracePt t="9952" x="2867025" y="4643438"/>
          <p14:tracePt t="9956" x="2954338" y="4430713"/>
          <p14:tracePt t="9960" x="2967038" y="4217988"/>
          <p14:tracePt t="9970" x="2967038" y="4029075"/>
          <p14:tracePt t="9976" x="2992438" y="3879850"/>
          <p14:tracePt t="9986" x="2992438" y="3754438"/>
          <p14:tracePt t="9996" x="2992438" y="3654425"/>
          <p14:tracePt t="10001" x="2992438" y="3567113"/>
          <p14:tracePt t="10010" x="2992438" y="3516313"/>
          <p14:tracePt t="10017" x="2992438" y="3441700"/>
          <p14:tracePt t="10026" x="2992438" y="3390900"/>
          <p14:tracePt t="10036" x="2967038" y="3303588"/>
          <p14:tracePt t="10042" x="2954338" y="3254375"/>
          <p14:tracePt t="10052" x="2928938" y="3203575"/>
          <p14:tracePt t="10056" x="2903538" y="3128963"/>
          <p14:tracePt t="10067" x="2867025" y="3090863"/>
          <p14:tracePt t="10076" x="2841625" y="3016250"/>
          <p14:tracePt t="10084" x="2828925" y="2965450"/>
          <p14:tracePt t="10092" x="2790825" y="2903538"/>
          <p14:tracePt t="10096" x="2767013" y="2828925"/>
          <p14:tracePt t="10106" x="2728913" y="2790825"/>
          <p14:tracePt t="10118" x="2703513" y="2752725"/>
          <p14:tracePt t="10122" x="2667000" y="2716213"/>
          <p14:tracePt t="10133" x="2641600" y="2690813"/>
          <p14:tracePt t="10138" x="2616200" y="2665413"/>
          <p14:tracePt t="10149" x="2616200" y="2652713"/>
          <p14:tracePt t="10162" x="2590800" y="2627313"/>
          <p14:tracePt t="10178" x="2565400" y="2616200"/>
          <p14:tracePt t="10198" x="2554288" y="2616200"/>
          <p14:tracePt t="10248" x="2554288" y="2590800"/>
          <p14:tracePt t="10258" x="2503488" y="2565400"/>
          <p14:tracePt t="10265" x="2478088" y="2540000"/>
          <p14:tracePt t="10274" x="2416175" y="2527300"/>
          <p14:tracePt t="10278" x="2390775" y="2490788"/>
          <p14:tracePt t="10288" x="2352675" y="2490788"/>
          <p14:tracePt t="10299" x="2316163" y="2465388"/>
          <p14:tracePt t="10304" x="2290763" y="2452688"/>
          <p14:tracePt t="10314" x="2265363" y="2439988"/>
          <p14:tracePt t="10318" x="2228850" y="2427288"/>
          <p14:tracePt t="10328" x="2216150" y="2414588"/>
          <p14:tracePt t="10339" x="2203450" y="2414588"/>
          <p14:tracePt t="10370" x="2190750" y="2403475"/>
          <p14:tracePt t="10404" x="2165350" y="2403475"/>
          <p14:tracePt t="10410" x="2139950" y="2403475"/>
          <p14:tracePt t="10414" x="2027238" y="2452688"/>
          <p14:tracePt t="10424" x="1978025" y="2516188"/>
          <p14:tracePt t="10440" x="1903413" y="2565400"/>
          <p14:tracePt t="10450" x="1765300" y="2678113"/>
          <p14:tracePt t="10454" x="1614488" y="2790825"/>
          <p14:tracePt t="10465" x="1489075" y="2903538"/>
          <p14:tracePt t="10474" x="1363663" y="3016250"/>
          <p14:tracePt t="10480" x="1252538" y="3116263"/>
          <p14:tracePt t="10490" x="1176338" y="3178175"/>
          <p14:tracePt t="10496" x="1063625" y="3290888"/>
          <p14:tracePt t="10506" x="976313" y="3378200"/>
          <p14:tracePt t="10517" x="914400" y="3490913"/>
          <p14:tracePt t="10520" x="876300" y="3567113"/>
          <p14:tracePt t="10530" x="838200" y="3654425"/>
          <p14:tracePt t="10536" x="801688" y="3754438"/>
          <p14:tracePt t="10546" x="788988" y="3829050"/>
          <p14:tracePt t="10556" x="763588" y="3905250"/>
          <p14:tracePt t="10560" x="763588" y="3967163"/>
          <p14:tracePt t="10570" x="763588" y="4005263"/>
          <p14:tracePt t="10576" x="763588" y="4067175"/>
          <p14:tracePt t="10586" x="763588" y="4105275"/>
          <p14:tracePt t="10596" x="763588" y="4154488"/>
          <p14:tracePt t="10600" x="763588" y="4217988"/>
          <p14:tracePt t="10610" x="763588" y="4279900"/>
          <p14:tracePt t="10617" x="763588" y="4318000"/>
          <p14:tracePt t="10626" x="801688" y="4354513"/>
          <p14:tracePt t="10636" x="801688" y="4367213"/>
          <p14:tracePt t="10642" x="814388" y="4379913"/>
          <p14:tracePt t="10652" x="825500" y="4392613"/>
          <p14:tracePt t="10656" x="850900" y="4418013"/>
          <p14:tracePt t="10667" x="889000" y="4430713"/>
          <p14:tracePt t="10676" x="925513" y="4467225"/>
          <p14:tracePt t="10683" x="1001713" y="4505325"/>
          <p14:tracePt t="10692" x="1076325" y="4543425"/>
          <p14:tracePt t="10698" x="1150938" y="4579938"/>
          <p14:tracePt t="10708" x="1227138" y="4605338"/>
          <p14:tracePt t="10718" x="1289050" y="4605338"/>
          <p14:tracePt t="10722" x="1389063" y="4605338"/>
          <p14:tracePt t="10733" x="1465263" y="4605338"/>
          <p14:tracePt t="10738" x="1539875" y="4605338"/>
          <p14:tracePt t="10749" x="1614488" y="4605338"/>
          <p14:tracePt t="10758" x="1689100" y="4579938"/>
          <p14:tracePt t="10762" x="1778000" y="4505325"/>
          <p14:tracePt t="10772" x="1827213" y="4454525"/>
          <p14:tracePt t="10778" x="1878013" y="4354513"/>
          <p14:tracePt t="10788" x="1927225" y="4279900"/>
          <p14:tracePt t="10799" x="2003425" y="4192588"/>
          <p14:tracePt t="10802" x="2065338" y="4067175"/>
          <p14:tracePt t="10812" x="2116138" y="3979863"/>
          <p14:tracePt t="10818" x="2165350" y="3867150"/>
          <p14:tracePt t="10828" x="2203450" y="3767138"/>
          <p14:tracePt t="10838" x="2239963" y="3679825"/>
          <p14:tracePt t="10844" x="2265363" y="3579813"/>
          <p14:tracePt t="10854" x="2278063" y="3490913"/>
          <p14:tracePt t="10858" x="2316163" y="3367088"/>
          <p14:tracePt t="10868" x="2316163" y="3203575"/>
          <p14:tracePt t="10878" x="2316163" y="3041650"/>
          <p14:tracePt t="10884" x="2316163" y="2865438"/>
          <p14:tracePt t="10894" x="2316163" y="2640013"/>
          <p14:tracePt t="10899" x="2316163" y="2478088"/>
          <p14:tracePt t="10908" x="2303463" y="2265363"/>
          <p14:tracePt t="10919" x="2265363" y="2139950"/>
          <p14:tracePt t="10924" x="2239963" y="1965325"/>
          <p14:tracePt t="10934" x="2190750" y="1827213"/>
          <p14:tracePt t="10938" x="2139950" y="1727200"/>
          <p14:tracePt t="10951" x="2078038" y="1589088"/>
          <p14:tracePt t="10960" x="2039938" y="1476375"/>
          <p14:tracePt t="10965" x="1978025" y="1350963"/>
          <p14:tracePt t="10975" x="1939925" y="1238250"/>
          <p14:tracePt t="10981" x="1865313" y="1125538"/>
          <p14:tracePt t="10990" x="1827213" y="1038225"/>
          <p14:tracePt t="11000" x="1778000" y="989013"/>
          <p14:tracePt t="11004" x="1752600" y="963613"/>
          <p14:tracePt t="11015" x="1739900" y="950913"/>
          <p14:tracePt t="11020" x="1727200" y="950913"/>
          <p14:tracePt t="11046" x="1701800" y="950913"/>
          <p14:tracePt t="11056" x="1677988" y="963613"/>
          <p14:tracePt t="11060" x="1627188" y="1025525"/>
          <p14:tracePt t="11070" x="1577975" y="1101725"/>
          <p14:tracePt t="11080" x="1539875" y="1227138"/>
          <p14:tracePt t="11086" x="1465263" y="1363663"/>
          <p14:tracePt t="11096" x="1363663" y="1563688"/>
          <p14:tracePt t="11100" x="1276350" y="1839913"/>
          <p14:tracePt t="11110" x="1127125" y="2201863"/>
          <p14:tracePt t="11120" x="1038225" y="2665413"/>
          <p14:tracePt t="11126" x="914400" y="3141663"/>
          <p14:tracePt t="11136" x="838200" y="3729038"/>
          <p14:tracePt t="11140" x="776288" y="4154488"/>
          <p14:tracePt t="11150" x="738188" y="4543425"/>
          <p14:tracePt t="11160" x="738188" y="4879975"/>
          <p14:tracePt t="11166" x="738188" y="5068888"/>
          <p14:tracePt t="11176" x="738188" y="5243513"/>
          <p14:tracePt t="11180" x="738188" y="5381625"/>
          <p14:tracePt t="11190" x="776288" y="5481638"/>
          <p14:tracePt t="11202" x="814388" y="5556250"/>
          <p14:tracePt t="11206" x="825500" y="5607050"/>
          <p14:tracePt t="11216" x="876300" y="5656263"/>
          <p14:tracePt t="11222" x="914400" y="5668963"/>
          <p14:tracePt t="11233" x="950913" y="5668963"/>
          <p14:tracePt t="11242" x="1038225" y="5668963"/>
          <p14:tracePt t="11246" x="1114425" y="5668963"/>
          <p14:tracePt t="11256" x="1227138" y="5594350"/>
          <p14:tracePt t="11262" x="1376363" y="5443538"/>
          <p14:tracePt t="11272" x="1527175" y="5256213"/>
          <p14:tracePt t="11283" x="1714500" y="5005388"/>
          <p14:tracePt t="11286" x="1852613" y="4718050"/>
          <p14:tracePt t="11299" x="2014538" y="4367213"/>
          <p14:tracePt t="11302" x="2103438" y="4029075"/>
          <p14:tracePt t="11312" x="2139950" y="3829050"/>
          <p14:tracePt t="11322" x="2165350" y="3703638"/>
          <p14:tracePt t="11328" x="2165350" y="3603625"/>
          <p14:tracePt t="11338" x="2165350" y="3541713"/>
          <p14:tracePt t="11342" x="2165350" y="3490913"/>
          <p14:tracePt t="11352" x="2165350" y="3467100"/>
          <p14:tracePt t="11362" x="2165350" y="3454400"/>
          <p14:tracePt t="11404" x="2165350" y="3441700"/>
          <p14:tracePt t="11418" x="2139950" y="3441700"/>
          <p14:tracePt t="11428" x="2116138" y="3467100"/>
          <p14:tracePt t="11434" x="2065338" y="3516313"/>
          <p14:tracePt t="11444" x="2052638" y="3567113"/>
          <p14:tracePt t="11449" x="1990725" y="3629025"/>
          <p14:tracePt t="11458" x="1965325" y="3679825"/>
          <p14:tracePt t="11468" x="1927225" y="3716338"/>
          <p14:tracePt t="11474" x="1903413" y="3741738"/>
          <p14:tracePt t="11484" x="1890713" y="3767138"/>
          <p14:tracePt t="11488" x="1878013" y="3779838"/>
          <p14:tracePt t="11570" x="1865313" y="3741738"/>
          <p14:tracePt t="11574" x="1839913" y="3667125"/>
          <p14:tracePt t="11584" x="1827213" y="3579813"/>
          <p14:tracePt t="11590" x="1778000" y="3479800"/>
          <p14:tracePt t="11600" x="1714500" y="3390900"/>
          <p14:tracePt t="11610" x="1627188" y="3267075"/>
          <p14:tracePt t="11616" x="1539875" y="3141663"/>
          <p14:tracePt t="11626" x="1414463" y="3016250"/>
          <p14:tracePt t="11631" x="1339850" y="2916238"/>
          <p14:tracePt t="11640" x="1263650" y="2828925"/>
          <p14:tracePt t="11650" x="1201738" y="2752725"/>
          <p14:tracePt t="11656" x="1176338" y="2728913"/>
          <p14:tracePt t="11868" x="1227138" y="2728913"/>
          <p14:tracePt t="11872" x="1239838" y="2728913"/>
          <p14:tracePt t="11882" x="1252538" y="2728913"/>
          <p14:tracePt t="11888" x="1276350" y="2752725"/>
          <p14:tracePt t="11899" x="1289050" y="2752725"/>
          <p14:tracePt t="11908" x="1314450" y="2765425"/>
          <p14:tracePt t="11982" x="1327150" y="2765425"/>
          <p14:tracePt t="12170" x="1327150" y="2778125"/>
          <p14:tracePt t="12322" x="1339850" y="2778125"/>
          <p14:tracePt t="12332" x="1352550" y="2778125"/>
          <p14:tracePt t="12342" x="1401763" y="2778125"/>
          <p14:tracePt t="12346" x="1476375" y="2778125"/>
          <p14:tracePt t="12356" x="1539875" y="2778125"/>
          <p14:tracePt t="12363" x="1601788" y="2778125"/>
          <p14:tracePt t="12372" x="1665288" y="2778125"/>
          <p14:tracePt t="12382" x="1701800" y="2778125"/>
          <p14:tracePt t="12386" x="1714500" y="2765425"/>
          <p14:tracePt t="12397" x="1727200" y="2765425"/>
          <p14:tracePt t="12478" x="1752600" y="2765425"/>
          <p14:tracePt t="12608" x="1765300" y="2765425"/>
          <p14:tracePt t="12618" x="1814513" y="2765425"/>
          <p14:tracePt t="12628" x="1839913" y="2765425"/>
          <p14:tracePt t="12634" x="1865313" y="2765425"/>
          <p14:tracePt t="12644" x="1903413" y="2752725"/>
          <p14:tracePt t="12648" x="1914525" y="2752725"/>
          <p14:tracePt t="12684" x="1939925" y="2752725"/>
          <p14:tracePt t="12890" x="1939925" y="2740025"/>
          <p14:tracePt t="13022" x="1927225" y="2740025"/>
          <p14:tracePt t="13029" x="1890713" y="2716213"/>
          <p14:tracePt t="13038" x="1852613" y="2716213"/>
          <p14:tracePt t="13042" x="1801813" y="2690813"/>
          <p14:tracePt t="13052" x="1752600" y="2690813"/>
          <p14:tracePt t="13064" x="1689100" y="2665413"/>
          <p14:tracePt t="13068" x="1652588" y="2652713"/>
          <p14:tracePt t="13079" x="1627188" y="2652713"/>
          <p14:tracePt t="13082" x="1589088" y="2627313"/>
          <p14:tracePt t="13092" x="1577975" y="2627313"/>
          <p14:tracePt t="13102" x="1539875" y="2627313"/>
          <p14:tracePt t="13108" x="1476375" y="2603500"/>
          <p14:tracePt t="13118" x="1465263" y="2603500"/>
          <p14:tracePt t="13122" x="1452563" y="2603500"/>
          <p14:tracePt t="13134" x="1427163" y="2603500"/>
          <p14:tracePt t="13148" x="1414463" y="2603500"/>
          <p14:tracePt t="13164" x="1401763" y="2590800"/>
          <p14:tracePt t="13451" x="1414463" y="2590800"/>
          <p14:tracePt t="13460" x="1439863" y="2590800"/>
          <p14:tracePt t="13466" x="1476375" y="2590800"/>
          <p14:tracePt t="13476" x="1539875" y="2603500"/>
          <p14:tracePt t="13486" x="1589088" y="2603500"/>
          <p14:tracePt t="13490" x="1665288" y="2603500"/>
          <p14:tracePt t="13502" x="1739900" y="2603500"/>
          <p14:tracePt t="13506" x="1839913" y="2603500"/>
          <p14:tracePt t="13516" x="1914525" y="2603500"/>
          <p14:tracePt t="13526" x="1978025" y="2603500"/>
          <p14:tracePt t="13532" x="2014538" y="2603500"/>
          <p14:tracePt t="13542" x="2065338" y="2603500"/>
          <p14:tracePt t="13547" x="2103438" y="2603500"/>
          <p14:tracePt t="13556" x="2127250" y="2603500"/>
          <p14:tracePt t="13566" x="2178050" y="2603500"/>
          <p14:tracePt t="13572" x="2190750" y="2603500"/>
          <p14:tracePt t="13582" x="2216150" y="2603500"/>
          <p14:tracePt t="13588" x="2228850" y="2603500"/>
          <p14:tracePt t="13598" x="2252663" y="2603500"/>
          <p14:tracePt t="13608" x="2278063" y="2603500"/>
          <p14:tracePt t="13612" x="2316163" y="2590800"/>
          <p14:tracePt t="13663" x="2328863" y="2590800"/>
          <p14:tracePt t="13668" x="2339975" y="2590800"/>
          <p14:tracePt t="13679" x="2352675" y="2590800"/>
          <p14:tracePt t="13688" x="2365375" y="2590800"/>
          <p14:tracePt t="13970" x="2352675" y="2590800"/>
          <p14:tracePt t="13986" x="2352675" y="2578100"/>
          <p14:tracePt t="14056" x="2339975" y="2578100"/>
          <p14:tracePt t="14550" x="2352675" y="2578100"/>
          <p14:tracePt t="14576" x="2365375" y="2578100"/>
          <p14:tracePt t="14596" x="2378075" y="2578100"/>
          <p14:tracePt t="14616" x="2390775" y="2578100"/>
          <p14:tracePt t="14620" x="2390775" y="2590800"/>
          <p14:tracePt t="14630" x="2403475" y="2603500"/>
          <p14:tracePt t="14636" x="2416175" y="2603500"/>
          <p14:tracePt t="14646" x="2428875" y="2616200"/>
          <p14:tracePt t="14656" x="2441575" y="2616200"/>
          <p14:tracePt t="14663" x="2465388" y="2627313"/>
          <p14:tracePt t="14672" x="2478088" y="2640013"/>
          <p14:tracePt t="14676" x="2490788" y="2640013"/>
          <p14:tracePt t="14702" x="2503488" y="2640013"/>
          <p14:tracePt t="14736" x="2516188" y="2640013"/>
          <p14:tracePt t="14756" x="2528888" y="2640013"/>
          <p14:tracePt t="14772" x="2541588" y="2640013"/>
          <p14:tracePt t="14782" x="2565400" y="2640013"/>
          <p14:tracePt t="14808" x="2590800" y="2640013"/>
          <p14:tracePt t="14822" x="2603500" y="2640013"/>
          <p14:tracePt t="14844" x="2616200" y="2640013"/>
          <p14:tracePt t="14848" x="2628900" y="2640013"/>
          <p14:tracePt t="14858" x="2641600" y="2640013"/>
          <p14:tracePt t="14874" x="2654300" y="2640013"/>
          <p14:tracePt t="14884" x="2667000" y="2640013"/>
          <p14:tracePt t="14888" x="2678113" y="2640013"/>
          <p14:tracePt t="14898" x="2690813" y="2627313"/>
          <p14:tracePt t="14904" x="2716213" y="2603500"/>
          <p14:tracePt t="14914" x="2716213" y="2590800"/>
          <p14:tracePt t="14924" x="2716213" y="2578100"/>
          <p14:tracePt t="14929" x="2741613" y="2552700"/>
          <p14:tracePt t="14946" x="2741613" y="2527300"/>
          <p14:tracePt t="14954" x="2754313" y="2478088"/>
          <p14:tracePt t="14964" x="2754313" y="2414588"/>
          <p14:tracePt t="14970" x="2754313" y="2314575"/>
          <p14:tracePt t="14980" x="2778125" y="2227263"/>
          <p14:tracePt t="14984" x="2778125" y="2139950"/>
          <p14:tracePt t="14995" x="2778125" y="2052638"/>
          <p14:tracePt t="15004" x="2778125" y="1952625"/>
          <p14:tracePt t="15011" x="2778125" y="1865313"/>
          <p14:tracePt t="15020" x="2778125" y="1801813"/>
          <p14:tracePt t="15024" x="2728913" y="1689100"/>
          <p14:tracePt t="15034" x="2716213" y="1663700"/>
          <p14:tracePt t="15045" x="2703513" y="1627188"/>
          <p14:tracePt t="15050" x="2703513" y="1614488"/>
          <p14:tracePt t="15061" x="2678113" y="1601788"/>
          <p14:tracePt t="15170" x="2667000" y="1601788"/>
          <p14:tracePt t="15180" x="2654300" y="1601788"/>
          <p14:tracePt t="15186" x="2628900" y="1627188"/>
          <p14:tracePt t="15196" x="2603500" y="1701800"/>
          <p14:tracePt t="15206" x="2578100" y="1765300"/>
          <p14:tracePt t="15213" x="2565400" y="1827213"/>
          <p14:tracePt t="15222" x="2541588" y="1901825"/>
          <p14:tracePt t="15229" x="2503488" y="2001838"/>
          <p14:tracePt t="15238" x="2490788" y="2101850"/>
          <p14:tracePt t="15242" x="2465388" y="2227263"/>
          <p14:tracePt t="15252" x="2452688" y="2339975"/>
          <p14:tracePt t="15262" x="2416175" y="2439988"/>
          <p14:tracePt t="15268" x="2416175" y="2527300"/>
          <p14:tracePt t="15279" x="2416175" y="2603500"/>
          <p14:tracePt t="15282" x="2416175" y="2652713"/>
          <p14:tracePt t="15292" x="2416175" y="2690813"/>
          <p14:tracePt t="15308" x="2416175" y="2752725"/>
          <p14:tracePt t="15313" x="2416175" y="2778125"/>
          <p14:tracePt t="15318" x="2416175" y="2828925"/>
          <p14:tracePt t="15329" x="2441575" y="2852738"/>
          <p14:tracePt t="15332" x="2441575" y="2878138"/>
          <p14:tracePt t="15342" x="2465388" y="2890838"/>
          <p14:tracePt t="15348" x="2465388" y="2903538"/>
          <p14:tracePt t="15372" x="2478088" y="2916238"/>
          <p14:tracePt t="15402" x="2490788" y="2916238"/>
          <p14:tracePt t="15418" x="2503488" y="2903538"/>
          <p14:tracePt t="15428" x="2528888" y="2865438"/>
          <p14:tracePt t="15434" x="2565400" y="2803525"/>
          <p14:tracePt t="15445" x="2578100" y="2778125"/>
          <p14:tracePt t="15450" x="2578100" y="2752725"/>
          <p14:tracePt t="15461" x="2616200" y="2716213"/>
          <p14:tracePt t="15464" x="2616200" y="2703513"/>
          <p14:tracePt t="15474" x="2628900" y="2627313"/>
          <p14:tracePt t="15484" x="2628900" y="2578100"/>
          <p14:tracePt t="15490" x="2641600" y="2540000"/>
          <p14:tracePt t="15500" x="2641600" y="2478088"/>
          <p14:tracePt t="15504" x="2641600" y="2403475"/>
          <p14:tracePt t="15514" x="2641600" y="2352675"/>
          <p14:tracePt t="15524" x="2641600" y="2314575"/>
          <p14:tracePt t="15530" x="2641600" y="2290763"/>
          <p14:tracePt t="15544" x="2641600" y="2239963"/>
          <p14:tracePt t="15584" x="2641600" y="2227263"/>
          <p14:tracePt t="15700" x="2641600" y="2214563"/>
          <p14:tracePt t="15706" x="2628900" y="2214563"/>
          <p14:tracePt t="15710" x="2616200" y="2265363"/>
          <p14:tracePt t="15720" x="2603500" y="2327275"/>
          <p14:tracePt t="15730" x="2565400" y="2378075"/>
          <p14:tracePt t="15736" x="2565400" y="2427288"/>
          <p14:tracePt t="15746" x="2554288" y="2490788"/>
          <p14:tracePt t="15750" x="2528888" y="2552700"/>
          <p14:tracePt t="15762" x="2516188" y="2590800"/>
          <p14:tracePt t="15772" x="2503488" y="2616200"/>
          <p14:tracePt t="15777" x="2503488" y="2665413"/>
          <p14:tracePt t="15786" x="2490788" y="2690813"/>
          <p14:tracePt t="15802" x="2490788" y="2703513"/>
          <p14:tracePt t="15892" x="2528888" y="2703513"/>
          <p14:tracePt t="15902" x="2554288" y="2703513"/>
          <p14:tracePt t="15908" x="2578100" y="2678113"/>
          <p14:tracePt t="15918" x="2578100" y="2652713"/>
          <p14:tracePt t="15928" x="2578100" y="2603500"/>
          <p14:tracePt t="15932" x="2590800" y="2590800"/>
          <p14:tracePt t="15946" x="2590800" y="2578100"/>
          <p14:tracePt t="15948" x="2590800" y="2527300"/>
          <p14:tracePt t="15958" x="2590800" y="2490788"/>
          <p14:tracePt t="15968" x="2590800" y="2465388"/>
          <p14:tracePt t="15972" x="2590800" y="2439988"/>
          <p14:tracePt t="16028" x="2590800" y="2427288"/>
          <p14:tracePt t="16084" x="2565400" y="2439988"/>
          <p14:tracePt t="16088" x="2528888" y="2465388"/>
          <p14:tracePt t="16098" x="2528888" y="2490788"/>
          <p14:tracePt t="16110" x="2503488" y="2527300"/>
          <p14:tracePt t="16114" x="2490788" y="2552700"/>
          <p14:tracePt t="16124" x="2478088" y="2578100"/>
          <p14:tracePt t="16130" x="2465388" y="2640013"/>
          <p14:tracePt t="16140" x="2452688" y="2678113"/>
          <p14:tracePt t="16150" x="2416175" y="2728913"/>
          <p14:tracePt t="16154" x="2416175" y="2740025"/>
          <p14:tracePt t="16164" x="2416175" y="2752725"/>
          <p14:tracePt t="16170" x="2403475" y="2778125"/>
          <p14:tracePt t="16180" x="2403475" y="2790825"/>
          <p14:tracePt t="16190" x="2403475" y="2803525"/>
          <p14:tracePt t="16195" x="2403475" y="2816225"/>
          <p14:tracePt t="16286" x="2403475" y="2790825"/>
          <p14:tracePt t="16290" x="2416175" y="2778125"/>
          <p14:tracePt t="16300" x="2428875" y="2740025"/>
          <p14:tracePt t="16311" x="2441575" y="2728913"/>
          <p14:tracePt t="16316" x="2441575" y="2678113"/>
          <p14:tracePt t="16327" x="2441575" y="2640013"/>
          <p14:tracePt t="16330" x="2441575" y="2603500"/>
          <p14:tracePt t="16340" x="2441575" y="2552700"/>
          <p14:tracePt t="16350" x="2441575" y="2490788"/>
          <p14:tracePt t="16356" x="2428875" y="2465388"/>
          <p14:tracePt t="16366" x="2428875" y="2403475"/>
          <p14:tracePt t="16372" x="2416175" y="2403475"/>
          <p14:tracePt t="16392" x="2403475" y="2390775"/>
          <p14:tracePt t="16493" x="2403475" y="2403475"/>
          <p14:tracePt t="16502" x="2403475" y="2465388"/>
          <p14:tracePt t="16512" x="2403475" y="2540000"/>
          <p14:tracePt t="16518" x="2403475" y="2603500"/>
          <p14:tracePt t="16528" x="2403475" y="2627313"/>
          <p14:tracePt t="16532" x="2403475" y="2665413"/>
          <p14:tracePt t="16552" x="2390775" y="2678113"/>
          <p14:tracePt t="16628" x="2390775" y="2665413"/>
          <p14:tracePt t="16638" x="2390775" y="2652713"/>
          <p14:tracePt t="16644" x="2403475" y="2640013"/>
          <p14:tracePt t="16690" x="2416175" y="2627313"/>
          <p14:tracePt t="16694" x="2428875" y="2627313"/>
          <p14:tracePt t="16704" x="2441575" y="2640013"/>
          <p14:tracePt t="16720" x="2478088" y="2678113"/>
          <p14:tracePt t="16730" x="2478088" y="2716213"/>
          <p14:tracePt t="16734" x="2478088" y="2790825"/>
          <p14:tracePt t="16744" x="2503488" y="2840038"/>
          <p14:tracePt t="16750" x="2503488" y="2928938"/>
          <p14:tracePt t="16761" x="2503488" y="2990850"/>
          <p14:tracePt t="16770" x="2503488" y="3065463"/>
          <p14:tracePt t="16774" x="2503488" y="3178175"/>
          <p14:tracePt t="16784" x="2503488" y="3278188"/>
          <p14:tracePt t="16790" x="2503488" y="3341688"/>
          <p14:tracePt t="16800" x="2490788" y="3429000"/>
          <p14:tracePt t="16811" x="2465388" y="3541713"/>
          <p14:tracePt t="16816" x="2441575" y="3603625"/>
          <p14:tracePt t="16827" x="2403475" y="3679825"/>
          <p14:tracePt t="16830" x="2390775" y="3729038"/>
          <p14:tracePt t="16840" x="2365375" y="3779838"/>
          <p14:tracePt t="16850" x="2328863" y="3829050"/>
          <p14:tracePt t="16856" x="2316163" y="3854450"/>
          <p14:tracePt t="16866" x="2290763" y="3879850"/>
          <p14:tracePt t="16870" x="2278063" y="3905250"/>
          <p14:tracePt t="16880" x="2252663" y="3929063"/>
          <p14:tracePt t="16890" x="2252663" y="3967163"/>
          <p14:tracePt t="16906" x="2228850" y="3979863"/>
          <p14:tracePt t="16920" x="2228850" y="3992563"/>
          <p14:tracePt t="16936" x="2228850" y="4005263"/>
          <p14:tracePt t="16982" x="2228850" y="4017963"/>
          <p14:tracePt t="17006" x="2216150" y="4017963"/>
          <p14:tracePt t="17012" x="2203450" y="4029075"/>
          <p14:tracePt t="17042" x="2203450" y="4054475"/>
          <p14:tracePt t="17059" x="2203450" y="4079875"/>
          <p14:tracePt t="17078" x="2203450" y="4105275"/>
          <p14:tracePt t="17082" x="2216150" y="4105275"/>
          <p14:tracePt t="17092" x="2239963" y="4117975"/>
          <p14:tracePt t="17098" x="2278063" y="4141788"/>
          <p14:tracePt t="17109" x="2378075" y="4154488"/>
          <p14:tracePt t="17118" x="2478088" y="4154488"/>
          <p14:tracePt t="17122" x="2578100" y="4154488"/>
          <p14:tracePt t="17132" x="2628900" y="4154488"/>
          <p14:tracePt t="17138" x="2667000" y="4154488"/>
          <p14:tracePt t="17260" x="2667000" y="4141788"/>
          <p14:tracePt t="17344" x="2654300" y="4141788"/>
          <p14:tracePt t="17361" x="2641600" y="4141788"/>
          <p14:tracePt t="17400" x="2628900" y="4141788"/>
          <p14:tracePt t="17470" x="2628900" y="4129088"/>
          <p14:tracePt t="17477" x="2654300" y="4129088"/>
          <p14:tracePt t="17486" x="2741613" y="4067175"/>
          <p14:tracePt t="17490" x="2803525" y="4041775"/>
          <p14:tracePt t="17500" x="2879725" y="3992563"/>
          <p14:tracePt t="17510" x="2941638" y="3967163"/>
          <p14:tracePt t="17516" x="2941638" y="3954463"/>
          <p14:tracePt t="17638" x="2890838" y="3967163"/>
          <p14:tracePt t="17643" x="2879725" y="3979863"/>
          <p14:tracePt t="17652" x="2778125" y="4017963"/>
          <p14:tracePt t="17662" x="2641600" y="4054475"/>
          <p14:tracePt t="17668" x="2503488" y="4105275"/>
          <p14:tracePt t="17678" x="2378075" y="4129088"/>
          <p14:tracePt t="17682" x="2228850" y="4141788"/>
          <p14:tracePt t="17693" x="2052638" y="4167188"/>
          <p14:tracePt t="17702" x="1890713" y="4179888"/>
          <p14:tracePt t="17708" x="1778000" y="4179888"/>
          <p14:tracePt t="17718" x="1665288" y="4179888"/>
          <p14:tracePt t="17722" x="1589088" y="4179888"/>
          <p14:tracePt t="17732" x="1565275" y="4179888"/>
          <p14:tracePt t="17743" x="1539875" y="4179888"/>
          <p14:tracePt t="18010" x="1552575" y="4179888"/>
          <p14:tracePt t="18016" x="1565275" y="4179888"/>
          <p14:tracePt t="18272" x="1577975" y="4179888"/>
          <p14:tracePt t="18282" x="1627188" y="4167188"/>
          <p14:tracePt t="18288" x="1739900" y="4167188"/>
          <p14:tracePt t="18298" x="1890713" y="4167188"/>
          <p14:tracePt t="18304" x="2052638" y="4154488"/>
          <p14:tracePt t="18312" x="2190750" y="4154488"/>
          <p14:tracePt t="18322" x="2339975" y="4154488"/>
          <p14:tracePt t="18328" x="2452688" y="4117975"/>
          <p14:tracePt t="18338" x="2578100" y="4105275"/>
          <p14:tracePt t="18344" x="2690813" y="4079875"/>
          <p14:tracePt t="18354" x="2790825" y="4067175"/>
          <p14:tracePt t="18364" x="2867025" y="4054475"/>
          <p14:tracePt t="18368" x="2916238" y="4041775"/>
          <p14:tracePt t="18378" x="2954338" y="4041775"/>
          <p14:tracePt t="18384" x="2967038" y="4041775"/>
          <p14:tracePt t="18510" x="2967038" y="4029075"/>
          <p14:tracePt t="18550" x="2941638" y="4029075"/>
          <p14:tracePt t="18560" x="2879725" y="4029075"/>
          <p14:tracePt t="18566" x="2803525" y="4029075"/>
          <p14:tracePt t="18576" x="2741613" y="4029075"/>
          <p14:tracePt t="18586" x="2616200" y="4029075"/>
          <p14:tracePt t="18592" x="2554288" y="4029075"/>
          <p14:tracePt t="18600" x="2465388" y="4029075"/>
          <p14:tracePt t="18607" x="2403475" y="4029075"/>
          <p14:tracePt t="18616" x="2352675" y="4029075"/>
          <p14:tracePt t="18626" x="2328863" y="4029075"/>
          <p14:tracePt t="18631" x="2290763" y="4029075"/>
          <p14:tracePt t="18642" x="2278063" y="4029075"/>
          <p14:tracePt t="18818" x="2303463" y="4017963"/>
          <p14:tracePt t="18832" x="2328863" y="4017963"/>
          <p14:tracePt t="18842" x="2365375" y="4005263"/>
          <p14:tracePt t="18859" x="2390775" y="3979863"/>
          <p14:tracePt t="18868" x="2403475" y="3979863"/>
          <p14:tracePt t="18872" x="2465388" y="3967163"/>
          <p14:tracePt t="18882" x="2490788" y="3941763"/>
          <p14:tracePt t="18898" x="2516188" y="3941763"/>
          <p14:tracePt t="18914" x="2528888" y="3941763"/>
          <p14:tracePt t="18934" x="2541588" y="3941763"/>
          <p14:tracePt t="19236" x="2516188" y="3941763"/>
          <p14:tracePt t="19240" x="2478088" y="3967163"/>
          <p14:tracePt t="19256" x="2465388" y="3967163"/>
          <p14:tracePt t="19740" x="2428875" y="3992563"/>
          <p14:tracePt t="19750" x="2403475" y="4029075"/>
          <p14:tracePt t="19760" x="2352675" y="4079875"/>
          <p14:tracePt t="19766" x="2328863" y="4117975"/>
          <p14:tracePt t="19776" x="2278063" y="4154488"/>
          <p14:tracePt t="19780" x="2252663" y="4167188"/>
          <p14:tracePt t="19791" x="2228850" y="4205288"/>
          <p14:tracePt t="19800" x="2203450" y="4217988"/>
          <p14:tracePt t="19808" x="2190750" y="4241800"/>
          <p14:tracePt t="19816" x="2178050" y="4241800"/>
          <p14:tracePt t="20008" x="2178050" y="4254500"/>
          <p14:tracePt t="20028" x="2216150" y="4254500"/>
          <p14:tracePt t="20038" x="2290763" y="4254500"/>
          <p14:tracePt t="20048" x="2378075" y="4254500"/>
          <p14:tracePt t="20052" x="2465388" y="4254500"/>
          <p14:tracePt t="20064" x="2528888" y="4254500"/>
          <p14:tracePt t="20068" x="2554288" y="4254500"/>
          <p14:tracePt t="20078" x="2565400" y="4254500"/>
          <p14:tracePt t="20270" x="2578100" y="4254500"/>
          <p14:tracePt t="20286" x="2578100" y="4230688"/>
          <p14:tracePt t="20296" x="2628900" y="4179888"/>
          <p14:tracePt t="20306" x="2654300" y="4141788"/>
          <p14:tracePt t="20310" x="2716213" y="4117975"/>
          <p14:tracePt t="20320" x="2728913" y="4105275"/>
          <p14:tracePt t="20638" x="2716213" y="4105275"/>
          <p14:tracePt t="20644" x="2678113" y="4105275"/>
          <p14:tracePt t="20654" x="2616200" y="4129088"/>
          <p14:tracePt t="20664" x="2565400" y="4154488"/>
          <p14:tracePt t="20668" x="2465388" y="4192588"/>
          <p14:tracePt t="20678" x="2390775" y="4230688"/>
          <p14:tracePt t="20684" x="2339975" y="4241800"/>
          <p14:tracePt t="20694" x="2265363" y="4279900"/>
          <p14:tracePt t="20704" x="2216150" y="4292600"/>
          <p14:tracePt t="20708" x="2139950" y="4330700"/>
          <p14:tracePt t="20718" x="2103438" y="4341813"/>
          <p14:tracePt t="20724" x="2039938" y="4379913"/>
          <p14:tracePt t="20734" x="1990725" y="4392613"/>
          <p14:tracePt t="20744" x="1939925" y="4405313"/>
          <p14:tracePt t="20758" x="1927225" y="4405313"/>
          <p14:tracePt t="20784" x="1914525" y="4405313"/>
          <p14:tracePt t="20920" x="1939925" y="4405313"/>
          <p14:tracePt t="20930" x="2014538" y="4392613"/>
          <p14:tracePt t="20936" x="2103438" y="4318000"/>
          <p14:tracePt t="20946" x="2216150" y="4241800"/>
          <p14:tracePt t="20950" x="2339975" y="4141788"/>
          <p14:tracePt t="20960" x="2478088" y="4041775"/>
          <p14:tracePt t="20971" x="2590800" y="3954463"/>
          <p14:tracePt t="20976" x="2716213" y="3867150"/>
          <p14:tracePt t="20986" x="2790825" y="3792538"/>
          <p14:tracePt t="20990" x="2890838" y="3703638"/>
          <p14:tracePt t="21000" x="2967038" y="3641725"/>
          <p14:tracePt t="21012" x="2992438" y="3590925"/>
          <p14:tracePt t="21016" x="3028950" y="3554413"/>
          <p14:tracePt t="21057" x="3041650" y="3541713"/>
          <p14:tracePt t="21122" x="3041650" y="3529013"/>
          <p14:tracePt t="21198" x="3041650" y="3516313"/>
          <p14:tracePt t="21214" x="3041650" y="3503613"/>
          <p14:tracePt t="21228" x="3028950" y="3479800"/>
          <p14:tracePt t="21238" x="3016250" y="3429000"/>
          <p14:tracePt t="21244" x="3003550" y="3390900"/>
          <p14:tracePt t="21254" x="3003550" y="3367088"/>
          <p14:tracePt t="21258" x="2992438" y="3290888"/>
          <p14:tracePt t="21268" x="2992438" y="3254375"/>
          <p14:tracePt t="21278" x="2992438" y="3216275"/>
          <p14:tracePt t="21284" x="2992438" y="3178175"/>
          <p14:tracePt t="21294" x="2992438" y="3165475"/>
          <p14:tracePt t="21298" x="2992438" y="3141663"/>
          <p14:tracePt t="21308" x="2992438" y="3103563"/>
          <p14:tracePt t="21318" x="2992438" y="3078163"/>
          <p14:tracePt t="21324" x="2992438" y="3028950"/>
          <p14:tracePt t="21334" x="3016250" y="3003550"/>
          <p14:tracePt t="21350" x="3016250" y="2990850"/>
          <p14:tracePt t="21360" x="3016250" y="2978150"/>
          <p14:tracePt t="21431" x="3016250" y="2965450"/>
          <p14:tracePt t="21440" x="3016250" y="2941638"/>
          <p14:tracePt t="21456" x="3016250" y="2928938"/>
          <p14:tracePt t="21486" x="3016250" y="2916238"/>
          <p14:tracePt t="21572" x="3016250" y="2903538"/>
          <p14:tracePt t="21576" x="3003550" y="2890838"/>
          <p14:tracePt t="21586" x="2967038" y="2852738"/>
          <p14:tracePt t="21592" x="2967038" y="2816225"/>
          <p14:tracePt t="21602" x="2941638" y="2790825"/>
          <p14:tracePt t="21612" x="2928938" y="2765425"/>
          <p14:tracePt t="21662" x="2916238" y="2765425"/>
          <p14:tracePt t="21668" x="2890838" y="2740025"/>
          <p14:tracePt t="21678" x="2867025" y="2716213"/>
          <p14:tracePt t="21688" x="2828925" y="2703513"/>
          <p14:tracePt t="21692" x="2816225" y="2703513"/>
          <p14:tracePt t="21798" x="2803525" y="2690813"/>
          <p14:tracePt t="21818" x="2803525" y="2678113"/>
          <p14:tracePt t="21828" x="2803525" y="2640013"/>
          <p14:tracePt t="21834" x="2778125" y="2565400"/>
          <p14:tracePt t="21844" x="2690813" y="2390775"/>
          <p14:tracePt t="21854" x="2590800" y="2165350"/>
          <p14:tracePt t="21858" x="2465388" y="1852613"/>
          <p14:tracePt t="21868" x="2403475" y="1601788"/>
          <p14:tracePt t="22202" x="2428875" y="1676400"/>
          <p14:tracePt t="22212" x="2465388" y="1789113"/>
          <p14:tracePt t="22216" x="2503488" y="1914525"/>
          <p14:tracePt t="22226" x="2528888" y="2014538"/>
          <p14:tracePt t="22236" x="2554288" y="2101850"/>
          <p14:tracePt t="22242" x="2590800" y="2190750"/>
          <p14:tracePt t="22252" x="2616200" y="2303463"/>
          <p14:tracePt t="22258" x="2628900" y="2352675"/>
          <p14:tracePt t="22268" x="2654300" y="2427288"/>
          <p14:tracePt t="22282" x="2654300" y="2439988"/>
          <p14:tracePt t="22298" x="2654300" y="2452688"/>
          <p14:tracePt t="22308" x="2654300" y="2478088"/>
          <p14:tracePt t="22318" x="2654300" y="2490788"/>
          <p14:tracePt t="22323" x="2654300" y="2516188"/>
          <p14:tracePt t="22332" x="2654300" y="2552700"/>
          <p14:tracePt t="22339" x="2654300" y="2590800"/>
          <p14:tracePt t="22348" x="2654300" y="2616200"/>
          <p14:tracePt t="22358" x="2654300" y="2640013"/>
          <p14:tracePt t="22364" x="2654300" y="2665413"/>
          <p14:tracePt t="22374" x="2654300" y="2678113"/>
          <p14:tracePt t="22405" x="2654300" y="2690813"/>
          <p14:tracePt t="22478" x="2654300" y="2703513"/>
          <p14:tracePt t="22504" x="2616200" y="2703513"/>
          <p14:tracePt t="22524" x="2603500" y="2703513"/>
          <p14:tracePt t="22544" x="2590800" y="2703513"/>
          <p14:tracePt t="22550" x="2565400" y="2678113"/>
          <p14:tracePt t="22560" x="2541588" y="2652713"/>
          <p14:tracePt t="22564" x="2478088" y="2590800"/>
          <p14:tracePt t="22574" x="2428875" y="2540000"/>
          <p14:tracePt t="22584" x="2390775" y="2465388"/>
          <p14:tracePt t="22590" x="2390775" y="2452688"/>
          <p14:tracePt t="22600" x="2390775" y="2427288"/>
          <p14:tracePt t="22681" x="2390775" y="2414588"/>
          <p14:tracePt t="22730" x="2390775" y="2403475"/>
          <p14:tracePt t="23054" x="2378075" y="2403475"/>
          <p14:tracePt t="23058" x="2365375" y="2414588"/>
          <p14:tracePt t="23068" x="2352675" y="2452688"/>
          <p14:tracePt t="23080" x="2352675" y="2478088"/>
          <p14:tracePt t="23084" x="2352675" y="2516188"/>
          <p14:tracePt t="23094" x="2339975" y="2516188"/>
          <p14:tracePt t="23100" x="2339975" y="2527300"/>
          <p14:tracePt t="23110" x="2339975" y="2540000"/>
          <p14:tracePt t="23121" x="2339975" y="2552700"/>
          <p14:tracePt t="23124" x="2339975" y="2565400"/>
          <p14:tracePt t="23171" x="2339975" y="2590800"/>
          <p14:tracePt t="23186" x="2352675" y="2616200"/>
          <p14:tracePt t="23196" x="2365375" y="2616200"/>
          <p14:tracePt t="23246" x="2378075" y="2627313"/>
          <p14:tracePt t="23368" x="2390775" y="2627313"/>
          <p14:tracePt t="23382" x="2416175" y="2627313"/>
          <p14:tracePt t="23408" x="2441575" y="2627313"/>
          <p14:tracePt t="23418" x="2478088" y="2627313"/>
          <p14:tracePt t="23422" x="2503488" y="2627313"/>
          <p14:tracePt t="23432" x="2516188" y="2627313"/>
          <p14:tracePt t="23438" x="2541588" y="2627313"/>
          <p14:tracePt t="23448" x="2554288" y="2627313"/>
          <p14:tracePt t="23458" x="2565400" y="2627313"/>
          <p14:tracePt t="23472" x="2578100" y="2616200"/>
          <p14:tracePt t="23574" x="2578100" y="2603500"/>
          <p14:tracePt t="23588" x="2578100" y="2590800"/>
          <p14:tracePt t="23598" x="2578100" y="2578100"/>
          <p14:tracePt t="23608" x="2578100" y="2565400"/>
          <p14:tracePt t="23614" x="2578100" y="2540000"/>
          <p14:tracePt t="23624" x="2578100" y="2516188"/>
          <p14:tracePt t="23628" x="2578100" y="2490788"/>
          <p14:tracePt t="23638" x="2578100" y="2478088"/>
          <p14:tracePt t="23654" x="2578100" y="2465388"/>
          <p14:tracePt t="23700" x="2578100" y="2452688"/>
          <p14:tracePt t="23750" x="2565400" y="2439988"/>
          <p14:tracePt t="23836" x="2554288" y="2439988"/>
          <p14:tracePt t="23856" x="2541588" y="2439988"/>
          <p14:tracePt t="23866" x="2528888" y="2439988"/>
          <p14:tracePt t="23876" x="2490788" y="2465388"/>
          <p14:tracePt t="23882" x="2452688" y="2503488"/>
          <p14:tracePt t="23892" x="2452688" y="2516188"/>
          <p14:tracePt t="23896" x="2428875" y="2552700"/>
          <p14:tracePt t="23906" x="2416175" y="2565400"/>
          <p14:tracePt t="23916" x="2416175" y="2578100"/>
          <p14:tracePt t="23922" x="2403475" y="2590800"/>
          <p14:tracePt t="23937" x="2403475" y="2616200"/>
          <p14:tracePt t="23956" x="2403475" y="2627313"/>
          <p14:tracePt t="23972" x="2403475" y="2640013"/>
          <p14:tracePt t="23988" x="2403475" y="2652713"/>
          <p14:tracePt t="23998" x="2403475" y="2665413"/>
          <p14:tracePt t="24003" x="2416175" y="2703513"/>
          <p14:tracePt t="24012" x="2441575" y="2716213"/>
          <p14:tracePt t="24019" x="2452688" y="2728913"/>
          <p14:tracePt t="24028" x="2478088" y="2740025"/>
          <p14:tracePt t="24042" x="2490788" y="2740025"/>
          <p14:tracePt t="24058" x="2503488" y="2752725"/>
          <p14:tracePt t="24069" x="2516188" y="2752725"/>
          <p14:tracePt t="24098" x="2528888" y="2752725"/>
          <p14:tracePt t="24118" x="2541588" y="2752725"/>
          <p14:tracePt t="24134" x="2554288" y="2752725"/>
          <p14:tracePt t="24138" x="2565400" y="2740025"/>
          <p14:tracePt t="24158" x="2565400" y="2703513"/>
          <p14:tracePt t="24164" x="2565400" y="2678113"/>
          <p14:tracePt t="24174" x="2565400" y="2627313"/>
          <p14:tracePt t="24178" x="2590800" y="2552700"/>
          <p14:tracePt t="24188" x="2590800" y="2516188"/>
          <p14:tracePt t="24198" x="2590800" y="2452688"/>
          <p14:tracePt t="24204" x="2590800" y="2427288"/>
          <p14:tracePt t="24214" x="2590800" y="2403475"/>
          <p14:tracePt t="24220" x="2590800" y="2390775"/>
          <p14:tracePt t="24295" x="2590800" y="2378075"/>
          <p14:tracePt t="29188" x="2578100" y="2403475"/>
          <p14:tracePt t="29192" x="2503488" y="2527300"/>
          <p14:tracePt t="29202" x="2390775" y="2716213"/>
          <p14:tracePt t="29212" x="2203450" y="3078163"/>
          <p14:tracePt t="29218" x="1965325" y="3441700"/>
          <p14:tracePt t="29228" x="1739900" y="3841750"/>
          <p14:tracePt t="29233" x="1476375" y="4192588"/>
          <p14:tracePt t="29242" x="1327150" y="4454525"/>
          <p14:tracePt t="29252" x="1139825" y="4705350"/>
          <p14:tracePt t="29258" x="1063625" y="4830763"/>
          <p14:tracePt t="29268" x="976313" y="4956175"/>
          <p14:tracePt t="29272" x="914400" y="5056188"/>
          <p14:tracePt t="29283" x="863600" y="5130800"/>
          <p14:tracePt t="29292" x="788988" y="5243513"/>
          <p14:tracePt t="29299" x="763588" y="5294313"/>
          <p14:tracePt t="29308" x="750888" y="5356225"/>
          <p14:tracePt t="29312" x="725488" y="5394325"/>
          <p14:tracePt t="29324" x="712788" y="5418138"/>
          <p14:tracePt t="29354" x="712788" y="5443538"/>
          <p14:tracePt t="29384" x="712788" y="5456238"/>
          <p14:tracePt t="29399" x="725488" y="5481638"/>
          <p14:tracePt t="29404" x="738188" y="5481638"/>
          <p14:tracePt t="29414" x="763588" y="5481638"/>
          <p14:tracePt t="29424" x="825500" y="5481638"/>
          <p14:tracePt t="29431" x="876300" y="5481638"/>
          <p14:tracePt t="29440" x="914400" y="5481638"/>
          <p14:tracePt t="29444" x="1014413" y="5468938"/>
          <p14:tracePt t="29454" x="1114425" y="5418138"/>
          <p14:tracePt t="29465" x="1201738" y="5343525"/>
          <p14:tracePt t="29470" x="1289050" y="5281613"/>
          <p14:tracePt t="29481" x="1376363" y="5230813"/>
          <p14:tracePt t="29484" x="1452563" y="5143500"/>
          <p14:tracePt t="29494" x="1501775" y="5043488"/>
          <p14:tracePt t="29504" x="1577975" y="4930775"/>
          <p14:tracePt t="29510" x="1614488" y="4818063"/>
          <p14:tracePt t="29520" x="1639888" y="4730750"/>
          <p14:tracePt t="29526" x="1677988" y="4643438"/>
          <p14:tracePt t="29536" x="1701800" y="4592638"/>
          <p14:tracePt t="29546" x="1727200" y="4518025"/>
          <p14:tracePt t="29550" x="1727200" y="4492625"/>
          <p14:tracePt t="29560" x="1727200" y="4467225"/>
          <p14:tracePt t="29586" x="1727200" y="4454525"/>
          <p14:tracePt t="29590" x="1727200" y="4443413"/>
          <p14:tracePt t="29600" x="1727200" y="4418013"/>
          <p14:tracePt t="29606" x="1727200" y="4405313"/>
          <p14:tracePt t="29616" x="1727200" y="4392613"/>
          <p14:tracePt t="29626" x="1714500" y="4379913"/>
          <p14:tracePt t="29722" x="1714500" y="4367213"/>
          <p14:tracePt t="29732" x="1752600" y="4305300"/>
          <p14:tracePt t="29736" x="1852613" y="4254500"/>
          <p14:tracePt t="29747" x="2052638" y="4167188"/>
          <p14:tracePt t="29752" x="2303463" y="4067175"/>
          <p14:tracePt t="29762" x="2667000" y="3992563"/>
          <p14:tracePt t="29772" x="3103563" y="3929063"/>
          <p14:tracePt t="29778" x="3517900" y="3879850"/>
          <p14:tracePt t="29788" x="3943350" y="3816350"/>
          <p14:tracePt t="29792" x="4305300" y="3767138"/>
          <p14:tracePt t="29802" x="4619625" y="3741738"/>
          <p14:tracePt t="29812" x="4781550" y="3703638"/>
          <p14:tracePt t="29818" x="4868863" y="3679825"/>
          <p14:tracePt t="29865" x="4832350" y="3679825"/>
          <p14:tracePt t="29874" x="4719638" y="3754438"/>
          <p14:tracePt t="29878" x="4594225" y="3841750"/>
          <p14:tracePt t="29888" x="4456113" y="3916363"/>
          <p14:tracePt t="29899" x="4256088" y="4005263"/>
          <p14:tracePt t="29904" x="4156075" y="4041775"/>
          <p14:tracePt t="29916" x="4043363" y="4054475"/>
          <p14:tracePt t="29918" x="3956050" y="4092575"/>
          <p14:tracePt t="29928" x="3905250" y="4117975"/>
          <p14:tracePt t="29938" x="3892550" y="4117975"/>
          <p14:tracePt t="30080" x="3892550" y="4105275"/>
          <p14:tracePt t="30084" x="3905250" y="4092575"/>
          <p14:tracePt t="30176" x="3867150" y="4105275"/>
          <p14:tracePt t="30181" x="3792538" y="4105275"/>
          <p14:tracePt t="30190" x="3717925" y="4141788"/>
          <p14:tracePt t="30200" x="3630613" y="4167188"/>
          <p14:tracePt t="30206" x="3617913" y="4167188"/>
          <p14:tracePt t="30216" x="3592513" y="4167188"/>
          <p14:tracePt t="30332" x="3617913" y="4129088"/>
          <p14:tracePt t="30338" x="3617913" y="4117975"/>
          <p14:tracePt t="30348" x="3630613" y="4105275"/>
          <p14:tracePt t="30388" x="3630613" y="4092575"/>
          <p14:tracePt t="30404" x="3592513" y="4092575"/>
          <p14:tracePt t="30415" x="3541713" y="4092575"/>
          <p14:tracePt t="30424" x="3492500" y="4105275"/>
          <p14:tracePt t="30428" x="3467100" y="4129088"/>
          <p14:tracePt t="30438" x="3454400" y="4141788"/>
          <p14:tracePt t="30514" x="3492500" y="4129088"/>
          <p14:tracePt t="30524" x="3554413" y="4092575"/>
          <p14:tracePt t="30534" x="3643313" y="4017963"/>
          <p14:tracePt t="30538" x="3692525" y="3979863"/>
          <p14:tracePt t="30548" x="3717925" y="3967163"/>
          <p14:tracePt t="30554" x="3730625" y="3967163"/>
          <p14:tracePt t="30600" x="3717925" y="3979863"/>
          <p14:tracePt t="30604" x="3667125" y="4029075"/>
          <p14:tracePt t="30615" x="3505200" y="4117975"/>
          <p14:tracePt t="30620" x="3379788" y="4167188"/>
          <p14:tracePt t="30631" x="3241675" y="4241800"/>
          <p14:tracePt t="30640" x="3154363" y="4279900"/>
          <p14:tracePt t="30644" x="3116263" y="4292600"/>
          <p14:tracePt t="30730" x="3141663" y="4241800"/>
          <p14:tracePt t="30736" x="3179763" y="4217988"/>
          <p14:tracePt t="30746" x="3179763" y="4192588"/>
          <p14:tracePt t="30812" x="3154363" y="4192588"/>
          <p14:tracePt t="30822" x="3116263" y="4217988"/>
          <p14:tracePt t="30826" x="3103563" y="4230688"/>
          <p14:tracePt t="30902" x="3141663" y="4230688"/>
          <p14:tracePt t="30912" x="3192463" y="4205288"/>
          <p14:tracePt t="30922" x="3267075" y="4167188"/>
          <p14:tracePt t="30926" x="3341688" y="4117975"/>
          <p14:tracePt t="30938" x="3405188" y="4054475"/>
          <p14:tracePt t="30948" x="3429000" y="4029075"/>
          <p14:tracePt t="31582" x="3467100" y="3916363"/>
          <p14:tracePt t="31588" x="3441700" y="3654425"/>
          <p14:tracePt t="31598" x="3417888" y="3590925"/>
          <p14:tracePt t="31800" x="4205288" y="3992563"/>
          <p14:tracePt t="31806" x="4394200" y="4354513"/>
          <p14:tracePt t="31816" x="4368800" y="4392613"/>
          <p14:tracePt t="31830" x="4381500" y="4392613"/>
          <p14:tracePt t="32092" x="4381500" y="4354513"/>
          <p14:tracePt t="32102" x="4368800" y="4330700"/>
          <p14:tracePt t="32118" x="4356100" y="4305300"/>
          <p14:tracePt t="32128" x="4356100" y="4279900"/>
          <p14:tracePt t="32132" x="4343400" y="4241800"/>
          <p14:tracePt t="32142" x="4343400" y="4217988"/>
          <p14:tracePt t="32148" x="4294188" y="4117975"/>
          <p14:tracePt t="32158" x="4243388" y="4017963"/>
          <p14:tracePt t="32168" x="4168775" y="3905250"/>
          <p14:tracePt t="32174" x="4105275" y="3779838"/>
          <p14:tracePt t="32184" x="4017963" y="3679825"/>
          <p14:tracePt t="32188" x="3979863" y="3541713"/>
          <p14:tracePt t="32198" x="3843338" y="3390900"/>
          <p14:tracePt t="32208" x="3717925" y="3267075"/>
          <p14:tracePt t="32215" x="3567113" y="3128963"/>
          <p14:tracePt t="32224" x="3392488" y="2978150"/>
          <p14:tracePt t="32228" x="3179763" y="2840038"/>
          <p14:tracePt t="32238" x="3016250" y="2740025"/>
          <p14:tracePt t="32248" x="2790825" y="2640013"/>
          <p14:tracePt t="32254" x="2641600" y="2590800"/>
          <p14:tracePt t="32264" x="2554288" y="2552700"/>
          <p14:tracePt t="32280" x="2465388" y="2527300"/>
          <p14:tracePt t="32290" x="2339975" y="2490788"/>
          <p14:tracePt t="32295" x="2203450" y="2452688"/>
          <p14:tracePt t="32304" x="2116138" y="2439988"/>
          <p14:tracePt t="32310" x="1965325" y="2403475"/>
          <p14:tracePt t="32320" x="1878013" y="2390775"/>
          <p14:tracePt t="32330" x="1765300" y="2365375"/>
          <p14:tracePt t="32334" x="1689100" y="2365375"/>
          <p14:tracePt t="32345" x="1627188" y="2352675"/>
          <p14:tracePt t="32350" x="1601788" y="2352675"/>
          <p14:tracePt t="32360" x="1577975" y="2352675"/>
          <p14:tracePt t="32460" x="1565275" y="2352675"/>
          <p14:tracePt t="32480" x="1552575" y="2352675"/>
          <p14:tracePt t="32486" x="1539875" y="2365375"/>
          <p14:tracePt t="32510" x="1539875" y="2378075"/>
          <p14:tracePt t="32522" x="1527175" y="2390775"/>
          <p14:tracePt t="32526" x="1527175" y="2403475"/>
          <p14:tracePt t="32536" x="1527175" y="2414588"/>
          <p14:tracePt t="32552" x="1527175" y="2439988"/>
          <p14:tracePt t="32566" x="1527175" y="2490788"/>
          <p14:tracePt t="32576" x="1527175" y="2516188"/>
          <p14:tracePt t="32582" x="1539875" y="2540000"/>
          <p14:tracePt t="32592" x="1565275" y="2603500"/>
          <p14:tracePt t="32602" x="1589088" y="2640013"/>
          <p14:tracePt t="32608" x="1627188" y="2678113"/>
          <p14:tracePt t="32618" x="1627188" y="2703513"/>
          <p14:tracePt t="32622" x="1639888" y="2765425"/>
          <p14:tracePt t="32632" x="1652588" y="2816225"/>
          <p14:tracePt t="32642" x="1677988" y="2828925"/>
          <p14:tracePt t="32648" x="1677988" y="2890838"/>
          <p14:tracePt t="32663" x="1677988" y="2916238"/>
          <p14:tracePt t="32672" x="1677988" y="2928938"/>
          <p14:tracePt t="32713" x="1677988" y="2941638"/>
          <p14:tracePt t="32718" x="1689100" y="2941638"/>
          <p14:tracePt t="32732" x="1714500" y="2941638"/>
          <p14:tracePt t="32752" x="1727200" y="2952750"/>
          <p14:tracePt t="32884" x="1727200" y="2965450"/>
          <p14:tracePt t="33448" x="1739900" y="2965450"/>
          <p14:tracePt t="33470" x="1752600" y="2965450"/>
          <p14:tracePt t="33646" x="1739900" y="2965450"/>
          <p14:tracePt t="33788" x="1727200" y="2952750"/>
          <p14:tracePt t="34604" x="1739900" y="2952750"/>
          <p14:tracePt t="34614" x="1752600" y="2952750"/>
          <p14:tracePt t="34620" x="1765300" y="2965450"/>
          <p14:tracePt t="34630" x="1778000" y="2965450"/>
          <p14:tracePt t="34650" x="1790700" y="2965450"/>
          <p14:tracePt t="34661" x="1801813" y="2965450"/>
          <p14:tracePt t="34670" x="1814513" y="2978150"/>
          <p14:tracePt t="34686" x="1827213" y="2978150"/>
          <p14:tracePt t="34690" x="1865313" y="2978150"/>
          <p14:tracePt t="34916" x="1852613" y="2978150"/>
          <p14:tracePt t="34959" x="1865313" y="2978150"/>
          <p14:tracePt t="34964" x="1890713" y="2965450"/>
          <p14:tracePt t="34972" x="1914525" y="2952750"/>
          <p14:tracePt t="34982" x="1978025" y="2916238"/>
          <p14:tracePt t="34988" x="1990725" y="2903538"/>
          <p14:tracePt t="34998" x="2003425" y="2890838"/>
          <p14:tracePt t="35002" x="2014538" y="2890838"/>
          <p14:tracePt t="35012" x="2014538" y="2878138"/>
          <p14:tracePt t="35144" x="2039938" y="2878138"/>
          <p14:tracePt t="35160" x="2065338" y="2878138"/>
          <p14:tracePt t="35170" x="2078038" y="2878138"/>
          <p14:tracePt t="35174" x="2116138" y="2878138"/>
          <p14:tracePt t="35184" x="2165350" y="2878138"/>
          <p14:tracePt t="35190" x="2178050" y="2878138"/>
          <p14:tracePt t="35200" x="2190750" y="2878138"/>
          <p14:tracePt t="35210" x="2203450" y="2878138"/>
          <p14:tracePt t="35250" x="2216150" y="2878138"/>
          <p14:tracePt t="35316" x="2228850" y="2878138"/>
          <p14:tracePt t="35390" x="2228850" y="2890838"/>
          <p14:tracePt t="35396" x="2228850" y="2903538"/>
          <p14:tracePt t="35406" x="2228850" y="2928938"/>
          <p14:tracePt t="35416" x="2228850" y="2952750"/>
          <p14:tracePt t="35420" x="2228850" y="2990850"/>
          <p14:tracePt t="35482" x="2228850" y="3003550"/>
          <p14:tracePt t="35493" x="2228850" y="3028950"/>
          <p14:tracePt t="35502" x="2228850" y="3041650"/>
          <p14:tracePt t="35506" x="2216150" y="3054350"/>
          <p14:tracePt t="35532" x="2216150" y="3065463"/>
          <p14:tracePt t="35592" x="2216150" y="3078163"/>
          <p14:tracePt t="35614" x="2216150" y="3090863"/>
          <p14:tracePt t="35622" x="2216150" y="3103563"/>
          <p14:tracePt t="35628" x="2190750" y="3128963"/>
          <p14:tracePt t="35638" x="2178050" y="3154363"/>
          <p14:tracePt t="35648" x="2152650" y="3190875"/>
          <p14:tracePt t="35654" x="2139950" y="3216275"/>
          <p14:tracePt t="35664" x="2116138" y="3241675"/>
          <p14:tracePt t="35668" x="2103438" y="3254375"/>
          <p14:tracePt t="35678" x="2078038" y="3278188"/>
          <p14:tracePt t="35688" x="2039938" y="3316288"/>
          <p14:tracePt t="35694" x="2027238" y="3328988"/>
          <p14:tracePt t="35704" x="2014538" y="3341688"/>
          <p14:tracePt t="35774" x="2003425" y="3354388"/>
          <p14:tracePt t="36950" x="2003425" y="3367088"/>
          <p14:tracePt t="36964" x="2027238" y="3378200"/>
          <p14:tracePt t="36970" x="2078038" y="3390900"/>
          <p14:tracePt t="36980" x="2116138" y="3403600"/>
          <p14:tracePt t="36990" x="2139950" y="3429000"/>
          <p14:tracePt t="36996" x="2165350" y="3429000"/>
          <p14:tracePt t="37006" x="2190750" y="3454400"/>
          <p14:tracePt t="37016" x="2216150" y="3454400"/>
          <p14:tracePt t="37020" x="2228850" y="3454400"/>
          <p14:tracePt t="37030" x="2278063" y="3454400"/>
          <p14:tracePt t="37036" x="2316163" y="3467100"/>
          <p14:tracePt t="37046" x="2352675" y="3479800"/>
          <p14:tracePt t="37050" x="2365375" y="3479800"/>
          <p14:tracePt t="37060" x="2378075" y="3479800"/>
          <p14:tracePt t="37090" x="2390775" y="3479800"/>
          <p14:tracePt t="37216" x="2403475" y="3479800"/>
          <p14:tracePt t="37228" x="2441575" y="3479800"/>
          <p14:tracePt t="37232" x="2465388" y="3467100"/>
          <p14:tracePt t="37248" x="2516188" y="3441700"/>
          <p14:tracePt t="37268" x="2528888" y="3441700"/>
          <p14:tracePt t="37282" x="2541588" y="3429000"/>
          <p14:tracePt t="37298" x="2554288" y="3429000"/>
          <p14:tracePt t="37308" x="2616200" y="3416300"/>
          <p14:tracePt t="37312" x="2641600" y="3403600"/>
          <p14:tracePt t="37323" x="2654300" y="3403600"/>
          <p14:tracePt t="37328" x="2703513" y="3403600"/>
          <p14:tracePt t="37338" x="2741613" y="3390900"/>
          <p14:tracePt t="37348" x="2778125" y="3378200"/>
          <p14:tracePt t="37352" x="2790825" y="3378200"/>
          <p14:tracePt t="37362" x="2803525" y="3378200"/>
          <p14:tracePt t="37368" x="2816225" y="3378200"/>
          <p14:tracePt t="37388" x="2816225" y="3367088"/>
          <p14:tracePt t="37418" x="2828925" y="3354388"/>
          <p14:tracePt t="37428" x="2867025" y="3354388"/>
          <p14:tracePt t="37438" x="2903538" y="3354388"/>
          <p14:tracePt t="37444" x="2928938" y="3354388"/>
          <p14:tracePt t="37454" x="2979738" y="3328988"/>
          <p14:tracePt t="37458" x="3016250" y="3328988"/>
          <p14:tracePt t="37469" x="3103563" y="3328988"/>
          <p14:tracePt t="37479" x="3192463" y="3328988"/>
          <p14:tracePt t="37484" x="3305175" y="3328988"/>
          <p14:tracePt t="37494" x="3405188" y="3328988"/>
          <p14:tracePt t="37498" x="3492500" y="3328988"/>
          <p14:tracePt t="37510" x="3605213" y="3328988"/>
          <p14:tracePt t="37520" x="3756025" y="3328988"/>
          <p14:tracePt t="37525" x="3892550" y="3328988"/>
          <p14:tracePt t="37534" x="4005263" y="3328988"/>
          <p14:tracePt t="37541" x="4117975" y="3328988"/>
          <p14:tracePt t="37550" x="4217988" y="3328988"/>
          <p14:tracePt t="37560" x="4256088" y="3328988"/>
          <p14:tracePt t="37564" x="4305300" y="3328988"/>
          <p14:tracePt t="37712" x="4318000" y="3328988"/>
          <p14:tracePt t="37720" x="4330700" y="3328988"/>
          <p14:tracePt t="37730" x="4356100" y="3316288"/>
          <p14:tracePt t="37736" x="4368800" y="3316288"/>
          <p14:tracePt t="37746" x="4406900" y="3316288"/>
          <p14:tracePt t="37752" x="4443413" y="3316288"/>
          <p14:tracePt t="37762" x="4456113" y="3316288"/>
          <p14:tracePt t="37776" x="4468813" y="3303588"/>
          <p14:tracePt t="38206" x="4456113" y="3303588"/>
          <p14:tracePt t="38216" x="4394200" y="3328988"/>
          <p14:tracePt t="38220" x="4318000" y="3403600"/>
          <p14:tracePt t="38230" x="4256088" y="3441700"/>
          <p14:tracePt t="38241" x="4217988" y="3454400"/>
          <p14:tracePt t="38246" x="4156075" y="3503613"/>
          <p14:tracePt t="38257" x="4081463" y="3541713"/>
          <p14:tracePt t="38260" x="4017963" y="3554413"/>
          <p14:tracePt t="38270" x="3943350" y="3590925"/>
          <p14:tracePt t="38280" x="3843338" y="3629025"/>
          <p14:tracePt t="38286" x="3767138" y="3629025"/>
          <p14:tracePt t="38296" x="3679825" y="3667125"/>
          <p14:tracePt t="38300" x="3567113" y="3703638"/>
          <p14:tracePt t="38310" x="3467100" y="3741738"/>
          <p14:tracePt t="38323" x="3341688" y="3792538"/>
          <p14:tracePt t="38326" x="3228975" y="3792538"/>
          <p14:tracePt t="38336" x="3079750" y="3829050"/>
          <p14:tracePt t="38342" x="2992438" y="3829050"/>
          <p14:tracePt t="38352" x="2928938" y="3854450"/>
          <p14:tracePt t="38362" x="2879725" y="3892550"/>
          <p14:tracePt t="38366" x="2828925" y="3892550"/>
          <p14:tracePt t="38376" x="2728913" y="3892550"/>
          <p14:tracePt t="38382" x="2641600" y="3892550"/>
          <p14:tracePt t="38392" x="2541588" y="3892550"/>
          <p14:tracePt t="38402" x="2441575" y="3892550"/>
          <p14:tracePt t="38407" x="2316163" y="3905250"/>
          <p14:tracePt t="38418" x="2203450" y="3905250"/>
          <p14:tracePt t="38423" x="2178050" y="3905250"/>
          <p14:tracePt t="38442" x="2116138" y="3916363"/>
          <p14:tracePt t="38448" x="1939925" y="3929063"/>
          <p14:tracePt t="38458" x="1689100" y="4017963"/>
          <p14:tracePt t="38462" x="1476375" y="4029075"/>
          <p14:tracePt t="38474" x="1214438" y="4092575"/>
          <p14:tracePt t="38482" x="1014413" y="4092575"/>
          <p14:tracePt t="38490" x="838200" y="4092575"/>
          <p14:tracePt t="38498" x="712788" y="4092575"/>
          <p14:tracePt t="38504" x="612775" y="4092575"/>
          <p14:tracePt t="38514" x="576263" y="4092575"/>
          <p14:tracePt t="38524" x="550863" y="4092575"/>
          <p14:tracePt t="38736" x="538163" y="4092575"/>
          <p14:tracePt t="38756" x="538163" y="4105275"/>
          <p14:tracePt t="38760" x="550863" y="4129088"/>
          <p14:tracePt t="38770" x="576263" y="4129088"/>
          <p14:tracePt t="38776" x="612775" y="4129088"/>
          <p14:tracePt t="38786" x="663575" y="4154488"/>
          <p14:tracePt t="38796" x="701675" y="4154488"/>
          <p14:tracePt t="38800" x="750888" y="4154488"/>
          <p14:tracePt t="38810" x="801688" y="4167188"/>
          <p14:tracePt t="38816" x="814388" y="4167188"/>
          <p14:tracePt t="38850" x="838200" y="4167188"/>
          <p14:tracePt t="38892" x="850900" y="4167188"/>
          <p14:tracePt t="38902" x="876300" y="4179888"/>
          <p14:tracePt t="38952" x="889000" y="4179888"/>
          <p14:tracePt t="38966" x="901700" y="4179888"/>
          <p14:tracePt t="38976" x="925513" y="4179888"/>
          <p14:tracePt t="38988" x="938213" y="4179888"/>
          <p14:tracePt t="38992" x="950913" y="4179888"/>
          <p14:tracePt t="39002" x="963613" y="4179888"/>
          <p14:tracePt t="39008" x="976313" y="4179888"/>
          <p14:tracePt t="39028" x="1001713" y="4167188"/>
          <p14:tracePt t="39042" x="1027113" y="4141788"/>
          <p14:tracePt t="39048" x="1050925" y="4129088"/>
          <p14:tracePt t="39058" x="1063625" y="4105275"/>
          <p14:tracePt t="39068" x="1076325" y="4079875"/>
          <p14:tracePt t="39073" x="1089025" y="4079875"/>
          <p14:tracePt t="39082" x="1089025" y="4067175"/>
          <p14:tracePt t="39088" x="1114425" y="4054475"/>
          <p14:tracePt t="39108" x="1114425" y="4041775"/>
          <p14:tracePt t="39114" x="1127125" y="4041775"/>
          <p14:tracePt t="39178" x="1150938" y="4041775"/>
          <p14:tracePt t="39208" x="1163638" y="4041775"/>
          <p14:tracePt t="39224" x="1176338" y="4041775"/>
          <p14:tracePt t="39234" x="1189038" y="4041775"/>
          <p14:tracePt t="39250" x="1201738" y="4041775"/>
          <p14:tracePt t="39255" x="1214438" y="4041775"/>
          <p14:tracePt t="39276" x="1227138" y="4041775"/>
          <p14:tracePt t="39352" x="1239838" y="4041775"/>
          <p14:tracePt t="39356" x="1263650" y="4041775"/>
          <p14:tracePt t="39366" x="1289050" y="4041775"/>
          <p14:tracePt t="39373" x="1327150" y="4041775"/>
          <p14:tracePt t="39382" x="1376363" y="4041775"/>
          <p14:tracePt t="39392" x="1401763" y="4041775"/>
          <p14:tracePt t="39452" x="1427163" y="4041775"/>
          <p14:tracePt t="39478" x="1452563" y="4041775"/>
          <p14:tracePt t="39492" x="1465263" y="4041775"/>
          <p14:tracePt t="39502" x="1489075" y="4041775"/>
          <p14:tracePt t="39508" x="1489075" y="4054475"/>
          <p14:tracePt t="39518" x="1501775" y="4054475"/>
          <p14:tracePt t="39532" x="1539875" y="4054475"/>
          <p14:tracePt t="39542" x="1565275" y="4054475"/>
          <p14:tracePt t="39548" x="1601788" y="4054475"/>
          <p14:tracePt t="39558" x="1627188" y="4054475"/>
          <p14:tracePt t="39724" x="1639888" y="4054475"/>
          <p14:tracePt t="39770" x="1652588" y="4054475"/>
          <p14:tracePt t="39786" x="1652588" y="4041775"/>
          <p14:tracePt t="39796" x="1665288" y="4029075"/>
          <p14:tracePt t="39810" x="1677988" y="4017963"/>
          <p14:tracePt t="39820" x="1689100" y="4005263"/>
          <p14:tracePt t="39836" x="1714500" y="3979863"/>
          <p14:tracePt t="39860" x="1727200" y="3967163"/>
          <p14:tracePt t="39896" x="1727200" y="3954463"/>
          <p14:tracePt t="39906" x="1739900" y="3954463"/>
          <p14:tracePt t="39923" x="1739900" y="3929063"/>
          <p14:tracePt t="39932" x="1739900" y="3916363"/>
          <p14:tracePt t="39936" x="1765300" y="3905250"/>
          <p14:tracePt t="39956" x="1778000" y="3879850"/>
          <p14:tracePt t="39962" x="1790700" y="3879850"/>
          <p14:tracePt t="39973" x="1790700" y="3854450"/>
          <p14:tracePt t="39996" x="1801813" y="3841750"/>
          <p14:tracePt t="40012" x="1814513" y="3829050"/>
          <p14:tracePt t="40023" x="1814513" y="3816350"/>
          <p14:tracePt t="40028" x="1827213" y="3816350"/>
          <p14:tracePt t="40039" x="1827213" y="3803650"/>
          <p14:tracePt t="40042" x="1827213" y="3792538"/>
          <p14:tracePt t="40052" x="1827213" y="3767138"/>
          <p14:tracePt t="40062" x="1852613" y="3741738"/>
          <p14:tracePt t="40068" x="1865313" y="3729038"/>
          <p14:tracePt t="40078" x="1865313" y="3716338"/>
          <p14:tracePt t="40082" x="1865313" y="3703638"/>
          <p14:tracePt t="40092" x="1878013" y="3692525"/>
          <p14:tracePt t="40102" x="1878013" y="3679825"/>
          <p14:tracePt t="40108" x="1878013" y="3667125"/>
          <p14:tracePt t="40138" x="1878013" y="3654425"/>
          <p14:tracePt t="40148" x="1890713" y="3654425"/>
          <p14:tracePt t="40376" x="1903413" y="3654425"/>
          <p14:tracePt t="40788" x="1927225" y="3654425"/>
          <p14:tracePt t="40798" x="2014538" y="3654425"/>
          <p14:tracePt t="40805" x="2078038" y="3654425"/>
          <p14:tracePt t="40814" x="2116138" y="3654425"/>
          <p14:tracePt t="40824" x="2165350" y="3654425"/>
          <p14:tracePt t="40828" x="2190750" y="3654425"/>
          <p14:tracePt t="40840" x="2228850" y="3654425"/>
          <p14:tracePt t="40844" x="2265363" y="3641725"/>
          <p14:tracePt t="40855" x="2303463" y="3641725"/>
          <p14:tracePt t="40864" x="2316163" y="3629025"/>
          <p14:tracePt t="40870" x="2328863" y="3616325"/>
          <p14:tracePt t="40880" x="2339975" y="3616325"/>
          <p14:tracePt t="40884" x="2339975" y="3603625"/>
          <p14:tracePt t="40905" x="2352675" y="3603625"/>
          <p14:tracePt t="40924" x="2365375" y="3590925"/>
          <p14:tracePt t="40996" x="2365375" y="3579813"/>
          <p14:tracePt t="41224" x="2352675" y="3579813"/>
          <p14:tracePt t="41229" x="2352675" y="3590925"/>
          <p14:tracePt t="41240" x="2339975" y="3616325"/>
          <p14:tracePt t="41243" x="2328863" y="3641725"/>
          <p14:tracePt t="41253" x="2316163" y="3667125"/>
          <p14:tracePt t="41262" x="2316163" y="3692525"/>
          <p14:tracePt t="41269" x="2290763" y="3767138"/>
          <p14:tracePt t="41278" x="2290763" y="3792538"/>
          <p14:tracePt t="41284" x="2278063" y="3816350"/>
          <p14:tracePt t="41294" x="2278063" y="3854450"/>
          <p14:tracePt t="41304" x="2278063" y="3867150"/>
          <p14:tracePt t="41308" x="2265363" y="3905250"/>
          <p14:tracePt t="41319" x="2265363" y="3929063"/>
          <p14:tracePt t="41325" x="2265363" y="3954463"/>
          <p14:tracePt t="41359" x="2265363" y="3979863"/>
          <p14:tracePt t="41732" x="2265363" y="3967163"/>
          <p14:tracePt t="41788" x="2265363" y="3954463"/>
          <p14:tracePt t="41914" x="2252663" y="3941763"/>
          <p14:tracePt t="41974" x="2239963" y="3941763"/>
          <p14:tracePt t="41985" x="2228850" y="3941763"/>
          <p14:tracePt t="41988" x="2216150" y="3941763"/>
          <p14:tracePt t="42000" x="2203450" y="3941763"/>
          <p14:tracePt t="42010" x="2178050" y="3941763"/>
          <p14:tracePt t="42014" x="2152650" y="3941763"/>
          <p14:tracePt t="42030" x="2127250" y="3941763"/>
          <p14:tracePt t="42038" x="2090738" y="3941763"/>
          <p14:tracePt t="42050" x="2065338" y="3941763"/>
          <p14:tracePt t="42064" x="2039938" y="3941763"/>
          <p14:tracePt t="42070" x="2014538" y="3941763"/>
          <p14:tracePt t="42080" x="1990725" y="3941763"/>
          <p14:tracePt t="42094" x="1978025" y="3954463"/>
          <p14:tracePt t="42106" x="1965325" y="3967163"/>
          <p14:tracePt t="42170" x="1952625" y="3967163"/>
          <p14:tracePt t="42220" x="1939925" y="3979863"/>
          <p14:tracePt t="42342" x="1939925" y="3992563"/>
          <p14:tracePt t="42423" x="1939925" y="4005263"/>
          <p14:tracePt t="42530" x="1939925" y="4017963"/>
          <p14:tracePt t="42540" x="2014538" y="3979863"/>
          <p14:tracePt t="42550" x="2127250" y="3929063"/>
          <p14:tracePt t="42554" x="2239963" y="3892550"/>
          <p14:tracePt t="42564" x="2339975" y="3854450"/>
          <p14:tracePt t="42570" x="2403475" y="3829050"/>
          <p14:tracePt t="42580" x="2478088" y="3803650"/>
          <p14:tracePt t="42590" x="2503488" y="3779838"/>
          <p14:tracePt t="42695" x="2503488" y="3767138"/>
          <p14:tracePt t="42740" x="2503488" y="3741738"/>
          <p14:tracePt t="42770" x="2478088" y="3741738"/>
          <p14:tracePt t="42776" x="2452688" y="3741738"/>
          <p14:tracePt t="42787" x="2428875" y="3741738"/>
          <p14:tracePt t="42796" x="2403475" y="3741738"/>
          <p14:tracePt t="42800" x="2390775" y="3741738"/>
          <p14:tracePt t="42812" x="2378075" y="3741738"/>
          <p14:tracePt t="42816" x="2352675" y="3741738"/>
          <p14:tracePt t="42826" x="2339975" y="3741738"/>
          <p14:tracePt t="42837" x="2339975" y="3754438"/>
          <p14:tracePt t="42842" x="2328863" y="3767138"/>
          <p14:tracePt t="42853" x="2328863" y="3779838"/>
          <p14:tracePt t="42856" x="2316163" y="3803650"/>
          <p14:tracePt t="42866" x="2290763" y="3829050"/>
          <p14:tracePt t="42882" x="2290763" y="3854450"/>
          <p14:tracePt t="43008" x="2290763" y="3841750"/>
          <p14:tracePt t="43019" x="2278063" y="3841750"/>
          <p14:tracePt t="43034" x="2239963" y="3829050"/>
          <p14:tracePt t="43038" x="2228850" y="3816350"/>
          <p14:tracePt t="43048" x="2203450" y="3816350"/>
          <p14:tracePt t="43058" x="2190750" y="3816350"/>
          <p14:tracePt t="43064" x="2178050" y="3816350"/>
          <p14:tracePt t="43074" x="2152650" y="3816350"/>
          <p14:tracePt t="43078" x="2139950" y="3816350"/>
          <p14:tracePt t="43088" x="2116138" y="3841750"/>
          <p14:tracePt t="43098" x="2103438" y="3867150"/>
          <p14:tracePt t="43114" x="2090738" y="3867150"/>
          <p14:tracePt t="43174" x="2116138" y="3803650"/>
          <p14:tracePt t="43184" x="2190750" y="3716338"/>
          <p14:tracePt t="43191" x="2239963" y="3616325"/>
          <p14:tracePt t="43200" x="2278063" y="3554413"/>
          <p14:tracePt t="43204" x="2278063" y="3490913"/>
          <p14:tracePt t="43224" x="2278063" y="3479800"/>
          <p14:tracePt t="43240" x="2278063" y="3467100"/>
          <p14:tracePt t="43264" x="2252663" y="3467100"/>
          <p14:tracePt t="43270" x="2239963" y="3467100"/>
          <p14:tracePt t="43280" x="2228850" y="3467100"/>
          <p14:tracePt t="43287" x="2228850" y="3479800"/>
          <p14:tracePt t="43367" x="2228850" y="3490913"/>
          <p14:tracePt t="43446" x="2216150" y="3490913"/>
          <p14:tracePt t="43468" x="2190750" y="3490913"/>
          <p14:tracePt t="43472" x="2178050" y="3503613"/>
          <p14:tracePt t="43482" x="2152650" y="3529013"/>
          <p14:tracePt t="43488" x="2127250" y="3554413"/>
          <p14:tracePt t="43498" x="2116138" y="3579813"/>
          <p14:tracePt t="43508" x="2103438" y="3641725"/>
          <p14:tracePt t="43512" x="2065338" y="3703638"/>
          <p14:tracePt t="43522" x="2052638" y="3741738"/>
          <p14:tracePt t="43528" x="2027238" y="3792538"/>
          <p14:tracePt t="43538" x="1990725" y="3854450"/>
          <p14:tracePt t="43548" x="1965325" y="3892550"/>
          <p14:tracePt t="43553" x="1952625" y="3905250"/>
          <p14:tracePt t="43614" x="1952625" y="3916363"/>
          <p14:tracePt t="43624" x="1965325" y="3916363"/>
          <p14:tracePt t="43634" x="1978025" y="3916363"/>
          <p14:tracePt t="43638" x="2014538" y="3905250"/>
          <p14:tracePt t="43648" x="2027238" y="3892550"/>
          <p14:tracePt t="43669" x="2027238" y="3879850"/>
          <p14:tracePt t="43724" x="2014538" y="3879850"/>
          <p14:tracePt t="43730" x="2003425" y="3879850"/>
          <p14:tracePt t="43740" x="1990725" y="3879850"/>
          <p14:tracePt t="43764" x="1990725" y="3892550"/>
          <p14:tracePt t="43940" x="1990725" y="3905250"/>
          <p14:tracePt t="44092" x="1990725" y="3916363"/>
          <p14:tracePt t="44108" x="2003425" y="3916363"/>
          <p14:tracePt t="44119" x="2039938" y="3892550"/>
          <p14:tracePt t="44122" x="2065338" y="3879850"/>
          <p14:tracePt t="44132" x="2078038" y="3854450"/>
          <p14:tracePt t="44138" x="2116138" y="3841750"/>
          <p14:tracePt t="44148" x="2116138" y="3829050"/>
          <p14:tracePt t="44320" x="2127250" y="3829050"/>
          <p14:tracePt t="44335" x="2139950" y="3829050"/>
          <p14:tracePt t="44344" x="2152650" y="3829050"/>
          <p14:tracePt t="44350" x="2165350" y="3829050"/>
          <p14:tracePt t="44360" x="2203450" y="3829050"/>
          <p14:tracePt t="44374" x="2228850" y="3829050"/>
          <p14:tracePt t="44394" x="2239963" y="3829050"/>
          <p14:tracePt t="44400" x="2252663" y="3829050"/>
          <p14:tracePt t="44430" x="2265363" y="3829050"/>
          <p14:tracePt t="44440" x="2278063" y="3841750"/>
          <p14:tracePt t="44768" x="2278063" y="3829050"/>
          <p14:tracePt t="44784" x="2278063" y="3816350"/>
          <p14:tracePt t="44914" x="2290763" y="3816350"/>
          <p14:tracePt t="44920" x="2316163" y="3779838"/>
          <p14:tracePt t="44930" x="2365375" y="3741738"/>
          <p14:tracePt t="44940" x="2403475" y="3741738"/>
          <p14:tracePt t="44944" x="2403475" y="3729038"/>
          <p14:tracePt t="44954" x="2416175" y="3716338"/>
          <p14:tracePt t="45222" x="2403475" y="3716338"/>
          <p14:tracePt t="45239" x="2390775" y="3716338"/>
          <p14:tracePt t="45248" x="2365375" y="3729038"/>
          <p14:tracePt t="45252" x="2352675" y="3741738"/>
          <p14:tracePt t="45268" x="2328863" y="3779838"/>
          <p14:tracePt t="45288" x="2316163" y="3792538"/>
          <p14:tracePt t="45292" x="2303463" y="3816350"/>
          <p14:tracePt t="45308" x="2290763" y="3841750"/>
          <p14:tracePt t="45368" x="2290763" y="3854450"/>
          <p14:tracePt t="46998" x="2290763" y="3867150"/>
          <p14:tracePt t="47008" x="2278063" y="3879850"/>
          <p14:tracePt t="47018" x="2265363" y="3916363"/>
          <p14:tracePt t="47022" x="2252663" y="3929063"/>
          <p14:tracePt t="47033" x="2228850" y="3941763"/>
          <p14:tracePt t="47038" x="2203450" y="3992563"/>
          <p14:tracePt t="47049" x="2178050" y="4029075"/>
          <p14:tracePt t="47058" x="2165350" y="4067175"/>
          <p14:tracePt t="47062" x="2139950" y="4092575"/>
          <p14:tracePt t="47072" x="2116138" y="4141788"/>
          <p14:tracePt t="47078" x="2065338" y="4179888"/>
          <p14:tracePt t="47088" x="2027238" y="4254500"/>
          <p14:tracePt t="47099" x="2014538" y="4292600"/>
          <p14:tracePt t="47104" x="1965325" y="4341813"/>
          <p14:tracePt t="47118" x="1952625" y="4354513"/>
          <p14:tracePt t="47178" x="1939925" y="4367213"/>
          <p14:tracePt t="47548" x="1939925" y="4354513"/>
          <p14:tracePt t="47568" x="1939925" y="4341813"/>
          <p14:tracePt t="47718" x="1927225" y="4341813"/>
          <p14:tracePt t="47854" x="1914525" y="4341813"/>
          <p14:tracePt t="47870" x="1903413" y="4341813"/>
          <p14:tracePt t="47880" x="1890713" y="4318000"/>
          <p14:tracePt t="48000" x="1903413" y="4318000"/>
          <p14:tracePt t="48012" x="1939925" y="4292600"/>
          <p14:tracePt t="48026" x="1952625" y="4279900"/>
          <p14:tracePt t="48052" x="1965325" y="4279900"/>
          <p14:tracePt t="48164" x="1965325" y="4267200"/>
          <p14:tracePt t="48172" x="1978025" y="4267200"/>
          <p14:tracePt t="48188" x="2003425" y="4267200"/>
          <p14:tracePt t="48198" x="2039938" y="4267200"/>
          <p14:tracePt t="48208" x="2039938" y="4241800"/>
          <p14:tracePt t="48215" x="2078038" y="4241800"/>
          <p14:tracePt t="48224" x="2127250" y="4241800"/>
          <p14:tracePt t="48228" x="2152650" y="4241800"/>
          <p14:tracePt t="48238" x="2178050" y="4241800"/>
          <p14:tracePt t="48248" x="2228850" y="4241800"/>
          <p14:tracePt t="48254" x="2265363" y="4241800"/>
          <p14:tracePt t="48265" x="2316163" y="4241800"/>
          <p14:tracePt t="48268" x="2352675" y="4241800"/>
          <p14:tracePt t="48278" x="2428875" y="4230688"/>
          <p14:tracePt t="48288" x="2441575" y="4230688"/>
          <p14:tracePt t="48294" x="2478088" y="4230688"/>
          <p14:tracePt t="48304" x="2503488" y="4230688"/>
          <p14:tracePt t="48310" x="2554288" y="4230688"/>
          <p14:tracePt t="48318" x="2565400" y="4230688"/>
          <p14:tracePt t="48331" x="2590800" y="4230688"/>
          <p14:tracePt t="48334" x="2603500" y="4217988"/>
          <p14:tracePt t="48414" x="2616200" y="4217988"/>
          <p14:tracePt t="48426" x="2654300" y="4217988"/>
          <p14:tracePt t="48431" x="2690813" y="4217988"/>
          <p14:tracePt t="48440" x="2754313" y="4217988"/>
          <p14:tracePt t="48450" x="2803525" y="4217988"/>
          <p14:tracePt t="48456" x="2841625" y="4217988"/>
          <p14:tracePt t="48467" x="2890838" y="4217988"/>
          <p14:tracePt t="48470" x="2928938" y="4217988"/>
          <p14:tracePt t="48484" x="2979738" y="4217988"/>
          <p14:tracePt t="48490" x="3028950" y="4217988"/>
          <p14:tracePt t="48494" x="3116263" y="4205288"/>
          <p14:tracePt t="48504" x="3154363" y="4179888"/>
          <p14:tracePt t="48515" x="3228975" y="4179888"/>
          <p14:tracePt t="48520" x="3279775" y="4179888"/>
          <p14:tracePt t="48531" x="3292475" y="4179888"/>
          <p14:tracePt t="48536" x="3292475" y="4167188"/>
          <p14:tracePt t="48581" x="3305175" y="4167188"/>
          <p14:tracePt t="49424" x="3317875" y="4154488"/>
          <p14:tracePt t="49434" x="3328988" y="4129088"/>
          <p14:tracePt t="49438" x="3328988" y="4117975"/>
          <p14:tracePt t="49448" x="3328988" y="4105275"/>
          <p14:tracePt t="49460" x="3341688" y="4079875"/>
          <p14:tracePt t="49464" x="3341688" y="4067175"/>
          <p14:tracePt t="49474" x="3354388" y="4041775"/>
          <p14:tracePt t="49490" x="3354388" y="4029075"/>
          <p14:tracePt t="49530" x="3354388" y="4017963"/>
          <p14:tracePt t="49544" x="3354388" y="4005263"/>
          <p14:tracePt t="49554" x="3354388" y="3992563"/>
          <p14:tracePt t="49580" x="3354388" y="3979863"/>
          <p14:tracePt t="49586" x="3354388" y="3967163"/>
          <p14:tracePt t="49597" x="3354388" y="3954463"/>
          <p14:tracePt t="49606" x="3354388" y="3941763"/>
          <p14:tracePt t="49610" x="3354388" y="3916363"/>
          <p14:tracePt t="49620" x="3354388" y="3892550"/>
          <p14:tracePt t="49636" x="3354388" y="3879850"/>
          <p14:tracePt t="49647" x="3354388" y="3867150"/>
          <p14:tracePt t="49661" x="3354388" y="3841750"/>
          <p14:tracePt t="49676" x="3341688" y="3816350"/>
          <p14:tracePt t="49686" x="3341688" y="3803650"/>
          <p14:tracePt t="49690" x="3317875" y="3779838"/>
          <p14:tracePt t="49706" x="3305175" y="3754438"/>
          <p14:tracePt t="49716" x="3292475" y="3754438"/>
          <p14:tracePt t="49726" x="3279775" y="3729038"/>
          <p14:tracePt t="49742" x="3267075" y="3729038"/>
          <p14:tracePt t="49763" x="3254375" y="3729038"/>
          <p14:tracePt t="49776" x="3216275" y="3703638"/>
          <p14:tracePt t="49792" x="3192463" y="3692525"/>
          <p14:tracePt t="49802" x="3167063" y="3679825"/>
          <p14:tracePt t="49816" x="3141663" y="3667125"/>
          <p14:tracePt t="49822" x="3128963" y="3667125"/>
          <p14:tracePt t="49863" x="3128963" y="3654425"/>
          <p14:tracePt t="49878" x="3116263" y="3654425"/>
          <p14:tracePt t="49888" x="3103563" y="3654425"/>
          <p14:tracePt t="49902" x="3079750" y="3654425"/>
          <p14:tracePt t="49908" x="3067050" y="3679825"/>
          <p14:tracePt t="49918" x="3054350" y="3703638"/>
          <p14:tracePt t="49929" x="3028950" y="3754438"/>
          <p14:tracePt t="49934" x="3003550" y="3803650"/>
          <p14:tracePt t="49947" x="3003550" y="3854450"/>
          <p14:tracePt t="49948" x="2979738" y="3905250"/>
          <p14:tracePt t="49958" x="2967038" y="3992563"/>
          <p14:tracePt t="49968" x="2954338" y="4067175"/>
          <p14:tracePt t="49974" x="2916238" y="4141788"/>
          <p14:tracePt t="49984" x="2916238" y="4179888"/>
          <p14:tracePt t="49988" x="2916238" y="4230688"/>
          <p14:tracePt t="49999" x="2903538" y="4267200"/>
          <p14:tracePt t="50008" x="2903538" y="4318000"/>
          <p14:tracePt t="50014" x="2903538" y="4354513"/>
          <p14:tracePt t="50024" x="2903538" y="4405313"/>
          <p14:tracePt t="50028" x="2903538" y="4430713"/>
          <p14:tracePt t="50038" x="2903538" y="4467225"/>
          <p14:tracePt t="50048" x="2916238" y="4530725"/>
          <p14:tracePt t="50054" x="2928938" y="4554538"/>
          <p14:tracePt t="50064" x="2941638" y="4579938"/>
          <p14:tracePt t="50070" x="2967038" y="4592638"/>
          <p14:tracePt t="50080" x="2979738" y="4618038"/>
          <p14:tracePt t="50090" x="3016250" y="4643438"/>
          <p14:tracePt t="50095" x="3028950" y="4643438"/>
          <p14:tracePt t="50104" x="3067050" y="4656138"/>
          <p14:tracePt t="50110" x="3103563" y="4679950"/>
          <p14:tracePt t="50120" x="3141663" y="4679950"/>
          <p14:tracePt t="50130" x="3192463" y="4679950"/>
          <p14:tracePt t="50134" x="3216275" y="4679950"/>
          <p14:tracePt t="50146" x="3254375" y="4679950"/>
          <p14:tracePt t="50160" x="3292475" y="4679950"/>
          <p14:tracePt t="50170" x="3305175" y="4656138"/>
          <p14:tracePt t="50176" x="3341688" y="4618038"/>
          <p14:tracePt t="50186" x="3379788" y="4605338"/>
          <p14:tracePt t="50190" x="3392488" y="4579938"/>
          <p14:tracePt t="50200" x="3405188" y="4579938"/>
          <p14:tracePt t="50210" x="3405188" y="4554538"/>
          <p14:tracePt t="50216" x="3405188" y="4530725"/>
          <p14:tracePt t="50226" x="3417888" y="4479925"/>
          <p14:tracePt t="50230" x="3429000" y="4443413"/>
          <p14:tracePt t="50240" x="3429000" y="4379913"/>
          <p14:tracePt t="50250" x="3467100" y="4305300"/>
          <p14:tracePt t="50256" x="3467100" y="4241800"/>
          <p14:tracePt t="50266" x="3492500" y="4167188"/>
          <p14:tracePt t="50270" x="3492500" y="4092575"/>
          <p14:tracePt t="50280" x="3492500" y="4017963"/>
          <p14:tracePt t="50290" x="3492500" y="3967163"/>
          <p14:tracePt t="50296" x="3492500" y="3892550"/>
          <p14:tracePt t="50306" x="3492500" y="3854450"/>
          <p14:tracePt t="50313" x="3492500" y="3816350"/>
          <p14:tracePt t="50322" x="3492500" y="3779838"/>
          <p14:tracePt t="50332" x="3492500" y="3754438"/>
          <p14:tracePt t="50336" x="3492500" y="3741738"/>
          <p14:tracePt t="50346" x="3492500" y="3729038"/>
          <p14:tracePt t="50352" x="3492500" y="3703638"/>
          <p14:tracePt t="50363" x="3479800" y="3692525"/>
          <p14:tracePt t="50376" x="3467100" y="3667125"/>
          <p14:tracePt t="50413" x="3454400" y="3667125"/>
          <p14:tracePt t="50462" x="3441700" y="3667125"/>
          <p14:tracePt t="50479" x="3429000" y="3667125"/>
          <p14:tracePt t="50498" x="3417888" y="3679825"/>
          <p14:tracePt t="50502" x="3392488" y="3729038"/>
          <p14:tracePt t="50513" x="3379788" y="3767138"/>
          <p14:tracePt t="50518" x="3367088" y="3803650"/>
          <p14:tracePt t="50529" x="3354388" y="3829050"/>
          <p14:tracePt t="50538" x="3341688" y="3867150"/>
          <p14:tracePt t="50544" x="3341688" y="3879850"/>
          <p14:tracePt t="50554" x="3341688" y="3905250"/>
          <p14:tracePt t="50558" x="3341688" y="3929063"/>
          <p14:tracePt t="50588" x="3341688" y="3941763"/>
          <p14:tracePt t="50644" x="3341688" y="3954463"/>
          <p14:tracePt t="50680" x="3367088" y="3929063"/>
          <p14:tracePt t="50684" x="3367088" y="3905250"/>
          <p14:tracePt t="50694" x="3367088" y="3879850"/>
          <p14:tracePt t="50704" x="3392488" y="3841750"/>
          <p14:tracePt t="50712" x="3392488" y="3816350"/>
          <p14:tracePt t="50720" x="3392488" y="3779838"/>
          <p14:tracePt t="50724" x="3392488" y="3767138"/>
          <p14:tracePt t="50734" x="3392488" y="3741738"/>
          <p14:tracePt t="50744" x="3392488" y="3729038"/>
          <p14:tracePt t="50840" x="3379788" y="3729038"/>
          <p14:tracePt t="50845" x="3354388" y="3729038"/>
          <p14:tracePt t="50860" x="3354388" y="3741738"/>
          <p14:tracePt t="50870" x="3328988" y="3767138"/>
          <p14:tracePt t="50946" x="3328988" y="3779838"/>
          <p14:tracePt t="50952" x="3341688" y="3779838"/>
          <p14:tracePt t="50962" x="3367088" y="3767138"/>
          <p14:tracePt t="50968" x="3379788" y="3767138"/>
          <p14:tracePt t="50979" x="3392488" y="3741738"/>
          <p14:tracePt t="50982" x="3405188" y="3729038"/>
          <p14:tracePt t="51008" x="3405188" y="3716338"/>
          <p14:tracePt t="51022" x="3405188" y="3703638"/>
          <p14:tracePt t="51058" x="3405188" y="3692525"/>
          <p14:tracePt t="51062" x="3392488" y="3692525"/>
          <p14:tracePt t="51072" x="3379788" y="3679825"/>
          <p14:tracePt t="51118" x="3367088" y="3679825"/>
          <p14:tracePt t="51138" x="3328988" y="3679825"/>
          <p14:tracePt t="51144" x="3305175" y="3692525"/>
          <p14:tracePt t="51154" x="3267075" y="3729038"/>
          <p14:tracePt t="51158" x="3241675" y="3767138"/>
          <p14:tracePt t="51168" x="3205163" y="3803650"/>
          <p14:tracePt t="51179" x="3179763" y="3854450"/>
          <p14:tracePt t="51184" x="3141663" y="3879850"/>
          <p14:tracePt t="51195" x="3128963" y="3905250"/>
          <p14:tracePt t="51198" x="3103563" y="3941763"/>
          <p14:tracePt t="51208" x="3092450" y="3967163"/>
          <p14:tracePt t="51220" x="3067050" y="3992563"/>
          <p14:tracePt t="51224" x="3067050" y="4005263"/>
          <p14:tracePt t="51234" x="3067050" y="4017963"/>
          <p14:tracePt t="51264" x="3067050" y="4041775"/>
          <p14:tracePt t="51290" x="3067050" y="4054475"/>
          <p14:tracePt t="51314" x="3067050" y="4067175"/>
          <p14:tracePt t="51320" x="3079750" y="4067175"/>
          <p14:tracePt t="51330" x="3103563" y="4067175"/>
          <p14:tracePt t="51340" x="3154363" y="4054475"/>
          <p14:tracePt t="51345" x="3179763" y="4017963"/>
          <p14:tracePt t="51356" x="3205163" y="4005263"/>
          <p14:tracePt t="51360" x="3228975" y="3941763"/>
          <p14:tracePt t="51370" x="3254375" y="3905250"/>
          <p14:tracePt t="51380" x="3279775" y="3841750"/>
          <p14:tracePt t="51386" x="3279775" y="3829050"/>
          <p14:tracePt t="51396" x="3292475" y="3779838"/>
          <p14:tracePt t="51400" x="3292475" y="3754438"/>
          <p14:tracePt t="51411" x="3292475" y="3741738"/>
          <p14:tracePt t="51420" x="3292475" y="3716338"/>
          <p14:tracePt t="51522" x="3267075" y="3716338"/>
          <p14:tracePt t="51536" x="3228975" y="3716338"/>
          <p14:tracePt t="51546" x="3228975" y="3729038"/>
          <p14:tracePt t="51552" x="3216275" y="3741738"/>
          <p14:tracePt t="51562" x="3205163" y="3754438"/>
          <p14:tracePt t="51566" x="3205163" y="3779838"/>
          <p14:tracePt t="51578" x="3179763" y="3816350"/>
          <p14:tracePt t="51588" x="3167063" y="3854450"/>
          <p14:tracePt t="51592" x="3154363" y="3867150"/>
          <p14:tracePt t="51602" x="3128963" y="3905250"/>
          <p14:tracePt t="51608" x="3128963" y="3916363"/>
          <p14:tracePt t="51618" x="3128963" y="3929063"/>
          <p14:tracePt t="51648" x="3128963" y="3941763"/>
          <p14:tracePt t="51678" x="3141663" y="3954463"/>
          <p14:tracePt t="51688" x="3167063" y="3954463"/>
          <p14:tracePt t="51695" x="3179763" y="3954463"/>
          <p14:tracePt t="51704" x="3205163" y="3954463"/>
          <p14:tracePt t="51714" x="3216275" y="3954463"/>
          <p14:tracePt t="51718" x="3228975" y="3954463"/>
          <p14:tracePt t="51728" x="3241675" y="3941763"/>
          <p14:tracePt t="51745" x="3254375" y="3892550"/>
          <p14:tracePt t="51754" x="3279775" y="3867150"/>
          <p14:tracePt t="51770" x="3279775" y="3841750"/>
          <p14:tracePt t="51774" x="3292475" y="3816350"/>
          <p14:tracePt t="51795" x="3292475" y="3792538"/>
          <p14:tracePt t="51800" x="3292475" y="3779838"/>
          <p14:tracePt t="51811" x="3292475" y="3767138"/>
          <p14:tracePt t="51824" x="3292475" y="3754438"/>
          <p14:tracePt t="51906" x="3267075" y="3754438"/>
          <p14:tracePt t="51911" x="3254375" y="3767138"/>
          <p14:tracePt t="51920" x="3228975" y="3792538"/>
          <p14:tracePt t="51926" x="3228975" y="3816350"/>
          <p14:tracePt t="51936" x="3228975" y="3841750"/>
          <p14:tracePt t="51961" x="3228975" y="3929063"/>
          <p14:tracePt t="52052" x="3241675" y="3892550"/>
          <p14:tracePt t="52056" x="3254375" y="3879850"/>
          <p14:tracePt t="52066" x="3254375" y="3854450"/>
          <p14:tracePt t="52076" x="3267075" y="3829050"/>
          <p14:tracePt t="52096" x="3267075" y="3816350"/>
          <p14:tracePt t="52192" x="3267075" y="3803650"/>
          <p14:tracePt t="52208" x="3254375" y="3803650"/>
          <p14:tracePt t="52218" x="3241675" y="3816350"/>
          <p14:tracePt t="52222" x="3228975" y="3854450"/>
          <p14:tracePt t="52232" x="3228975" y="3892550"/>
          <p14:tracePt t="52238" x="3216275" y="3905250"/>
          <p14:tracePt t="52248" x="3205163" y="3929063"/>
          <p14:tracePt t="52258" x="3205163" y="3941763"/>
          <p14:tracePt t="52264" x="3192463" y="3967163"/>
          <p14:tracePt t="52274" x="3179763" y="3979863"/>
          <p14:tracePt t="52328" x="3205163" y="3979863"/>
          <p14:tracePt t="52344" x="3241675" y="3916363"/>
          <p14:tracePt t="52348" x="3267075" y="3867150"/>
          <p14:tracePt t="52358" x="3267075" y="3854450"/>
          <p14:tracePt t="52368" x="3279775" y="3816350"/>
          <p14:tracePt t="52374" x="3292475" y="3816350"/>
          <p14:tracePt t="52384" x="3292475" y="3803650"/>
          <p14:tracePt t="52400" x="3292475" y="3779838"/>
          <p14:tracePt t="52450" x="3279775" y="3767138"/>
          <p14:tracePt t="52484" x="3267075" y="3767138"/>
          <p14:tracePt t="52494" x="3254375" y="3767138"/>
          <p14:tracePt t="52500" x="3241675" y="3803650"/>
          <p14:tracePt t="52511" x="3228975" y="3854450"/>
          <p14:tracePt t="52520" x="3216275" y="3879850"/>
          <p14:tracePt t="52527" x="3192463" y="3929063"/>
          <p14:tracePt t="52536" x="3167063" y="3967163"/>
          <p14:tracePt t="52540" x="3154363" y="3992563"/>
          <p14:tracePt t="52561" x="3154363" y="4017963"/>
          <p14:tracePt t="52626" x="3167063" y="3979863"/>
          <p14:tracePt t="52636" x="3192463" y="3941763"/>
          <p14:tracePt t="52642" x="3205163" y="3905250"/>
          <p14:tracePt t="52652" x="3216275" y="3892550"/>
          <p14:tracePt t="52662" x="3216275" y="3867150"/>
          <p14:tracePt t="52666" x="3216275" y="3854450"/>
          <p14:tracePt t="52677" x="3216275" y="3816350"/>
          <p14:tracePt t="52732" x="3216275" y="3803650"/>
          <p14:tracePt t="52758" x="3205163" y="3803650"/>
          <p14:tracePt t="52762" x="3179763" y="3854450"/>
          <p14:tracePt t="52772" x="3167063" y="3892550"/>
          <p14:tracePt t="52782" x="3141663" y="3929063"/>
          <p14:tracePt t="52788" x="3141663" y="3967163"/>
          <p14:tracePt t="52798" x="3116263" y="4041775"/>
          <p14:tracePt t="52802" x="3116263" y="4079875"/>
          <p14:tracePt t="52812" x="3116263" y="4105275"/>
          <p14:tracePt t="52824" x="3116263" y="4117975"/>
          <p14:tracePt t="52884" x="3141663" y="4092575"/>
          <p14:tracePt t="52888" x="3141663" y="4067175"/>
          <p14:tracePt t="52898" x="3154363" y="4005263"/>
          <p14:tracePt t="52904" x="3167063" y="3992563"/>
          <p14:tracePt t="52914" x="3167063" y="3979863"/>
          <p14:tracePt t="52924" x="3167063" y="3954463"/>
          <p14:tracePt t="53014" x="3167063" y="3992563"/>
          <p14:tracePt t="53027" x="3167063" y="4017963"/>
          <p14:tracePt t="53030" x="3167063" y="4041775"/>
          <p14:tracePt t="53040" x="3167063" y="4079875"/>
          <p14:tracePt t="53050" x="3167063" y="4092575"/>
          <p14:tracePt t="53056" x="3167063" y="4117975"/>
          <p14:tracePt t="53488" x="3167063" y="4129088"/>
          <p14:tracePt t="53498" x="3179763" y="4129088"/>
          <p14:tracePt t="53504" x="3205163" y="4129088"/>
          <p14:tracePt t="53530" x="3216275" y="4129088"/>
          <p14:tracePt t="53650" x="3228975" y="4129088"/>
          <p14:tracePt t="53706" x="3241675" y="4129088"/>
          <p14:tracePt t="53720" x="3254375" y="4117975"/>
          <p14:tracePt t="54393" x="3241675" y="4105275"/>
          <p14:tracePt t="54402" x="3216275" y="4105275"/>
          <p14:tracePt t="54412" x="3192463" y="4105275"/>
          <p14:tracePt t="54416" x="3179763" y="4105275"/>
          <p14:tracePt t="54426" x="3167063" y="4105275"/>
          <p14:tracePt t="54432" x="3154363" y="4105275"/>
          <p14:tracePt t="54443" x="3141663" y="4105275"/>
          <p14:tracePt t="54452" x="3092450" y="4105275"/>
          <p14:tracePt t="54456" x="3054350" y="4105275"/>
          <p14:tracePt t="54468" x="3003550" y="4129088"/>
          <p14:tracePt t="54472" x="2967038" y="4141788"/>
          <p14:tracePt t="54482" x="2916238" y="4154488"/>
          <p14:tracePt t="54492" x="2854325" y="4179888"/>
          <p14:tracePt t="54498" x="2754313" y="4179888"/>
          <p14:tracePt t="54509" x="2678113" y="4205288"/>
          <p14:tracePt t="54512" x="2628900" y="4205288"/>
          <p14:tracePt t="54522" x="2578100" y="4205288"/>
          <p14:tracePt t="54532" x="2516188" y="4205288"/>
          <p14:tracePt t="54538" x="2441575" y="4230688"/>
          <p14:tracePt t="54548" x="2416175" y="4230688"/>
          <p14:tracePt t="54554" x="2378075" y="4241800"/>
          <p14:tracePt t="54564" x="2365375" y="4241800"/>
          <p14:tracePt t="54588" x="2339975" y="4241800"/>
          <p14:tracePt t="54654" x="2316163" y="4241800"/>
          <p14:tracePt t="54664" x="2265363" y="4241800"/>
          <p14:tracePt t="54668" x="2228850" y="4241800"/>
          <p14:tracePt t="54680" x="2165350" y="4279900"/>
          <p14:tracePt t="54684" x="2090738" y="4305300"/>
          <p14:tracePt t="54694" x="2052638" y="4305300"/>
          <p14:tracePt t="54704" x="2027238" y="4330700"/>
          <p14:tracePt t="54710" x="1978025" y="4330700"/>
          <p14:tracePt t="54936" x="1990725" y="4305300"/>
          <p14:tracePt t="54943" x="2014538" y="4279900"/>
          <p14:tracePt t="54952" x="2078038" y="4241800"/>
          <p14:tracePt t="54962" x="2103438" y="4241800"/>
          <p14:tracePt t="54966" x="2139950" y="4217988"/>
          <p14:tracePt t="54976" x="2203450" y="4179888"/>
          <p14:tracePt t="54983" x="2239963" y="4167188"/>
          <p14:tracePt t="54992" x="2316163" y="4117975"/>
          <p14:tracePt t="55002" x="2339975" y="4117975"/>
          <p14:tracePt t="55007" x="2390775" y="4105275"/>
          <p14:tracePt t="55016" x="2428875" y="4105275"/>
          <p14:tracePt t="55022" x="2452688" y="4105275"/>
          <p14:tracePt t="55032" x="2516188" y="4092575"/>
          <p14:tracePt t="55042" x="2554288" y="4092575"/>
          <p14:tracePt t="55048" x="2578100" y="4092575"/>
          <p14:tracePt t="55058" x="2603500" y="4092575"/>
          <p14:tracePt t="55062" x="2628900" y="4092575"/>
          <p14:tracePt t="55072" x="2641600" y="4092575"/>
          <p14:tracePt t="55082" x="2654300" y="4092575"/>
          <p14:tracePt t="55088" x="2690813" y="4092575"/>
          <p14:tracePt t="55102" x="2703513" y="4079875"/>
          <p14:tracePt t="55122" x="2716213" y="4079875"/>
          <p14:tracePt t="55128" x="2741613" y="4079875"/>
          <p14:tracePt t="55138" x="2754313" y="4079875"/>
          <p14:tracePt t="55144" x="2778125" y="4079875"/>
          <p14:tracePt t="55164" x="2790825" y="4079875"/>
          <p14:tracePt t="55168" x="2803525" y="4079875"/>
          <p14:tracePt t="55672" x="2828925" y="4079875"/>
          <p14:tracePt t="55682" x="2867025" y="4079875"/>
          <p14:tracePt t="55688" x="2941638" y="4079875"/>
          <p14:tracePt t="55698" x="2967038" y="4079875"/>
          <p14:tracePt t="55708" x="2992438" y="4105275"/>
          <p14:tracePt t="55714" x="3016250" y="4105275"/>
          <p14:tracePt t="55724" x="3028950" y="4105275"/>
          <p14:tracePt t="55728" x="3079750" y="4105275"/>
          <p14:tracePt t="55738" x="3103563" y="4105275"/>
          <p14:tracePt t="55754" x="3116263" y="4105275"/>
          <p14:tracePt t="55774" x="3128963" y="4105275"/>
          <p14:tracePt t="55990" x="3167063" y="4105275"/>
          <p14:tracePt t="55996" x="3179763" y="4105275"/>
          <p14:tracePt t="56007" x="3192463" y="4105275"/>
          <p14:tracePt t="56020" x="3205163" y="4105275"/>
          <p14:tracePt t="56032" x="3216275" y="4105275"/>
          <p14:tracePt t="56046" x="3228975" y="4105275"/>
          <p14:tracePt t="56057" x="3241675" y="4105275"/>
          <p14:tracePt t="56062" x="3267075" y="4105275"/>
          <p14:tracePt t="56520" x="3292475" y="4105275"/>
          <p14:tracePt t="56530" x="3317875" y="4105275"/>
          <p14:tracePt t="56540" x="3379788" y="4092575"/>
          <p14:tracePt t="56557" x="3405188" y="4092575"/>
          <p14:tracePt t="56772" x="3405188" y="4079875"/>
          <p14:tracePt t="56938" x="3417888" y="4079875"/>
          <p14:tracePt t="56944" x="3429000" y="4079875"/>
          <p14:tracePt t="56964" x="3441700" y="4079875"/>
          <p14:tracePt t="56980" x="3454400" y="4079875"/>
          <p14:tracePt t="56990" x="3467100" y="4079875"/>
          <p14:tracePt t="57000" x="3479800" y="4079875"/>
          <p14:tracePt t="57014" x="3492500" y="4079875"/>
          <p14:tracePt t="57040" x="3517900" y="4079875"/>
          <p14:tracePt t="57044" x="3541713" y="4079875"/>
          <p14:tracePt t="57055" x="3554413" y="4079875"/>
          <p14:tracePt t="57488" x="3579813" y="4079875"/>
          <p14:tracePt t="57498" x="3605213" y="4079875"/>
          <p14:tracePt t="57504" x="3630613" y="4079875"/>
          <p14:tracePt t="57512" x="3643313" y="4079875"/>
          <p14:tracePt t="57523" x="3667125" y="4079875"/>
          <p14:tracePt t="57528" x="3679825" y="4079875"/>
          <p14:tracePt t="57539" x="3692525" y="4079875"/>
          <p14:tracePt t="57688" x="3705225" y="4079875"/>
          <p14:tracePt t="57700" x="3717925" y="4079875"/>
          <p14:tracePt t="57710" x="3767138" y="4079875"/>
          <p14:tracePt t="57716" x="3843338" y="4054475"/>
          <p14:tracePt t="57726" x="3867150" y="4054475"/>
          <p14:tracePt t="57730" x="3943350" y="4054475"/>
          <p14:tracePt t="57740" x="4005263" y="4054475"/>
          <p14:tracePt t="57746" x="4105275" y="4054475"/>
          <p14:tracePt t="57756" x="4143375" y="4054475"/>
          <p14:tracePt t="57766" x="4156075" y="4054475"/>
          <p14:tracePt t="57780" x="4168775" y="4054475"/>
          <p14:tracePt t="57786" x="4230688" y="4054475"/>
          <p14:tracePt t="57796" x="4256088" y="4054475"/>
          <p14:tracePt t="57806" x="4318000" y="4054475"/>
          <p14:tracePt t="57812" x="4343400" y="4054475"/>
          <p14:tracePt t="57823" x="4394200" y="4054475"/>
          <p14:tracePt t="57826" x="4418013" y="4054475"/>
          <p14:tracePt t="57836" x="4443413" y="4054475"/>
          <p14:tracePt t="57892" x="4456113" y="4054475"/>
          <p14:tracePt t="58120" x="4468813" y="4054475"/>
          <p14:tracePt t="58124" x="4494213" y="4054475"/>
          <p14:tracePt t="58134" x="4518025" y="4054475"/>
          <p14:tracePt t="58144" x="4556125" y="4054475"/>
          <p14:tracePt t="58244" x="4581525" y="4041775"/>
          <p14:tracePt t="58250" x="4594225" y="4029075"/>
          <p14:tracePt t="58260" x="4630738" y="3941763"/>
          <p14:tracePt t="58266" x="4719638" y="3667125"/>
          <p14:tracePt t="58276" x="4856163" y="3090863"/>
          <p14:tracePt t="58286" x="4856163" y="3028950"/>
          <p14:tracePt t="58638" x="4868863" y="3028950"/>
          <p14:tracePt t="58644" x="4894263" y="3041650"/>
          <p14:tracePt t="58655" x="4906963" y="3041650"/>
          <p14:tracePt t="58708" x="4906963" y="3054350"/>
          <p14:tracePt t="58718" x="4906963" y="3065463"/>
          <p14:tracePt t="58724" x="4906963" y="3078163"/>
          <p14:tracePt t="58734" x="4906963" y="3128963"/>
          <p14:tracePt t="58744" x="4906963" y="3203575"/>
          <p14:tracePt t="58750" x="4919663" y="3241675"/>
          <p14:tracePt t="58760" x="4945063" y="3290888"/>
          <p14:tracePt t="58764" x="4956175" y="3354388"/>
          <p14:tracePt t="58774" x="4956175" y="3403600"/>
          <p14:tracePt t="58784" x="4956175" y="3454400"/>
          <p14:tracePt t="58790" x="4956175" y="3529013"/>
          <p14:tracePt t="58800" x="4981575" y="3590925"/>
          <p14:tracePt t="58805" x="4981575" y="3629025"/>
          <p14:tracePt t="58814" x="4981575" y="3679825"/>
          <p14:tracePt t="58824" x="4981575" y="3716338"/>
          <p14:tracePt t="58830" x="4981575" y="3767138"/>
          <p14:tracePt t="58840" x="4981575" y="3792538"/>
          <p14:tracePt t="58846" x="4981575" y="3829050"/>
          <p14:tracePt t="58856" x="4981575" y="3854450"/>
          <p14:tracePt t="58866" x="4981575" y="3892550"/>
          <p14:tracePt t="58871" x="4981575" y="3916363"/>
          <p14:tracePt t="58880" x="4981575" y="3929063"/>
          <p14:tracePt t="58887" x="4981575" y="3941763"/>
          <p14:tracePt t="58896" x="4981575" y="3954463"/>
          <p14:tracePt t="58921" x="4981575" y="3979863"/>
          <p14:tracePt t="59112" x="4981575" y="3992563"/>
          <p14:tracePt t="59128" x="4981575" y="4005263"/>
          <p14:tracePt t="59158" x="4981575" y="4017963"/>
          <p14:tracePt t="59162" x="4981575" y="4029075"/>
          <p14:tracePt t="59178" x="4994275" y="4054475"/>
          <p14:tracePt t="59188" x="5006975" y="4054475"/>
          <p14:tracePt t="59198" x="5032375" y="4079875"/>
          <p14:tracePt t="59204" x="5045075" y="4079875"/>
          <p14:tracePt t="59214" x="5068888" y="4117975"/>
          <p14:tracePt t="59219" x="5119688" y="4141788"/>
          <p14:tracePt t="59228" x="5170488" y="4167188"/>
          <p14:tracePt t="59238" x="5232400" y="4205288"/>
          <p14:tracePt t="59244" x="5281613" y="4217988"/>
          <p14:tracePt t="59254" x="5345113" y="4241800"/>
          <p14:tracePt t="59258" x="5407025" y="4254500"/>
          <p14:tracePt t="59268" x="5495925" y="4279900"/>
          <p14:tracePt t="59278" x="5570538" y="4292600"/>
          <p14:tracePt t="59284" x="5632450" y="4292600"/>
          <p14:tracePt t="59298" x="5708650" y="4292600"/>
          <p14:tracePt t="59304" x="5795963" y="4292600"/>
          <p14:tracePt t="59308" x="5845175" y="4292600"/>
          <p14:tracePt t="59319" x="5908675" y="4292600"/>
          <p14:tracePt t="59324" x="5983288" y="4292600"/>
          <p14:tracePt t="59334" x="6034088" y="4292600"/>
          <p14:tracePt t="59345" x="6096000" y="4292600"/>
          <p14:tracePt t="59348" x="6146800" y="4267200"/>
          <p14:tracePt t="59358" x="6170613" y="4241800"/>
          <p14:tracePt t="59364" x="6183313" y="4230688"/>
          <p14:tracePt t="59374" x="6208713" y="4217988"/>
          <p14:tracePt t="59384" x="6234113" y="4205288"/>
          <p14:tracePt t="59388" x="6246813" y="4205288"/>
          <p14:tracePt t="59400" x="6259513" y="4192588"/>
          <p14:tracePt t="59490" x="6270625" y="4192588"/>
          <p14:tracePt t="59626" x="6270625" y="4179888"/>
          <p14:tracePt t="59666" x="6259513" y="4167188"/>
          <p14:tracePt t="59682" x="6259513" y="4154488"/>
          <p14:tracePt t="59692" x="6246813" y="4154488"/>
          <p14:tracePt t="59696" x="6234113" y="4154488"/>
          <p14:tracePt t="59722" x="6221413" y="4141788"/>
          <p14:tracePt t="59742" x="6196013" y="4141788"/>
          <p14:tracePt t="59748" x="6183313" y="4129088"/>
          <p14:tracePt t="59758" x="6157913" y="4105275"/>
          <p14:tracePt t="59772" x="6146800" y="4105275"/>
          <p14:tracePt t="59788" x="6134100" y="4105275"/>
          <p14:tracePt t="59798" x="6121400" y="4105275"/>
          <p14:tracePt t="59828" x="6108700" y="4092575"/>
          <p14:tracePt t="59884" x="6096000" y="4092575"/>
          <p14:tracePt t="59894" x="6083300" y="4092575"/>
          <p14:tracePt t="59908" x="6070600" y="4092575"/>
          <p14:tracePt t="60060" x="6057900" y="4092575"/>
          <p14:tracePt t="60080" x="6034088" y="4092575"/>
          <p14:tracePt t="60096" x="6021388" y="4092575"/>
          <p14:tracePt t="60312" x="6045200" y="4092575"/>
          <p14:tracePt t="60378" x="6070600" y="4092575"/>
          <p14:tracePt t="60388" x="6096000" y="4092575"/>
          <p14:tracePt t="60398" x="6134100" y="4105275"/>
          <p14:tracePt t="60403" x="6157913" y="4105275"/>
          <p14:tracePt t="60412" x="6170613" y="4105275"/>
          <p14:tracePt t="60419" x="6183313" y="4105275"/>
          <p14:tracePt t="60428" x="6196013" y="4105275"/>
          <p14:tracePt t="60584" x="6208713" y="4105275"/>
          <p14:tracePt t="61088" x="6221413" y="4105275"/>
          <p14:tracePt t="61250" x="6208713" y="4105275"/>
          <p14:tracePt t="61260" x="6183313" y="4105275"/>
          <p14:tracePt t="61266" x="6134100" y="4105275"/>
          <p14:tracePt t="61276" x="6083300" y="4105275"/>
          <p14:tracePt t="61286" x="5995988" y="4117975"/>
          <p14:tracePt t="61320" x="5921375" y="4141788"/>
          <p14:tracePt t="61330" x="5870575" y="4154488"/>
          <p14:tracePt t="61336" x="5808663" y="4154488"/>
          <p14:tracePt t="61346" x="5695950" y="4192588"/>
          <p14:tracePt t="61356" x="5619750" y="4217988"/>
          <p14:tracePt t="61362" x="5557838" y="4230688"/>
          <p14:tracePt t="61372" x="5507038" y="4254500"/>
          <p14:tracePt t="61376" x="5483225" y="4254500"/>
          <p14:tracePt t="61386" x="5470525" y="4254500"/>
          <p14:tracePt t="61396" x="5457825" y="4254500"/>
          <p14:tracePt t="61598" x="5495925" y="4254500"/>
          <p14:tracePt t="61608" x="5570538" y="4254500"/>
          <p14:tracePt t="61614" x="5683250" y="4254500"/>
          <p14:tracePt t="61624" x="5795963" y="4254500"/>
          <p14:tracePt t="61628" x="5970588" y="4254500"/>
          <p14:tracePt t="61638" x="6121400" y="4254500"/>
          <p14:tracePt t="61648" x="6283325" y="4241800"/>
          <p14:tracePt t="61654" x="6434138" y="4217988"/>
          <p14:tracePt t="61664" x="6584950" y="4205288"/>
          <p14:tracePt t="61669" x="6759575" y="4154488"/>
          <p14:tracePt t="61678" x="6872288" y="4129088"/>
          <p14:tracePt t="61688" x="7021513" y="4092575"/>
          <p14:tracePt t="61694" x="7072313" y="4079875"/>
          <p14:tracePt t="61704" x="7110413" y="4067175"/>
          <p14:tracePt t="61886" x="7085013" y="4067175"/>
          <p14:tracePt t="61890" x="6997700" y="4067175"/>
          <p14:tracePt t="61900" x="6910388" y="4067175"/>
          <p14:tracePt t="61910" x="6784975" y="4092575"/>
          <p14:tracePt t="61917" x="6621463" y="4105275"/>
          <p14:tracePt t="61926" x="6472238" y="4129088"/>
          <p14:tracePt t="61930" x="6459538" y="4129088"/>
          <p14:tracePt t="61952" x="6308725" y="4179888"/>
          <p14:tracePt t="61956" x="6083300" y="4230688"/>
          <p14:tracePt t="61967" x="5857875" y="4267200"/>
          <p14:tracePt t="61972" x="5670550" y="4279900"/>
          <p14:tracePt t="61982" x="5507038" y="4305300"/>
          <p14:tracePt t="61992" x="5407025" y="4318000"/>
          <p14:tracePt t="61996" x="5345113" y="4341813"/>
          <p14:tracePt t="62006" x="5332413" y="4341813"/>
          <p14:tracePt t="62182" x="5394325" y="4341813"/>
          <p14:tracePt t="62192" x="5483225" y="4318000"/>
          <p14:tracePt t="62202" x="5595938" y="4279900"/>
          <p14:tracePt t="62208" x="5719763" y="4230688"/>
          <p14:tracePt t="62218" x="5857875" y="4179888"/>
          <p14:tracePt t="62224" x="5970588" y="4141788"/>
          <p14:tracePt t="62235" x="6083300" y="4105275"/>
          <p14:tracePt t="62244" x="6157913" y="4067175"/>
          <p14:tracePt t="62248" x="6246813" y="4029075"/>
          <p14:tracePt t="62258" x="6270625" y="3992563"/>
          <p14:tracePt t="62264" x="6308725" y="3979863"/>
          <p14:tracePt t="62274" x="6346825" y="3941763"/>
          <p14:tracePt t="62410" x="6334125" y="3941763"/>
          <p14:tracePt t="62416" x="6321425" y="3941763"/>
          <p14:tracePt t="62426" x="6296025" y="3941763"/>
          <p14:tracePt t="62436" x="6234113" y="3941763"/>
          <p14:tracePt t="62440" x="6183313" y="3941763"/>
          <p14:tracePt t="62452" x="6045200" y="3954463"/>
          <p14:tracePt t="62456" x="5983288" y="3979863"/>
          <p14:tracePt t="62467" x="5870575" y="4005263"/>
          <p14:tracePt t="62472" x="5832475" y="4005263"/>
          <p14:tracePt t="62482" x="5783263" y="4005263"/>
          <p14:tracePt t="62492" x="5757863" y="4005263"/>
          <p14:tracePt t="62496" x="5732463" y="4017963"/>
          <p14:tracePt t="62506" x="5708650" y="4017963"/>
          <p14:tracePt t="62512" x="5695950" y="4017963"/>
          <p14:tracePt t="62592" x="5683250" y="4017963"/>
          <p14:tracePt t="62648" x="5670550" y="4017963"/>
          <p14:tracePt t="62658" x="5657850" y="4017963"/>
          <p14:tracePt t="62668" x="5645150" y="4041775"/>
          <p14:tracePt t="62734" x="5632450" y="4041775"/>
          <p14:tracePt t="62830" x="5583238" y="4041775"/>
          <p14:tracePt t="62840" x="5519738" y="4041775"/>
          <p14:tracePt t="62844" x="5483225" y="4041775"/>
          <p14:tracePt t="62854" x="5370513" y="4041775"/>
          <p14:tracePt t="62864" x="5207000" y="4005263"/>
          <p14:tracePt t="62870" x="5019675" y="3954463"/>
          <p14:tracePt t="62880" x="4868863" y="3941763"/>
          <p14:tracePt t="62884" x="4643438" y="3867150"/>
          <p14:tracePt t="62896" x="4406900" y="3816350"/>
          <p14:tracePt t="62906" x="4130675" y="3792538"/>
          <p14:tracePt t="62910" x="3830638" y="3741738"/>
          <p14:tracePt t="62920" x="3467100" y="3679825"/>
          <p14:tracePt t="62926" x="3041650" y="3616325"/>
          <p14:tracePt t="62936" x="2690813" y="3579813"/>
          <p14:tracePt t="62952" x="1927225" y="3454400"/>
          <p14:tracePt t="62960" x="1727200" y="3454400"/>
          <p14:tracePt t="62967" x="1539875" y="3441700"/>
          <p14:tracePt t="62976" x="1389063" y="3416300"/>
          <p14:tracePt t="62986" x="1263650" y="3403600"/>
          <p14:tracePt t="62992" x="1189038" y="3403600"/>
          <p14:tracePt t="63002" x="1150938" y="3403600"/>
          <p14:tracePt t="63006" x="1139825" y="3403600"/>
          <p14:tracePt t="63434" x="1139825" y="3416300"/>
          <p14:tracePt t="63444" x="1139825" y="3441700"/>
          <p14:tracePt t="63450" x="1139825" y="3490913"/>
          <p14:tracePt t="63460" x="1139825" y="3516313"/>
          <p14:tracePt t="63464" x="1139825" y="3541713"/>
          <p14:tracePt t="63476" x="1139825" y="3554413"/>
          <p14:tracePt t="63486" x="1139825" y="3579813"/>
          <p14:tracePt t="63490" x="1139825" y="3603625"/>
          <p14:tracePt t="63517" x="1139825" y="3616325"/>
          <p14:tracePt t="63526" x="1139825" y="3629025"/>
          <p14:tracePt t="63540" x="1163638" y="3654425"/>
          <p14:tracePt t="63546" x="1189038" y="3679825"/>
          <p14:tracePt t="63567" x="1214438" y="3679825"/>
          <p14:tracePt t="63572" x="1239838" y="3703638"/>
          <p14:tracePt t="63583" x="1263650" y="3716338"/>
          <p14:tracePt t="63586" x="1289050" y="3716338"/>
          <p14:tracePt t="63596" x="1327150" y="3729038"/>
          <p14:tracePt t="63606" x="1389063" y="3729038"/>
          <p14:tracePt t="63612" x="1414463" y="3741738"/>
          <p14:tracePt t="63622" x="1465263" y="3741738"/>
          <p14:tracePt t="63626" x="1501775" y="3767138"/>
          <p14:tracePt t="63638" x="1514475" y="3767138"/>
          <p14:tracePt t="63649" x="1539875" y="3767138"/>
          <p14:tracePt t="63652" x="1565275" y="3767138"/>
          <p14:tracePt t="63662" x="1589088" y="3767138"/>
          <p14:tracePt t="63668" x="1614488" y="3767138"/>
          <p14:tracePt t="63678" x="1639888" y="3767138"/>
          <p14:tracePt t="63688" x="1665288" y="3767138"/>
          <p14:tracePt t="63692" x="1689100" y="3767138"/>
          <p14:tracePt t="63708" x="1701800" y="3767138"/>
          <p14:tracePt t="63728" x="1727200" y="3792538"/>
          <p14:tracePt t="63768" x="1739900" y="3792538"/>
          <p14:tracePt t="63798" x="1752600" y="3792538"/>
          <p14:tracePt t="63884" x="1765300" y="3792538"/>
          <p14:tracePt t="63954" x="1778000" y="3792538"/>
          <p14:tracePt t="63964" x="1839913" y="3829050"/>
          <p14:tracePt t="63974" x="1890713" y="3905250"/>
          <p14:tracePt t="63980" x="1990725" y="3979863"/>
          <p14:tracePt t="63990" x="2078038" y="4029075"/>
          <p14:tracePt t="63994" x="2203450" y="4092575"/>
          <p14:tracePt t="64004" x="2265363" y="4092575"/>
          <p14:tracePt t="64016" x="2378075" y="4092575"/>
          <p14:tracePt t="64020" x="2516188" y="4092575"/>
          <p14:tracePt t="64262" x="2478088" y="4341813"/>
          <p14:tracePt t="64272" x="2403475" y="4430713"/>
          <p14:tracePt t="64299" x="2390775" y="4430713"/>
          <p14:tracePt t="64312" x="2390775" y="4443413"/>
          <p14:tracePt t="64322" x="2390775" y="4467225"/>
          <p14:tracePt t="64333" x="2339975" y="4530725"/>
          <p14:tracePt t="64338" x="2239963" y="4605338"/>
          <p14:tracePt t="64348" x="2178050" y="4705350"/>
          <p14:tracePt t="64358" x="2103438" y="4792663"/>
          <p14:tracePt t="64362" x="2103438" y="4818063"/>
          <p14:tracePt t="64372" x="2078038" y="4818063"/>
          <p14:tracePt t="64388" x="2052638" y="4843463"/>
          <p14:tracePt t="64398" x="2027238" y="4868863"/>
          <p14:tracePt t="64412" x="2039938" y="4892675"/>
          <p14:tracePt t="64418" x="2052638" y="4892675"/>
          <p14:tracePt t="64428" x="2065338" y="4892675"/>
          <p14:tracePt t="64438" x="2065338" y="4879975"/>
          <p14:tracePt t="64442" x="2065338" y="4930775"/>
          <p14:tracePt t="64452" x="2052638" y="4930775"/>
          <p14:tracePt t="64468" x="2052638" y="4943475"/>
          <p14:tracePt t="64478" x="2065338" y="4956175"/>
          <p14:tracePt t="64483" x="2052638" y="4956175"/>
          <p14:tracePt t="64494" x="2052638" y="4968875"/>
          <p14:tracePt t="64499" x="2065338" y="4992688"/>
          <p14:tracePt t="64508" x="2116138" y="5030788"/>
          <p14:tracePt t="64549" x="2103438" y="5030788"/>
          <p14:tracePt t="64565" x="2090738" y="5030788"/>
          <p14:tracePt t="64574" x="2078038" y="5030788"/>
          <p14:tracePt t="64584" x="2065338" y="5030788"/>
          <p14:tracePt t="64588" x="2065338" y="5018088"/>
          <p14:tracePt t="64599" x="2027238" y="5005388"/>
          <p14:tracePt t="64604" x="2014538" y="4981575"/>
          <p14:tracePt t="64615" x="1978025" y="4930775"/>
          <p14:tracePt t="64624" x="1965325" y="4905375"/>
          <p14:tracePt t="64632" x="1903413" y="4843463"/>
          <p14:tracePt t="64640" x="1839913" y="4792663"/>
          <p14:tracePt t="64644" x="1801813" y="4743450"/>
          <p14:tracePt t="64654" x="1752600" y="4656138"/>
          <p14:tracePt t="64665" x="1701800" y="4618038"/>
          <p14:tracePt t="64670" x="1677988" y="4592638"/>
          <p14:tracePt t="64681" x="1652588" y="4567238"/>
          <p14:tracePt t="64684" x="1639888" y="4554538"/>
          <p14:tracePt t="64902" x="1639888" y="4543425"/>
          <p14:tracePt t="66616" x="1627188" y="4543425"/>
          <p14:tracePt t="66794" x="1627188" y="4530725"/>
          <p14:tracePt t="67006" x="1652588" y="4530725"/>
          <p14:tracePt t="67016" x="1689100" y="4530725"/>
          <p14:tracePt t="67020" x="1765300" y="4530725"/>
          <p14:tracePt t="67030" x="1827213" y="4530725"/>
          <p14:tracePt t="67040" x="1903413" y="4530725"/>
          <p14:tracePt t="67047" x="1952625" y="4530725"/>
          <p14:tracePt t="67056" x="2027238" y="4505325"/>
          <p14:tracePt t="67060" x="2090738" y="4505325"/>
          <p14:tracePt t="67070" x="2139950" y="4505325"/>
          <p14:tracePt t="67080" x="2239963" y="4505325"/>
          <p14:tracePt t="67086" x="2328863" y="4505325"/>
          <p14:tracePt t="67097" x="2428875" y="4467225"/>
          <p14:tracePt t="67100" x="2554288" y="4454525"/>
          <p14:tracePt t="67110" x="2667000" y="4454525"/>
          <p14:tracePt t="67120" x="2767013" y="4454525"/>
          <p14:tracePt t="67126" x="2867025" y="4454525"/>
          <p14:tracePt t="67136" x="2941638" y="4454525"/>
          <p14:tracePt t="67140" x="3003550" y="4454525"/>
          <p14:tracePt t="67152" x="3041650" y="4454525"/>
          <p14:tracePt t="67163" x="3092450" y="4454525"/>
          <p14:tracePt t="67166" x="3116263" y="4454525"/>
          <p14:tracePt t="67176" x="3128963" y="4454525"/>
          <p14:tracePt t="68766" x="3128963" y="4443413"/>
          <p14:tracePt t="68770" x="3128963" y="4418013"/>
          <p14:tracePt t="68780" x="3128963" y="4392613"/>
          <p14:tracePt t="68786" x="3128963" y="4379913"/>
          <p14:tracePt t="68796" x="3128963" y="4367213"/>
          <p14:tracePt t="68802" x="3141663" y="4341813"/>
          <p14:tracePt t="68822" x="3154363" y="4341813"/>
          <p14:tracePt t="69564" x="3141663" y="4341813"/>
          <p14:tracePt t="69574" x="3116263" y="4341813"/>
          <p14:tracePt t="69584" x="3092450" y="4341813"/>
          <p14:tracePt t="69588" x="3079750" y="4367213"/>
          <p14:tracePt t="69598" x="3041650" y="4367213"/>
          <p14:tracePt t="69604" x="3003550" y="4367213"/>
          <p14:tracePt t="69614" x="2967038" y="4367213"/>
          <p14:tracePt t="69624" x="2903538" y="4367213"/>
          <p14:tracePt t="69628" x="2790825" y="4367213"/>
          <p14:tracePt t="69638" x="2778125" y="4367213"/>
          <p14:tracePt t="69654" x="2728913" y="4367213"/>
          <p14:tracePt t="69664" x="2628900" y="4367213"/>
          <p14:tracePt t="69668" x="2565400" y="4354513"/>
          <p14:tracePt t="69680" x="2503488" y="4354513"/>
          <p14:tracePt t="69684" x="2403475" y="4354513"/>
          <p14:tracePt t="69695" x="2316163" y="4354513"/>
          <p14:tracePt t="69704" x="2252663" y="4354513"/>
          <p14:tracePt t="69711" x="2216150" y="4354513"/>
          <p14:tracePt t="69720" x="2190750" y="4354513"/>
          <p14:tracePt t="69724" x="2165350" y="4354513"/>
          <p14:tracePt t="69886" x="2165350" y="4367213"/>
          <p14:tracePt t="69896" x="2178050" y="4367213"/>
          <p14:tracePt t="69900" x="2203450" y="4367213"/>
          <p14:tracePt t="69912" x="2228850" y="4367213"/>
          <p14:tracePt t="69922" x="2278063" y="4367213"/>
          <p14:tracePt t="69926" x="2316163" y="4367213"/>
          <p14:tracePt t="69936" x="2339975" y="4367213"/>
          <p14:tracePt t="69945" x="2365375" y="4367213"/>
          <p14:tracePt t="69952" x="2416175" y="4367213"/>
          <p14:tracePt t="69962" x="2452688" y="4354513"/>
          <p14:tracePt t="69966" x="2516188" y="4330700"/>
          <p14:tracePt t="69976" x="2554288" y="4318000"/>
          <p14:tracePt t="69982" x="2628900" y="4279900"/>
          <p14:tracePt t="69993" x="2690813" y="4267200"/>
          <p14:tracePt t="70002" x="2728913" y="4254500"/>
          <p14:tracePt t="70006" x="2754313" y="4254500"/>
          <p14:tracePt t="70016" x="2767013" y="4254500"/>
          <p14:tracePt t="70032" x="2778125" y="4241800"/>
          <p14:tracePt t="70148" x="2790825" y="4241800"/>
          <p14:tracePt t="70184" x="2803525" y="4230688"/>
          <p14:tracePt t="70208" x="2816225" y="4230688"/>
          <p14:tracePt t="70234" x="2828925" y="4230688"/>
          <p14:tracePt t="70244" x="2841625" y="4230688"/>
          <p14:tracePt t="70261" x="2854325" y="4230688"/>
          <p14:tracePt t="70280" x="2867025" y="4230688"/>
          <p14:tracePt t="70452" x="2879725" y="4230688"/>
          <p14:tracePt t="70516" x="2879725" y="4217988"/>
          <p14:tracePt t="70532" x="2879725" y="4205288"/>
          <p14:tracePt t="70536" x="2879725" y="4192588"/>
          <p14:tracePt t="70556" x="2867025" y="4179888"/>
          <p14:tracePt t="70572" x="2841625" y="4154488"/>
          <p14:tracePt t="70577" x="2828925" y="4117975"/>
          <p14:tracePt t="70586" x="2803525" y="4092575"/>
          <p14:tracePt t="70596" x="2803525" y="4079875"/>
          <p14:tracePt t="70602" x="2803525" y="4067175"/>
          <p14:tracePt t="70612" x="2778125" y="4054475"/>
          <p14:tracePt t="70648" x="2767013" y="4054475"/>
          <p14:tracePt t="70652" x="2754313" y="4041775"/>
          <p14:tracePt t="70808" x="2741613" y="4041775"/>
          <p14:tracePt t="70818" x="2741613" y="4067175"/>
          <p14:tracePt t="70828" x="2741613" y="4079875"/>
          <p14:tracePt t="70838" x="2741613" y="4117975"/>
          <p14:tracePt t="70844" x="2741613" y="4141788"/>
          <p14:tracePt t="70854" x="2741613" y="4192588"/>
          <p14:tracePt t="70859" x="2741613" y="4230688"/>
          <p14:tracePt t="70868" x="2741613" y="4254500"/>
          <p14:tracePt t="70878" x="2741613" y="4279900"/>
          <p14:tracePt t="70884" x="2741613" y="4318000"/>
          <p14:tracePt t="70894" x="2741613" y="4354513"/>
          <p14:tracePt t="70898" x="2741613" y="4367213"/>
          <p14:tracePt t="70909" x="2754313" y="4392613"/>
          <p14:tracePt t="70918" x="2767013" y="4418013"/>
          <p14:tracePt t="70924" x="2778125" y="4430713"/>
          <p14:tracePt t="70934" x="2790825" y="4443413"/>
          <p14:tracePt t="70938" x="2803525" y="4454525"/>
          <p14:tracePt t="70948" x="2841625" y="4479925"/>
          <p14:tracePt t="70961" x="2867025" y="4479925"/>
          <p14:tracePt t="70964" x="2890838" y="4492625"/>
          <p14:tracePt t="70974" x="2903538" y="4492625"/>
          <p14:tracePt t="70980" x="2928938" y="4505325"/>
          <p14:tracePt t="70990" x="2967038" y="4505325"/>
          <p14:tracePt t="71000" x="2992438" y="4505325"/>
          <p14:tracePt t="71004" x="3028950" y="4505325"/>
          <p14:tracePt t="71014" x="3054350" y="4505325"/>
          <p14:tracePt t="71020" x="3067050" y="4505325"/>
          <p14:tracePt t="71030" x="3092450" y="4505325"/>
          <p14:tracePt t="71040" x="3116263" y="4492625"/>
          <p14:tracePt t="71054" x="3116263" y="4467225"/>
          <p14:tracePt t="71060" x="3141663" y="4454525"/>
          <p14:tracePt t="71096" x="3141663" y="4443413"/>
          <p14:tracePt t="71116" x="3141663" y="4430713"/>
          <p14:tracePt t="71130" x="3141663" y="4405313"/>
          <p14:tracePt t="71136" x="3154363" y="4379913"/>
          <p14:tracePt t="71156" x="3154363" y="4367213"/>
          <p14:tracePt t="71160" x="3154363" y="4341813"/>
          <p14:tracePt t="71170" x="3154363" y="4330700"/>
          <p14:tracePt t="71177" x="3154363" y="4318000"/>
          <p14:tracePt t="71186" x="3154363" y="4305300"/>
          <p14:tracePt t="71196" x="3154363" y="4292600"/>
          <p14:tracePt t="71202" x="3141663" y="4292600"/>
          <p14:tracePt t="71216" x="3141663" y="4279900"/>
          <p14:tracePt t="71227" x="3128963" y="4279900"/>
          <p14:tracePt t="71243" x="3116263" y="4267200"/>
          <p14:tracePt t="71282" x="3103563" y="4267200"/>
          <p14:tracePt t="71302" x="3103563" y="4254500"/>
          <p14:tracePt t="71312" x="3092450" y="4254500"/>
          <p14:tracePt t="71318" x="3079750" y="4241800"/>
          <p14:tracePt t="71338" x="3054350" y="4241800"/>
          <p14:tracePt t="71343" x="3054350" y="4230688"/>
          <p14:tracePt t="71359" x="3041650" y="4230688"/>
          <p14:tracePt t="71740" x="3028950" y="4217988"/>
          <p14:tracePt t="71964" x="3028950" y="4230688"/>
          <p14:tracePt t="71978" x="3016250" y="4230688"/>
          <p14:tracePt t="71984" x="3016250" y="4241800"/>
          <p14:tracePt t="71994" x="3003550" y="4254500"/>
          <p14:tracePt t="72004" x="3003550" y="4267200"/>
          <p14:tracePt t="72010" x="3003550" y="4279900"/>
          <p14:tracePt t="72020" x="3003550" y="4318000"/>
          <p14:tracePt t="72025" x="3003550" y="4330700"/>
          <p14:tracePt t="72034" x="3003550" y="4341813"/>
          <p14:tracePt t="72044" x="3003550" y="4354513"/>
          <p14:tracePt t="72050" x="3003550" y="4367213"/>
          <p14:tracePt t="72060" x="3003550" y="4379913"/>
          <p14:tracePt t="72074" x="3003550" y="4405313"/>
          <p14:tracePt t="72116" x="3003550" y="4418013"/>
          <p14:tracePt t="72130" x="3016250" y="4418013"/>
          <p14:tracePt t="72141" x="3041650" y="4430713"/>
          <p14:tracePt t="72176" x="3054350" y="4430713"/>
          <p14:tracePt t="72196" x="3067050" y="4430713"/>
          <p14:tracePt t="72202" x="3079750" y="4430713"/>
          <p14:tracePt t="72212" x="3092450" y="4430713"/>
          <p14:tracePt t="72242" x="3116263" y="4430713"/>
          <p14:tracePt t="72322" x="3116263" y="4418013"/>
          <p14:tracePt t="72348" x="3103563" y="4418013"/>
          <p14:tracePt t="72554" x="3103563" y="4405313"/>
          <p14:tracePt t="72630" x="3103563" y="4392613"/>
          <p14:tracePt t="72640" x="3092450" y="4379913"/>
          <p14:tracePt t="72644" x="3092450" y="4367213"/>
          <p14:tracePt t="72660" x="3067050" y="4367213"/>
          <p14:tracePt t="72670" x="3041650" y="4341813"/>
          <p14:tracePt t="72684" x="3003550" y="4330700"/>
          <p14:tracePt t="72694" x="2992438" y="4330700"/>
          <p14:tracePt t="72700" x="2967038" y="4330700"/>
          <p14:tracePt t="72710" x="2928938" y="4330700"/>
          <p14:tracePt t="72720" x="2916238" y="4330700"/>
          <p14:tracePt t="72736" x="2890838" y="4318000"/>
          <p14:tracePt t="72750" x="2879725" y="4318000"/>
          <p14:tracePt t="72760" x="2867025" y="4318000"/>
          <p14:tracePt t="72766" x="2854325" y="4318000"/>
          <p14:tracePt t="72776" x="2816225" y="4318000"/>
          <p14:tracePt t="72806" x="2803525" y="4318000"/>
          <p14:tracePt t="72918" x="2841625" y="4305300"/>
          <p14:tracePt t="72928" x="2854325" y="4305300"/>
          <p14:tracePt t="72942" x="2903538" y="4318000"/>
          <p14:tracePt t="72948" x="2928938" y="4305300"/>
          <p14:tracePt t="72958" x="2967038" y="4292600"/>
          <p14:tracePt t="72968" x="3016250" y="4292600"/>
          <p14:tracePt t="72972" x="3028950" y="4279900"/>
          <p14:tracePt t="72982" x="3041650" y="4267200"/>
          <p14:tracePt t="73068" x="3054350" y="4267200"/>
          <p14:tracePt t="73154" x="3067050" y="4267200"/>
          <p14:tracePt t="73214" x="3079750" y="4267200"/>
          <p14:tracePt t="73356" x="3067050" y="4267200"/>
          <p14:tracePt t="73366" x="3028950" y="4267200"/>
          <p14:tracePt t="73376" x="2992438" y="4267200"/>
          <p14:tracePt t="73382" x="2928938" y="4305300"/>
          <p14:tracePt t="73392" x="2867025" y="4341813"/>
          <p14:tracePt t="73396" x="2841625" y="4367213"/>
          <p14:tracePt t="73406" x="2790825" y="4379913"/>
          <p14:tracePt t="73416" x="2767013" y="4405313"/>
          <p14:tracePt t="73422" x="2754313" y="4418013"/>
          <p14:tracePt t="73446" x="2741613" y="4418013"/>
          <p14:tracePt t="73538" x="2790825" y="4392613"/>
          <p14:tracePt t="73548" x="2867025" y="4354513"/>
          <p14:tracePt t="73558" x="2928938" y="4330700"/>
          <p14:tracePt t="73572" x="2941638" y="4318000"/>
          <p14:tracePt t="73770" x="2954338" y="4318000"/>
          <p14:tracePt t="74108" x="2954338" y="4330700"/>
          <p14:tracePt t="74154" x="2954338" y="4341813"/>
          <p14:tracePt t="74158" x="2941638" y="4354513"/>
          <p14:tracePt t="74174" x="2928938" y="4367213"/>
          <p14:tracePt t="74184" x="2928938" y="4392613"/>
          <p14:tracePt t="74208" x="2928938" y="4418013"/>
          <p14:tracePt t="74222" x="2928938" y="4443413"/>
          <p14:tracePt t="74368" x="2941638" y="4443413"/>
          <p14:tracePt t="74378" x="2954338" y="4443413"/>
          <p14:tracePt t="74384" x="2967038" y="4443413"/>
          <p14:tracePt t="74394" x="2992438" y="4443413"/>
          <p14:tracePt t="74400" x="3016250" y="4430713"/>
          <p14:tracePt t="74410" x="3028950" y="4430713"/>
          <p14:tracePt t="74420" x="3041650" y="4430713"/>
          <p14:tracePt t="74424" x="3054350" y="4430713"/>
          <p14:tracePt t="74434" x="3079750" y="4430713"/>
          <p14:tracePt t="74440" x="3092450" y="4418013"/>
          <p14:tracePt t="74450" x="3103563" y="4418013"/>
          <p14:tracePt t="74474" x="3116263" y="4418013"/>
          <p14:tracePt t="74652" x="3141663" y="4405313"/>
          <p14:tracePt t="74662" x="3167063" y="4392613"/>
          <p14:tracePt t="74676" x="3192463" y="4392613"/>
          <p14:tracePt t="74682" x="3205163" y="4379913"/>
          <p14:tracePt t="74692" x="3216275" y="4379913"/>
          <p14:tracePt t="74716" x="3228975" y="4379913"/>
          <p14:tracePt t="74726" x="3241675" y="4379913"/>
          <p14:tracePt t="74742" x="3254375" y="4379913"/>
          <p14:tracePt t="74762" x="3254375" y="4367213"/>
          <p14:tracePt t="74918" x="3267075" y="4367213"/>
          <p14:tracePt t="74928" x="3292475" y="4367213"/>
          <p14:tracePt t="74938" x="3341688" y="4367213"/>
          <p14:tracePt t="74944" x="3379788" y="4367213"/>
          <p14:tracePt t="74956" x="3429000" y="4354513"/>
          <p14:tracePt t="74960" x="3479800" y="4354513"/>
          <p14:tracePt t="74970" x="3530600" y="4354513"/>
          <p14:tracePt t="74980" x="3579813" y="4354513"/>
          <p14:tracePt t="74984" x="3617913" y="4354513"/>
          <p14:tracePt t="74994" x="3667125" y="4354513"/>
          <p14:tracePt t="75000" x="3679825" y="4354513"/>
          <p14:tracePt t="75010" x="3705225" y="4354513"/>
          <p14:tracePt t="75020" x="3730625" y="4341813"/>
          <p14:tracePt t="75024" x="3767138" y="4341813"/>
          <p14:tracePt t="75034" x="3817938" y="4341813"/>
          <p14:tracePt t="75040" x="3879850" y="4341813"/>
          <p14:tracePt t="75050" x="3930650" y="4341813"/>
          <p14:tracePt t="75060" x="4005263" y="4341813"/>
          <p14:tracePt t="75064" x="4043363" y="4341813"/>
          <p14:tracePt t="75074" x="4092575" y="4341813"/>
          <p14:tracePt t="75080" x="4117975" y="4341813"/>
          <p14:tracePt t="75090" x="4143375" y="4341813"/>
          <p14:tracePt t="75100" x="4168775" y="4341813"/>
          <p14:tracePt t="75105" x="4181475" y="4341813"/>
          <p14:tracePt t="75114" x="4205288" y="4341813"/>
          <p14:tracePt t="75120" x="4217988" y="4341813"/>
          <p14:tracePt t="75130" x="4230688" y="4341813"/>
          <p14:tracePt t="75140" x="4243388" y="4341813"/>
          <p14:tracePt t="75322" x="4268788" y="4341813"/>
          <p14:tracePt t="75328" x="4343400" y="4341813"/>
          <p14:tracePt t="75339" x="4443413" y="4341813"/>
          <p14:tracePt t="75348" x="4543425" y="4341813"/>
          <p14:tracePt t="75352" x="4668838" y="4341813"/>
          <p14:tracePt t="75362" x="4743450" y="4341813"/>
          <p14:tracePt t="75368" x="4819650" y="4341813"/>
          <p14:tracePt t="75378" x="4906963" y="4341813"/>
          <p14:tracePt t="75389" x="4956175" y="4341813"/>
          <p14:tracePt t="75392" x="5006975" y="4341813"/>
          <p14:tracePt t="75402" x="5032375" y="4341813"/>
          <p14:tracePt t="75408" x="5045075" y="4341813"/>
          <p14:tracePt t="75418" x="5057775" y="4341813"/>
          <p14:tracePt t="77668" x="5032375" y="4341813"/>
          <p14:tracePt t="77692" x="5006975" y="4341813"/>
          <p14:tracePt t="77702" x="4994275" y="4341813"/>
          <p14:tracePt t="77708" x="4968875" y="4341813"/>
          <p14:tracePt t="77718" x="4956175" y="4341813"/>
          <p14:tracePt t="77728" x="4945063" y="4341813"/>
          <p14:tracePt t="77732" x="4932363" y="4341813"/>
          <p14:tracePt t="77742" x="4906963" y="4341813"/>
          <p14:tracePt t="77748" x="4856163" y="4341813"/>
          <p14:tracePt t="77758" x="4794250" y="4341813"/>
          <p14:tracePt t="77769" x="4756150" y="4341813"/>
          <p14:tracePt t="77774" x="4694238" y="4341813"/>
          <p14:tracePt t="77784" x="4619625" y="4341813"/>
          <p14:tracePt t="77788" x="4518025" y="4341813"/>
          <p14:tracePt t="77798" x="4456113" y="4341813"/>
          <p14:tracePt t="77808" x="4418013" y="4341813"/>
          <p14:tracePt t="77814" x="4381500" y="4341813"/>
          <p14:tracePt t="77824" x="4330700" y="4341813"/>
          <p14:tracePt t="77828" x="4305300" y="4341813"/>
          <p14:tracePt t="77838" x="4268788" y="4341813"/>
          <p14:tracePt t="77848" x="4217988" y="4341813"/>
          <p14:tracePt t="77854" x="4192588" y="4341813"/>
          <p14:tracePt t="77864" x="4168775" y="4341813"/>
          <p14:tracePt t="77914" x="4156075" y="4341813"/>
          <p14:tracePt t="77930" x="4143375" y="4341813"/>
          <p14:tracePt t="77954" x="4130675" y="4341813"/>
          <p14:tracePt t="77960" x="4117975" y="4341813"/>
          <p14:tracePt t="78016" x="4105275" y="4341813"/>
          <p14:tracePt t="78030" x="4081463" y="4341813"/>
          <p14:tracePt t="78056" x="4056063" y="4341813"/>
          <p14:tracePt t="78066" x="4043363" y="4354513"/>
          <p14:tracePt t="78070" x="4030663" y="4354513"/>
          <p14:tracePt t="78080" x="4005263" y="4354513"/>
          <p14:tracePt t="78096" x="3992563" y="4367213"/>
          <p14:tracePt t="78106" x="3979863" y="4367213"/>
          <p14:tracePt t="78110" x="3968750" y="4379913"/>
          <p14:tracePt t="78122" x="3943350" y="4392613"/>
          <p14:tracePt t="78126" x="3930650" y="4405313"/>
          <p14:tracePt t="78146" x="3892550" y="4405313"/>
          <p14:tracePt t="78153" x="3879850" y="4418013"/>
          <p14:tracePt t="78166" x="3867150" y="4430713"/>
          <p14:tracePt t="78176" x="3856038" y="4430713"/>
          <p14:tracePt t="78187" x="3830638" y="4430713"/>
          <p14:tracePt t="78192" x="3830638" y="4443413"/>
          <p14:tracePt t="78206" x="3817938" y="4443413"/>
          <p14:tracePt t="78218" x="3805238" y="4443413"/>
          <p14:tracePt t="78238" x="3792538" y="4443413"/>
          <p14:tracePt t="78282" x="3767138" y="4443413"/>
          <p14:tracePt t="78348" x="3756025" y="4443413"/>
          <p14:tracePt t="78358" x="3743325" y="4443413"/>
          <p14:tracePt t="78368" x="3730625" y="4443413"/>
          <p14:tracePt t="78374" x="3705225" y="4454525"/>
          <p14:tracePt t="78398" x="3705225" y="4467225"/>
          <p14:tracePt t="78524" x="3692525" y="4467225"/>
          <p14:tracePt t="78706" x="3692525" y="4454525"/>
          <p14:tracePt t="78954" x="3679825" y="4443413"/>
          <p14:tracePt t="78964" x="3654425" y="4430713"/>
          <p14:tracePt t="78969" x="3630613" y="4392613"/>
          <p14:tracePt t="79004" x="3617913" y="4379913"/>
          <p14:tracePt t="79014" x="3579813" y="4341813"/>
          <p14:tracePt t="79020" x="3567113" y="4318000"/>
          <p14:tracePt t="79090" x="3554413" y="4305300"/>
          <p14:tracePt t="79362" x="3567113" y="4305300"/>
          <p14:tracePt t="79458" x="3567113" y="4292600"/>
          <p14:tracePt t="79704" x="3579813" y="4292600"/>
          <p14:tracePt t="79717" x="3592513" y="4292600"/>
          <p14:tracePt t="79730" x="3605213" y="4292600"/>
          <p14:tracePt t="79751" x="3617913" y="4292600"/>
          <p14:tracePt t="79756" x="3643313" y="4292600"/>
          <p14:tracePt t="79767" x="3654425" y="4305300"/>
          <p14:tracePt t="79776" x="3692525" y="4305300"/>
          <p14:tracePt t="79780" x="3756025" y="4330700"/>
          <p14:tracePt t="79790" x="3792538" y="4341813"/>
          <p14:tracePt t="79796" x="3817938" y="4341813"/>
          <p14:tracePt t="79806" x="3843338" y="4341813"/>
          <p14:tracePt t="79818" x="3867150" y="4341813"/>
          <p14:tracePt t="79830" x="3917950" y="4341813"/>
          <p14:tracePt t="79836" x="3930650" y="4341813"/>
          <p14:tracePt t="79862" x="3943350" y="4341813"/>
          <p14:tracePt t="79896" x="3992563" y="4367213"/>
          <p14:tracePt t="79906" x="4005263" y="4367213"/>
          <p14:tracePt t="79912" x="4017963" y="4367213"/>
          <p14:tracePt t="79922" x="4043363" y="4367213"/>
          <p14:tracePt t="79962" x="4056063" y="4367213"/>
          <p14:tracePt t="79968" x="4068763" y="4367213"/>
          <p14:tracePt t="79982" x="4092575" y="4367213"/>
          <p14:tracePt t="79992" x="4117975" y="4367213"/>
          <p14:tracePt t="80008" x="4143375" y="4367213"/>
          <p14:tracePt t="80018" x="4156075" y="4367213"/>
          <p14:tracePt t="80022" x="4192588" y="4367213"/>
          <p14:tracePt t="80032" x="4217988" y="4367213"/>
          <p14:tracePt t="80042" x="4256088" y="4367213"/>
          <p14:tracePt t="80048" x="4305300" y="4367213"/>
          <p14:tracePt t="80058" x="4330700" y="4367213"/>
          <p14:tracePt t="80062" x="4356100" y="4367213"/>
          <p14:tracePt t="80074" x="4381500" y="4367213"/>
          <p14:tracePt t="80085" x="4418013" y="4367213"/>
          <p14:tracePt t="80088" x="4443413" y="4367213"/>
          <p14:tracePt t="80098" x="4468813" y="4367213"/>
          <p14:tracePt t="80104" x="4518025" y="4367213"/>
          <p14:tracePt t="80114" x="4543425" y="4367213"/>
          <p14:tracePt t="80124" x="4581525" y="4367213"/>
          <p14:tracePt t="80128" x="4606925" y="4367213"/>
          <p14:tracePt t="80138" x="4630738" y="4367213"/>
          <p14:tracePt t="80154" x="4656138" y="4367213"/>
          <p14:tracePt t="80164" x="4681538" y="4367213"/>
          <p14:tracePt t="80170" x="4719638" y="4367213"/>
          <p14:tracePt t="80180" x="4743450" y="4367213"/>
          <p14:tracePt t="80185" x="4768850" y="4367213"/>
          <p14:tracePt t="80194" x="4794250" y="4367213"/>
          <p14:tracePt t="80204" x="4806950" y="4367213"/>
          <p14:tracePt t="80210" x="4819650" y="4367213"/>
          <p14:tracePt t="80220" x="4832350" y="4367213"/>
          <p14:tracePt t="80224" x="4843463" y="4367213"/>
          <p14:tracePt t="80400" x="4856163" y="4367213"/>
          <p14:tracePt t="80416" x="4881563" y="4367213"/>
          <p14:tracePt t="80426" x="4894263" y="4367213"/>
          <p14:tracePt t="80436" x="4906963" y="4367213"/>
          <p14:tracePt t="80456" x="4932363" y="4367213"/>
          <p14:tracePt t="80482" x="4945063" y="4367213"/>
          <p14:tracePt t="80492" x="4956175" y="4367213"/>
          <p14:tracePt t="80496" x="4968875" y="4367213"/>
          <p14:tracePt t="80506" x="4981575" y="4367213"/>
          <p14:tracePt t="80517" x="5006975" y="4354513"/>
          <p14:tracePt t="80522" x="5057775" y="4341813"/>
          <p14:tracePt t="80538" x="5068888" y="4330700"/>
          <p14:tracePt t="80548" x="5081588" y="4330700"/>
          <p14:tracePt t="80558" x="5094288" y="4318000"/>
          <p14:tracePt t="80738" x="5068888" y="4318000"/>
          <p14:tracePt t="80748" x="5045075" y="4330700"/>
          <p14:tracePt t="80754" x="4981575" y="4330700"/>
          <p14:tracePt t="80764" x="4906963" y="4341813"/>
          <p14:tracePt t="80774" x="4794250" y="4341813"/>
          <p14:tracePt t="80780" x="4668838" y="4392613"/>
          <p14:tracePt t="80790" x="4606925" y="4392613"/>
          <p14:tracePt t="80794" x="4506913" y="4392613"/>
          <p14:tracePt t="80804" x="4406900" y="4405313"/>
          <p14:tracePt t="80814" x="4305300" y="4405313"/>
          <p14:tracePt t="80820" x="4192588" y="4405313"/>
          <p14:tracePt t="80830" x="4117975" y="4405313"/>
          <p14:tracePt t="80834" x="4068763" y="4405313"/>
          <p14:tracePt t="80844" x="4030663" y="4405313"/>
          <p14:tracePt t="80854" x="3979863" y="4405313"/>
          <p14:tracePt t="80860" x="3968750" y="4405313"/>
          <p14:tracePt t="80870" x="3956050" y="4405313"/>
          <p14:tracePt t="80876" x="3943350" y="4405313"/>
          <p14:tracePt t="80920" x="3930650" y="4405313"/>
          <p14:tracePt t="80946" x="3905250" y="4405313"/>
          <p14:tracePt t="80960" x="3879850" y="4405313"/>
          <p14:tracePt t="80970" x="3843338" y="4405313"/>
          <p14:tracePt t="80980" x="3792538" y="4405313"/>
          <p14:tracePt t="80986" x="3756025" y="4405313"/>
          <p14:tracePt t="80996" x="3692525" y="4405313"/>
          <p14:tracePt t="81002" x="3667125" y="4405313"/>
          <p14:tracePt t="81012" x="3654425" y="4405313"/>
          <p14:tracePt t="81036" x="3643313" y="4392613"/>
          <p14:tracePt t="81218" x="3630613" y="4392613"/>
          <p14:tracePt t="81238" x="3630613" y="4379913"/>
          <p14:tracePt t="81249" x="3654425" y="4367213"/>
          <p14:tracePt t="81254" x="3743325" y="4367213"/>
          <p14:tracePt t="81264" x="3792538" y="4354513"/>
          <p14:tracePt t="81268" x="3856038" y="4354513"/>
          <p14:tracePt t="81278" x="3905250" y="4341813"/>
          <p14:tracePt t="81288" x="4017963" y="4318000"/>
          <p14:tracePt t="81294" x="4092575" y="4318000"/>
          <p14:tracePt t="81304" x="4130675" y="4305300"/>
          <p14:tracePt t="81308" x="4205288" y="4305300"/>
          <p14:tracePt t="81318" x="4281488" y="4279900"/>
          <p14:tracePt t="81328" x="4343400" y="4279900"/>
          <p14:tracePt t="81334" x="4368800" y="4267200"/>
          <p14:tracePt t="81344" x="4430713" y="4267200"/>
          <p14:tracePt t="81350" x="4456113" y="4267200"/>
          <p14:tracePt t="81370" x="4468813" y="4267200"/>
          <p14:tracePt t="81384" x="4481513" y="4267200"/>
          <p14:tracePt t="81401" x="4506913" y="4267200"/>
          <p14:tracePt t="81410" x="4530725" y="4267200"/>
          <p14:tracePt t="81414" x="4556125" y="4267200"/>
          <p14:tracePt t="81424" x="4581525" y="4267200"/>
          <p14:tracePt t="81430" x="4619625" y="4279900"/>
          <p14:tracePt t="81440" x="4656138" y="4279900"/>
          <p14:tracePt t="81450" x="4694238" y="4292600"/>
          <p14:tracePt t="81456" x="4719638" y="4292600"/>
          <p14:tracePt t="81470" x="4743450" y="4292600"/>
          <p14:tracePt t="81496" x="4756150" y="4292600"/>
          <p14:tracePt t="81506" x="4768850" y="4292600"/>
          <p14:tracePt t="81520" x="4794250" y="4292600"/>
          <p14:tracePt t="81530" x="4819650" y="4305300"/>
          <p14:tracePt t="81536" x="4832350" y="4305300"/>
          <p14:tracePt t="81546" x="4856163" y="4305300"/>
          <p14:tracePt t="81552" x="4868863" y="4305300"/>
          <p14:tracePt t="81562" x="4894263" y="4305300"/>
          <p14:tracePt t="81572" x="4945063" y="4305300"/>
          <p14:tracePt t="81576" x="4968875" y="4305300"/>
          <p14:tracePt t="81586" x="4994275" y="4305300"/>
          <p14:tracePt t="81592" x="5019675" y="4305300"/>
          <p14:tracePt t="81602" x="5045075" y="4305300"/>
          <p14:tracePt t="81612" x="5057775" y="4305300"/>
          <p14:tracePt t="81617" x="5068888" y="4305300"/>
          <p14:tracePt t="81626" x="5094288" y="4305300"/>
          <p14:tracePt t="81798" x="5068888" y="4305300"/>
          <p14:tracePt t="81802" x="5045075" y="4305300"/>
          <p14:tracePt t="81814" x="4994275" y="4305300"/>
          <p14:tracePt t="81824" x="4968875" y="4305300"/>
          <p14:tracePt t="81828" x="4919663" y="4305300"/>
          <p14:tracePt t="81838" x="4881563" y="4305300"/>
          <p14:tracePt t="81844" x="4856163" y="4305300"/>
          <p14:tracePt t="81854" x="4832350" y="4305300"/>
          <p14:tracePt t="81864" x="4794250" y="4305300"/>
          <p14:tracePt t="81868" x="4768850" y="4305300"/>
          <p14:tracePt t="82080" x="4768850" y="4292600"/>
          <p14:tracePt t="82142" x="4781550" y="4292600"/>
          <p14:tracePt t="82146" x="4794250" y="4292600"/>
          <p14:tracePt t="82156" x="4819650" y="4292600"/>
          <p14:tracePt t="82162" x="4843463" y="4292600"/>
          <p14:tracePt t="82183" x="4868863" y="4279900"/>
          <p14:tracePt t="82196" x="4881563" y="4279900"/>
          <p14:tracePt t="82202" x="4894263" y="4279900"/>
          <p14:tracePt t="82212" x="4906963" y="4279900"/>
          <p14:tracePt t="82318" x="4919663" y="4279900"/>
          <p14:tracePt t="82352" x="4919663" y="4267200"/>
          <p14:tracePt t="82362" x="4919663" y="4254500"/>
          <p14:tracePt t="82408" x="4932363" y="4254500"/>
          <p14:tracePt t="82418" x="4932363" y="4267200"/>
          <p14:tracePt t="82434" x="4956175" y="4267200"/>
          <p14:tracePt t="82514" x="4956175" y="4279900"/>
          <p14:tracePt t="82534" x="4956175" y="4292600"/>
          <p14:tracePt t="82686" x="4968875" y="4292600"/>
          <p14:tracePt t="82706" x="4968875" y="4305300"/>
          <p14:tracePt t="82710" x="4981575" y="4305300"/>
          <p14:tracePt t="82720" x="4981575" y="4318000"/>
          <p14:tracePt t="82747" x="4994275" y="4318000"/>
          <p14:tracePt t="82828" x="5006975" y="4318000"/>
          <p14:tracePt t="82872" x="5006975" y="4330700"/>
          <p14:tracePt t="83872" x="5019675" y="4330700"/>
          <p14:tracePt t="83886" x="5045075" y="4330700"/>
          <p14:tracePt t="83936" x="5068888" y="4341813"/>
          <p14:tracePt t="83942" x="5081588" y="4354513"/>
          <p14:tracePt t="84018" x="5094288" y="4354513"/>
          <p14:tracePt t="84032" x="5106988" y="4354513"/>
          <p14:tracePt t="84062" x="5106988" y="4367213"/>
          <p14:tracePt t="84102" x="5119688" y="4367213"/>
          <p14:tracePt t="84714" x="5081588" y="4367213"/>
          <p14:tracePt t="84718" x="5045075" y="4367213"/>
          <p14:tracePt t="84728" x="4994275" y="4367213"/>
          <p14:tracePt t="84734" x="4956175" y="4367213"/>
          <p14:tracePt t="84744" x="4932363" y="4367213"/>
          <p14:tracePt t="84754" x="4881563" y="4367213"/>
          <p14:tracePt t="84758" x="4819650" y="4367213"/>
          <p14:tracePt t="84768" x="4743450" y="4341813"/>
          <p14:tracePt t="84774" x="4668838" y="4330700"/>
          <p14:tracePt t="84784" x="4594225" y="4330700"/>
          <p14:tracePt t="84794" x="4518025" y="4305300"/>
          <p14:tracePt t="84798" x="4394200" y="4305300"/>
          <p14:tracePt t="84808" x="4281488" y="4305300"/>
          <p14:tracePt t="84814" x="4181475" y="4305300"/>
          <p14:tracePt t="84824" x="4068763" y="4305300"/>
          <p14:tracePt t="84834" x="3943350" y="4305300"/>
          <p14:tracePt t="84840" x="3830638" y="4305300"/>
          <p14:tracePt t="84850" x="3717925" y="4305300"/>
          <p14:tracePt t="84854" x="3579813" y="4305300"/>
          <p14:tracePt t="84864" x="3467100" y="4305300"/>
          <p14:tracePt t="84874" x="3328988" y="4305300"/>
          <p14:tracePt t="84881" x="3228975" y="4305300"/>
          <p14:tracePt t="84890" x="3167063" y="4305300"/>
          <p14:tracePt t="84895" x="3092450" y="4305300"/>
          <p14:tracePt t="84906" x="3054350" y="4279900"/>
          <p14:tracePt t="84940" x="3041650" y="4279900"/>
          <p14:tracePt t="84990" x="3028950" y="4279900"/>
          <p14:tracePt t="85178" x="3028950" y="4267200"/>
          <p14:tracePt t="85192" x="3028950" y="4241800"/>
          <p14:tracePt t="85202" x="3028950" y="4217988"/>
          <p14:tracePt t="85212" x="3028950" y="4179888"/>
          <p14:tracePt t="85218" x="3028950" y="4141788"/>
          <p14:tracePt t="85229" x="3028950" y="4117975"/>
          <p14:tracePt t="85234" x="3028950" y="4067175"/>
          <p14:tracePt t="85244" x="3028950" y="4029075"/>
          <p14:tracePt t="85254" x="3041650" y="4017963"/>
          <p14:tracePt t="85258" x="3054350" y="3992563"/>
          <p14:tracePt t="85268" x="3054350" y="3979863"/>
          <p14:tracePt t="85274" x="3067050" y="3954463"/>
          <p14:tracePt t="85284" x="3079750" y="3941763"/>
          <p14:tracePt t="85294" x="3103563" y="3905250"/>
          <p14:tracePt t="85298" x="3116263" y="3879850"/>
          <p14:tracePt t="85308" x="3128963" y="3867150"/>
          <p14:tracePt t="85314" x="3141663" y="3867150"/>
          <p14:tracePt t="85324" x="3141663" y="3854450"/>
          <p14:tracePt t="85338" x="3154363" y="3841750"/>
          <p14:tracePt t="85410" x="3179763" y="3841750"/>
          <p14:tracePt t="85420" x="3205163" y="3841750"/>
          <p14:tracePt t="85434" x="3216275" y="3841750"/>
          <p14:tracePt t="85444" x="3228975" y="3854450"/>
          <p14:tracePt t="85450" x="3241675" y="3854450"/>
          <p14:tracePt t="85460" x="3254375" y="3879850"/>
          <p14:tracePt t="85470" x="3267075" y="3879850"/>
          <p14:tracePt t="85474" x="3267075" y="3892550"/>
          <p14:tracePt t="85486" x="3279775" y="3916363"/>
          <p14:tracePt t="85500" x="3279775" y="3929063"/>
          <p14:tracePt t="85510" x="3279775" y="3941763"/>
          <p14:tracePt t="85526" x="3279775" y="3954463"/>
          <p14:tracePt t="85530" x="3279775" y="3979863"/>
          <p14:tracePt t="85540" x="3254375" y="3992563"/>
          <p14:tracePt t="85556" x="3254375" y="4005263"/>
          <p14:tracePt t="85566" x="3228975" y="4005263"/>
          <p14:tracePt t="85570" x="3228975" y="4029075"/>
          <p14:tracePt t="85596" x="3216275" y="4029075"/>
          <p14:tracePt t="85788" x="3241675" y="4017963"/>
          <p14:tracePt t="85798" x="3267075" y="3979863"/>
          <p14:tracePt t="85804" x="3267075" y="3967163"/>
          <p14:tracePt t="85814" x="3279775" y="3954463"/>
          <p14:tracePt t="85824" x="3292475" y="3929063"/>
          <p14:tracePt t="85874" x="3305175" y="3929063"/>
          <p14:tracePt t="85894" x="3328988" y="3929063"/>
          <p14:tracePt t="85914" x="3354388" y="3929063"/>
          <p14:tracePt t="85918" x="3367088" y="3954463"/>
          <p14:tracePt t="85934" x="3379788" y="3979863"/>
          <p14:tracePt t="85954" x="3379788" y="4017963"/>
          <p14:tracePt t="85970" x="3379788" y="4041775"/>
          <p14:tracePt t="85974" x="3379788" y="4067175"/>
          <p14:tracePt t="86014" x="3379788" y="4079875"/>
          <p14:tracePt t="86036" x="3379788" y="4092575"/>
          <p14:tracePt t="86070" x="3367088" y="4079875"/>
          <p14:tracePt t="86080" x="3354388" y="4079875"/>
          <p14:tracePt t="86086" x="3341688" y="4054475"/>
          <p14:tracePt t="86106" x="3328988" y="4041775"/>
          <p14:tracePt t="86110" x="3328988" y="4029075"/>
          <p14:tracePt t="86120" x="3317875" y="4029075"/>
          <p14:tracePt t="86136" x="3317875" y="4017963"/>
          <p14:tracePt t="86163" x="3317875" y="3992563"/>
          <p14:tracePt t="86172" x="3317875" y="3967163"/>
          <p14:tracePt t="86186" x="3317875" y="3954463"/>
          <p14:tracePt t="86196" x="3317875" y="3916363"/>
          <p14:tracePt t="86213" x="3328988" y="3892550"/>
          <p14:tracePt t="86216" x="3367088" y="3879850"/>
          <p14:tracePt t="86226" x="3379788" y="3867150"/>
          <p14:tracePt t="86242" x="3405188" y="3854450"/>
          <p14:tracePt t="86298" x="3417888" y="3854450"/>
          <p14:tracePt t="86312" x="3417888" y="3905250"/>
          <p14:tracePt t="86322" x="3429000" y="3929063"/>
          <p14:tracePt t="86329" x="3429000" y="3979863"/>
          <p14:tracePt t="86338" x="3429000" y="4005263"/>
          <p14:tracePt t="86342" x="3429000" y="4041775"/>
          <p14:tracePt t="86352" x="3429000" y="4079875"/>
          <p14:tracePt t="86363" x="3417888" y="4105275"/>
          <p14:tracePt t="86368" x="3405188" y="4117975"/>
          <p14:tracePt t="86379" x="3392488" y="4129088"/>
          <p14:tracePt t="86392" x="3379788" y="4129088"/>
          <p14:tracePt t="86408" x="3367088" y="4129088"/>
          <p14:tracePt t="86418" x="3341688" y="4129088"/>
          <p14:tracePt t="86422" x="3317875" y="4129088"/>
          <p14:tracePt t="86434" x="3305175" y="4129088"/>
          <p14:tracePt t="86444" x="3292475" y="4129088"/>
          <p14:tracePt t="86448" x="3267075" y="4129088"/>
          <p14:tracePt t="86458" x="3241675" y="4105275"/>
          <p14:tracePt t="86464" x="3228975" y="4092575"/>
          <p14:tracePt t="86474" x="3216275" y="4079875"/>
          <p14:tracePt t="86524" x="3216275" y="4067175"/>
          <p14:tracePt t="86590" x="3216275" y="4092575"/>
          <p14:tracePt t="86600" x="3216275" y="4105275"/>
          <p14:tracePt t="86614" x="3216275" y="4117975"/>
          <p14:tracePt t="86630" x="3216275" y="4129088"/>
          <p14:tracePt t="86706" x="3205163" y="4117975"/>
          <p14:tracePt t="86720" x="3192463" y="4117975"/>
          <p14:tracePt t="86766" x="3192463" y="4105275"/>
          <p14:tracePt t="86772" x="3192463" y="4092575"/>
          <p14:tracePt t="86782" x="3205163" y="4079875"/>
          <p14:tracePt t="86822" x="3216275" y="4079875"/>
          <p14:tracePt t="86862" x="3216275" y="4092575"/>
          <p14:tracePt t="86879" x="3216275" y="4105275"/>
          <p14:tracePt t="86918" x="3216275" y="4117975"/>
          <p14:tracePt t="86938" x="3205163" y="4117975"/>
          <p14:tracePt t="86952" x="3179763" y="4105275"/>
          <p14:tracePt t="86972" x="3179763" y="4092575"/>
          <p14:tracePt t="86978" x="3167063" y="4079875"/>
          <p14:tracePt t="86988" x="3167063" y="4054475"/>
          <p14:tracePt t="87024" x="3167063" y="4041775"/>
          <p14:tracePt t="87058" x="3192463" y="4029075"/>
          <p14:tracePt t="87214" x="3192463" y="4017963"/>
          <p14:tracePt t="88200" x="3192463" y="3992563"/>
          <p14:tracePt t="88354" x="3167063" y="3992563"/>
          <p14:tracePt t="88364" x="3167063" y="4005263"/>
          <p14:tracePt t="88370" x="3167063" y="4017963"/>
          <p14:tracePt t="88406" x="3167063" y="4041775"/>
          <p14:tracePt t="88466" x="3167063" y="4054475"/>
          <p14:tracePt t="88900" x="3167063" y="4067175"/>
          <p14:tracePt t="88904" x="3179763" y="4067175"/>
          <p14:tracePt t="88914" x="3205163" y="4067175"/>
          <p14:tracePt t="88927" x="3228975" y="4079875"/>
          <p14:tracePt t="88930" x="3241675" y="4079875"/>
          <p14:tracePt t="88940" x="3241675" y="4092575"/>
          <p14:tracePt t="88946" x="3254375" y="4092575"/>
          <p14:tracePt t="88966" x="3267075" y="4092575"/>
          <p14:tracePt t="88996" x="3279775" y="4092575"/>
          <p14:tracePt t="89026" x="3305175" y="4092575"/>
          <p14:tracePt t="89056" x="3328988" y="4054475"/>
          <p14:tracePt t="89066" x="3328988" y="4041775"/>
          <p14:tracePt t="89076" x="3328988" y="4017963"/>
          <p14:tracePt t="89082" x="3328988" y="4005263"/>
          <p14:tracePt t="89093" x="3328988" y="3979863"/>
          <p14:tracePt t="89143" x="3328988" y="3967163"/>
          <p14:tracePt t="89252" x="3317875" y="3979863"/>
          <p14:tracePt t="89262" x="3305175" y="4005263"/>
          <p14:tracePt t="89268" x="3292475" y="4017963"/>
          <p14:tracePt t="89278" x="3279775" y="4029075"/>
          <p14:tracePt t="89282" x="3267075" y="4054475"/>
          <p14:tracePt t="89304" x="3267075" y="4067175"/>
          <p14:tracePt t="89378" x="3267075" y="4079875"/>
          <p14:tracePt t="89520" x="3254375" y="4067175"/>
          <p14:tracePt t="89546" x="3241675" y="4054475"/>
          <p14:tracePt t="89666" x="3228975" y="4054475"/>
          <p14:tracePt t="89676" x="3216275" y="4054475"/>
          <p14:tracePt t="89686" x="3205163" y="4067175"/>
          <p14:tracePt t="89702" x="3205163" y="4092575"/>
          <p14:tracePt t="89756" x="3205163" y="4105275"/>
          <p14:tracePt t="89788" x="3205163" y="4117975"/>
          <p14:tracePt t="89818" x="3216275" y="4117975"/>
          <p14:tracePt t="89832" x="3241675" y="4105275"/>
          <p14:tracePt t="89838" x="3241675" y="4079875"/>
          <p14:tracePt t="89859" x="3241675" y="4067175"/>
          <p14:tracePt t="89864" x="3241675" y="4054475"/>
          <p14:tracePt t="89874" x="3241675" y="4029075"/>
          <p14:tracePt t="89878" x="3241675" y="4017963"/>
          <p14:tracePt t="89888" x="3241675" y="4005263"/>
          <p14:tracePt t="89898" x="3241675" y="3979863"/>
          <p14:tracePt t="89904" x="3216275" y="3954463"/>
          <p14:tracePt t="90084" x="3228975" y="3967163"/>
          <p14:tracePt t="90100" x="3241675" y="3967163"/>
          <p14:tracePt t="90136" x="3254375" y="3967163"/>
          <p14:tracePt t="90292" x="3254375" y="3979863"/>
          <p14:tracePt t="90302" x="3279775" y="3992563"/>
          <p14:tracePt t="90312" x="3279775" y="4005263"/>
          <p14:tracePt t="90326" x="3279775" y="4017963"/>
          <p14:tracePt t="90428" x="3279775" y="4005263"/>
          <p14:tracePt t="90438" x="3279775" y="3979863"/>
          <p14:tracePt t="90442" x="3254375" y="3954463"/>
          <p14:tracePt t="90452" x="3228975" y="3916363"/>
          <p14:tracePt t="90564" x="3228975" y="3941763"/>
          <p14:tracePt t="90604" x="3228975" y="3954463"/>
          <p14:tracePt t="90624" x="3241675" y="3954463"/>
          <p14:tracePt t="90680" x="3254375" y="3954463"/>
          <p14:tracePt t="90696" x="3254375" y="3941763"/>
          <p14:tracePt t="90710" x="3254375" y="3916363"/>
          <p14:tracePt t="91164" x="3379788" y="3916363"/>
          <p14:tracePt t="91175" x="3541713" y="3916363"/>
          <p14:tracePt t="91184" x="3743325" y="3916363"/>
          <p14:tracePt t="91191" x="3943350" y="3954463"/>
          <p14:tracePt t="91200" x="4192588" y="3967163"/>
          <p14:tracePt t="91204" x="4356100" y="3992563"/>
          <p14:tracePt t="91214" x="4530725" y="3992563"/>
          <p14:tracePt t="91224" x="4656138" y="3992563"/>
          <p14:tracePt t="91230" x="4756150" y="3992563"/>
          <p14:tracePt t="91241" x="4832350" y="3992563"/>
          <p14:tracePt t="91244" x="4843463" y="3992563"/>
          <p14:tracePt t="91350" x="4781550" y="3992563"/>
          <p14:tracePt t="91360" x="4681538" y="3992563"/>
          <p14:tracePt t="91373" x="4530725" y="3992563"/>
          <p14:tracePt t="91376" x="4381500" y="3992563"/>
          <p14:tracePt t="91387" x="4256088" y="3992563"/>
          <p14:tracePt t="91392" x="4105275" y="3992563"/>
          <p14:tracePt t="91402" x="3979863" y="3967163"/>
          <p14:tracePt t="91412" x="3805238" y="3967163"/>
          <p14:tracePt t="91416" x="3630613" y="3967163"/>
          <p14:tracePt t="91426" x="3441700" y="3967163"/>
          <p14:tracePt t="91432" x="3267075" y="3967163"/>
          <p14:tracePt t="91442" x="3067050" y="3967163"/>
          <p14:tracePt t="91452" x="2854325" y="3967163"/>
          <p14:tracePt t="91458" x="2654300" y="3967163"/>
          <p14:tracePt t="91468" x="2403475" y="3967163"/>
          <p14:tracePt t="91473" x="2239963" y="3967163"/>
          <p14:tracePt t="91482" x="2152650" y="3967163"/>
          <p14:tracePt t="91492" x="2078038" y="3967163"/>
          <p14:tracePt t="91498" x="2052638" y="3967163"/>
          <p14:tracePt t="91508" x="2039938" y="3967163"/>
          <p14:tracePt t="91608" x="2027238" y="3967163"/>
          <p14:tracePt t="91624" x="2052638" y="3979863"/>
          <p14:tracePt t="91628" x="2078038" y="3979863"/>
          <p14:tracePt t="91639" x="2139950" y="4005263"/>
          <p14:tracePt t="91648" x="2216150" y="4005263"/>
          <p14:tracePt t="91654" x="2316163" y="4005263"/>
          <p14:tracePt t="91664" x="2378075" y="4005263"/>
          <p14:tracePt t="91668" x="2465388" y="4005263"/>
          <p14:tracePt t="91678" x="2554288" y="4005263"/>
          <p14:tracePt t="91691" x="2603500" y="4005263"/>
          <p14:tracePt t="91694" x="2654300" y="4005263"/>
          <p14:tracePt t="91704" x="2678113" y="3992563"/>
          <p14:tracePt t="91800" x="2654300" y="3992563"/>
          <p14:tracePt t="91810" x="2590800" y="3992563"/>
          <p14:tracePt t="91814" x="2541588" y="3992563"/>
          <p14:tracePt t="91826" x="2516188" y="3992563"/>
          <p14:tracePt t="91830" x="2490788" y="3992563"/>
          <p14:tracePt t="91841" x="2465388" y="4005263"/>
          <p14:tracePt t="91972" x="2490788" y="4005263"/>
          <p14:tracePt t="91982" x="2541588" y="4017963"/>
          <p14:tracePt t="91992" x="2578100" y="4017963"/>
          <p14:tracePt t="91996" x="2641600" y="4041775"/>
          <p14:tracePt t="92007" x="2716213" y="4041775"/>
          <p14:tracePt t="92012" x="2778125" y="4041775"/>
          <p14:tracePt t="92023" x="2841625" y="4041775"/>
          <p14:tracePt t="92032" x="2967038" y="4041775"/>
          <p14:tracePt t="92036" x="3079750" y="4041775"/>
          <p14:tracePt t="92046" x="3241675" y="4041775"/>
          <p14:tracePt t="92052" x="3441700" y="4041775"/>
          <p14:tracePt t="92062" x="3617913" y="4041775"/>
          <p14:tracePt t="92073" x="3743325" y="4041775"/>
          <p14:tracePt t="92078" x="3843338" y="4041775"/>
          <p14:tracePt t="92089" x="3879850" y="4041775"/>
          <p14:tracePt t="92092" x="3905250" y="4041775"/>
          <p14:tracePt t="92198" x="3879850" y="4041775"/>
          <p14:tracePt t="92204" x="3817938" y="4041775"/>
          <p14:tracePt t="92214" x="3730625" y="4041775"/>
          <p14:tracePt t="92218" x="3630613" y="4041775"/>
          <p14:tracePt t="92228" x="3517900" y="4041775"/>
          <p14:tracePt t="92240" x="3417888" y="4041775"/>
          <p14:tracePt t="92244" x="3279775" y="4041775"/>
          <p14:tracePt t="92254" x="3116263" y="4041775"/>
          <p14:tracePt t="92258" x="2979738" y="4041775"/>
          <p14:tracePt t="92268" x="2816225" y="4041775"/>
          <p14:tracePt t="92279" x="2654300" y="4041775"/>
          <p14:tracePt t="92284" x="2503488" y="4041775"/>
          <p14:tracePt t="92294" x="2365375" y="4041775"/>
          <p14:tracePt t="92300" x="2252663" y="4041775"/>
          <p14:tracePt t="92310" x="2152650" y="4041775"/>
          <p14:tracePt t="92320" x="2090738" y="4041775"/>
          <p14:tracePt t="92324" x="2052638" y="4041775"/>
          <p14:tracePt t="92335" x="2027238" y="4041775"/>
          <p14:tracePt t="92542" x="2039938" y="4041775"/>
          <p14:tracePt t="92546" x="2065338" y="4029075"/>
          <p14:tracePt t="92557" x="2090738" y="4017963"/>
          <p14:tracePt t="92562" x="2116138" y="4017963"/>
          <p14:tracePt t="92573" x="2152650" y="4005263"/>
          <p14:tracePt t="92582" x="2278063" y="3992563"/>
          <p14:tracePt t="92586" x="2378075" y="3992563"/>
          <p14:tracePt t="92596" x="2528888" y="3992563"/>
          <p14:tracePt t="92602" x="2667000" y="3954463"/>
          <p14:tracePt t="92612" x="2778125" y="3916363"/>
          <p14:tracePt t="92623" x="2954338" y="3916363"/>
          <p14:tracePt t="92626" x="3067050" y="3905250"/>
          <p14:tracePt t="92637" x="3216275" y="3879850"/>
          <p14:tracePt t="92642" x="3341688" y="3879850"/>
          <p14:tracePt t="92652" x="3454400" y="3879850"/>
          <p14:tracePt t="92662" x="3517900" y="3879850"/>
          <p14:tracePt t="92668" x="3592513" y="3879850"/>
          <p14:tracePt t="92678" x="3592513" y="3867150"/>
          <p14:tracePt t="92682" x="3605213" y="3867150"/>
          <p14:tracePt t="92692" x="3617913" y="3867150"/>
          <p14:tracePt t="92874" x="3592513" y="3867150"/>
          <p14:tracePt t="92884" x="3505200" y="3867150"/>
          <p14:tracePt t="92894" x="3441700" y="3879850"/>
          <p14:tracePt t="92900" x="3341688" y="3905250"/>
          <p14:tracePt t="92911" x="3254375" y="3905250"/>
          <p14:tracePt t="92914" x="3141663" y="3905250"/>
          <p14:tracePt t="92924" x="3016250" y="3905250"/>
          <p14:tracePt t="92934" x="2916238" y="3916363"/>
          <p14:tracePt t="92940" x="2803525" y="3916363"/>
          <p14:tracePt t="92957" x="2554288" y="3916363"/>
          <p14:tracePt t="92966" x="2403475" y="3916363"/>
          <p14:tracePt t="92976" x="2316163" y="3941763"/>
          <p14:tracePt t="92980" x="2203450" y="3941763"/>
          <p14:tracePt t="92990" x="2052638" y="3941763"/>
          <p14:tracePt t="92996" x="1965325" y="3941763"/>
          <p14:tracePt t="93006" x="1865313" y="3941763"/>
          <p14:tracePt t="93016" x="1778000" y="3941763"/>
          <p14:tracePt t="93020" x="1714500" y="3941763"/>
          <p14:tracePt t="93030" x="1665288" y="3941763"/>
          <p14:tracePt t="93036" x="1627188" y="3941763"/>
          <p14:tracePt t="93046" x="1589088" y="3954463"/>
          <p14:tracePt t="93292" x="1627188" y="3979863"/>
          <p14:tracePt t="93298" x="1689100" y="3979863"/>
          <p14:tracePt t="93308" x="1752600" y="4005263"/>
          <p14:tracePt t="93312" x="1852613" y="4005263"/>
          <p14:tracePt t="93323" x="1952625" y="4017963"/>
          <p14:tracePt t="93332" x="2039938" y="4041775"/>
          <p14:tracePt t="93339" x="2139950" y="4041775"/>
          <p14:tracePt t="93348" x="2252663" y="4041775"/>
          <p14:tracePt t="93355" x="2390775" y="4041775"/>
          <p14:tracePt t="93364" x="2541588" y="4041775"/>
          <p14:tracePt t="93374" x="2654300" y="4041775"/>
          <p14:tracePt t="93378" x="2790825" y="4041775"/>
          <p14:tracePt t="93389" x="2954338" y="4041775"/>
          <p14:tracePt t="93394" x="3092450" y="4041775"/>
          <p14:tracePt t="93404" x="3241675" y="4041775"/>
          <p14:tracePt t="93414" x="3405188" y="4041775"/>
          <p14:tracePt t="93418" x="3517900" y="4041775"/>
          <p14:tracePt t="93430" x="3654425" y="4041775"/>
          <p14:tracePt t="93434" x="3756025" y="4041775"/>
          <p14:tracePt t="93444" x="3817938" y="4041775"/>
          <p14:tracePt t="93455" x="3867150" y="4041775"/>
          <p14:tracePt t="93460" x="3905250" y="4041775"/>
          <p14:tracePt t="93471" x="3930650" y="4041775"/>
          <p14:tracePt t="93564" x="3943350" y="4041775"/>
          <p14:tracePt t="93590" x="3979863" y="4041775"/>
          <p14:tracePt t="93600" x="4030663" y="4041775"/>
          <p14:tracePt t="93606" x="4068763" y="4041775"/>
          <p14:tracePt t="93616" x="4092575" y="4041775"/>
          <p14:tracePt t="93622" x="4156075" y="4041775"/>
          <p14:tracePt t="93630" x="4205288" y="4041775"/>
          <p14:tracePt t="93640" x="4243388" y="4041775"/>
          <p14:tracePt t="93646" x="4268788" y="4041775"/>
          <p14:tracePt t="93656" x="4294188" y="4041775"/>
          <p14:tracePt t="93662" x="4318000" y="4041775"/>
          <p14:tracePt t="93888" x="4318000" y="4029075"/>
          <p14:tracePt t="93912" x="4318000" y="4005263"/>
          <p14:tracePt t="93918" x="4268788" y="3992563"/>
          <p14:tracePt t="93928" x="4168775" y="3967163"/>
          <p14:tracePt t="93934" x="4068763" y="3967163"/>
          <p14:tracePt t="93955" x="3956050" y="3954463"/>
          <p14:tracePt t="93968" x="3930650" y="3954463"/>
          <p14:tracePt t="93974" x="3905250" y="3954463"/>
          <p14:tracePt t="93984" x="3867150" y="3967163"/>
          <p14:tracePt t="93994" x="3856038" y="3979863"/>
          <p14:tracePt t="93998" x="3830638" y="3979863"/>
          <p14:tracePt t="94008" x="3805238" y="3979863"/>
          <p14:tracePt t="94014" x="3779838" y="3992563"/>
          <p14:tracePt t="94024" x="3767138" y="3992563"/>
          <p14:tracePt t="94034" x="3756025" y="3992563"/>
          <p14:tracePt t="94040" x="3743325" y="4017963"/>
          <p14:tracePt t="94055" x="3717925" y="4017963"/>
          <p14:tracePt t="94074" x="3679825" y="4029075"/>
          <p14:tracePt t="94080" x="3667125" y="4041775"/>
          <p14:tracePt t="94090" x="3643313" y="4041775"/>
          <p14:tracePt t="94160" x="3630613" y="4041775"/>
          <p14:tracePt t="95830" x="3592513" y="4041775"/>
          <p14:tracePt t="95834" x="3554413" y="4041775"/>
          <p14:tracePt t="95854" x="3541713" y="4041775"/>
          <p14:tracePt t="95916" x="3517900" y="4041775"/>
          <p14:tracePt t="96142" x="3505200" y="4041775"/>
          <p14:tracePt t="96153" x="3492500" y="4041775"/>
          <p14:tracePt t="96158" x="3467100" y="4041775"/>
          <p14:tracePt t="96168" x="3454400" y="4054475"/>
          <p14:tracePt t="96172" x="3441700" y="4054475"/>
          <p14:tracePt t="96182" x="3405188" y="4054475"/>
          <p14:tracePt t="96192" x="3379788" y="4054475"/>
          <p14:tracePt t="96198" x="3341688" y="4067175"/>
          <p14:tracePt t="96214" x="3317875" y="4067175"/>
          <p14:tracePt t="96224" x="3305175" y="4067175"/>
          <p14:tracePt t="96235" x="3279775" y="4067175"/>
          <p14:tracePt t="96238" x="3254375" y="4092575"/>
          <p14:tracePt t="96250" x="3216275" y="4092575"/>
          <p14:tracePt t="96254" x="3179763" y="4117975"/>
          <p14:tracePt t="96270" x="3154363" y="4117975"/>
          <p14:tracePt t="96290" x="3116263" y="4141788"/>
          <p14:tracePt t="96294" x="3103563" y="4154488"/>
          <p14:tracePt t="96304" x="3092450" y="4154488"/>
          <p14:tracePt t="96320" x="3067050" y="4154488"/>
          <p14:tracePt t="96426" x="3067050" y="4167188"/>
          <p14:tracePt t="96692" x="3079750" y="4179888"/>
          <p14:tracePt t="96694" x="3092450" y="4192588"/>
          <p14:tracePt t="96698" x="3103563" y="4192588"/>
          <p14:tracePt t="96752" x="3116263" y="4192588"/>
          <p14:tracePt t="96769" x="3128963" y="4192588"/>
          <p14:tracePt t="96778" x="3141663" y="4192588"/>
          <p14:tracePt t="96788" x="3154363" y="4192588"/>
          <p14:tracePt t="96792" x="3167063" y="4192588"/>
          <p14:tracePt t="96808" x="3192463" y="4192588"/>
          <p14:tracePt t="96844" x="3205163" y="4192588"/>
          <p14:tracePt t="96848" x="3228975" y="4192588"/>
          <p14:tracePt t="96869" x="3241675" y="4192588"/>
          <p14:tracePt t="96874" x="3267075" y="4192588"/>
          <p14:tracePt t="96884" x="3292475" y="4192588"/>
          <p14:tracePt t="96888" x="3305175" y="4192588"/>
          <p14:tracePt t="96898" x="3328988" y="4192588"/>
          <p14:tracePt t="96908" x="3341688" y="4192588"/>
          <p14:tracePt t="96924" x="3354388" y="4192588"/>
          <p14:tracePt t="97438" x="3328988" y="4192588"/>
          <p14:tracePt t="97450" x="3305175" y="4192588"/>
          <p14:tracePt t="97454" x="3279775" y="4192588"/>
          <p14:tracePt t="97464" x="3216275" y="4217988"/>
          <p14:tracePt t="97474" x="3167063" y="4230688"/>
          <p14:tracePt t="97480" x="3141663" y="4241800"/>
          <p14:tracePt t="97490" x="3103563" y="4241800"/>
          <p14:tracePt t="97494" x="3079750" y="4254500"/>
          <p14:tracePt t="97504" x="3041650" y="4267200"/>
          <p14:tracePt t="97514" x="2992438" y="4292600"/>
          <p14:tracePt t="97530" x="2954338" y="4305300"/>
          <p14:tracePt t="97535" x="2903538" y="4305300"/>
          <p14:tracePt t="97544" x="2854325" y="4330700"/>
          <p14:tracePt t="97554" x="2828925" y="4330700"/>
          <p14:tracePt t="97560" x="2803525" y="4341813"/>
          <p14:tracePt t="97574" x="2790825" y="4341813"/>
          <p14:tracePt t="97786" x="2828925" y="4318000"/>
          <p14:tracePt t="97796" x="2854325" y="4292600"/>
          <p14:tracePt t="97802" x="2903538" y="4241800"/>
          <p14:tracePt t="97812" x="2967038" y="4179888"/>
          <p14:tracePt t="97822" x="3028950" y="4154488"/>
          <p14:tracePt t="97828" x="3116263" y="4105275"/>
          <p14:tracePt t="97838" x="3167063" y="4079875"/>
          <p14:tracePt t="97848" x="3228975" y="4041775"/>
          <p14:tracePt t="97852" x="3292475" y="4029075"/>
          <p14:tracePt t="97862" x="3341688" y="4005263"/>
          <p14:tracePt t="97868" x="3367088" y="4005263"/>
          <p14:tracePt t="97878" x="3379788" y="4005263"/>
          <p14:tracePt t="97882" x="3392488" y="4005263"/>
          <p14:tracePt t="98014" x="3417888" y="4005263"/>
          <p14:tracePt t="98024" x="3479800" y="3992563"/>
          <p14:tracePt t="98034" x="3505200" y="3979863"/>
          <p14:tracePt t="98038" x="3592513" y="3967163"/>
          <p14:tracePt t="98051" x="3643313" y="3941763"/>
          <p14:tracePt t="98054" x="3705225" y="3929063"/>
          <p14:tracePt t="98064" x="3767138" y="3916363"/>
          <p14:tracePt t="98074" x="3830638" y="3905250"/>
          <p14:tracePt t="98080" x="3879850" y="3879850"/>
          <p14:tracePt t="98090" x="3930650" y="3867150"/>
          <p14:tracePt t="98094" x="3956050" y="3867150"/>
          <p14:tracePt t="98104" x="3968750" y="3867150"/>
          <p14:tracePt t="98333" x="3968750" y="3854450"/>
          <p14:tracePt t="98356" x="3956050" y="3841750"/>
          <p14:tracePt t="98392" x="3943350" y="3841750"/>
          <p14:tracePt t="98406" x="3943350" y="3829050"/>
          <p14:tracePt t="98426" x="3930650" y="3829050"/>
          <p14:tracePt t="98433" x="3905250" y="3829050"/>
          <p14:tracePt t="98442" x="3879850" y="3829050"/>
          <p14:tracePt t="98448" x="3856038" y="3829050"/>
          <p14:tracePt t="98458" x="3843338" y="3829050"/>
          <p14:tracePt t="98468" x="3817938" y="3829050"/>
          <p14:tracePt t="98484" x="3805238" y="3841750"/>
          <p14:tracePt t="98494" x="3792538" y="3841750"/>
          <p14:tracePt t="98514" x="3767138" y="3841750"/>
          <p14:tracePt t="98524" x="3743325" y="3854450"/>
          <p14:tracePt t="98528" x="3730625" y="3854450"/>
          <p14:tracePt t="98538" x="3705225" y="3867150"/>
          <p14:tracePt t="98548" x="3667125" y="3867150"/>
          <p14:tracePt t="98554" x="3654425" y="3879850"/>
          <p14:tracePt t="98564" x="3617913" y="3892550"/>
          <p14:tracePt t="98568" x="3592513" y="3916363"/>
          <p14:tracePt t="98578" x="3567113" y="3929063"/>
          <p14:tracePt t="98588" x="3554413" y="3929063"/>
          <p14:tracePt t="98594" x="3541713" y="3954463"/>
          <p14:tracePt t="98604" x="3530600" y="3954463"/>
          <p14:tracePt t="98608" x="3517900" y="3967163"/>
          <p14:tracePt t="98720" x="3505200" y="3979863"/>
          <p14:tracePt t="98836" x="3517900" y="3979863"/>
          <p14:tracePt t="98851" x="3517900" y="3967163"/>
          <p14:tracePt t="98876" x="3517900" y="3941763"/>
          <p14:tracePt t="98892" x="3517900" y="3929063"/>
          <p14:tracePt t="98906" x="3505200" y="3916363"/>
          <p14:tracePt t="99002" x="3492500" y="3916363"/>
          <p14:tracePt t="99018" x="3479800" y="3916363"/>
          <p14:tracePt t="99028" x="3467100" y="3916363"/>
          <p14:tracePt t="99042" x="3441700" y="3916363"/>
          <p14:tracePt t="99059" x="3417888" y="3916363"/>
          <p14:tracePt t="99072" x="3405188" y="3916363"/>
          <p14:tracePt t="99088" x="3392488" y="3916363"/>
          <p14:tracePt t="99099" x="3367088" y="3916363"/>
          <p14:tracePt t="99108" x="3341688" y="3941763"/>
          <p14:tracePt t="99124" x="3328988" y="3941763"/>
          <p14:tracePt t="99128" x="3305175" y="3954463"/>
          <p14:tracePt t="99138" x="3279775" y="3979863"/>
          <p14:tracePt t="99149" x="3241675" y="4017963"/>
          <p14:tracePt t="99154" x="3192463" y="4041775"/>
          <p14:tracePt t="99164" x="3167063" y="4067175"/>
          <p14:tracePt t="99168" x="3154363" y="4067175"/>
          <p14:tracePt t="99178" x="3141663" y="4092575"/>
          <p14:tracePt t="99188" x="3116263" y="4117975"/>
          <p14:tracePt t="99204" x="3103563" y="4129088"/>
          <p14:tracePt t="99228" x="3103563" y="4141788"/>
          <p14:tracePt t="99346" x="3103563" y="4129088"/>
          <p14:tracePt t="99350" x="3103563" y="4117975"/>
          <p14:tracePt t="99360" x="3103563" y="4105275"/>
          <p14:tracePt t="99367" x="3103563" y="4079875"/>
          <p14:tracePt t="99386" x="3103563" y="4067175"/>
          <p14:tracePt t="99390" x="3103563" y="4041775"/>
          <p14:tracePt t="99400" x="3103563" y="4029075"/>
          <p14:tracePt t="99406" x="3103563" y="4005263"/>
          <p14:tracePt t="99417" x="3103563" y="3992563"/>
          <p14:tracePt t="99426" x="3103563" y="3979863"/>
          <p14:tracePt t="99430" x="3103563" y="3967163"/>
          <p14:tracePt t="99440" x="3103563" y="3954463"/>
          <p14:tracePt t="99446" x="3128963" y="3941763"/>
          <p14:tracePt t="99466" x="3128963" y="3929063"/>
          <p14:tracePt t="99482" x="3128963" y="3905250"/>
          <p14:tracePt t="99496" x="3128963" y="3892550"/>
          <p14:tracePt t="99506" x="3128963" y="3879850"/>
          <p14:tracePt t="99512" x="3154363" y="3854450"/>
          <p14:tracePt t="99522" x="3154363" y="3803650"/>
          <p14:tracePt t="99526" x="3192463" y="3754438"/>
          <p14:tracePt t="99536" x="3216275" y="3729038"/>
          <p14:tracePt t="99546" x="3254375" y="3654425"/>
          <p14:tracePt t="99552" x="3279775" y="3616325"/>
          <p14:tracePt t="99562" x="3305175" y="3590925"/>
          <p14:tracePt t="99568" x="3317875" y="3567113"/>
          <p14:tracePt t="99648" x="3328988" y="3567113"/>
          <p14:tracePt t="99652" x="3341688" y="3579813"/>
          <p14:tracePt t="99662" x="3367088" y="3641725"/>
          <p14:tracePt t="99672" x="3392488" y="3703638"/>
          <p14:tracePt t="99678" x="3405188" y="3779838"/>
          <p14:tracePt t="99688" x="3441700" y="3829050"/>
          <p14:tracePt t="99694" x="3441700" y="3867150"/>
          <p14:tracePt t="99704" x="3467100" y="3905250"/>
          <p14:tracePt t="99715" x="3467100" y="3929063"/>
          <p14:tracePt t="99718" x="3467100" y="3954463"/>
          <p14:tracePt t="99728" x="3467100" y="3979863"/>
          <p14:tracePt t="99734" x="3467100" y="3992563"/>
          <p14:tracePt t="99744" x="3467100" y="4005263"/>
          <p14:tracePt t="99890" x="3530600" y="4029075"/>
          <p14:tracePt t="99900" x="3617913" y="4041775"/>
          <p14:tracePt t="99906" x="3756025" y="4067175"/>
          <p14:tracePt t="99916" x="3892550" y="4105275"/>
          <p14:tracePt t="99920" x="3992563" y="4117975"/>
          <p14:tracePt t="99931" x="4117975" y="4129088"/>
          <p14:tracePt t="99940" x="4217988" y="4129088"/>
          <p14:tracePt t="99950" x="4343400" y="4129088"/>
          <p14:tracePt t="99956" x="4443413" y="4129088"/>
          <p14:tracePt t="99960" x="4530725" y="4129088"/>
          <p14:tracePt t="99970" x="4581525" y="4154488"/>
          <p14:tracePt t="99981" x="4619625" y="4167188"/>
          <p14:tracePt t="99986" x="4630738" y="4167188"/>
          <p14:tracePt t="100052" x="4643438" y="4167188"/>
          <p14:tracePt t="100066" x="4656138" y="4167188"/>
          <p14:tracePt t="100086" x="4668838" y="4179888"/>
          <p14:tracePt t="100102" x="4681538" y="4192588"/>
          <p14:tracePt t="100122" x="4706938" y="4192588"/>
          <p14:tracePt t="100128" x="4743450" y="4217988"/>
          <p14:tracePt t="100138" x="4794250" y="4241800"/>
          <p14:tracePt t="100144" x="4832350" y="4241800"/>
          <p14:tracePt t="100158" x="4881563" y="4279900"/>
          <p14:tracePt t="100162" x="4956175" y="4305300"/>
          <p14:tracePt t="100168" x="5019675" y="4305300"/>
          <p14:tracePt t="100178" x="5068888" y="4318000"/>
          <p14:tracePt t="100183" x="5132388" y="4318000"/>
          <p14:tracePt t="100192" x="5219700" y="4330700"/>
          <p14:tracePt t="100202" x="5270500" y="4341813"/>
          <p14:tracePt t="100208" x="5319713" y="4341813"/>
          <p14:tracePt t="100218" x="5394325" y="4354513"/>
          <p14:tracePt t="100222" x="5470525" y="4367213"/>
          <p14:tracePt t="100233" x="5545138" y="4367213"/>
          <p14:tracePt t="100242" x="5607050" y="4379913"/>
          <p14:tracePt t="100249" x="5645150" y="4379913"/>
          <p14:tracePt t="100258" x="5657850" y="4379913"/>
          <p14:tracePt t="100556" x="5670550" y="4379913"/>
          <p14:tracePt t="100566" x="5657850" y="4379913"/>
          <p14:tracePt t="100576" x="5645150" y="4367213"/>
          <p14:tracePt t="100582" x="5632450" y="4354513"/>
          <p14:tracePt t="100592" x="5607050" y="4341813"/>
          <p14:tracePt t="100596" x="5583238" y="4305300"/>
          <p14:tracePt t="100606" x="5557838" y="4305300"/>
          <p14:tracePt t="100616" x="5532438" y="4292600"/>
          <p14:tracePt t="100622" x="5519738" y="4267200"/>
          <p14:tracePt t="100636" x="5495925" y="4267200"/>
          <p14:tracePt t="100646" x="5470525" y="4254500"/>
          <p14:tracePt t="100662" x="5445125" y="4241800"/>
          <p14:tracePt t="100676" x="5432425" y="4230688"/>
          <p14:tracePt t="100699" x="5419725" y="4230688"/>
          <p14:tracePt t="100702" x="5407025" y="4230688"/>
          <p14:tracePt t="100712" x="5383213" y="4230688"/>
          <p14:tracePt t="100718" x="5357813" y="4230688"/>
          <p14:tracePt t="100728" x="5319713" y="4230688"/>
          <p14:tracePt t="100738" x="5294313" y="4230688"/>
          <p14:tracePt t="100752" x="5270500" y="4230688"/>
          <p14:tracePt t="100802" x="5257800" y="4230688"/>
          <p14:tracePt t="100894" x="5257800" y="4241800"/>
          <p14:tracePt t="100899" x="5270500" y="4241800"/>
          <p14:tracePt t="100908" x="5294313" y="4254500"/>
          <p14:tracePt t="100918" x="5332413" y="4254500"/>
          <p14:tracePt t="100924" x="5357813" y="4254500"/>
          <p14:tracePt t="100934" x="5419725" y="4254500"/>
          <p14:tracePt t="100940" x="5470525" y="4217988"/>
          <p14:tracePt t="100965" x="5557838" y="4141788"/>
          <p14:tracePt t="100974" x="5583238" y="4117975"/>
          <p14:tracePt t="100981" x="5583238" y="4079875"/>
          <p14:tracePt t="101000" x="5595938" y="4054475"/>
          <p14:tracePt t="101004" x="5607050" y="4029075"/>
          <p14:tracePt t="101020" x="5607050" y="4017963"/>
          <p14:tracePt t="101030" x="5595938" y="4005263"/>
          <p14:tracePt t="101040" x="5570538" y="4005263"/>
          <p14:tracePt t="101044" x="5570538" y="3992563"/>
          <p14:tracePt t="101060" x="5545138" y="3992563"/>
          <p14:tracePt t="101070" x="5519738" y="3992563"/>
          <p14:tracePt t="101081" x="5483225" y="3992563"/>
          <p14:tracePt t="101086" x="5419725" y="3992563"/>
          <p14:tracePt t="101096" x="5370513" y="3992563"/>
          <p14:tracePt t="101100" x="5332413" y="3992563"/>
          <p14:tracePt t="101110" x="5294313" y="4017963"/>
          <p14:tracePt t="101120" x="5270500" y="4029075"/>
          <p14:tracePt t="101126" x="5257800" y="4041775"/>
          <p14:tracePt t="101136" x="5219700" y="4079875"/>
          <p14:tracePt t="101140" x="5207000" y="4079875"/>
          <p14:tracePt t="101150" x="5181600" y="4105275"/>
          <p14:tracePt t="101282" x="5170488" y="4117975"/>
          <p14:tracePt t="101292" x="5170488" y="4129088"/>
          <p14:tracePt t="101302" x="5194300" y="4129088"/>
          <p14:tracePt t="101306" x="5232400" y="4129088"/>
          <p14:tracePt t="101318" x="5281613" y="4129088"/>
          <p14:tracePt t="101322" x="5319713" y="4129088"/>
          <p14:tracePt t="101484" x="5319713" y="4141788"/>
          <p14:tracePt t="101620" x="5294313" y="4129088"/>
          <p14:tracePt t="101624" x="5232400" y="4092575"/>
          <p14:tracePt t="101634" x="5194300" y="4067175"/>
          <p14:tracePt t="101640" x="5119688" y="4029075"/>
          <p14:tracePt t="101650" x="5057775" y="3992563"/>
          <p14:tracePt t="101660" x="5006975" y="3954463"/>
          <p14:tracePt t="101666" x="4956175" y="3941763"/>
          <p14:tracePt t="101676" x="4919663" y="3929063"/>
          <p14:tracePt t="101680" x="4919663" y="3916363"/>
          <p14:tracePt t="101690" x="4894263" y="3916363"/>
          <p14:tracePt t="101700" x="4868863" y="3916363"/>
          <p14:tracePt t="101706" x="4832350" y="3916363"/>
          <p14:tracePt t="101716" x="4819650" y="3916363"/>
          <p14:tracePt t="101762" x="4819650" y="3929063"/>
          <p14:tracePt t="101776" x="4819650" y="3941763"/>
          <p14:tracePt t="101786" x="4819650" y="3954463"/>
          <p14:tracePt t="101792" x="4819650" y="3967163"/>
          <p14:tracePt t="101802" x="4819650" y="3979863"/>
          <p14:tracePt t="101816" x="4819650" y="4029075"/>
          <p14:tracePt t="101826" x="4843463" y="4041775"/>
          <p14:tracePt t="101832" x="4881563" y="4054475"/>
          <p14:tracePt t="101842" x="4906963" y="4067175"/>
          <p14:tracePt t="101852" x="4919663" y="4079875"/>
          <p14:tracePt t="101858" x="4945063" y="4092575"/>
          <p14:tracePt t="101868" x="4968875" y="4092575"/>
          <p14:tracePt t="101872" x="5019675" y="4092575"/>
          <p14:tracePt t="101882" x="5045075" y="4092575"/>
          <p14:tracePt t="101892" x="5081588" y="4092575"/>
          <p14:tracePt t="101898" x="5106988" y="4092575"/>
          <p14:tracePt t="101908" x="5132388" y="4092575"/>
          <p14:tracePt t="101913" x="5157788" y="4092575"/>
          <p14:tracePt t="101922" x="5170488" y="4079875"/>
          <p14:tracePt t="101932" x="5181600" y="4054475"/>
          <p14:tracePt t="101938" x="5181600" y="4041775"/>
          <p14:tracePt t="101952" x="5181600" y="4029075"/>
          <p14:tracePt t="101963" x="5181600" y="4017963"/>
          <p14:tracePt t="102024" x="5157788" y="4017963"/>
          <p14:tracePt t="102034" x="5132388" y="4017963"/>
          <p14:tracePt t="102044" x="5106988" y="4017963"/>
          <p14:tracePt t="102058" x="5094288" y="4017963"/>
          <p14:tracePt t="102074" x="5081588" y="4029075"/>
          <p14:tracePt t="102085" x="5068888" y="4041775"/>
          <p14:tracePt t="102088" x="5068888" y="4054475"/>
          <p14:tracePt t="102098" x="5057775" y="4054475"/>
          <p14:tracePt t="102118" x="5057775" y="4067175"/>
          <p14:tracePt t="102140" x="5057775" y="4079875"/>
          <p14:tracePt t="102154" x="5057775" y="4092575"/>
          <p14:tracePt t="102174" x="5068888" y="4105275"/>
          <p14:tracePt t="102181" x="5094288" y="4117975"/>
          <p14:tracePt t="102194" x="5119688" y="4117975"/>
          <p14:tracePt t="102204" x="5145088" y="4117975"/>
          <p14:tracePt t="102214" x="5170488" y="4117975"/>
          <p14:tracePt t="102302" x="5145088" y="4141788"/>
          <p14:tracePt t="102312" x="5094288" y="4167188"/>
          <p14:tracePt t="102316" x="5068888" y="4179888"/>
          <p14:tracePt t="102326" x="5057775" y="4192588"/>
          <p14:tracePt t="102332" x="5045075" y="4205288"/>
          <p14:tracePt t="102342" x="5032375" y="4205288"/>
          <p14:tracePt t="102352" x="5019675" y="4217988"/>
          <p14:tracePt t="102432" x="5032375" y="4217988"/>
          <p14:tracePt t="102438" x="5057775" y="4217988"/>
          <p14:tracePt t="102448" x="5094288" y="4217988"/>
          <p14:tracePt t="102452" x="5119688" y="4192588"/>
          <p14:tracePt t="102463" x="5132388" y="4192588"/>
          <p14:tracePt t="102542" x="5132388" y="4179888"/>
          <p14:tracePt t="102548" x="5119688" y="4179888"/>
          <p14:tracePt t="102558" x="5106988" y="4179888"/>
          <p14:tracePt t="102568" x="5081588" y="4179888"/>
          <p14:tracePt t="102598" x="5068888" y="4192588"/>
          <p14:tracePt t="102704" x="5094288" y="4192588"/>
          <p14:tracePt t="102714" x="5119688" y="4192588"/>
          <p14:tracePt t="102720" x="5145088" y="4192588"/>
          <p14:tracePt t="102806" x="5157788" y="4192588"/>
          <p14:tracePt t="102810" x="5132388" y="4230688"/>
          <p14:tracePt t="102820" x="5094288" y="4241800"/>
          <p14:tracePt t="102826" x="5045075" y="4279900"/>
          <p14:tracePt t="102836" x="4968875" y="4318000"/>
          <p14:tracePt t="102847" x="4919663" y="4330700"/>
          <p14:tracePt t="102850" x="4881563" y="4341813"/>
          <p14:tracePt t="102860" x="4819650" y="4354513"/>
          <p14:tracePt t="102866" x="4756150" y="4379913"/>
          <p14:tracePt t="102876" x="4719638" y="4379913"/>
          <p14:tracePt t="102886" x="4694238" y="4392613"/>
          <p14:tracePt t="102972" x="4694238" y="4367213"/>
          <p14:tracePt t="102976" x="4732338" y="4341813"/>
          <p14:tracePt t="102986" x="4756150" y="4330700"/>
          <p14:tracePt t="102998" x="4806950" y="4318000"/>
          <p14:tracePt t="103002" x="4856163" y="4279900"/>
          <p14:tracePt t="103013" x="4856163" y="4267200"/>
          <p14:tracePt t="103016" x="4881563" y="4267200"/>
          <p14:tracePt t="103038" x="4894263" y="4254500"/>
          <p14:tracePt t="103118" x="4856163" y="4254500"/>
          <p14:tracePt t="103128" x="4781550" y="4254500"/>
          <p14:tracePt t="103140" x="4706938" y="4254500"/>
          <p14:tracePt t="103145" x="4606925" y="4254500"/>
          <p14:tracePt t="103154" x="4468813" y="4254500"/>
          <p14:tracePt t="103160" x="4406900" y="4254500"/>
          <p14:tracePt t="103170" x="4281488" y="4254500"/>
          <p14:tracePt t="103174" x="4143375" y="4254500"/>
          <p14:tracePt t="103184" x="4056063" y="4279900"/>
          <p14:tracePt t="103195" x="4030663" y="4279900"/>
          <p14:tracePt t="103260" x="4143375" y="4279900"/>
          <p14:tracePt t="103270" x="4318000" y="4230688"/>
          <p14:tracePt t="103274" x="4468813" y="4205288"/>
          <p14:tracePt t="103280" x="4581525" y="4167188"/>
          <p14:tracePt t="103290" x="4656138" y="4167188"/>
          <p14:tracePt t="103300" x="4668838" y="4141788"/>
          <p14:tracePt t="103386" x="4656138" y="4141788"/>
          <p14:tracePt t="103392" x="4630738" y="4141788"/>
          <p14:tracePt t="103402" x="4619625" y="4141788"/>
          <p14:tracePt t="103413" x="4606925" y="4141788"/>
          <p14:tracePt t="103422" x="4594225" y="4141788"/>
          <p14:tracePt t="103452" x="4581525" y="4154488"/>
          <p14:tracePt t="103552" x="4556125" y="4154488"/>
          <p14:tracePt t="103563" x="4530725" y="4154488"/>
          <p14:tracePt t="103568" x="4468813" y="4154488"/>
          <p14:tracePt t="103578" x="4443413" y="4154488"/>
          <p14:tracePt t="103588" x="4418013" y="4154488"/>
          <p14:tracePt t="103698" x="4443413" y="4154488"/>
          <p14:tracePt t="103704" x="4494213" y="4154488"/>
          <p14:tracePt t="103714" x="4518025" y="4154488"/>
          <p14:tracePt t="103720" x="4543425" y="4154488"/>
          <p14:tracePt t="103780" x="4556125" y="4154488"/>
          <p14:tracePt t="103790" x="4594225" y="4154488"/>
          <p14:tracePt t="103794" x="4630738" y="4154488"/>
          <p14:tracePt t="103804" x="4656138" y="4154488"/>
          <p14:tracePt t="103810" x="4668838" y="4154488"/>
          <p14:tracePt t="103820" x="4681538" y="4154488"/>
          <p14:tracePt t="103836" x="4706938" y="4167188"/>
          <p14:tracePt t="104002" x="4719638" y="4167188"/>
          <p14:tracePt t="104012" x="4719638" y="4179888"/>
          <p14:tracePt t="104022" x="4719638" y="4192588"/>
          <p14:tracePt t="104026" x="4756150" y="4205288"/>
          <p14:tracePt t="104038" x="4768850" y="4205288"/>
          <p14:tracePt t="104042" x="4794250" y="4230688"/>
          <p14:tracePt t="104052" x="4806950" y="4230688"/>
          <p14:tracePt t="104068" x="4819650" y="4241800"/>
          <p14:tracePt t="104098" x="4832350" y="4241800"/>
          <p14:tracePt t="104112" x="4856163" y="4241800"/>
          <p14:tracePt t="104118" x="4868863" y="4241800"/>
          <p14:tracePt t="104129" x="4881563" y="4241800"/>
          <p14:tracePt t="104138" x="4894263" y="4254500"/>
          <p14:tracePt t="104142" x="4906963" y="4254500"/>
          <p14:tracePt t="104154" x="4919663" y="4254500"/>
          <p14:tracePt t="104158" x="4932363" y="4254500"/>
          <p14:tracePt t="104168" x="4956175" y="4267200"/>
          <p14:tracePt t="104179" x="4968875" y="4267200"/>
          <p14:tracePt t="104184" x="4994275" y="4267200"/>
          <p14:tracePt t="104194" x="5006975" y="4279900"/>
          <p14:tracePt t="104198" x="5032375" y="4292600"/>
          <p14:tracePt t="104218" x="5045075" y="4292600"/>
          <p14:tracePt t="104436" x="5019675" y="4292600"/>
          <p14:tracePt t="104440" x="4994275" y="4292600"/>
          <p14:tracePt t="104450" x="4945063" y="4292600"/>
          <p14:tracePt t="104460" x="4906963" y="4292600"/>
          <p14:tracePt t="104466" x="4881563" y="4292600"/>
          <p14:tracePt t="104480" x="4881563" y="4279900"/>
          <p14:tracePt t="104540" x="4868863" y="4279900"/>
          <p14:tracePt t="104546" x="4856163" y="4279900"/>
          <p14:tracePt t="104620" x="4868863" y="4279900"/>
          <p14:tracePt t="104630" x="4881563" y="4279900"/>
          <p14:tracePt t="104646" x="4906963" y="4279900"/>
          <p14:tracePt t="104656" x="4945063" y="4279900"/>
          <p14:tracePt t="104662" x="4956175" y="4279900"/>
          <p14:tracePt t="104672" x="4994275" y="4279900"/>
          <p14:tracePt t="104676" x="5019675" y="4279900"/>
          <p14:tracePt t="104686" x="5045075" y="4279900"/>
          <p14:tracePt t="104696" x="5068888" y="4279900"/>
          <p14:tracePt t="104702" x="5094288" y="4279900"/>
          <p14:tracePt t="104712" x="5119688" y="4279900"/>
          <p14:tracePt t="104778" x="5132388" y="4279900"/>
          <p14:tracePt t="104788" x="5170488" y="4279900"/>
          <p14:tracePt t="104792" x="5194300" y="4279900"/>
          <p14:tracePt t="104802" x="5219700" y="4279900"/>
          <p14:tracePt t="104828" x="5245100" y="4279900"/>
          <p14:tracePt t="104968" x="5245100" y="4267200"/>
          <p14:tracePt t="104980" x="5245100" y="4230688"/>
          <p14:tracePt t="104990" x="5219700" y="4217988"/>
          <p14:tracePt t="104995" x="5219700" y="4205288"/>
          <p14:tracePt t="105004" x="5207000" y="4205288"/>
          <p14:tracePt t="105030" x="5194300" y="4192588"/>
          <p14:tracePt t="105094" x="5181600" y="4192588"/>
          <p14:tracePt t="105111" x="5170488" y="4192588"/>
          <p14:tracePt t="105126" x="5145088" y="4192588"/>
          <p14:tracePt t="105150" x="5132388" y="4192588"/>
          <p14:tracePt t="105156" x="5119688" y="4205288"/>
          <p14:tracePt t="105166" x="5106988" y="4217988"/>
          <p14:tracePt t="105302" x="5119688" y="4217988"/>
          <p14:tracePt t="105722" x="5132388" y="4217988"/>
          <p14:tracePt t="106080" x="5119688" y="4217988"/>
          <p14:tracePt t="106084" x="5057775" y="4241800"/>
          <p14:tracePt t="106094" x="4956175" y="4279900"/>
          <p14:tracePt t="106111" x="4843463" y="4330700"/>
          <p14:tracePt t="106120" x="4743450" y="4405313"/>
          <p14:tracePt t="106124" x="4568825" y="4454525"/>
          <p14:tracePt t="106134" x="4406900" y="4543425"/>
          <p14:tracePt t="106140" x="4268788" y="4618038"/>
          <p14:tracePt t="106150" x="4092575" y="4667250"/>
          <p14:tracePt t="106161" x="3956050" y="4718050"/>
          <p14:tracePt t="106166" x="3817938" y="4756150"/>
          <p14:tracePt t="106177" x="3692525" y="4792663"/>
          <p14:tracePt t="106180" x="3654425" y="4818063"/>
          <p14:tracePt t="106190" x="3617913" y="4818063"/>
          <p14:tracePt t="106216" x="3605213" y="4818063"/>
          <p14:tracePt t="106306" x="3592513" y="4818063"/>
          <p14:tracePt t="106316" x="3541713" y="4830763"/>
          <p14:tracePt t="106322" x="3492500" y="4843463"/>
          <p14:tracePt t="106332" x="3454400" y="4843463"/>
          <p14:tracePt t="106342" x="3429000" y="4843463"/>
          <p14:tracePt t="106346" x="3392488" y="4843463"/>
          <p14:tracePt t="106356" x="3367088" y="4856163"/>
          <p14:tracePt t="106372" x="3341688" y="4856163"/>
          <p14:tracePt t="106388" x="3292475" y="4856163"/>
          <p14:tracePt t="106398" x="3241675" y="4879975"/>
          <p14:tracePt t="106402" x="3216275" y="4879975"/>
          <p14:tracePt t="106412" x="3192463" y="4879975"/>
          <p14:tracePt t="106422" x="3167063" y="4879975"/>
          <p14:tracePt t="106428" x="3154363" y="4879975"/>
          <p14:tracePt t="106438" x="3116263" y="4879975"/>
          <p14:tracePt t="106443" x="3067050" y="4879975"/>
          <p14:tracePt t="106452" x="3028950" y="4879975"/>
          <p14:tracePt t="106462" x="2954338" y="4879975"/>
          <p14:tracePt t="106468" x="2879725" y="4879975"/>
          <p14:tracePt t="106478" x="2816225" y="4879975"/>
          <p14:tracePt t="106482" x="2767013" y="4879975"/>
          <p14:tracePt t="106493" x="2703513" y="4879975"/>
          <p14:tracePt t="106504" x="2667000" y="4879975"/>
          <p14:tracePt t="106509" x="2628900" y="4879975"/>
          <p14:tracePt t="106518" x="2603500" y="4879975"/>
          <p14:tracePt t="106525" x="2590800" y="4879975"/>
          <p14:tracePt t="106534" x="2565400" y="4879975"/>
          <p14:tracePt t="106544" x="2541588" y="4879975"/>
          <p14:tracePt t="106548" x="2516188" y="4879975"/>
          <p14:tracePt t="106559" x="2490788" y="4879975"/>
          <p14:tracePt t="106564" x="2465388" y="4856163"/>
          <p14:tracePt t="106574" x="2416175" y="4856163"/>
          <p14:tracePt t="106584" x="2365375" y="4856163"/>
          <p14:tracePt t="106590" x="2290763" y="4818063"/>
          <p14:tracePt t="106600" x="2252663" y="4818063"/>
          <p14:tracePt t="106604" x="2190750" y="4779963"/>
          <p14:tracePt t="106614" x="2090738" y="4718050"/>
          <p14:tracePt t="106624" x="2003425" y="4705350"/>
          <p14:tracePt t="106630" x="1952625" y="4667250"/>
          <p14:tracePt t="106640" x="1914525" y="4643438"/>
          <p14:tracePt t="106648" x="1890713" y="4643438"/>
          <p14:tracePt t="108172" x="1878013" y="4630738"/>
          <p14:tracePt t="108186" x="1878013" y="4605338"/>
          <p14:tracePt t="108196" x="1878013" y="4567238"/>
          <p14:tracePt t="108222" x="1927225" y="4518025"/>
          <p14:tracePt t="108228" x="2027238" y="4418013"/>
          <p14:tracePt t="108238" x="2116138" y="4354513"/>
          <p14:tracePt t="108242" x="2190750" y="4279900"/>
          <p14:tracePt t="108252" x="2290763" y="4230688"/>
          <p14:tracePt t="108262" x="2328863" y="4205288"/>
          <p14:tracePt t="108268" x="2339975" y="4192588"/>
          <p14:tracePt t="108292" x="2352675" y="4192588"/>
          <p14:tracePt t="108332" x="2352675" y="4179888"/>
          <p14:tracePt t="108348" x="2352675" y="4167188"/>
          <p14:tracePt t="108368" x="2352675" y="4141788"/>
          <p14:tracePt t="108375" x="2352675" y="4117975"/>
          <p14:tracePt t="108398" x="2352675" y="4105275"/>
          <p14:tracePt t="108410" x="2352675" y="4092575"/>
          <p14:tracePt t="108414" x="2352675" y="4067175"/>
          <p14:tracePt t="108425" x="2352675" y="4054475"/>
          <p14:tracePt t="108440" x="2352675" y="4017963"/>
          <p14:tracePt t="108450" x="2378075" y="3992563"/>
          <p14:tracePt t="108454" x="2378075" y="3979863"/>
          <p14:tracePt t="108464" x="2378075" y="3967163"/>
          <p14:tracePt t="108510" x="2378075" y="3954463"/>
          <p14:tracePt t="108514" x="2378075" y="3929063"/>
          <p14:tracePt t="108525" x="2403475" y="3905250"/>
          <p14:tracePt t="108530" x="2403475" y="3892550"/>
          <p14:tracePt t="108540" x="2403475" y="3867150"/>
          <p14:tracePt t="108551" x="2403475" y="3829050"/>
          <p14:tracePt t="108566" x="2403475" y="3816350"/>
          <p14:tracePt t="108570" x="2416175" y="3816350"/>
          <p14:tracePt t="108580" x="2428875" y="3803650"/>
          <p14:tracePt t="108872" x="2416175" y="3803650"/>
          <p14:tracePt t="108878" x="2390775" y="3803650"/>
          <p14:tracePt t="108888" x="2365375" y="3803650"/>
          <p14:tracePt t="108892" x="2328863" y="3803650"/>
          <p14:tracePt t="108904" x="2303463" y="3803650"/>
          <p14:tracePt t="108918" x="2290763" y="3803650"/>
          <p14:tracePt t="108988" x="2278063" y="3803650"/>
          <p14:tracePt t="109180" x="2290763" y="3803650"/>
          <p14:tracePt t="109221" x="2303463" y="3803650"/>
          <p14:tracePt t="109398" x="2316163" y="3803650"/>
          <p14:tracePt t="109498" x="2303463" y="3803650"/>
          <p14:tracePt t="109504" x="2290763" y="3803650"/>
          <p14:tracePt t="109534" x="2278063" y="3803650"/>
          <p14:tracePt t="109538" x="2265363" y="3803650"/>
          <p14:tracePt t="109548" x="2239963" y="3803650"/>
          <p14:tracePt t="109574" x="2228850" y="3803650"/>
          <p14:tracePt t="109584" x="2216150" y="3803650"/>
          <p14:tracePt t="109600" x="2190750" y="3803650"/>
          <p14:tracePt t="109604" x="2178050" y="3803650"/>
          <p14:tracePt t="109730" x="2165350" y="3803650"/>
          <p14:tracePt t="109740" x="2127250" y="3803650"/>
          <p14:tracePt t="109746" x="2078038" y="3803650"/>
          <p14:tracePt t="109757" x="2078038" y="3829050"/>
          <p14:tracePt t="109766" x="2065338" y="3829050"/>
          <p14:tracePt t="109780" x="2052638" y="3829050"/>
          <p14:tracePt t="110038" x="2065338" y="3829050"/>
          <p14:tracePt t="110048" x="2090738" y="3829050"/>
          <p14:tracePt t="110058" x="2103438" y="3854450"/>
          <p14:tracePt t="110062" x="2139950" y="3854450"/>
          <p14:tracePt t="110078" x="2152650" y="3854450"/>
          <p14:tracePt t="110089" x="2165350" y="3854450"/>
          <p14:tracePt t="110114" x="2178050" y="3854450"/>
          <p14:tracePt t="110118" x="2190750" y="3854450"/>
          <p14:tracePt t="110128" x="2216150" y="3854450"/>
          <p14:tracePt t="110139" x="2239963" y="3854450"/>
          <p14:tracePt t="110144" x="2265363" y="3854450"/>
          <p14:tracePt t="110154" x="2278063" y="3854450"/>
          <p14:tracePt t="110158" x="2290763" y="3854450"/>
          <p14:tracePt t="110178" x="2303463" y="3854450"/>
          <p14:tracePt t="111580" x="2316163" y="3867150"/>
          <p14:tracePt t="111586" x="2316163" y="3916363"/>
          <p14:tracePt t="111596" x="2316163" y="4005263"/>
          <p14:tracePt t="111622" x="2303463" y="4029075"/>
          <p14:tracePt t="111626" x="2290763" y="4067175"/>
          <p14:tracePt t="111637" x="2265363" y="4129088"/>
          <p14:tracePt t="111652" x="2265363" y="4154488"/>
          <p14:tracePt t="111662" x="2252663" y="4154488"/>
          <p14:tracePt t="111758" x="2252663" y="4167188"/>
          <p14:tracePt t="111768" x="2239963" y="4167188"/>
          <p14:tracePt t="111864" x="2228850" y="4179888"/>
          <p14:tracePt t="111868" x="2216150" y="4192588"/>
          <p14:tracePt t="111878" x="2190750" y="4254500"/>
          <p14:tracePt t="111890" x="2152650" y="4292600"/>
          <p14:tracePt t="111894" x="2116138" y="4330700"/>
          <p14:tracePt t="111905" x="2090738" y="4392613"/>
          <p14:tracePt t="111910" x="2052638" y="4443413"/>
          <p14:tracePt t="111921" x="2003425" y="4492625"/>
          <p14:tracePt t="111930" x="1952625" y="4505325"/>
          <p14:tracePt t="111934" x="1890713" y="4579938"/>
          <p14:tracePt t="111944" x="1852613" y="4643438"/>
          <p14:tracePt t="111956" x="1827213" y="4667250"/>
          <p14:tracePt t="111960" x="1790700" y="4718050"/>
          <p14:tracePt t="111970" x="1778000" y="4730750"/>
          <p14:tracePt t="112212" x="1765300" y="4730750"/>
          <p14:tracePt t="112258" x="1765300" y="4718050"/>
          <p14:tracePt t="112262" x="1778000" y="4718050"/>
          <p14:tracePt t="112272" x="1790700" y="4692650"/>
          <p14:tracePt t="112282" x="1801813" y="4692650"/>
          <p14:tracePt t="112288" x="1814513" y="4679950"/>
          <p14:tracePt t="112298" x="1827213" y="4656138"/>
          <p14:tracePt t="112302" x="1827213" y="4643438"/>
          <p14:tracePt t="112312" x="1852613" y="4630738"/>
          <p14:tracePt t="112322" x="1852613" y="4618038"/>
          <p14:tracePt t="112328" x="1865313" y="4592638"/>
          <p14:tracePt t="112338" x="1878013" y="4592638"/>
          <p14:tracePt t="112494" x="1878013" y="4579938"/>
          <p14:tracePt t="112500" x="1878013" y="4592638"/>
          <p14:tracePt t="112521" x="1865313" y="4592638"/>
          <p14:tracePt t="112524" x="1865313" y="4605338"/>
          <p14:tracePt t="112534" x="1865313" y="4592638"/>
          <p14:tracePt t="112540" x="1839913" y="4567238"/>
          <p14:tracePt t="112580" x="1839913" y="4579938"/>
          <p14:tracePt t="112590" x="1839913" y="4592638"/>
          <p14:tracePt t="112616" x="1839913" y="4605338"/>
          <p14:tracePt t="112630" x="1852613" y="4605338"/>
          <p14:tracePt t="112646" x="1865313" y="4605338"/>
          <p14:tracePt t="112700" x="1878013" y="4592638"/>
          <p14:tracePt t="112726" x="1890713" y="4592638"/>
          <p14:tracePt t="112732" x="1903413" y="4592638"/>
          <p14:tracePt t="112742" x="1914525" y="4592638"/>
          <p14:tracePt t="112752" x="1927225" y="4592638"/>
          <p14:tracePt t="112756" x="1952625" y="4592638"/>
          <p14:tracePt t="112772" x="1965325" y="4592638"/>
          <p14:tracePt t="112806" x="1978025" y="4592638"/>
          <p14:tracePt t="112998" x="1990725" y="4592638"/>
          <p14:tracePt t="113058" x="1990725" y="4605338"/>
          <p14:tracePt t="113064" x="2003425" y="4605338"/>
          <p14:tracePt t="113074" x="2027238" y="4605338"/>
          <p14:tracePt t="113090" x="2039938" y="4605338"/>
          <p14:tracePt t="113104" x="2052638" y="4605338"/>
          <p14:tracePt t="113114" x="2065338" y="4605338"/>
          <p14:tracePt t="113121" x="2078038" y="4605338"/>
          <p14:tracePt t="113130" x="2103438" y="4605338"/>
          <p14:tracePt t="113140" x="2116138" y="4605338"/>
          <p14:tracePt t="113154" x="2127250" y="4605338"/>
          <p14:tracePt t="113292" x="2127250" y="4618038"/>
          <p14:tracePt t="113386" x="2139950" y="4618038"/>
          <p14:tracePt t="113396" x="2152650" y="4618038"/>
          <p14:tracePt t="113422" x="2165350" y="4618038"/>
          <p14:tracePt t="113724" x="2190750" y="4618038"/>
          <p14:tracePt t="113734" x="2190750" y="4605338"/>
          <p14:tracePt t="113750" x="2203450" y="4605338"/>
          <p14:tracePt t="113764" x="2216150" y="4605338"/>
          <p14:tracePt t="113774" x="2228850" y="4605338"/>
          <p14:tracePt t="113790" x="2239963" y="4605338"/>
          <p14:tracePt t="113800" x="2252663" y="4605338"/>
          <p14:tracePt t="113806" x="2265363" y="4605338"/>
          <p14:tracePt t="113816" x="2290763" y="4592638"/>
          <p14:tracePt t="113820" x="2328863" y="4579938"/>
          <p14:tracePt t="113830" x="2365375" y="4554538"/>
          <p14:tracePt t="113840" x="2390775" y="4554538"/>
          <p14:tracePt t="113856" x="2428875" y="4554538"/>
          <p14:tracePt t="113860" x="2441575" y="4554538"/>
          <p14:tracePt t="113887" x="2452688" y="4554538"/>
          <p14:tracePt t="113942" x="2465388" y="4554538"/>
          <p14:tracePt t="113953" x="2478088" y="4554538"/>
          <p14:tracePt t="113966" x="2503488" y="4554538"/>
          <p14:tracePt t="113976" x="2516188" y="4554538"/>
          <p14:tracePt t="113982" x="2528888" y="4530725"/>
          <p14:tracePt t="113992" x="2541588" y="4530725"/>
          <p14:tracePt t="114022" x="2554288" y="4530725"/>
          <p14:tracePt t="114068" x="2565400" y="4543425"/>
          <p14:tracePt t="114092" x="2565400" y="4554538"/>
          <p14:tracePt t="114103" x="2578100" y="4567238"/>
          <p14:tracePt t="114118" x="2578100" y="4579938"/>
          <p14:tracePt t="114135" x="2578100" y="4592638"/>
          <p14:tracePt t="114168" x="2590800" y="4592638"/>
          <p14:tracePt t="114174" x="2590800" y="4605338"/>
          <p14:tracePt t="114194" x="2590800" y="4618038"/>
          <p14:tracePt t="114218" x="2590800" y="4630738"/>
          <p14:tracePt t="114274" x="2590800" y="4656138"/>
          <p14:tracePt t="114304" x="2590800" y="4667250"/>
          <p14:tracePt t="114324" x="2603500" y="4667250"/>
          <p14:tracePt t="114350" x="2603500" y="4679950"/>
          <p14:tracePt t="114370" x="2603500" y="4692650"/>
          <p14:tracePt t="114400" x="2603500" y="4705350"/>
          <p14:tracePt t="114422" x="2603500" y="4692650"/>
          <p14:tracePt t="114426" x="2590800" y="4679950"/>
          <p14:tracePt t="114436" x="2565400" y="4656138"/>
          <p14:tracePt t="114442" x="2554288" y="4656138"/>
          <p14:tracePt t="114472" x="2554288" y="4643438"/>
          <p14:tracePt t="116203" x="2541588" y="4643438"/>
          <p14:tracePt t="116206" x="2516188" y="4643438"/>
          <p14:tracePt t="116216" x="2490788" y="4643438"/>
          <p14:tracePt t="116262" x="2478088" y="4643438"/>
          <p14:tracePt t="116266" x="2465388" y="4643438"/>
          <p14:tracePt t="116276" x="2441575" y="4643438"/>
          <p14:tracePt t="116286" x="2416175" y="4643438"/>
          <p14:tracePt t="116292" x="2403475" y="4643438"/>
          <p14:tracePt t="116302" x="2365375" y="4643438"/>
          <p14:tracePt t="116318" x="2352675" y="4643438"/>
          <p14:tracePt t="116328" x="2328863" y="4630738"/>
          <p14:tracePt t="116333" x="2303463" y="4605338"/>
          <p14:tracePt t="116348" x="2290763" y="4605338"/>
          <p14:tracePt t="116382" x="2278063" y="4592638"/>
          <p14:tracePt t="116388" x="2239963" y="4579938"/>
          <p14:tracePt t="116398" x="2203450" y="4543425"/>
          <p14:tracePt t="116408" x="2152650" y="4530725"/>
          <p14:tracePt t="116414" x="2103438" y="4505325"/>
          <p14:tracePt t="116424" x="2078038" y="4479925"/>
          <p14:tracePt t="116428" x="2027238" y="4467225"/>
          <p14:tracePt t="116438" x="2003425" y="4454525"/>
          <p14:tracePt t="116448" x="1952625" y="4430713"/>
          <p14:tracePt t="116454" x="1903413" y="4430713"/>
          <p14:tracePt t="116464" x="1878013" y="4405313"/>
          <p14:tracePt t="116468" x="1865313" y="4405313"/>
          <p14:tracePt t="116478" x="1852613" y="4405313"/>
          <p14:tracePt t="116488" x="1852613" y="4392613"/>
          <p14:tracePt t="116494" x="1839913" y="4379913"/>
          <p14:tracePt t="116514" x="1827213" y="4379913"/>
          <p14:tracePt t="116530" x="1814513" y="4379913"/>
          <p14:tracePt t="116544" x="1801813" y="4379913"/>
          <p14:tracePt t="116554" x="1778000" y="4379913"/>
          <p14:tracePt t="116560" x="1765300" y="4379913"/>
          <p14:tracePt t="116570" x="1739900" y="4379913"/>
          <p14:tracePt t="116580" x="1714500" y="4354513"/>
          <p14:tracePt t="116690" x="1701800" y="4354513"/>
          <p14:tracePt t="116696" x="1677988" y="4354513"/>
          <p14:tracePt t="116706" x="1665288" y="4354513"/>
          <p14:tracePt t="116710" x="1652588" y="4354513"/>
          <p14:tracePt t="116720" x="1652588" y="4367213"/>
          <p14:tracePt t="116730" x="1652588" y="4392613"/>
          <p14:tracePt t="116736" x="1627188" y="4418013"/>
          <p14:tracePt t="116751" x="1614488" y="4430713"/>
          <p14:tracePt t="116760" x="1601788" y="4430713"/>
          <p14:tracePt t="116783" x="1601788" y="4443413"/>
          <p14:tracePt t="116836" x="1601788" y="4454525"/>
          <p14:tracePt t="116862" x="1601788" y="4479925"/>
          <p14:tracePt t="116868" x="1577975" y="4505325"/>
          <p14:tracePt t="116888" x="1577975" y="4518025"/>
          <p14:tracePt t="116902" x="1577975" y="4554538"/>
          <p14:tracePt t="116918" x="1565275" y="4567238"/>
          <p14:tracePt t="117078" x="1565275" y="4579938"/>
          <p14:tracePt t="117108" x="1565275" y="4592638"/>
          <p14:tracePt t="117120" x="1589088" y="4605338"/>
          <p14:tracePt t="117124" x="1627188" y="4618038"/>
          <p14:tracePt t="117134" x="1639888" y="4630738"/>
          <p14:tracePt t="117140" x="1665288" y="4630738"/>
          <p14:tracePt t="117150" x="1701800" y="4667250"/>
          <p14:tracePt t="117160" x="1727200" y="4667250"/>
          <p14:tracePt t="117164" x="1752600" y="4679950"/>
          <p14:tracePt t="117174" x="1790700" y="4692650"/>
          <p14:tracePt t="117180" x="1814513" y="4705350"/>
          <p14:tracePt t="117190" x="1852613" y="4718050"/>
          <p14:tracePt t="117204" x="1878013" y="4730750"/>
          <p14:tracePt t="117220" x="1903413" y="4730750"/>
          <p14:tracePt t="117232" x="1927225" y="4730750"/>
          <p14:tracePt t="117240" x="1965325" y="4730750"/>
          <p14:tracePt t="117246" x="2003425" y="4730750"/>
          <p14:tracePt t="117256" x="2027238" y="4756150"/>
          <p14:tracePt t="117260" x="2052638" y="4756150"/>
          <p14:tracePt t="117270" x="2090738" y="4756150"/>
          <p14:tracePt t="117280" x="2127250" y="4756150"/>
          <p14:tracePt t="117286" x="2139950" y="4756150"/>
          <p14:tracePt t="117300" x="2152650" y="4756150"/>
          <p14:tracePt t="117362" x="2165350" y="4756150"/>
          <p14:tracePt t="117376" x="2178050" y="4756150"/>
          <p14:tracePt t="117754" x="2203450" y="4756150"/>
          <p14:tracePt t="117764" x="2239963" y="4756150"/>
          <p14:tracePt t="117770" x="2316163" y="4756150"/>
          <p14:tracePt t="117781" x="2378075" y="4756150"/>
          <p14:tracePt t="117790" x="2403475" y="4756150"/>
          <p14:tracePt t="117794" x="2416175" y="4756150"/>
          <p14:tracePt t="117806" x="2441575" y="4756150"/>
          <p14:tracePt t="117910" x="2452688" y="4756150"/>
          <p14:tracePt t="117926" x="2465388" y="4756150"/>
          <p14:tracePt t="126188" x="2465388" y="4743450"/>
          <p14:tracePt t="126930" x="2478088" y="4743450"/>
          <p14:tracePt t="126941" x="2478088" y="4730750"/>
          <p14:tracePt t="126950" x="2503488" y="4718050"/>
          <p14:tracePt t="126964" x="2516188" y="4718050"/>
          <p14:tracePt t="126980" x="2541588" y="4705350"/>
          <p14:tracePt t="126991" x="2554288" y="4692650"/>
          <p14:tracePt t="126994" x="2565400" y="4692650"/>
          <p14:tracePt t="127010" x="2578100" y="4679950"/>
          <p14:tracePt t="127034" x="2590800" y="4667250"/>
          <p14:tracePt t="127066" x="2628900" y="4667250"/>
          <p14:tracePt t="127076" x="2654300" y="4667250"/>
          <p14:tracePt t="127086" x="2678113" y="4656138"/>
          <p14:tracePt t="127091" x="2678113" y="4643438"/>
          <p14:tracePt t="127100" x="2690813" y="4643438"/>
          <p14:tracePt t="127106" x="2728913" y="4630738"/>
          <p14:tracePt t="127116" x="2741613" y="4618038"/>
          <p14:tracePt t="127126" x="2778125" y="4605338"/>
          <p14:tracePt t="127141" x="2803525" y="4592638"/>
          <p14:tracePt t="127172" x="2816225" y="4592638"/>
          <p14:tracePt t="127298" x="2803525" y="4592638"/>
          <p14:tracePt t="127302" x="2778125" y="4592638"/>
          <p14:tracePt t="127312" x="2741613" y="4579938"/>
          <p14:tracePt t="127318" x="2728913" y="4579938"/>
          <p14:tracePt t="127328" x="2690813" y="4567238"/>
          <p14:tracePt t="127339" x="2641600" y="4567238"/>
          <p14:tracePt t="127342" x="2616200" y="4567238"/>
          <p14:tracePt t="127352" x="2590800" y="4567238"/>
          <p14:tracePt t="127358" x="2565400" y="4567238"/>
          <p14:tracePt t="127368" x="2541588" y="4567238"/>
          <p14:tracePt t="127378" x="2528888" y="4567238"/>
          <p14:tracePt t="127384" x="2503488" y="4567238"/>
          <p14:tracePt t="127394" x="2490788" y="4567238"/>
          <p14:tracePt t="127399" x="2465388" y="4567238"/>
          <p14:tracePt t="127408" x="2452688" y="4567238"/>
          <p14:tracePt t="127418" x="2428875" y="4567238"/>
          <p14:tracePt t="127424" x="2416175" y="4567238"/>
          <p14:tracePt t="127434" x="2365375" y="4567238"/>
          <p14:tracePt t="127438" x="2328863" y="4567238"/>
          <p14:tracePt t="127448" x="2290763" y="4567238"/>
          <p14:tracePt t="127460" x="2278063" y="4567238"/>
          <p14:tracePt t="127464" x="2265363" y="4567238"/>
          <p14:tracePt t="127474" x="2252663" y="4567238"/>
          <p14:tracePt t="127480" x="2216150" y="4579938"/>
          <p14:tracePt t="127491" x="2216150" y="4592638"/>
          <p14:tracePt t="127501" x="2203450" y="4592638"/>
          <p14:tracePt t="127746" x="2216150" y="4592638"/>
          <p14:tracePt t="127752" x="2290763" y="4592638"/>
          <p14:tracePt t="127762" x="2352675" y="4592638"/>
          <p14:tracePt t="127766" x="2441575" y="4592638"/>
          <p14:tracePt t="127776" x="2554288" y="4592638"/>
          <p14:tracePt t="127786" x="2667000" y="4592638"/>
          <p14:tracePt t="127792" x="2767013" y="4592638"/>
          <p14:tracePt t="127802" x="2890838" y="4592638"/>
          <p14:tracePt t="127807" x="3016250" y="4592638"/>
          <p14:tracePt t="127816" x="3141663" y="4592638"/>
          <p14:tracePt t="127826" x="3241675" y="4592638"/>
          <p14:tracePt t="127832" x="3354388" y="4592638"/>
          <p14:tracePt t="127842" x="3417888" y="4592638"/>
          <p14:tracePt t="127848" x="3505200" y="4592638"/>
          <p14:tracePt t="127858" x="3579813" y="4592638"/>
          <p14:tracePt t="127868" x="3605213" y="4592638"/>
          <p14:tracePt t="127873" x="3617913" y="4592638"/>
          <p14:tracePt t="127882" x="3643313" y="4592638"/>
          <p14:tracePt t="127902" x="3654425" y="4592638"/>
          <p14:tracePt t="128024" x="3643313" y="4567238"/>
          <p14:tracePt t="128028" x="3579813" y="4567238"/>
          <p14:tracePt t="128038" x="3454400" y="4530725"/>
          <p14:tracePt t="128044" x="3328988" y="4505325"/>
          <p14:tracePt t="128056" x="3216275" y="4467225"/>
          <p14:tracePt t="128064" x="3067050" y="4454525"/>
          <p14:tracePt t="128070" x="2916238" y="4443413"/>
          <p14:tracePt t="128080" x="2767013" y="4405313"/>
          <p14:tracePt t="128084" x="2590800" y="4405313"/>
          <p14:tracePt t="128094" x="2478088" y="4405313"/>
          <p14:tracePt t="128105" x="2378075" y="4405313"/>
          <p14:tracePt t="128110" x="2290763" y="4405313"/>
          <p14:tracePt t="128124" x="2178050" y="4405313"/>
          <p14:tracePt t="128126" x="2090738" y="4405313"/>
          <p14:tracePt t="128136" x="2039938" y="4405313"/>
          <p14:tracePt t="128146" x="2014538" y="4405313"/>
          <p14:tracePt t="128176" x="2003425" y="4405313"/>
          <p14:tracePt t="128296" x="1990725" y="4418013"/>
          <p14:tracePt t="128306" x="2003425" y="4418013"/>
          <p14:tracePt t="128312" x="2065338" y="4430713"/>
          <p14:tracePt t="128323" x="2165350" y="4443413"/>
          <p14:tracePt t="128332" x="2252663" y="4467225"/>
          <p14:tracePt t="128336" x="2403475" y="4467225"/>
          <p14:tracePt t="128346" x="2528888" y="4479925"/>
          <p14:tracePt t="128352" x="2628900" y="4518025"/>
          <p14:tracePt t="128362" x="2728913" y="4518025"/>
          <p14:tracePt t="128373" x="2816225" y="4518025"/>
          <p14:tracePt t="128376" x="2916238" y="4518025"/>
          <p14:tracePt t="128386" x="2979738" y="4518025"/>
          <p14:tracePt t="128392" x="3054350" y="4518025"/>
          <p14:tracePt t="128402" x="3092450" y="4518025"/>
          <p14:tracePt t="128412" x="3128963" y="4518025"/>
          <p14:tracePt t="128538" x="3079750" y="4543425"/>
          <p14:tracePt t="128548" x="2992438" y="4543425"/>
          <p14:tracePt t="128554" x="2879725" y="4554538"/>
          <p14:tracePt t="128564" x="2754313" y="4579938"/>
          <p14:tracePt t="128568" x="2628900" y="4592638"/>
          <p14:tracePt t="128578" x="2503488" y="4618038"/>
          <p14:tracePt t="128589" x="2352675" y="4630738"/>
          <p14:tracePt t="128594" x="2239963" y="4630738"/>
          <p14:tracePt t="128605" x="2103438" y="4667250"/>
          <p14:tracePt t="128608" x="2003425" y="4667250"/>
          <p14:tracePt t="128619" x="1914525" y="4692650"/>
          <p14:tracePt t="128628" x="1890713" y="4705350"/>
          <p14:tracePt t="128635" x="1852613" y="4705350"/>
          <p14:tracePt t="128776" x="1927225" y="4705350"/>
          <p14:tracePt t="128780" x="1990725" y="4679950"/>
          <p14:tracePt t="128791" x="2078038" y="4667250"/>
          <p14:tracePt t="128800" x="2239963" y="4643438"/>
          <p14:tracePt t="128806" x="2390775" y="4643438"/>
          <p14:tracePt t="128816" x="2541588" y="4592638"/>
          <p14:tracePt t="128820" x="2641600" y="4592638"/>
          <p14:tracePt t="128830" x="2767013" y="4579938"/>
          <p14:tracePt t="128840" x="2867025" y="4554538"/>
          <p14:tracePt t="128846" x="2903538" y="4554538"/>
          <p14:tracePt t="128856" x="2916238" y="4554538"/>
          <p14:tracePt t="128873" x="2928938" y="4554538"/>
          <p14:tracePt t="128952" x="2890838" y="4554538"/>
          <p14:tracePt t="128962" x="2816225" y="4592638"/>
          <p14:tracePt t="128968" x="2703513" y="4618038"/>
          <p14:tracePt t="128978" x="2590800" y="4630738"/>
          <p14:tracePt t="128989" x="2503488" y="4630738"/>
          <p14:tracePt t="128992" x="2416175" y="4656138"/>
          <p14:tracePt t="129002" x="2352675" y="4667250"/>
          <p14:tracePt t="129008" x="2265363" y="4692650"/>
          <p14:tracePt t="129018" x="2228850" y="4705350"/>
          <p14:tracePt t="129028" x="2203450" y="4705350"/>
          <p14:tracePt t="129032" x="2178050" y="4705350"/>
          <p14:tracePt t="129048" x="2165350" y="4718050"/>
          <p14:tracePt t="129164" x="2178050" y="4743450"/>
          <p14:tracePt t="129168" x="2252663" y="4743450"/>
          <p14:tracePt t="129178" x="2303463" y="4743450"/>
          <p14:tracePt t="129184" x="2339975" y="4743450"/>
          <p14:tracePt t="129194" x="2365375" y="4743450"/>
          <p14:tracePt t="129205" x="2390775" y="4743450"/>
          <p14:tracePt t="132134" x="2416175" y="4743450"/>
          <p14:tracePt t="132145" x="2452688" y="4756150"/>
          <p14:tracePt t="132150" x="2478088" y="4779963"/>
          <p14:tracePt t="132160" x="2490788" y="4792663"/>
          <p14:tracePt t="132174" x="2503488" y="4792663"/>
          <p14:tracePt t="132246" x="2516188" y="4792663"/>
          <p14:tracePt t="132256" x="2541588" y="4792663"/>
          <p14:tracePt t="132266" x="2565400" y="4792663"/>
          <p14:tracePt t="132270" x="2603500" y="4792663"/>
          <p14:tracePt t="132280" x="2628900" y="4792663"/>
          <p14:tracePt t="132286" x="2641600" y="4792663"/>
          <p14:tracePt t="132296" x="2667000" y="4792663"/>
          <p14:tracePt t="132306" x="2678113" y="4792663"/>
          <p14:tracePt t="132310" x="2703513" y="4792663"/>
          <p14:tracePt t="132432" x="2716213" y="4792663"/>
          <p14:tracePt t="132508" x="2716213" y="4779963"/>
          <p14:tracePt t="132512" x="2716213" y="4756150"/>
          <p14:tracePt t="132522" x="2728913" y="4705350"/>
          <p14:tracePt t="132528" x="2741613" y="4667250"/>
          <p14:tracePt t="132538" x="2741613" y="4643438"/>
          <p14:tracePt t="132548" x="2741613" y="4618038"/>
          <p14:tracePt t="132562" x="2741613" y="4592638"/>
          <p14:tracePt t="132569" x="2741613" y="4579938"/>
          <p14:tracePt t="132578" x="2741613" y="4530725"/>
          <p14:tracePt t="132588" x="2741613" y="4518025"/>
          <p14:tracePt t="132594" x="2728913" y="4505325"/>
          <p14:tracePt t="132604" x="2703513" y="4479925"/>
          <p14:tracePt t="132608" x="2703513" y="4467225"/>
          <p14:tracePt t="132619" x="2703513" y="4454525"/>
          <p14:tracePt t="132628" x="2678113" y="4430713"/>
          <p14:tracePt t="132644" x="2667000" y="4418013"/>
          <p14:tracePt t="132648" x="2641600" y="4392613"/>
          <p14:tracePt t="132658" x="2628900" y="4341813"/>
          <p14:tracePt t="132669" x="2603500" y="4330700"/>
          <p14:tracePt t="132674" x="2565400" y="4292600"/>
          <p14:tracePt t="132685" x="2528888" y="4254500"/>
          <p14:tracePt t="132690" x="2503488" y="4241800"/>
          <p14:tracePt t="132701" x="2490788" y="4217988"/>
          <p14:tracePt t="132710" x="2465388" y="4205288"/>
          <p14:tracePt t="132724" x="2441575" y="4192588"/>
          <p14:tracePt t="132850" x="2428875" y="4192588"/>
          <p14:tracePt t="132906" x="2428875" y="4205288"/>
          <p14:tracePt t="132912" x="2428875" y="4217988"/>
          <p14:tracePt t="132922" x="2428875" y="4230688"/>
          <p14:tracePt t="132932" x="2428875" y="4267200"/>
          <p14:tracePt t="132936" x="2428875" y="4292600"/>
          <p14:tracePt t="132946" x="2428875" y="4318000"/>
          <p14:tracePt t="132953" x="2428875" y="4367213"/>
          <p14:tracePt t="132962" x="2490788" y="4454525"/>
          <p14:tracePt t="132972" x="2554288" y="4518025"/>
          <p14:tracePt t="132976" x="2616200" y="4554538"/>
          <p14:tracePt t="132986" x="2654300" y="4605338"/>
          <p14:tracePt t="132992" x="2690813" y="4630738"/>
          <p14:tracePt t="133002" x="2703513" y="4643438"/>
          <p14:tracePt t="133088" x="2728913" y="4643438"/>
          <p14:tracePt t="133134" x="2741613" y="4643438"/>
          <p14:tracePt t="133228" x="2741613" y="4630738"/>
          <p14:tracePt t="133244" x="2741613" y="4618038"/>
          <p14:tracePt t="133258" x="2741613" y="4605338"/>
          <p14:tracePt t="133294" x="2741613" y="4579938"/>
          <p14:tracePt t="133300" x="2741613" y="4554538"/>
          <p14:tracePt t="133310" x="2741613" y="4543425"/>
          <p14:tracePt t="133324" x="2716213" y="4530725"/>
          <p14:tracePt t="133335" x="2703513" y="4530725"/>
          <p14:tracePt t="133350" x="2703513" y="4518025"/>
          <p14:tracePt t="133354" x="2690813" y="4518025"/>
          <p14:tracePt t="133364" x="2678113" y="4518025"/>
          <p14:tracePt t="133374" x="2667000" y="4518025"/>
          <p14:tracePt t="133390" x="2654300" y="4518025"/>
          <p14:tracePt t="133406" x="2641600" y="4518025"/>
          <p14:tracePt t="133430" x="2628900" y="4530725"/>
          <p14:tracePt t="133436" x="2603500" y="4543425"/>
          <p14:tracePt t="133446" x="2590800" y="4554538"/>
          <p14:tracePt t="133456" x="2590800" y="4567238"/>
          <p14:tracePt t="133460" x="2578100" y="4567238"/>
          <p14:tracePt t="133512" x="2578100" y="4579938"/>
          <p14:tracePt t="133618" x="2554288" y="4592638"/>
          <p14:tracePt t="133632" x="2541588" y="4592638"/>
          <p14:tracePt t="133648" x="2528888" y="4592638"/>
          <p14:tracePt t="133658" x="2516188" y="4605338"/>
          <p14:tracePt t="133662" x="2478088" y="4605338"/>
          <p14:tracePt t="133672" x="2452688" y="4605338"/>
          <p14:tracePt t="133678" x="2441575" y="4605338"/>
          <p14:tracePt t="133688" x="2403475" y="4605338"/>
          <p14:tracePt t="133698" x="2390775" y="4605338"/>
          <p14:tracePt t="133702" x="2365375" y="4605338"/>
          <p14:tracePt t="133714" x="2352675" y="4605338"/>
          <p14:tracePt t="133718" x="2328863" y="4605338"/>
          <p14:tracePt t="133728" x="2316163" y="4605338"/>
          <p14:tracePt t="133738" x="2303463" y="4605338"/>
          <p14:tracePt t="133744" x="2290763" y="4605338"/>
          <p14:tracePt t="133754" x="2278063" y="4605338"/>
          <p14:tracePt t="133758" x="2265363" y="4605338"/>
          <p14:tracePt t="134570" x="2252663" y="4605338"/>
          <p14:tracePt t="134894" x="2339975" y="4605338"/>
          <p14:tracePt t="134899" x="2452688" y="4605338"/>
          <p14:tracePt t="134908" x="2603500" y="4605338"/>
          <p14:tracePt t="134918" x="2716213" y="4605338"/>
          <p14:tracePt t="134924" x="2854325" y="4605338"/>
          <p14:tracePt t="134934" x="2967038" y="4605338"/>
          <p14:tracePt t="134938" x="3067050" y="4605338"/>
          <p14:tracePt t="134951" x="3154363" y="4605338"/>
          <p14:tracePt t="134958" x="3216275" y="4592638"/>
          <p14:tracePt t="134964" x="3254375" y="4579938"/>
          <p14:tracePt t="134974" x="3267075" y="4579938"/>
          <p14:tracePt t="134980" x="3279775" y="4579938"/>
          <p14:tracePt t="135054" x="3279775" y="4567238"/>
          <p14:tracePt t="135090" x="3279775" y="4554538"/>
          <p14:tracePt t="135094" x="3292475" y="4543425"/>
          <p14:tracePt t="135111" x="3305175" y="4530725"/>
          <p14:tracePt t="135120" x="3317875" y="4518025"/>
          <p14:tracePt t="135130" x="3317875" y="4492625"/>
          <p14:tracePt t="135136" x="3328988" y="4492625"/>
          <p14:tracePt t="135146" x="3341688" y="4467225"/>
          <p14:tracePt t="135160" x="3341688" y="4443413"/>
          <p14:tracePt t="135171" x="3354388" y="4430713"/>
          <p14:tracePt t="135176" x="3367088" y="4405313"/>
          <p14:tracePt t="135186" x="3379788" y="4392613"/>
          <p14:tracePt t="135191" x="3379788" y="4379913"/>
          <p14:tracePt t="135200" x="3379788" y="4367213"/>
          <p14:tracePt t="135210" x="3379788" y="4354513"/>
          <p14:tracePt t="135226" x="3379788" y="4330700"/>
          <p14:tracePt t="135242" x="3379788" y="4305300"/>
          <p14:tracePt t="135252" x="3379788" y="4279900"/>
          <p14:tracePt t="135256" x="3379788" y="4267200"/>
          <p14:tracePt t="135272" x="3379788" y="4254500"/>
          <p14:tracePt t="135284" x="3379788" y="4241800"/>
          <p14:tracePt t="135322" x="3379788" y="4230688"/>
          <p14:tracePt t="135342" x="3379788" y="4217988"/>
          <p14:tracePt t="135348" x="3379788" y="4205288"/>
          <p14:tracePt t="135438" x="3367088" y="4205288"/>
          <p14:tracePt t="135472" x="3354388" y="4205288"/>
          <p14:tracePt t="135484" x="3341688" y="4205288"/>
          <p14:tracePt t="135488" x="3328988" y="4205288"/>
          <p14:tracePt t="135498" x="3317875" y="4205288"/>
          <p14:tracePt t="135504" x="3305175" y="4205288"/>
          <p14:tracePt t="135515" x="3292475" y="4217988"/>
          <p14:tracePt t="135524" x="3279775" y="4217988"/>
          <p14:tracePt t="135538" x="3254375" y="4217988"/>
          <p14:tracePt t="135544" x="3216275" y="4217988"/>
          <p14:tracePt t="135554" x="3192463" y="4230688"/>
          <p14:tracePt t="135565" x="3167063" y="4230688"/>
          <p14:tracePt t="135570" x="3154363" y="4230688"/>
          <p14:tracePt t="135580" x="3116263" y="4241800"/>
          <p14:tracePt t="135644" x="3103563" y="4241800"/>
          <p14:tracePt t="135736" x="3092450" y="4241800"/>
          <p14:tracePt t="135746" x="3067050" y="4241800"/>
          <p14:tracePt t="135750" x="3054350" y="4241800"/>
          <p14:tracePt t="135760" x="3041650" y="4241800"/>
          <p14:tracePt t="135766" x="3028950" y="4241800"/>
          <p14:tracePt t="135776" x="3028950" y="4254500"/>
          <p14:tracePt t="135786" x="3016250" y="4254500"/>
          <p14:tracePt t="135790" x="3003550" y="4279900"/>
          <p14:tracePt t="135800" x="2992438" y="4292600"/>
          <p14:tracePt t="135816" x="2979738" y="4305300"/>
          <p14:tracePt t="135833" x="2967038" y="4341813"/>
          <p14:tracePt t="135846" x="2954338" y="4354513"/>
          <p14:tracePt t="135982" x="2954338" y="4367213"/>
          <p14:tracePt t="136008" x="2967038" y="4367213"/>
          <p14:tracePt t="136024" x="2979738" y="4354513"/>
          <p14:tracePt t="136034" x="2979738" y="4341813"/>
          <p14:tracePt t="136038" x="2979738" y="4330700"/>
          <p14:tracePt t="136049" x="2992438" y="4292600"/>
          <p14:tracePt t="136054" x="3003550" y="4267200"/>
          <p14:tracePt t="136065" x="3003550" y="4241800"/>
          <p14:tracePt t="136074" x="3003550" y="4230688"/>
          <p14:tracePt t="136078" x="3003550" y="4205288"/>
          <p14:tracePt t="136094" x="3003550" y="4192588"/>
          <p14:tracePt t="136214" x="3003550" y="4179888"/>
          <p14:tracePt t="136436" x="2954338" y="4179888"/>
          <p14:tracePt t="136446" x="2928938" y="4192588"/>
          <p14:tracePt t="136456" x="2903538" y="4205288"/>
          <p14:tracePt t="136462" x="2879725" y="4217988"/>
          <p14:tracePt t="136472" x="2854325" y="4230688"/>
          <p14:tracePt t="136476" x="2828925" y="4241800"/>
          <p14:tracePt t="136488" x="2816225" y="4241800"/>
          <p14:tracePt t="136499" x="2790825" y="4241800"/>
          <p14:tracePt t="136502" x="2778125" y="4254500"/>
          <p14:tracePt t="136515" x="2767013" y="4254500"/>
          <p14:tracePt t="136518" x="2754313" y="4254500"/>
          <p14:tracePt t="136558" x="2741613" y="4267200"/>
          <p14:tracePt t="136674" x="2767013" y="4254500"/>
          <p14:tracePt t="136684" x="2778125" y="4254500"/>
          <p14:tracePt t="136694" x="2803525" y="4230688"/>
          <p14:tracePt t="136700" x="2828925" y="4217988"/>
          <p14:tracePt t="136776" x="2828925" y="4205288"/>
          <p14:tracePt t="136796" x="2767013" y="4205288"/>
          <p14:tracePt t="136800" x="2716213" y="4217988"/>
          <p14:tracePt t="136810" x="2641600" y="4254500"/>
          <p14:tracePt t="136816" x="2590800" y="4267200"/>
          <p14:tracePt t="136826" x="2490788" y="4292600"/>
          <p14:tracePt t="136836" x="2452688" y="4305300"/>
          <p14:tracePt t="136842" x="2428875" y="4330700"/>
          <p14:tracePt t="136942" x="2478088" y="4318000"/>
          <p14:tracePt t="136952" x="2528888" y="4292600"/>
          <p14:tracePt t="136956" x="2603500" y="4254500"/>
          <p14:tracePt t="136966" x="2667000" y="4254500"/>
          <p14:tracePt t="136978" x="2703513" y="4230688"/>
          <p14:tracePt t="136992" x="2716213" y="4217988"/>
          <p14:tracePt t="137058" x="2641600" y="4230688"/>
          <p14:tracePt t="137068" x="2541588" y="4292600"/>
          <p14:tracePt t="137072" x="2441575" y="4305300"/>
          <p14:tracePt t="137084" x="2416175" y="4330700"/>
          <p14:tracePt t="137088" x="2352675" y="4367213"/>
          <p14:tracePt t="137108" x="2339975" y="4367213"/>
          <p14:tracePt t="137724" x="2316163" y="4367213"/>
          <p14:tracePt t="137734" x="2290763" y="4367213"/>
          <p14:tracePt t="137740" x="2265363" y="4367213"/>
          <p14:tracePt t="137750" x="2239963" y="4367213"/>
          <p14:tracePt t="137760" x="2216150" y="4367213"/>
          <p14:tracePt t="137774" x="2203450" y="4367213"/>
          <p14:tracePt t="137781" x="2178050" y="4367213"/>
          <p14:tracePt t="137790" x="2165350" y="4367213"/>
          <p14:tracePt t="137800" x="2152650" y="4367213"/>
          <p14:tracePt t="137804" x="2127250" y="4367213"/>
          <p14:tracePt t="138052" x="2116138" y="4379913"/>
          <p14:tracePt t="138072" x="2116138" y="4392613"/>
          <p14:tracePt t="138102" x="2127250" y="4418013"/>
          <p14:tracePt t="138112" x="2152650" y="4418013"/>
          <p14:tracePt t="138122" x="2178050" y="4418013"/>
          <p14:tracePt t="138138" x="2203450" y="4418013"/>
          <p14:tracePt t="138264" x="2216150" y="4418013"/>
          <p14:tracePt t="138279" x="2228850" y="4418013"/>
          <p14:tracePt t="138360" x="2216150" y="4418013"/>
          <p14:tracePt t="138370" x="2190750" y="4418013"/>
          <p14:tracePt t="138380" x="2165350" y="4418013"/>
          <p14:tracePt t="138384" x="2152650" y="4418013"/>
          <p14:tracePt t="138394" x="2139950" y="4418013"/>
          <p14:tracePt t="138434" x="2116138" y="4418013"/>
          <p14:tracePt t="138845" x="2090738" y="4443413"/>
          <p14:tracePt t="138904" x="2090738" y="4454525"/>
          <p14:tracePt t="138994" x="2078038" y="4454525"/>
          <p14:tracePt t="139020" x="2090738" y="4454525"/>
          <p14:tracePt t="139026" x="2127250" y="4443413"/>
          <p14:tracePt t="139036" x="2152650" y="4443413"/>
          <p14:tracePt t="139041" x="2190750" y="4430713"/>
          <p14:tracePt t="139050" x="2190750" y="4418013"/>
          <p14:tracePt t="139060" x="2228850" y="4418013"/>
          <p14:tracePt t="139066" x="2239963" y="4418013"/>
          <p14:tracePt t="139192" x="2228850" y="4418013"/>
          <p14:tracePt t="139202" x="2203450" y="4418013"/>
          <p14:tracePt t="139213" x="2178050" y="4418013"/>
          <p14:tracePt t="139216" x="2139950" y="4418013"/>
          <p14:tracePt t="139226" x="2116138" y="4418013"/>
          <p14:tracePt t="139232" x="2103438" y="4418013"/>
          <p14:tracePt t="139338" x="2103438" y="4430713"/>
          <p14:tracePt t="139348" x="2165350" y="4430713"/>
          <p14:tracePt t="139358" x="2303463" y="4443413"/>
          <p14:tracePt t="139364" x="2441575" y="4479925"/>
          <p14:tracePt t="139375" x="2565400" y="4479925"/>
          <p14:tracePt t="139379" x="2641600" y="4479925"/>
          <p14:tracePt t="139388" x="2690813" y="4479925"/>
          <p14:tracePt t="139524" x="2690813" y="4492625"/>
          <p14:tracePt t="139534" x="2690813" y="4530725"/>
          <p14:tracePt t="139544" x="2690813" y="4554538"/>
          <p14:tracePt t="139550" x="2690813" y="4579938"/>
          <p14:tracePt t="139561" x="2690813" y="4592638"/>
          <p14:tracePt t="139564" x="2690813" y="4605338"/>
          <p14:tracePt t="139595" x="2690813" y="4618038"/>
          <p14:tracePt t="139636" x="2703513" y="4605338"/>
          <p14:tracePt t="139646" x="2728913" y="4567238"/>
          <p14:tracePt t="139650" x="2741613" y="4530725"/>
          <p14:tracePt t="139661" x="2741613" y="4492625"/>
          <p14:tracePt t="139666" x="2741613" y="4467225"/>
          <p14:tracePt t="139676" x="2741613" y="4454525"/>
          <p14:tracePt t="139686" x="2741613" y="4443413"/>
          <p14:tracePt t="139700" x="2741613" y="4430713"/>
          <p14:tracePt t="139716" x="2741613" y="4405313"/>
          <p14:tracePt t="139726" x="2690813" y="4392613"/>
          <p14:tracePt t="139732" x="2616200" y="4392613"/>
          <p14:tracePt t="139742" x="2578100" y="4367213"/>
          <p14:tracePt t="139746" x="2516188" y="4367213"/>
          <p14:tracePt t="139756" x="2465388" y="4367213"/>
          <p14:tracePt t="139766" x="2428875" y="4367213"/>
          <p14:tracePt t="139772" x="2378075" y="4367213"/>
          <p14:tracePt t="139782" x="2339975" y="4367213"/>
          <p14:tracePt t="139786" x="2290763" y="4367213"/>
          <p14:tracePt t="139796" x="2265363" y="4367213"/>
          <p14:tracePt t="139822" x="2252663" y="4367213"/>
          <p14:tracePt t="140220" x="2239963" y="4367213"/>
          <p14:tracePt t="140240" x="2239963" y="4379913"/>
          <p14:tracePt t="140256" x="2239963" y="4392613"/>
          <p14:tracePt t="140588" x="2239963" y="4405313"/>
          <p14:tracePt t="140598" x="2265363" y="4430713"/>
          <p14:tracePt t="140604" x="2303463" y="4443413"/>
          <p14:tracePt t="140614" x="2339975" y="4443413"/>
          <p14:tracePt t="140624" x="2390775" y="4454525"/>
          <p14:tracePt t="140628" x="2441575" y="4454525"/>
          <p14:tracePt t="140638" x="2478088" y="4454525"/>
          <p14:tracePt t="140645" x="2490788" y="4454525"/>
          <p14:tracePt t="140654" x="2503488" y="4454525"/>
          <p14:tracePt t="140664" x="2516188" y="4454525"/>
          <p14:tracePt t="140690" x="2528888" y="4467225"/>
          <p14:tracePt t="140744" x="2541588" y="4467225"/>
          <p14:tracePt t="140754" x="2565400" y="4467225"/>
          <p14:tracePt t="140764" x="2590800" y="4467225"/>
          <p14:tracePt t="140770" x="2603500" y="4467225"/>
          <p14:tracePt t="140780" x="2641600" y="4467225"/>
          <p14:tracePt t="140796" x="2654300" y="4467225"/>
          <p14:tracePt t="140806" x="2678113" y="4479925"/>
          <p14:tracePt t="140820" x="2703513" y="4479925"/>
          <p14:tracePt t="140826" x="2716213" y="4492625"/>
          <p14:tracePt t="140836" x="2728913" y="4492625"/>
          <p14:tracePt t="140850" x="2741613" y="4492625"/>
          <p14:tracePt t="140862" x="2754313" y="4518025"/>
          <p14:tracePt t="140877" x="2767013" y="4518025"/>
          <p14:tracePt t="140886" x="2778125" y="4518025"/>
          <p14:tracePt t="140892" x="2790825" y="4530725"/>
          <p14:tracePt t="143100" x="2767013" y="4530725"/>
          <p14:tracePt t="143116" x="2741613" y="4530725"/>
          <p14:tracePt t="143126" x="2690813" y="4530725"/>
          <p14:tracePt t="143136" x="2603500" y="4554538"/>
          <p14:tracePt t="143141" x="2490788" y="4567238"/>
          <p14:tracePt t="143150" x="2365375" y="4605338"/>
          <p14:tracePt t="143156" x="2252663" y="4618038"/>
          <p14:tracePt t="143166" x="2152650" y="4618038"/>
          <p14:tracePt t="143176" x="2065338" y="4643438"/>
          <p14:tracePt t="143182" x="2027238" y="4643438"/>
          <p14:tracePt t="143193" x="2014538" y="4643438"/>
          <p14:tracePt t="143706" x="2039938" y="4643438"/>
          <p14:tracePt t="143716" x="2065338" y="4643438"/>
          <p14:tracePt t="143726" x="2090738" y="4643438"/>
          <p14:tracePt t="143730" x="2116138" y="4643438"/>
          <p14:tracePt t="143741" x="2139950" y="4643438"/>
          <p14:tracePt t="143746" x="2165350" y="4643438"/>
          <p14:tracePt t="143756" x="2203450" y="4618038"/>
          <p14:tracePt t="143766" x="2228850" y="4618038"/>
          <p14:tracePt t="143770" x="2252663" y="4618038"/>
          <p14:tracePt t="143782" x="2290763" y="4618038"/>
          <p14:tracePt t="143786" x="2316163" y="4592638"/>
          <p14:tracePt t="143796" x="2352675" y="4579938"/>
          <p14:tracePt t="143807" x="2365375" y="4579938"/>
          <p14:tracePt t="143812" x="2403475" y="4579938"/>
          <p14:tracePt t="143822" x="2428875" y="4579938"/>
          <p14:tracePt t="143948" x="2428875" y="4567238"/>
          <p14:tracePt t="143972" x="2428875" y="4554538"/>
          <p14:tracePt t="143978" x="2428875" y="4543425"/>
          <p14:tracePt t="143998" x="2428875" y="4530725"/>
          <p14:tracePt t="144004" x="2428875" y="4518025"/>
          <p14:tracePt t="144014" x="2403475" y="4492625"/>
          <p14:tracePt t="144028" x="2378075" y="4492625"/>
          <p14:tracePt t="144038" x="2352675" y="4492625"/>
          <p14:tracePt t="144044" x="2328863" y="4492625"/>
          <p14:tracePt t="144054" x="2316163" y="4492625"/>
          <p14:tracePt t="144058" x="2290763" y="4467225"/>
          <p14:tracePt t="144068" x="2278063" y="4467225"/>
          <p14:tracePt t="144078" x="2252663" y="4467225"/>
          <p14:tracePt t="144084" x="2203450" y="4467225"/>
          <p14:tracePt t="144094" x="2178050" y="4467225"/>
          <p14:tracePt t="144100" x="2139950" y="4467225"/>
          <p14:tracePt t="144110" x="2116138" y="4467225"/>
          <p14:tracePt t="144120" x="2078038" y="4467225"/>
          <p14:tracePt t="144125" x="2065338" y="4467225"/>
          <p14:tracePt t="144134" x="2039938" y="4467225"/>
          <p14:tracePt t="144140" x="2014538" y="4467225"/>
          <p14:tracePt t="144150" x="2003425" y="4467225"/>
          <p14:tracePt t="144160" x="1990725" y="4467225"/>
          <p14:tracePt t="144164" x="1978025" y="4467225"/>
          <p14:tracePt t="144180" x="1952625" y="4467225"/>
          <p14:tracePt t="144190" x="1952625" y="4479925"/>
          <p14:tracePt t="144200" x="1927225" y="4505325"/>
          <p14:tracePt t="144204" x="1914525" y="4505325"/>
          <p14:tracePt t="144216" x="1890713" y="4518025"/>
          <p14:tracePt t="144220" x="1878013" y="4543425"/>
          <p14:tracePt t="144230" x="1852613" y="4554538"/>
          <p14:tracePt t="144241" x="1839913" y="4567238"/>
          <p14:tracePt t="144246" x="1827213" y="4579938"/>
          <p14:tracePt t="144257" x="1814513" y="4592638"/>
          <p14:tracePt t="145420" x="1814513" y="4605338"/>
          <p14:tracePt t="145460" x="1801813" y="4605338"/>
          <p14:tracePt t="145470" x="1790700" y="4618038"/>
          <p14:tracePt t="145476" x="1752600" y="4643438"/>
          <p14:tracePt t="145496" x="1752600" y="4656138"/>
          <p14:tracePt t="145502" x="1752600" y="4667250"/>
          <p14:tracePt t="145512" x="1752600" y="4679950"/>
          <p14:tracePt t="145516" x="1752600" y="4705350"/>
          <p14:tracePt t="145526" x="1752600" y="4718050"/>
          <p14:tracePt t="145536" x="1739900" y="4730750"/>
          <p14:tracePt t="145672" x="1739900" y="4743450"/>
          <p14:tracePt t="145714" x="1752600" y="4768850"/>
          <p14:tracePt t="145724" x="1765300" y="4768850"/>
          <p14:tracePt t="145728" x="1790700" y="4779963"/>
          <p14:tracePt t="145738" x="1814513" y="4779963"/>
          <p14:tracePt t="145744" x="1839913" y="4805363"/>
          <p14:tracePt t="145754" x="1878013" y="4805363"/>
          <p14:tracePt t="145764" x="1914525" y="4805363"/>
          <p14:tracePt t="145768" x="1939925" y="4805363"/>
          <p14:tracePt t="145778" x="2003425" y="4805363"/>
          <p14:tracePt t="145784" x="2027238" y="4805363"/>
          <p14:tracePt t="145794" x="2065338" y="4805363"/>
          <p14:tracePt t="145804" x="2103438" y="4805363"/>
          <p14:tracePt t="145808" x="2127250" y="4805363"/>
          <p14:tracePt t="145818" x="2152650" y="4805363"/>
          <p14:tracePt t="145824" x="2178050" y="4805363"/>
          <p14:tracePt t="145834" x="2190750" y="4805363"/>
          <p14:tracePt t="146421" x="2190750" y="4730750"/>
          <p14:tracePt t="146430" x="2190750" y="4630738"/>
          <p14:tracePt t="146434" x="2190750" y="4479925"/>
          <p14:tracePt t="146444" x="2139950" y="4279900"/>
          <p14:tracePt t="146450" x="2090738" y="4054475"/>
          <p14:tracePt t="146460" x="2003425" y="3767138"/>
          <p14:tracePt t="146470" x="1990725" y="3716338"/>
          <p14:tracePt t="146752" x="1927225" y="3779838"/>
          <p14:tracePt t="146762" x="1903413" y="3792538"/>
          <p14:tracePt t="146768" x="1890713" y="3792538"/>
          <p14:tracePt t="146789" x="1878013" y="3803650"/>
          <p14:tracePt t="146855" x="1878013" y="3816350"/>
          <p14:tracePt t="146864" x="1878013" y="3829050"/>
          <p14:tracePt t="146868" x="1878013" y="3854450"/>
          <p14:tracePt t="146878" x="1878013" y="3905250"/>
          <p14:tracePt t="146889" x="1878013" y="3967163"/>
          <p14:tracePt t="146894" x="1878013" y="4054475"/>
          <p14:tracePt t="146905" x="1878013" y="4154488"/>
          <p14:tracePt t="146908" x="1878013" y="4254500"/>
          <p14:tracePt t="146918" x="1878013" y="4392613"/>
          <p14:tracePt t="146928" x="1903413" y="4492625"/>
          <p14:tracePt t="146935" x="1914525" y="4618038"/>
          <p14:tracePt t="146944" x="1914525" y="4692650"/>
          <p14:tracePt t="146949" x="1914525" y="4779963"/>
          <p14:tracePt t="146958" x="1914525" y="4830763"/>
          <p14:tracePt t="146968" x="1914525" y="4879975"/>
          <p14:tracePt t="146974" x="1914525" y="4918075"/>
          <p14:tracePt t="146984" x="1914525" y="4956175"/>
          <p14:tracePt t="146989" x="1914525" y="5005388"/>
          <p14:tracePt t="146998" x="1914525" y="5030788"/>
          <p14:tracePt t="147008" x="1914525" y="5068888"/>
          <p14:tracePt t="147014" x="1914525" y="5118100"/>
          <p14:tracePt t="147024" x="1939925" y="5156200"/>
          <p14:tracePt t="147030" x="1939925" y="5181600"/>
          <p14:tracePt t="147040" x="1939925" y="5218113"/>
          <p14:tracePt t="147050" x="1939925" y="5243513"/>
          <p14:tracePt t="147054" x="1965325" y="5268913"/>
          <p14:tracePt t="147064" x="1965325" y="5281613"/>
          <p14:tracePt t="147071" x="1965325" y="5318125"/>
          <p14:tracePt t="147090" x="1978025" y="5330825"/>
          <p14:tracePt t="147096" x="1990725" y="5343525"/>
          <p14:tracePt t="147106" x="2003425" y="5356225"/>
          <p14:tracePt t="147246" x="2003425" y="5343525"/>
          <p14:tracePt t="147252" x="2014538" y="5318125"/>
          <p14:tracePt t="147262" x="2014538" y="5281613"/>
          <p14:tracePt t="147276" x="2014538" y="5268913"/>
          <p14:tracePt t="147286" x="2027238" y="5243513"/>
          <p14:tracePt t="147368" x="2027238" y="5230813"/>
          <p14:tracePt t="147382" x="2039938" y="5218113"/>
          <p14:tracePt t="147392" x="2065338" y="5168900"/>
          <p14:tracePt t="147398" x="2065338" y="5156200"/>
          <p14:tracePt t="147408" x="2065338" y="5143500"/>
          <p14:tracePt t="147412" x="2065338" y="5130800"/>
          <p14:tracePt t="147438" x="2065338" y="5118100"/>
          <p14:tracePt t="147448" x="2065338" y="5105400"/>
          <p14:tracePt t="147468" x="2065338" y="5092700"/>
          <p14:tracePt t="147508" x="2065338" y="5081588"/>
          <p14:tracePt t="147518" x="2065338" y="5068888"/>
          <p14:tracePt t="147524" x="2065338" y="5030788"/>
          <p14:tracePt t="147534" x="2065338" y="5005388"/>
          <p14:tracePt t="147538" x="2052638" y="4981575"/>
          <p14:tracePt t="147548" x="2052638" y="4968875"/>
          <p14:tracePt t="147558" x="2027238" y="4956175"/>
          <p14:tracePt t="147564" x="2003425" y="4918075"/>
          <p14:tracePt t="147575" x="1990725" y="4905375"/>
          <p14:tracePt t="147580" x="1952625" y="4879975"/>
          <p14:tracePt t="147590" x="1927225" y="4843463"/>
          <p14:tracePt t="147600" x="1914525" y="4830763"/>
          <p14:tracePt t="147605" x="1865313" y="4805363"/>
          <p14:tracePt t="148028" x="1852613" y="4805363"/>
          <p14:tracePt t="148044" x="1839913" y="4805363"/>
          <p14:tracePt t="148068" x="1827213" y="4805363"/>
          <p14:tracePt t="148426" x="1827213" y="4818063"/>
          <p14:tracePt t="148528" x="1827213" y="4830763"/>
          <p14:tracePt t="148542" x="1814513" y="4843463"/>
          <p14:tracePt t="148700" x="1801813" y="4856163"/>
          <p14:tracePt t="148704" x="1801813" y="4868863"/>
          <p14:tracePt t="148708" x="1790700" y="4868863"/>
          <p14:tracePt t="148719" x="1778000" y="4879975"/>
          <p14:tracePt t="148804" x="1778000" y="4892675"/>
          <p14:tracePt t="148818" x="1790700" y="4892675"/>
          <p14:tracePt t="148828" x="1814513" y="4905375"/>
          <p14:tracePt t="148837" x="1827213" y="4905375"/>
          <p14:tracePt t="148846" x="1852613" y="4905375"/>
          <p14:tracePt t="148850" x="1852613" y="4918075"/>
          <p14:tracePt t="148860" x="1865313" y="4918075"/>
          <p14:tracePt t="148880" x="1878013" y="4918075"/>
          <p14:tracePt t="148890" x="1890713" y="4918075"/>
          <p14:tracePt t="148896" x="1927225" y="4918075"/>
          <p14:tracePt t="148906" x="1952625" y="4918075"/>
          <p14:tracePt t="148910" x="1978025" y="4918075"/>
          <p14:tracePt t="148921" x="2003425" y="4918075"/>
          <p14:tracePt t="148932" x="2027238" y="4918075"/>
          <p14:tracePt t="148937" x="2052638" y="4918075"/>
          <p14:tracePt t="148946" x="2078038" y="4918075"/>
          <p14:tracePt t="148970" x="2090738" y="4918075"/>
          <p14:tracePt t="149076" x="2103438" y="4918075"/>
          <p14:tracePt t="151488" x="2116138" y="4918075"/>
          <p14:tracePt t="151492" x="2178050" y="4918075"/>
          <p14:tracePt t="151502" x="2303463" y="4918075"/>
          <p14:tracePt t="151514" x="2416175" y="4943475"/>
          <p14:tracePt t="151518" x="2554288" y="4943475"/>
          <p14:tracePt t="151528" x="2703513" y="4943475"/>
          <p14:tracePt t="151535" x="2816225" y="4943475"/>
          <p14:tracePt t="151544" x="2954338" y="4943475"/>
          <p14:tracePt t="151554" x="3054350" y="4943475"/>
          <p14:tracePt t="151558" x="3167063" y="4943475"/>
          <p14:tracePt t="151568" x="3228975" y="4943475"/>
          <p14:tracePt t="151574" x="3305175" y="4943475"/>
          <p14:tracePt t="151585" x="3367088" y="4943475"/>
          <p14:tracePt t="151594" x="3405188" y="4943475"/>
          <p14:tracePt t="151601" x="3454400" y="4943475"/>
          <p14:tracePt t="151610" x="3479800" y="4943475"/>
          <p14:tracePt t="151614" x="3517900" y="4930775"/>
          <p14:tracePt t="151634" x="3541713" y="4930775"/>
          <p14:tracePt t="151640" x="3567113" y="4930775"/>
          <p14:tracePt t="151651" x="3617913" y="4892675"/>
          <p14:tracePt t="152528" x="3605213" y="4892675"/>
          <p14:tracePt t="152532" x="3592513" y="4892675"/>
          <p14:tracePt t="152552" x="3567113" y="4892675"/>
          <p14:tracePt t="152558" x="3541713" y="4892675"/>
          <p14:tracePt t="152568" x="3530600" y="4892675"/>
          <p14:tracePt t="152572" x="3505200" y="4868863"/>
          <p14:tracePt t="152583" x="3492500" y="4868863"/>
          <p14:tracePt t="152592" x="3467100" y="4868863"/>
          <p14:tracePt t="152600" x="3441700" y="4868863"/>
          <p14:tracePt t="152608" x="3392488" y="4868863"/>
          <p14:tracePt t="152612" x="3317875" y="4843463"/>
          <p14:tracePt t="152622" x="3267075" y="4843463"/>
          <p14:tracePt t="152633" x="3179763" y="4830763"/>
          <p14:tracePt t="152638" x="3092450" y="4805363"/>
          <p14:tracePt t="152649" x="3016250" y="4768850"/>
          <p14:tracePt t="152652" x="2954338" y="4756150"/>
          <p14:tracePt t="152664" x="2879725" y="4730750"/>
          <p14:tracePt t="152674" x="2767013" y="4692650"/>
          <p14:tracePt t="152678" x="2667000" y="4656138"/>
          <p14:tracePt t="152688" x="2516188" y="4592638"/>
          <p14:tracePt t="152694" x="2352675" y="4505325"/>
          <p14:tracePt t="152704" x="2027238" y="4367213"/>
          <p14:tracePt t="152714" x="1927225" y="4318000"/>
          <p14:tracePt t="152718" x="1903413" y="4318000"/>
          <p14:tracePt t="152738" x="1890713" y="4305300"/>
          <p14:tracePt t="152814" x="1878013" y="4305300"/>
          <p14:tracePt t="152824" x="1852613" y="4305300"/>
          <p14:tracePt t="152830" x="1827213" y="4292600"/>
          <p14:tracePt t="152840" x="1827213" y="4279900"/>
          <p14:tracePt t="152850" x="1814513" y="4279900"/>
          <p14:tracePt t="152854" x="1814513" y="4267200"/>
          <p14:tracePt t="152865" x="1801813" y="4267200"/>
          <p14:tracePt t="152870" x="1714500" y="4217988"/>
          <p14:tracePt t="152880" x="1665288" y="4205288"/>
          <p14:tracePt t="152890" x="1589088" y="4192588"/>
          <p14:tracePt t="152896" x="1565275" y="4192588"/>
          <p14:tracePt t="152906" x="1514475" y="4167188"/>
          <p14:tracePt t="152910" x="1476375" y="4154488"/>
          <p14:tracePt t="152920" x="1439863" y="4154488"/>
          <p14:tracePt t="152930" x="1376363" y="4129088"/>
          <p14:tracePt t="153058" x="1363663" y="4129088"/>
          <p14:tracePt t="153112" x="1363663" y="4141788"/>
          <p14:tracePt t="153118" x="1363663" y="4154488"/>
          <p14:tracePt t="153128" x="1363663" y="4167188"/>
          <p14:tracePt t="153138" x="1376363" y="4192588"/>
          <p14:tracePt t="153142" x="1389063" y="4230688"/>
          <p14:tracePt t="153152" x="1401763" y="4241800"/>
          <p14:tracePt t="153158" x="1414463" y="4254500"/>
          <p14:tracePt t="153178" x="1427163" y="4279900"/>
          <p14:tracePt t="153194" x="1439863" y="4305300"/>
          <p14:tracePt t="153199" x="1452563" y="4318000"/>
          <p14:tracePt t="153224" x="1465263" y="4330700"/>
          <p14:tracePt t="153254" x="1476375" y="4341813"/>
          <p14:tracePt t="153460" x="1489075" y="4354513"/>
          <p14:tracePt t="153470" x="1514475" y="4405313"/>
          <p14:tracePt t="153476" x="1527175" y="4454525"/>
          <p14:tracePt t="153486" x="1577975" y="4505325"/>
          <p14:tracePt t="153496" x="1601788" y="4518025"/>
          <p14:tracePt t="153500" x="1639888" y="4567238"/>
          <p14:tracePt t="153510" x="1790700" y="4630738"/>
          <p14:tracePt t="153516" x="1903413" y="4705350"/>
          <p14:tracePt t="153526" x="2103438" y="4779963"/>
          <p14:tracePt t="153536" x="2378075" y="4830763"/>
          <p14:tracePt t="153540" x="2767013" y="5005388"/>
          <p14:tracePt t="153550" x="3154363" y="5068888"/>
          <p14:tracePt t="153556" x="3667125" y="5205413"/>
          <p14:tracePt t="153566" x="4217988" y="5268913"/>
          <p14:tracePt t="153576" x="4506913" y="5294313"/>
          <p14:tracePt t="153583" x="4756150" y="5318125"/>
          <p14:tracePt t="153592" x="4881563" y="5318125"/>
          <p14:tracePt t="153596" x="4945063" y="5318125"/>
          <p14:tracePt t="153606" x="4968875" y="5318125"/>
          <p14:tracePt t="153636" x="4981575" y="5318125"/>
          <p14:tracePt t="153676" x="4994275" y="5318125"/>
          <p14:tracePt t="153683" x="5006975" y="5318125"/>
          <p14:tracePt t="153838" x="5006975" y="5305425"/>
          <p14:tracePt t="153844" x="5006975" y="5294313"/>
          <p14:tracePt t="153854" x="4994275" y="5268913"/>
          <p14:tracePt t="153858" x="4945063" y="5230813"/>
          <p14:tracePt t="153868" x="4906963" y="5230813"/>
          <p14:tracePt t="153878" x="4843463" y="5168900"/>
          <p14:tracePt t="153884" x="4794250" y="5156200"/>
          <p14:tracePt t="153894" x="4743450" y="5118100"/>
          <p14:tracePt t="153899" x="4681538" y="5081588"/>
          <p14:tracePt t="153908" x="4630738" y="5068888"/>
          <p14:tracePt t="153920" x="4594225" y="5043488"/>
          <p14:tracePt t="153924" x="4530725" y="5018088"/>
          <p14:tracePt t="153934" x="4506913" y="5005388"/>
          <p14:tracePt t="153940" x="4443413" y="4992688"/>
          <p14:tracePt t="153950" x="4368800" y="4956175"/>
          <p14:tracePt t="153960" x="4281488" y="4930775"/>
          <p14:tracePt t="153964" x="4217988" y="4918075"/>
          <p14:tracePt t="153974" x="4156075" y="4892675"/>
          <p14:tracePt t="153981" x="4117975" y="4879975"/>
          <p14:tracePt t="153990" x="4056063" y="4868863"/>
          <p14:tracePt t="154000" x="4030663" y="4868863"/>
          <p14:tracePt t="154006" x="4005263" y="4856163"/>
          <p14:tracePt t="154020" x="3979863" y="4856163"/>
          <p14:tracePt t="154031" x="3968750" y="4843463"/>
          <p14:tracePt t="154040" x="3943350" y="4830763"/>
          <p14:tracePt t="154047" x="3930650" y="4830763"/>
          <p14:tracePt t="154056" x="3917950" y="4830763"/>
          <p14:tracePt t="154126" x="3905250" y="4830763"/>
          <p14:tracePt t="154146" x="3879850" y="4830763"/>
          <p14:tracePt t="154192" x="3856038" y="4843463"/>
          <p14:tracePt t="154202" x="3843338" y="4843463"/>
          <p14:tracePt t="154216" x="3843338" y="4856163"/>
          <p14:tracePt t="154232" x="3830638" y="4856163"/>
          <p14:tracePt t="154242" x="3805238" y="4879975"/>
          <p14:tracePt t="154258" x="3767138" y="4918075"/>
          <p14:tracePt t="154268" x="3767138" y="4930775"/>
          <p14:tracePt t="154272" x="3756025" y="4943475"/>
          <p14:tracePt t="154282" x="3717925" y="4968875"/>
          <p14:tracePt t="154299" x="3705225" y="4992688"/>
          <p14:tracePt t="154308" x="3692525" y="4992688"/>
          <p14:tracePt t="154322" x="3692525" y="5018088"/>
          <p14:tracePt t="162645" x="3679825" y="5030788"/>
          <p14:tracePt t="162650" x="3667125" y="5030788"/>
          <p14:tracePt t="162660" x="3643313" y="5043488"/>
          <p14:tracePt t="162664" x="3630613" y="5043488"/>
          <p14:tracePt t="162686" x="3617913" y="5056188"/>
          <p14:tracePt t="162721" x="3605213" y="5056188"/>
          <p14:tracePt t="162741" x="3605213" y="5043488"/>
          <p14:tracePt t="162746" x="3605213" y="5018088"/>
          <p14:tracePt t="162756" x="3605213" y="5005388"/>
          <p14:tracePt t="162760" x="3605213" y="4968875"/>
          <p14:tracePt t="162770" x="3630613" y="4930775"/>
          <p14:tracePt t="162780" x="3667125" y="4843463"/>
          <p14:tracePt t="162786" x="3692525" y="4792663"/>
          <p14:tracePt t="162796" x="3730625" y="4718050"/>
          <p14:tracePt t="162800" x="3743325" y="4692650"/>
          <p14:tracePt t="162812" x="3767138" y="4656138"/>
          <p14:tracePt t="162823" x="3792538" y="4630738"/>
          <p14:tracePt t="162826" x="3830638" y="4567238"/>
          <p14:tracePt t="162837" x="3843338" y="4479925"/>
          <p14:tracePt t="162843" x="3867150" y="4392613"/>
          <p14:tracePt t="162852" x="3879850" y="4305300"/>
          <p14:tracePt t="162862" x="3892550" y="4241800"/>
          <p14:tracePt t="162866" x="3905250" y="4205288"/>
          <p14:tracePt t="162876" x="3905250" y="4141788"/>
          <p14:tracePt t="162882" x="3905250" y="4105275"/>
          <p14:tracePt t="162893" x="3905250" y="4079875"/>
          <p14:tracePt t="162902" x="3905250" y="4029075"/>
          <p14:tracePt t="162916" x="3905250" y="4005263"/>
          <p14:tracePt t="162922" x="3905250" y="3992563"/>
          <p14:tracePt t="162932" x="3879850" y="3967163"/>
          <p14:tracePt t="162942" x="3830638" y="3941763"/>
          <p14:tracePt t="162958" x="3767138" y="3916363"/>
          <p14:tracePt t="162958" x="3667125" y="3854450"/>
          <p14:tracePt t="162962" x="3592513" y="3816350"/>
          <p14:tracePt t="162973" x="3479800" y="3754438"/>
          <p14:tracePt t="162982" x="3367088" y="3716338"/>
          <p14:tracePt t="162988" x="3241675" y="3716338"/>
          <p14:tracePt t="162999" x="3116263" y="3716338"/>
          <p14:tracePt t="163002" x="3003550" y="3716338"/>
          <p14:tracePt t="163015" x="2867025" y="3792538"/>
          <p14:tracePt t="163024" x="2741613" y="3916363"/>
          <p14:tracePt t="163028" x="2654300" y="4067175"/>
          <p14:tracePt t="163040" x="2578100" y="4205288"/>
          <p14:tracePt t="163044" x="2565400" y="4379913"/>
          <p14:tracePt t="163054" x="2565400" y="4530725"/>
          <p14:tracePt t="163064" x="2565400" y="4656138"/>
          <p14:tracePt t="163068" x="2641600" y="4792663"/>
          <p14:tracePt t="163078" x="2741613" y="4892675"/>
          <p14:tracePt t="163084" x="2841625" y="5005388"/>
          <p14:tracePt t="163094" x="2979738" y="5068888"/>
          <p14:tracePt t="163104" x="3154363" y="5118100"/>
          <p14:tracePt t="163108" x="3305175" y="5118100"/>
          <p14:tracePt t="163118" x="3467100" y="5118100"/>
          <p14:tracePt t="163124" x="3592513" y="5043488"/>
          <p14:tracePt t="163134" x="3730625" y="4856163"/>
          <p14:tracePt t="163144" x="3856038" y="4656138"/>
          <p14:tracePt t="163148" x="3905250" y="4392613"/>
          <p14:tracePt t="163160" x="3943350" y="4217988"/>
          <p14:tracePt t="163164" x="3943350" y="4054475"/>
          <p14:tracePt t="163174" x="3943350" y="3941763"/>
          <p14:tracePt t="163184" x="3943350" y="3867150"/>
          <p14:tracePt t="163191" x="3917950" y="3829050"/>
          <p14:tracePt t="163200" x="3879850" y="3779838"/>
          <p14:tracePt t="163204" x="3856038" y="3767138"/>
          <p14:tracePt t="163214" x="3817938" y="3741738"/>
          <p14:tracePt t="163224" x="3717925" y="3703638"/>
          <p14:tracePt t="163230" x="3592513" y="3703638"/>
          <p14:tracePt t="163241" x="3392488" y="3703638"/>
          <p14:tracePt t="163244" x="3141663" y="3703638"/>
          <p14:tracePt t="163254" x="2879725" y="3767138"/>
          <p14:tracePt t="163266" x="2690813" y="3916363"/>
          <p14:tracePt t="163270" x="2478088" y="4192588"/>
          <p14:tracePt t="163280" x="2316163" y="4454525"/>
          <p14:tracePt t="163286" x="2265363" y="4730750"/>
          <p14:tracePt t="163296" x="2216150" y="5018088"/>
          <p14:tracePt t="163307" x="2216150" y="5181600"/>
          <p14:tracePt t="163310" x="2216150" y="5356225"/>
          <p14:tracePt t="163320" x="2252663" y="5468938"/>
          <p14:tracePt t="163326" x="2328863" y="5568950"/>
          <p14:tracePt t="163336" x="2428875" y="5607050"/>
          <p14:tracePt t="163346" x="2578100" y="5607050"/>
          <p14:tracePt t="163352" x="2778125" y="5607050"/>
          <p14:tracePt t="163360" x="3067050" y="5481638"/>
          <p14:tracePt t="163366" x="3317875" y="5243513"/>
          <p14:tracePt t="163377" x="3554413" y="4930775"/>
          <p14:tracePt t="163386" x="3717925" y="4605338"/>
          <p14:tracePt t="163392" x="3856038" y="4254500"/>
          <p14:tracePt t="163402" x="3867150" y="4041775"/>
          <p14:tracePt t="163407" x="3867150" y="3892550"/>
          <p14:tracePt t="163416" x="3867150" y="3792538"/>
          <p14:tracePt t="163426" x="3830638" y="3703638"/>
          <p14:tracePt t="163432" x="3730625" y="3629025"/>
          <p14:tracePt t="163442" x="3530600" y="3590925"/>
          <p14:tracePt t="163446" x="3354388" y="3579813"/>
          <p14:tracePt t="163457" x="3103563" y="3579813"/>
          <p14:tracePt t="163466" x="2790825" y="3654425"/>
          <p14:tracePt t="163473" x="2428875" y="3829050"/>
          <p14:tracePt t="163482" x="2127250" y="4005263"/>
          <p14:tracePt t="163486" x="1952625" y="4154488"/>
          <p14:tracePt t="163496" x="1814513" y="4305300"/>
          <p14:tracePt t="163507" x="1739900" y="4418013"/>
          <p14:tracePt t="163512" x="1701800" y="4518025"/>
          <p14:tracePt t="163523" x="1701800" y="4554538"/>
          <p14:tracePt t="163528" x="1701800" y="4592638"/>
          <p14:tracePt t="163539" x="1701800" y="4605338"/>
          <p14:tracePt t="163548" x="1701800" y="4618038"/>
          <p14:tracePt t="163552" x="1739900" y="4618038"/>
          <p14:tracePt t="163562" x="1852613" y="4618038"/>
          <p14:tracePt t="163568" x="1952625" y="4618038"/>
          <p14:tracePt t="163578" x="2078038" y="4579938"/>
          <p14:tracePt t="163589" x="2228850" y="4430713"/>
          <p14:tracePt t="163592" x="2365375" y="4305300"/>
          <p14:tracePt t="163604" x="2452688" y="4205288"/>
          <p14:tracePt t="163608" x="2516188" y="4079875"/>
          <p14:tracePt t="163619" x="2528888" y="4005263"/>
          <p14:tracePt t="163628" x="2528888" y="3954463"/>
          <p14:tracePt t="163634" x="2528888" y="3916363"/>
          <p14:tracePt t="163644" x="2528888" y="3892550"/>
          <p14:tracePt t="163648" x="2503488" y="3879850"/>
          <p14:tracePt t="163658" x="2478088" y="3841750"/>
          <p14:tracePt t="163669" x="2452688" y="3841750"/>
          <p14:tracePt t="163674" x="2390775" y="3816350"/>
          <p14:tracePt t="163685" x="2316163" y="3816350"/>
          <p14:tracePt t="163689" x="2228850" y="3829050"/>
          <p14:tracePt t="163700" x="2165350" y="3892550"/>
          <p14:tracePt t="163710" x="2078038" y="4005263"/>
          <p14:tracePt t="163714" x="2052638" y="4129088"/>
          <p14:tracePt t="163724" x="2003425" y="4241800"/>
          <p14:tracePt t="163730" x="2003425" y="4379913"/>
          <p14:tracePt t="163740" x="2003425" y="4518025"/>
          <p14:tracePt t="163751" x="2003425" y="4630738"/>
          <p14:tracePt t="163754" x="2003425" y="4692650"/>
          <p14:tracePt t="163764" x="2003425" y="4730750"/>
          <p14:tracePt t="163770" x="2027238" y="4756150"/>
          <p14:tracePt t="163780" x="2039938" y="4756150"/>
          <p14:tracePt t="163790" x="2065338" y="4768850"/>
          <p14:tracePt t="163794" x="2103438" y="4768850"/>
          <p14:tracePt t="163805" x="2165350" y="4768850"/>
          <p14:tracePt t="163810" x="2216150" y="4768850"/>
          <p14:tracePt t="163821" x="2290763" y="4730750"/>
          <p14:tracePt t="163830" x="2390775" y="4656138"/>
          <p14:tracePt t="163834" x="2441575" y="4579938"/>
          <p14:tracePt t="163844" x="2503488" y="4479925"/>
          <p14:tracePt t="163850" x="2516188" y="4418013"/>
          <p14:tracePt t="163860" x="2541588" y="4379913"/>
          <p14:tracePt t="163870" x="2541588" y="4367213"/>
          <p14:tracePt t="163886" x="2541588" y="4354513"/>
          <p14:tracePt t="163901" x="2528888" y="4341813"/>
          <p14:tracePt t="163910" x="2452688" y="4341813"/>
          <p14:tracePt t="163916" x="2352675" y="4341813"/>
          <p14:tracePt t="163926" x="2239963" y="4341813"/>
          <p14:tracePt t="163930" x="2127250" y="4341813"/>
          <p14:tracePt t="163942" x="2052638" y="4341813"/>
          <p14:tracePt t="163958" x="2014538" y="4341813"/>
          <p14:tracePt t="164016" x="2014538" y="4330700"/>
          <p14:tracePt t="164023" x="2039938" y="4292600"/>
          <p14:tracePt t="164032" x="2078038" y="4279900"/>
          <p14:tracePt t="164042" x="2152650" y="4254500"/>
          <p14:tracePt t="164046" x="2239963" y="4254500"/>
          <p14:tracePt t="164058" x="2352675" y="4254500"/>
          <p14:tracePt t="164062" x="2503488" y="4254500"/>
          <p14:tracePt t="164073" x="2628900" y="4330700"/>
          <p14:tracePt t="164082" x="2690813" y="4392613"/>
          <p14:tracePt t="164089" x="2716213" y="4418013"/>
          <p14:tracePt t="164098" x="2741613" y="4454525"/>
          <p14:tracePt t="164102" x="2741613" y="4518025"/>
          <p14:tracePt t="164112" x="2741613" y="4579938"/>
          <p14:tracePt t="164123" x="2741613" y="4643438"/>
          <p14:tracePt t="164128" x="2741613" y="4692650"/>
          <p14:tracePt t="164139" x="2678113" y="4743450"/>
          <p14:tracePt t="164142" x="2603500" y="4818063"/>
          <p14:tracePt t="164155" x="2490788" y="4856163"/>
          <p14:tracePt t="164162" x="2378075" y="4879975"/>
          <p14:tracePt t="164168" x="2290763" y="4879975"/>
          <p14:tracePt t="164179" x="2178050" y="4879975"/>
          <p14:tracePt t="164184" x="2127250" y="4879975"/>
          <p14:tracePt t="164194" x="2103438" y="4856163"/>
          <p14:tracePt t="164205" x="2078038" y="4830763"/>
          <p14:tracePt t="164209" x="2078038" y="4805363"/>
          <p14:tracePt t="164219" x="2078038" y="4756150"/>
          <p14:tracePt t="164224" x="2052638" y="4656138"/>
          <p14:tracePt t="164234" x="2052638" y="4518025"/>
          <p14:tracePt t="164244" x="2052638" y="4367213"/>
          <p14:tracePt t="164248" x="2052638" y="4217988"/>
          <p14:tracePt t="164258" x="2127250" y="4092575"/>
          <p14:tracePt t="164264" x="2203450" y="3992563"/>
          <p14:tracePt t="164274" x="2303463" y="3905250"/>
          <p14:tracePt t="164284" x="2441575" y="3841750"/>
          <p14:tracePt t="164289" x="2603500" y="3816350"/>
          <p14:tracePt t="164298" x="2828925" y="3816350"/>
          <p14:tracePt t="164305" x="3141663" y="3816350"/>
          <p14:tracePt t="164314" x="3467100" y="3941763"/>
          <p14:tracePt t="164324" x="3879850" y="4092575"/>
          <p14:tracePt t="164330" x="4105275" y="4217988"/>
          <p14:tracePt t="164341" x="4181475" y="4279900"/>
          <p14:tracePt t="164344" x="4205288" y="4318000"/>
          <p14:tracePt t="164354" x="4205288" y="4367213"/>
          <p14:tracePt t="164364" x="4205288" y="4405313"/>
          <p14:tracePt t="164371" x="4181475" y="4492625"/>
          <p14:tracePt t="164380" x="4068763" y="4618038"/>
          <p14:tracePt t="164384" x="3892550" y="4679950"/>
          <p14:tracePt t="164396" x="3743325" y="4705350"/>
          <p14:tracePt t="164407" x="3541713" y="4705350"/>
          <p14:tracePt t="164410" x="3392488" y="4705350"/>
          <p14:tracePt t="164420" x="3279775" y="4705350"/>
          <p14:tracePt t="164426" x="3167063" y="4667250"/>
          <p14:tracePt t="164437" x="3092450" y="4618038"/>
          <p14:tracePt t="164446" x="3067050" y="4592638"/>
          <p14:tracePt t="164450" x="3041650" y="4567238"/>
          <p14:tracePt t="164460" x="3016250" y="4518025"/>
          <p14:tracePt t="164466" x="3016250" y="4467225"/>
          <p14:tracePt t="164476" x="3016250" y="4367213"/>
          <p14:tracePt t="164486" x="3016250" y="4254500"/>
          <p14:tracePt t="164490" x="3016250" y="4141788"/>
          <p14:tracePt t="164500" x="3016250" y="4105275"/>
          <p14:tracePt t="164506" x="3041650" y="4041775"/>
          <p14:tracePt t="164516" x="3103563" y="3979863"/>
          <p14:tracePt t="164526" x="3141663" y="3967163"/>
          <p14:tracePt t="164530" x="3205163" y="3967163"/>
          <p14:tracePt t="164540" x="3305175" y="3967163"/>
          <p14:tracePt t="164546" x="3429000" y="3967163"/>
          <p14:tracePt t="164556" x="3567113" y="4005263"/>
          <p14:tracePt t="164566" x="3667125" y="4092575"/>
          <p14:tracePt t="164573" x="3756025" y="4192588"/>
          <p14:tracePt t="164582" x="3792538" y="4267200"/>
          <p14:tracePt t="164587" x="3805238" y="4330700"/>
          <p14:tracePt t="164596" x="3805238" y="4367213"/>
          <p14:tracePt t="164606" x="3805238" y="4430713"/>
          <p14:tracePt t="164612" x="3805238" y="4479925"/>
          <p14:tracePt t="164623" x="3767138" y="4543425"/>
          <p14:tracePt t="164626" x="3654425" y="4579938"/>
          <p14:tracePt t="164636" x="3517900" y="4630738"/>
          <p14:tracePt t="164648" x="3367088" y="4656138"/>
          <p14:tracePt t="164652" x="3216275" y="4656138"/>
          <p14:tracePt t="164662" x="3079750" y="4656138"/>
          <p14:tracePt t="164668" x="3016250" y="4656138"/>
          <p14:tracePt t="164678" x="2941638" y="4656138"/>
          <p14:tracePt t="164689" x="2916238" y="4630738"/>
          <p14:tracePt t="164709" x="2903538" y="4605338"/>
          <p14:tracePt t="164718" x="2903538" y="4543425"/>
          <p14:tracePt t="164728" x="2903538" y="4430713"/>
          <p14:tracePt t="164732" x="2903538" y="4379913"/>
          <p14:tracePt t="164744" x="2916238" y="4279900"/>
          <p14:tracePt t="164749" x="2954338" y="4217988"/>
          <p14:tracePt t="164758" x="2992438" y="4141788"/>
          <p14:tracePt t="164768" x="3016250" y="4117975"/>
          <p14:tracePt t="164775" x="3054350" y="4067175"/>
          <p14:tracePt t="164785" x="3067050" y="4054475"/>
          <p14:tracePt t="164789" x="3116263" y="4029075"/>
          <p14:tracePt t="164809" x="3128963" y="4029075"/>
          <p14:tracePt t="168798" x="3141663" y="4029075"/>
          <p14:tracePt t="168808" x="3192463" y="4029075"/>
          <p14:tracePt t="168818" x="3241675" y="4017963"/>
          <p14:tracePt t="168824" x="3317875" y="4017963"/>
          <p14:tracePt t="168835" x="3328988" y="3992563"/>
          <p14:tracePt t="168838" x="3354388" y="3992563"/>
          <p14:tracePt t="168848" x="3367088" y="3992563"/>
          <p14:tracePt t="168858" x="3379788" y="3992563"/>
          <p14:tracePt t="168888" x="3392488" y="3992563"/>
          <p14:tracePt t="168898" x="3429000" y="3992563"/>
          <p14:tracePt t="168910" x="3492500" y="3992563"/>
          <p14:tracePt t="168914" x="3579813" y="3992563"/>
          <p14:tracePt t="168924" x="3630613" y="3992563"/>
          <p14:tracePt t="168930" x="3654425" y="3992563"/>
          <p14:tracePt t="169192" x="3654425" y="3967163"/>
          <p14:tracePt t="169196" x="3667125" y="3941763"/>
          <p14:tracePt t="169368" x="3679825" y="3941763"/>
          <p14:tracePt t="169378" x="3679825" y="3954463"/>
          <p14:tracePt t="169384" x="3643313" y="4041775"/>
          <p14:tracePt t="169394" x="3605213" y="4141788"/>
          <p14:tracePt t="169398" x="3592513" y="4230688"/>
          <p14:tracePt t="169408" x="3554413" y="4354513"/>
          <p14:tracePt t="169418" x="3530600" y="4418013"/>
          <p14:tracePt t="169424" x="3517900" y="4492625"/>
          <p14:tracePt t="169435" x="3492500" y="4530725"/>
          <p14:tracePt t="169438" x="3492500" y="4579938"/>
          <p14:tracePt t="169448" x="3479800" y="4630738"/>
          <p14:tracePt t="169458" x="3467100" y="4643438"/>
          <p14:tracePt t="169464" x="3454400" y="4705350"/>
          <p14:tracePt t="169474" x="3454400" y="4730750"/>
          <p14:tracePt t="169480" x="3441700" y="4768850"/>
          <p14:tracePt t="169490" x="3429000" y="4779963"/>
          <p14:tracePt t="169501" x="3429000" y="4792663"/>
          <p14:tracePt t="169504" x="3429000" y="4818063"/>
          <p14:tracePt t="169520" x="3429000" y="4830763"/>
          <p14:tracePt t="169530" x="3429000" y="4856163"/>
          <p14:tracePt t="169540" x="3417888" y="4892675"/>
          <p14:tracePt t="169544" x="3417888" y="4930775"/>
          <p14:tracePt t="169554" x="3417888" y="4956175"/>
          <p14:tracePt t="169560" x="3405188" y="5018088"/>
          <p14:tracePt t="169570" x="3405188" y="5043488"/>
          <p14:tracePt t="169580" x="3379788" y="5092700"/>
          <p14:tracePt t="169585" x="3367088" y="5168900"/>
          <p14:tracePt t="169594" x="3341688" y="5205413"/>
          <p14:tracePt t="169601" x="3341688" y="5268913"/>
          <p14:tracePt t="169610" x="3317875" y="5281613"/>
          <p14:tracePt t="169620" x="3305175" y="5294313"/>
          <p14:tracePt t="169626" x="3305175" y="5318125"/>
          <p14:tracePt t="169636" x="3292475" y="5330825"/>
          <p14:tracePt t="169640" x="3292475" y="5343525"/>
          <p14:tracePt t="169651" x="3279775" y="5343525"/>
          <p14:tracePt t="169660" x="3279775" y="5381625"/>
          <p14:tracePt t="190779" x="3267075" y="5381625"/>
          <p14:tracePt t="190798" x="3254375" y="5381625"/>
          <p14:tracePt t="190804" x="3241675" y="5381625"/>
          <p14:tracePt t="190814" x="3216275" y="5381625"/>
          <p14:tracePt t="190824" x="3192463" y="5343525"/>
          <p14:tracePt t="190828" x="3103563" y="5256213"/>
          <p14:tracePt t="190840" x="3016250" y="5181600"/>
          <p14:tracePt t="190844" x="2941638" y="5056188"/>
          <p14:tracePt t="190854" x="2854325" y="4930775"/>
          <p14:tracePt t="190865" x="2767013" y="4743450"/>
          <p14:tracePt t="190870" x="2690813" y="4592638"/>
          <p14:tracePt t="190881" x="2641600" y="4443413"/>
          <p14:tracePt t="190884" x="2603500" y="4279900"/>
          <p14:tracePt t="190894" x="2554288" y="4167188"/>
          <p14:tracePt t="190904" x="2516188" y="4041775"/>
          <p14:tracePt t="190910" x="2490788" y="3941763"/>
          <p14:tracePt t="190920" x="2465388" y="3829050"/>
          <p14:tracePt t="190924" x="2441575" y="3729038"/>
          <p14:tracePt t="190934" x="2403475" y="3641725"/>
          <p14:tracePt t="190945" x="2365375" y="3567113"/>
          <p14:tracePt t="190950" x="2328863" y="3503613"/>
          <p14:tracePt t="190965" x="2303463" y="3479800"/>
          <p14:tracePt t="190966" x="2290763" y="3479800"/>
          <p14:tracePt t="190977" x="2290763" y="3467100"/>
          <p14:tracePt t="191156" x="2278063" y="3454400"/>
          <p14:tracePt t="191172" x="2265363" y="3416300"/>
          <p14:tracePt t="191182" x="2239963" y="3403600"/>
          <p14:tracePt t="191212" x="2239963" y="3390900"/>
          <p14:tracePt t="191238" x="2239963" y="3354388"/>
          <p14:tracePt t="191248" x="2239963" y="3328988"/>
          <p14:tracePt t="191252" x="2228850" y="3278188"/>
          <p14:tracePt t="191262" x="2190750" y="3228975"/>
          <p14:tracePt t="191772" x="2216150" y="3228975"/>
          <p14:tracePt t="191778" x="2216150" y="3241675"/>
          <p14:tracePt t="191788" x="2239963" y="3254375"/>
          <p14:tracePt t="191792" x="2252663" y="3254375"/>
          <p14:tracePt t="191812" x="2265363" y="3254375"/>
          <p14:tracePt t="191898" x="2265363" y="3278188"/>
          <p14:tracePt t="191908" x="2303463" y="3354388"/>
          <p14:tracePt t="191914" x="2428875" y="3479800"/>
          <p14:tracePt t="191924" x="2616200" y="3641725"/>
          <p14:tracePt t="191929" x="2741613" y="3741738"/>
          <p14:tracePt t="191938" x="2916238" y="3879850"/>
          <p14:tracePt t="191964" x="3128963" y="4067175"/>
          <p14:tracePt t="191972" x="3141663" y="4067175"/>
          <p14:tracePt t="191979" x="3141663" y="4079875"/>
          <p14:tracePt t="192038" x="3141663" y="4041775"/>
          <p14:tracePt t="192044" x="3141663" y="3941763"/>
          <p14:tracePt t="192054" x="3141663" y="3841750"/>
          <p14:tracePt t="192064" x="3141663" y="3741738"/>
          <p14:tracePt t="192068" x="3141663" y="3692525"/>
          <p14:tracePt t="192079" x="3128963" y="3629025"/>
          <p14:tracePt t="192084" x="3116263" y="3616325"/>
          <p14:tracePt t="192104" x="3116263" y="3603625"/>
          <p14:tracePt t="192154" x="3092450" y="3729038"/>
          <p14:tracePt t="192164" x="3041650" y="3967163"/>
          <p14:tracePt t="192170" x="2992438" y="4292600"/>
          <p14:tracePt t="192180" x="2916238" y="4605338"/>
          <p14:tracePt t="192190" x="2803525" y="4943475"/>
          <p14:tracePt t="192195" x="2767013" y="5105400"/>
          <p14:tracePt t="192204" x="2728913" y="5268913"/>
          <p14:tracePt t="192210" x="2728913" y="5318125"/>
          <p14:tracePt t="192220" x="2728913" y="5330825"/>
          <p14:tracePt t="192256" x="2728913" y="5343525"/>
          <p14:tracePt t="192266" x="2778125" y="5294313"/>
          <p14:tracePt t="192276" x="2879725" y="5118100"/>
          <p14:tracePt t="192280" x="2992438" y="4856163"/>
          <p14:tracePt t="192290" x="3092450" y="4518025"/>
          <p14:tracePt t="192297" x="3154363" y="4192588"/>
          <p14:tracePt t="192306" x="3205163" y="3892550"/>
          <p14:tracePt t="192316" x="3216275" y="3641725"/>
          <p14:tracePt t="192320" x="3216275" y="3490913"/>
          <p14:tracePt t="192330" x="3216275" y="3429000"/>
          <p14:tracePt t="192336" x="3216275" y="3416300"/>
          <p14:tracePt t="192382" x="3192463" y="3490913"/>
          <p14:tracePt t="192386" x="3079750" y="3654425"/>
          <p14:tracePt t="192396" x="3016250" y="3792538"/>
          <p14:tracePt t="192402" x="2890838" y="4017963"/>
          <p14:tracePt t="192413" x="2816225" y="4241800"/>
          <p14:tracePt t="192422" x="2767013" y="4443413"/>
          <p14:tracePt t="192426" x="2728913" y="4605338"/>
          <p14:tracePt t="192436" x="2728913" y="4718050"/>
          <p14:tracePt t="192442" x="2703513" y="4779963"/>
          <p14:tracePt t="192452" x="2703513" y="4792663"/>
          <p14:tracePt t="192463" x="2703513" y="4805363"/>
          <p14:tracePt t="192479" x="2716213" y="4818063"/>
          <p14:tracePt t="192482" x="2778125" y="4818063"/>
          <p14:tracePt t="192492" x="2879725" y="4667250"/>
          <p14:tracePt t="192502" x="2967038" y="4530725"/>
          <p14:tracePt t="192508" x="3092450" y="4341813"/>
          <p14:tracePt t="192518" x="3154363" y="4167188"/>
          <p14:tracePt t="192522" x="3192463" y="3992563"/>
          <p14:tracePt t="192532" x="3241675" y="3803650"/>
          <p14:tracePt t="192542" x="3241675" y="3667125"/>
          <p14:tracePt t="192548" x="3241675" y="3590925"/>
          <p14:tracePt t="192558" x="3241675" y="3567113"/>
          <p14:tracePt t="192584" x="3228975" y="3567113"/>
          <p14:tracePt t="192588" x="3192463" y="3567113"/>
          <p14:tracePt t="192598" x="3154363" y="3567113"/>
          <p14:tracePt t="192608" x="3079750" y="3667125"/>
          <p14:tracePt t="192614" x="3016250" y="3816350"/>
          <p14:tracePt t="192624" x="2979738" y="4017963"/>
          <p14:tracePt t="192629" x="2928938" y="4241800"/>
          <p14:tracePt t="192638" x="2903538" y="4443413"/>
          <p14:tracePt t="192650" x="2903538" y="4679950"/>
          <p14:tracePt t="192654" x="2903538" y="4830763"/>
          <p14:tracePt t="192664" x="2903538" y="4892675"/>
          <p14:tracePt t="192668" x="2903538" y="4930775"/>
          <p14:tracePt t="192704" x="2928938" y="4930775"/>
          <p14:tracePt t="192714" x="2941638" y="4930775"/>
          <p14:tracePt t="192724" x="2979738" y="4918075"/>
          <p14:tracePt t="192730" x="3028950" y="4856163"/>
          <p14:tracePt t="192740" x="3041650" y="4779963"/>
          <p14:tracePt t="192745" x="3067050" y="4743450"/>
          <p14:tracePt t="192791" x="3067050" y="4730750"/>
          <p14:tracePt t="192796" x="3054350" y="4730750"/>
          <p14:tracePt t="192806" x="3003550" y="4730750"/>
          <p14:tracePt t="192810" x="2916238" y="4743450"/>
          <p14:tracePt t="192820" x="2816225" y="4792663"/>
          <p14:tracePt t="192830" x="2741613" y="4830763"/>
          <p14:tracePt t="192836" x="2667000" y="4843463"/>
          <p14:tracePt t="192846" x="2641600" y="4856163"/>
          <p14:tracePt t="192850" x="2628900" y="4868863"/>
          <p14:tracePt t="192912" x="2654300" y="4792663"/>
          <p14:tracePt t="192916" x="2790825" y="4667250"/>
          <p14:tracePt t="192926" x="2979738" y="4530725"/>
          <p14:tracePt t="192936" x="3141663" y="4418013"/>
          <p14:tracePt t="192946" x="3341688" y="4318000"/>
          <p14:tracePt t="192952" x="3630613" y="4279900"/>
          <p14:tracePt t="192956" x="3930650" y="4279900"/>
          <p14:tracePt t="192966" x="4156075" y="4379913"/>
          <p14:tracePt t="192976" x="4230688" y="4454525"/>
          <p14:tracePt t="192982" x="4230688" y="4554538"/>
          <p14:tracePt t="192992" x="4230688" y="4679950"/>
          <p14:tracePt t="192996" x="4156075" y="4843463"/>
          <p14:tracePt t="193006" x="4017963" y="5081588"/>
          <p14:tracePt t="193016" x="3830638" y="5330825"/>
          <p14:tracePt t="193022" x="3692525" y="5481638"/>
          <p14:tracePt t="193032" x="3467100" y="5681663"/>
          <p14:tracePt t="193036" x="3179763" y="5794375"/>
          <p14:tracePt t="193048" x="2992438" y="5868988"/>
          <p14:tracePt t="193058" x="2828925" y="5868988"/>
          <p14:tracePt t="193063" x="2716213" y="5868988"/>
          <p14:tracePt t="193072" x="2628900" y="5843588"/>
          <p14:tracePt t="193079" x="2554288" y="5794375"/>
          <p14:tracePt t="193088" x="2465388" y="5694363"/>
          <p14:tracePt t="193098" x="2365375" y="5456238"/>
          <p14:tracePt t="193102" x="2252663" y="5118100"/>
          <p14:tracePt t="193113" x="2190750" y="4756150"/>
          <p14:tracePt t="193118" x="2152650" y="4430713"/>
          <p14:tracePt t="193129" x="2152650" y="4267200"/>
          <p14:tracePt t="193138" x="2190750" y="4141788"/>
          <p14:tracePt t="193145" x="2316163" y="4017963"/>
          <p14:tracePt t="193154" x="2503488" y="3929063"/>
          <p14:tracePt t="193158" x="2754313" y="3905250"/>
          <p14:tracePt t="193168" x="2992438" y="3905250"/>
          <p14:tracePt t="193179" x="3267075" y="3916363"/>
          <p14:tracePt t="193184" x="3441700" y="3979863"/>
          <p14:tracePt t="193195" x="3505200" y="4017963"/>
          <p14:tracePt t="193200" x="3530600" y="4041775"/>
          <p14:tracePt t="193214" x="3530600" y="4067175"/>
          <p14:tracePt t="193224" x="3517900" y="4154488"/>
          <p14:tracePt t="193234" x="3454400" y="4241800"/>
          <p14:tracePt t="193240" x="3392488" y="4354513"/>
          <p14:tracePt t="193250" x="3292475" y="4454525"/>
          <p14:tracePt t="193256" x="3205163" y="4530725"/>
          <p14:tracePt t="193266" x="3092450" y="4567238"/>
          <p14:tracePt t="193277" x="2992438" y="4592638"/>
          <p14:tracePt t="193280" x="2879725" y="4592638"/>
          <p14:tracePt t="193290" x="2754313" y="4592638"/>
          <p14:tracePt t="193296" x="2628900" y="4592638"/>
          <p14:tracePt t="193306" x="2503488" y="4543425"/>
          <p14:tracePt t="193316" x="2290763" y="4418013"/>
          <p14:tracePt t="193320" x="2178050" y="4341813"/>
          <p14:tracePt t="193330" x="2127250" y="4292600"/>
          <p14:tracePt t="193336" x="2078038" y="4254500"/>
          <p14:tracePt t="193366" x="2078038" y="4241800"/>
          <p14:tracePt t="193370" x="2078038" y="4230688"/>
          <p14:tracePt t="193380" x="2078038" y="4192588"/>
          <p14:tracePt t="193386" x="2090738" y="4167188"/>
          <p14:tracePt t="193396" x="2127250" y="4154488"/>
          <p14:tracePt t="193406" x="2190750" y="4129088"/>
          <p14:tracePt t="193413" x="2252663" y="4129088"/>
          <p14:tracePt t="193422" x="2328863" y="4129088"/>
          <p14:tracePt t="193426" x="2352675" y="4129088"/>
          <p14:tracePt t="193436" x="2378075" y="4129088"/>
          <p14:tracePt t="193446" x="2390775" y="4129088"/>
          <p14:tracePt t="193463" x="2390775" y="4154488"/>
          <p14:tracePt t="193466" x="2390775" y="4179888"/>
          <p14:tracePt t="193477" x="2403475" y="4217988"/>
          <p14:tracePt t="193488" x="2403475" y="4254500"/>
          <p14:tracePt t="193492" x="2403475" y="4279900"/>
          <p14:tracePt t="193502" x="2403475" y="4305300"/>
          <p14:tracePt t="193508" x="2403475" y="4330700"/>
          <p14:tracePt t="193532" x="2378075" y="4330700"/>
          <p14:tracePt t="193542" x="2352675" y="4318000"/>
          <p14:tracePt t="193548" x="2278063" y="4267200"/>
          <p14:tracePt t="193558" x="2216150" y="4205288"/>
          <p14:tracePt t="193568" x="2190750" y="4167188"/>
          <p14:tracePt t="193572" x="2190750" y="4141788"/>
          <p14:tracePt t="193584" x="2190750" y="4129088"/>
          <p14:tracePt t="193588" x="2190750" y="4117975"/>
          <p14:tracePt t="193598" x="2228850" y="4079875"/>
          <p14:tracePt t="193608" x="2365375" y="4079875"/>
          <p14:tracePt t="193614" x="2565400" y="4079875"/>
          <p14:tracePt t="193624" x="2841625" y="4079875"/>
          <p14:tracePt t="193629" x="3305175" y="4179888"/>
          <p14:tracePt t="193638" x="3730625" y="4379913"/>
          <p14:tracePt t="193648" x="4143375" y="4518025"/>
          <p14:tracePt t="193654" x="4456113" y="4630738"/>
          <p14:tracePt t="193664" x="4619625" y="4705350"/>
          <p14:tracePt t="193668" x="4694238" y="4756150"/>
          <p14:tracePt t="193679" x="4719638" y="4779963"/>
          <p14:tracePt t="193688" x="4732338" y="4792663"/>
          <p14:tracePt t="193704" x="4732338" y="4818063"/>
          <p14:tracePt t="193719" x="4732338" y="4843463"/>
          <p14:tracePt t="193729" x="4719638" y="4868863"/>
          <p14:tracePt t="193735" x="4706938" y="4892675"/>
          <p14:tracePt t="193745" x="4643438" y="4943475"/>
          <p14:tracePt t="193750" x="4594225" y="4968875"/>
          <p14:tracePt t="193760" x="4468813" y="4981575"/>
          <p14:tracePt t="193770" x="4305300" y="4981575"/>
          <p14:tracePt t="193774" x="4130675" y="4981575"/>
          <p14:tracePt t="193784" x="3892550" y="4981575"/>
          <p14:tracePt t="193790" x="3692525" y="4981575"/>
          <p14:tracePt t="193800" x="3505200" y="4981575"/>
          <p14:tracePt t="193810" x="3354388" y="4981575"/>
          <p14:tracePt t="193814" x="3216275" y="4981575"/>
          <p14:tracePt t="193824" x="3128963" y="4981575"/>
          <p14:tracePt t="193830" x="3067050" y="4968875"/>
          <p14:tracePt t="193840" x="3054350" y="4968875"/>
          <p14:tracePt t="193856" x="3041650" y="4968875"/>
          <p14:tracePt t="193877" x="3041650" y="4956175"/>
          <p14:tracePt t="193886" x="3041650" y="4905375"/>
          <p14:tracePt t="193890" x="3041650" y="4805363"/>
          <p14:tracePt t="193900" x="3041650" y="4679950"/>
          <p14:tracePt t="193911" x="3128963" y="4554538"/>
          <p14:tracePt t="193916" x="3216275" y="4454525"/>
          <p14:tracePt t="193927" x="3305175" y="4341813"/>
          <p14:tracePt t="193932" x="3379788" y="4267200"/>
          <p14:tracePt t="193942" x="3441700" y="4217988"/>
          <p14:tracePt t="193952" x="3517900" y="4179888"/>
          <p14:tracePt t="193962" x="3554413" y="4154488"/>
          <p14:tracePt t="193966" x="3567113" y="4154488"/>
          <p14:tracePt t="194002" x="3579813" y="4154488"/>
          <p14:tracePt t="194006" x="3530600" y="4230688"/>
          <p14:tracePt t="194016" x="3354388" y="4341813"/>
          <p14:tracePt t="194022" x="3103563" y="4454525"/>
          <p14:tracePt t="194032" x="2828925" y="4543425"/>
          <p14:tracePt t="194043" x="2628900" y="4592638"/>
          <p14:tracePt t="194048" x="2441575" y="4592638"/>
          <p14:tracePt t="194058" x="2303463" y="4592638"/>
          <p14:tracePt t="194062" x="2178050" y="4592638"/>
          <p14:tracePt t="194072" x="2116138" y="4592638"/>
          <p14:tracePt t="194082" x="2103438" y="4592638"/>
          <p14:tracePt t="194158" x="2103438" y="4579938"/>
          <p14:tracePt t="194168" x="2152650" y="4579938"/>
          <p14:tracePt t="194174" x="2216150" y="4579938"/>
          <p14:tracePt t="194184" x="2316163" y="4579938"/>
          <p14:tracePt t="194188" x="2339975" y="4579938"/>
          <p14:tracePt t="194198" x="2365375" y="4579938"/>
          <p14:tracePt t="194264" x="2378075" y="4579938"/>
          <p14:tracePt t="194497" x="2390775" y="4579938"/>
          <p14:tracePt t="194506" x="2403475" y="4579938"/>
          <p14:tracePt t="194516" x="2428875" y="4579938"/>
          <p14:tracePt t="194536" x="2441575" y="4579938"/>
          <p14:tracePt t="194566" x="2441575" y="4567238"/>
          <p14:tracePt t="194924" x="2465388" y="4554538"/>
          <p14:tracePt t="194934" x="2478088" y="4554538"/>
          <p14:tracePt t="194940" x="2490788" y="4554538"/>
          <p14:tracePt t="195176" x="2516188" y="4554538"/>
          <p14:tracePt t="195282" x="2516188" y="4567238"/>
          <p14:tracePt t="195298" x="2541588" y="4592638"/>
          <p14:tracePt t="195308" x="2628900" y="4643438"/>
          <p14:tracePt t="195312" x="2703513" y="4679950"/>
          <p14:tracePt t="195324" x="2778125" y="4730750"/>
          <p14:tracePt t="195328" x="2803525" y="4756150"/>
          <p14:tracePt t="195338" x="2816225" y="4756150"/>
          <p14:tracePt t="195348" x="2841625" y="4768850"/>
          <p14:tracePt t="196462" x="2854325" y="4743450"/>
          <p14:tracePt t="196472" x="2879725" y="4643438"/>
          <p14:tracePt t="196482" x="2890838" y="4592638"/>
          <p14:tracePt t="196488" x="2903538" y="4579938"/>
          <p14:tracePt t="196624" x="2903538" y="4567238"/>
          <p14:tracePt t="196634" x="2903538" y="4543425"/>
          <p14:tracePt t="196641" x="2903538" y="4505325"/>
          <p14:tracePt t="196650" x="2903538" y="4467225"/>
          <p14:tracePt t="196660" x="2916238" y="4454525"/>
          <p14:tracePt t="196704" x="2916238" y="4443413"/>
          <p14:tracePt t="196720" x="2928938" y="4418013"/>
          <p14:tracePt t="196730" x="2941638" y="4405313"/>
          <p14:tracePt t="196932" x="2941638" y="4392613"/>
          <p14:tracePt t="196938" x="2941638" y="4367213"/>
          <p14:tracePt t="196962" x="2928938" y="4354513"/>
          <p14:tracePt t="196972" x="2916238" y="4341813"/>
          <p14:tracePt t="196978" x="2903538" y="4330700"/>
          <p14:tracePt t="196988" x="2903538" y="4318000"/>
          <p14:tracePt t="197108" x="2903538" y="4305300"/>
          <p14:tracePt t="197118" x="2916238" y="4292600"/>
          <p14:tracePt t="197578" x="2903538" y="4305300"/>
          <p14:tracePt t="197588" x="2867025" y="4330700"/>
          <p14:tracePt t="197598" x="2828925" y="4330700"/>
          <p14:tracePt t="197604" x="2790825" y="4354513"/>
          <p14:tracePt t="197614" x="2767013" y="4354513"/>
          <p14:tracePt t="197618" x="2703513" y="4354513"/>
          <p14:tracePt t="197628" x="2678113" y="4379913"/>
          <p14:tracePt t="197638" x="2641600" y="4392613"/>
          <p14:tracePt t="197644" x="2616200" y="4392613"/>
          <p14:tracePt t="197655" x="2590800" y="4405313"/>
          <p14:tracePt t="197738" x="2578100" y="4418013"/>
          <p14:tracePt t="197751" x="2565400" y="4418013"/>
          <p14:tracePt t="197754" x="2516188" y="4430713"/>
          <p14:tracePt t="197764" x="2503488" y="4443413"/>
          <p14:tracePt t="197775" x="2490788" y="4443413"/>
          <p14:tracePt t="197780" x="2478088" y="4443413"/>
          <p14:tracePt t="197790" x="2478088" y="4454525"/>
          <p14:tracePt t="198530" x="2465388" y="4443413"/>
          <p14:tracePt t="198541" x="2403475" y="4354513"/>
          <p14:tracePt t="198546" x="2378075" y="4279900"/>
          <p14:tracePt t="198557" x="2378075" y="4267200"/>
          <p14:tracePt t="198824" x="2328863" y="4267200"/>
          <p14:tracePt t="198834" x="2303463" y="4292600"/>
          <p14:tracePt t="198839" x="2165350" y="4241800"/>
          <p14:tracePt t="198848" x="2052638" y="4129088"/>
          <p14:tracePt t="198858" x="2039938" y="4117975"/>
          <p14:tracePt t="198864" x="2027238" y="4079875"/>
          <p14:tracePt t="198874" x="2014538" y="4041775"/>
          <p14:tracePt t="198878" x="1990725" y="3992563"/>
          <p14:tracePt t="198889" x="1939925" y="3867150"/>
          <p14:tracePt t="198898" x="1878013" y="3641725"/>
          <p14:tracePt t="198904" x="1778000" y="3341688"/>
          <p14:tracePt t="198914" x="1639888" y="2928938"/>
          <p14:tracePt t="198918" x="1514475" y="2452688"/>
          <p14:tracePt t="198930" x="1352550" y="1978025"/>
          <p14:tracePt t="198940" x="1214438" y="1501775"/>
          <p14:tracePt t="198944" x="1076325" y="1025525"/>
          <p14:tracePt t="198954" x="950913" y="576263"/>
          <p14:tracePt t="198960" x="814388" y="7461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91279"/>
            <a:ext cx="8334102" cy="36575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Program to read from a file using Buffered Reader class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3623" y="1489166"/>
            <a:ext cx="5218413" cy="3461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java. io *;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ReadTest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public static void main(String[]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try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File fl = new File("d:/myfile.txt");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(fl)) 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1489165"/>
            <a:ext cx="3579223" cy="3461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while ((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br.readLine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())!=null)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br.close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fl.close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catch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e)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{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3D5E0-1CAB-34CA-D73A-7C422D62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122"/>
    </mc:Choice>
    <mc:Fallback xmlns="">
      <p:transition spd="slow" advTm="345122"/>
    </mc:Fallback>
  </mc:AlternateContent>
  <p:extLst>
    <p:ext uri="{3A86A75C-4F4B-4683-9AE1-C65F6400EC91}">
      <p14:laserTraceLst xmlns:p14="http://schemas.microsoft.com/office/powerpoint/2010/main">
        <p14:tracePtLst>
          <p14:tracePt t="11614" x="2816225" y="2490788"/>
          <p14:tracePt t="16874" x="2841625" y="2490788"/>
          <p14:tracePt t="16884" x="2867025" y="2478088"/>
          <p14:tracePt t="16894" x="2916238" y="2439988"/>
          <p14:tracePt t="16900" x="2979738" y="2427288"/>
          <p14:tracePt t="16910" x="3028950" y="2403475"/>
          <p14:tracePt t="16914" x="3092450" y="2365375"/>
          <p14:tracePt t="16924" x="3116263" y="2352675"/>
          <p14:tracePt t="16934" x="3167063" y="2327275"/>
          <p14:tracePt t="16940" x="3241675" y="2290763"/>
          <p14:tracePt t="16950" x="3279775" y="2265363"/>
          <p14:tracePt t="16955" x="3305175" y="2252663"/>
          <p14:tracePt t="16972" x="3354388" y="2201863"/>
          <p14:tracePt t="16974" x="3429000" y="2152650"/>
          <p14:tracePt t="16980" x="3479800" y="2127250"/>
          <p14:tracePt t="16990" x="3492500" y="2101850"/>
          <p14:tracePt t="16994" x="3505200" y="2101850"/>
          <p14:tracePt t="17056" x="3505200" y="2089150"/>
          <p14:tracePt t="17082" x="3505200" y="2065338"/>
          <p14:tracePt t="17090" x="3505200" y="2039938"/>
          <p14:tracePt t="17096" x="3505200" y="2014538"/>
          <p14:tracePt t="17106" x="3479800" y="1978025"/>
          <p14:tracePt t="17112" x="3441700" y="1927225"/>
          <p14:tracePt t="17122" x="3367088" y="1889125"/>
          <p14:tracePt t="17132" x="3292475" y="1852613"/>
          <p14:tracePt t="17137" x="3179763" y="1789113"/>
          <p14:tracePt t="17146" x="3092450" y="1752600"/>
          <p14:tracePt t="17152" x="2967038" y="1701800"/>
          <p14:tracePt t="17162" x="2854325" y="1663700"/>
          <p14:tracePt t="17172" x="2728913" y="1652588"/>
          <p14:tracePt t="17176" x="2578100" y="1614488"/>
          <p14:tracePt t="17187" x="2465388" y="1589088"/>
          <p14:tracePt t="17192" x="2378075" y="1589088"/>
          <p14:tracePt t="17202" x="2278063" y="1576388"/>
          <p14:tracePt t="17212" x="2239963" y="1576388"/>
          <p14:tracePt t="17216" x="2216150" y="1563688"/>
          <p14:tracePt t="17310" x="2278063" y="1514475"/>
          <p14:tracePt t="17316" x="2452688" y="1439863"/>
          <p14:tracePt t="17326" x="2754313" y="1363663"/>
          <p14:tracePt t="17332" x="3092450" y="1263650"/>
          <p14:tracePt t="17342" x="3541713" y="1138238"/>
          <p14:tracePt t="17348" x="4081463" y="1001713"/>
          <p14:tracePt t="17358" x="4556125" y="838200"/>
          <p14:tracePt t="17368" x="5032375" y="700088"/>
          <p14:tracePt t="17372" x="5345113" y="600075"/>
          <p14:tracePt t="17382" x="5495925" y="550863"/>
          <p14:tracePt t="17388" x="5545138" y="500063"/>
          <p14:tracePt t="17422" x="5545138" y="487363"/>
          <p14:tracePt t="17428" x="5495925" y="487363"/>
          <p14:tracePt t="17438" x="5307013" y="487363"/>
          <p14:tracePt t="17448" x="4981575" y="487363"/>
          <p14:tracePt t="17454" x="4468813" y="500063"/>
          <p14:tracePt t="17464" x="3843338" y="588963"/>
          <p14:tracePt t="17468" x="3341688" y="663575"/>
          <p14:tracePt t="17478" x="2954338" y="725488"/>
          <p14:tracePt t="17488" x="2578100" y="850900"/>
          <p14:tracePt t="17494" x="2403475" y="889000"/>
          <p14:tracePt t="17504" x="2290763" y="925513"/>
          <p14:tracePt t="17508" x="2252663" y="950913"/>
          <p14:tracePt t="17518" x="2252663" y="963613"/>
          <p14:tracePt t="17570" x="2316163" y="963613"/>
          <p14:tracePt t="17580" x="2403475" y="963613"/>
          <p14:tracePt t="17586" x="2516188" y="963613"/>
          <p14:tracePt t="17596" x="2678113" y="989013"/>
          <p14:tracePt t="17606" x="2854325" y="1001713"/>
          <p14:tracePt t="17610" x="2992438" y="1025525"/>
          <p14:tracePt t="17621" x="3041650" y="1025525"/>
          <p14:tracePt t="17626" x="3067050" y="1025525"/>
          <p14:tracePt t="17672" x="3067050" y="1038225"/>
          <p14:tracePt t="17676" x="3041650" y="1050925"/>
          <p14:tracePt t="17686" x="2916238" y="1089025"/>
          <p14:tracePt t="17692" x="2778125" y="1138238"/>
          <p14:tracePt t="17703" x="2603500" y="1176338"/>
          <p14:tracePt t="17712" x="2465388" y="1227138"/>
          <p14:tracePt t="17716" x="2378075" y="1250950"/>
          <p14:tracePt t="17726" x="2328863" y="1289050"/>
          <p14:tracePt t="17732" x="2316163" y="1301750"/>
          <p14:tracePt t="17756" x="2316163" y="1314450"/>
          <p14:tracePt t="17766" x="2316163" y="1363663"/>
          <p14:tracePt t="17772" x="2316163" y="1463675"/>
          <p14:tracePt t="17782" x="2352675" y="1576388"/>
          <p14:tracePt t="17792" x="2452688" y="1739900"/>
          <p14:tracePt t="17796" x="2641600" y="1889125"/>
          <p14:tracePt t="17808" x="2803525" y="1989138"/>
          <p14:tracePt t="17812" x="2916238" y="2065338"/>
          <p14:tracePt t="17822" x="3067050" y="2114550"/>
          <p14:tracePt t="17832" x="3267075" y="2165350"/>
          <p14:tracePt t="17838" x="3379788" y="2201863"/>
          <p14:tracePt t="17848" x="3405188" y="2201863"/>
          <p14:tracePt t="17853" x="3417888" y="2201863"/>
          <p14:tracePt t="17898" x="3417888" y="2214563"/>
          <p14:tracePt t="17908" x="3367088" y="2252663"/>
          <p14:tracePt t="17912" x="3254375" y="2303463"/>
          <p14:tracePt t="17922" x="3079750" y="2378075"/>
          <p14:tracePt t="17934" x="2941638" y="2414588"/>
          <p14:tracePt t="17938" x="2790825" y="2465388"/>
          <p14:tracePt t="17948" x="2667000" y="2503488"/>
          <p14:tracePt t="17971" x="2465388" y="2516188"/>
          <p14:tracePt t="17974" x="2365375" y="2540000"/>
          <p14:tracePt t="17978" x="2328863" y="2540000"/>
          <p14:tracePt t="17988" x="2316163" y="2540000"/>
          <p14:tracePt t="18004" x="2303463" y="2540000"/>
          <p14:tracePt t="18014" x="2290763" y="2490788"/>
          <p14:tracePt t="18021" x="2290763" y="2378075"/>
          <p14:tracePt t="18030" x="2290763" y="2239963"/>
          <p14:tracePt t="18034" x="2290763" y="2089150"/>
          <p14:tracePt t="18044" x="2390775" y="2001838"/>
          <p14:tracePt t="18054" x="2528888" y="1927225"/>
          <p14:tracePt t="18060" x="2716213" y="1914525"/>
          <p14:tracePt t="18071" x="3016250" y="1914525"/>
          <p14:tracePt t="18078" x="3530600" y="2089150"/>
          <p14:tracePt t="18084" x="3968750" y="2365375"/>
          <p14:tracePt t="18094" x="4294188" y="2665413"/>
          <p14:tracePt t="18098" x="4494213" y="2952750"/>
          <p14:tracePt t="18108" x="4543425" y="3128963"/>
          <p14:tracePt t="18118" x="4543425" y="3254375"/>
          <p14:tracePt t="18124" x="4543425" y="3429000"/>
          <p14:tracePt t="18134" x="4506913" y="3541713"/>
          <p14:tracePt t="18140" x="4406900" y="3667125"/>
          <p14:tracePt t="18150" x="4281488" y="3792538"/>
          <p14:tracePt t="18160" x="4130675" y="3879850"/>
          <p14:tracePt t="18164" x="3905250" y="3905250"/>
          <p14:tracePt t="18174" x="3567113" y="3905250"/>
          <p14:tracePt t="18180" x="3292475" y="3905250"/>
          <p14:tracePt t="18190" x="2890838" y="3803650"/>
          <p14:tracePt t="18200" x="2641600" y="3692525"/>
          <p14:tracePt t="18204" x="2478088" y="3603625"/>
          <p14:tracePt t="18214" x="2365375" y="3541713"/>
          <p14:tracePt t="18221" x="2290763" y="3479800"/>
          <p14:tracePt t="18230" x="2139950" y="3278188"/>
          <p14:tracePt t="18240" x="2065338" y="3065463"/>
          <p14:tracePt t="18244" x="2052638" y="2903538"/>
          <p14:tracePt t="18256" x="2052638" y="2803525"/>
          <p14:tracePt t="18260" x="2090738" y="2716213"/>
          <p14:tracePt t="18270" x="2316163" y="2627313"/>
          <p14:tracePt t="18280" x="2754313" y="2616200"/>
          <p14:tracePt t="18286" x="3667125" y="2840038"/>
          <p14:tracePt t="18296" x="4494213" y="3178175"/>
          <p14:tracePt t="18300" x="5157788" y="3567113"/>
          <p14:tracePt t="18310" x="5419725" y="3779838"/>
          <p14:tracePt t="18320" x="5470525" y="3841750"/>
          <p14:tracePt t="18326" x="5470525" y="3867150"/>
          <p14:tracePt t="18337" x="5457825" y="3916363"/>
          <p14:tracePt t="18340" x="5383213" y="4017963"/>
          <p14:tracePt t="18350" x="5281613" y="4117975"/>
          <p14:tracePt t="18360" x="5119688" y="4205288"/>
          <p14:tracePt t="18366" x="4868863" y="4217988"/>
          <p14:tracePt t="18376" x="4530725" y="4217988"/>
          <p14:tracePt t="18380" x="4294188" y="4217988"/>
          <p14:tracePt t="18392" x="4130675" y="4217988"/>
          <p14:tracePt t="18402" x="4056063" y="4205288"/>
          <p14:tracePt t="18406" x="4043363" y="4192588"/>
          <p14:tracePt t="18416" x="4030663" y="4167188"/>
          <p14:tracePt t="18422" x="4017963" y="4105275"/>
          <p14:tracePt t="18432" x="4017963" y="3992563"/>
          <p14:tracePt t="18442" x="4017963" y="3854450"/>
          <p14:tracePt t="18446" x="4030663" y="3741738"/>
          <p14:tracePt t="18456" x="4181475" y="3603625"/>
          <p14:tracePt t="18462" x="4518025" y="3390900"/>
          <p14:tracePt t="18472" x="4868863" y="3228975"/>
          <p14:tracePt t="18482" x="5583238" y="3078163"/>
          <p14:tracePt t="18488" x="6134100" y="3003550"/>
          <p14:tracePt t="18498" x="6596063" y="2941638"/>
          <p14:tracePt t="18503" x="6897688" y="2878138"/>
          <p14:tracePt t="18512" x="7021513" y="2865438"/>
          <p14:tracePt t="18522" x="7034213" y="2865438"/>
          <p14:tracePt t="18608" x="7034213" y="2852738"/>
          <p14:tracePt t="18618" x="7021513" y="2852738"/>
          <p14:tracePt t="18624" x="6985000" y="2840038"/>
          <p14:tracePt t="18635" x="6897688" y="2816225"/>
          <p14:tracePt t="18644" x="6846888" y="2778125"/>
          <p14:tracePt t="18648" x="6734175" y="2752725"/>
          <p14:tracePt t="18658" x="6608763" y="2740025"/>
          <p14:tracePt t="18664" x="6496050" y="2740025"/>
          <p14:tracePt t="18674" x="6321425" y="2728913"/>
          <p14:tracePt t="18684" x="6134100" y="2716213"/>
          <p14:tracePt t="18690" x="5932488" y="2716213"/>
          <p14:tracePt t="18700" x="5783263" y="2716213"/>
          <p14:tracePt t="18704" x="5545138" y="2728913"/>
          <p14:tracePt t="18714" x="5407025" y="2778125"/>
          <p14:tracePt t="18724" x="5281613" y="2840038"/>
          <p14:tracePt t="18730" x="5207000" y="2878138"/>
          <p14:tracePt t="18740" x="5170488" y="2903538"/>
          <p14:tracePt t="18744" x="5157788" y="2928938"/>
          <p14:tracePt t="18764" x="5157788" y="2941638"/>
          <p14:tracePt t="18770" x="5157788" y="2952750"/>
          <p14:tracePt t="18780" x="5157788" y="2990850"/>
          <p14:tracePt t="18784" x="5232400" y="3065463"/>
          <p14:tracePt t="18794" x="5281613" y="3128963"/>
          <p14:tracePt t="18804" x="5345113" y="3190875"/>
          <p14:tracePt t="18810" x="5419725" y="3241675"/>
          <p14:tracePt t="18820" x="5457825" y="3241675"/>
          <p14:tracePt t="18824" x="5507038" y="3267075"/>
          <p14:tracePt t="18834" x="5532438" y="3267075"/>
          <p14:tracePt t="18844" x="5570538" y="3267075"/>
          <p14:tracePt t="18850" x="5583238" y="3267075"/>
          <p14:tracePt t="18920" x="5583238" y="3254375"/>
          <p14:tracePt t="18930" x="5583238" y="3241675"/>
          <p14:tracePt t="18936" x="5583238" y="3228975"/>
          <p14:tracePt t="18946" x="5583238" y="3216275"/>
          <p14:tracePt t="18950" x="5583238" y="3203575"/>
          <p14:tracePt t="18970" x="5570538" y="3178175"/>
          <p14:tracePt t="18976" x="5557838" y="3178175"/>
          <p14:tracePt t="18992" x="5545138" y="3178175"/>
          <p14:tracePt t="19002" x="5507038" y="3154363"/>
          <p14:tracePt t="19012" x="5495925" y="3154363"/>
          <p14:tracePt t="19016" x="5445125" y="3116263"/>
          <p14:tracePt t="19026" x="5383213" y="3103563"/>
          <p14:tracePt t="19032" x="5345113" y="3090863"/>
          <p14:tracePt t="19042" x="5307013" y="3090863"/>
          <p14:tracePt t="19052" x="5245100" y="3078163"/>
          <p14:tracePt t="19056" x="5145088" y="3065463"/>
          <p14:tracePt t="19069" x="4981575" y="3016250"/>
          <p14:tracePt t="19072" x="4806950" y="3016250"/>
          <p14:tracePt t="19082" x="4581525" y="3016250"/>
          <p14:tracePt t="19092" x="4330700" y="3003550"/>
          <p14:tracePt t="19098" x="4192588" y="2978150"/>
          <p14:tracePt t="19108" x="4017963" y="2928938"/>
          <p14:tracePt t="19112" x="3892550" y="2928938"/>
          <p14:tracePt t="19122" x="3743325" y="2903538"/>
          <p14:tracePt t="19132" x="3617913" y="2890838"/>
          <p14:tracePt t="19138" x="3554413" y="2890838"/>
          <p14:tracePt t="19148" x="3479800" y="2890838"/>
          <p14:tracePt t="19154" x="3367088" y="2890838"/>
          <p14:tracePt t="19164" x="3267075" y="2890838"/>
          <p14:tracePt t="19174" x="3228975" y="2890838"/>
          <p14:tracePt t="19178" x="3205163" y="2878138"/>
          <p14:tracePt t="19748" x="3192463" y="2890838"/>
          <p14:tracePt t="19758" x="3179763" y="2890838"/>
          <p14:tracePt t="19764" x="3167063" y="2903538"/>
          <p14:tracePt t="19774" x="3128963" y="2941638"/>
          <p14:tracePt t="19784" x="3092450" y="2990850"/>
          <p14:tracePt t="19788" x="3067050" y="3028950"/>
          <p14:tracePt t="19804" x="3067050" y="3041650"/>
          <p14:tracePt t="19954" x="3054350" y="3054350"/>
          <p14:tracePt t="19970" x="3041650" y="3054350"/>
          <p14:tracePt t="19980" x="3016250" y="3054350"/>
          <p14:tracePt t="19986" x="2903538" y="3054350"/>
          <p14:tracePt t="19996" x="2803525" y="3128963"/>
          <p14:tracePt t="20006" x="2690813" y="3203575"/>
          <p14:tracePt t="20010" x="2565400" y="3290888"/>
          <p14:tracePt t="20020" x="2478088" y="3378200"/>
          <p14:tracePt t="20026" x="2416175" y="3441700"/>
          <p14:tracePt t="20036" x="2365375" y="3516313"/>
          <p14:tracePt t="20046" x="2339975" y="3554413"/>
          <p14:tracePt t="20051" x="2328863" y="3579813"/>
          <p14:tracePt t="20060" x="2316163" y="3603625"/>
          <p14:tracePt t="20066" x="2290763" y="3641725"/>
          <p14:tracePt t="20076" x="2290763" y="3679825"/>
          <p14:tracePt t="20086" x="2265363" y="3729038"/>
          <p14:tracePt t="20090" x="2265363" y="3754438"/>
          <p14:tracePt t="20102" x="2265363" y="3779838"/>
          <p14:tracePt t="20106" x="2265363" y="3792538"/>
          <p14:tracePt t="20126" x="2265363" y="3803650"/>
          <p14:tracePt t="20132" x="2265363" y="3816350"/>
          <p14:tracePt t="20142" x="2265363" y="3829050"/>
          <p14:tracePt t="20146" x="2278063" y="3841750"/>
          <p14:tracePt t="20166" x="2290763" y="3854450"/>
          <p14:tracePt t="20176" x="2303463" y="3854450"/>
          <p14:tracePt t="20182" x="2365375" y="3854450"/>
          <p14:tracePt t="20196" x="2452688" y="3829050"/>
          <p14:tracePt t="20206" x="2503488" y="3754438"/>
          <p14:tracePt t="20216" x="2603500" y="3641725"/>
          <p14:tracePt t="20222" x="2616200" y="3516313"/>
          <p14:tracePt t="20232" x="2654300" y="3378200"/>
          <p14:tracePt t="20238" x="2654300" y="3254375"/>
          <p14:tracePt t="20248" x="2654300" y="3103563"/>
          <p14:tracePt t="20258" x="2616200" y="2990850"/>
          <p14:tracePt t="20262" x="2578100" y="2916238"/>
          <p14:tracePt t="20272" x="2528888" y="2878138"/>
          <p14:tracePt t="20278" x="2503488" y="2852738"/>
          <p14:tracePt t="20288" x="2478088" y="2816225"/>
          <p14:tracePt t="20298" x="2452688" y="2816225"/>
          <p14:tracePt t="20302" x="2403475" y="2790825"/>
          <p14:tracePt t="20312" x="2316163" y="2790825"/>
          <p14:tracePt t="20318" x="2252663" y="2778125"/>
          <p14:tracePt t="20328" x="2127250" y="2778125"/>
          <p14:tracePt t="20338" x="2027238" y="2778125"/>
          <p14:tracePt t="20344" x="1952625" y="2778125"/>
          <p14:tracePt t="20354" x="1890713" y="2778125"/>
          <p14:tracePt t="20360" x="1852613" y="2778125"/>
          <p14:tracePt t="20370" x="1827213" y="2790825"/>
          <p14:tracePt t="20378" x="1814513" y="2803525"/>
          <p14:tracePt t="20394" x="1801813" y="2816225"/>
          <p14:tracePt t="20504" x="1801813" y="2840038"/>
          <p14:tracePt t="20550" x="1814513" y="2840038"/>
          <p14:tracePt t="20600" x="1827213" y="2840038"/>
          <p14:tracePt t="20610" x="1839913" y="2840038"/>
          <p14:tracePt t="20696" x="1839913" y="2828925"/>
          <p14:tracePt t="20832" x="1827213" y="2828925"/>
          <p14:tracePt t="20878" x="1814513" y="2828925"/>
          <p14:tracePt t="20882" x="1801813" y="2828925"/>
          <p14:tracePt t="20902" x="1790700" y="2828925"/>
          <p14:tracePt t="20918" x="1778000" y="2828925"/>
          <p14:tracePt t="20922" x="1765300" y="2828925"/>
          <p14:tracePt t="20934" x="1739900" y="2828925"/>
          <p14:tracePt t="20944" x="1727200" y="2828925"/>
          <p14:tracePt t="20952" x="1714500" y="2828925"/>
          <p14:tracePt t="21352" x="1765300" y="2828925"/>
          <p14:tracePt t="21358" x="1852613" y="2828925"/>
          <p14:tracePt t="21368" x="1990725" y="2828925"/>
          <p14:tracePt t="21378" x="2165350" y="2828925"/>
          <p14:tracePt t="21383" x="2278063" y="2828925"/>
          <p14:tracePt t="21392" x="2416175" y="2828925"/>
          <p14:tracePt t="21398" x="2516188" y="2828925"/>
          <p14:tracePt t="21408" x="2628900" y="2740025"/>
          <p14:tracePt t="21418" x="2641600" y="2728913"/>
          <p14:tracePt t="21650" x="2667000" y="2778125"/>
          <p14:tracePt t="21660" x="2754313" y="2878138"/>
          <p14:tracePt t="21670" x="2767013" y="2878138"/>
          <p14:tracePt t="21820" x="2754313" y="2878138"/>
          <p14:tracePt t="21836" x="2741613" y="2878138"/>
          <p14:tracePt t="21866" x="2728913" y="2878138"/>
          <p14:tracePt t="21872" x="2703513" y="2878138"/>
          <p14:tracePt t="21882" x="2667000" y="2865438"/>
          <p14:tracePt t="21892" x="2654300" y="2852738"/>
          <p14:tracePt t="21896" x="2616200" y="2852738"/>
          <p14:tracePt t="21906" x="2590800" y="2840038"/>
          <p14:tracePt t="21912" x="2578100" y="2840038"/>
          <p14:tracePt t="21952" x="2565400" y="2840038"/>
          <p14:tracePt t="21972" x="2554288" y="2840038"/>
          <p14:tracePt t="21978" x="2528888" y="2828925"/>
          <p14:tracePt t="21988" x="2478088" y="2816225"/>
          <p14:tracePt t="21992" x="2390775" y="2816225"/>
          <p14:tracePt t="22002" x="2316163" y="2790825"/>
          <p14:tracePt t="22012" x="2252663" y="2790825"/>
          <p14:tracePt t="22018" x="2178050" y="2778125"/>
          <p14:tracePt t="22028" x="2139950" y="2778125"/>
          <p14:tracePt t="22032" x="2090738" y="2765425"/>
          <p14:tracePt t="22042" x="2052638" y="2765425"/>
          <p14:tracePt t="22052" x="2003425" y="2752725"/>
          <p14:tracePt t="22058" x="1927225" y="2728913"/>
          <p14:tracePt t="22068" x="1865313" y="2716213"/>
          <p14:tracePt t="22074" x="1814513" y="2690813"/>
          <p14:tracePt t="22084" x="1727200" y="2652713"/>
          <p14:tracePt t="22094" x="1639888" y="2640013"/>
          <p14:tracePt t="22099" x="1577975" y="2616200"/>
          <p14:tracePt t="22108" x="1489075" y="2603500"/>
          <p14:tracePt t="22114" x="1414463" y="2565400"/>
          <p14:tracePt t="22124" x="1339850" y="2540000"/>
          <p14:tracePt t="22134" x="1263650" y="2527300"/>
          <p14:tracePt t="22138" x="1239838" y="2527300"/>
          <p14:tracePt t="22149" x="1239838" y="2516188"/>
          <p14:tracePt t="23234" x="1252538" y="2516188"/>
          <p14:tracePt t="23238" x="1263650" y="2516188"/>
          <p14:tracePt t="23274" x="1276350" y="2516188"/>
          <p14:tracePt t="23288" x="1301750" y="2516188"/>
          <p14:tracePt t="23294" x="1314450" y="2516188"/>
          <p14:tracePt t="23304" x="1339850" y="2516188"/>
          <p14:tracePt t="23314" x="1352550" y="2516188"/>
          <p14:tracePt t="23320" x="1363663" y="2516188"/>
          <p14:tracePt t="23344" x="1389063" y="2516188"/>
          <p14:tracePt t="23364" x="1401763" y="2516188"/>
          <p14:tracePt t="23380" x="1414463" y="2516188"/>
          <p14:tracePt t="23384" x="1427163" y="2516188"/>
          <p14:tracePt t="23404" x="1439863" y="2516188"/>
          <p14:tracePt t="23434" x="1452563" y="2516188"/>
          <p14:tracePt t="23440" x="1465263" y="2516188"/>
          <p14:tracePt t="23626" x="1452563" y="2516188"/>
          <p14:tracePt t="23632" x="1452563" y="2503488"/>
          <p14:tracePt t="23642" x="1439863" y="2490788"/>
          <p14:tracePt t="23646" x="1414463" y="2490788"/>
          <p14:tracePt t="23656" x="1401763" y="2478088"/>
          <p14:tracePt t="23666" x="1376363" y="2465388"/>
          <p14:tracePt t="23888" x="1376363" y="2452688"/>
          <p14:tracePt t="24100" x="1389063" y="2452688"/>
          <p14:tracePt t="24110" x="1401763" y="2452688"/>
          <p14:tracePt t="24126" x="1427163" y="2452688"/>
          <p14:tracePt t="24136" x="1452563" y="2452688"/>
          <p14:tracePt t="24140" x="1489075" y="2452688"/>
          <p14:tracePt t="24152" x="1539875" y="2452688"/>
          <p14:tracePt t="24156" x="1601788" y="2452688"/>
          <p14:tracePt t="24166" x="1677988" y="2452688"/>
          <p14:tracePt t="24176" x="1714500" y="2452688"/>
          <p14:tracePt t="24182" x="1765300" y="2452688"/>
          <p14:tracePt t="24192" x="1801813" y="2452688"/>
          <p14:tracePt t="24197" x="1839913" y="2452688"/>
          <p14:tracePt t="24206" x="1914525" y="2452688"/>
          <p14:tracePt t="24216" x="1978025" y="2452688"/>
          <p14:tracePt t="24222" x="2052638" y="2452688"/>
          <p14:tracePt t="24232" x="2090738" y="2452688"/>
          <p14:tracePt t="24238" x="2139950" y="2452688"/>
          <p14:tracePt t="24248" x="2178050" y="2452688"/>
          <p14:tracePt t="24258" x="2239963" y="2452688"/>
          <p14:tracePt t="24262" x="2265363" y="2452688"/>
          <p14:tracePt t="24272" x="2290763" y="2452688"/>
          <p14:tracePt t="24292" x="2303463" y="2452688"/>
          <p14:tracePt t="28242" x="2303463" y="2439988"/>
          <p14:tracePt t="28332" x="2316163" y="2439988"/>
          <p14:tracePt t="28378" x="2328863" y="2439988"/>
          <p14:tracePt t="28430" x="2339975" y="2465388"/>
          <p14:tracePt t="28550" x="2339975" y="2490788"/>
          <p14:tracePt t="28556" x="2339975" y="2503488"/>
          <p14:tracePt t="28566" x="2339975" y="2516188"/>
          <p14:tracePt t="28590" x="2339975" y="2527300"/>
          <p14:tracePt t="28620" x="2339975" y="2552700"/>
          <p14:tracePt t="28838" x="2328863" y="2552700"/>
          <p14:tracePt t="28858" x="2316163" y="2552700"/>
          <p14:tracePt t="28864" x="2290763" y="2565400"/>
          <p14:tracePt t="28878" x="2252663" y="2578100"/>
          <p14:tracePt t="28888" x="2239963" y="2578100"/>
          <p14:tracePt t="28898" x="2203450" y="2590800"/>
          <p14:tracePt t="28904" x="2178050" y="2590800"/>
          <p14:tracePt t="28948" x="2165350" y="2590800"/>
          <p14:tracePt t="29680" x="2152650" y="2603500"/>
          <p14:tracePt t="29832" x="2165350" y="2603500"/>
          <p14:tracePt t="29843" x="2178050" y="2603500"/>
          <p14:tracePt t="29846" x="2203450" y="2603500"/>
          <p14:tracePt t="29856" x="2228850" y="2616200"/>
          <p14:tracePt t="29862" x="2265363" y="2616200"/>
          <p14:tracePt t="29872" x="2290763" y="2616200"/>
          <p14:tracePt t="29882" x="2316163" y="2627313"/>
          <p14:tracePt t="29938" x="2339975" y="2627313"/>
          <p14:tracePt t="30064" x="2328863" y="2616200"/>
          <p14:tracePt t="30074" x="2328863" y="2603500"/>
          <p14:tracePt t="30078" x="2316163" y="2603500"/>
          <p14:tracePt t="30088" x="2316163" y="2590800"/>
          <p14:tracePt t="30098" x="2278063" y="2578100"/>
          <p14:tracePt t="30104" x="2252663" y="2565400"/>
          <p14:tracePt t="30114" x="2239963" y="2565400"/>
          <p14:tracePt t="30118" x="2228850" y="2565400"/>
          <p14:tracePt t="30128" x="2216150" y="2565400"/>
          <p14:tracePt t="30144" x="2190750" y="2565400"/>
          <p14:tracePt t="30154" x="2178050" y="2565400"/>
          <p14:tracePt t="30159" x="2165350" y="2565400"/>
          <p14:tracePt t="30170" x="2152650" y="2565400"/>
          <p14:tracePt t="30180" x="2127250" y="2565400"/>
          <p14:tracePt t="30184" x="2116138" y="2565400"/>
          <p14:tracePt t="30194" x="2090738" y="2603500"/>
          <p14:tracePt t="30210" x="2090738" y="2616200"/>
          <p14:tracePt t="30240" x="2090738" y="2627313"/>
          <p14:tracePt t="30274" x="2090738" y="2640013"/>
          <p14:tracePt t="30280" x="2116138" y="2640013"/>
          <p14:tracePt t="30290" x="2165350" y="2627313"/>
          <p14:tracePt t="30296" x="2190750" y="2616200"/>
          <p14:tracePt t="30306" x="2216150" y="2578100"/>
          <p14:tracePt t="30360" x="2216150" y="2565400"/>
          <p14:tracePt t="30386" x="2165350" y="2565400"/>
          <p14:tracePt t="30396" x="2003425" y="2565400"/>
          <p14:tracePt t="30402" x="1839913" y="2565400"/>
          <p14:tracePt t="30412" x="1727200" y="2565400"/>
          <p14:tracePt t="30422" x="1627188" y="2565400"/>
          <p14:tracePt t="30426" x="1552575" y="2565400"/>
          <p14:tracePt t="30436" x="1514475" y="2565400"/>
          <p14:tracePt t="30442" x="1476375" y="2565400"/>
          <p14:tracePt t="30452" x="1465263" y="2565400"/>
          <p14:tracePt t="30532" x="1527175" y="2565400"/>
          <p14:tracePt t="30543" x="1601788" y="2565400"/>
          <p14:tracePt t="30548" x="1627188" y="2565400"/>
          <p14:tracePt t="30764" x="1752600" y="2565400"/>
          <p14:tracePt t="30770" x="1978025" y="2565400"/>
          <p14:tracePt t="30780" x="2252663" y="2565400"/>
          <p14:tracePt t="30790" x="2428875" y="2565400"/>
          <p14:tracePt t="30794" x="2528888" y="2552700"/>
          <p14:tracePt t="30804" x="2578100" y="2490788"/>
          <p14:tracePt t="30810" x="2590800" y="2478088"/>
          <p14:tracePt t="30820" x="2603500" y="2478088"/>
          <p14:tracePt t="30830" x="2603500" y="2490788"/>
          <p14:tracePt t="30836" x="2603500" y="2503488"/>
          <p14:tracePt t="30880" x="2528888" y="2503488"/>
          <p14:tracePt t="30886" x="2441575" y="2516188"/>
          <p14:tracePt t="30896" x="2328863" y="2540000"/>
          <p14:tracePt t="30900" x="2265363" y="2552700"/>
          <p14:tracePt t="30910" x="2239963" y="2552700"/>
          <p14:tracePt t="30920" x="2216150" y="2565400"/>
          <p14:tracePt t="31092" x="2216150" y="2578100"/>
          <p14:tracePt t="31102" x="2203450" y="2603500"/>
          <p14:tracePt t="31112" x="2178050" y="2603500"/>
          <p14:tracePt t="31118" x="2152650" y="2616200"/>
          <p14:tracePt t="31128" x="2127250" y="2627313"/>
          <p14:tracePt t="31142" x="2116138" y="2640013"/>
          <p14:tracePt t="31152" x="2103438" y="2652713"/>
          <p14:tracePt t="31254" x="2116138" y="2652713"/>
          <p14:tracePt t="31258" x="2127250" y="2652713"/>
          <p14:tracePt t="31278" x="2152650" y="2665413"/>
          <p14:tracePt t="31284" x="2178050" y="2678113"/>
          <p14:tracePt t="31294" x="2190750" y="2678113"/>
          <p14:tracePt t="31298" x="2216150" y="2703513"/>
          <p14:tracePt t="31814" x="2190750" y="2703513"/>
          <p14:tracePt t="31818" x="2165350" y="2703513"/>
          <p14:tracePt t="31828" x="2152650" y="2703513"/>
          <p14:tracePt t="31834" x="2139950" y="2703513"/>
          <p14:tracePt t="31844" x="2127250" y="2703513"/>
          <p14:tracePt t="31854" x="2103438" y="2703513"/>
          <p14:tracePt t="31858" x="2090738" y="2703513"/>
          <p14:tracePt t="31868" x="2052638" y="2703513"/>
          <p14:tracePt t="31874" x="2039938" y="2703513"/>
          <p14:tracePt t="31884" x="2027238" y="2703513"/>
          <p14:tracePt t="31894" x="2014538" y="2703513"/>
          <p14:tracePt t="31900" x="2003425" y="2703513"/>
          <p14:tracePt t="31910" x="1978025" y="2703513"/>
          <p14:tracePt t="31924" x="1965325" y="2703513"/>
          <p14:tracePt t="31941" x="1952625" y="2703513"/>
          <p14:tracePt t="31959" x="1939925" y="2703513"/>
          <p14:tracePt t="32838" x="1978025" y="2703513"/>
          <p14:tracePt t="32848" x="2052638" y="2703513"/>
          <p14:tracePt t="32852" x="2139950" y="2728913"/>
          <p14:tracePt t="32862" x="2252663" y="2752725"/>
          <p14:tracePt t="32868" x="2390775" y="2752725"/>
          <p14:tracePt t="32878" x="2516188" y="2752725"/>
          <p14:tracePt t="32889" x="2616200" y="2752725"/>
          <p14:tracePt t="32892" x="2703513" y="2752725"/>
          <p14:tracePt t="32902" x="2767013" y="2752725"/>
          <p14:tracePt t="32908" x="2841625" y="2752725"/>
          <p14:tracePt t="32918" x="2867025" y="2752725"/>
          <p14:tracePt t="32928" x="2916238" y="2752725"/>
          <p14:tracePt t="32934" x="2941638" y="2752725"/>
          <p14:tracePt t="32944" x="2967038" y="2752725"/>
          <p14:tracePt t="32948" x="3003550" y="2752725"/>
          <p14:tracePt t="32958" x="3028950" y="2752725"/>
          <p14:tracePt t="32968" x="3079750" y="2752725"/>
          <p14:tracePt t="32974" x="3103563" y="2752725"/>
          <p14:tracePt t="32984" x="3116263" y="2752725"/>
          <p14:tracePt t="32990" x="3128963" y="2752725"/>
          <p14:tracePt t="32998" x="3141663" y="2752725"/>
          <p14:tracePt t="33018" x="3154363" y="2752725"/>
          <p14:tracePt t="33024" x="3192463" y="2752725"/>
          <p14:tracePt t="33034" x="3254375" y="2752725"/>
          <p14:tracePt t="33044" x="3354388" y="2752725"/>
          <p14:tracePt t="33050" x="3392488" y="2752725"/>
          <p14:tracePt t="33060" x="3441700" y="2752725"/>
          <p14:tracePt t="33064" x="3454400" y="2752725"/>
          <p14:tracePt t="33220" x="3467100" y="2752725"/>
          <p14:tracePt t="33236" x="3492500" y="2752725"/>
          <p14:tracePt t="33246" x="3541713" y="2752725"/>
          <p14:tracePt t="33250" x="3579813" y="2752725"/>
          <p14:tracePt t="33260" x="3630613" y="2752725"/>
          <p14:tracePt t="33270" x="3705225" y="2752725"/>
          <p14:tracePt t="33276" x="3743325" y="2752725"/>
          <p14:tracePt t="33286" x="3805238" y="2752725"/>
          <p14:tracePt t="33292" x="3905250" y="2752725"/>
          <p14:tracePt t="33302" x="3956050" y="2752725"/>
          <p14:tracePt t="33313" x="4005263" y="2752725"/>
          <p14:tracePt t="33316" x="4056063" y="2752725"/>
          <p14:tracePt t="33326" x="4092575" y="2752725"/>
          <p14:tracePt t="33332" x="4143375" y="2752725"/>
          <p14:tracePt t="33342" x="4156075" y="2752725"/>
          <p14:tracePt t="33352" x="4181475" y="2752725"/>
          <p14:tracePt t="33358" x="4181475" y="2765425"/>
          <p14:tracePt t="33458" x="4168775" y="2790825"/>
          <p14:tracePt t="33462" x="4143375" y="2816225"/>
          <p14:tracePt t="33473" x="4068763" y="2852738"/>
          <p14:tracePt t="33482" x="3979863" y="2903538"/>
          <p14:tracePt t="33488" x="3856038" y="2965450"/>
          <p14:tracePt t="33498" x="3692525" y="3054350"/>
          <p14:tracePt t="33502" x="3541713" y="3065463"/>
          <p14:tracePt t="33514" x="3379788" y="3128963"/>
          <p14:tracePt t="33524" x="3092450" y="3216275"/>
          <p14:tracePt t="33528" x="2828925" y="3278188"/>
          <p14:tracePt t="33538" x="2541588" y="3316288"/>
          <p14:tracePt t="33544" x="2328863" y="3378200"/>
          <p14:tracePt t="33554" x="2139950" y="3403600"/>
          <p14:tracePt t="33564" x="1990725" y="3403600"/>
          <p14:tracePt t="33568" x="1839913" y="3416300"/>
          <p14:tracePt t="33578" x="1752600" y="3416300"/>
          <p14:tracePt t="33584" x="1652588" y="3441700"/>
          <p14:tracePt t="33594" x="1614488" y="3454400"/>
          <p14:tracePt t="33608" x="1565275" y="3454400"/>
          <p14:tracePt t="33614" x="1539875" y="3454400"/>
          <p14:tracePt t="33618" x="1527175" y="3454400"/>
          <p14:tracePt t="33628" x="1501775" y="3454400"/>
          <p14:tracePt t="33634" x="1489075" y="3454400"/>
          <p14:tracePt t="33674" x="1465263" y="3454400"/>
          <p14:tracePt t="33846" x="1501775" y="3454400"/>
          <p14:tracePt t="33856" x="1577975" y="3429000"/>
          <p14:tracePt t="33860" x="1677988" y="3367088"/>
          <p14:tracePt t="33870" x="1801813" y="3328988"/>
          <p14:tracePt t="33876" x="1978025" y="3278188"/>
          <p14:tracePt t="33886" x="2216150" y="3203575"/>
          <p14:tracePt t="33896" x="2428875" y="3141663"/>
          <p14:tracePt t="33900" x="2590800" y="3141663"/>
          <p14:tracePt t="33910" x="2790825" y="3054350"/>
          <p14:tracePt t="33916" x="2954338" y="3016250"/>
          <p14:tracePt t="33926" x="3067050" y="2978150"/>
          <p14:tracePt t="33936" x="3128963" y="2965450"/>
          <p14:tracePt t="33956" x="3167063" y="2941638"/>
          <p14:tracePt t="34082" x="3128963" y="2941638"/>
          <p14:tracePt t="34092" x="3041650" y="2941638"/>
          <p14:tracePt t="34098" x="2928938" y="2941638"/>
          <p14:tracePt t="34108" x="2803525" y="2978150"/>
          <p14:tracePt t="34112" x="2628900" y="3028950"/>
          <p14:tracePt t="34122" x="2478088" y="3054350"/>
          <p14:tracePt t="34132" x="2303463" y="3065463"/>
          <p14:tracePt t="34139" x="2127250" y="3103563"/>
          <p14:tracePt t="34148" x="1939925" y="3141663"/>
          <p14:tracePt t="34152" x="1801813" y="3141663"/>
          <p14:tracePt t="34164" x="1639888" y="3141663"/>
          <p14:tracePt t="34174" x="1527175" y="3141663"/>
          <p14:tracePt t="34178" x="1439863" y="3141663"/>
          <p14:tracePt t="34189" x="1363663" y="3141663"/>
          <p14:tracePt t="34194" x="1314450" y="3141663"/>
          <p14:tracePt t="34354" x="1352550" y="3141663"/>
          <p14:tracePt t="34360" x="1414463" y="3141663"/>
          <p14:tracePt t="34370" x="1539875" y="3141663"/>
          <p14:tracePt t="34380" x="1701800" y="3141663"/>
          <p14:tracePt t="34386" x="1878013" y="3141663"/>
          <p14:tracePt t="34396" x="2152650" y="3141663"/>
          <p14:tracePt t="34400" x="2403475" y="3141663"/>
          <p14:tracePt t="34410" x="2641600" y="3141663"/>
          <p14:tracePt t="34421" x="2790825" y="3141663"/>
          <p14:tracePt t="34426" x="2954338" y="3141663"/>
          <p14:tracePt t="34436" x="3092450" y="3141663"/>
          <p14:tracePt t="34440" x="3154363" y="3116263"/>
          <p14:tracePt t="34450" x="3216275" y="3103563"/>
          <p14:tracePt t="34460" x="3228975" y="3090863"/>
          <p14:tracePt t="34546" x="3216275" y="3090863"/>
          <p14:tracePt t="34556" x="3154363" y="3090863"/>
          <p14:tracePt t="34562" x="3079750" y="3128963"/>
          <p14:tracePt t="34572" x="3003550" y="3128963"/>
          <p14:tracePt t="34578" x="2903538" y="3128963"/>
          <p14:tracePt t="34588" x="2841625" y="3128963"/>
          <p14:tracePt t="34598" x="2767013" y="3154363"/>
          <p14:tracePt t="34602" x="2703513" y="3154363"/>
          <p14:tracePt t="34614" x="2667000" y="3154363"/>
          <p14:tracePt t="34618" x="2603500" y="3154363"/>
          <p14:tracePt t="34628" x="2565400" y="3165475"/>
          <p14:tracePt t="34638" x="2554288" y="3178175"/>
          <p14:tracePt t="34644" x="2528888" y="3178175"/>
          <p14:tracePt t="34654" x="2503488" y="3178175"/>
          <p14:tracePt t="34658" x="2490788" y="3178175"/>
          <p14:tracePt t="34840" x="2516188" y="3178175"/>
          <p14:tracePt t="34850" x="2541588" y="3178175"/>
          <p14:tracePt t="34855" x="2578100" y="3178175"/>
          <p14:tracePt t="34866" x="2628900" y="3178175"/>
          <p14:tracePt t="34876" x="2667000" y="3154363"/>
          <p14:tracePt t="34880" x="2716213" y="3154363"/>
          <p14:tracePt t="34890" x="2728913" y="3154363"/>
          <p14:tracePt t="34896" x="2790825" y="3128963"/>
          <p14:tracePt t="34906" x="2854325" y="3116263"/>
          <p14:tracePt t="34916" x="2928938" y="3090863"/>
          <p14:tracePt t="34920" x="2967038" y="3078163"/>
          <p14:tracePt t="34930" x="3028950" y="3078163"/>
          <p14:tracePt t="34937" x="3103563" y="3054350"/>
          <p14:tracePt t="34946" x="3167063" y="3054350"/>
          <p14:tracePt t="34972" x="3292475" y="3054350"/>
          <p14:tracePt t="34976" x="3317875" y="3041650"/>
          <p14:tracePt t="34987" x="3317875" y="3028950"/>
          <p14:tracePt t="34996" x="3328988" y="3028950"/>
          <p14:tracePt t="35002" x="3367088" y="3028950"/>
          <p14:tracePt t="35132" x="3417888" y="3028950"/>
          <p14:tracePt t="35142" x="3505200" y="3028950"/>
          <p14:tracePt t="35152" x="3605213" y="3028950"/>
          <p14:tracePt t="35158" x="3717925" y="3028950"/>
          <p14:tracePt t="35168" x="3830638" y="3028950"/>
          <p14:tracePt t="35172" x="4017963" y="3028950"/>
          <p14:tracePt t="35184" x="4217988" y="3090863"/>
          <p14:tracePt t="35194" x="4418013" y="3128963"/>
          <p14:tracePt t="35198" x="4630738" y="3228975"/>
          <p14:tracePt t="35208" x="4781550" y="3267075"/>
          <p14:tracePt t="35214" x="4932363" y="3278188"/>
          <p14:tracePt t="35224" x="5068888" y="3303588"/>
          <p14:tracePt t="35234" x="5170488" y="3316288"/>
          <p14:tracePt t="35238" x="5245100" y="3341688"/>
          <p14:tracePt t="35248" x="5257800" y="3341688"/>
          <p14:tracePt t="35255" x="5281613" y="3341688"/>
          <p14:tracePt t="35374" x="5270500" y="3367088"/>
          <p14:tracePt t="35384" x="5232400" y="3367088"/>
          <p14:tracePt t="35394" x="5145088" y="3403600"/>
          <p14:tracePt t="35400" x="5057775" y="3416300"/>
          <p14:tracePt t="35408" x="4932363" y="3479800"/>
          <p14:tracePt t="35418" x="4781550" y="3516313"/>
          <p14:tracePt t="35424" x="4606925" y="3579813"/>
          <p14:tracePt t="35434" x="4468813" y="3616325"/>
          <p14:tracePt t="35440" x="4192588" y="3716338"/>
          <p14:tracePt t="35450" x="3968750" y="3767138"/>
          <p14:tracePt t="35455" x="3705225" y="3829050"/>
          <p14:tracePt t="35466" x="3441700" y="3854450"/>
          <p14:tracePt t="35476" x="3128963" y="3879850"/>
          <p14:tracePt t="35480" x="2867025" y="3916363"/>
          <p14:tracePt t="35490" x="2628900" y="3916363"/>
          <p14:tracePt t="35496" x="2428875" y="3916363"/>
          <p14:tracePt t="35506" x="2265363" y="3916363"/>
          <p14:tracePt t="35516" x="2127250" y="3916363"/>
          <p14:tracePt t="35521" x="2039938" y="3916363"/>
          <p14:tracePt t="35530" x="1990725" y="3916363"/>
          <p14:tracePt t="35537" x="1978025" y="3916363"/>
          <p14:tracePt t="35546" x="1965325" y="3916363"/>
          <p14:tracePt t="35646" x="1952625" y="3916363"/>
          <p14:tracePt t="35656" x="1939925" y="3916363"/>
          <p14:tracePt t="35662" x="1878013" y="3916363"/>
          <p14:tracePt t="35672" x="1827213" y="3892550"/>
          <p14:tracePt t="35676" x="1790700" y="3879850"/>
          <p14:tracePt t="35688" x="1739900" y="3841750"/>
          <p14:tracePt t="35698" x="1714500" y="3829050"/>
          <p14:tracePt t="35704" x="1689100" y="3829050"/>
          <p14:tracePt t="35742" x="1677988" y="3829050"/>
          <p14:tracePt t="35746" x="1665288" y="3816350"/>
          <p14:tracePt t="35756" x="1665288" y="3792538"/>
          <p14:tracePt t="35762" x="1639888" y="3716338"/>
          <p14:tracePt t="35772" x="1627188" y="3679825"/>
          <p14:tracePt t="35782" x="1601788" y="3629025"/>
          <p14:tracePt t="35787" x="1601788" y="3590925"/>
          <p14:tracePt t="35796" x="1601788" y="3541713"/>
          <p14:tracePt t="35803" x="1601788" y="3503613"/>
          <p14:tracePt t="35812" x="1601788" y="3479800"/>
          <p14:tracePt t="35838" x="1601788" y="3467100"/>
          <p14:tracePt t="35948" x="1601788" y="3454400"/>
          <p14:tracePt t="35958" x="1601788" y="3441700"/>
          <p14:tracePt t="35964" x="1565275" y="3416300"/>
          <p14:tracePt t="35974" x="1552575" y="3403600"/>
          <p14:tracePt t="35988" x="1539875" y="3390900"/>
          <p14:tracePt t="35998" x="1527175" y="3367088"/>
          <p14:tracePt t="36040" x="1514475" y="3367088"/>
          <p14:tracePt t="36044" x="1501775" y="3341688"/>
          <p14:tracePt t="36064" x="1476375" y="3328988"/>
          <p14:tracePt t="36070" x="1465263" y="3328988"/>
          <p14:tracePt t="36080" x="1427163" y="3316288"/>
          <p14:tracePt t="36084" x="1376363" y="3303588"/>
          <p14:tracePt t="36094" x="1363663" y="3303588"/>
          <p14:tracePt t="36104" x="1339850" y="3290888"/>
          <p14:tracePt t="36110" x="1276350" y="3267075"/>
          <p14:tracePt t="36120" x="1252538" y="3267075"/>
          <p14:tracePt t="36126" x="1214438" y="3267075"/>
          <p14:tracePt t="36136" x="1201738" y="3267075"/>
          <p14:tracePt t="36140" x="1189038" y="3267075"/>
          <p14:tracePt t="36153" x="1150938" y="3267075"/>
          <p14:tracePt t="36162" x="1114425" y="3267075"/>
          <p14:tracePt t="36166" x="1089025" y="3267075"/>
          <p14:tracePt t="36176" x="1076325" y="3267075"/>
          <p14:tracePt t="36182" x="1063625" y="3267075"/>
          <p14:tracePt t="36202" x="1050925" y="3267075"/>
          <p14:tracePt t="36348" x="1038225" y="3267075"/>
          <p14:tracePt t="36394" x="1038225" y="3278188"/>
          <p14:tracePt t="36398" x="1050925" y="3303588"/>
          <p14:tracePt t="36408" x="1076325" y="3316288"/>
          <p14:tracePt t="36414" x="1076325" y="3328988"/>
          <p14:tracePt t="36424" x="1089025" y="3367088"/>
          <p14:tracePt t="36434" x="1114425" y="3390900"/>
          <p14:tracePt t="36438" x="1114425" y="3403600"/>
          <p14:tracePt t="36448" x="1139825" y="3429000"/>
          <p14:tracePt t="36464" x="1150938" y="3454400"/>
          <p14:tracePt t="36474" x="1163638" y="3454400"/>
          <p14:tracePt t="36478" x="1176338" y="3479800"/>
          <p14:tracePt t="36494" x="1201738" y="3490913"/>
          <p14:tracePt t="36514" x="1214438" y="3503613"/>
          <p14:tracePt t="36560" x="1227138" y="3503613"/>
          <p14:tracePt t="36584" x="1239838" y="3503613"/>
          <p14:tracePt t="36594" x="1252538" y="3503613"/>
          <p14:tracePt t="36604" x="1263650" y="3503613"/>
          <p14:tracePt t="36620" x="1289050" y="3503613"/>
          <p14:tracePt t="36637" x="1314450" y="3503613"/>
          <p14:tracePt t="36650" x="1327150" y="3490913"/>
          <p14:tracePt t="36660" x="1339850" y="3479800"/>
          <p14:tracePt t="36676" x="1352550" y="3479800"/>
          <p14:tracePt t="36690" x="1363663" y="3479800"/>
          <p14:tracePt t="37004" x="1363663" y="3467100"/>
          <p14:tracePt t="37018" x="1363663" y="3454400"/>
          <p14:tracePt t="37028" x="1363663" y="3441700"/>
          <p14:tracePt t="37038" x="1363663" y="3429000"/>
          <p14:tracePt t="37064" x="1363663" y="3416300"/>
          <p14:tracePt t="37080" x="1339850" y="3403600"/>
          <p14:tracePt t="37094" x="1327150" y="3390900"/>
          <p14:tracePt t="37104" x="1301750" y="3390900"/>
          <p14:tracePt t="37114" x="1289050" y="3378200"/>
          <p14:tracePt t="37120" x="1252538" y="3367088"/>
          <p14:tracePt t="37130" x="1227138" y="3367088"/>
          <p14:tracePt t="37135" x="1201738" y="3367088"/>
          <p14:tracePt t="37144" x="1189038" y="3341688"/>
          <p14:tracePt t="37156" x="1176338" y="3341688"/>
          <p14:tracePt t="37160" x="1150938" y="3341688"/>
          <p14:tracePt t="37174" x="1127125" y="3341688"/>
          <p14:tracePt t="37186" x="1114425" y="3341688"/>
          <p14:tracePt t="37196" x="1101725" y="3341688"/>
          <p14:tracePt t="37260" x="1089025" y="3341688"/>
          <p14:tracePt t="37270" x="1063625" y="3341688"/>
          <p14:tracePt t="37282" x="1038225" y="3341688"/>
          <p14:tracePt t="37286" x="1027113" y="3341688"/>
          <p14:tracePt t="37332" x="1014413" y="3341688"/>
          <p14:tracePt t="37342" x="1001713" y="3354388"/>
          <p14:tracePt t="37386" x="1001713" y="3378200"/>
          <p14:tracePt t="37396" x="1001713" y="3403600"/>
          <p14:tracePt t="37420" x="1001713" y="3416300"/>
          <p14:tracePt t="37436" x="1027113" y="3429000"/>
          <p14:tracePt t="37452" x="1038225" y="3441700"/>
          <p14:tracePt t="37462" x="1050925" y="3454400"/>
          <p14:tracePt t="37466" x="1063625" y="3454400"/>
          <p14:tracePt t="37476" x="1076325" y="3454400"/>
          <p14:tracePt t="37486" x="1101725" y="3454400"/>
          <p14:tracePt t="37492" x="1139825" y="3454400"/>
          <p14:tracePt t="37502" x="1150938" y="3454400"/>
          <p14:tracePt t="37506" x="1176338" y="3454400"/>
          <p14:tracePt t="37519" x="1214438" y="3454400"/>
          <p14:tracePt t="37528" x="1239838" y="3454400"/>
          <p14:tracePt t="37542" x="1252538" y="3454400"/>
          <p14:tracePt t="37548" x="1263650" y="3454400"/>
          <p14:tracePt t="37558" x="1276350" y="3454400"/>
          <p14:tracePt t="37569" x="1301750" y="3454400"/>
          <p14:tracePt t="37572" x="1314450" y="3441700"/>
          <p14:tracePt t="37582" x="1327150" y="3441700"/>
          <p14:tracePt t="37588" x="1352550" y="3416300"/>
          <p14:tracePt t="37608" x="1363663" y="3403600"/>
          <p14:tracePt t="37612" x="1363663" y="3390900"/>
          <p14:tracePt t="37622" x="1376363" y="3390900"/>
          <p14:tracePt t="37628" x="1389063" y="3378200"/>
          <p14:tracePt t="37654" x="1389063" y="3354388"/>
          <p14:tracePt t="37694" x="1389063" y="3341688"/>
          <p14:tracePt t="37708" x="1389063" y="3328988"/>
          <p14:tracePt t="37718" x="1376363" y="3328988"/>
          <p14:tracePt t="37728" x="1363663" y="3303588"/>
          <p14:tracePt t="37744" x="1339850" y="3303588"/>
          <p14:tracePt t="37748" x="1314450" y="3290888"/>
          <p14:tracePt t="37774" x="1289050" y="3278188"/>
          <p14:tracePt t="37784" x="1276350" y="3267075"/>
          <p14:tracePt t="37800" x="1263650" y="3267075"/>
          <p14:tracePt t="37810" x="1227138" y="3267075"/>
          <p14:tracePt t="37814" x="1201738" y="3267075"/>
          <p14:tracePt t="37824" x="1163638" y="3254375"/>
          <p14:tracePt t="37830" x="1139825" y="3254375"/>
          <p14:tracePt t="37840" x="1101725" y="3254375"/>
          <p14:tracePt t="37852" x="1063625" y="3254375"/>
          <p14:tracePt t="37854" x="1038225" y="3254375"/>
          <p14:tracePt t="37880" x="1014413" y="3254375"/>
          <p14:tracePt t="37916" x="1001713" y="3254375"/>
          <p14:tracePt t="37920" x="989013" y="3254375"/>
          <p14:tracePt t="37956" x="989013" y="3278188"/>
          <p14:tracePt t="37970" x="989013" y="3303588"/>
          <p14:tracePt t="37996" x="989013" y="3328988"/>
          <p14:tracePt t="38012" x="989013" y="3378200"/>
          <p14:tracePt t="38022" x="989013" y="3390900"/>
          <p14:tracePt t="38026" x="989013" y="3403600"/>
          <p14:tracePt t="38042" x="989013" y="3429000"/>
          <p14:tracePt t="38052" x="989013" y="3441700"/>
          <p14:tracePt t="38062" x="1014413" y="3454400"/>
          <p14:tracePt t="38066" x="1027113" y="3467100"/>
          <p14:tracePt t="38076" x="1038225" y="3467100"/>
          <p14:tracePt t="38082" x="1038225" y="3479800"/>
          <p14:tracePt t="38092" x="1050925" y="3490913"/>
          <p14:tracePt t="38102" x="1063625" y="3490913"/>
          <p14:tracePt t="38108" x="1076325" y="3490913"/>
          <p14:tracePt t="38118" x="1101725" y="3516313"/>
          <p14:tracePt t="38122" x="1127125" y="3516313"/>
          <p14:tracePt t="38132" x="1150938" y="3516313"/>
          <p14:tracePt t="38142" x="1163638" y="3529013"/>
          <p14:tracePt t="38158" x="1201738" y="3529013"/>
          <p14:tracePt t="38162" x="1214438" y="3529013"/>
          <p14:tracePt t="38172" x="1227138" y="3529013"/>
          <p14:tracePt t="38185" x="1239838" y="3529013"/>
          <p14:tracePt t="38188" x="1252538" y="3529013"/>
          <p14:tracePt t="38204" x="1263650" y="3529013"/>
          <p14:tracePt t="38218" x="1276350" y="3529013"/>
          <p14:tracePt t="38235" x="1301750" y="3529013"/>
          <p14:tracePt t="38238" x="1301750" y="3516313"/>
          <p14:tracePt t="38258" x="1327150" y="3490913"/>
          <p14:tracePt t="38298" x="1327150" y="3479800"/>
          <p14:tracePt t="38336" x="1327150" y="3454400"/>
          <p14:tracePt t="38360" x="1327150" y="3441700"/>
          <p14:tracePt t="38376" x="1327150" y="3429000"/>
          <p14:tracePt t="38386" x="1327150" y="3403600"/>
          <p14:tracePt t="38396" x="1314450" y="3390900"/>
          <p14:tracePt t="38400" x="1301750" y="3378200"/>
          <p14:tracePt t="38416" x="1289050" y="3367088"/>
          <p14:tracePt t="38426" x="1276350" y="3367088"/>
          <p14:tracePt t="38436" x="1263650" y="3354388"/>
          <p14:tracePt t="38442" x="1252538" y="3341688"/>
          <p14:tracePt t="38466" x="1239838" y="3341688"/>
          <p14:tracePt t="38476" x="1214438" y="3341688"/>
          <p14:tracePt t="38482" x="1201738" y="3341688"/>
          <p14:tracePt t="38492" x="1176338" y="3328988"/>
          <p14:tracePt t="38506" x="1163638" y="3328988"/>
          <p14:tracePt t="38538" x="1150938" y="3328988"/>
          <p14:tracePt t="38552" x="1139825" y="3328988"/>
          <p14:tracePt t="38568" x="1139825" y="3341688"/>
          <p14:tracePt t="38578" x="1114425" y="3378200"/>
          <p14:tracePt t="38582" x="1114425" y="3403600"/>
          <p14:tracePt t="38592" x="1114425" y="3429000"/>
          <p14:tracePt t="38598" x="1114425" y="3454400"/>
          <p14:tracePt t="38608" x="1114425" y="3467100"/>
          <p14:tracePt t="38618" x="1114425" y="3503613"/>
          <p14:tracePt t="38642" x="1114425" y="3516313"/>
          <p14:tracePt t="38652" x="1127125" y="3541713"/>
          <p14:tracePt t="38668" x="1139825" y="3554413"/>
          <p14:tracePt t="38678" x="1150938" y="3554413"/>
          <p14:tracePt t="38728" x="1163638" y="3554413"/>
          <p14:tracePt t="38735" x="1176338" y="3554413"/>
          <p14:tracePt t="38744" x="1201738" y="3554413"/>
          <p14:tracePt t="38774" x="1214438" y="3554413"/>
          <p14:tracePt t="38778" x="1227138" y="3554413"/>
          <p14:tracePt t="38810" x="1227138" y="3541713"/>
          <p14:tracePt t="38870" x="1227138" y="3529013"/>
          <p14:tracePt t="39052" x="1252538" y="3529013"/>
          <p14:tracePt t="39062" x="1339850" y="3579813"/>
          <p14:tracePt t="39072" x="1552575" y="3692525"/>
          <p14:tracePt t="39076" x="1790700" y="3754438"/>
          <p14:tracePt t="39086" x="2103438" y="3854450"/>
          <p14:tracePt t="39092" x="2441575" y="3954463"/>
          <p14:tracePt t="39104" x="2790825" y="4079875"/>
          <p14:tracePt t="39113" x="3103563" y="4092575"/>
          <p14:tracePt t="39118" x="3467100" y="4154488"/>
          <p14:tracePt t="39126" x="3956050" y="4230688"/>
          <p14:tracePt t="39132" x="4518025" y="4292600"/>
          <p14:tracePt t="39143" x="5170488" y="4341813"/>
          <p14:tracePt t="39152" x="5708650" y="4341813"/>
          <p14:tracePt t="39158" x="6321425" y="4341813"/>
          <p14:tracePt t="39168" x="6859588" y="4341813"/>
          <p14:tracePt t="39172" x="7310438" y="4341813"/>
          <p14:tracePt t="39186" x="7648575" y="4341813"/>
          <p14:tracePt t="39192" x="7886700" y="4341813"/>
          <p14:tracePt t="39198" x="8099425" y="4341813"/>
          <p14:tracePt t="39208" x="8223250" y="4341813"/>
          <p14:tracePt t="39212" x="8324850" y="4341813"/>
          <p14:tracePt t="39224" x="8386763" y="4318000"/>
          <p14:tracePt t="39314" x="8399463" y="4318000"/>
          <p14:tracePt t="39324" x="8399463" y="4305300"/>
          <p14:tracePt t="39328" x="8399463" y="4292600"/>
          <p14:tracePt t="39344" x="8399463" y="4279900"/>
          <p14:tracePt t="39390" x="8399463" y="4254500"/>
          <p14:tracePt t="39394" x="8412163" y="4254500"/>
          <p14:tracePt t="39424" x="8412163" y="4241800"/>
          <p14:tracePt t="39430" x="8399463" y="4241800"/>
          <p14:tracePt t="39440" x="8374063" y="4217988"/>
          <p14:tracePt t="39450" x="8348663" y="4167188"/>
          <p14:tracePt t="39454" x="8286750" y="4092575"/>
          <p14:tracePt t="39464" x="8223250" y="4054475"/>
          <p14:tracePt t="39470" x="8135938" y="4005263"/>
          <p14:tracePt t="39480" x="8061325" y="3967163"/>
          <p14:tracePt t="39490" x="7974013" y="3929063"/>
          <p14:tracePt t="39496" x="7886700" y="3905250"/>
          <p14:tracePt t="39506" x="7773988" y="3867150"/>
          <p14:tracePt t="39510" x="7697788" y="3867150"/>
          <p14:tracePt t="39521" x="7561263" y="3867150"/>
          <p14:tracePt t="39530" x="7459663" y="3867150"/>
          <p14:tracePt t="39536" x="7348538" y="3867150"/>
          <p14:tracePt t="39546" x="7223125" y="3867150"/>
          <p14:tracePt t="39550" x="7185025" y="3867150"/>
          <p14:tracePt t="39570" x="7159625" y="3867150"/>
          <p14:tracePt t="39606" x="7159625" y="3854450"/>
          <p14:tracePt t="39632" x="7159625" y="3841750"/>
          <p14:tracePt t="39672" x="7146925" y="3841750"/>
          <p14:tracePt t="40590" x="7059613" y="3841750"/>
          <p14:tracePt t="40600" x="6921500" y="3867150"/>
          <p14:tracePt t="40604" x="6784975" y="3879850"/>
          <p14:tracePt t="40614" x="6621463" y="3941763"/>
          <p14:tracePt t="40624" x="6370638" y="4005263"/>
          <p14:tracePt t="40630" x="6108700" y="4067175"/>
          <p14:tracePt t="40640" x="5983288" y="4079875"/>
          <p14:tracePt t="40644" x="5808663" y="4079875"/>
          <p14:tracePt t="40654" x="5657850" y="4079875"/>
          <p14:tracePt t="40665" x="5483225" y="4079875"/>
          <p14:tracePt t="40670" x="5332413" y="4079875"/>
          <p14:tracePt t="40680" x="5170488" y="4079875"/>
          <p14:tracePt t="40684" x="4981575" y="4079875"/>
          <p14:tracePt t="40694" x="4856163" y="4079875"/>
          <p14:tracePt t="40704" x="4732338" y="4079875"/>
          <p14:tracePt t="40710" x="4630738" y="4079875"/>
          <p14:tracePt t="40720" x="4530725" y="4079875"/>
          <p14:tracePt t="40724" x="4443413" y="4079875"/>
          <p14:tracePt t="40734" x="4406900" y="4079875"/>
          <p14:tracePt t="40744" x="4368800" y="4079875"/>
          <p14:tracePt t="40750" x="4318000" y="4079875"/>
          <p14:tracePt t="40765" x="4305300" y="4079875"/>
          <p14:tracePt t="40790" x="4294188" y="4079875"/>
          <p14:tracePt t="40800" x="4230688" y="4092575"/>
          <p14:tracePt t="40806" x="4168775" y="4092575"/>
          <p14:tracePt t="40816" x="4017963" y="4105275"/>
          <p14:tracePt t="40820" x="3905250" y="4105275"/>
          <p14:tracePt t="40830" x="3817938" y="4105275"/>
          <p14:tracePt t="40840" x="3717925" y="4105275"/>
          <p14:tracePt t="40846" x="3605213" y="4105275"/>
          <p14:tracePt t="40856" x="3517900" y="4105275"/>
          <p14:tracePt t="40860" x="3417888" y="4105275"/>
          <p14:tracePt t="40870" x="3305175" y="4105275"/>
          <p14:tracePt t="40880" x="3205163" y="4105275"/>
          <p14:tracePt t="40886" x="3103563" y="4105275"/>
          <p14:tracePt t="40896" x="2992438" y="4105275"/>
          <p14:tracePt t="40902" x="2941638" y="4092575"/>
          <p14:tracePt t="40912" x="2854325" y="4054475"/>
          <p14:tracePt t="40918" x="2816225" y="4054475"/>
          <p14:tracePt t="40928" x="2790825" y="4041775"/>
          <p14:tracePt t="40938" x="2754313" y="4041775"/>
          <p14:tracePt t="40942" x="2654300" y="4005263"/>
          <p14:tracePt t="40966" x="2590800" y="3941763"/>
          <p14:tracePt t="40968" x="2554288" y="3905250"/>
          <p14:tracePt t="40978" x="2516188" y="3905250"/>
          <p14:tracePt t="40984" x="2452688" y="3879850"/>
          <p14:tracePt t="40994" x="2403475" y="3867150"/>
          <p14:tracePt t="40998" x="2328863" y="3829050"/>
          <p14:tracePt t="41008" x="2239963" y="3792538"/>
          <p14:tracePt t="41018" x="2139950" y="3754438"/>
          <p14:tracePt t="41024" x="2078038" y="3729038"/>
          <p14:tracePt t="41034" x="2014538" y="3692525"/>
          <p14:tracePt t="41049" x="2003425" y="3692525"/>
          <p14:tracePt t="41058" x="1965325" y="3667125"/>
          <p14:tracePt t="41074" x="1952625" y="3667125"/>
          <p14:tracePt t="41154" x="1939925" y="3667125"/>
          <p14:tracePt t="41174" x="1878013" y="3667125"/>
          <p14:tracePt t="41180" x="1814513" y="3667125"/>
          <p14:tracePt t="41190" x="1739900" y="3667125"/>
          <p14:tracePt t="41196" x="1689100" y="3667125"/>
          <p14:tracePt t="41206" x="1665288" y="3667125"/>
          <p14:tracePt t="41216" x="1652588" y="3667125"/>
          <p14:tracePt t="41220" x="1639888" y="3667125"/>
          <p14:tracePt t="41231" x="1627188" y="3654425"/>
          <p14:tracePt t="41236" x="1614488" y="3641725"/>
          <p14:tracePt t="41246" x="1577975" y="3629025"/>
          <p14:tracePt t="41256" x="1527175" y="3616325"/>
          <p14:tracePt t="41270" x="1501775" y="3616325"/>
          <p14:tracePt t="41326" x="1501775" y="3603625"/>
          <p14:tracePt t="41402" x="1489075" y="3603625"/>
          <p14:tracePt t="41412" x="1476375" y="3603625"/>
          <p14:tracePt t="41542" x="1489075" y="3603625"/>
          <p14:tracePt t="41574" x="1501775" y="3603625"/>
          <p14:tracePt t="41790" x="1501775" y="3616325"/>
          <p14:tracePt t="41804" x="1489075" y="3616325"/>
          <p14:tracePt t="41952" x="1489075" y="3629025"/>
          <p14:tracePt t="42006" x="1476375" y="3629025"/>
          <p14:tracePt t="42092" x="1465263" y="3629025"/>
          <p14:tracePt t="42148" x="1452563" y="3629025"/>
          <p14:tracePt t="42350" x="1465263" y="3616325"/>
          <p14:tracePt t="42682" x="1476375" y="3603625"/>
          <p14:tracePt t="42814" x="1476375" y="3590925"/>
          <p14:tracePt t="42824" x="1465263" y="3590925"/>
          <p14:tracePt t="42894" x="1452563" y="3590925"/>
          <p14:tracePt t="42954" x="1439863" y="3590925"/>
          <p14:tracePt t="43100" x="1427163" y="3579813"/>
          <p14:tracePt t="43120" x="1414463" y="3579813"/>
          <p14:tracePt t="43130" x="1401763" y="3579813"/>
          <p14:tracePt t="43172" x="1389063" y="3579813"/>
          <p14:tracePt t="43186" x="1376363" y="3579813"/>
          <p14:tracePt t="43236" x="1363663" y="3579813"/>
          <p14:tracePt t="43252" x="1363663" y="3567113"/>
          <p14:tracePt t="43262" x="1363663" y="3554413"/>
          <p14:tracePt t="43266" x="1352550" y="3554413"/>
          <p14:tracePt t="43630" x="1339850" y="3554413"/>
          <p14:tracePt t="43640" x="1339850" y="3567113"/>
          <p14:tracePt t="43928" x="1339850" y="3579813"/>
          <p14:tracePt t="43942" x="1339850" y="3590925"/>
          <p14:tracePt t="44366" x="1314450" y="3590925"/>
          <p14:tracePt t="44378" x="1289050" y="3567113"/>
          <p14:tracePt t="44388" x="1239838" y="3567113"/>
          <p14:tracePt t="44392" x="1176338" y="3516313"/>
          <p14:tracePt t="44402" x="1114425" y="3467100"/>
          <p14:tracePt t="44484" x="1127125" y="3441700"/>
          <p14:tracePt t="44488" x="1176338" y="3403600"/>
          <p14:tracePt t="44498" x="1201738" y="3403600"/>
          <p14:tracePt t="44504" x="1239838" y="3354388"/>
          <p14:tracePt t="44514" x="1276350" y="3341688"/>
          <p14:tracePt t="44524" x="1289050" y="3341688"/>
          <p14:tracePt t="44529" x="1339850" y="3328988"/>
          <p14:tracePt t="44538" x="1376363" y="3328988"/>
          <p14:tracePt t="44544" x="1465263" y="3328988"/>
          <p14:tracePt t="44554" x="1577975" y="3328988"/>
          <p14:tracePt t="44564" x="1727200" y="3328988"/>
          <p14:tracePt t="44568" x="1778000" y="3354388"/>
          <p14:tracePt t="44624" x="1778000" y="3367088"/>
          <p14:tracePt t="44892" x="1677988" y="3278188"/>
          <p14:tracePt t="44896" x="1565275" y="3154363"/>
          <p14:tracePt t="44918" x="1577975" y="3154363"/>
          <p14:tracePt t="44922" x="1714500" y="3090863"/>
          <p14:tracePt t="44932" x="1839913" y="2990850"/>
          <p14:tracePt t="44938" x="1965325" y="2916238"/>
          <p14:tracePt t="44948" x="2065338" y="2878138"/>
          <p14:tracePt t="44958" x="2152650" y="2828925"/>
          <p14:tracePt t="44962" x="2290763" y="2790825"/>
          <p14:tracePt t="44972" x="2478088" y="2790825"/>
          <p14:tracePt t="44979" x="2728913" y="2790825"/>
          <p14:tracePt t="44988" x="2967038" y="2790825"/>
          <p14:tracePt t="44998" x="3429000" y="2865438"/>
          <p14:tracePt t="45004" x="4092575" y="2941638"/>
          <p14:tracePt t="45014" x="4694238" y="3028950"/>
          <p14:tracePt t="45018" x="5319713" y="3178175"/>
          <p14:tracePt t="45029" x="5832475" y="3290888"/>
          <p14:tracePt t="45038" x="6208713" y="3441700"/>
          <p14:tracePt t="45044" x="6559550" y="3541713"/>
          <p14:tracePt t="45054" x="6884988" y="3629025"/>
          <p14:tracePt t="45058" x="7172325" y="3716338"/>
          <p14:tracePt t="45068" x="7372350" y="3767138"/>
          <p14:tracePt t="45079" x="7535863" y="3803650"/>
          <p14:tracePt t="45084" x="7685088" y="3816350"/>
          <p14:tracePt t="45094" x="7797800" y="3816350"/>
          <p14:tracePt t="45098" x="7874000" y="3841750"/>
          <p14:tracePt t="45108" x="7886700" y="3841750"/>
          <p14:tracePt t="45118" x="7886700" y="3854450"/>
          <p14:tracePt t="45214" x="7861300" y="3905250"/>
          <p14:tracePt t="45220" x="7810500" y="3979863"/>
          <p14:tracePt t="45234" x="7797800" y="4029075"/>
          <p14:tracePt t="45240" x="7735888" y="4141788"/>
          <p14:tracePt t="45244" x="7710488" y="4179888"/>
          <p14:tracePt t="45256" x="7685088" y="4241800"/>
          <p14:tracePt t="45261" x="7635875" y="4305300"/>
          <p14:tracePt t="45270" x="7635875" y="4318000"/>
          <p14:tracePt t="45280" x="7623175" y="4330700"/>
          <p14:tracePt t="45286" x="7610475" y="4341813"/>
          <p14:tracePt t="45296" x="7597775" y="4354513"/>
          <p14:tracePt t="45300" x="7572375" y="4392613"/>
          <p14:tracePt t="45311" x="7535863" y="4405313"/>
          <p14:tracePt t="45320" x="7472363" y="4443413"/>
          <p14:tracePt t="45326" x="7410450" y="4467225"/>
          <p14:tracePt t="45336" x="7372350" y="4467225"/>
          <p14:tracePt t="45340" x="7348538" y="4467225"/>
          <p14:tracePt t="45352" x="7285038" y="4467225"/>
          <p14:tracePt t="45362" x="7235825" y="4467225"/>
          <p14:tracePt t="45366" x="7197725" y="4467225"/>
          <p14:tracePt t="45377" x="7146925" y="4467225"/>
          <p14:tracePt t="45382" x="7097713" y="4467225"/>
          <p14:tracePt t="45392" x="7072313" y="4443413"/>
          <p14:tracePt t="45402" x="7046913" y="4443413"/>
          <p14:tracePt t="45406" x="7010400" y="4405313"/>
          <p14:tracePt t="45416" x="6985000" y="4392613"/>
          <p14:tracePt t="45422" x="6946900" y="4354513"/>
          <p14:tracePt t="45432" x="6921500" y="4330700"/>
          <p14:tracePt t="45442" x="6884988" y="4279900"/>
          <p14:tracePt t="45446" x="6846888" y="4230688"/>
          <p14:tracePt t="45456" x="6808788" y="4179888"/>
          <p14:tracePt t="45462" x="6772275" y="4129088"/>
          <p14:tracePt t="45472" x="6746875" y="4079875"/>
          <p14:tracePt t="45482" x="6721475" y="4067175"/>
          <p14:tracePt t="45486" x="6708775" y="4029075"/>
          <p14:tracePt t="45496" x="6696075" y="3979863"/>
          <p14:tracePt t="45502" x="6672263" y="3954463"/>
          <p14:tracePt t="45512" x="6672263" y="3929063"/>
          <p14:tracePt t="45522" x="6646863" y="3892550"/>
          <p14:tracePt t="45528" x="6634163" y="3854450"/>
          <p14:tracePt t="45542" x="6634163" y="3841750"/>
          <p14:tracePt t="45642" x="6634163" y="3816350"/>
          <p14:tracePt t="45670" x="6646863" y="3803650"/>
          <p14:tracePt t="45678" x="6672263" y="3779838"/>
          <p14:tracePt t="45680" x="6684963" y="3767138"/>
          <p14:tracePt t="45708" x="6696075" y="3767138"/>
          <p14:tracePt t="47902" x="6696075" y="3803650"/>
          <p14:tracePt t="47914" x="6684963" y="3929063"/>
          <p14:tracePt t="47918" x="6659563" y="4067175"/>
          <p14:tracePt t="47928" x="6659563" y="4241800"/>
          <p14:tracePt t="47938" x="6621463" y="4467225"/>
          <p14:tracePt t="47944" x="6584950" y="4718050"/>
          <p14:tracePt t="47960" x="6472238" y="5343525"/>
          <p14:tracePt t="47968" x="6396038" y="5619750"/>
          <p14:tracePt t="47978" x="6308725" y="5856288"/>
          <p14:tracePt t="47984" x="6270625" y="6019800"/>
          <p14:tracePt t="47994" x="6196013" y="6169025"/>
          <p14:tracePt t="48000" x="6146800" y="6294438"/>
          <p14:tracePt t="48010" x="6057900" y="6394450"/>
          <p14:tracePt t="48020" x="6008688" y="6494463"/>
          <p14:tracePt t="48025" x="5995988" y="6519863"/>
          <p14:tracePt t="48170" x="5983288" y="6519863"/>
          <p14:tracePt t="48392" x="5983288" y="6532563"/>
          <p14:tracePt t="48402" x="5983288" y="6545263"/>
          <p14:tracePt t="48408" x="5983288" y="6583363"/>
          <p14:tracePt t="48418" x="5983288" y="6594475"/>
          <p14:tracePt t="48922" x="5932488" y="6645275"/>
          <p14:tracePt t="48932" x="5845175" y="6770688"/>
          <p14:tracePt t="48943" x="5808663" y="6819900"/>
          <p14:tracePt t="67538" x="4005263" y="5907088"/>
          <p14:tracePt t="67548" x="4005263" y="5268913"/>
          <p14:tracePt t="67558" x="4005263" y="5181600"/>
          <p14:tracePt t="67562" x="4056063" y="4943475"/>
          <p14:tracePt t="67573" x="4092575" y="4718050"/>
          <p14:tracePt t="67578" x="4143375" y="4543425"/>
          <p14:tracePt t="67588" x="4181475" y="4254500"/>
          <p14:tracePt t="67594" x="4181475" y="3916363"/>
          <p14:tracePt t="67604" x="4181475" y="3503613"/>
          <p14:tracePt t="67608" x="4181475" y="3090863"/>
          <p14:tracePt t="67618" x="4181475" y="2690813"/>
          <p14:tracePt t="67630" x="4181475" y="2314575"/>
          <p14:tracePt t="67634" x="4181475" y="2039938"/>
          <p14:tracePt t="67644" x="4181475" y="1876425"/>
          <p14:tracePt t="67650" x="4156075" y="1765300"/>
          <p14:tracePt t="67660" x="4156075" y="1739900"/>
          <p14:tracePt t="67766" x="4081463" y="1814513"/>
          <p14:tracePt t="67770" x="4005263" y="1939925"/>
          <p14:tracePt t="67780" x="3968750" y="2052638"/>
          <p14:tracePt t="67790" x="3956050" y="2139950"/>
          <p14:tracePt t="67796" x="3943350" y="2178050"/>
          <p14:tracePt t="67807" x="3943350" y="2214563"/>
          <p14:tracePt t="68290" x="3867150" y="2352675"/>
          <p14:tracePt t="68294" x="3767138" y="2703513"/>
          <p14:tracePt t="68304" x="3654425" y="2890838"/>
          <p14:tracePt t="68314" x="3617913" y="3065463"/>
          <p14:tracePt t="68320" x="3567113" y="3190875"/>
          <p14:tracePt t="68330" x="3554413" y="3341688"/>
          <p14:tracePt t="68336" x="3517900" y="3416300"/>
          <p14:tracePt t="68346" x="3454400" y="3567113"/>
          <p14:tracePt t="68357" x="3417888" y="3629025"/>
          <p14:tracePt t="68360" x="3379788" y="3679825"/>
          <p14:tracePt t="68370" x="3341688" y="3741738"/>
          <p14:tracePt t="68376" x="3341688" y="3754438"/>
          <p14:tracePt t="68538" x="3341688" y="3767138"/>
          <p14:tracePt t="68558" x="3341688" y="3779838"/>
          <p14:tracePt t="68684" x="3341688" y="3792538"/>
          <p14:tracePt t="68704" x="3341688" y="3816350"/>
          <p14:tracePt t="68708" x="3341688" y="3829050"/>
          <p14:tracePt t="68718" x="3341688" y="3854450"/>
          <p14:tracePt t="68724" x="3341688" y="3867150"/>
          <p14:tracePt t="68844" x="3341688" y="3879850"/>
          <p14:tracePt t="68970" x="3341688" y="3892550"/>
          <p14:tracePt t="68980" x="3341688" y="3916363"/>
          <p14:tracePt t="69016" x="3341688" y="3929063"/>
          <p14:tracePt t="69264" x="3341688" y="3941763"/>
          <p14:tracePt t="69274" x="3341688" y="3954463"/>
          <p14:tracePt t="69278" x="3341688" y="3967163"/>
          <p14:tracePt t="69288" x="3341688" y="3992563"/>
          <p14:tracePt t="69294" x="3279775" y="4029075"/>
          <p14:tracePt t="69305" x="3279775" y="4054475"/>
          <p14:tracePt t="69314" x="3267075" y="4105275"/>
          <p14:tracePt t="69318" x="3241675" y="4129088"/>
          <p14:tracePt t="69328" x="3241675" y="4154488"/>
          <p14:tracePt t="69334" x="3228975" y="4167188"/>
          <p14:tracePt t="69354" x="3216275" y="4167188"/>
          <p14:tracePt t="71402" x="3216275" y="4179888"/>
          <p14:tracePt t="71594" x="3292475" y="4141788"/>
          <p14:tracePt t="71604" x="3517900" y="4079875"/>
          <p14:tracePt t="71608" x="3756025" y="4017963"/>
          <p14:tracePt t="71618" x="3905250" y="3954463"/>
          <p14:tracePt t="71624" x="4043363" y="3929063"/>
          <p14:tracePt t="71634" x="4105275" y="3929063"/>
          <p14:tracePt t="72588" x="4117975" y="3929063"/>
          <p14:tracePt t="72622" x="4092575" y="3905250"/>
          <p14:tracePt t="72632" x="4068763" y="3905250"/>
          <p14:tracePt t="72642" x="4017963" y="3905250"/>
          <p14:tracePt t="72648" x="3992563" y="3905250"/>
          <p14:tracePt t="72658" x="3979863" y="3905250"/>
          <p14:tracePt t="72662" x="3943350" y="3905250"/>
          <p14:tracePt t="72672" x="3917950" y="3905250"/>
          <p14:tracePt t="72682" x="3843338" y="3905250"/>
          <p14:tracePt t="72688" x="3779838" y="3905250"/>
          <p14:tracePt t="72698" x="3679825" y="3929063"/>
          <p14:tracePt t="72703" x="3643313" y="3929063"/>
          <p14:tracePt t="72714" x="3479800" y="3929063"/>
          <p14:tracePt t="72724" x="3279775" y="3929063"/>
          <p14:tracePt t="72728" x="2941638" y="3929063"/>
          <p14:tracePt t="72738" x="2565400" y="3929063"/>
          <p14:tracePt t="72744" x="2190750" y="3929063"/>
          <p14:tracePt t="72754" x="1778000" y="3929063"/>
          <p14:tracePt t="72764" x="1401763" y="3929063"/>
          <p14:tracePt t="72769" x="989013" y="3929063"/>
          <p14:tracePt t="72778" x="701675" y="3892550"/>
          <p14:tracePt t="72785" x="463550" y="3816350"/>
          <p14:tracePt t="72794" x="312738" y="3779838"/>
          <p14:tracePt t="72804" x="187325" y="3741738"/>
          <p14:tracePt t="72814" x="125413" y="3716338"/>
          <p14:tracePt t="72819" x="100013" y="3703638"/>
          <p14:tracePt t="73060" x="100013" y="3692525"/>
          <p14:tracePt t="73076" x="125413" y="3692525"/>
          <p14:tracePt t="73086" x="174625" y="3692525"/>
          <p14:tracePt t="73096" x="250825" y="3692525"/>
          <p14:tracePt t="73100" x="338138" y="3692525"/>
          <p14:tracePt t="73110" x="450850" y="3716338"/>
          <p14:tracePt t="73116" x="576263" y="3729038"/>
          <p14:tracePt t="73126" x="688975" y="3754438"/>
          <p14:tracePt t="73132" x="814388" y="3767138"/>
          <p14:tracePt t="73142" x="876300" y="3767138"/>
          <p14:tracePt t="73153" x="938213" y="3792538"/>
          <p14:tracePt t="73388" x="963613" y="3792538"/>
          <p14:tracePt t="73394" x="1027113" y="3803650"/>
          <p14:tracePt t="73404" x="1150938" y="3829050"/>
          <p14:tracePt t="73408" x="1263650" y="3841750"/>
          <p14:tracePt t="73419" x="1439863" y="3841750"/>
          <p14:tracePt t="73428" x="1652588" y="3892550"/>
          <p14:tracePt t="73434" x="1952625" y="3941763"/>
          <p14:tracePt t="73444" x="2252663" y="3941763"/>
          <p14:tracePt t="73451" x="2578100" y="4005263"/>
          <p14:tracePt t="73460" x="2941638" y="4041775"/>
          <p14:tracePt t="73470" x="3354388" y="4067175"/>
          <p14:tracePt t="73474" x="3805238" y="4105275"/>
          <p14:tracePt t="73485" x="4468813" y="4205288"/>
          <p14:tracePt t="73490" x="4932363" y="4267200"/>
          <p14:tracePt t="73502" x="5483225" y="4341813"/>
          <p14:tracePt t="73510" x="5883275" y="4405313"/>
          <p14:tracePt t="73516" x="6208713" y="4443413"/>
          <p14:tracePt t="73526" x="6508750" y="4443413"/>
          <p14:tracePt t="73530" x="6696075" y="4443413"/>
          <p14:tracePt t="73540" x="6859588" y="4443413"/>
          <p14:tracePt t="73551" x="6972300" y="4443413"/>
          <p14:tracePt t="73556" x="7046913" y="4454525"/>
          <p14:tracePt t="73566" x="7072313" y="4454525"/>
          <p14:tracePt t="73570" x="7085013" y="4454525"/>
          <p14:tracePt t="73672" x="7097713" y="4454525"/>
          <p14:tracePt t="73692" x="7123113" y="4454525"/>
          <p14:tracePt t="73696" x="7146925" y="4454525"/>
          <p14:tracePt t="73706" x="7172325" y="4454525"/>
          <p14:tracePt t="73712" x="7185025" y="4454525"/>
          <p14:tracePt t="73722" x="7223125" y="4454525"/>
          <p14:tracePt t="73732" x="7246938" y="4443413"/>
          <p14:tracePt t="73736" x="7285038" y="4430713"/>
          <p14:tracePt t="73746" x="7323138" y="4418013"/>
          <p14:tracePt t="73752" x="7335838" y="4405313"/>
          <p14:tracePt t="73762" x="7359650" y="4392613"/>
          <p14:tracePt t="73802" x="7359650" y="4379913"/>
          <p14:tracePt t="73954" x="7359650" y="4367213"/>
          <p14:tracePt t="73958" x="7359650" y="4354513"/>
          <p14:tracePt t="73970" x="7323138" y="4330700"/>
          <p14:tracePt t="73974" x="7259638" y="4318000"/>
          <p14:tracePt t="73985" x="7172325" y="4305300"/>
          <p14:tracePt t="73994" x="7059613" y="4267200"/>
          <p14:tracePt t="74001" x="6884988" y="4241800"/>
          <p14:tracePt t="74010" x="6608763" y="4241800"/>
          <p14:tracePt t="74014" x="6234113" y="4217988"/>
          <p14:tracePt t="74024" x="5783263" y="4217988"/>
          <p14:tracePt t="74035" x="5194300" y="4179888"/>
          <p14:tracePt t="74040" x="4668838" y="4079875"/>
          <p14:tracePt t="74051" x="4230688" y="4079875"/>
          <p14:tracePt t="74054" x="3856038" y="3979863"/>
          <p14:tracePt t="74064" x="3517900" y="3979863"/>
          <p14:tracePt t="74074" x="3367088" y="3979863"/>
          <p14:tracePt t="74080" x="3216275" y="3967163"/>
          <p14:tracePt t="74090" x="3192463" y="3967163"/>
          <p14:tracePt t="74104" x="3141663" y="3954463"/>
          <p14:tracePt t="74114" x="3103563" y="3929063"/>
          <p14:tracePt t="74120" x="3092450" y="3929063"/>
          <p14:tracePt t="74216" x="3028950" y="3929063"/>
          <p14:tracePt t="74222" x="2928938" y="3929063"/>
          <p14:tracePt t="74232" x="2854325" y="3929063"/>
          <p14:tracePt t="74236" x="2716213" y="3929063"/>
          <p14:tracePt t="74246" x="2616200" y="3929063"/>
          <p14:tracePt t="74256" x="2554288" y="3929063"/>
          <p14:tracePt t="74262" x="2516188" y="3929063"/>
          <p14:tracePt t="74272" x="2503488" y="3929063"/>
          <p14:tracePt t="74746" x="2503488" y="3967163"/>
          <p14:tracePt t="74756" x="2516188" y="4017963"/>
          <p14:tracePt t="74760" x="2528888" y="4029075"/>
          <p14:tracePt t="74772" x="2541588" y="4054475"/>
          <p14:tracePt t="74866" x="2554288" y="4067175"/>
          <p14:tracePt t="74882" x="2565400" y="4067175"/>
          <p14:tracePt t="74886" x="2628900" y="4105275"/>
          <p14:tracePt t="74896" x="2690813" y="4141788"/>
          <p14:tracePt t="74906" x="2767013" y="4179888"/>
          <p14:tracePt t="74912" x="2867025" y="4217988"/>
          <p14:tracePt t="74922" x="2979738" y="4254500"/>
          <p14:tracePt t="74933" x="3041650" y="4292600"/>
          <p14:tracePt t="74936" x="3116263" y="4318000"/>
          <p14:tracePt t="74946" x="3167063" y="4318000"/>
          <p14:tracePt t="74968" x="3305175" y="4330700"/>
          <p14:tracePt t="74972" x="3405188" y="4330700"/>
          <p14:tracePt t="74976" x="3505200" y="4330700"/>
          <p14:tracePt t="74986" x="3679825" y="4330700"/>
          <p14:tracePt t="74992" x="3843338" y="4330700"/>
          <p14:tracePt t="75002" x="4017963" y="4279900"/>
          <p14:tracePt t="75012" x="4192588" y="4230688"/>
          <p14:tracePt t="75018" x="4456113" y="4167188"/>
          <p14:tracePt t="75028" x="4706938" y="4079875"/>
          <p14:tracePt t="75033" x="4906963" y="4017963"/>
          <p14:tracePt t="75042" x="5106988" y="3979863"/>
          <p14:tracePt t="75052" x="5294313" y="3892550"/>
          <p14:tracePt t="75058" x="5419725" y="3816350"/>
          <p14:tracePt t="75068" x="5519738" y="3779838"/>
          <p14:tracePt t="75072" x="5595938" y="3729038"/>
          <p14:tracePt t="75083" x="5632450" y="3692525"/>
          <p14:tracePt t="75092" x="5657850" y="3692525"/>
          <p14:tracePt t="75098" x="5670550" y="3667125"/>
          <p14:tracePt t="75290" x="5670550" y="3654425"/>
          <p14:tracePt t="75304" x="5632450" y="3654425"/>
          <p14:tracePt t="75314" x="5570538" y="3641725"/>
          <p14:tracePt t="75320" x="5519738" y="3641725"/>
          <p14:tracePt t="75330" x="5470525" y="3641725"/>
          <p14:tracePt t="75334" x="5445125" y="3641725"/>
          <p14:tracePt t="75346" x="5419725" y="3641725"/>
          <p14:tracePt t="75354" x="5407025" y="3641725"/>
          <p14:tracePt t="75360" x="5394325" y="3641725"/>
          <p14:tracePt t="75372" x="5383213" y="3641725"/>
          <p14:tracePt t="75528" x="5370513" y="3641725"/>
          <p14:tracePt t="75538" x="5332413" y="3641725"/>
          <p14:tracePt t="75548" x="5281613" y="3641725"/>
          <p14:tracePt t="75552" x="5194300" y="3641725"/>
          <p14:tracePt t="75562" x="5081588" y="3692525"/>
          <p14:tracePt t="75568" x="4968875" y="3729038"/>
          <p14:tracePt t="75578" x="4881563" y="3767138"/>
          <p14:tracePt t="75588" x="4781550" y="3803650"/>
          <p14:tracePt t="75592" x="4668838" y="3867150"/>
          <p14:tracePt t="75602" x="4594225" y="3905250"/>
          <p14:tracePt t="75608" x="4506913" y="3941763"/>
          <p14:tracePt t="75618" x="4443413" y="3954463"/>
          <p14:tracePt t="75628" x="4394200" y="3992563"/>
          <p14:tracePt t="75632" x="4368800" y="4005263"/>
          <p14:tracePt t="75649" x="4356100" y="4005263"/>
          <p14:tracePt t="75652" x="4330700" y="4017963"/>
          <p14:tracePt t="75758" x="4318000" y="4029075"/>
          <p14:tracePt t="75768" x="4305300" y="4029075"/>
          <p14:tracePt t="75774" x="4294188" y="4041775"/>
          <p14:tracePt t="75784" x="4294188" y="4054475"/>
          <p14:tracePt t="75794" x="4243388" y="4092575"/>
          <p14:tracePt t="75799" x="4205288" y="4129088"/>
          <p14:tracePt t="75810" x="4168775" y="4179888"/>
          <p14:tracePt t="75814" x="4092575" y="4267200"/>
          <p14:tracePt t="75824" x="4017963" y="4354513"/>
          <p14:tracePt t="75834" x="3943350" y="4430713"/>
          <p14:tracePt t="75840" x="3892550" y="4492625"/>
          <p14:tracePt t="75850" x="3879850" y="4505325"/>
          <p14:tracePt t="75854" x="3867150" y="4530725"/>
          <p14:tracePt t="75864" x="3843338" y="4554538"/>
          <p14:tracePt t="75880" x="3843338" y="4567238"/>
          <p14:tracePt t="75890" x="3843338" y="4579938"/>
          <p14:tracePt t="75894" x="3843338" y="4592638"/>
          <p14:tracePt t="75920" x="3843338" y="4605338"/>
          <p14:tracePt t="75930" x="3843338" y="4643438"/>
          <p14:tracePt t="75934" x="3843338" y="4667250"/>
          <p14:tracePt t="75944" x="3843338" y="4692650"/>
          <p14:tracePt t="75967" x="3843338" y="4743450"/>
          <p14:tracePt t="75970" x="3843338" y="4756150"/>
          <p14:tracePt t="75986" x="3843338" y="4768850"/>
          <p14:tracePt t="76040" x="3843338" y="4779963"/>
          <p14:tracePt t="76046" x="3817938" y="4830763"/>
          <p14:tracePt t="76056" x="3817938" y="4856163"/>
          <p14:tracePt t="76060" x="3805238" y="4918075"/>
          <p14:tracePt t="76070" x="3792538" y="4943475"/>
          <p14:tracePt t="76080" x="3779838" y="5005388"/>
          <p14:tracePt t="76086" x="3756025" y="5068888"/>
          <p14:tracePt t="76096" x="3730625" y="5156200"/>
          <p14:tracePt t="76102" x="3705225" y="5230813"/>
          <p14:tracePt t="76112" x="3667125" y="5330825"/>
          <p14:tracePt t="76122" x="3643313" y="5407025"/>
          <p14:tracePt t="76128" x="3630613" y="5494338"/>
          <p14:tracePt t="76138" x="3605213" y="5556250"/>
          <p14:tracePt t="76142" x="3567113" y="5681663"/>
          <p14:tracePt t="76152" x="3517900" y="5794375"/>
          <p14:tracePt t="76158" x="3492500" y="5907088"/>
          <p14:tracePt t="76168" x="3441700" y="6032500"/>
          <p14:tracePt t="76178" x="3429000" y="6169025"/>
          <p14:tracePt t="76183" x="3392488" y="6281738"/>
          <p14:tracePt t="76194" x="3354388" y="6407150"/>
          <p14:tracePt t="76199" x="3328988" y="6557963"/>
          <p14:tracePt t="76208" x="3317875" y="6645275"/>
          <p14:tracePt t="76218" x="3279775" y="6719888"/>
          <p14:tracePt t="76224" x="3254375" y="6807200"/>
          <p14:tracePt t="76234" x="3254375" y="6819900"/>
          <p14:tracePt t="94310" x="3305175" y="6796088"/>
          <p14:tracePt t="94320" x="3317875" y="6783388"/>
          <p14:tracePt t="94330" x="3328988" y="6745288"/>
          <p14:tracePt t="94336" x="3367088" y="6683375"/>
          <p14:tracePt t="94350" x="3429000" y="6594475"/>
          <p14:tracePt t="94354" x="3505200" y="6494463"/>
          <p14:tracePt t="94360" x="3567113" y="6381750"/>
          <p14:tracePt t="94370" x="3617913" y="6269038"/>
          <p14:tracePt t="94374" x="3679825" y="6169025"/>
          <p14:tracePt t="94386" x="3717925" y="6069013"/>
          <p14:tracePt t="94396" x="3779838" y="5981700"/>
          <p14:tracePt t="94400" x="3843338" y="5856288"/>
          <p14:tracePt t="94410" x="3867150" y="5768975"/>
          <p14:tracePt t="94416" x="3956050" y="5668963"/>
          <p14:tracePt t="94426" x="4005263" y="5568950"/>
          <p14:tracePt t="94436" x="4043363" y="5494338"/>
          <p14:tracePt t="94440" x="4081463" y="5456238"/>
          <p14:tracePt t="94450" x="4081463" y="5443538"/>
          <p14:tracePt t="94456" x="4092575" y="5418138"/>
          <p14:tracePt t="94496" x="4105275" y="5418138"/>
          <p14:tracePt t="94546" x="4117975" y="5418138"/>
          <p14:tracePt t="94632" x="4117975" y="5407025"/>
          <p14:tracePt t="94636" x="4030663" y="5407025"/>
          <p14:tracePt t="94649" x="3817938" y="5430838"/>
          <p14:tracePt t="94652" x="3517900" y="5494338"/>
          <p14:tracePt t="94662" x="3192463" y="5543550"/>
          <p14:tracePt t="94672" x="2828925" y="5607050"/>
          <p14:tracePt t="94678" x="2590800" y="5656263"/>
          <p14:tracePt t="94688" x="2478088" y="5656263"/>
          <p14:tracePt t="94692" x="2441575" y="5668963"/>
          <p14:tracePt t="94702" x="2428875" y="5668963"/>
          <p14:tracePt t="94728" x="2416175" y="5668963"/>
          <p14:tracePt t="94738" x="2416175" y="5656263"/>
          <p14:tracePt t="94754" x="2416175" y="5594350"/>
          <p14:tracePt t="94758" x="2416175" y="5481638"/>
          <p14:tracePt t="94768" x="2403475" y="5356225"/>
          <p14:tracePt t="94778" x="2378075" y="5243513"/>
          <p14:tracePt t="94784" x="2365375" y="5118100"/>
          <p14:tracePt t="94794" x="2339975" y="5005388"/>
          <p14:tracePt t="94799" x="2328863" y="4856163"/>
          <p14:tracePt t="94808" x="2252663" y="4692650"/>
          <p14:tracePt t="94818" x="2239963" y="4592638"/>
          <p14:tracePt t="94824" x="2203450" y="4492625"/>
          <p14:tracePt t="94834" x="2190750" y="4443413"/>
          <p14:tracePt t="94838" x="2165350" y="4379913"/>
          <p14:tracePt t="94849" x="2165350" y="4367213"/>
          <p14:tracePt t="94858" x="2152650" y="4318000"/>
          <p14:tracePt t="94865" x="2139950" y="4267200"/>
          <p14:tracePt t="94874" x="2139950" y="4230688"/>
          <p14:tracePt t="94878" x="2139950" y="4192588"/>
          <p14:tracePt t="94890" x="2139950" y="4154488"/>
          <p14:tracePt t="94900" x="2116138" y="4092575"/>
          <p14:tracePt t="94904" x="2116138" y="4054475"/>
          <p14:tracePt t="94914" x="2116138" y="3967163"/>
          <p14:tracePt t="94920" x="2090738" y="3879850"/>
          <p14:tracePt t="94931" x="2039938" y="3767138"/>
          <p14:tracePt t="94940" x="2039938" y="3692525"/>
          <p14:tracePt t="94949" x="2039938" y="3654425"/>
          <p14:tracePt t="94954" x="2014538" y="3616325"/>
          <p14:tracePt t="94960" x="2003425" y="3603625"/>
          <p14:tracePt t="94980" x="1990725" y="3579813"/>
          <p14:tracePt t="94994" x="1978025" y="3579813"/>
          <p14:tracePt t="95006" x="1965325" y="3554413"/>
          <p14:tracePt t="95010" x="1952625" y="3554413"/>
          <p14:tracePt t="95036" x="1939925" y="3554413"/>
          <p14:tracePt t="95344" x="1927225" y="3554413"/>
          <p14:tracePt t="95374" x="1914525" y="3554413"/>
          <p14:tracePt t="95378" x="1903413" y="3554413"/>
          <p14:tracePt t="95398" x="1878013" y="3554413"/>
          <p14:tracePt t="95404" x="1814513" y="3554413"/>
          <p14:tracePt t="95415" x="1739900" y="3554413"/>
          <p14:tracePt t="95418" x="1639888" y="3541713"/>
          <p14:tracePt t="95428" x="1577975" y="3541713"/>
          <p14:tracePt t="95440" x="1489075" y="3541713"/>
          <p14:tracePt t="95444" x="1376363" y="3541713"/>
          <p14:tracePt t="95454" x="1276350" y="3541713"/>
          <p14:tracePt t="95460" x="1189038" y="3541713"/>
          <p14:tracePt t="95470" x="1114425" y="3541713"/>
          <p14:tracePt t="95480" x="1050925" y="3541713"/>
          <p14:tracePt t="95484" x="989013" y="3541713"/>
          <p14:tracePt t="95494" x="938213" y="3541713"/>
          <p14:tracePt t="95500" x="901700" y="3541713"/>
          <p14:tracePt t="95660" x="901700" y="3529013"/>
          <p14:tracePt t="95680" x="901700" y="3516313"/>
          <p14:tracePt t="95690" x="914400" y="3503613"/>
          <p14:tracePt t="95700" x="950913" y="3441700"/>
          <p14:tracePt t="95706" x="1014413" y="3378200"/>
          <p14:tracePt t="95716" x="1127125" y="3303588"/>
          <p14:tracePt t="95722" x="1252538" y="3216275"/>
          <p14:tracePt t="95732" x="1389063" y="3154363"/>
          <p14:tracePt t="95742" x="1539875" y="3090863"/>
          <p14:tracePt t="95748" x="1665288" y="3028950"/>
          <p14:tracePt t="95756" x="1765300" y="3003550"/>
          <p14:tracePt t="95762" x="1839913" y="2952750"/>
          <p14:tracePt t="95772" x="1903413" y="2941638"/>
          <p14:tracePt t="95782" x="1927225" y="2941638"/>
          <p14:tracePt t="95786" x="1965325" y="2916238"/>
          <p14:tracePt t="95938" x="1965325" y="2952750"/>
          <p14:tracePt t="95944" x="1927225" y="2978150"/>
          <p14:tracePt t="95954" x="1903413" y="3003550"/>
          <p14:tracePt t="95965" x="1878013" y="3028950"/>
          <p14:tracePt t="95968" x="1852613" y="3041650"/>
          <p14:tracePt t="95978" x="1827213" y="3065463"/>
          <p14:tracePt t="95984" x="1814513" y="3065463"/>
          <p14:tracePt t="96266" x="1778000" y="3103563"/>
          <p14:tracePt t="96272" x="1665288" y="3190875"/>
          <p14:tracePt t="96282" x="1565275" y="3254375"/>
          <p14:tracePt t="96286" x="1489075" y="3290888"/>
          <p14:tracePt t="96297" x="1401763" y="3341688"/>
          <p14:tracePt t="96306" x="1339850" y="3378200"/>
          <p14:tracePt t="96313" x="1263650" y="3416300"/>
          <p14:tracePt t="96322" x="1227138" y="3454400"/>
          <p14:tracePt t="96326" x="1214438" y="3454400"/>
          <p14:tracePt t="96528" x="1201738" y="3467100"/>
          <p14:tracePt t="96538" x="1189038" y="3503613"/>
          <p14:tracePt t="96544" x="1176338" y="3503613"/>
          <p14:tracePt t="96730" x="1189038" y="3503613"/>
          <p14:tracePt t="96740" x="1201738" y="3490913"/>
          <p14:tracePt t="96746" x="1214438" y="3490913"/>
          <p14:tracePt t="96822" x="1227138" y="3479800"/>
          <p14:tracePt t="96886" x="1239838" y="3467100"/>
          <p14:tracePt t="97426" x="1263650" y="3467100"/>
          <p14:tracePt t="97432" x="1276350" y="3467100"/>
          <p14:tracePt t="97442" x="1327150" y="3467100"/>
          <p14:tracePt t="97452" x="1376363" y="3467100"/>
          <p14:tracePt t="97456" x="1465263" y="3479800"/>
          <p14:tracePt t="97466" x="1552575" y="3479800"/>
          <p14:tracePt t="97472" x="1639888" y="3479800"/>
          <p14:tracePt t="97482" x="1701800" y="3479800"/>
          <p14:tracePt t="97492" x="1752600" y="3479800"/>
          <p14:tracePt t="97497" x="1790700" y="3479800"/>
          <p14:tracePt t="97513" x="1814513" y="3479800"/>
          <p14:tracePt t="97522" x="1827213" y="3479800"/>
          <p14:tracePt t="97532" x="1852613" y="3467100"/>
          <p14:tracePt t="97548" x="1852613" y="3441700"/>
          <p14:tracePt t="97552" x="1865313" y="3441700"/>
          <p14:tracePt t="97612" x="1865313" y="3429000"/>
          <p14:tracePt t="97688" x="1865313" y="3416300"/>
          <p14:tracePt t="97694" x="1852613" y="3416300"/>
          <p14:tracePt t="97704" x="1790700" y="3390900"/>
          <p14:tracePt t="97714" x="1765300" y="3390900"/>
          <p14:tracePt t="97718" x="1701800" y="3390900"/>
          <p14:tracePt t="97728" x="1639888" y="3390900"/>
          <p14:tracePt t="97734" x="1565275" y="3390900"/>
          <p14:tracePt t="97746" x="1514475" y="3390900"/>
          <p14:tracePt t="97754" x="1465263" y="3390900"/>
          <p14:tracePt t="97758" x="1414463" y="3390900"/>
          <p14:tracePt t="97770" x="1339850" y="3390900"/>
          <p14:tracePt t="97774" x="1239838" y="3429000"/>
          <p14:tracePt t="97784" x="1150938" y="3454400"/>
          <p14:tracePt t="97795" x="1076325" y="3467100"/>
          <p14:tracePt t="97800" x="989013" y="3503613"/>
          <p14:tracePt t="97810" x="938213" y="3516313"/>
          <p14:tracePt t="97814" x="914400" y="3529013"/>
          <p14:tracePt t="97886" x="901700" y="3541713"/>
          <p14:tracePt t="97910" x="901700" y="3554413"/>
          <p14:tracePt t="97916" x="901700" y="3579813"/>
          <p14:tracePt t="97926" x="901700" y="3603625"/>
          <p14:tracePt t="97936" x="901700" y="3616325"/>
          <p14:tracePt t="97940" x="901700" y="3654425"/>
          <p14:tracePt t="97963" x="976313" y="3716338"/>
          <p14:tracePt t="97976" x="1014413" y="3729038"/>
          <p14:tracePt t="97980" x="1038225" y="3741738"/>
          <p14:tracePt t="97990" x="1063625" y="3754438"/>
          <p14:tracePt t="97996" x="1101725" y="3754438"/>
          <p14:tracePt t="98006" x="1150938" y="3754438"/>
          <p14:tracePt t="98016" x="1214438" y="3754438"/>
          <p14:tracePt t="98022" x="1289050" y="3754438"/>
          <p14:tracePt t="98032" x="1352550" y="3754438"/>
          <p14:tracePt t="98036" x="1414463" y="3716338"/>
          <p14:tracePt t="98046" x="1439863" y="3716338"/>
          <p14:tracePt t="98056" x="1465263" y="3703638"/>
          <p14:tracePt t="98062" x="1489075" y="3679825"/>
          <p14:tracePt t="98076" x="1489075" y="3667125"/>
          <p14:tracePt t="98122" x="1489075" y="3654425"/>
          <p14:tracePt t="98132" x="1489075" y="3641725"/>
          <p14:tracePt t="98142" x="1489075" y="3629025"/>
          <p14:tracePt t="98148" x="1489075" y="3603625"/>
          <p14:tracePt t="98158" x="1489075" y="3590925"/>
          <p14:tracePt t="98162" x="1489075" y="3567113"/>
          <p14:tracePt t="98172" x="1476375" y="3567113"/>
          <p14:tracePt t="98182" x="1452563" y="3541713"/>
          <p14:tracePt t="98198" x="1427163" y="3541713"/>
          <p14:tracePt t="98202" x="1414463" y="3529013"/>
          <p14:tracePt t="98214" x="1414463" y="3516313"/>
          <p14:tracePt t="98224" x="1401763" y="3516313"/>
          <p14:tracePt t="98229" x="1376363" y="3516313"/>
          <p14:tracePt t="98238" x="1363663" y="3516313"/>
          <p14:tracePt t="98244" x="1339850" y="3516313"/>
          <p14:tracePt t="98254" x="1327150" y="3516313"/>
          <p14:tracePt t="98264" x="1314450" y="3516313"/>
          <p14:tracePt t="98268" x="1301750" y="3516313"/>
          <p14:tracePt t="98279" x="1289050" y="3541713"/>
          <p14:tracePt t="98284" x="1276350" y="3554413"/>
          <p14:tracePt t="98294" x="1276350" y="3579813"/>
          <p14:tracePt t="98312" x="1252538" y="3603625"/>
          <p14:tracePt t="98360" x="1252538" y="3616325"/>
          <p14:tracePt t="98370" x="1263650" y="3616325"/>
          <p14:tracePt t="98376" x="1301750" y="3616325"/>
          <p14:tracePt t="98386" x="1339850" y="3616325"/>
          <p14:tracePt t="98390" x="1414463" y="3616325"/>
          <p14:tracePt t="98400" x="1476375" y="3616325"/>
          <p14:tracePt t="98411" x="1552575" y="3554413"/>
          <p14:tracePt t="98416" x="1639888" y="3454400"/>
          <p14:tracePt t="98426" x="1689100" y="3354388"/>
          <p14:tracePt t="98430" x="1727200" y="3267075"/>
          <p14:tracePt t="98440" x="1752600" y="3154363"/>
          <p14:tracePt t="98450" x="1752600" y="3078163"/>
          <p14:tracePt t="98456" x="1752600" y="2978150"/>
          <p14:tracePt t="98466" x="1752600" y="2941638"/>
          <p14:tracePt t="98472" x="1752600" y="2916238"/>
          <p14:tracePt t="98482" x="1752600" y="2903538"/>
          <p14:tracePt t="98492" x="1727200" y="2890838"/>
          <p14:tracePt t="98496" x="1701800" y="2865438"/>
          <p14:tracePt t="98506" x="1689100" y="2852738"/>
          <p14:tracePt t="98512" x="1652588" y="2852738"/>
          <p14:tracePt t="98520" x="1627188" y="2852738"/>
          <p14:tracePt t="98530" x="1601788" y="2852738"/>
          <p14:tracePt t="98546" x="1577975" y="2852738"/>
          <p14:tracePt t="98556" x="1539875" y="2878138"/>
          <p14:tracePt t="98561" x="1527175" y="2903538"/>
          <p14:tracePt t="98570" x="1489075" y="2952750"/>
          <p14:tracePt t="98576" x="1465263" y="3003550"/>
          <p14:tracePt t="98586" x="1439863" y="3065463"/>
          <p14:tracePt t="98596" x="1389063" y="3154363"/>
          <p14:tracePt t="98602" x="1363663" y="3241675"/>
          <p14:tracePt t="98612" x="1339850" y="3316288"/>
          <p14:tracePt t="98616" x="1301750" y="3390900"/>
          <p14:tracePt t="98626" x="1301750" y="3429000"/>
          <p14:tracePt t="98636" x="1276350" y="3479800"/>
          <p14:tracePt t="98642" x="1276350" y="3503613"/>
          <p14:tracePt t="98652" x="1276350" y="3529013"/>
          <p14:tracePt t="98656" x="1276350" y="3541713"/>
          <p14:tracePt t="98666" x="1276350" y="3554413"/>
          <p14:tracePt t="98692" x="1276350" y="3567113"/>
          <p14:tracePt t="98702" x="1289050" y="3567113"/>
          <p14:tracePt t="98708" x="1314450" y="3567113"/>
          <p14:tracePt t="98718" x="1376363" y="3567113"/>
          <p14:tracePt t="98722" x="1439863" y="3567113"/>
          <p14:tracePt t="98732" x="1501775" y="3567113"/>
          <p14:tracePt t="98742" x="1527175" y="3529013"/>
          <p14:tracePt t="98748" x="1577975" y="3490913"/>
          <p14:tracePt t="98758" x="1601788" y="3441700"/>
          <p14:tracePt t="98762" x="1614488" y="3429000"/>
          <p14:tracePt t="98774" x="1614488" y="3403600"/>
          <p14:tracePt t="98784" x="1614488" y="3390900"/>
          <p14:tracePt t="98798" x="1614488" y="3378200"/>
          <p14:tracePt t="98824" x="1614488" y="3367088"/>
          <p14:tracePt t="98838" x="1601788" y="3354388"/>
          <p14:tracePt t="98854" x="1577975" y="3354388"/>
          <p14:tracePt t="98864" x="1552575" y="3354388"/>
          <p14:tracePt t="98868" x="1527175" y="3367088"/>
          <p14:tracePt t="98878" x="1476375" y="3403600"/>
          <p14:tracePt t="98890" x="1427163" y="3467100"/>
          <p14:tracePt t="98895" x="1389063" y="3516313"/>
          <p14:tracePt t="98904" x="1339850" y="3554413"/>
          <p14:tracePt t="98908" x="1327150" y="3616325"/>
          <p14:tracePt t="98920" x="1301750" y="3654425"/>
          <p14:tracePt t="98930" x="1276350" y="3703638"/>
          <p14:tracePt t="98934" x="1239838" y="3754438"/>
          <p14:tracePt t="98945" x="1239838" y="3792538"/>
          <p14:tracePt t="98950" x="1239838" y="3816350"/>
          <p14:tracePt t="98963" x="1214438" y="3854450"/>
          <p14:tracePt t="98970" x="1214438" y="3879850"/>
          <p14:tracePt t="98984" x="1214438" y="3892550"/>
          <p14:tracePt t="99388" x="1227138" y="3905250"/>
          <p14:tracePt t="99394" x="1301750" y="3905250"/>
          <p14:tracePt t="99404" x="1414463" y="3905250"/>
          <p14:tracePt t="99408" x="1552575" y="3916363"/>
          <p14:tracePt t="99418" x="1714500" y="3916363"/>
          <p14:tracePt t="99428" x="1890713" y="3916363"/>
          <p14:tracePt t="99434" x="2039938" y="3916363"/>
          <p14:tracePt t="99444" x="2178050" y="3916363"/>
          <p14:tracePt t="99448" x="2265363" y="3916363"/>
          <p14:tracePt t="99460" x="2316163" y="3916363"/>
          <p14:tracePt t="99468" x="2339975" y="3916363"/>
          <p14:tracePt t="99474" x="2352675" y="3916363"/>
          <p14:tracePt t="99490" x="2365375" y="3916363"/>
          <p14:tracePt t="99511" x="2378075" y="3905250"/>
          <p14:tracePt t="99514" x="2390775" y="3892550"/>
          <p14:tracePt t="99550" x="2403475" y="3879850"/>
          <p14:tracePt t="99650" x="2390775" y="3879850"/>
          <p14:tracePt t="99660" x="2378075" y="3879850"/>
          <p14:tracePt t="99666" x="2365375" y="3879850"/>
          <p14:tracePt t="99676" x="2328863" y="3879850"/>
          <p14:tracePt t="99686" x="2316163" y="3879850"/>
          <p14:tracePt t="99690" x="2278063" y="3879850"/>
          <p14:tracePt t="99700" x="2228850" y="3879850"/>
          <p14:tracePt t="99706" x="2139950" y="3879850"/>
          <p14:tracePt t="99716" x="2027238" y="3905250"/>
          <p14:tracePt t="99726" x="1890713" y="3905250"/>
          <p14:tracePt t="99732" x="1752600" y="3916363"/>
          <p14:tracePt t="99743" x="1665288" y="3954463"/>
          <p14:tracePt t="99746" x="1601788" y="3954463"/>
          <p14:tracePt t="99756" x="1552575" y="3954463"/>
          <p14:tracePt t="99766" x="1501775" y="3979863"/>
          <p14:tracePt t="99772" x="1476375" y="3979863"/>
          <p14:tracePt t="99782" x="1452563" y="3979863"/>
          <p14:tracePt t="99796" x="1439863" y="3979863"/>
          <p14:tracePt t="99806" x="1427163" y="3979863"/>
          <p14:tracePt t="99812" x="1414463" y="3979863"/>
          <p14:tracePt t="99827" x="1401763" y="3992563"/>
          <p14:tracePt t="100472" x="1414463" y="3992563"/>
          <p14:tracePt t="100492" x="1439863" y="3992563"/>
          <p14:tracePt t="101072" x="1427163" y="3992563"/>
          <p14:tracePt t="101082" x="1401763" y="4005263"/>
          <p14:tracePt t="101088" x="1376363" y="4005263"/>
          <p14:tracePt t="101098" x="1327150" y="4005263"/>
          <p14:tracePt t="101102" x="1276350" y="4041775"/>
          <p14:tracePt t="101112" x="1227138" y="4067175"/>
          <p14:tracePt t="101122" x="1176338" y="4092575"/>
          <p14:tracePt t="101128" x="1114425" y="4105275"/>
          <p14:tracePt t="101138" x="1063625" y="4129088"/>
          <p14:tracePt t="101144" x="1038225" y="4141788"/>
          <p14:tracePt t="101360" x="1076325" y="4141788"/>
          <p14:tracePt t="101370" x="1114425" y="4141788"/>
          <p14:tracePt t="101376" x="1176338" y="4141788"/>
          <p14:tracePt t="101386" x="1276350" y="4141788"/>
          <p14:tracePt t="101396" x="1314450" y="4141788"/>
          <p14:tracePt t="101400" x="1389063" y="4129088"/>
          <p14:tracePt t="101410" x="1476375" y="4105275"/>
          <p14:tracePt t="101416" x="1489075" y="4092575"/>
          <p14:tracePt t="101426" x="1539875" y="4092575"/>
          <p14:tracePt t="101436" x="1552575" y="4092575"/>
          <p14:tracePt t="101440" x="1552575" y="4079875"/>
          <p14:tracePt t="102758" x="1514475" y="4079875"/>
          <p14:tracePt t="102762" x="1439863" y="4054475"/>
          <p14:tracePt t="102772" x="1401763" y="4041775"/>
          <p14:tracePt t="102778" x="1352550" y="4041775"/>
          <p14:tracePt t="102788" x="1327150" y="4041775"/>
          <p14:tracePt t="102908" x="1314450" y="4029075"/>
          <p14:tracePt t="102980" x="1327150" y="4029075"/>
          <p14:tracePt t="102984" x="1352550" y="4029075"/>
          <p14:tracePt t="102994" x="1352550" y="4017963"/>
          <p14:tracePt t="103004" x="1363663" y="4017963"/>
          <p14:tracePt t="103010" x="1389063" y="4017963"/>
          <p14:tracePt t="103020" x="1401763" y="4017963"/>
          <p14:tracePt t="103024" x="1414463" y="4005263"/>
          <p14:tracePt t="103044" x="1427163" y="4005263"/>
          <p14:tracePt t="103050" x="1439863" y="4005263"/>
          <p14:tracePt t="103066" x="1452563" y="4005263"/>
          <p14:tracePt t="103100" x="1476375" y="3992563"/>
          <p14:tracePt t="103110" x="1489075" y="3979863"/>
          <p14:tracePt t="103126" x="1514475" y="3967163"/>
          <p14:tracePt t="103130" x="1527175" y="3967163"/>
          <p14:tracePt t="103141" x="1539875" y="3954463"/>
          <p14:tracePt t="103152" x="1552575" y="3929063"/>
          <p14:tracePt t="103166" x="1577975" y="3916363"/>
          <p14:tracePt t="103222" x="1577975" y="3905250"/>
          <p14:tracePt t="103232" x="1589088" y="3905250"/>
          <p14:tracePt t="103246" x="1589088" y="3892550"/>
          <p14:tracePt t="103306" x="1601788" y="3892550"/>
          <p14:tracePt t="103322" x="1601788" y="3879850"/>
          <p14:tracePt t="103332" x="1601788" y="3841750"/>
          <p14:tracePt t="103348" x="1614488" y="3829050"/>
          <p14:tracePt t="103382" x="1614488" y="3816350"/>
          <p14:tracePt t="103392" x="1614488" y="3803650"/>
          <p14:tracePt t="103408" x="1627188" y="3792538"/>
          <p14:tracePt t="103418" x="1639888" y="3779838"/>
          <p14:tracePt t="103488" x="1639888" y="3767138"/>
          <p14:tracePt t="103590" x="1639888" y="3754438"/>
          <p14:tracePt t="103660" x="1627188" y="3741738"/>
          <p14:tracePt t="103690" x="1614488" y="3741738"/>
          <p14:tracePt t="103710" x="1601788" y="3741738"/>
          <p14:tracePt t="103770" x="1589088" y="3741738"/>
          <p14:tracePt t="103782" x="1565275" y="3754438"/>
          <p14:tracePt t="103786" x="1552575" y="3779838"/>
          <p14:tracePt t="103796" x="1539875" y="3803650"/>
          <p14:tracePt t="103802" x="1527175" y="3841750"/>
          <p14:tracePt t="103822" x="1527175" y="3854450"/>
          <p14:tracePt t="103836" x="1514475" y="3867150"/>
          <p14:tracePt t="104044" x="1527175" y="3867150"/>
          <p14:tracePt t="104048" x="1539875" y="3867150"/>
          <p14:tracePt t="104070" x="1539875" y="3841750"/>
          <p14:tracePt t="104084" x="1539875" y="3829050"/>
          <p14:tracePt t="104090" x="1565275" y="3803650"/>
          <p14:tracePt t="104094" x="1565275" y="3779838"/>
          <p14:tracePt t="104110" x="1565275" y="3767138"/>
          <p14:tracePt t="104120" x="1565275" y="3754438"/>
          <p14:tracePt t="104130" x="1565275" y="3741738"/>
          <p14:tracePt t="104154" x="1565275" y="3716338"/>
          <p14:tracePt t="104176" x="1565275" y="3703638"/>
          <p14:tracePt t="104210" x="1565275" y="3692525"/>
          <p14:tracePt t="104230" x="1565275" y="3679825"/>
          <p14:tracePt t="104286" x="1565275" y="3667125"/>
          <p14:tracePt t="104352" x="1552575" y="3692525"/>
          <p14:tracePt t="104357" x="1552575" y="3703638"/>
          <p14:tracePt t="104366" x="1514475" y="3754438"/>
          <p14:tracePt t="104373" x="1514475" y="3792538"/>
          <p14:tracePt t="104382" x="1501775" y="3829050"/>
          <p14:tracePt t="104392" x="1489075" y="3854450"/>
          <p14:tracePt t="104396" x="1476375" y="3867150"/>
          <p14:tracePt t="104407" x="1476375" y="3879850"/>
          <p14:tracePt t="104552" x="1476375" y="3892550"/>
          <p14:tracePt t="104558" x="1476375" y="3905250"/>
          <p14:tracePt t="104568" x="1476375" y="3916363"/>
          <p14:tracePt t="104604" x="1476375" y="3941763"/>
          <p14:tracePt t="104628" x="1476375" y="3954463"/>
          <p14:tracePt t="104638" x="1476375" y="3967163"/>
          <p14:tracePt t="104710" x="1476375" y="3979863"/>
          <p14:tracePt t="104720" x="1476375" y="3992563"/>
          <p14:tracePt t="104734" x="1489075" y="3992563"/>
          <p14:tracePt t="104750" x="1501775" y="4005263"/>
          <p14:tracePt t="108330" x="1514475" y="4005263"/>
          <p14:tracePt t="108336" x="1539875" y="3992563"/>
          <p14:tracePt t="108346" x="1552575" y="3954463"/>
          <p14:tracePt t="108350" x="1589088" y="3905250"/>
          <p14:tracePt t="108360" x="1601788" y="3879850"/>
          <p14:tracePt t="108370" x="1614488" y="3854450"/>
          <p14:tracePt t="108376" x="1639888" y="3792538"/>
          <p14:tracePt t="108386" x="1652588" y="3754438"/>
          <p14:tracePt t="108392" x="1665288" y="3716338"/>
          <p14:tracePt t="108402" x="1677988" y="3703638"/>
          <p14:tracePt t="108502" x="1677988" y="3692525"/>
          <p14:tracePt t="109164" x="1677988" y="3716338"/>
          <p14:tracePt t="109174" x="1677988" y="3729038"/>
          <p14:tracePt t="109184" x="1689100" y="3741738"/>
          <p14:tracePt t="109188" x="1714500" y="3741738"/>
          <p14:tracePt t="109198" x="1727200" y="3741738"/>
          <p14:tracePt t="109244" x="1739900" y="3741738"/>
          <p14:tracePt t="109258" x="1765300" y="3729038"/>
          <p14:tracePt t="109264" x="1801813" y="3716338"/>
          <p14:tracePt t="109274" x="1839913" y="3679825"/>
          <p14:tracePt t="109284" x="1903413" y="3654425"/>
          <p14:tracePt t="109290" x="1978025" y="3603625"/>
          <p14:tracePt t="109301" x="2014538" y="3567113"/>
          <p14:tracePt t="109304" x="2052638" y="3541713"/>
          <p14:tracePt t="109314" x="2103438" y="3516313"/>
          <p14:tracePt t="109420" x="2078038" y="3516313"/>
          <p14:tracePt t="109430" x="2065338" y="3516313"/>
          <p14:tracePt t="109456" x="2052638" y="3516313"/>
          <p14:tracePt t="109586" x="2065338" y="3516313"/>
          <p14:tracePt t="109596" x="2078038" y="3516313"/>
          <p14:tracePt t="109606" x="2103438" y="3516313"/>
          <p14:tracePt t="109612" x="2116138" y="3516313"/>
          <p14:tracePt t="109622" x="2127250" y="3503613"/>
          <p14:tracePt t="109708" x="2103438" y="3516313"/>
          <p14:tracePt t="109718" x="2078038" y="3541713"/>
          <p14:tracePt t="109722" x="2052638" y="3579813"/>
          <p14:tracePt t="109732" x="2039938" y="3590925"/>
          <p14:tracePt t="109742" x="2027238" y="3629025"/>
          <p14:tracePt t="109748" x="2014538" y="3641725"/>
          <p14:tracePt t="109758" x="2014538" y="3654425"/>
          <p14:tracePt t="109762" x="2003425" y="3679825"/>
          <p14:tracePt t="109774" x="1990725" y="3692525"/>
          <p14:tracePt t="109785" x="1990725" y="3703638"/>
          <p14:tracePt t="109858" x="2014538" y="3692525"/>
          <p14:tracePt t="109870" x="2014538" y="3679825"/>
          <p14:tracePt t="109970" x="2003425" y="3679825"/>
          <p14:tracePt t="110000" x="1990725" y="3679825"/>
          <p14:tracePt t="110106" x="1990725" y="3703638"/>
          <p14:tracePt t="110110" x="1965325" y="3754438"/>
          <p14:tracePt t="110120" x="1939925" y="3792538"/>
          <p14:tracePt t="110126" x="1927225" y="3816350"/>
          <p14:tracePt t="110146" x="1927225" y="3841750"/>
          <p14:tracePt t="110152" x="1927225" y="3867150"/>
          <p14:tracePt t="110162" x="1914525" y="3892550"/>
          <p14:tracePt t="110167" x="1903413" y="3929063"/>
          <p14:tracePt t="110176" x="1890713" y="3954463"/>
          <p14:tracePt t="110186" x="1878013" y="3967163"/>
          <p14:tracePt t="110206" x="1878013" y="3979863"/>
          <p14:tracePt t="110216" x="1865313" y="4005263"/>
          <p14:tracePt t="110226" x="1852613" y="4017963"/>
          <p14:tracePt t="110232" x="1839913" y="4041775"/>
          <p14:tracePt t="110242" x="1827213" y="4054475"/>
          <p14:tracePt t="110258" x="1814513" y="4067175"/>
          <p14:tracePt t="110308" x="1801813" y="4079875"/>
          <p14:tracePt t="110450" x="1790700" y="4079875"/>
          <p14:tracePt t="110460" x="1778000" y="4079875"/>
          <p14:tracePt t="110474" x="1739900" y="4092575"/>
          <p14:tracePt t="110484" x="1727200" y="4105275"/>
          <p14:tracePt t="110490" x="1701800" y="4129088"/>
          <p14:tracePt t="110501" x="1665288" y="4141788"/>
          <p14:tracePt t="110504" x="1627188" y="4141788"/>
          <p14:tracePt t="110514" x="1614488" y="4167188"/>
          <p14:tracePt t="110524" x="1601788" y="4179888"/>
          <p14:tracePt t="110530" x="1577975" y="4192588"/>
          <p14:tracePt t="111210" x="1577975" y="4205288"/>
          <p14:tracePt t="111332" x="1577975" y="4217988"/>
          <p14:tracePt t="111716" x="1601788" y="4217988"/>
          <p14:tracePt t="111730" x="1614488" y="4205288"/>
          <p14:tracePt t="111740" x="1627188" y="4192588"/>
          <p14:tracePt t="111746" x="1639888" y="4179888"/>
          <p14:tracePt t="111756" x="1652588" y="4167188"/>
          <p14:tracePt t="111760" x="1665288" y="4154488"/>
          <p14:tracePt t="111780" x="1689100" y="4129088"/>
          <p14:tracePt t="111800" x="1701800" y="4117975"/>
          <p14:tracePt t="111810" x="1714500" y="4105275"/>
          <p14:tracePt t="111820" x="1727200" y="4092575"/>
          <p14:tracePt t="111826" x="1752600" y="4067175"/>
          <p14:tracePt t="111842" x="1752600" y="4054475"/>
          <p14:tracePt t="111852" x="1752600" y="4041775"/>
          <p14:tracePt t="112336" x="1752600" y="4029075"/>
          <p14:tracePt t="112356" x="1739900" y="4054475"/>
          <p14:tracePt t="112360" x="1727200" y="4054475"/>
          <p14:tracePt t="112370" x="1714500" y="4079875"/>
          <p14:tracePt t="112376" x="1701800" y="4092575"/>
          <p14:tracePt t="112386" x="1689100" y="4105275"/>
          <p14:tracePt t="112396" x="1665288" y="4129088"/>
          <p14:tracePt t="112446" x="1652588" y="4129088"/>
          <p14:tracePt t="112452" x="1627188" y="4129088"/>
          <p14:tracePt t="112462" x="1614488" y="4129088"/>
          <p14:tracePt t="112582" x="1601788" y="4129088"/>
          <p14:tracePt t="112592" x="1601788" y="4141788"/>
          <p14:tracePt t="112602" x="1577975" y="4141788"/>
          <p14:tracePt t="112608" x="1552575" y="4154488"/>
          <p14:tracePt t="112618" x="1552575" y="4167188"/>
          <p14:tracePt t="112634" x="1539875" y="4167188"/>
          <p14:tracePt t="112644" x="1514475" y="4179888"/>
          <p14:tracePt t="112649" x="1489075" y="4192588"/>
          <p14:tracePt t="112758" x="1476375" y="4192588"/>
          <p14:tracePt t="112824" x="1465263" y="4192588"/>
          <p14:tracePt t="112844" x="1452563" y="4192588"/>
          <p14:tracePt t="113288" x="1476375" y="4192588"/>
          <p14:tracePt t="113298" x="1489075" y="4192588"/>
          <p14:tracePt t="113308" x="1514475" y="4192588"/>
          <p14:tracePt t="113315" x="1527175" y="4192588"/>
          <p14:tracePt t="113330" x="1552575" y="4192588"/>
          <p14:tracePt t="113344" x="1577975" y="4192588"/>
          <p14:tracePt t="113426" x="1589088" y="4192588"/>
          <p14:tracePt t="113436" x="1627188" y="4179888"/>
          <p14:tracePt t="113492" x="1639888" y="4179888"/>
          <p14:tracePt t="113522" x="1652588" y="4179888"/>
          <p14:tracePt t="113532" x="1665288" y="4167188"/>
          <p14:tracePt t="113714" x="1677988" y="4167188"/>
          <p14:tracePt t="113724" x="1677988" y="4154488"/>
          <p14:tracePt t="113728" x="1677988" y="4141788"/>
          <p14:tracePt t="113788" x="1677988" y="4129088"/>
          <p14:tracePt t="113800" x="1677988" y="4105275"/>
          <p14:tracePt t="113810" x="1677988" y="4092575"/>
          <p14:tracePt t="113824" x="1689100" y="4079875"/>
          <p14:tracePt t="114148" x="1677988" y="4079875"/>
          <p14:tracePt t="114152" x="1652588" y="4105275"/>
          <p14:tracePt t="114168" x="1639888" y="4105275"/>
          <p14:tracePt t="114202" x="1614488" y="4105275"/>
          <p14:tracePt t="114344" x="1601788" y="4105275"/>
          <p14:tracePt t="114606" x="1614488" y="4105275"/>
          <p14:tracePt t="114612" x="1639888" y="4105275"/>
          <p14:tracePt t="114622" x="1665288" y="4105275"/>
          <p14:tracePt t="114626" x="1714500" y="4105275"/>
          <p14:tracePt t="114636" x="1739900" y="4105275"/>
          <p14:tracePt t="114647" x="1752600" y="4079875"/>
          <p14:tracePt t="114652" x="1765300" y="4079875"/>
          <p14:tracePt t="114666" x="1778000" y="4079875"/>
          <p14:tracePt t="114697" x="1801813" y="4079875"/>
          <p14:tracePt t="114702" x="1839913" y="4079875"/>
          <p14:tracePt t="114712" x="1865313" y="4079875"/>
          <p14:tracePt t="114718" x="1890713" y="4079875"/>
          <p14:tracePt t="114729" x="1914525" y="4079875"/>
          <p14:tracePt t="114738" x="1927225" y="4079875"/>
          <p14:tracePt t="114742" x="1939925" y="4079875"/>
          <p14:tracePt t="114752" x="1952625" y="4079875"/>
          <p14:tracePt t="114848" x="1965325" y="4079875"/>
          <p14:tracePt t="114854" x="1978025" y="4079875"/>
          <p14:tracePt t="114864" x="2003425" y="4079875"/>
          <p14:tracePt t="114868" x="2065338" y="4079875"/>
          <p14:tracePt t="114880" x="2103438" y="4079875"/>
          <p14:tracePt t="114888" x="2165350" y="4079875"/>
          <p14:tracePt t="114894" x="2265363" y="4079875"/>
          <p14:tracePt t="114904" x="2339975" y="4079875"/>
          <p14:tracePt t="114908" x="2403475" y="4079875"/>
          <p14:tracePt t="114918" x="2441575" y="4079875"/>
          <p14:tracePt t="114929" x="2490788" y="4079875"/>
          <p14:tracePt t="114934" x="2516188" y="4079875"/>
          <p14:tracePt t="114944" x="2528888" y="4079875"/>
          <p14:tracePt t="115086" x="2490788" y="4079875"/>
          <p14:tracePt t="115090" x="2452688" y="4079875"/>
          <p14:tracePt t="115100" x="2403475" y="4079875"/>
          <p14:tracePt t="115106" x="2339975" y="4079875"/>
          <p14:tracePt t="115116" x="2252663" y="4054475"/>
          <p14:tracePt t="115126" x="2165350" y="4054475"/>
          <p14:tracePt t="115130" x="2065338" y="4054475"/>
          <p14:tracePt t="115140" x="1952625" y="4054475"/>
          <p14:tracePt t="115146" x="1839913" y="4054475"/>
          <p14:tracePt t="115156" x="1765300" y="4054475"/>
          <p14:tracePt t="115166" x="1701800" y="4054475"/>
          <p14:tracePt t="115172" x="1652588" y="4054475"/>
          <p14:tracePt t="115182" x="1614488" y="4054475"/>
          <p14:tracePt t="115186" x="1552575" y="4054475"/>
          <p14:tracePt t="115197" x="1527175" y="4054475"/>
          <p14:tracePt t="115206" x="1489075" y="4067175"/>
          <p14:tracePt t="116008" x="1501775" y="4067175"/>
          <p14:tracePt t="116024" x="1514475" y="4067175"/>
          <p14:tracePt t="116028" x="1552575" y="4067175"/>
          <p14:tracePt t="116038" x="1601788" y="4067175"/>
          <p14:tracePt t="116048" x="1677988" y="4067175"/>
          <p14:tracePt t="116054" x="1727200" y="4041775"/>
          <p14:tracePt t="116064" x="1778000" y="4041775"/>
          <p14:tracePt t="116068" x="1801813" y="4041775"/>
          <p14:tracePt t="116080" x="1839913" y="4041775"/>
          <p14:tracePt t="116090" x="1890713" y="4017963"/>
          <p14:tracePt t="116104" x="1914525" y="4017963"/>
          <p14:tracePt t="116111" x="1939925" y="4017963"/>
          <p14:tracePt t="116144" x="1952625" y="4005263"/>
          <p14:tracePt t="116312" x="1965325" y="3992563"/>
          <p14:tracePt t="116320" x="1978025" y="3992563"/>
          <p14:tracePt t="116330" x="2003425" y="3992563"/>
          <p14:tracePt t="116336" x="2014538" y="3992563"/>
          <p14:tracePt t="116346" x="2039938" y="3992563"/>
          <p14:tracePt t="116352" x="2065338" y="3992563"/>
          <p14:tracePt t="116362" x="2090738" y="3992563"/>
          <p14:tracePt t="116372" x="2103438" y="3992563"/>
          <p14:tracePt t="116376" x="2139950" y="3992563"/>
          <p14:tracePt t="116700" x="2127250" y="3992563"/>
          <p14:tracePt t="116704" x="2116138" y="3992563"/>
          <p14:tracePt t="116714" x="2103438" y="3992563"/>
          <p14:tracePt t="116720" x="2078038" y="4005263"/>
          <p14:tracePt t="116740" x="2078038" y="4017963"/>
          <p14:tracePt t="116745" x="2078038" y="4029075"/>
          <p14:tracePt t="116754" x="2065338" y="4029075"/>
          <p14:tracePt t="116760" x="2052638" y="4041775"/>
          <p14:tracePt t="116786" x="2039938" y="4054475"/>
          <p14:tracePt t="117920" x="2052638" y="4054475"/>
          <p14:tracePt t="117924" x="2065338" y="4054475"/>
          <p14:tracePt t="117936" x="2078038" y="4054475"/>
          <p14:tracePt t="117950" x="2090738" y="4054475"/>
          <p14:tracePt t="117996" x="2103438" y="4054475"/>
          <p14:tracePt t="118000" x="2116138" y="4054475"/>
          <p14:tracePt t="118010" x="2139950" y="4054475"/>
          <p14:tracePt t="118020" x="2190750" y="4054475"/>
          <p14:tracePt t="118027" x="2239963" y="4054475"/>
          <p14:tracePt t="118036" x="2303463" y="4029075"/>
          <p14:tracePt t="118042" x="2328863" y="4029075"/>
          <p14:tracePt t="118050" x="2352675" y="4029075"/>
          <p14:tracePt t="118066" x="2378075" y="4017963"/>
          <p14:tracePt t="118068" x="2403475" y="4017963"/>
          <p14:tracePt t="118076" x="2452688" y="4005263"/>
          <p14:tracePt t="118086" x="2465388" y="4005263"/>
          <p14:tracePt t="118090" x="2490788" y="3992563"/>
          <p14:tracePt t="118100" x="2565400" y="3992563"/>
          <p14:tracePt t="118106" x="2603500" y="3967163"/>
          <p14:tracePt t="118116" x="2641600" y="3967163"/>
          <p14:tracePt t="118127" x="2667000" y="3967163"/>
          <p14:tracePt t="118130" x="2703513" y="3967163"/>
          <p14:tracePt t="118140" x="2741613" y="3967163"/>
          <p14:tracePt t="118146" x="2754313" y="3967163"/>
          <p14:tracePt t="118156" x="2778125" y="3967163"/>
          <p14:tracePt t="118166" x="2803525" y="3941763"/>
          <p14:tracePt t="118182" x="2828925" y="3941763"/>
          <p14:tracePt t="118186" x="2854325" y="3941763"/>
          <p14:tracePt t="118196" x="2879725" y="3941763"/>
          <p14:tracePt t="118206" x="2903538" y="3929063"/>
          <p14:tracePt t="118212" x="2928938" y="3916363"/>
          <p14:tracePt t="118222" x="2954338" y="3916363"/>
          <p14:tracePt t="118227" x="3003550" y="3892550"/>
          <p14:tracePt t="118236" x="3016250" y="3892550"/>
          <p14:tracePt t="118246" x="3067050" y="3854450"/>
          <p14:tracePt t="118252" x="3103563" y="3841750"/>
          <p14:tracePt t="118262" x="3141663" y="3829050"/>
          <p14:tracePt t="118266" x="3192463" y="3792538"/>
          <p14:tracePt t="118277" x="3216275" y="3779838"/>
          <p14:tracePt t="118286" x="3241675" y="3754438"/>
          <p14:tracePt t="118292" x="3267075" y="3741738"/>
          <p14:tracePt t="118302" x="3292475" y="3729038"/>
          <p14:tracePt t="118306" x="3305175" y="3703638"/>
          <p14:tracePt t="118318" x="3341688" y="3679825"/>
          <p14:tracePt t="118328" x="3379788" y="3667125"/>
          <p14:tracePt t="118332" x="3417888" y="3641725"/>
          <p14:tracePt t="118343" x="3429000" y="3641725"/>
          <p14:tracePt t="118348" x="3454400" y="3616325"/>
          <p14:tracePt t="118359" x="3467100" y="3603625"/>
          <p14:tracePt t="118388" x="3479800" y="3603625"/>
          <p14:tracePt t="118392" x="3492500" y="3590925"/>
          <p14:tracePt t="118428" x="3505200" y="3590925"/>
          <p14:tracePt t="118438" x="3517900" y="3590925"/>
          <p14:tracePt t="118624" x="3517900" y="3616325"/>
          <p14:tracePt t="118634" x="3505200" y="3629025"/>
          <p14:tracePt t="118644" x="3505200" y="3641725"/>
          <p14:tracePt t="118650" x="3479800" y="3641725"/>
          <p14:tracePt t="118660" x="3467100" y="3654425"/>
          <p14:tracePt t="118664" x="3454400" y="3667125"/>
          <p14:tracePt t="118677" x="3429000" y="3667125"/>
          <p14:tracePt t="118686" x="3405188" y="3679825"/>
          <p14:tracePt t="118690" x="3379788" y="3679825"/>
          <p14:tracePt t="118700" x="3354388" y="3679825"/>
          <p14:tracePt t="118706" x="3328988" y="3679825"/>
          <p14:tracePt t="118716" x="3317875" y="3679825"/>
          <p14:tracePt t="118726" x="3305175" y="3679825"/>
          <p14:tracePt t="118730" x="3267075" y="3679825"/>
          <p14:tracePt t="118740" x="3241675" y="3679825"/>
          <p14:tracePt t="118746" x="3192463" y="3679825"/>
          <p14:tracePt t="118756" x="3167063" y="3679825"/>
          <p14:tracePt t="118766" x="3128963" y="3679825"/>
          <p14:tracePt t="118772" x="3079750" y="3679825"/>
          <p14:tracePt t="118782" x="3054350" y="3679825"/>
          <p14:tracePt t="118786" x="2967038" y="3679825"/>
          <p14:tracePt t="118796" x="2867025" y="3679825"/>
          <p14:tracePt t="118806" x="2828925" y="3654425"/>
          <p14:tracePt t="118812" x="2803525" y="3654425"/>
          <p14:tracePt t="118836" x="2790825" y="3654425"/>
          <p14:tracePt t="118892" x="2778125" y="3654425"/>
          <p14:tracePt t="118898" x="2767013" y="3654425"/>
          <p14:tracePt t="118908" x="2754313" y="3654425"/>
          <p14:tracePt t="118928" x="2741613" y="3654425"/>
          <p14:tracePt t="118952" x="2716213" y="3654425"/>
          <p14:tracePt t="118968" x="2703513" y="3654425"/>
          <p14:tracePt t="118978" x="2690813" y="3654425"/>
          <p14:tracePt t="118982" x="2678113" y="3654425"/>
          <p14:tracePt t="118994" x="2667000" y="3654425"/>
          <p14:tracePt t="119004" x="2654300" y="3667125"/>
          <p14:tracePt t="119008" x="2641600" y="3679825"/>
          <p14:tracePt t="119018" x="2641600" y="3692525"/>
          <p14:tracePt t="119025" x="2628900" y="3703638"/>
          <p14:tracePt t="119034" x="2616200" y="3716338"/>
          <p14:tracePt t="119044" x="2603500" y="3741738"/>
          <p14:tracePt t="119048" x="2603500" y="3754438"/>
          <p14:tracePt t="119058" x="2590800" y="3754438"/>
          <p14:tracePt t="119064" x="2578100" y="3779838"/>
          <p14:tracePt t="119086" x="2565400" y="3792538"/>
          <p14:tracePt t="119090" x="2565400" y="3803650"/>
          <p14:tracePt t="119100" x="2554288" y="3816350"/>
          <p14:tracePt t="119156" x="2554288" y="3829050"/>
          <p14:tracePt t="119262" x="2554288" y="3841750"/>
          <p14:tracePt t="119302" x="2565400" y="3854450"/>
          <p14:tracePt t="119308" x="2590800" y="3867150"/>
          <p14:tracePt t="119322" x="2628900" y="3892550"/>
          <p14:tracePt t="119332" x="2641600" y="3892550"/>
          <p14:tracePt t="119342" x="2667000" y="3892550"/>
          <p14:tracePt t="119348" x="2690813" y="3892550"/>
          <p14:tracePt t="119358" x="2728913" y="3892550"/>
          <p14:tracePt t="119362" x="2767013" y="3905250"/>
          <p14:tracePt t="119372" x="2778125" y="3916363"/>
          <p14:tracePt t="119382" x="2828925" y="3916363"/>
          <p14:tracePt t="119388" x="2854325" y="3916363"/>
          <p14:tracePt t="119398" x="2890838" y="3916363"/>
          <p14:tracePt t="119402" x="2954338" y="3916363"/>
          <p14:tracePt t="119412" x="3003550" y="3916363"/>
          <p14:tracePt t="119424" x="3041650" y="3916363"/>
          <p14:tracePt t="119428" x="3067050" y="3916363"/>
          <p14:tracePt t="119443" x="3092450" y="3916363"/>
          <p14:tracePt t="119478" x="3103563" y="3916363"/>
          <p14:tracePt t="119488" x="3116263" y="3916363"/>
          <p14:tracePt t="119494" x="3128963" y="3916363"/>
          <p14:tracePt t="119504" x="3154363" y="3905250"/>
          <p14:tracePt t="119514" x="3167063" y="3905250"/>
          <p14:tracePt t="119518" x="3192463" y="3905250"/>
          <p14:tracePt t="119528" x="3216275" y="3905250"/>
          <p14:tracePt t="119534" x="3241675" y="3892550"/>
          <p14:tracePt t="119544" x="3292475" y="3892550"/>
          <p14:tracePt t="119554" x="3341688" y="3867150"/>
          <p14:tracePt t="119559" x="3367088" y="3867150"/>
          <p14:tracePt t="119570" x="3392488" y="3867150"/>
          <p14:tracePt t="119575" x="3417888" y="3867150"/>
          <p14:tracePt t="119584" x="3441700" y="3867150"/>
          <p14:tracePt t="119594" x="3479800" y="3841750"/>
          <p14:tracePt t="119600" x="3505200" y="3829050"/>
          <p14:tracePt t="119610" x="3530600" y="3816350"/>
          <p14:tracePt t="119614" x="3579813" y="3803650"/>
          <p14:tracePt t="119624" x="3605213" y="3792538"/>
          <p14:tracePt t="119634" x="3605213" y="3779838"/>
          <p14:tracePt t="119641" x="3617913" y="3779838"/>
          <p14:tracePt t="119766" x="3617913" y="3767138"/>
          <p14:tracePt t="119796" x="3617913" y="3754438"/>
          <p14:tracePt t="119816" x="3617913" y="3741738"/>
          <p14:tracePt t="119832" x="3617913" y="3716338"/>
          <p14:tracePt t="119846" x="3605213" y="3692525"/>
          <p14:tracePt t="119876" x="3592513" y="3692525"/>
          <p14:tracePt t="119882" x="3579813" y="3692525"/>
          <p14:tracePt t="119892" x="3554413" y="3692525"/>
          <p14:tracePt t="119896" x="3530600" y="3692525"/>
          <p14:tracePt t="119908" x="3479800" y="3692525"/>
          <p14:tracePt t="119918" x="3454400" y="3692525"/>
          <p14:tracePt t="119922" x="3417888" y="3692525"/>
          <p14:tracePt t="119932" x="3379788" y="3692525"/>
          <p14:tracePt t="119938" x="3328988" y="3692525"/>
          <p14:tracePt t="119948" x="3292475" y="3716338"/>
          <p14:tracePt t="119959" x="3205163" y="3754438"/>
          <p14:tracePt t="119962" x="3179763" y="3767138"/>
          <p14:tracePt t="119972" x="3128963" y="3816350"/>
          <p14:tracePt t="119978" x="3092450" y="3841750"/>
          <p14:tracePt t="119988" x="3054350" y="3854450"/>
          <p14:tracePt t="119998" x="3054350" y="3867150"/>
          <p14:tracePt t="120002" x="3041650" y="3879850"/>
          <p14:tracePt t="120018" x="3028950" y="3892550"/>
          <p14:tracePt t="120044" x="3016250" y="3905250"/>
          <p14:tracePt t="120078" x="3003550" y="3916363"/>
          <p14:tracePt t="120094" x="3003550" y="3929063"/>
          <p14:tracePt t="120104" x="3003550" y="3941763"/>
          <p14:tracePt t="120108" x="3003550" y="3954463"/>
          <p14:tracePt t="120154" x="3003550" y="3967163"/>
          <p14:tracePt t="120164" x="3003550" y="3979863"/>
          <p14:tracePt t="120214" x="3028950" y="3979863"/>
          <p14:tracePt t="120220" x="3041650" y="3979863"/>
          <p14:tracePt t="120230" x="3103563" y="3979863"/>
          <p14:tracePt t="120234" x="3128963" y="3979863"/>
          <p14:tracePt t="120244" x="3205163" y="3954463"/>
          <p14:tracePt t="120254" x="3241675" y="3929063"/>
          <p14:tracePt t="120260" x="3292475" y="3892550"/>
          <p14:tracePt t="120270" x="3341688" y="3854450"/>
          <p14:tracePt t="120275" x="3367088" y="3816350"/>
          <p14:tracePt t="120284" x="3379788" y="3803650"/>
          <p14:tracePt t="120296" x="3405188" y="3792538"/>
          <p14:tracePt t="120300" x="3405188" y="3779838"/>
          <p14:tracePt t="120310" x="3405188" y="3767138"/>
          <p14:tracePt t="120402" x="3405188" y="3754438"/>
          <p14:tracePt t="120416" x="3405188" y="3741738"/>
          <p14:tracePt t="120426" x="3405188" y="3729038"/>
          <p14:tracePt t="120456" x="3379788" y="3716338"/>
          <p14:tracePt t="120472" x="3341688" y="3716338"/>
          <p14:tracePt t="120482" x="3317875" y="3716338"/>
          <p14:tracePt t="120486" x="3267075" y="3716338"/>
          <p14:tracePt t="120496" x="3228975" y="3716338"/>
          <p14:tracePt t="120508" x="3192463" y="3716338"/>
          <p14:tracePt t="120512" x="3128963" y="3741738"/>
          <p14:tracePt t="120522" x="3079750" y="3767138"/>
          <p14:tracePt t="120528" x="3041650" y="3779838"/>
          <p14:tracePt t="120538" x="2979738" y="3841750"/>
          <p14:tracePt t="120548" x="2916238" y="3879850"/>
          <p14:tracePt t="120552" x="2890838" y="3892550"/>
          <p14:tracePt t="120562" x="2867025" y="3905250"/>
          <p14:tracePt t="120568" x="2841625" y="3941763"/>
          <p14:tracePt t="120578" x="2828925" y="3941763"/>
          <p14:tracePt t="120588" x="2828925" y="3954463"/>
          <p14:tracePt t="120592" x="2816225" y="3954463"/>
          <p14:tracePt t="120688" x="2816225" y="3967163"/>
          <p14:tracePt t="120700" x="2816225" y="3979863"/>
          <p14:tracePt t="120708" x="2816225" y="3992563"/>
          <p14:tracePt t="120734" x="2816225" y="4017963"/>
          <p14:tracePt t="120748" x="2828925" y="4017963"/>
          <p14:tracePt t="120754" x="2867025" y="4029075"/>
          <p14:tracePt t="120764" x="2879725" y="4029075"/>
          <p14:tracePt t="120774" x="2903538" y="4029075"/>
          <p14:tracePt t="120778" x="2928938" y="4029075"/>
          <p14:tracePt t="120788" x="2967038" y="4029075"/>
          <p14:tracePt t="120794" x="3016250" y="4029075"/>
          <p14:tracePt t="120804" x="3054350" y="4029075"/>
          <p14:tracePt t="120814" x="3079750" y="4029075"/>
          <p14:tracePt t="120818" x="3116263" y="4017963"/>
          <p14:tracePt t="120828" x="3141663" y="3992563"/>
          <p14:tracePt t="120834" x="3167063" y="3979863"/>
          <p14:tracePt t="120844" x="3192463" y="3954463"/>
          <p14:tracePt t="120854" x="3216275" y="3941763"/>
          <p14:tracePt t="120860" x="3228975" y="3916363"/>
          <p14:tracePt t="120870" x="3241675" y="3892550"/>
          <p14:tracePt t="120875" x="3254375" y="3879850"/>
          <p14:tracePt t="120884" x="3254375" y="3867150"/>
          <p14:tracePt t="120904" x="3254375" y="3854450"/>
          <p14:tracePt t="120954" x="3254375" y="3841750"/>
          <p14:tracePt t="120990" x="3254375" y="3829050"/>
          <p14:tracePt t="121006" x="3241675" y="3829050"/>
          <p14:tracePt t="121016" x="3216275" y="3829050"/>
          <p14:tracePt t="121026" x="3192463" y="3829050"/>
          <p14:tracePt t="121030" x="3167063" y="3829050"/>
          <p14:tracePt t="121041" x="3141663" y="3841750"/>
          <p14:tracePt t="121046" x="3128963" y="3841750"/>
          <p14:tracePt t="121056" x="3103563" y="3867150"/>
          <p14:tracePt t="121066" x="3079750" y="3879850"/>
          <p14:tracePt t="121070" x="3067050" y="3905250"/>
          <p14:tracePt t="121080" x="3041650" y="3916363"/>
          <p14:tracePt t="121086" x="3028950" y="3929063"/>
          <p14:tracePt t="121096" x="3016250" y="3967163"/>
          <p14:tracePt t="121108" x="3016250" y="3979863"/>
          <p14:tracePt t="121112" x="3003550" y="3992563"/>
          <p14:tracePt t="121126" x="2992438" y="4017963"/>
          <p14:tracePt t="121162" x="2992438" y="4029075"/>
          <p14:tracePt t="121176" x="2992438" y="4041775"/>
          <p14:tracePt t="121198" x="2992438" y="4054475"/>
          <p14:tracePt t="121202" x="2992438" y="4067175"/>
          <p14:tracePt t="121212" x="3028950" y="4067175"/>
          <p14:tracePt t="121223" x="3103563" y="4067175"/>
          <p14:tracePt t="121228" x="3192463" y="4029075"/>
          <p14:tracePt t="121238" x="3267075" y="3967163"/>
          <p14:tracePt t="121242" x="3341688" y="3892550"/>
          <p14:tracePt t="121252" x="3392488" y="3803650"/>
          <p14:tracePt t="121262" x="3429000" y="3729038"/>
          <p14:tracePt t="121268" x="3467100" y="3654425"/>
          <p14:tracePt t="121278" x="3505200" y="3579813"/>
          <p14:tracePt t="121284" x="3517900" y="3516313"/>
          <p14:tracePt t="121294" x="3530600" y="3503613"/>
          <p14:tracePt t="121350" x="3530600" y="3490913"/>
          <p14:tracePt t="121360" x="3517900" y="3490913"/>
          <p14:tracePt t="121364" x="3492500" y="3490913"/>
          <p14:tracePt t="121374" x="3467100" y="3490913"/>
          <p14:tracePt t="121380" x="3441700" y="3490913"/>
          <p14:tracePt t="121390" x="3405188" y="3490913"/>
          <p14:tracePt t="121400" x="3367088" y="3529013"/>
          <p14:tracePt t="121406" x="3341688" y="3554413"/>
          <p14:tracePt t="121416" x="3292475" y="3579813"/>
          <p14:tracePt t="121420" x="3267075" y="3616325"/>
          <p14:tracePt t="121430" x="3254375" y="3629025"/>
          <p14:tracePt t="121441" x="3241675" y="3667125"/>
          <p14:tracePt t="121446" x="3216275" y="3692525"/>
          <p14:tracePt t="121456" x="3205163" y="3729038"/>
          <p14:tracePt t="121470" x="3192463" y="3741738"/>
          <p14:tracePt t="121486" x="3192463" y="3754438"/>
          <p14:tracePt t="121507" x="3192463" y="3767138"/>
          <p14:tracePt t="121510" x="3192463" y="3779838"/>
          <p14:tracePt t="121532" x="3216275" y="3803650"/>
          <p14:tracePt t="121536" x="3254375" y="3803650"/>
          <p14:tracePt t="121546" x="3317875" y="3792538"/>
          <p14:tracePt t="121552" x="3354388" y="3779838"/>
          <p14:tracePt t="121562" x="3379788" y="3754438"/>
          <p14:tracePt t="121572" x="3392488" y="3729038"/>
          <p14:tracePt t="121576" x="3405188" y="3729038"/>
          <p14:tracePt t="121586" x="3417888" y="3716338"/>
          <p14:tracePt t="121638" x="3405188" y="3716338"/>
          <p14:tracePt t="121648" x="3392488" y="3716338"/>
          <p14:tracePt t="121652" x="3317875" y="3729038"/>
          <p14:tracePt t="121662" x="3305175" y="3741738"/>
          <p14:tracePt t="121668" x="3267075" y="3779838"/>
          <p14:tracePt t="121678" x="3241675" y="3803650"/>
          <p14:tracePt t="121689" x="3228975" y="3816350"/>
          <p14:tracePt t="121764" x="3228975" y="3829050"/>
          <p14:tracePt t="121774" x="3241675" y="3829050"/>
          <p14:tracePt t="121784" x="3292475" y="3816350"/>
          <p14:tracePt t="121788" x="3292475" y="3803650"/>
          <p14:tracePt t="121798" x="3305175" y="3792538"/>
          <p14:tracePt t="121890" x="3292475" y="3803650"/>
          <p14:tracePt t="121894" x="3254375" y="3829050"/>
          <p14:tracePt t="121904" x="3241675" y="3854450"/>
          <p14:tracePt t="121914" x="3205163" y="3867150"/>
          <p14:tracePt t="121920" x="3167063" y="3892550"/>
          <p14:tracePt t="121930" x="3154363" y="3916363"/>
          <p14:tracePt t="121934" x="3141663" y="3916363"/>
          <p14:tracePt t="121944" x="3141663" y="3929063"/>
          <p14:tracePt t="122034" x="3141663" y="3941763"/>
          <p14:tracePt t="122040" x="3154363" y="3929063"/>
          <p14:tracePt t="122050" x="3167063" y="3916363"/>
          <p14:tracePt t="122054" x="3179763" y="3905250"/>
          <p14:tracePt t="122064" x="3192463" y="3879850"/>
          <p14:tracePt t="122210" x="3179763" y="3879850"/>
          <p14:tracePt t="124138" x="3179763" y="3892550"/>
          <p14:tracePt t="124148" x="3167063" y="3892550"/>
          <p14:tracePt t="124154" x="3154363" y="3892550"/>
          <p14:tracePt t="124164" x="3116263" y="3916363"/>
          <p14:tracePt t="124178" x="3079750" y="3941763"/>
          <p14:tracePt t="124188" x="3067050" y="3941763"/>
          <p14:tracePt t="124194" x="3054350" y="3941763"/>
          <p14:tracePt t="124205" x="3028950" y="3967163"/>
          <p14:tracePt t="124208" x="3003550" y="3967163"/>
          <p14:tracePt t="124218" x="2992438" y="3967163"/>
          <p14:tracePt t="124228" x="2979738" y="3979863"/>
          <p14:tracePt t="124234" x="2941638" y="3992563"/>
          <p14:tracePt t="124288" x="2928938" y="3992563"/>
          <p14:tracePt t="124374" x="2916238" y="3992563"/>
          <p14:tracePt t="124384" x="2903538" y="3992563"/>
          <p14:tracePt t="124390" x="2879725" y="4017963"/>
          <p14:tracePt t="124400" x="2854325" y="4029075"/>
          <p14:tracePt t="124602" x="2867025" y="4029075"/>
          <p14:tracePt t="124702" x="2854325" y="4029075"/>
          <p14:tracePt t="124804" x="2854325" y="4041775"/>
          <p14:tracePt t="124814" x="2916238" y="4005263"/>
          <p14:tracePt t="124824" x="3016250" y="3967163"/>
          <p14:tracePt t="124828" x="3128963" y="3892550"/>
          <p14:tracePt t="124838" x="3254375" y="3816350"/>
          <p14:tracePt t="124844" x="3317875" y="3767138"/>
          <p14:tracePt t="124854" x="3341688" y="3754438"/>
          <p14:tracePt t="124924" x="3317875" y="3767138"/>
          <p14:tracePt t="124930" x="3292475" y="3779838"/>
          <p14:tracePt t="124940" x="3267075" y="3803650"/>
          <p14:tracePt t="124944" x="3254375" y="3829050"/>
          <p14:tracePt t="124954" x="3228975" y="3841750"/>
          <p14:tracePt t="125030" x="3305175" y="3841750"/>
          <p14:tracePt t="125036" x="3405188" y="3841750"/>
          <p14:tracePt t="125046" x="3517900" y="3841750"/>
          <p14:tracePt t="125056" x="3605213" y="3841750"/>
          <p14:tracePt t="125060" x="3717925" y="3841750"/>
          <p14:tracePt t="125070" x="3817938" y="3841750"/>
          <p14:tracePt t="125076" x="3879850" y="3841750"/>
          <p14:tracePt t="125102" x="3892550" y="3829050"/>
          <p14:tracePt t="125162" x="3805238" y="3841750"/>
          <p14:tracePt t="125168" x="3643313" y="3867150"/>
          <p14:tracePt t="125178" x="3479800" y="3879850"/>
          <p14:tracePt t="125188" x="3279775" y="3929063"/>
          <p14:tracePt t="125192" x="3128963" y="3941763"/>
          <p14:tracePt t="125202" x="3028950" y="3992563"/>
          <p14:tracePt t="125208" x="2903538" y="4029075"/>
          <p14:tracePt t="125218" x="2879725" y="4029075"/>
          <p14:tracePt t="125228" x="2841625" y="4041775"/>
          <p14:tracePt t="125298" x="2867025" y="4041775"/>
          <p14:tracePt t="125304" x="2928938" y="4029075"/>
          <p14:tracePt t="125314" x="2992438" y="4005263"/>
          <p14:tracePt t="125318" x="3028950" y="3979863"/>
          <p14:tracePt t="125328" x="3067050" y="3967163"/>
          <p14:tracePt t="125338" x="3079750" y="3967163"/>
          <p14:tracePt t="125344" x="3079750" y="3954463"/>
          <p14:tracePt t="126232" x="3092450" y="3954463"/>
          <p14:tracePt t="126252" x="3079750" y="3954463"/>
          <p14:tracePt t="126256" x="3054350" y="3954463"/>
          <p14:tracePt t="126362" x="3041650" y="3954463"/>
          <p14:tracePt t="126394" x="3028950" y="3954463"/>
          <p14:tracePt t="126404" x="3016250" y="3954463"/>
          <p14:tracePt t="126408" x="2992438" y="3954463"/>
          <p14:tracePt t="126418" x="2967038" y="3954463"/>
          <p14:tracePt t="126428" x="2928938" y="3954463"/>
          <p14:tracePt t="126436" x="2890838" y="3954463"/>
          <p14:tracePt t="126444" x="2841625" y="3954463"/>
          <p14:tracePt t="126448" x="2778125" y="3954463"/>
          <p14:tracePt t="126458" x="2728913" y="3954463"/>
          <p14:tracePt t="126468" x="2678113" y="3954463"/>
          <p14:tracePt t="126474" x="2616200" y="3941763"/>
          <p14:tracePt t="126484" x="2590800" y="3941763"/>
          <p14:tracePt t="126490" x="2590800" y="3929063"/>
          <p14:tracePt t="126510" x="2578100" y="3929063"/>
          <p14:tracePt t="126530" x="2565400" y="3929063"/>
          <p14:tracePt t="126540" x="2541588" y="3916363"/>
          <p14:tracePt t="126550" x="2503488" y="3905250"/>
          <p14:tracePt t="126554" x="2452688" y="3892550"/>
          <p14:tracePt t="126564" x="2378075" y="3867150"/>
          <p14:tracePt t="126570" x="2316163" y="3854450"/>
          <p14:tracePt t="126580" x="2239963" y="3829050"/>
          <p14:tracePt t="126590" x="2116138" y="3816350"/>
          <p14:tracePt t="126596" x="1952625" y="3792538"/>
          <p14:tracePt t="126606" x="1790700" y="3779838"/>
          <p14:tracePt t="126610" x="1589088" y="3729038"/>
          <p14:tracePt t="126620" x="1427163" y="3729038"/>
          <p14:tracePt t="126630" x="1239838" y="3679825"/>
          <p14:tracePt t="126636" x="1101725" y="3654425"/>
          <p14:tracePt t="126646" x="1027113" y="3654425"/>
          <p14:tracePt t="126651" x="989013" y="3641725"/>
          <p14:tracePt t="126660" x="976313" y="3641725"/>
          <p14:tracePt t="126776" x="963613" y="3641725"/>
          <p14:tracePt t="126806" x="963613" y="3629025"/>
          <p14:tracePt t="126822" x="963613" y="3616325"/>
          <p14:tracePt t="126826" x="989013" y="3590925"/>
          <p14:tracePt t="126838" x="1027113" y="3554413"/>
          <p14:tracePt t="126848" x="1101725" y="3503613"/>
          <p14:tracePt t="126852" x="1163638" y="3454400"/>
          <p14:tracePt t="126862" x="1227138" y="3441700"/>
          <p14:tracePt t="126869" x="1276350" y="3403600"/>
          <p14:tracePt t="126878" x="1314450" y="3390900"/>
          <p14:tracePt t="126888" x="1363663" y="3367088"/>
          <p14:tracePt t="126892" x="1389063" y="3367088"/>
          <p14:tracePt t="126902" x="1439863" y="3341688"/>
          <p14:tracePt t="126908" x="1465263" y="3341688"/>
          <p14:tracePt t="126919" x="1489075" y="3341688"/>
          <p14:tracePt t="126928" x="1501775" y="3341688"/>
          <p14:tracePt t="126934" x="1514475" y="3341688"/>
          <p14:tracePt t="126969" x="1552575" y="3341688"/>
          <p14:tracePt t="126984" x="1577975" y="3341688"/>
          <p14:tracePt t="126994" x="1589088" y="3354388"/>
          <p14:tracePt t="126998" x="1601788" y="3354388"/>
          <p14:tracePt t="127008" x="1614488" y="3367088"/>
          <p14:tracePt t="127028" x="1627188" y="3378200"/>
          <p14:tracePt t="127044" x="1627188" y="3390900"/>
          <p14:tracePt t="127060" x="1627188" y="3416300"/>
          <p14:tracePt t="127070" x="1627188" y="3441700"/>
          <p14:tracePt t="127074" x="1627188" y="3454400"/>
          <p14:tracePt t="127084" x="1627188" y="3490913"/>
          <p14:tracePt t="127090" x="1627188" y="3529013"/>
          <p14:tracePt t="127101" x="1627188" y="3554413"/>
          <p14:tracePt t="127110" x="1627188" y="3579813"/>
          <p14:tracePt t="127114" x="1614488" y="3616325"/>
          <p14:tracePt t="127124" x="1614488" y="3641725"/>
          <p14:tracePt t="127130" x="1589088" y="3716338"/>
          <p14:tracePt t="127140" x="1565275" y="3754438"/>
          <p14:tracePt t="127151" x="1552575" y="3792538"/>
          <p14:tracePt t="127154" x="1514475" y="3854450"/>
          <p14:tracePt t="127164" x="1489075" y="3867150"/>
          <p14:tracePt t="127170" x="1489075" y="3879850"/>
          <p14:tracePt t="127180" x="1476375" y="3916363"/>
          <p14:tracePt t="127190" x="1465263" y="3916363"/>
          <p14:tracePt t="127230" x="1452563" y="3916363"/>
          <p14:tracePt t="127256" x="1439863" y="3916363"/>
          <p14:tracePt t="127266" x="1414463" y="3916363"/>
          <p14:tracePt t="127276" x="1376363" y="3916363"/>
          <p14:tracePt t="127280" x="1352550" y="3905250"/>
          <p14:tracePt t="127290" x="1352550" y="3892550"/>
          <p14:tracePt t="127296" x="1327150" y="3867150"/>
          <p14:tracePt t="127306" x="1314450" y="3867150"/>
          <p14:tracePt t="127316" x="1301750" y="3841750"/>
          <p14:tracePt t="127332" x="1289050" y="3816350"/>
          <p14:tracePt t="127336" x="1289050" y="3792538"/>
          <p14:tracePt t="127346" x="1289050" y="3767138"/>
          <p14:tracePt t="127358" x="1289050" y="3729038"/>
          <p14:tracePt t="127362" x="1301750" y="3692525"/>
          <p14:tracePt t="127370" x="1314450" y="3641725"/>
          <p14:tracePt t="127380" x="1389063" y="3579813"/>
          <p14:tracePt t="127386" x="1427163" y="3554413"/>
          <p14:tracePt t="127396" x="1489075" y="3490913"/>
          <p14:tracePt t="127400" x="1539875" y="3467100"/>
          <p14:tracePt t="127410" x="1577975" y="3441700"/>
          <p14:tracePt t="127420" x="1614488" y="3429000"/>
          <p14:tracePt t="127426" x="1639888" y="3429000"/>
          <p14:tracePt t="127436" x="1665288" y="3416300"/>
          <p14:tracePt t="127442" x="1677988" y="3416300"/>
          <p14:tracePt t="127452" x="1701800" y="3416300"/>
          <p14:tracePt t="127476" x="1714500" y="3416300"/>
          <p14:tracePt t="127502" x="1739900" y="3416300"/>
          <p14:tracePt t="127512" x="1778000" y="3429000"/>
          <p14:tracePt t="127517" x="1790700" y="3479800"/>
          <p14:tracePt t="127526" x="1790700" y="3554413"/>
          <p14:tracePt t="127532" x="1790700" y="3667125"/>
          <p14:tracePt t="127542" x="1790700" y="3729038"/>
          <p14:tracePt t="127552" x="1790700" y="3803650"/>
          <p14:tracePt t="127558" x="1790700" y="3829050"/>
          <p14:tracePt t="127568" x="1778000" y="3879850"/>
          <p14:tracePt t="127574" x="1739900" y="3929063"/>
          <p14:tracePt t="127585" x="1727200" y="3967163"/>
          <p14:tracePt t="127588" x="1701800" y="3979863"/>
          <p14:tracePt t="127598" x="1689100" y="3979863"/>
          <p14:tracePt t="127608" x="1677988" y="3979863"/>
          <p14:tracePt t="127628" x="1639888" y="3979863"/>
          <p14:tracePt t="127640" x="1614488" y="3979863"/>
          <p14:tracePt t="127651" x="1577975" y="3979863"/>
          <p14:tracePt t="127654" x="1552575" y="3967163"/>
          <p14:tracePt t="127664" x="1539875" y="3954463"/>
          <p14:tracePt t="127670" x="1527175" y="3941763"/>
          <p14:tracePt t="127680" x="1514475" y="3929063"/>
          <p14:tracePt t="127710" x="1514475" y="3905250"/>
          <p14:tracePt t="127720" x="1514475" y="3879850"/>
          <p14:tracePt t="127730" x="1514475" y="3854450"/>
          <p14:tracePt t="127736" x="1514475" y="3816350"/>
          <p14:tracePt t="127750" x="1514475" y="3779838"/>
          <p14:tracePt t="127760" x="1539875" y="3729038"/>
          <p14:tracePt t="127770" x="1565275" y="3692525"/>
          <p14:tracePt t="127776" x="1601788" y="3667125"/>
          <p14:tracePt t="127786" x="1652588" y="3629025"/>
          <p14:tracePt t="127790" x="1665288" y="3616325"/>
          <p14:tracePt t="127800" x="1689100" y="3603625"/>
          <p14:tracePt t="127820" x="1701800" y="3603625"/>
          <p14:tracePt t="127856" x="1714500" y="3616325"/>
          <p14:tracePt t="127866" x="1727200" y="3654425"/>
          <p14:tracePt t="127872" x="1752600" y="3729038"/>
          <p14:tracePt t="127882" x="1752600" y="3767138"/>
          <p14:tracePt t="127886" x="1752600" y="3816350"/>
          <p14:tracePt t="127896" x="1752600" y="3879850"/>
          <p14:tracePt t="127906" x="1752600" y="3916363"/>
          <p14:tracePt t="127912" x="1739900" y="3992563"/>
          <p14:tracePt t="127922" x="1727200" y="4017963"/>
          <p14:tracePt t="127926" x="1689100" y="4041775"/>
          <p14:tracePt t="127936" x="1689100" y="4067175"/>
          <p14:tracePt t="127946" x="1677988" y="4079875"/>
          <p14:tracePt t="127968" x="1665288" y="4092575"/>
          <p14:tracePt t="127976" x="1652588" y="4092575"/>
          <p14:tracePt t="127992" x="1639888" y="4092575"/>
          <p14:tracePt t="128008" x="1627188" y="4079875"/>
          <p14:tracePt t="128048" x="1627188" y="4067175"/>
          <p14:tracePt t="128068" x="1627188" y="4054475"/>
          <p14:tracePt t="128154" x="1614488" y="4054475"/>
          <p14:tracePt t="128158" x="1589088" y="4054475"/>
          <p14:tracePt t="128168" x="1565275" y="4054475"/>
          <p14:tracePt t="128178" x="1527175" y="4054475"/>
          <p14:tracePt t="128184" x="1501775" y="4054475"/>
          <p14:tracePt t="128194" x="1489075" y="4054475"/>
          <p14:tracePt t="128201" x="1465263" y="4054475"/>
          <p14:tracePt t="128420" x="1465263" y="4029075"/>
          <p14:tracePt t="128430" x="1476375" y="4029075"/>
          <p14:tracePt t="128436" x="1501775" y="4017963"/>
          <p14:tracePt t="128446" x="1514475" y="4005263"/>
          <p14:tracePt t="128451" x="1552575" y="3992563"/>
          <p14:tracePt t="128462" x="1552575" y="3979863"/>
          <p14:tracePt t="128476" x="1552575" y="3967163"/>
          <p14:tracePt t="128588" x="1539875" y="3967163"/>
          <p14:tracePt t="128642" x="1527175" y="3967163"/>
          <p14:tracePt t="128668" x="1514475" y="3967163"/>
          <p14:tracePt t="128764" x="1527175" y="3967163"/>
          <p14:tracePt t="128788" x="1539875" y="3967163"/>
          <p14:tracePt t="128800" x="1539875" y="3954463"/>
          <p14:tracePt t="128860" x="1527175" y="3941763"/>
          <p14:tracePt t="128864" x="1514475" y="3941763"/>
          <p14:tracePt t="128874" x="1489075" y="3941763"/>
          <p14:tracePt t="128884" x="1452563" y="3941763"/>
          <p14:tracePt t="128890" x="1414463" y="3941763"/>
          <p14:tracePt t="128900" x="1389063" y="3967163"/>
          <p14:tracePt t="128904" x="1363663" y="3979863"/>
          <p14:tracePt t="128917" x="1339850" y="4005263"/>
          <p14:tracePt t="129000" x="1339850" y="4017963"/>
          <p14:tracePt t="129006" x="1352550" y="4017963"/>
          <p14:tracePt t="129017" x="1427163" y="4005263"/>
          <p14:tracePt t="129020" x="1476375" y="3992563"/>
          <p14:tracePt t="129030" x="1501775" y="3954463"/>
          <p14:tracePt t="129040" x="1514475" y="3954463"/>
          <p14:tracePt t="129046" x="1527175" y="3954463"/>
          <p14:tracePt t="129152" x="1501775" y="3954463"/>
          <p14:tracePt t="129388" x="1489075" y="3967163"/>
          <p14:tracePt t="129404" x="1465263" y="3967163"/>
          <p14:tracePt t="129414" x="1452563" y="3979863"/>
          <p14:tracePt t="129428" x="1427163" y="3979863"/>
          <p14:tracePt t="129444" x="1427163" y="3992563"/>
          <p14:tracePt t="129586" x="1414463" y="3992563"/>
          <p14:tracePt t="129610" x="1389063" y="3992563"/>
          <p14:tracePt t="129620" x="1389063" y="4005263"/>
          <p14:tracePt t="129848" x="1389063" y="4017963"/>
          <p14:tracePt t="129898" x="1414463" y="4017963"/>
          <p14:tracePt t="129924" x="1427163" y="4017963"/>
          <p14:tracePt t="129928" x="1439863" y="4017963"/>
          <p14:tracePt t="129938" x="1452563" y="4017963"/>
          <p14:tracePt t="129948" x="1465263" y="4017963"/>
          <p14:tracePt t="129966" x="1476375" y="4017963"/>
          <p14:tracePt t="129968" x="1489075" y="4017963"/>
          <p14:tracePt t="129988" x="1501775" y="4017963"/>
          <p14:tracePt t="129994" x="1514475" y="4017963"/>
          <p14:tracePt t="130094" x="1527175" y="4017963"/>
          <p14:tracePt t="130186" x="1565275" y="3992563"/>
          <p14:tracePt t="130196" x="1577975" y="3992563"/>
          <p14:tracePt t="130200" x="1614488" y="3992563"/>
          <p14:tracePt t="130210" x="1639888" y="3992563"/>
          <p14:tracePt t="130216" x="1677988" y="3967163"/>
          <p14:tracePt t="130226" x="1689100" y="3967163"/>
          <p14:tracePt t="130236" x="1739900" y="3967163"/>
          <p14:tracePt t="130240" x="1765300" y="3954463"/>
          <p14:tracePt t="130250" x="1801813" y="3941763"/>
          <p14:tracePt t="130256" x="1839913" y="3941763"/>
          <p14:tracePt t="130266" x="1865313" y="3929063"/>
          <p14:tracePt t="130276" x="1890713" y="3929063"/>
          <p14:tracePt t="130281" x="1914525" y="3916363"/>
          <p14:tracePt t="130292" x="1939925" y="3905250"/>
          <p14:tracePt t="130296" x="1965325" y="3905250"/>
          <p14:tracePt t="130594" x="1952625" y="3905250"/>
          <p14:tracePt t="130604" x="1927225" y="3905250"/>
          <p14:tracePt t="130608" x="1903413" y="3929063"/>
          <p14:tracePt t="130618" x="1890713" y="3929063"/>
          <p14:tracePt t="130624" x="1865313" y="3954463"/>
          <p14:tracePt t="131002" x="1878013" y="3954463"/>
          <p14:tracePt t="131012" x="1903413" y="3954463"/>
          <p14:tracePt t="131022" x="1914525" y="3954463"/>
          <p14:tracePt t="131028" x="1927225" y="3954463"/>
          <p14:tracePt t="131038" x="1939925" y="3954463"/>
          <p14:tracePt t="131052" x="1952625" y="3954463"/>
          <p14:tracePt t="131062" x="1965325" y="3979863"/>
          <p14:tracePt t="131068" x="1978025" y="3979863"/>
          <p14:tracePt t="131078" x="2003425" y="3979863"/>
          <p14:tracePt t="131092" x="2014538" y="3979863"/>
          <p14:tracePt t="131108" x="2027238" y="3979863"/>
          <p14:tracePt t="131128" x="2039938" y="4005263"/>
          <p14:tracePt t="131134" x="2078038" y="4005263"/>
          <p14:tracePt t="131144" x="2116138" y="4017963"/>
          <p14:tracePt t="131148" x="2203450" y="4041775"/>
          <p14:tracePt t="131158" x="2290763" y="4054475"/>
          <p14:tracePt t="131168" x="2328863" y="4054475"/>
          <p14:tracePt t="131174" x="2378075" y="4054475"/>
          <p14:tracePt t="131184" x="2403475" y="4067175"/>
          <p14:tracePt t="131188" x="2416175" y="4067175"/>
          <p14:tracePt t="131198" x="2441575" y="4067175"/>
          <p14:tracePt t="131208" x="2452688" y="4067175"/>
          <p14:tracePt t="131214" x="2478088" y="4079875"/>
          <p14:tracePt t="131224" x="2490788" y="4079875"/>
          <p14:tracePt t="131230" x="2516188" y="4079875"/>
          <p14:tracePt t="131240" x="2541588" y="4079875"/>
          <p14:tracePt t="131250" x="2590800" y="4105275"/>
          <p14:tracePt t="131254" x="2667000" y="4105275"/>
          <p14:tracePt t="131264" x="2703513" y="4105275"/>
          <p14:tracePt t="131270" x="2728913" y="4105275"/>
          <p14:tracePt t="131280" x="2778125" y="4105275"/>
          <p14:tracePt t="131294" x="2803525" y="4105275"/>
          <p14:tracePt t="131406" x="2828925" y="4105275"/>
          <p14:tracePt t="131446" x="2841625" y="4105275"/>
          <p14:tracePt t="132162" x="2854325" y="4105275"/>
          <p14:tracePt t="132168" x="2916238" y="4105275"/>
          <p14:tracePt t="132178" x="2992438" y="4067175"/>
          <p14:tracePt t="132182" x="3041650" y="4041775"/>
          <p14:tracePt t="132192" x="3103563" y="4005263"/>
          <p14:tracePt t="132202" x="3116263" y="4005263"/>
          <p14:tracePt t="132208" x="3154363" y="3992563"/>
          <p14:tracePt t="132218" x="3205163" y="3967163"/>
          <p14:tracePt t="132222" x="3254375" y="3954463"/>
          <p14:tracePt t="132232" x="3279775" y="3941763"/>
          <p14:tracePt t="132242" x="3317875" y="3929063"/>
          <p14:tracePt t="132304" x="3328988" y="3916363"/>
          <p14:tracePt t="132400" x="3317875" y="3916363"/>
          <p14:tracePt t="132410" x="3292475" y="3916363"/>
          <p14:tracePt t="132414" x="3267075" y="3916363"/>
          <p14:tracePt t="132424" x="3216275" y="3916363"/>
          <p14:tracePt t="132434" x="3167063" y="3916363"/>
          <p14:tracePt t="132440" x="3067050" y="3916363"/>
          <p14:tracePt t="132450" x="2928938" y="3916363"/>
          <p14:tracePt t="132454" x="2778125" y="3916363"/>
          <p14:tracePt t="132464" x="2641600" y="3916363"/>
          <p14:tracePt t="132476" x="2541588" y="3916363"/>
          <p14:tracePt t="132480" x="2441575" y="3929063"/>
          <p14:tracePt t="132490" x="2416175" y="3929063"/>
          <p14:tracePt t="132497" x="2390775" y="3929063"/>
          <p14:tracePt t="132506" x="2378075" y="3941763"/>
          <p14:tracePt t="132516" x="2365375" y="3941763"/>
          <p14:tracePt t="132520" x="2352675" y="3941763"/>
          <p14:tracePt t="132672" x="2352675" y="3954463"/>
          <p14:tracePt t="132682" x="2339975" y="3954463"/>
          <p14:tracePt t="132818" x="2365375" y="3954463"/>
          <p14:tracePt t="132828" x="2390775" y="3954463"/>
          <p14:tracePt t="132832" x="2428875" y="3954463"/>
          <p14:tracePt t="132844" x="2478088" y="3954463"/>
          <p14:tracePt t="132854" x="2516188" y="3954463"/>
          <p14:tracePt t="132858" x="2565400" y="3954463"/>
          <p14:tracePt t="132868" x="2590800" y="3954463"/>
          <p14:tracePt t="132874" x="2628900" y="3954463"/>
          <p14:tracePt t="132884" x="2654300" y="3954463"/>
          <p14:tracePt t="132894" x="2703513" y="3954463"/>
          <p14:tracePt t="132898" x="2741613" y="3954463"/>
          <p14:tracePt t="132908" x="2790825" y="3941763"/>
          <p14:tracePt t="132914" x="2867025" y="3941763"/>
          <p14:tracePt t="132924" x="2903538" y="3916363"/>
          <p14:tracePt t="132934" x="2954338" y="3916363"/>
          <p14:tracePt t="132938" x="2992438" y="3916363"/>
          <p14:tracePt t="132948" x="3016250" y="3892550"/>
          <p14:tracePt t="132964" x="3067050" y="3879850"/>
          <p14:tracePt t="132974" x="3092450" y="3867150"/>
          <p14:tracePt t="132980" x="3116263" y="3867150"/>
          <p14:tracePt t="132990" x="3154363" y="3867150"/>
          <p14:tracePt t="132997" x="3167063" y="3867150"/>
          <p14:tracePt t="133006" x="3192463" y="3867150"/>
          <p14:tracePt t="133010" x="3205163" y="3867150"/>
          <p14:tracePt t="133020" x="3228975" y="3854450"/>
          <p14:tracePt t="133036" x="3254375" y="3854450"/>
          <p14:tracePt t="133052" x="3279775" y="3854450"/>
          <p14:tracePt t="133272" x="3205163" y="3829050"/>
          <p14:tracePt t="133278" x="3116263" y="3816350"/>
          <p14:tracePt t="133288" x="2992438" y="3816350"/>
          <p14:tracePt t="133298" x="2890838" y="3792538"/>
          <p14:tracePt t="133304" x="2841625" y="3779838"/>
          <p14:tracePt t="133314" x="2767013" y="3779838"/>
          <p14:tracePt t="133318" x="2754313" y="3779838"/>
          <p14:tracePt t="133328" x="2728913" y="3767138"/>
          <p14:tracePt t="133338" x="2716213" y="3767138"/>
          <p14:tracePt t="133379" x="2690813" y="3767138"/>
          <p14:tracePt t="133414" x="2678113" y="3767138"/>
          <p14:tracePt t="133434" x="2667000" y="3767138"/>
          <p14:tracePt t="133606" x="2667000" y="3779838"/>
          <p14:tracePt t="133616" x="2690813" y="3779838"/>
          <p14:tracePt t="133626" x="2741613" y="3803650"/>
          <p14:tracePt t="133630" x="2790825" y="3816350"/>
          <p14:tracePt t="133640" x="2828925" y="3816350"/>
          <p14:tracePt t="133646" x="2854325" y="3829050"/>
          <p14:tracePt t="133656" x="2879725" y="3829050"/>
          <p14:tracePt t="133666" x="2903538" y="3841750"/>
          <p14:tracePt t="133682" x="2928938" y="3841750"/>
          <p14:tracePt t="133686" x="2967038" y="3841750"/>
          <p14:tracePt t="133696" x="3016250" y="3841750"/>
          <p14:tracePt t="133706" x="3041650" y="3841750"/>
          <p14:tracePt t="133712" x="3092450" y="3841750"/>
          <p14:tracePt t="133722" x="3167063" y="3841750"/>
          <p14:tracePt t="133726" x="3205163" y="3841750"/>
          <p14:tracePt t="133736" x="3254375" y="3841750"/>
          <p14:tracePt t="133746" x="3305175" y="3841750"/>
          <p14:tracePt t="133752" x="3367088" y="3841750"/>
          <p14:tracePt t="133763" x="3429000" y="3841750"/>
          <p14:tracePt t="133768" x="3479800" y="3841750"/>
          <p14:tracePt t="133778" x="3517900" y="3841750"/>
          <p14:tracePt t="133788" x="3541713" y="3841750"/>
          <p14:tracePt t="133792" x="3554413" y="3841750"/>
          <p14:tracePt t="133802" x="3567113" y="3841750"/>
          <p14:tracePt t="134156" x="3505200" y="3867150"/>
          <p14:tracePt t="134166" x="3429000" y="3879850"/>
          <p14:tracePt t="134170" x="3341688" y="3879850"/>
          <p14:tracePt t="134180" x="3241675" y="3905250"/>
          <p14:tracePt t="134190" x="3154363" y="3916363"/>
          <p14:tracePt t="134196" x="3092450" y="3916363"/>
          <p14:tracePt t="134206" x="3016250" y="3929063"/>
          <p14:tracePt t="134212" x="2941638" y="3941763"/>
          <p14:tracePt t="134222" x="2879725" y="3967163"/>
          <p14:tracePt t="134232" x="2803525" y="3979863"/>
          <p14:tracePt t="134236" x="2728913" y="3979863"/>
          <p14:tracePt t="134246" x="2678113" y="3979863"/>
          <p14:tracePt t="134262" x="2667000" y="3979863"/>
          <p14:tracePt t="134302" x="2654300" y="3992563"/>
          <p14:tracePt t="134348" x="2641600" y="3992563"/>
          <p14:tracePt t="134352" x="2628900" y="3992563"/>
          <p14:tracePt t="134372" x="2616200" y="3992563"/>
          <p14:tracePt t="134524" x="2603500" y="3992563"/>
          <p14:tracePt t="134528" x="2590800" y="3992563"/>
          <p14:tracePt t="134532" x="2565400" y="3992563"/>
          <p14:tracePt t="134704" x="2578100" y="3992563"/>
          <p14:tracePt t="134714" x="2616200" y="3992563"/>
          <p14:tracePt t="134720" x="2641600" y="3992563"/>
          <p14:tracePt t="134730" x="2667000" y="3992563"/>
          <p14:tracePt t="134734" x="2690813" y="3992563"/>
          <p14:tracePt t="134744" x="2728913" y="3979863"/>
          <p14:tracePt t="134754" x="2754313" y="3979863"/>
          <p14:tracePt t="134760" x="2778125" y="3979863"/>
          <p14:tracePt t="134770" x="2803525" y="3967163"/>
          <p14:tracePt t="134774" x="2828925" y="3967163"/>
          <p14:tracePt t="134784" x="2867025" y="3967163"/>
          <p14:tracePt t="134795" x="2916238" y="3967163"/>
          <p14:tracePt t="134800" x="2941638" y="3967163"/>
          <p14:tracePt t="134811" x="2954338" y="3967163"/>
          <p14:tracePt t="134816" x="2979738" y="3967163"/>
          <p14:tracePt t="134827" x="3003550" y="3967163"/>
          <p14:tracePt t="135102" x="3003550" y="3954463"/>
          <p14:tracePt t="135114" x="3003550" y="3941763"/>
          <p14:tracePt t="135124" x="3003550" y="3916363"/>
          <p14:tracePt t="135128" x="3003550" y="3892550"/>
          <p14:tracePt t="135138" x="3003550" y="3879850"/>
          <p14:tracePt t="135154" x="3003550" y="3867150"/>
          <p14:tracePt t="135286" x="3003550" y="3854450"/>
          <p14:tracePt t="135340" x="3003550" y="3841750"/>
          <p14:tracePt t="135360" x="3003550" y="3829050"/>
          <p14:tracePt t="135366" x="2992438" y="3829050"/>
          <p14:tracePt t="135380" x="2979738" y="3829050"/>
          <p14:tracePt t="135390" x="2967038" y="3829050"/>
          <p14:tracePt t="135400" x="2941638" y="3829050"/>
          <p14:tracePt t="135406" x="2916238" y="3829050"/>
          <p14:tracePt t="135416" x="2890838" y="3829050"/>
          <p14:tracePt t="135422" x="2867025" y="3829050"/>
          <p14:tracePt t="135432" x="2816225" y="3854450"/>
          <p14:tracePt t="135582" x="2803525" y="3867150"/>
          <p14:tracePt t="135598" x="2803525" y="3879850"/>
          <p14:tracePt t="135608" x="2828925" y="3905250"/>
          <p14:tracePt t="135614" x="2841625" y="3905250"/>
          <p14:tracePt t="135624" x="2916238" y="3916363"/>
          <p14:tracePt t="135628" x="2941638" y="3916363"/>
          <p14:tracePt t="135638" x="2967038" y="3916363"/>
          <p14:tracePt t="135648" x="2992438" y="3916363"/>
          <p14:tracePt t="135654" x="3003550" y="3916363"/>
          <p14:tracePt t="135664" x="3016250" y="3916363"/>
          <p14:tracePt t="135668" x="3028950" y="3916363"/>
          <p14:tracePt t="135704" x="3041650" y="3916363"/>
          <p14:tracePt t="135709" x="3054350" y="3916363"/>
          <p14:tracePt t="135730" x="3079750" y="3916363"/>
          <p14:tracePt t="135750" x="3092450" y="3916363"/>
          <p14:tracePt t="135870" x="3067050" y="3916363"/>
          <p14:tracePt t="135880" x="3016250" y="3929063"/>
          <p14:tracePt t="135886" x="2992438" y="3941763"/>
          <p14:tracePt t="135896" x="2941638" y="3954463"/>
          <p14:tracePt t="135906" x="2916238" y="3967163"/>
          <p14:tracePt t="135920" x="2903538" y="3967163"/>
          <p14:tracePt t="136036" x="2928938" y="3967163"/>
          <p14:tracePt t="136042" x="2954338" y="3967163"/>
          <p14:tracePt t="136052" x="3016250" y="3967163"/>
          <p14:tracePt t="136056" x="3041650" y="3967163"/>
          <p14:tracePt t="136066" x="3116263" y="3967163"/>
          <p14:tracePt t="136076" x="3192463" y="3967163"/>
          <p14:tracePt t="136082" x="3292475" y="3967163"/>
          <p14:tracePt t="136093" x="3354388" y="3967163"/>
          <p14:tracePt t="136098" x="3417888" y="3967163"/>
          <p14:tracePt t="136109" x="3454400" y="3967163"/>
          <p14:tracePt t="136118" x="3505200" y="3967163"/>
          <p14:tracePt t="136122" x="3517900" y="3967163"/>
          <p14:tracePt t="136132" x="3530600" y="3967163"/>
          <p14:tracePt t="136590" x="3541713" y="3967163"/>
          <p14:tracePt t="136596" x="3554413" y="3967163"/>
          <p14:tracePt t="136676" x="3554413" y="3954463"/>
          <p14:tracePt t="136722" x="3541713" y="3954463"/>
          <p14:tracePt t="136732" x="3505200" y="3954463"/>
          <p14:tracePt t="136736" x="3467100" y="3954463"/>
          <p14:tracePt t="136746" x="3441700" y="3954463"/>
          <p14:tracePt t="136756" x="3392488" y="3954463"/>
          <p14:tracePt t="136762" x="3317875" y="3992563"/>
          <p14:tracePt t="136772" x="3228975" y="4029075"/>
          <p14:tracePt t="136778" x="3167063" y="4092575"/>
          <p14:tracePt t="136788" x="3116263" y="4129088"/>
          <p14:tracePt t="136798" x="3054350" y="4141788"/>
          <p14:tracePt t="136802" x="3028950" y="4167188"/>
          <p14:tracePt t="136812" x="3003550" y="4179888"/>
          <p14:tracePt t="136904" x="2979738" y="4192588"/>
          <p14:tracePt t="136914" x="2916238" y="4230688"/>
          <p14:tracePt t="136924" x="2841625" y="4254500"/>
          <p14:tracePt t="136928" x="2778125" y="4279900"/>
          <p14:tracePt t="136938" x="2728913" y="4292600"/>
          <p14:tracePt t="136944" x="2641600" y="4318000"/>
          <p14:tracePt t="136960" x="2554288" y="4330700"/>
          <p14:tracePt t="136964" x="2528888" y="4354513"/>
          <p14:tracePt t="136968" x="2403475" y="4367213"/>
          <p14:tracePt t="136978" x="2290763" y="4392613"/>
          <p14:tracePt t="136984" x="2203450" y="4392613"/>
          <p14:tracePt t="136996" x="2127250" y="4392613"/>
          <p14:tracePt t="137000" x="2065338" y="4405313"/>
          <p14:tracePt t="137010" x="2039938" y="4418013"/>
          <p14:tracePt t="137020" x="2003425" y="4418013"/>
          <p14:tracePt t="137026" x="1965325" y="4418013"/>
          <p14:tracePt t="137036" x="1939925" y="4418013"/>
          <p14:tracePt t="137040" x="1914525" y="4430713"/>
          <p14:tracePt t="137050" x="1852613" y="4430713"/>
          <p14:tracePt t="137060" x="1814513" y="4454525"/>
          <p14:tracePt t="137066" x="1752600" y="4454525"/>
          <p14:tracePt t="137076" x="1701800" y="4479925"/>
          <p14:tracePt t="137082" x="1639888" y="4505325"/>
          <p14:tracePt t="137093" x="1589088" y="4530725"/>
          <p14:tracePt t="137102" x="1514475" y="4554538"/>
          <p14:tracePt t="137106" x="1465263" y="4567238"/>
          <p14:tracePt t="137116" x="1439863" y="4579938"/>
          <p14:tracePt t="137122" x="1427163" y="4592638"/>
          <p14:tracePt t="137384" x="1439863" y="4579938"/>
          <p14:tracePt t="137388" x="1439863" y="4567238"/>
          <p14:tracePt t="137398" x="1452563" y="4543425"/>
          <p14:tracePt t="137404" x="1465263" y="4543425"/>
          <p14:tracePt t="137414" x="1476375" y="4530725"/>
          <p14:tracePt t="137424" x="1489075" y="4505325"/>
          <p14:tracePt t="137428" x="1514475" y="4479925"/>
          <p14:tracePt t="137438" x="1527175" y="4454525"/>
          <p14:tracePt t="137444" x="1539875" y="4430713"/>
          <p14:tracePt t="137454" x="1552575" y="4418013"/>
          <p14:tracePt t="137464" x="1552575" y="4392613"/>
          <p14:tracePt t="137470" x="1577975" y="4367213"/>
          <p14:tracePt t="138190" x="1577975" y="4354513"/>
          <p14:tracePt t="138196" x="1589088" y="4354513"/>
          <p14:tracePt t="138206" x="1601788" y="4354513"/>
          <p14:tracePt t="138216" x="1627188" y="4354513"/>
          <p14:tracePt t="138220" x="1665288" y="4354513"/>
          <p14:tracePt t="138230" x="1739900" y="4354513"/>
          <p14:tracePt t="138236" x="1852613" y="4318000"/>
          <p14:tracePt t="138246" x="1965325" y="4292600"/>
          <p14:tracePt t="138257" x="2090738" y="4279900"/>
          <p14:tracePt t="138260" x="2152650" y="4279900"/>
          <p14:tracePt t="138270" x="2216150" y="4254500"/>
          <p14:tracePt t="138276" x="2239963" y="4254500"/>
          <p14:tracePt t="138286" x="2252663" y="4241800"/>
          <p14:tracePt t="138302" x="2265363" y="4241800"/>
          <p14:tracePt t="138312" x="2303463" y="4217988"/>
          <p14:tracePt t="138336" x="2316163" y="4217988"/>
          <p14:tracePt t="138558" x="2290763" y="4217988"/>
          <p14:tracePt t="138570" x="2265363" y="4230688"/>
          <p14:tracePt t="138574" x="2252663" y="4230688"/>
          <p14:tracePt t="138584" x="2228850" y="4267200"/>
          <p14:tracePt t="138588" x="2203450" y="4267200"/>
          <p14:tracePt t="138600" x="2178050" y="4279900"/>
          <p14:tracePt t="138610" x="2139950" y="4305300"/>
          <p14:tracePt t="138614" x="2116138" y="4305300"/>
          <p14:tracePt t="138625" x="2090738" y="4318000"/>
          <p14:tracePt t="138630" x="2078038" y="4330700"/>
          <p14:tracePt t="138650" x="2065338" y="4330700"/>
          <p14:tracePt t="138654" x="2052638" y="4354513"/>
          <p14:tracePt t="138670" x="2027238" y="4367213"/>
          <p14:tracePt t="138680" x="2014538" y="4379913"/>
          <p14:tracePt t="138700" x="2003425" y="4379913"/>
          <p14:tracePt t="138710" x="2003425" y="4405313"/>
          <p14:tracePt t="138714" x="1990725" y="4418013"/>
          <p14:tracePt t="138730" x="1978025" y="4430713"/>
          <p14:tracePt t="139270" x="1978025" y="4443413"/>
          <p14:tracePt t="139274" x="1965325" y="4479925"/>
          <p14:tracePt t="139284" x="1890713" y="4554538"/>
          <p14:tracePt t="139290" x="1801813" y="4630738"/>
          <p14:tracePt t="139300" x="1689100" y="4730750"/>
          <p14:tracePt t="139310" x="1452563" y="4892675"/>
          <p14:tracePt t="139316" x="1076325" y="5118100"/>
          <p14:tracePt t="139326" x="538163" y="5430838"/>
          <p14:tracePt t="139652" x="225425" y="5969000"/>
          <p14:tracePt t="139658" x="338138" y="5868988"/>
          <p14:tracePt t="139668" x="425450" y="5807075"/>
          <p14:tracePt t="139678" x="488950" y="5743575"/>
          <p14:tracePt t="139682" x="512763" y="5694363"/>
          <p14:tracePt t="139692" x="525463" y="5681663"/>
          <p14:tracePt t="139698" x="538163" y="5668963"/>
          <p14:tracePt t="139708" x="550863" y="5668963"/>
          <p14:tracePt t="139914" x="550863" y="5656263"/>
          <p14:tracePt t="139924" x="576263" y="5630863"/>
          <p14:tracePt t="139930" x="612775" y="5594350"/>
          <p14:tracePt t="139940" x="638175" y="5568950"/>
          <p14:tracePt t="139957" x="763588" y="5494338"/>
          <p14:tracePt t="139964" x="850900" y="5430838"/>
          <p14:tracePt t="139970" x="938213" y="5381625"/>
          <p14:tracePt t="139980" x="1038225" y="5305425"/>
          <p14:tracePt t="139984" x="1114425" y="5256213"/>
          <p14:tracePt t="139994" x="1214438" y="5194300"/>
          <p14:tracePt t="140004" x="1314450" y="5130800"/>
          <p14:tracePt t="140010" x="1389063" y="5068888"/>
          <p14:tracePt t="140020" x="1465263" y="4981575"/>
          <p14:tracePt t="140026" x="1539875" y="4905375"/>
          <p14:tracePt t="140036" x="1601788" y="4830763"/>
          <p14:tracePt t="140046" x="1665288" y="4768850"/>
          <p14:tracePt t="140050" x="1701800" y="4705350"/>
          <p14:tracePt t="140060" x="1765300" y="4643438"/>
          <p14:tracePt t="140066" x="1790700" y="4605338"/>
          <p14:tracePt t="140076" x="1801813" y="4579938"/>
          <p14:tracePt t="140086" x="1827213" y="4554538"/>
          <p14:tracePt t="140092" x="1827213" y="4530725"/>
          <p14:tracePt t="140102" x="1852613" y="4505325"/>
          <p14:tracePt t="140107" x="1865313" y="4492625"/>
          <p14:tracePt t="140116" x="1878013" y="4467225"/>
          <p14:tracePt t="140126" x="1903413" y="4430713"/>
          <p14:tracePt t="140132" x="1914525" y="4418013"/>
          <p14:tracePt t="140142" x="1927225" y="4392613"/>
          <p14:tracePt t="140146" x="1939925" y="4379913"/>
          <p14:tracePt t="140166" x="1965325" y="4354513"/>
          <p14:tracePt t="140198" x="1978025" y="4341813"/>
          <p14:tracePt t="140208" x="1990725" y="4330700"/>
          <p14:tracePt t="140212" x="2003425" y="4318000"/>
          <p14:tracePt t="140223" x="2065338" y="4305300"/>
          <p14:tracePt t="140228" x="2116138" y="4267200"/>
          <p14:tracePt t="140239" x="2178050" y="4254500"/>
          <p14:tracePt t="140248" x="2239963" y="4217988"/>
          <p14:tracePt t="140252" x="2316163" y="4179888"/>
          <p14:tracePt t="140262" x="2378075" y="4154488"/>
          <p14:tracePt t="140268" x="2403475" y="4154488"/>
          <p14:tracePt t="140278" x="2428875" y="4141788"/>
          <p14:tracePt t="140288" x="2452688" y="4129088"/>
          <p14:tracePt t="140292" x="2465388" y="4129088"/>
          <p14:tracePt t="140302" x="2490788" y="4117975"/>
          <p14:tracePt t="140364" x="2503488" y="4117975"/>
          <p14:tracePt t="140378" x="2516188" y="4117975"/>
          <p14:tracePt t="140586" x="2528888" y="4117975"/>
          <p14:tracePt t="140620" x="2541588" y="4117975"/>
          <p14:tracePt t="140636" x="2554288" y="4141788"/>
          <p14:tracePt t="140650" x="2565400" y="4154488"/>
          <p14:tracePt t="140670" x="2565400" y="4167188"/>
          <p14:tracePt t="140726" x="2578100" y="4167188"/>
          <p14:tracePt t="140786" x="2590800" y="4167188"/>
          <p14:tracePt t="141130" x="2603500" y="4179888"/>
          <p14:tracePt t="141136" x="2603500" y="4205288"/>
          <p14:tracePt t="141156" x="2590800" y="4230688"/>
          <p14:tracePt t="141160" x="2578100" y="4254500"/>
          <p14:tracePt t="141170" x="2565400" y="4267200"/>
          <p14:tracePt t="141176" x="2554288" y="4292600"/>
          <p14:tracePt t="141186" x="2541588" y="4318000"/>
          <p14:tracePt t="141196" x="2528888" y="4341813"/>
          <p14:tracePt t="141200" x="2516188" y="4341813"/>
          <p14:tracePt t="141210" x="2503488" y="4367213"/>
          <p14:tracePt t="141226" x="2490788" y="4367213"/>
          <p14:tracePt t="141236" x="2478088" y="4379913"/>
          <p14:tracePt t="141282" x="2441575" y="4379913"/>
          <p14:tracePt t="141292" x="2390775" y="4379913"/>
          <p14:tracePt t="141296" x="2339975" y="4392613"/>
          <p14:tracePt t="141306" x="2303463" y="4392613"/>
          <p14:tracePt t="141316" x="2265363" y="4418013"/>
          <p14:tracePt t="141366" x="2252663" y="4418013"/>
          <p14:tracePt t="141378" x="2239963" y="4418013"/>
          <p14:tracePt t="141388" x="2216150" y="4418013"/>
          <p14:tracePt t="141392" x="2190750" y="4430713"/>
          <p14:tracePt t="141402" x="2165350" y="4443413"/>
          <p14:tracePt t="141408" x="2139950" y="4443413"/>
          <p14:tracePt t="141418" x="2116138" y="4467225"/>
          <p14:tracePt t="141428" x="2078038" y="4479925"/>
          <p14:tracePt t="141432" x="2052638" y="4505325"/>
          <p14:tracePt t="141442" x="1978025" y="4530725"/>
          <p14:tracePt t="141448" x="1927225" y="4567238"/>
          <p14:tracePt t="141458" x="1890713" y="4579938"/>
          <p14:tracePt t="141468" x="1839913" y="4579938"/>
          <p14:tracePt t="141472" x="1801813" y="4592638"/>
          <p14:tracePt t="141482" x="1778000" y="4605338"/>
          <p14:tracePt t="141489" x="1739900" y="4605338"/>
          <p14:tracePt t="141498" x="1727200" y="4605338"/>
          <p14:tracePt t="141508" x="1714500" y="4605338"/>
          <p14:tracePt t="141514" x="1701800" y="4605338"/>
          <p14:tracePt t="141564" x="1677988" y="4605338"/>
          <p14:tracePt t="141656" x="1665288" y="4605338"/>
          <p14:tracePt t="141670" x="1652588" y="4605338"/>
          <p14:tracePt t="141680" x="1652588" y="4592638"/>
          <p14:tracePt t="141692" x="1614488" y="4530725"/>
          <p14:tracePt t="141696" x="1614488" y="4505325"/>
          <p14:tracePt t="141706" x="1614488" y="4467225"/>
          <p14:tracePt t="141716" x="1614488" y="4454525"/>
          <p14:tracePt t="141720" x="1614488" y="4418013"/>
          <p14:tracePt t="141730" x="1614488" y="4405313"/>
          <p14:tracePt t="141737" x="1614488" y="4379913"/>
          <p14:tracePt t="141746" x="1614488" y="4341813"/>
          <p14:tracePt t="141756" x="1614488" y="4305300"/>
          <p14:tracePt t="141760" x="1614488" y="4279900"/>
          <p14:tracePt t="141771" x="1614488" y="4230688"/>
          <p14:tracePt t="141776" x="1627188" y="4179888"/>
          <p14:tracePt t="141787" x="1639888" y="4117975"/>
          <p14:tracePt t="141796" x="1677988" y="4041775"/>
          <p14:tracePt t="141800" x="1714500" y="3992563"/>
          <p14:tracePt t="141810" x="1752600" y="3929063"/>
          <p14:tracePt t="141816" x="1801813" y="3867150"/>
          <p14:tracePt t="141826" x="1814513" y="3829050"/>
          <p14:tracePt t="141832" x="1865313" y="3767138"/>
          <p14:tracePt t="141842" x="1890713" y="3754438"/>
          <p14:tracePt t="141852" x="1903413" y="3729038"/>
          <p14:tracePt t="141858" x="1914525" y="3729038"/>
          <p14:tracePt t="141868" x="1914525" y="3703638"/>
          <p14:tracePt t="141872" x="1927225" y="3703638"/>
          <p14:tracePt t="141892" x="1939925" y="3703638"/>
          <p14:tracePt t="141898" x="1952625" y="3692525"/>
          <p14:tracePt t="141922" x="1965325" y="3692525"/>
          <p14:tracePt t="141932" x="1965325" y="3703638"/>
          <p14:tracePt t="141937" x="1978025" y="3716338"/>
          <p14:tracePt t="141968" x="1978025" y="3729038"/>
          <p14:tracePt t="142280" x="1965325" y="3729038"/>
          <p14:tracePt t="142284" x="1939925" y="3729038"/>
          <p14:tracePt t="142296" x="1927225" y="3729038"/>
          <p14:tracePt t="142306" x="1927225" y="3741738"/>
          <p14:tracePt t="142704" x="1939925" y="3741738"/>
          <p14:tracePt t="142714" x="1952625" y="3754438"/>
          <p14:tracePt t="142724" x="1990725" y="3779838"/>
          <p14:tracePt t="142730" x="2078038" y="3803650"/>
          <p14:tracePt t="142740" x="2152650" y="3816350"/>
          <p14:tracePt t="142744" x="2228850" y="3841750"/>
          <p14:tracePt t="142754" x="2303463" y="3879850"/>
          <p14:tracePt t="142764" x="2339975" y="3916363"/>
          <p14:tracePt t="142810" x="2352675" y="3916363"/>
          <p14:tracePt t="142830" x="2365375" y="3941763"/>
          <p14:tracePt t="142834" x="2390775" y="3979863"/>
          <p14:tracePt t="142844" x="2390775" y="3992563"/>
          <p14:tracePt t="142860" x="2416175" y="4005263"/>
          <p14:tracePt t="142870" x="2416175" y="4017963"/>
          <p14:tracePt t="142876" x="2441575" y="4041775"/>
          <p14:tracePt t="142887" x="2452688" y="4054475"/>
          <p14:tracePt t="142900" x="2452688" y="4067175"/>
          <p14:tracePt t="143022" x="2465388" y="4067175"/>
          <p14:tracePt t="143118" x="2478088" y="4092575"/>
          <p14:tracePt t="143138" x="2503488" y="4092575"/>
          <p14:tracePt t="143188" x="2516188" y="4092575"/>
          <p14:tracePt t="143212" x="2528888" y="4092575"/>
          <p14:tracePt t="143218" x="2528888" y="4105275"/>
          <p14:tracePt t="143304" x="2541588" y="4117975"/>
          <p14:tracePt t="143308" x="2554288" y="4117975"/>
          <p14:tracePt t="143318" x="2565400" y="4117975"/>
          <p14:tracePt t="143324" x="2578100" y="4117975"/>
          <p14:tracePt t="143334" x="2641600" y="4141788"/>
          <p14:tracePt t="143344" x="2703513" y="4141788"/>
          <p14:tracePt t="143348" x="2728913" y="4167188"/>
          <p14:tracePt t="143360" x="2790825" y="4179888"/>
          <p14:tracePt t="143364" x="2816225" y="4192588"/>
          <p14:tracePt t="143374" x="2854325" y="4205288"/>
          <p14:tracePt t="143384" x="2916238" y="4241800"/>
          <p14:tracePt t="143390" x="2941638" y="4241800"/>
          <p14:tracePt t="143400" x="2979738" y="4292600"/>
          <p14:tracePt t="143404" x="3003550" y="4305300"/>
          <p14:tracePt t="143414" x="3028950" y="4330700"/>
          <p14:tracePt t="143424" x="3054350" y="4354513"/>
          <p14:tracePt t="143430" x="3079750" y="4379913"/>
          <p14:tracePt t="143440" x="3092450" y="4392613"/>
          <p14:tracePt t="143446" x="3116263" y="4405313"/>
          <p14:tracePt t="143456" x="3116263" y="4418013"/>
          <p14:tracePt t="143466" x="3116263" y="4430713"/>
          <p14:tracePt t="143632" x="3116263" y="4443413"/>
          <p14:tracePt t="143652" x="3141663" y="4454525"/>
          <p14:tracePt t="143658" x="3167063" y="4467225"/>
          <p14:tracePt t="143668" x="3192463" y="4479925"/>
          <p14:tracePt t="143672" x="3267075" y="4505325"/>
          <p14:tracePt t="143682" x="3317875" y="4518025"/>
          <p14:tracePt t="143692" x="3354388" y="4518025"/>
          <p14:tracePt t="143698" x="3392488" y="4518025"/>
          <p14:tracePt t="143708" x="3417888" y="4518025"/>
          <p14:tracePt t="143712" x="3454400" y="4518025"/>
          <p14:tracePt t="143722" x="3479800" y="4518025"/>
          <p14:tracePt t="143732" x="3505200" y="4518025"/>
          <p14:tracePt t="143748" x="3530600" y="4518025"/>
          <p14:tracePt t="143774" x="3541713" y="4505325"/>
          <p14:tracePt t="143824" x="3554413" y="4479925"/>
          <p14:tracePt t="143834" x="3567113" y="4479925"/>
          <p14:tracePt t="143838" x="3579813" y="4430713"/>
          <p14:tracePt t="143848" x="3630613" y="4367213"/>
          <p14:tracePt t="143858" x="3679825" y="4292600"/>
          <p14:tracePt t="143864" x="3743325" y="4192588"/>
          <p14:tracePt t="143874" x="3867150" y="4017963"/>
          <p14:tracePt t="143878" x="4130675" y="3767138"/>
          <p14:tracePt t="143890" x="4481513" y="3341688"/>
          <p14:tracePt t="143898" x="4832350" y="2928938"/>
          <p14:tracePt t="143904" x="5170488" y="2414588"/>
          <p14:tracePt t="143914" x="5219700" y="2290763"/>
          <p14:tracePt t="144146" x="5219700" y="2339975"/>
          <p14:tracePt t="144156" x="5207000" y="2516188"/>
          <p14:tracePt t="144166" x="5157788" y="2765425"/>
          <p14:tracePt t="144172" x="5145088" y="2816225"/>
          <p14:tracePt t="144212" x="5145088" y="2828925"/>
          <p14:tracePt t="144232" x="5181600" y="2865438"/>
          <p14:tracePt t="144236" x="5194300" y="2952750"/>
          <p14:tracePt t="144246" x="5219700" y="3065463"/>
          <p14:tracePt t="144253" x="5232400" y="3154363"/>
          <p14:tracePt t="144262" x="5232400" y="3254375"/>
          <p14:tracePt t="144272" x="5257800" y="3328988"/>
          <p14:tracePt t="144278" x="5257800" y="3390900"/>
          <p14:tracePt t="144288" x="5257800" y="3479800"/>
          <p14:tracePt t="144292" x="5257800" y="3579813"/>
          <p14:tracePt t="144302" x="5257800" y="3692525"/>
          <p14:tracePt t="144312" x="5257800" y="3779838"/>
          <p14:tracePt t="144319" x="5257800" y="3867150"/>
          <p14:tracePt t="144328" x="5257800" y="3905250"/>
          <p14:tracePt t="144332" x="5257800" y="3967163"/>
          <p14:tracePt t="144342" x="5257800" y="3992563"/>
          <p14:tracePt t="144354" x="5257800" y="4017963"/>
          <p14:tracePt t="144358" x="5257800" y="4067175"/>
          <p14:tracePt t="144369" x="5257800" y="4079875"/>
          <p14:tracePt t="144374" x="5257800" y="4105275"/>
          <p14:tracePt t="144384" x="5257800" y="4154488"/>
          <p14:tracePt t="144394" x="5257800" y="4179888"/>
          <p14:tracePt t="144398" x="5232400" y="4192588"/>
          <p14:tracePt t="144408" x="5232400" y="4217988"/>
          <p14:tracePt t="144424" x="5232400" y="4230688"/>
          <p14:tracePt t="144434" x="5232400" y="4241800"/>
          <p14:tracePt t="144438" x="5232400" y="4254500"/>
          <p14:tracePt t="144454" x="5207000" y="4279900"/>
          <p14:tracePt t="144636" x="5219700" y="4279900"/>
          <p14:tracePt t="144656" x="5245100" y="4279900"/>
          <p14:tracePt t="144676" x="5270500" y="4267200"/>
          <p14:tracePt t="144680" x="5294313" y="4267200"/>
          <p14:tracePt t="144690" x="5332413" y="4267200"/>
          <p14:tracePt t="144696" x="5345113" y="4254500"/>
          <p14:tracePt t="144706" x="5383213" y="4254500"/>
          <p14:tracePt t="144716" x="5394325" y="4241800"/>
          <p14:tracePt t="144720" x="5407025" y="4241800"/>
          <p14:tracePt t="144746" x="5432425" y="4230688"/>
          <p14:tracePt t="144792" x="5432425" y="4217988"/>
          <p14:tracePt t="144802" x="5432425" y="4205288"/>
          <p14:tracePt t="144816" x="5445125" y="4179888"/>
          <p14:tracePt t="144826" x="5457825" y="4154488"/>
          <p14:tracePt t="144832" x="5457825" y="4129088"/>
          <p14:tracePt t="144858" x="5470525" y="4105275"/>
          <p14:tracePt t="144938" x="5470525" y="4092575"/>
          <p14:tracePt t="144974" x="5470525" y="4079875"/>
          <p14:tracePt t="144985" x="5470525" y="4067175"/>
          <p14:tracePt t="144988" x="5457825" y="4067175"/>
          <p14:tracePt t="144998" x="5445125" y="4041775"/>
          <p14:tracePt t="145014" x="5407025" y="4017963"/>
          <p14:tracePt t="145028" x="5383213" y="3992563"/>
          <p14:tracePt t="145038" x="5357813" y="3967163"/>
          <p14:tracePt t="145044" x="5345113" y="3954463"/>
          <p14:tracePt t="145054" x="5332413" y="3954463"/>
          <p14:tracePt t="145070" x="5319713" y="3941763"/>
          <p14:tracePt t="145094" x="5307013" y="3941763"/>
          <p14:tracePt t="145114" x="5294313" y="3941763"/>
          <p14:tracePt t="145124" x="5270500" y="3929063"/>
          <p14:tracePt t="145130" x="5257800" y="3929063"/>
          <p14:tracePt t="145140" x="5245100" y="3929063"/>
          <p14:tracePt t="145150" x="5219700" y="3929063"/>
          <p14:tracePt t="145154" x="5194300" y="3929063"/>
          <p14:tracePt t="145164" x="5157788" y="3929063"/>
          <p14:tracePt t="145170" x="5132388" y="3941763"/>
          <p14:tracePt t="145180" x="5106988" y="3941763"/>
          <p14:tracePt t="145190" x="5094288" y="3954463"/>
          <p14:tracePt t="145204" x="5068888" y="3967163"/>
          <p14:tracePt t="145210" x="5045075" y="3979863"/>
          <p14:tracePt t="145246" x="5032375" y="3992563"/>
          <p14:tracePt t="145260" x="5019675" y="4005263"/>
          <p14:tracePt t="145270" x="5006975" y="4005263"/>
          <p14:tracePt t="145276" x="5006975" y="4017963"/>
          <p14:tracePt t="145290" x="4981575" y="4029075"/>
          <p14:tracePt t="145300" x="4956175" y="4041775"/>
          <p14:tracePt t="145310" x="4945063" y="4041775"/>
          <p14:tracePt t="145316" x="4919663" y="4054475"/>
          <p14:tracePt t="145326" x="4906963" y="4067175"/>
          <p14:tracePt t="145332" x="4881563" y="4079875"/>
          <p14:tracePt t="145342" x="4868863" y="4092575"/>
          <p14:tracePt t="145352" x="4843463" y="4105275"/>
          <p14:tracePt t="145356" x="4819650" y="4117975"/>
          <p14:tracePt t="145492" x="4806950" y="4129088"/>
          <p14:tracePt t="145528" x="4806950" y="4141788"/>
          <p14:tracePt t="145544" x="4806950" y="4154488"/>
          <p14:tracePt t="145618" x="4806950" y="4167188"/>
          <p14:tracePt t="145638" x="4819650" y="4167188"/>
          <p14:tracePt t="145644" x="4832350" y="4167188"/>
          <p14:tracePt t="145654" x="4843463" y="4167188"/>
          <p14:tracePt t="145660" x="4856163" y="4167188"/>
          <p14:tracePt t="145670" x="4868863" y="4167188"/>
          <p14:tracePt t="145680" x="4906963" y="4154488"/>
          <p14:tracePt t="145684" x="4932363" y="4129088"/>
          <p14:tracePt t="145694" x="4956175" y="4092575"/>
          <p14:tracePt t="145700" x="5006975" y="4067175"/>
          <p14:tracePt t="145710" x="5032375" y="4041775"/>
          <p14:tracePt t="145720" x="5057775" y="4017963"/>
          <p14:tracePt t="145724" x="5094288" y="3992563"/>
          <p14:tracePt t="145735" x="5094288" y="3967163"/>
          <p14:tracePt t="145740" x="5119688" y="3954463"/>
          <p14:tracePt t="145751" x="5119688" y="3941763"/>
          <p14:tracePt t="145776" x="5119688" y="3929063"/>
          <p14:tracePt t="145846" x="5119688" y="3916363"/>
          <p14:tracePt t="145851" x="5106988" y="3916363"/>
          <p14:tracePt t="145860" x="5094288" y="3916363"/>
          <p14:tracePt t="145866" x="5057775" y="3905250"/>
          <p14:tracePt t="145876" x="5019675" y="3905250"/>
          <p14:tracePt t="145886" x="4994275" y="3892550"/>
          <p14:tracePt t="145902" x="4968875" y="3892550"/>
          <p14:tracePt t="145906" x="4945063" y="3892550"/>
          <p14:tracePt t="145917" x="4919663" y="3892550"/>
          <p14:tracePt t="145932" x="4906963" y="3892550"/>
          <p14:tracePt t="145946" x="4894263" y="3892550"/>
          <p14:tracePt t="145956" x="4881563" y="3892550"/>
          <p14:tracePt t="145967" x="4868863" y="3892550"/>
          <p14:tracePt t="145972" x="4856163" y="3892550"/>
          <p14:tracePt t="145983" x="4843463" y="3892550"/>
          <p14:tracePt t="145988" x="4806950" y="3916363"/>
          <p14:tracePt t="145998" x="4781550" y="3954463"/>
          <p14:tracePt t="146008" x="4781550" y="3979863"/>
          <p14:tracePt t="146012" x="4756150" y="4005263"/>
          <p14:tracePt t="146022" x="4743450" y="4029075"/>
          <p14:tracePt t="146028" x="4732338" y="4029075"/>
          <p14:tracePt t="146038" x="4732338" y="4054475"/>
          <p14:tracePt t="146048" x="4732338" y="4067175"/>
          <p14:tracePt t="146062" x="4719638" y="4067175"/>
          <p14:tracePt t="146114" x="4768850" y="4067175"/>
          <p14:tracePt t="146124" x="4806950" y="4067175"/>
          <p14:tracePt t="146128" x="4832350" y="4029075"/>
          <p14:tracePt t="146138" x="4856163" y="4005263"/>
          <p14:tracePt t="146148" x="4894263" y="3954463"/>
          <p14:tracePt t="146154" x="4919663" y="3905250"/>
          <p14:tracePt t="146164" x="4968875" y="3867150"/>
          <p14:tracePt t="146168" x="4968875" y="3829050"/>
          <p14:tracePt t="146178" x="4968875" y="3803650"/>
          <p14:tracePt t="146188" x="4994275" y="3792538"/>
          <p14:tracePt t="146244" x="4981575" y="3792538"/>
          <p14:tracePt t="146260" x="4968875" y="3792538"/>
          <p14:tracePt t="146264" x="4945063" y="3792538"/>
          <p14:tracePt t="146284" x="4932363" y="3803650"/>
          <p14:tracePt t="146290" x="4932363" y="3829050"/>
          <p14:tracePt t="146301" x="4894263" y="3879850"/>
          <p14:tracePt t="146304" x="4881563" y="3916363"/>
          <p14:tracePt t="146314" x="4868863" y="3929063"/>
          <p14:tracePt t="146324" x="4868863" y="3954463"/>
          <p14:tracePt t="146330" x="4856163" y="3992563"/>
          <p14:tracePt t="146346" x="4843463" y="3992563"/>
          <p14:tracePt t="146380" x="4843463" y="4005263"/>
          <p14:tracePt t="146390" x="4856163" y="4005263"/>
          <p14:tracePt t="146417" x="4881563" y="4005263"/>
          <p14:tracePt t="146430" x="4906963" y="4005263"/>
          <p14:tracePt t="146440" x="4919663" y="3992563"/>
          <p14:tracePt t="146446" x="4919663" y="3979863"/>
          <p14:tracePt t="146522" x="4919663" y="3967163"/>
          <p14:tracePt t="146532" x="4919663" y="3979863"/>
          <p14:tracePt t="146538" x="4894263" y="4005263"/>
          <p14:tracePt t="146548" x="4868863" y="4041775"/>
          <p14:tracePt t="146558" x="4856163" y="4092575"/>
          <p14:tracePt t="146562" x="4832350" y="4129088"/>
          <p14:tracePt t="146572" x="4832350" y="4179888"/>
          <p14:tracePt t="146578" x="4819650" y="4254500"/>
          <p14:tracePt t="146588" x="4819650" y="4318000"/>
          <p14:tracePt t="146598" x="4819650" y="4341813"/>
          <p14:tracePt t="146602" x="4819650" y="4379913"/>
          <p14:tracePt t="146674" x="4819650" y="4392613"/>
          <p14:tracePt t="146694" x="4832350" y="4392613"/>
          <p14:tracePt t="146698" x="4856163" y="4379913"/>
          <p14:tracePt t="146708" x="4868863" y="4354513"/>
          <p14:tracePt t="146714" x="4894263" y="4330700"/>
          <p14:tracePt t="146724" x="4919663" y="4305300"/>
          <p14:tracePt t="146734" x="4945063" y="4254500"/>
          <p14:tracePt t="146738" x="4968875" y="4230688"/>
          <p14:tracePt t="146749" x="4994275" y="4179888"/>
          <p14:tracePt t="146754" x="5006975" y="4141788"/>
          <p14:tracePt t="146764" x="5019675" y="4105275"/>
          <p14:tracePt t="146774" x="5032375" y="4067175"/>
          <p14:tracePt t="146778" x="5032375" y="4041775"/>
          <p14:tracePt t="146788" x="5032375" y="4017963"/>
          <p14:tracePt t="146794" x="5032375" y="3992563"/>
          <p14:tracePt t="146804" x="5045075" y="3954463"/>
          <p14:tracePt t="146814" x="5045075" y="3941763"/>
          <p14:tracePt t="146906" x="5045075" y="3929063"/>
          <p14:tracePt t="146920" x="5006975" y="3929063"/>
          <p14:tracePt t="146926" x="4968875" y="3941763"/>
          <p14:tracePt t="146936" x="4945063" y="3979863"/>
          <p14:tracePt t="146946" x="4906963" y="4017963"/>
          <p14:tracePt t="146967" x="4856163" y="4105275"/>
          <p14:tracePt t="146976" x="4843463" y="4129088"/>
          <p14:tracePt t="146986" x="4832350" y="4154488"/>
          <p14:tracePt t="147138" x="4832350" y="4179888"/>
          <p14:tracePt t="147178" x="4819650" y="4192588"/>
          <p14:tracePt t="147208" x="4806950" y="4205288"/>
          <p14:tracePt t="147278" x="4794250" y="4205288"/>
          <p14:tracePt t="147328" x="4781550" y="4205288"/>
          <p14:tracePt t="147334" x="4768850" y="4205288"/>
          <p14:tracePt t="147464" x="4794250" y="4205288"/>
          <p14:tracePt t="147470" x="4819650" y="4205288"/>
          <p14:tracePt t="147480" x="4856163" y="4205288"/>
          <p14:tracePt t="147496" x="4881563" y="4205288"/>
          <p14:tracePt t="147506" x="4894263" y="4205288"/>
          <p14:tracePt t="147510" x="4906963" y="4205288"/>
          <p14:tracePt t="147636" x="4894263" y="4205288"/>
          <p14:tracePt t="147824" x="4881563" y="4217988"/>
          <p14:tracePt t="147828" x="4868863" y="4217988"/>
          <p14:tracePt t="147849" x="4856163" y="4230688"/>
          <p14:tracePt t="147854" x="4832350" y="4230688"/>
          <p14:tracePt t="149236" x="4832350" y="4241800"/>
          <p14:tracePt t="150330" x="4868863" y="4254500"/>
          <p14:tracePt t="150340" x="4994275" y="4254500"/>
          <p14:tracePt t="150350" x="5045075" y="4230688"/>
          <p14:tracePt t="150356" x="5057775" y="4217988"/>
          <p14:tracePt t="150486" x="5068888" y="4217988"/>
          <p14:tracePt t="150502" x="5081588" y="4217988"/>
          <p14:tracePt t="150512" x="5157788" y="4217988"/>
          <p14:tracePt t="150522" x="5207000" y="4217988"/>
          <p14:tracePt t="150526" x="5219700" y="4217988"/>
          <p14:tracePt t="150582" x="5181600" y="4254500"/>
          <p14:tracePt t="150592" x="5145088" y="4279900"/>
          <p14:tracePt t="150597" x="5119688" y="4292600"/>
          <p14:tracePt t="150658" x="5119688" y="4305300"/>
          <p14:tracePt t="150663" x="5132388" y="4305300"/>
          <p14:tracePt t="150672" x="5157788" y="4305300"/>
          <p14:tracePt t="150714" x="5157788" y="4318000"/>
          <p14:tracePt t="150724" x="5045075" y="4405313"/>
          <p14:tracePt t="150728" x="4956175" y="4454525"/>
          <p14:tracePt t="150738" x="4832350" y="4530725"/>
          <p14:tracePt t="150745" x="4743450" y="4579938"/>
          <p14:tracePt t="150754" x="4732338" y="4579938"/>
          <p14:tracePt t="150814" x="4732338" y="4592638"/>
          <p14:tracePt t="150874" x="4706938" y="4592638"/>
          <p14:tracePt t="150880" x="4668838" y="4592638"/>
          <p14:tracePt t="150954" x="4756150" y="4554538"/>
          <p14:tracePt t="150960" x="4856163" y="4479925"/>
          <p14:tracePt t="150970" x="4968875" y="4430713"/>
          <p14:tracePt t="150980" x="5068888" y="4379913"/>
          <p14:tracePt t="150986" x="5094288" y="4354513"/>
          <p14:tracePt t="151218" x="5068888" y="4354513"/>
          <p14:tracePt t="151224" x="5032375" y="4354513"/>
          <p14:tracePt t="151234" x="5006975" y="4354513"/>
          <p14:tracePt t="151238" x="4981575" y="4354513"/>
          <p14:tracePt t="151330" x="5032375" y="4341813"/>
          <p14:tracePt t="151340" x="5032375" y="4318000"/>
          <p14:tracePt t="151344" x="5045075" y="4318000"/>
          <p14:tracePt t="151400" x="5019675" y="4318000"/>
          <p14:tracePt t="151410" x="4994275" y="4318000"/>
          <p14:tracePt t="151416" x="4968875" y="4318000"/>
          <p14:tracePt t="151476" x="5045075" y="4267200"/>
          <p14:tracePt t="151486" x="5157788" y="4205288"/>
          <p14:tracePt t="151490" x="5245100" y="4141788"/>
          <p14:tracePt t="151500" x="5294313" y="4117975"/>
          <p14:tracePt t="151546" x="5270500" y="4117975"/>
          <p14:tracePt t="151556" x="5157788" y="4141788"/>
          <p14:tracePt t="151566" x="5006975" y="4141788"/>
          <p14:tracePt t="151572" x="4906963" y="4192588"/>
          <p14:tracePt t="151586" x="4894263" y="4192588"/>
          <p14:tracePt t="151632" x="4919663" y="4192588"/>
          <p14:tracePt t="151642" x="4945063" y="4192588"/>
          <p14:tracePt t="151646" x="5032375" y="4154488"/>
          <p14:tracePt t="151658" x="5106988" y="4117975"/>
          <p14:tracePt t="151662" x="5119688" y="4117975"/>
          <p14:tracePt t="151698" x="5032375" y="4154488"/>
          <p14:tracePt t="151708" x="4945063" y="4192588"/>
          <p14:tracePt t="151712" x="4868863" y="4205288"/>
          <p14:tracePt t="151722" x="4819650" y="4230688"/>
          <p14:tracePt t="151732" x="4806950" y="4230688"/>
          <p14:tracePt t="151774" x="4819650" y="4230688"/>
          <p14:tracePt t="151784" x="4843463" y="4230688"/>
          <p14:tracePt t="151788" x="4956175" y="4230688"/>
          <p14:tracePt t="151798" x="5057775" y="4230688"/>
          <p14:tracePt t="151804" x="5145088" y="4230688"/>
          <p14:tracePt t="151814" x="5157788" y="4217988"/>
          <p14:tracePt t="151878" x="5145088" y="4217988"/>
          <p14:tracePt t="151914" x="5132388" y="4217988"/>
          <p14:tracePt t="152046" x="5119688" y="4217988"/>
          <p14:tracePt t="152056" x="5106988" y="4217988"/>
          <p14:tracePt t="152112" x="5094288" y="4217988"/>
          <p14:tracePt t="152156" x="5081588" y="4217988"/>
          <p14:tracePt t="152162" x="5045075" y="4217988"/>
          <p14:tracePt t="152282" x="5032375" y="4217988"/>
          <p14:tracePt t="152288" x="5006975" y="4230688"/>
          <p14:tracePt t="152298" x="4981575" y="4241800"/>
          <p14:tracePt t="152308" x="4968875" y="4241800"/>
          <p14:tracePt t="152312" x="4956175" y="4254500"/>
          <p14:tracePt t="152322" x="4932363" y="4267200"/>
          <p14:tracePt t="152328" x="4919663" y="4267200"/>
          <p14:tracePt t="152348" x="4906963" y="4279900"/>
          <p14:tracePt t="152352" x="4894263" y="4279900"/>
          <p14:tracePt t="152368" x="4881563" y="4279900"/>
          <p14:tracePt t="152378" x="4856163" y="4292600"/>
          <p14:tracePt t="152395" x="4843463" y="4305300"/>
          <p14:tracePt t="154154" x="4832350" y="4305300"/>
          <p14:tracePt t="154396" x="4832350" y="4292600"/>
          <p14:tracePt t="154412" x="4832350" y="4279900"/>
          <p14:tracePt t="154422" x="4832350" y="4267200"/>
          <p14:tracePt t="154516" x="4819650" y="4267200"/>
          <p14:tracePt t="154522" x="4743450" y="4267200"/>
          <p14:tracePt t="154532" x="4668838" y="4267200"/>
          <p14:tracePt t="154542" x="4594225" y="4292600"/>
          <p14:tracePt t="154548" x="4530725" y="4292600"/>
          <p14:tracePt t="154558" x="4443413" y="4305300"/>
          <p14:tracePt t="154618" x="4494213" y="4267200"/>
          <p14:tracePt t="154628" x="4581525" y="4217988"/>
          <p14:tracePt t="154638" x="4606925" y="4192588"/>
          <p14:tracePt t="154643" x="4619625" y="4179888"/>
          <p14:tracePt t="154748" x="4630738" y="4167188"/>
          <p14:tracePt t="154764" x="4656138" y="4167188"/>
          <p14:tracePt t="154774" x="4668838" y="4167188"/>
          <p14:tracePt t="154778" x="4694238" y="4167188"/>
          <p14:tracePt t="154820" x="4706938" y="4167188"/>
          <p14:tracePt t="154824" x="4732338" y="4167188"/>
          <p14:tracePt t="154834" x="4743450" y="4154488"/>
          <p14:tracePt t="154976" x="4756150" y="4154488"/>
          <p14:tracePt t="154986" x="4743450" y="4167188"/>
          <p14:tracePt t="154996" x="4681538" y="4205288"/>
          <p14:tracePt t="155002" x="4606925" y="4267200"/>
          <p14:tracePt t="155012" x="4494213" y="4354513"/>
          <p14:tracePt t="155022" x="4394200" y="4405313"/>
          <p14:tracePt t="155026" x="4230688" y="4479925"/>
          <p14:tracePt t="155036" x="4068763" y="4518025"/>
          <p14:tracePt t="155043" x="3867150" y="4567238"/>
          <p14:tracePt t="155052" x="3630613" y="4630738"/>
          <p14:tracePt t="155062" x="3467100" y="4656138"/>
          <p14:tracePt t="155066" x="3292475" y="4718050"/>
          <p14:tracePt t="155078" x="3179763" y="4743450"/>
          <p14:tracePt t="155082" x="3054350" y="4779963"/>
          <p14:tracePt t="155092" x="2967038" y="4792663"/>
          <p14:tracePt t="155102" x="2841625" y="4843463"/>
          <p14:tracePt t="155109" x="2741613" y="4843463"/>
          <p14:tracePt t="155116" x="2641600" y="4868863"/>
          <p14:tracePt t="155126" x="2541588" y="4868863"/>
          <p14:tracePt t="155132" x="2441575" y="4868863"/>
          <p14:tracePt t="155142" x="2303463" y="4868863"/>
          <p14:tracePt t="155146" x="2190750" y="4868863"/>
          <p14:tracePt t="155156" x="2103438" y="4868863"/>
          <p14:tracePt t="155166" x="2014538" y="4843463"/>
          <p14:tracePt t="155172" x="1978025" y="4830763"/>
          <p14:tracePt t="155182" x="1927225" y="4805363"/>
          <p14:tracePt t="155186" x="1852613" y="4792663"/>
          <p14:tracePt t="155196" x="1790700" y="4768850"/>
          <p14:tracePt t="155206" x="1778000" y="4768850"/>
          <p14:tracePt t="155212" x="1765300" y="4768850"/>
          <p14:tracePt t="155544" x="1739900" y="4756150"/>
          <p14:tracePt t="155550" x="1701800" y="4743450"/>
          <p14:tracePt t="156368" x="1701800" y="4730750"/>
          <p14:tracePt t="156378" x="1714500" y="4730750"/>
          <p14:tracePt t="156382" x="1714500" y="4718050"/>
          <p14:tracePt t="156392" x="1727200" y="4718050"/>
          <p14:tracePt t="156418" x="1752600" y="4692650"/>
          <p14:tracePt t="156432" x="1765300" y="4692650"/>
          <p14:tracePt t="156442" x="1801813" y="4667250"/>
          <p14:tracePt t="156448" x="1865313" y="4643438"/>
          <p14:tracePt t="156458" x="1952625" y="4618038"/>
          <p14:tracePt t="156462" x="2065338" y="4618038"/>
          <p14:tracePt t="156473" x="2228850" y="4618038"/>
          <p14:tracePt t="156482" x="2490788" y="4618038"/>
          <p14:tracePt t="156488" x="2828925" y="4618038"/>
          <p14:tracePt t="156498" x="3228975" y="4618038"/>
          <p14:tracePt t="156504" x="3705225" y="4618038"/>
          <p14:tracePt t="156514" x="4281488" y="4618038"/>
          <p14:tracePt t="156525" x="4832350" y="4618038"/>
          <p14:tracePt t="156528" x="5445125" y="4618038"/>
          <p14:tracePt t="156538" x="5883275" y="4618038"/>
          <p14:tracePt t="156544" x="6157913" y="4618038"/>
          <p14:tracePt t="156554" x="6346825" y="4592638"/>
          <p14:tracePt t="156564" x="6434138" y="4579938"/>
          <p14:tracePt t="156568" x="6483350" y="4554538"/>
          <p14:tracePt t="156578" x="6534150" y="4543425"/>
          <p14:tracePt t="156584" x="6546850" y="4530725"/>
          <p14:tracePt t="156594" x="6559550" y="4518025"/>
          <p14:tracePt t="156796" x="6496050" y="4505325"/>
          <p14:tracePt t="156806" x="6446838" y="4505325"/>
          <p14:tracePt t="156810" x="6396038" y="4492625"/>
          <p14:tracePt t="156820" x="6359525" y="4492625"/>
          <p14:tracePt t="156826" x="6334125" y="4467225"/>
          <p14:tracePt t="156866" x="6308725" y="4467225"/>
          <p14:tracePt t="156886" x="6259513" y="4467225"/>
          <p14:tracePt t="156892" x="6234113" y="4467225"/>
          <p14:tracePt t="156902" x="6170613" y="4467225"/>
          <p14:tracePt t="156906" x="6121400" y="4467225"/>
          <p14:tracePt t="156916" x="6070600" y="4467225"/>
          <p14:tracePt t="156926" x="5995988" y="4467225"/>
          <p14:tracePt t="156932" x="5932488" y="4467225"/>
          <p14:tracePt t="156942" x="5870575" y="4467225"/>
          <p14:tracePt t="156946" x="5832475" y="4467225"/>
          <p14:tracePt t="156958" x="5783263" y="4467225"/>
          <p14:tracePt t="156966" x="5745163" y="4467225"/>
          <p14:tracePt t="156973" x="5719763" y="4467225"/>
          <p14:tracePt t="156982" x="5695950" y="4467225"/>
          <p14:tracePt t="156988" x="5670550" y="4467225"/>
          <p14:tracePt t="157022" x="5657850" y="4467225"/>
          <p14:tracePt t="157032" x="5632450" y="4467225"/>
          <p14:tracePt t="157038" x="5583238" y="4467225"/>
          <p14:tracePt t="157048" x="5532438" y="4467225"/>
          <p14:tracePt t="157058" x="5483225" y="4467225"/>
          <p14:tracePt t="157062" x="5445125" y="4467225"/>
          <p14:tracePt t="157072" x="5419725" y="4467225"/>
          <p14:tracePt t="157078" x="5394325" y="4467225"/>
          <p14:tracePt t="157088" x="5383213" y="4467225"/>
          <p14:tracePt t="157098" x="5383213" y="4454525"/>
          <p14:tracePt t="157204" x="5370513" y="4443413"/>
          <p14:tracePt t="157316" x="5345113" y="4443413"/>
          <p14:tracePt t="157320" x="5319713" y="4443413"/>
          <p14:tracePt t="157330" x="5257800" y="4443413"/>
          <p14:tracePt t="157336" x="5232400" y="4443413"/>
          <p14:tracePt t="157356" x="5207000" y="4443413"/>
          <p14:tracePt t="157370" x="5145088" y="4443413"/>
          <p14:tracePt t="157376" x="5094288" y="4443413"/>
          <p14:tracePt t="157386" x="5006975" y="4467225"/>
          <p14:tracePt t="157396" x="4843463" y="4479925"/>
          <p14:tracePt t="157402" x="4630738" y="4518025"/>
          <p14:tracePt t="157412" x="4330700" y="4567238"/>
          <p14:tracePt t="157416" x="4017963" y="4592638"/>
          <p14:tracePt t="157426" x="3630613" y="4656138"/>
          <p14:tracePt t="157436" x="3267075" y="4705350"/>
          <p14:tracePt t="157442" x="2903538" y="4756150"/>
          <p14:tracePt t="157452" x="2578100" y="4805363"/>
          <p14:tracePt t="157457" x="2116138" y="4868863"/>
          <p14:tracePt t="157466" x="1739900" y="4868863"/>
          <p14:tracePt t="157476" x="1363663" y="4868863"/>
          <p14:tracePt t="157482" x="1127125" y="4868863"/>
          <p14:tracePt t="157492" x="1001713" y="4892675"/>
          <p14:tracePt t="157496" x="925513" y="4905375"/>
          <p14:tracePt t="157582" x="914400" y="4905375"/>
          <p14:tracePt t="157618" x="901700" y="4905375"/>
          <p14:tracePt t="157754" x="889000" y="4905375"/>
          <p14:tracePt t="157770" x="889000" y="4879975"/>
          <p14:tracePt t="157780" x="889000" y="4856163"/>
          <p14:tracePt t="157790" x="889000" y="4818063"/>
          <p14:tracePt t="157794" x="914400" y="4768850"/>
          <p14:tracePt t="157804" x="950913" y="4705350"/>
          <p14:tracePt t="157810" x="963613" y="4656138"/>
          <p14:tracePt t="157820" x="989013" y="4605338"/>
          <p14:tracePt t="157830" x="1014413" y="4579938"/>
          <p14:tracePt t="157834" x="1014413" y="4567238"/>
          <p14:tracePt t="157896" x="1014413" y="4554538"/>
          <p14:tracePt t="157906" x="1038225" y="4518025"/>
          <p14:tracePt t="157910" x="1063625" y="4505325"/>
          <p14:tracePt t="157920" x="1089025" y="4479925"/>
          <p14:tracePt t="157926" x="1127125" y="4454525"/>
          <p14:tracePt t="157936" x="1163638" y="4430713"/>
          <p14:tracePt t="157956" x="1227138" y="4392613"/>
          <p14:tracePt t="157960" x="1301750" y="4379913"/>
          <p14:tracePt t="157966" x="1352550" y="4367213"/>
          <p14:tracePt t="157976" x="1376363" y="4367213"/>
          <p14:tracePt t="157986" x="1427163" y="4354513"/>
          <p14:tracePt t="157990" x="1465263" y="4354513"/>
          <p14:tracePt t="158000" x="1514475" y="4330700"/>
          <p14:tracePt t="158016" x="1539875" y="4330700"/>
          <p14:tracePt t="158032" x="1565275" y="4330700"/>
          <p14:tracePt t="158042" x="1577975" y="4330700"/>
          <p14:tracePt t="158046" x="1614488" y="4318000"/>
          <p14:tracePt t="158057" x="1652588" y="4305300"/>
          <p14:tracePt t="158066" x="1701800" y="4305300"/>
          <p14:tracePt t="158073" x="1727200" y="4292600"/>
          <p14:tracePt t="158082" x="1752600" y="4279900"/>
          <p14:tracePt t="158088" x="1765300" y="4279900"/>
          <p14:tracePt t="158098" x="1778000" y="4267200"/>
          <p14:tracePt t="158168" x="1790700" y="4267200"/>
          <p14:tracePt t="158304" x="1778000" y="4267200"/>
          <p14:tracePt t="158314" x="1752600" y="4292600"/>
          <p14:tracePt t="158330" x="1714500" y="4292600"/>
          <p14:tracePt t="158334" x="1701800" y="4305300"/>
          <p14:tracePt t="158344" x="1689100" y="4318000"/>
          <p14:tracePt t="158360" x="1677988" y="4318000"/>
          <p14:tracePt t="158394" x="1652588" y="4318000"/>
          <p14:tracePt t="158404" x="1614488" y="4318000"/>
          <p14:tracePt t="158410" x="1601788" y="4318000"/>
          <p14:tracePt t="158420" x="1589088" y="4318000"/>
          <p14:tracePt t="158424" x="1577975" y="4318000"/>
          <p14:tracePt t="158596" x="1652588" y="4318000"/>
          <p14:tracePt t="158602" x="1765300" y="4292600"/>
          <p14:tracePt t="158612" x="1827213" y="4279900"/>
          <p14:tracePt t="158616" x="1878013" y="4267200"/>
          <p14:tracePt t="158626" x="1939925" y="4241800"/>
          <p14:tracePt t="158636" x="1978025" y="4217988"/>
          <p14:tracePt t="158642" x="1990725" y="4217988"/>
          <p14:tracePt t="158762" x="1965325" y="4217988"/>
          <p14:tracePt t="158768" x="1927225" y="4217988"/>
          <p14:tracePt t="158778" x="1852613" y="4217988"/>
          <p14:tracePt t="158789" x="1790700" y="4241800"/>
          <p14:tracePt t="158792" x="1677988" y="4254500"/>
          <p14:tracePt t="158804" x="1552575" y="4292600"/>
          <p14:tracePt t="158808" x="1476375" y="4292600"/>
          <p14:tracePt t="158818" x="1376363" y="4330700"/>
          <p14:tracePt t="158828" x="1289050" y="4367213"/>
          <p14:tracePt t="158834" x="1214438" y="4379913"/>
          <p14:tracePt t="158844" x="1150938" y="4392613"/>
          <p14:tracePt t="158848" x="1101725" y="4430713"/>
          <p14:tracePt t="158858" x="1076325" y="4443413"/>
          <p14:tracePt t="158868" x="1063625" y="4443413"/>
          <p14:tracePt t="158874" x="1050925" y="4454525"/>
          <p14:tracePt t="159070" x="1089025" y="4479925"/>
          <p14:tracePt t="159080" x="1176338" y="4492625"/>
          <p14:tracePt t="159090" x="1276350" y="4518025"/>
          <p14:tracePt t="159096" x="1352550" y="4530725"/>
          <p14:tracePt t="159106" x="1414463" y="4530725"/>
          <p14:tracePt t="159110" x="1489075" y="4554538"/>
          <p14:tracePt t="159121" x="1565275" y="4554538"/>
          <p14:tracePt t="159130" x="1589088" y="4554538"/>
          <p14:tracePt t="159136" x="1601788" y="4554538"/>
          <p14:tracePt t="159146" x="1614488" y="4554538"/>
          <p14:tracePt t="162424" x="1614488" y="4567238"/>
          <p14:tracePt t="162460" x="1614488" y="4579938"/>
          <p14:tracePt t="162466" x="1614488" y="4592638"/>
          <p14:tracePt t="162526" x="1601788" y="4592638"/>
          <p14:tracePt t="162536" x="1577975" y="4592638"/>
          <p14:tracePt t="162540" x="1514475" y="4618038"/>
          <p14:tracePt t="162550" x="1465263" y="4643438"/>
          <p14:tracePt t="162556" x="1427163" y="4643438"/>
          <p14:tracePt t="162566" x="1339850" y="4679950"/>
          <p14:tracePt t="162576" x="1327150" y="4679950"/>
          <p14:tracePt t="162582" x="1314450" y="4679950"/>
          <p14:tracePt t="162702" x="1352550" y="4679950"/>
          <p14:tracePt t="162712" x="1439863" y="4679950"/>
          <p14:tracePt t="162718" x="1539875" y="4679950"/>
          <p14:tracePt t="162728" x="1665288" y="4656138"/>
          <p14:tracePt t="162738" x="1814513" y="4630738"/>
          <p14:tracePt t="162742" x="1914525" y="4605338"/>
          <p14:tracePt t="162752" x="2014538" y="4605338"/>
          <p14:tracePt t="162758" x="2078038" y="4592638"/>
          <p14:tracePt t="162769" x="2116138" y="4579938"/>
          <p14:tracePt t="162778" x="2139950" y="4567238"/>
          <p14:tracePt t="162782" x="2152650" y="4554538"/>
          <p14:tracePt t="162888" x="2139950" y="4554538"/>
          <p14:tracePt t="162898" x="2116138" y="4554538"/>
          <p14:tracePt t="162904" x="2078038" y="4554538"/>
          <p14:tracePt t="162914" x="2052638" y="4554538"/>
          <p14:tracePt t="162924" x="2003425" y="4554538"/>
          <p14:tracePt t="162928" x="1978025" y="4554538"/>
          <p14:tracePt t="162940" x="1952625" y="4554538"/>
          <p14:tracePt t="162944" x="1939925" y="4554538"/>
          <p14:tracePt t="162968" x="1927225" y="4554538"/>
          <p14:tracePt t="163086" x="1978025" y="4530725"/>
          <p14:tracePt t="163090" x="2078038" y="4467225"/>
          <p14:tracePt t="163100" x="2178050" y="4430713"/>
          <p14:tracePt t="163106" x="2252663" y="4392613"/>
          <p14:tracePt t="163117" x="2339975" y="4354513"/>
          <p14:tracePt t="163126" x="2378075" y="4341813"/>
          <p14:tracePt t="163130" x="2403475" y="4330700"/>
          <p14:tracePt t="163202" x="2390775" y="4330700"/>
          <p14:tracePt t="163212" x="2328863" y="4330700"/>
          <p14:tracePt t="163216" x="2252663" y="4330700"/>
          <p14:tracePt t="163226" x="2165350" y="4341813"/>
          <p14:tracePt t="163236" x="2078038" y="4341813"/>
          <p14:tracePt t="163242" x="2039938" y="4367213"/>
          <p14:tracePt t="163252" x="2014538" y="4367213"/>
          <p14:tracePt t="163368" x="2027238" y="4341813"/>
          <p14:tracePt t="163372" x="2065338" y="4318000"/>
          <p14:tracePt t="163382" x="2103438" y="4292600"/>
          <p14:tracePt t="163392" x="2165350" y="4254500"/>
          <p14:tracePt t="163398" x="2178050" y="4254500"/>
          <p14:tracePt t="163408" x="2190750" y="4230688"/>
          <p14:tracePt t="163478" x="2139950" y="4254500"/>
          <p14:tracePt t="163488" x="2052638" y="4292600"/>
          <p14:tracePt t="163498" x="1965325" y="4330700"/>
          <p14:tracePt t="163504" x="1903413" y="4354513"/>
          <p14:tracePt t="163514" x="1878013" y="4367213"/>
          <p14:tracePt t="163518" x="1852613" y="4379913"/>
          <p14:tracePt t="163630" x="1839913" y="4379913"/>
          <p14:tracePt t="163652" x="1790700" y="4418013"/>
          <p14:tracePt t="163656" x="1765300" y="4454525"/>
          <p14:tracePt t="163672" x="1739900" y="4467225"/>
          <p14:tracePt t="163762" x="1727200" y="4467225"/>
          <p14:tracePt t="163772" x="1701800" y="4479925"/>
          <p14:tracePt t="163782" x="1677988" y="4479925"/>
          <p14:tracePt t="163798" x="1665288" y="4479925"/>
          <p14:tracePt t="163828" x="1652588" y="4479925"/>
          <p14:tracePt t="163838" x="1614488" y="4479925"/>
          <p14:tracePt t="163842" x="1552575" y="4479925"/>
          <p14:tracePt t="163852" x="1501775" y="4492625"/>
          <p14:tracePt t="163858" x="1465263" y="4492625"/>
          <p14:tracePt t="163868" x="1427163" y="4505325"/>
          <p14:tracePt t="163878" x="1401763" y="4505325"/>
          <p14:tracePt t="163885" x="1352550" y="4505325"/>
          <p14:tracePt t="163894" x="1314450" y="4530725"/>
          <p14:tracePt t="163899" x="1252538" y="4530725"/>
          <p14:tracePt t="163908" x="1214438" y="4530725"/>
          <p14:tracePt t="163918" x="1189038" y="4530725"/>
          <p14:tracePt t="163924" x="1176338" y="4530725"/>
          <p14:tracePt t="163948" x="1163638" y="4530725"/>
          <p14:tracePt t="163967" x="1127125" y="4530725"/>
          <p14:tracePt t="163968" x="1101725" y="4530725"/>
          <p14:tracePt t="164124" x="1127125" y="4530725"/>
          <p14:tracePt t="164126" x="1227138" y="4530725"/>
          <p14:tracePt t="164130" x="1301750" y="4530725"/>
          <p14:tracePt t="164134" x="1327150" y="4530725"/>
          <p14:tracePt t="164144" x="1389063" y="4530725"/>
          <p14:tracePt t="164154" x="1439863" y="4530725"/>
          <p14:tracePt t="164160" x="1501775" y="4505325"/>
          <p14:tracePt t="164170" x="1565275" y="4492625"/>
          <p14:tracePt t="164174" x="1627188" y="4467225"/>
          <p14:tracePt t="164184" x="1652588" y="4454525"/>
          <p14:tracePt t="164194" x="1689100" y="4454525"/>
          <p14:tracePt t="164210" x="1701800" y="4443413"/>
          <p14:tracePt t="164266" x="1677988" y="4430713"/>
          <p14:tracePt t="164270" x="1614488" y="4430713"/>
          <p14:tracePt t="164280" x="1539875" y="4405313"/>
          <p14:tracePt t="164290" x="1476375" y="4405313"/>
          <p14:tracePt t="164296" x="1414463" y="4379913"/>
          <p14:tracePt t="164306" x="1363663" y="4379913"/>
          <p14:tracePt t="164310" x="1314450" y="4379913"/>
          <p14:tracePt t="164320" x="1276350" y="4379913"/>
          <p14:tracePt t="164330" x="1252538" y="4379913"/>
          <p14:tracePt t="164336" x="1227138" y="4379913"/>
          <p14:tracePt t="164346" x="1214438" y="4379913"/>
          <p14:tracePt t="164367" x="1201738" y="4379913"/>
          <p14:tracePt t="164472" x="1263650" y="4392613"/>
          <p14:tracePt t="164478" x="1352550" y="4392613"/>
          <p14:tracePt t="164488" x="1401763" y="4392613"/>
          <p14:tracePt t="164498" x="1439863" y="4392613"/>
          <p14:tracePt t="164502" x="1465263" y="4392613"/>
          <p14:tracePt t="164512" x="1501775" y="4392613"/>
          <p14:tracePt t="164518" x="1539875" y="4379913"/>
          <p14:tracePt t="164598" x="1527175" y="4392613"/>
          <p14:tracePt t="164608" x="1489075" y="4405313"/>
          <p14:tracePt t="164614" x="1439863" y="4418013"/>
          <p14:tracePt t="164624" x="1439863" y="4430713"/>
          <p14:tracePt t="164770" x="1489075" y="4430713"/>
          <p14:tracePt t="164780" x="1577975" y="4430713"/>
          <p14:tracePt t="164786" x="1639888" y="4430713"/>
          <p14:tracePt t="164796" x="1701800" y="4430713"/>
          <p14:tracePt t="164800" x="1765300" y="4430713"/>
          <p14:tracePt t="164810" x="1790700" y="4430713"/>
          <p14:tracePt t="164820" x="1814513" y="4430713"/>
          <p14:tracePt t="164896" x="1765300" y="4430713"/>
          <p14:tracePt t="164906" x="1689100" y="4467225"/>
          <p14:tracePt t="164916" x="1627188" y="4492625"/>
          <p14:tracePt t="164922" x="1577975" y="4492625"/>
          <p14:tracePt t="164932" x="1501775" y="4530725"/>
          <p14:tracePt t="164936" x="1452563" y="4554538"/>
          <p14:tracePt t="164946" x="1427163" y="4554538"/>
          <p14:tracePt t="164967" x="1414463" y="4567238"/>
          <p14:tracePt t="165042" x="1414463" y="4579938"/>
          <p14:tracePt t="165052" x="1439863" y="4579938"/>
          <p14:tracePt t="165058" x="1476375" y="4579938"/>
          <p14:tracePt t="165068" x="1514475" y="4579938"/>
          <p14:tracePt t="165078" x="1565275" y="4579938"/>
          <p14:tracePt t="165083" x="1614488" y="4567238"/>
          <p14:tracePt t="165092" x="1652588" y="4567238"/>
          <p14:tracePt t="165098" x="1689100" y="4543425"/>
          <p14:tracePt t="165108" x="1701800" y="4530725"/>
          <p14:tracePt t="165118" x="1714500" y="4530725"/>
          <p14:tracePt t="165204" x="1701800" y="4530725"/>
          <p14:tracePt t="165214" x="1677988" y="4530725"/>
          <p14:tracePt t="165228" x="1665288" y="4530725"/>
          <p14:tracePt t="165238" x="1665288" y="4543425"/>
          <p14:tracePt t="165354" x="1689100" y="4543425"/>
          <p14:tracePt t="165364" x="1727200" y="4530725"/>
          <p14:tracePt t="165370" x="1765300" y="4518025"/>
          <p14:tracePt t="165380" x="1801813" y="4492625"/>
          <p14:tracePt t="165386" x="1827213" y="4492625"/>
          <p14:tracePt t="165406" x="1852613" y="4492625"/>
          <p14:tracePt t="165470" x="1852613" y="4479925"/>
          <p14:tracePt t="165480" x="1865313" y="4467225"/>
          <p14:tracePt t="165486" x="1878013" y="4467225"/>
          <p14:tracePt t="166248" x="1890713" y="4467225"/>
          <p14:tracePt t="166258" x="1914525" y="4467225"/>
          <p14:tracePt t="166262" x="1939925" y="4467225"/>
          <p14:tracePt t="166272" x="2003425" y="4479925"/>
          <p14:tracePt t="166282" x="2027238" y="4505325"/>
          <p14:tracePt t="166288" x="2052638" y="4518025"/>
          <p14:tracePt t="166299" x="2065338" y="4518025"/>
          <p14:tracePt t="166390" x="2090738" y="4518025"/>
          <p14:tracePt t="166400" x="2127250" y="4518025"/>
          <p14:tracePt t="166404" x="2178050" y="4518025"/>
          <p14:tracePt t="166464" x="2190750" y="4518025"/>
          <p14:tracePt t="166490" x="2203450" y="4518025"/>
          <p14:tracePt t="166494" x="2228850" y="4518025"/>
          <p14:tracePt t="166506" x="2239963" y="4505325"/>
          <p14:tracePt t="166510" x="2265363" y="4479925"/>
          <p14:tracePt t="166520" x="2278063" y="4454525"/>
          <p14:tracePt t="166531" x="2290763" y="4430713"/>
          <p14:tracePt t="166536" x="2316163" y="4392613"/>
          <p14:tracePt t="166546" x="2352675" y="4367213"/>
          <p14:tracePt t="166550" x="2352675" y="4330700"/>
          <p14:tracePt t="166560" x="2378075" y="4318000"/>
          <p14:tracePt t="166570" x="2390775" y="4279900"/>
          <p14:tracePt t="166586" x="2403475" y="4267200"/>
          <p14:tracePt t="166682" x="2390775" y="4267200"/>
          <p14:tracePt t="166686" x="2352675" y="4292600"/>
          <p14:tracePt t="166696" x="2303463" y="4292600"/>
          <p14:tracePt t="166702" x="2290763" y="4318000"/>
          <p14:tracePt t="166712" x="2265363" y="4330700"/>
          <p14:tracePt t="166722" x="2239963" y="4341813"/>
          <p14:tracePt t="166726" x="2203450" y="4379913"/>
          <p14:tracePt t="166742" x="2178050" y="4392613"/>
          <p14:tracePt t="166752" x="2178050" y="4418013"/>
          <p14:tracePt t="166762" x="2165350" y="4418013"/>
          <p14:tracePt t="166768" x="2152650" y="4418013"/>
          <p14:tracePt t="166868" x="2152650" y="4430713"/>
          <p14:tracePt t="166964" x="2165350" y="4430713"/>
          <p14:tracePt t="167146" x="2152650" y="4430713"/>
          <p14:tracePt t="167166" x="2139950" y="4430713"/>
          <p14:tracePt t="167468" x="2152650" y="4418013"/>
          <p14:tracePt t="167478" x="2152650" y="4405313"/>
          <p14:tracePt t="167494" x="2152650" y="4392613"/>
          <p14:tracePt t="167514" x="2152650" y="4379913"/>
          <p14:tracePt t="167524" x="2152650" y="4367213"/>
          <p14:tracePt t="167528" x="2152650" y="4354513"/>
          <p14:tracePt t="167538" x="2152650" y="4341813"/>
          <p14:tracePt t="167554" x="2152650" y="4330700"/>
          <p14:tracePt t="167574" x="2139950" y="4330700"/>
          <p14:tracePt t="167584" x="2127250" y="4305300"/>
          <p14:tracePt t="167594" x="2116138" y="4292600"/>
          <p14:tracePt t="167600" x="2078038" y="4267200"/>
          <p14:tracePt t="167610" x="2052638" y="4241800"/>
          <p14:tracePt t="167614" x="2039938" y="4230688"/>
          <p14:tracePt t="167624" x="2003425" y="4192588"/>
          <p14:tracePt t="167634" x="1978025" y="4192588"/>
          <p14:tracePt t="167640" x="1952625" y="4167188"/>
          <p14:tracePt t="167650" x="1939925" y="4167188"/>
          <p14:tracePt t="167654" x="1914525" y="4141788"/>
          <p14:tracePt t="167664" x="1903413" y="4141788"/>
          <p14:tracePt t="167674" x="1890713" y="4117975"/>
          <p14:tracePt t="167680" x="1865313" y="4117975"/>
          <p14:tracePt t="167690" x="1839913" y="4105275"/>
          <p14:tracePt t="167694" x="1814513" y="4079875"/>
          <p14:tracePt t="167706" x="1790700" y="4067175"/>
          <p14:tracePt t="167716" x="1765300" y="4054475"/>
          <p14:tracePt t="167731" x="1752600" y="4041775"/>
          <p14:tracePt t="167786" x="1739900" y="4029075"/>
          <p14:tracePt t="167812" x="1727200" y="3992563"/>
          <p14:tracePt t="167816" x="1714500" y="3954463"/>
          <p14:tracePt t="167826" x="1701800" y="3929063"/>
          <p14:tracePt t="167836" x="1689100" y="3892550"/>
          <p14:tracePt t="167962" x="1677988" y="3879850"/>
          <p14:tracePt t="167972" x="1665288" y="3867150"/>
          <p14:tracePt t="167982" x="1627188" y="3841750"/>
          <p14:tracePt t="167988" x="1601788" y="3803650"/>
          <p14:tracePt t="167998" x="1565275" y="3754438"/>
          <p14:tracePt t="168002" x="1539875" y="3716338"/>
          <p14:tracePt t="168174" x="1527175" y="3716338"/>
          <p14:tracePt t="168184" x="1514475" y="3716338"/>
          <p14:tracePt t="168200" x="1501775" y="3741738"/>
          <p14:tracePt t="168210" x="1489075" y="3754438"/>
          <p14:tracePt t="168214" x="1489075" y="3767138"/>
          <p14:tracePt t="168224" x="1489075" y="3792538"/>
          <p14:tracePt t="168234" x="1489075" y="3803650"/>
          <p14:tracePt t="168250" x="1489075" y="3816350"/>
          <p14:tracePt t="168264" x="1489075" y="3829050"/>
          <p14:tracePt t="168290" x="1489075" y="3854450"/>
          <p14:tracePt t="168316" x="1489075" y="3867150"/>
          <p14:tracePt t="168432" x="1501775" y="3867150"/>
          <p14:tracePt t="168442" x="1514475" y="3867150"/>
          <p14:tracePt t="168446" x="1527175" y="3867150"/>
          <p14:tracePt t="168456" x="1527175" y="3854450"/>
          <p14:tracePt t="168462" x="1527175" y="3841750"/>
          <p14:tracePt t="168472" x="1539875" y="3816350"/>
          <p14:tracePt t="168482" x="1552575" y="3816350"/>
          <p14:tracePt t="168486" x="1552575" y="3803650"/>
          <p14:tracePt t="168498" x="1552575" y="3779838"/>
          <p14:tracePt t="168502" x="1552575" y="3741738"/>
          <p14:tracePt t="168513" x="1552575" y="3729038"/>
          <p14:tracePt t="168522" x="1552575" y="3692525"/>
          <p14:tracePt t="168528" x="1552575" y="3667125"/>
          <p14:tracePt t="168538" x="1552575" y="3641725"/>
          <p14:tracePt t="168542" x="1552575" y="3590925"/>
          <p14:tracePt t="168552" x="1552575" y="3579813"/>
          <p14:tracePt t="168563" x="1552575" y="3567113"/>
          <p14:tracePt t="168579" x="1552575" y="3554413"/>
          <p14:tracePt t="168592" x="1552575" y="3541713"/>
          <p14:tracePt t="168608" x="1552575" y="3516313"/>
          <p14:tracePt t="168654" x="1539875" y="3516313"/>
          <p14:tracePt t="168668" x="1527175" y="3516313"/>
          <p14:tracePt t="168678" x="1514475" y="3516313"/>
          <p14:tracePt t="168695" x="1501775" y="3516313"/>
          <p14:tracePt t="168704" x="1489075" y="3516313"/>
          <p14:tracePt t="168708" x="1465263" y="3554413"/>
          <p14:tracePt t="168718" x="1465263" y="3629025"/>
          <p14:tracePt t="168728" x="1452563" y="3679825"/>
          <p14:tracePt t="168734" x="1439863" y="3767138"/>
          <p14:tracePt t="168746" x="1427163" y="3816350"/>
          <p14:tracePt t="168750" x="1427163" y="3841750"/>
          <p14:tracePt t="168760" x="1427163" y="3879850"/>
          <p14:tracePt t="168770" x="1414463" y="3916363"/>
          <p14:tracePt t="168784" x="1414463" y="3941763"/>
          <p14:tracePt t="168790" x="1414463" y="3954463"/>
          <p14:tracePt t="168800" x="1427163" y="3979863"/>
          <p14:tracePt t="168810" x="1439863" y="4029075"/>
          <p14:tracePt t="168814" x="1452563" y="4041775"/>
          <p14:tracePt t="168824" x="1476375" y="4054475"/>
          <p14:tracePt t="168840" x="1476375" y="4067175"/>
          <p14:tracePt t="168850" x="1489075" y="4067175"/>
          <p14:tracePt t="168856" x="1527175" y="4079875"/>
          <p14:tracePt t="168866" x="1539875" y="4105275"/>
          <p14:tracePt t="168870" x="1552575" y="4105275"/>
          <p14:tracePt t="168890" x="1565275" y="4105275"/>
          <p14:tracePt t="168896" x="1589088" y="4105275"/>
          <p14:tracePt t="168910" x="1614488" y="4105275"/>
          <p14:tracePt t="168920" x="1652588" y="4105275"/>
          <p14:tracePt t="168930" x="1677988" y="4079875"/>
          <p14:tracePt t="168936" x="1689100" y="4054475"/>
          <p14:tracePt t="168947" x="1701800" y="4054475"/>
          <p14:tracePt t="168952" x="1714500" y="4017963"/>
          <p14:tracePt t="168964" x="1727200" y="3992563"/>
          <p14:tracePt t="168972" x="1739900" y="3954463"/>
          <p14:tracePt t="168976" x="1765300" y="3892550"/>
          <p14:tracePt t="168986" x="1778000" y="3841750"/>
          <p14:tracePt t="168992" x="1778000" y="3792538"/>
          <p14:tracePt t="169002" x="1790700" y="3741738"/>
          <p14:tracePt t="169016" x="1790700" y="3703638"/>
          <p14:tracePt t="169026" x="1790700" y="3692525"/>
          <p14:tracePt t="169032" x="1790700" y="3679825"/>
          <p14:tracePt t="169042" x="1778000" y="3667125"/>
          <p14:tracePt t="169052" x="1778000" y="3654425"/>
          <p14:tracePt t="169056" x="1778000" y="3641725"/>
          <p14:tracePt t="169066" x="1765300" y="3629025"/>
          <p14:tracePt t="169082" x="1765300" y="3616325"/>
          <p14:tracePt t="169092" x="1752600" y="3616325"/>
          <p14:tracePt t="169108" x="1739900" y="3616325"/>
          <p14:tracePt t="169148" x="1714500" y="3616325"/>
          <p14:tracePt t="169158" x="1689100" y="3616325"/>
          <p14:tracePt t="169168" x="1652588" y="3654425"/>
          <p14:tracePt t="169172" x="1652588" y="3679825"/>
          <p14:tracePt t="169182" x="1614488" y="3716338"/>
          <p14:tracePt t="169188" x="1601788" y="3741738"/>
          <p14:tracePt t="169198" x="1589088" y="3767138"/>
          <p14:tracePt t="169208" x="1565275" y="3803650"/>
          <p14:tracePt t="169214" x="1565275" y="3816350"/>
          <p14:tracePt t="169224" x="1565275" y="3841750"/>
          <p14:tracePt t="169229" x="1565275" y="3854450"/>
          <p14:tracePt t="169238" x="1565275" y="3867150"/>
          <p14:tracePt t="169254" x="1565275" y="3879850"/>
          <p14:tracePt t="169264" x="1565275" y="3892550"/>
          <p14:tracePt t="169304" x="1577975" y="3892550"/>
          <p14:tracePt t="169324" x="1627188" y="3892550"/>
          <p14:tracePt t="169330" x="1677988" y="3854450"/>
          <p14:tracePt t="169340" x="1739900" y="3829050"/>
          <p14:tracePt t="169345" x="1790700" y="3779838"/>
          <p14:tracePt t="169354" x="1814513" y="3741738"/>
          <p14:tracePt t="169364" x="1852613" y="3692525"/>
          <p14:tracePt t="169380" x="1852613" y="3679825"/>
          <p14:tracePt t="169384" x="1852613" y="3667125"/>
          <p14:tracePt t="169395" x="1852613" y="3654425"/>
          <p14:tracePt t="169404" x="1852613" y="3629025"/>
          <p14:tracePt t="169420" x="1839913" y="3603625"/>
          <p14:tracePt t="169426" x="1827213" y="3603625"/>
          <p14:tracePt t="169436" x="1814513" y="3603625"/>
          <p14:tracePt t="169446" x="1801813" y="3590925"/>
          <p14:tracePt t="169450" x="1790700" y="3590925"/>
          <p14:tracePt t="169461" x="1765300" y="3590925"/>
          <p14:tracePt t="169466" x="1739900" y="3590925"/>
          <p14:tracePt t="169486" x="1714500" y="3590925"/>
          <p14:tracePt t="169490" x="1652588" y="3616325"/>
          <p14:tracePt t="169502" x="1614488" y="3667125"/>
          <p14:tracePt t="169508" x="1601788" y="3729038"/>
          <p14:tracePt t="169518" x="1565275" y="3792538"/>
          <p14:tracePt t="169522" x="1539875" y="3854450"/>
          <p14:tracePt t="169532" x="1527175" y="3929063"/>
          <p14:tracePt t="169542" x="1527175" y="4005263"/>
          <p14:tracePt t="169548" x="1501775" y="4105275"/>
          <p14:tracePt t="169558" x="1501775" y="4179888"/>
          <p14:tracePt t="169562" x="1501775" y="4254500"/>
          <p14:tracePt t="169572" x="1501775" y="4330700"/>
          <p14:tracePt t="169582" x="1539875" y="4392613"/>
          <p14:tracePt t="169588" x="1577975" y="4443413"/>
          <p14:tracePt t="169598" x="1614488" y="4518025"/>
          <p14:tracePt t="169602" x="1689100" y="4618038"/>
          <p14:tracePt t="169612" x="1801813" y="4705350"/>
          <p14:tracePt t="169622" x="1927225" y="4792663"/>
          <p14:tracePt t="169629" x="2014538" y="4843463"/>
          <p14:tracePt t="169638" x="2116138" y="4892675"/>
          <p14:tracePt t="169642" x="2178050" y="4892675"/>
          <p14:tracePt t="169652" x="2239963" y="4892675"/>
          <p14:tracePt t="169664" x="2278063" y="4892675"/>
          <p14:tracePt t="169668" x="2316163" y="4892675"/>
          <p14:tracePt t="169679" x="2328863" y="4892675"/>
          <p14:tracePt t="169780" x="2339975" y="4892675"/>
          <p14:tracePt t="169814" x="2339975" y="4868863"/>
          <p14:tracePt t="169830" x="2316163" y="4843463"/>
          <p14:tracePt t="169840" x="2290763" y="4805363"/>
          <p14:tracePt t="169844" x="2252663" y="4768850"/>
          <p14:tracePt t="169854" x="2252663" y="4756150"/>
          <p14:tracePt t="169861" x="2228850" y="4718050"/>
          <p14:tracePt t="169870" x="2216150" y="4692650"/>
          <p14:tracePt t="169880" x="2190750" y="4679950"/>
          <p14:tracePt t="169884" x="2178050" y="4643438"/>
          <p14:tracePt t="169896" x="2152650" y="4618038"/>
          <p14:tracePt t="169904" x="2139950" y="4618038"/>
          <p14:tracePt t="169911" x="2127250" y="4592638"/>
          <p14:tracePt t="169920" x="2127250" y="4579938"/>
          <p14:tracePt t="169945" x="2116138" y="4567238"/>
          <p14:tracePt t="169964" x="2103438" y="4554538"/>
          <p14:tracePt t="169970" x="2090738" y="4543425"/>
          <p14:tracePt t="169980" x="2065338" y="4518025"/>
          <p14:tracePt t="169986" x="2052638" y="4505325"/>
          <p14:tracePt t="169996" x="2039938" y="4492625"/>
          <p14:tracePt t="170152" x="2027238" y="4518025"/>
          <p14:tracePt t="178458" x="2303463" y="4518025"/>
          <p14:tracePt t="178468" x="3530600" y="4418013"/>
          <p14:tracePt t="178478" x="4768850" y="4192588"/>
          <p14:tracePt t="178484" x="5932488" y="4029075"/>
          <p14:tracePt t="178494" x="7097713" y="3867150"/>
          <p14:tracePt t="178498" x="8086725" y="3841750"/>
          <p14:tracePt t="178508" x="8924925" y="3841750"/>
          <p14:tracePt t="178519" x="9475788" y="3841750"/>
          <p14:tracePt t="178524" x="9701213" y="3792538"/>
          <p14:tracePt t="178534" x="9839325" y="3716338"/>
          <p14:tracePt t="178540" x="9901238" y="3667125"/>
          <p14:tracePt t="178550" x="9939338" y="3641725"/>
          <p14:tracePt t="178560" x="9963150" y="3616325"/>
          <p14:tracePt t="178564" x="9975850" y="3590925"/>
          <p14:tracePt t="178574" x="9975850" y="3579813"/>
          <p14:tracePt t="178590" x="9988550" y="3567113"/>
          <p14:tracePt t="178600" x="9988550" y="3554413"/>
          <p14:tracePt t="178616" x="9988550" y="3516313"/>
          <p14:tracePt t="178620" x="9988550" y="3479800"/>
          <p14:tracePt t="178630" x="10013950" y="3416300"/>
          <p14:tracePt t="178640" x="10026650" y="3290888"/>
          <p14:tracePt t="178646" x="10052050" y="3178175"/>
          <p14:tracePt t="178656" x="10064750" y="3041650"/>
          <p14:tracePt t="178660" x="10064750" y="2928938"/>
          <p14:tracePt t="178670" x="10088563" y="2828925"/>
          <p14:tracePt t="178680" x="10088563" y="2752725"/>
          <p14:tracePt t="178687" x="10088563" y="2703513"/>
          <p14:tracePt t="178696" x="10088563" y="2665413"/>
          <p14:tracePt t="178700" x="10088563" y="2616200"/>
          <p14:tracePt t="178710" x="10075863" y="2578100"/>
          <p14:tracePt t="178720" x="10064750" y="2503488"/>
          <p14:tracePt t="178726" x="10026650" y="2427288"/>
          <p14:tracePt t="178737" x="10001250" y="2390775"/>
          <p14:tracePt t="178740" x="9939338" y="2327275"/>
          <p14:tracePt t="178750" x="9901238" y="2290763"/>
          <p14:tracePt t="178760" x="9863138" y="2252663"/>
          <p14:tracePt t="178766" x="9763125" y="2165350"/>
          <p14:tracePt t="178776" x="9675813" y="2101850"/>
          <p14:tracePt t="178782" x="9563100" y="2039938"/>
          <p14:tracePt t="178792" x="9437688" y="1965325"/>
          <p14:tracePt t="178804" x="9324975" y="1927225"/>
          <p14:tracePt t="178806" x="9212263" y="1876425"/>
          <p14:tracePt t="178816" x="9124950" y="1852613"/>
          <p14:tracePt t="178822" x="9037638" y="1839913"/>
          <p14:tracePt t="178832" x="8937625" y="1801813"/>
          <p14:tracePt t="178842" x="8850313" y="1789113"/>
          <p14:tracePt t="178846" x="8763000" y="1765300"/>
          <p14:tracePt t="178856" x="8699500" y="1765300"/>
          <p14:tracePt t="178862" x="8637588" y="1739900"/>
          <p14:tracePt t="178872" x="8537575" y="1739900"/>
          <p14:tracePt t="178882" x="8435975" y="1739900"/>
          <p14:tracePt t="178888" x="8335963" y="1739900"/>
          <p14:tracePt t="178898" x="8235950" y="1739900"/>
          <p14:tracePt t="178903" x="8148638" y="1739900"/>
          <p14:tracePt t="178912" x="8099425" y="1739900"/>
          <p14:tracePt t="178922" x="8074025" y="1739900"/>
          <p14:tracePt t="178938" x="8061325" y="1739900"/>
          <p14:tracePt t="178952" x="8048625" y="1752600"/>
          <p14:tracePt t="178978" x="8035925" y="1765300"/>
          <p14:tracePt t="179024" x="8023225" y="1776413"/>
          <p14:tracePt t="179034" x="7986713" y="1827213"/>
          <p14:tracePt t="179044" x="7974013" y="1827213"/>
          <p14:tracePt t="179048" x="7948613" y="1852613"/>
          <p14:tracePt t="179058" x="7935913" y="1876425"/>
          <p14:tracePt t="179074" x="7897813" y="1889125"/>
          <p14:tracePt t="179084" x="7874000" y="1914525"/>
          <p14:tracePt t="179090" x="7848600" y="1927225"/>
          <p14:tracePt t="179100" x="7835900" y="1965325"/>
          <p14:tracePt t="179104" x="7748588" y="2052638"/>
          <p14:tracePt t="179114" x="7723188" y="2078038"/>
          <p14:tracePt t="179124" x="7710488" y="2089150"/>
          <p14:tracePt t="179130" x="7697788" y="2152650"/>
          <p14:tracePt t="179140" x="7685088" y="2214563"/>
          <p14:tracePt t="179144" x="7648575" y="2278063"/>
          <p14:tracePt t="179154" x="7610475" y="2365375"/>
          <p14:tracePt t="179164" x="7572375" y="2439988"/>
          <p14:tracePt t="179170" x="7535863" y="2540000"/>
          <p14:tracePt t="179180" x="7497763" y="2627313"/>
          <p14:tracePt t="179184" x="7448550" y="2703513"/>
          <p14:tracePt t="179194" x="7423150" y="2752725"/>
          <p14:tracePt t="179204" x="7385050" y="2803525"/>
          <p14:tracePt t="179210" x="7385050" y="2828925"/>
          <p14:tracePt t="179220" x="7372350" y="2840038"/>
          <p14:tracePt t="179224" x="7359650" y="2865438"/>
          <p14:tracePt t="179372" x="7348538" y="2828925"/>
          <p14:tracePt t="179382" x="7335838" y="2803525"/>
          <p14:tracePt t="179387" x="7310438" y="2752725"/>
          <p14:tracePt t="179396" x="7310438" y="2716213"/>
          <p14:tracePt t="179403" x="7272338" y="2652713"/>
          <p14:tracePt t="179412" x="7246938" y="2590800"/>
          <p14:tracePt t="179422" x="7235825" y="2527300"/>
          <p14:tracePt t="179426" x="7235825" y="2490788"/>
          <p14:tracePt t="179436" x="7235825" y="2452688"/>
          <p14:tracePt t="179442" x="7210425" y="2390775"/>
          <p14:tracePt t="179452" x="7197725" y="2339975"/>
          <p14:tracePt t="179462" x="7185025" y="2303463"/>
          <p14:tracePt t="179466" x="7172325" y="2265363"/>
          <p14:tracePt t="179478" x="7172325" y="2239963"/>
          <p14:tracePt t="179482" x="7159625" y="2214563"/>
          <p14:tracePt t="179492" x="7159625" y="2201863"/>
          <p14:tracePt t="179503" x="7159625" y="2190750"/>
          <p14:tracePt t="179508" x="7159625" y="2178050"/>
          <p14:tracePt t="179518" x="7159625" y="2152650"/>
          <p14:tracePt t="179522" x="7159625" y="2127250"/>
          <p14:tracePt t="179532" x="7159625" y="2114550"/>
          <p14:tracePt t="179542" x="7159625" y="2078038"/>
          <p14:tracePt t="179548" x="7159625" y="2039938"/>
          <p14:tracePt t="179558" x="7159625" y="2001838"/>
          <p14:tracePt t="179562" x="7159625" y="1952625"/>
          <p14:tracePt t="179574" x="7159625" y="1927225"/>
          <p14:tracePt t="179588" x="7159625" y="1914525"/>
          <p14:tracePt t="179604" x="7159625" y="1901825"/>
          <p14:tracePt t="179890" x="7146925" y="1914525"/>
          <p14:tracePt t="179900" x="7123113" y="1978025"/>
          <p14:tracePt t="179906" x="7097713" y="2052638"/>
          <p14:tracePt t="179916" x="7097713" y="2078038"/>
          <p14:tracePt t="179926" x="7085013" y="2114550"/>
          <p14:tracePt t="179932" x="7072313" y="2139950"/>
          <p14:tracePt t="180088" x="7059613" y="2152650"/>
          <p14:tracePt t="180098" x="7021513" y="2190750"/>
          <p14:tracePt t="180102" x="6985000" y="2227263"/>
          <p14:tracePt t="180112" x="6910388" y="2278063"/>
          <p14:tracePt t="180119" x="6834188" y="2327275"/>
          <p14:tracePt t="180128" x="6708775" y="2390775"/>
          <p14:tracePt t="180138" x="6459538" y="2439988"/>
          <p14:tracePt t="180144" x="6246813" y="2540000"/>
          <p14:tracePt t="180154" x="5932488" y="2640013"/>
          <p14:tracePt t="180158" x="5657850" y="2716213"/>
          <p14:tracePt t="180169" x="5457825" y="2752725"/>
          <p14:tracePt t="180178" x="5181600" y="2852738"/>
          <p14:tracePt t="180184" x="4906963" y="2916238"/>
          <p14:tracePt t="180194" x="4506913" y="3054350"/>
          <p14:tracePt t="180198" x="4092575" y="3154363"/>
          <p14:tracePt t="180208" x="3679825" y="3290888"/>
          <p14:tracePt t="180219" x="3279775" y="3390900"/>
          <p14:tracePt t="180224" x="2954338" y="3529013"/>
          <p14:tracePt t="180235" x="2716213" y="3603625"/>
          <p14:tracePt t="180238" x="2541588" y="3667125"/>
          <p14:tracePt t="180248" x="2441575" y="3716338"/>
          <p14:tracePt t="180258" x="2339975" y="3754438"/>
          <p14:tracePt t="180264" x="2328863" y="3767138"/>
          <p14:tracePt t="180274" x="2278063" y="3779838"/>
          <p14:tracePt t="180278" x="2265363" y="3792538"/>
          <p14:tracePt t="180340" x="2252663" y="3803650"/>
          <p14:tracePt t="180350" x="2239963" y="3829050"/>
          <p14:tracePt t="180354" x="2239963" y="3892550"/>
          <p14:tracePt t="180364" x="2216150" y="3954463"/>
          <p14:tracePt t="180374" x="2216150" y="3992563"/>
          <p14:tracePt t="180380" x="2203450" y="4054475"/>
          <p14:tracePt t="180390" x="2203450" y="4105275"/>
          <p14:tracePt t="180394" x="2203450" y="4141788"/>
          <p14:tracePt t="180406" x="2203450" y="4192588"/>
          <p14:tracePt t="180412" x="2203450" y="4217988"/>
          <p14:tracePt t="180422" x="2203450" y="4241800"/>
          <p14:tracePt t="180432" x="2203450" y="4279900"/>
          <p14:tracePt t="180436" x="2203450" y="4330700"/>
          <p14:tracePt t="180446" x="2216150" y="4405313"/>
          <p14:tracePt t="180452" x="2216150" y="4443413"/>
          <p14:tracePt t="180462" x="2216150" y="4492625"/>
          <p14:tracePt t="180472" x="2228850" y="4518025"/>
          <p14:tracePt t="180476" x="2228850" y="4543425"/>
          <p14:tracePt t="180486" x="2239963" y="4554538"/>
          <p14:tracePt t="180518" x="2252663" y="4567238"/>
          <p14:tracePt t="180528" x="2252663" y="4579938"/>
          <p14:tracePt t="180532" x="2265363" y="4579938"/>
          <p14:tracePt t="180558" x="2290763" y="4579938"/>
          <p14:tracePt t="180572" x="2316163" y="4579938"/>
          <p14:tracePt t="180582" x="2328863" y="4579938"/>
          <p14:tracePt t="180588" x="2339975" y="4579938"/>
          <p14:tracePt t="180608" x="2352675" y="4579938"/>
          <p14:tracePt t="180618" x="2365375" y="4579938"/>
          <p14:tracePt t="180624" x="2416175" y="4579938"/>
          <p14:tracePt t="180635" x="2441575" y="4579938"/>
          <p14:tracePt t="180644" x="2490788" y="4567238"/>
          <p14:tracePt t="180648" x="2528888" y="4554538"/>
          <p14:tracePt t="180658" x="2554288" y="4543425"/>
          <p14:tracePt t="180664" x="2578100" y="4530725"/>
          <p14:tracePt t="180754" x="2590800" y="4530725"/>
          <p14:tracePt t="180760" x="2641600" y="4518025"/>
          <p14:tracePt t="180770" x="2690813" y="4492625"/>
          <p14:tracePt t="180780" x="2716213" y="4492625"/>
          <p14:tracePt t="180785" x="2728913" y="4492625"/>
          <p14:tracePt t="180800" x="2754313" y="4479925"/>
          <p14:tracePt t="180956" x="2741613" y="4479925"/>
          <p14:tracePt t="180966" x="2728913" y="4479925"/>
          <p14:tracePt t="180972" x="2690813" y="4479925"/>
          <p14:tracePt t="180982" x="2654300" y="4479925"/>
          <p14:tracePt t="180986" x="2616200" y="4479925"/>
          <p14:tracePt t="181006" x="2565400" y="4479925"/>
          <p14:tracePt t="181022" x="2516188" y="4479925"/>
          <p14:tracePt t="181026" x="2490788" y="4479925"/>
          <p14:tracePt t="181046" x="2465388" y="4479925"/>
          <p14:tracePt t="181122" x="2503488" y="4454525"/>
          <p14:tracePt t="181132" x="2541588" y="4430713"/>
          <p14:tracePt t="181138" x="2565400" y="4392613"/>
          <p14:tracePt t="181148" x="2578100" y="4379913"/>
          <p14:tracePt t="181224" x="2590800" y="4379913"/>
          <p14:tracePt t="181235" x="2578100" y="4405313"/>
          <p14:tracePt t="181420" x="2578100" y="4418013"/>
          <p14:tracePt t="181436" x="2590800" y="4418013"/>
          <p14:tracePt t="181446" x="2616200" y="4405313"/>
          <p14:tracePt t="181456" x="2654300" y="4367213"/>
          <p14:tracePt t="181460" x="2703513" y="4318000"/>
          <p14:tracePt t="181470" x="2741613" y="4292600"/>
          <p14:tracePt t="181476" x="2767013" y="4254500"/>
          <p14:tracePt t="181486" x="2803525" y="4230688"/>
          <p14:tracePt t="181496" x="2867025" y="4205288"/>
          <p14:tracePt t="181500" x="3054350" y="4179888"/>
          <p14:tracePt t="181510" x="3454400" y="4092575"/>
          <p14:tracePt t="181516" x="3979863" y="4029075"/>
          <p14:tracePt t="181526" x="4806950" y="3916363"/>
          <p14:tracePt t="181536" x="5570538" y="3841750"/>
          <p14:tracePt t="181542" x="6170613" y="3729038"/>
          <p14:tracePt t="181556" x="6746875" y="3579813"/>
          <p14:tracePt t="181560" x="7285038" y="3441700"/>
          <p14:tracePt t="181566" x="7623175" y="3316288"/>
          <p14:tracePt t="181576" x="7961313" y="3241675"/>
          <p14:tracePt t="181580" x="8223250" y="3128963"/>
          <p14:tracePt t="181590" x="8324850" y="3065463"/>
          <p14:tracePt t="181601" x="8386763" y="3028950"/>
          <p14:tracePt t="181606" x="8412163" y="2990850"/>
          <p14:tracePt t="181616" x="8424863" y="2965450"/>
          <p14:tracePt t="181620" x="8435975" y="2965450"/>
          <p14:tracePt t="181728" x="8435975" y="2952750"/>
          <p14:tracePt t="181742" x="8435975" y="2928938"/>
          <p14:tracePt t="181828" x="8435975" y="2916238"/>
          <p14:tracePt t="181838" x="8435975" y="2903538"/>
          <p14:tracePt t="181848" x="8399463" y="2878138"/>
          <p14:tracePt t="181854" x="8348663" y="2828925"/>
          <p14:tracePt t="181864" x="8286750" y="2790825"/>
          <p14:tracePt t="181868" x="8199438" y="2765425"/>
          <p14:tracePt t="181880" x="8123238" y="2728913"/>
          <p14:tracePt t="181890" x="8035925" y="2690813"/>
          <p14:tracePt t="181894" x="7999413" y="2678113"/>
          <p14:tracePt t="181904" x="7923213" y="2640013"/>
          <p14:tracePt t="181910" x="7848600" y="2603500"/>
          <p14:tracePt t="181920" x="7797800" y="2578100"/>
          <p14:tracePt t="181930" x="7748588" y="2552700"/>
          <p14:tracePt t="181934" x="7710488" y="2540000"/>
          <p14:tracePt t="181944" x="7685088" y="2527300"/>
          <p14:tracePt t="181951" x="7648575" y="2516188"/>
          <p14:tracePt t="181960" x="7635875" y="2490788"/>
          <p14:tracePt t="181970" x="7623175" y="2490788"/>
          <p14:tracePt t="182036" x="7610475" y="2490788"/>
          <p14:tracePt t="182040" x="7572375" y="2452688"/>
          <p14:tracePt t="182051" x="7523163" y="2452688"/>
          <p14:tracePt t="182056" x="7485063" y="2439988"/>
          <p14:tracePt t="182066" x="7459663" y="2427288"/>
          <p14:tracePt t="182076" x="7423150" y="2414588"/>
          <p14:tracePt t="182080" x="7397750" y="2403475"/>
          <p14:tracePt t="182092" x="7348538" y="2378075"/>
          <p14:tracePt t="182096" x="7259638" y="2339975"/>
          <p14:tracePt t="182106" x="7197725" y="2303463"/>
          <p14:tracePt t="182117" x="7123113" y="2265363"/>
          <p14:tracePt t="182122" x="7085013" y="2252663"/>
          <p14:tracePt t="182133" x="7072313" y="2239963"/>
          <p14:tracePt t="182136" x="7046913" y="2239963"/>
          <p14:tracePt t="182146" x="7034213" y="2227263"/>
          <p14:tracePt t="182156" x="7021513" y="2214563"/>
          <p14:tracePt t="182162" x="7010400" y="2214563"/>
          <p14:tracePt t="182176" x="6985000" y="2214563"/>
          <p14:tracePt t="182206" x="6972300" y="2214563"/>
          <p14:tracePt t="182217" x="6946900" y="2190750"/>
          <p14:tracePt t="182228" x="6934200" y="2178050"/>
          <p14:tracePt t="182233" x="6921500" y="2165350"/>
          <p14:tracePt t="182242" x="6910388" y="2152650"/>
          <p14:tracePt t="182249" x="6872288" y="2152650"/>
          <p14:tracePt t="182258" x="6859588" y="2127250"/>
          <p14:tracePt t="182268" x="6834188" y="2127250"/>
          <p14:tracePt t="182272" x="6821488" y="2114550"/>
          <p14:tracePt t="182364" x="6808788" y="2101850"/>
          <p14:tracePt t="182378" x="6784975" y="2089150"/>
          <p14:tracePt t="182404" x="6772275" y="2089150"/>
          <p14:tracePt t="182424" x="6759575" y="2089150"/>
          <p14:tracePt t="182430" x="6734175" y="2089150"/>
          <p14:tracePt t="182440" x="6708775" y="2089150"/>
          <p14:tracePt t="182444" x="6684963" y="2089150"/>
          <p14:tracePt t="182464" x="6672263" y="2089150"/>
          <p14:tracePt t="183892" x="6696075" y="2089150"/>
          <p14:tracePt t="183906" x="6721475" y="2101850"/>
          <p14:tracePt t="183916" x="6734175" y="2101850"/>
          <p14:tracePt t="183932" x="6734175" y="2114550"/>
          <p14:tracePt t="183952" x="6746875" y="2114550"/>
          <p14:tracePt t="183958" x="6772275" y="2114550"/>
          <p14:tracePt t="183968" x="6808788" y="2139950"/>
          <p14:tracePt t="183972" x="6821488" y="2139950"/>
          <p14:tracePt t="183982" x="6859588" y="2152650"/>
          <p14:tracePt t="184058" x="6872288" y="2152650"/>
          <p14:tracePt t="184068" x="6897688" y="2165350"/>
          <p14:tracePt t="184074" x="6959600" y="2190750"/>
          <p14:tracePt t="184084" x="6997700" y="2190750"/>
          <p14:tracePt t="184094" x="7021513" y="2190750"/>
          <p14:tracePt t="184098" x="7046913" y="2190750"/>
          <p14:tracePt t="184108" x="7059613" y="2190750"/>
          <p14:tracePt t="184114" x="7097713" y="2190750"/>
          <p14:tracePt t="184124" x="7146925" y="2190750"/>
          <p14:tracePt t="184134" x="7197725" y="2190750"/>
          <p14:tracePt t="184138" x="7285038" y="2139950"/>
          <p14:tracePt t="184148" x="7297738" y="2127250"/>
          <p14:tracePt t="184154" x="7348538" y="2089150"/>
          <p14:tracePt t="184164" x="7359650" y="2078038"/>
          <p14:tracePt t="184174" x="7397750" y="2039938"/>
          <p14:tracePt t="184181" x="7410450" y="2027238"/>
          <p14:tracePt t="184188" x="7435850" y="2001838"/>
          <p14:tracePt t="184199" x="7448550" y="1989138"/>
          <p14:tracePt t="184215" x="7448550" y="1978025"/>
          <p14:tracePt t="184234" x="7459663" y="1965325"/>
          <p14:tracePt t="184506" x="7459663" y="1952625"/>
          <p14:tracePt t="184516" x="7435850" y="1939925"/>
          <p14:tracePt t="184522" x="7423150" y="1939925"/>
          <p14:tracePt t="184552" x="7410450" y="1939925"/>
          <p14:tracePt t="184646" x="7397750" y="1939925"/>
          <p14:tracePt t="184652" x="7372350" y="1914525"/>
          <p14:tracePt t="184668" x="7359650" y="1914525"/>
          <p14:tracePt t="184678" x="7348538" y="1914525"/>
          <p14:tracePt t="184698" x="7335838" y="1901825"/>
          <p14:tracePt t="184794" x="7310438" y="1876425"/>
          <p14:tracePt t="184798" x="7310438" y="1865313"/>
          <p14:tracePt t="184808" x="7297738" y="1852613"/>
          <p14:tracePt t="184844" x="7285038" y="1852613"/>
          <p14:tracePt t="185408" x="7272338" y="1839913"/>
          <p14:tracePt t="185418" x="7246938" y="1827213"/>
          <p14:tracePt t="185434" x="7223125" y="1814513"/>
          <p14:tracePt t="185690" x="7197725" y="1814513"/>
          <p14:tracePt t="185702" x="7185025" y="1814513"/>
          <p14:tracePt t="185706" x="7172325" y="1814513"/>
          <p14:tracePt t="185716" x="7134225" y="1814513"/>
          <p14:tracePt t="185722" x="7097713" y="1814513"/>
          <p14:tracePt t="185732" x="7021513" y="1801813"/>
          <p14:tracePt t="185742" x="6972300" y="1789113"/>
          <p14:tracePt t="185747" x="6921500" y="1789113"/>
          <p14:tracePt t="185756" x="6834188" y="1789113"/>
          <p14:tracePt t="185762" x="6784975" y="1765300"/>
          <p14:tracePt t="185772" x="6696075" y="1765300"/>
          <p14:tracePt t="185782" x="6621463" y="1765300"/>
          <p14:tracePt t="185788" x="6584950" y="1765300"/>
          <p14:tracePt t="185798" x="6559550" y="1765300"/>
          <p14:tracePt t="185802" x="6534150" y="1765300"/>
          <p14:tracePt t="185812" x="6521450" y="1765300"/>
          <p14:tracePt t="185822" x="6508750" y="1765300"/>
          <p14:tracePt t="185838" x="6496050" y="1765300"/>
          <p14:tracePt t="185852" x="6483350" y="1752600"/>
          <p14:tracePt t="185862" x="6472238" y="1752600"/>
          <p14:tracePt t="185934" x="6459538" y="1752600"/>
          <p14:tracePt t="185948" x="6421438" y="1752600"/>
          <p14:tracePt t="185954" x="6408738" y="1752600"/>
          <p14:tracePt t="185964" x="6396038" y="1752600"/>
          <p14:tracePt t="185974" x="6383338" y="1752600"/>
          <p14:tracePt t="185978" x="6370638" y="1765300"/>
          <p14:tracePt t="185988" x="6359525" y="1776413"/>
          <p14:tracePt t="185994" x="6359525" y="1789113"/>
          <p14:tracePt t="186014" x="6359525" y="1814513"/>
          <p14:tracePt t="186018" x="6359525" y="1839913"/>
          <p14:tracePt t="186034" x="6359525" y="1852613"/>
          <p14:tracePt t="186044" x="6359525" y="1865313"/>
          <p14:tracePt t="186054" x="6359525" y="1876425"/>
          <p14:tracePt t="186070" x="6359525" y="1889125"/>
          <p14:tracePt t="186080" x="6370638" y="1889125"/>
          <p14:tracePt t="186104" x="6383338" y="1901825"/>
          <p14:tracePt t="186110" x="6396038" y="1901825"/>
          <p14:tracePt t="186120" x="6408738" y="1901825"/>
          <p14:tracePt t="186124" x="6446838" y="1901825"/>
          <p14:tracePt t="186134" x="6472238" y="1914525"/>
          <p14:tracePt t="186147" x="6483350" y="1914525"/>
          <p14:tracePt t="186150" x="6496050" y="1914525"/>
          <p14:tracePt t="187764" x="6508750" y="1914525"/>
          <p14:tracePt t="187774" x="6534150" y="1927225"/>
          <p14:tracePt t="187840" x="6546850" y="1927225"/>
          <p14:tracePt t="187850" x="6634163" y="1965325"/>
          <p14:tracePt t="187860" x="6684963" y="1965325"/>
          <p14:tracePt t="187864" x="6784975" y="2001838"/>
          <p14:tracePt t="187874" x="6872288" y="2014538"/>
          <p14:tracePt t="187880" x="6934200" y="2039938"/>
          <p14:tracePt t="187890" x="6972300" y="2052638"/>
          <p14:tracePt t="187900" x="6997700" y="2065338"/>
          <p14:tracePt t="187906" x="7021513" y="2065338"/>
          <p14:tracePt t="187916" x="7034213" y="2078038"/>
          <p14:tracePt t="187930" x="7046913" y="2078038"/>
          <p14:tracePt t="187940" x="7059613" y="2089150"/>
          <p14:tracePt t="187962" x="7072313" y="2114550"/>
          <p14:tracePt t="187970" x="7072313" y="2127250"/>
          <p14:tracePt t="187986" x="7072313" y="2139950"/>
          <p14:tracePt t="187996" x="7072313" y="2152650"/>
          <p14:tracePt t="188152" x="7072313" y="2165350"/>
          <p14:tracePt t="188562" x="7046913" y="2165350"/>
          <p14:tracePt t="188568" x="7034213" y="2178050"/>
          <p14:tracePt t="188578" x="7021513" y="2190750"/>
          <p14:tracePt t="188593" x="7010400" y="2190750"/>
          <p14:tracePt t="188602" x="7010400" y="2201863"/>
          <p14:tracePt t="188608" x="6985000" y="2214563"/>
          <p14:tracePt t="188618" x="6959600" y="2239963"/>
          <p14:tracePt t="188628" x="6934200" y="2252663"/>
          <p14:tracePt t="188632" x="6897688" y="2265363"/>
          <p14:tracePt t="188643" x="6872288" y="2290763"/>
          <p14:tracePt t="188648" x="6872288" y="2303463"/>
          <p14:tracePt t="188658" x="6834188" y="2327275"/>
          <p14:tracePt t="188668" x="6821488" y="2339975"/>
          <p14:tracePt t="188672" x="6797675" y="2352675"/>
          <p14:tracePt t="188684" x="6772275" y="2378075"/>
          <p14:tracePt t="188688" x="6734175" y="2414588"/>
          <p14:tracePt t="188698" x="6721475" y="2414588"/>
          <p14:tracePt t="188714" x="6721475" y="2439988"/>
          <p14:tracePt t="189404" x="6734175" y="2439988"/>
          <p14:tracePt t="189414" x="6759575" y="2439988"/>
          <p14:tracePt t="189424" x="6797675" y="2439988"/>
          <p14:tracePt t="189430" x="6834188" y="2439988"/>
          <p14:tracePt t="189440" x="6846888" y="2439988"/>
          <p14:tracePt t="189530" x="6859588" y="2427288"/>
          <p14:tracePt t="189566" x="6872288" y="2427288"/>
          <p14:tracePt t="189590" x="6884988" y="2427288"/>
          <p14:tracePt t="189606" x="6897688" y="2414588"/>
          <p14:tracePt t="189616" x="6910388" y="2403475"/>
          <p14:tracePt t="189622" x="6910388" y="2390775"/>
          <p14:tracePt t="189632" x="6921500" y="2390775"/>
          <p14:tracePt t="191296" x="6972300" y="2378075"/>
          <p14:tracePt t="191306" x="7085013" y="2365375"/>
          <p14:tracePt t="191310" x="7272338" y="2365375"/>
          <p14:tracePt t="191320" x="7423150" y="2365375"/>
          <p14:tracePt t="191326" x="7648575" y="2365375"/>
          <p14:tracePt t="191336" x="7810500" y="2352675"/>
          <p14:tracePt t="191346" x="7986713" y="2327275"/>
          <p14:tracePt t="191350" x="8135938" y="2314575"/>
          <p14:tracePt t="191362" x="8274050" y="2265363"/>
          <p14:tracePt t="191366" x="8324850" y="2252663"/>
          <p14:tracePt t="191376" x="8374063" y="2239963"/>
          <p14:tracePt t="191386" x="8435975" y="2227263"/>
          <p14:tracePt t="191392" x="8448675" y="2214563"/>
          <p14:tracePt t="191402" x="8461375" y="2214563"/>
          <p14:tracePt t="191548" x="8435975" y="2190750"/>
          <p14:tracePt t="191552" x="8386763" y="2178050"/>
          <p14:tracePt t="191564" x="8312150" y="2152650"/>
          <p14:tracePt t="191574" x="8212138" y="2127250"/>
          <p14:tracePt t="191578" x="8086725" y="2078038"/>
          <p14:tracePt t="191588" x="7948613" y="2065338"/>
          <p14:tracePt t="191594" x="7835900" y="2039938"/>
          <p14:tracePt t="191604" x="7685088" y="2027238"/>
          <p14:tracePt t="191614" x="7572375" y="2027238"/>
          <p14:tracePt t="191618" x="7435850" y="2027238"/>
          <p14:tracePt t="191628" x="7335838" y="2027238"/>
          <p14:tracePt t="191634" x="7246938" y="2027238"/>
          <p14:tracePt t="191644" x="7197725" y="2027238"/>
          <p14:tracePt t="191654" x="7159625" y="2027238"/>
          <p14:tracePt t="191658" x="7134225" y="2027238"/>
          <p14:tracePt t="191668" x="7123113" y="2027238"/>
          <p14:tracePt t="191780" x="7197725" y="2027238"/>
          <p14:tracePt t="191790" x="7335838" y="2027238"/>
          <p14:tracePt t="191794" x="7497763" y="2027238"/>
          <p14:tracePt t="191806" x="7648575" y="2027238"/>
          <p14:tracePt t="191810" x="7773988" y="2027238"/>
          <p14:tracePt t="191820" x="7848600" y="2027238"/>
          <p14:tracePt t="191830" x="7897813" y="2027238"/>
          <p14:tracePt t="191836" x="7935913" y="2027238"/>
          <p14:tracePt t="191896" x="7886700" y="2027238"/>
          <p14:tracePt t="191906" x="7823200" y="2078038"/>
          <p14:tracePt t="191910" x="7710488" y="2139950"/>
          <p14:tracePt t="191922" x="7597775" y="2178050"/>
          <p14:tracePt t="191926" x="7435850" y="2252663"/>
          <p14:tracePt t="191936" x="7235825" y="2327275"/>
          <p14:tracePt t="191946" x="6959600" y="2414588"/>
          <p14:tracePt t="191952" x="6746875" y="2490788"/>
          <p14:tracePt t="191962" x="6596063" y="2527300"/>
          <p14:tracePt t="191966" x="6459538" y="2565400"/>
          <p14:tracePt t="191976" x="6396038" y="2590800"/>
          <p14:tracePt t="191986" x="6346825" y="2603500"/>
          <p14:tracePt t="192036" x="6346825" y="2616200"/>
          <p14:tracePt t="192042" x="6359525" y="2616200"/>
          <p14:tracePt t="192052" x="6434138" y="2590800"/>
          <p14:tracePt t="192062" x="6496050" y="2552700"/>
          <p14:tracePt t="192068" x="6621463" y="2503488"/>
          <p14:tracePt t="192078" x="6746875" y="2478088"/>
          <p14:tracePt t="192082" x="6846888" y="2439988"/>
          <p14:tracePt t="192092" x="6934200" y="2427288"/>
          <p14:tracePt t="192102" x="7021513" y="2403475"/>
          <p14:tracePt t="192108" x="7097713" y="2378075"/>
          <p14:tracePt t="192118" x="7146925" y="2365375"/>
          <p14:tracePt t="192124" x="7185025" y="2352675"/>
          <p14:tracePt t="192132" x="7246938" y="2327275"/>
          <p14:tracePt t="192142" x="7285038" y="2327275"/>
          <p14:tracePt t="192148" x="7310438" y="2303463"/>
          <p14:tracePt t="192158" x="7335838" y="2303463"/>
          <p14:tracePt t="192164" x="7359650" y="2303463"/>
          <p14:tracePt t="192174" x="7385050" y="2303463"/>
          <p14:tracePt t="192290" x="7385050" y="2314575"/>
          <p14:tracePt t="192300" x="7359650" y="2339975"/>
          <p14:tracePt t="192310" x="7348538" y="2352675"/>
          <p14:tracePt t="192324" x="7335838" y="2378075"/>
          <p14:tracePt t="192330" x="7323138" y="2378075"/>
          <p14:tracePt t="192341" x="7323138" y="2390775"/>
          <p14:tracePt t="192350" x="7323138" y="2403475"/>
          <p14:tracePt t="192354" x="7323138" y="2414588"/>
          <p14:tracePt t="192370" x="7323138" y="2427288"/>
          <p14:tracePt t="192396" x="7323138" y="2439988"/>
          <p14:tracePt t="192406" x="7323138" y="2452688"/>
          <p14:tracePt t="192410" x="7323138" y="2465388"/>
          <p14:tracePt t="192420" x="7323138" y="2490788"/>
          <p14:tracePt t="192430" x="7323138" y="2503488"/>
          <p14:tracePt t="192436" x="7323138" y="2516188"/>
          <p14:tracePt t="192446" x="7323138" y="2527300"/>
          <p14:tracePt t="192450" x="7323138" y="2540000"/>
          <p14:tracePt t="192460" x="7323138" y="2565400"/>
          <p14:tracePt t="192473" x="7323138" y="2590800"/>
          <p14:tracePt t="192476" x="7323138" y="2616200"/>
          <p14:tracePt t="192486" x="7323138" y="2652713"/>
          <p14:tracePt t="192492" x="7323138" y="2665413"/>
          <p14:tracePt t="192502" x="7323138" y="2678113"/>
          <p14:tracePt t="192512" x="7297738" y="2703513"/>
          <p14:tracePt t="197490" x="7235825" y="2716213"/>
          <p14:tracePt t="197494" x="7185025" y="2716213"/>
          <p14:tracePt t="197504" x="7085013" y="2716213"/>
          <p14:tracePt t="197514" x="6997700" y="2716213"/>
          <p14:tracePt t="197520" x="6859588" y="2716213"/>
          <p14:tracePt t="197530" x="6708775" y="2716213"/>
          <p14:tracePt t="197535" x="6472238" y="2752725"/>
          <p14:tracePt t="197544" x="6196013" y="2765425"/>
          <p14:tracePt t="197554" x="5908675" y="2803525"/>
          <p14:tracePt t="197560" x="5607050" y="2852738"/>
          <p14:tracePt t="197570" x="5332413" y="2878138"/>
          <p14:tracePt t="197580" x="5081588" y="2878138"/>
          <p14:tracePt t="197585" x="4906963" y="2878138"/>
          <p14:tracePt t="197594" x="4768850" y="2878138"/>
          <p14:tracePt t="197600" x="4668838" y="2878138"/>
          <p14:tracePt t="197610" x="4630738" y="2890838"/>
          <p14:tracePt t="197826" x="4619625" y="2903538"/>
          <p14:tracePt t="197896" x="4606925" y="2903538"/>
          <p14:tracePt t="197906" x="4556125" y="2928938"/>
          <p14:tracePt t="197912" x="4518025" y="3003550"/>
          <p14:tracePt t="197922" x="4494213" y="3078163"/>
          <p14:tracePt t="197932" x="4443413" y="3165475"/>
          <p14:tracePt t="197938" x="4430713" y="3203575"/>
          <p14:tracePt t="197953" x="4394200" y="3303588"/>
          <p14:tracePt t="197962" x="4368800" y="3403600"/>
          <p14:tracePt t="197972" x="4318000" y="3516313"/>
          <p14:tracePt t="197978" x="4281488" y="3616325"/>
          <p14:tracePt t="197988" x="4217988" y="3741738"/>
          <p14:tracePt t="197992" x="4192588" y="3816350"/>
          <p14:tracePt t="198003" x="4168775" y="3867150"/>
          <p14:tracePt t="198014" x="4156075" y="3905250"/>
          <p14:tracePt t="198019" x="4130675" y="3941763"/>
          <p14:tracePt t="198069" x="4130675" y="3954463"/>
          <p14:tracePt t="198074" x="4143375" y="3967163"/>
          <p14:tracePt t="198084" x="4156075" y="4005263"/>
          <p14:tracePt t="198088" x="4181475" y="4054475"/>
          <p14:tracePt t="198098" x="4205288" y="4079875"/>
          <p14:tracePt t="198108" x="4268788" y="4117975"/>
          <p14:tracePt t="198114" x="4330700" y="4167188"/>
          <p14:tracePt t="198124" x="4443413" y="4205288"/>
          <p14:tracePt t="198130" x="4568825" y="4230688"/>
          <p14:tracePt t="198140" x="4694238" y="4267200"/>
          <p14:tracePt t="198151" x="4806950" y="4292600"/>
          <p14:tracePt t="198154" x="4881563" y="4318000"/>
          <p14:tracePt t="198164" x="4981575" y="4341813"/>
          <p14:tracePt t="198170" x="5019675" y="4354513"/>
          <p14:tracePt t="198180" x="5045075" y="4354513"/>
          <p14:tracePt t="198266" x="4945063" y="4392613"/>
          <p14:tracePt t="198270" x="4756150" y="4392613"/>
          <p14:tracePt t="198280" x="4481513" y="4392613"/>
          <p14:tracePt t="198290" x="4143375" y="4392613"/>
          <p14:tracePt t="198296" x="3730625" y="4392613"/>
          <p14:tracePt t="198306" x="3305175" y="4430713"/>
          <p14:tracePt t="198310" x="2967038" y="4430713"/>
          <p14:tracePt t="198320" x="2654300" y="4454525"/>
          <p14:tracePt t="198330" x="2416175" y="4454525"/>
          <p14:tracePt t="198336" x="2178050" y="4454525"/>
          <p14:tracePt t="198346" x="1965325" y="4454525"/>
          <p14:tracePt t="198351" x="1801813" y="4454525"/>
          <p14:tracePt t="198360" x="1665288" y="4454525"/>
          <p14:tracePt t="198370" x="1614488" y="4454525"/>
          <p14:tracePt t="198432" x="1652588" y="4454525"/>
          <p14:tracePt t="198442" x="1765300" y="4454525"/>
          <p14:tracePt t="198446" x="1965325" y="4454525"/>
          <p14:tracePt t="198456" x="2316163" y="4454525"/>
          <p14:tracePt t="198462" x="2716213" y="4454525"/>
          <p14:tracePt t="198472" x="3192463" y="4454525"/>
          <p14:tracePt t="198482" x="3605213" y="4454525"/>
          <p14:tracePt t="198486" x="3979863" y="4454525"/>
          <p14:tracePt t="198498" x="4281488" y="4454525"/>
          <p14:tracePt t="198502" x="4468813" y="4454525"/>
          <p14:tracePt t="198512" x="4619625" y="4430713"/>
          <p14:tracePt t="198522" x="4656138" y="4418013"/>
          <p14:tracePt t="198528" x="4681538" y="4405313"/>
          <p14:tracePt t="198542" x="4681538" y="4392613"/>
          <p14:tracePt t="198582" x="4581525" y="4392613"/>
          <p14:tracePt t="198588" x="4394200" y="4418013"/>
          <p14:tracePt t="198598" x="4068763" y="4430713"/>
          <p14:tracePt t="198604" x="3779838" y="4467225"/>
          <p14:tracePt t="198614" x="3579813" y="4467225"/>
          <p14:tracePt t="198624" x="3405188" y="4479925"/>
          <p14:tracePt t="198628" x="3279775" y="4518025"/>
          <p14:tracePt t="198638" x="3216275" y="4518025"/>
          <p14:tracePt t="198744" x="3241675" y="4518025"/>
          <p14:tracePt t="198750" x="3292475" y="4518025"/>
          <p14:tracePt t="198760" x="3341688" y="4518025"/>
          <p14:tracePt t="198770" x="3367088" y="4492625"/>
          <p14:tracePt t="198774" x="3392488" y="4492625"/>
          <p14:tracePt t="198785" x="3429000" y="4467225"/>
          <p14:tracePt t="198790" x="3441700" y="4454525"/>
          <p14:tracePt t="198870" x="3379788" y="4454525"/>
          <p14:tracePt t="198880" x="3279775" y="4454525"/>
          <p14:tracePt t="198890" x="3192463" y="4454525"/>
          <p14:tracePt t="198896" x="3154363" y="4454525"/>
          <p14:tracePt t="198910" x="3128963" y="4454525"/>
          <p14:tracePt t="199022" x="3192463" y="4454525"/>
          <p14:tracePt t="199032" x="3367088" y="4454525"/>
          <p14:tracePt t="199042" x="3517900" y="4454525"/>
          <p14:tracePt t="199046" x="3643313" y="4454525"/>
          <p14:tracePt t="199056" x="3756025" y="4454525"/>
          <p14:tracePt t="199062" x="3830638" y="4454525"/>
          <p14:tracePt t="199072" x="3856038" y="4454525"/>
          <p14:tracePt t="199082" x="3867150" y="4443413"/>
          <p14:tracePt t="199096" x="3879850" y="4430713"/>
          <p14:tracePt t="199138" x="3792538" y="4454525"/>
          <p14:tracePt t="199148" x="3643313" y="4479925"/>
          <p14:tracePt t="199152" x="3454400" y="4505325"/>
          <p14:tracePt t="199162" x="3216275" y="4554538"/>
          <p14:tracePt t="199172" x="3103563" y="4567238"/>
          <p14:tracePt t="199178" x="3003550" y="4592638"/>
          <p14:tracePt t="199188" x="2967038" y="4592638"/>
          <p14:tracePt t="199192" x="2954338" y="4605338"/>
          <p14:tracePt t="199304" x="2979738" y="4605338"/>
          <p14:tracePt t="199314" x="3003550" y="4605338"/>
          <p14:tracePt t="199320" x="3054350" y="4605338"/>
          <p14:tracePt t="199330" x="3092450" y="4592638"/>
          <p14:tracePt t="199344" x="3103563" y="4592638"/>
          <p14:tracePt t="200288" x="3128963" y="4592638"/>
          <p14:tracePt t="200292" x="3205163" y="4567238"/>
          <p14:tracePt t="200302" x="3267075" y="4567238"/>
          <p14:tracePt t="200312" x="3354388" y="4554538"/>
          <p14:tracePt t="200318" x="3454400" y="4530725"/>
          <p14:tracePt t="200328" x="3530600" y="4530725"/>
          <p14:tracePt t="200333" x="3617913" y="4518025"/>
          <p14:tracePt t="200342" x="3679825" y="4492625"/>
          <p14:tracePt t="200352" x="3767138" y="4492625"/>
          <p14:tracePt t="200358" x="3817938" y="4492625"/>
          <p14:tracePt t="200368" x="3867150" y="4492625"/>
          <p14:tracePt t="200374" x="3917950" y="4467225"/>
          <p14:tracePt t="200384" x="3968750" y="4467225"/>
          <p14:tracePt t="200399" x="3992563" y="4467225"/>
          <p14:tracePt t="200408" x="3992563" y="4454525"/>
          <p14:tracePt t="205130" x="4056063" y="4454525"/>
          <p14:tracePt t="205140" x="4230688" y="4405313"/>
          <p14:tracePt t="205150" x="4581525" y="4230688"/>
          <p14:tracePt t="205154" x="5006975" y="4029075"/>
          <p14:tracePt t="205164" x="5483225" y="3916363"/>
          <p14:tracePt t="205170" x="5970588" y="3854450"/>
          <p14:tracePt t="205180" x="6521450" y="3829050"/>
          <p14:tracePt t="205190" x="6821488" y="3829050"/>
          <p14:tracePt t="205196" x="7172325" y="3829050"/>
          <p14:tracePt t="205206" x="7435850" y="3829050"/>
          <p14:tracePt t="205211" x="7623175" y="3829050"/>
          <p14:tracePt t="205220" x="7761288" y="3829050"/>
          <p14:tracePt t="205230" x="7861300" y="3829050"/>
          <p14:tracePt t="205236" x="7886700" y="3829050"/>
          <p14:tracePt t="205578" x="7797800" y="3829050"/>
          <p14:tracePt t="205588" x="7472363" y="3841750"/>
          <p14:tracePt t="205595" x="6921500" y="3841750"/>
          <p14:tracePt t="205604" x="5983288" y="3841750"/>
          <p14:tracePt t="205608" x="5094288" y="3841750"/>
          <p14:tracePt t="205618" x="4156075" y="3829050"/>
          <p14:tracePt t="205629" x="3192463" y="3754438"/>
          <p14:tracePt t="205634" x="2428875" y="3654425"/>
          <p14:tracePt t="205645" x="1701800" y="3516313"/>
          <p14:tracePt t="205650" x="1239838" y="3454400"/>
          <p14:tracePt t="205661" x="1050925" y="3441700"/>
          <p14:tracePt t="205670" x="1001713" y="3416300"/>
          <p14:tracePt t="205674" x="989013" y="3416300"/>
          <p14:tracePt t="205740" x="1027113" y="3390900"/>
          <p14:tracePt t="205750" x="1114425" y="3378200"/>
          <p14:tracePt t="205760" x="1289050" y="3378200"/>
          <p14:tracePt t="205766" x="1452563" y="3378200"/>
          <p14:tracePt t="205776" x="1701800" y="3378200"/>
          <p14:tracePt t="205780" x="1939925" y="3378200"/>
          <p14:tracePt t="205790" x="2252663" y="3390900"/>
          <p14:tracePt t="205800" x="2490788" y="3441700"/>
          <p14:tracePt t="205806" x="2667000" y="3454400"/>
          <p14:tracePt t="205816" x="2828925" y="3479800"/>
          <p14:tracePt t="205820" x="2941638" y="3490913"/>
          <p14:tracePt t="205830" x="3054350" y="3490913"/>
          <p14:tracePt t="205840" x="3192463" y="3490913"/>
          <p14:tracePt t="205846" x="3341688" y="3490913"/>
          <p14:tracePt t="205856" x="3441700" y="3490913"/>
          <p14:tracePt t="205860" x="3530600" y="3490913"/>
          <p14:tracePt t="205870" x="3554413" y="3490913"/>
          <p14:tracePt t="205952" x="3579813" y="3490913"/>
          <p14:tracePt t="205962" x="3617913" y="3467100"/>
          <p14:tracePt t="205968" x="3643313" y="3441700"/>
          <p14:tracePt t="205976" x="3717925" y="3390900"/>
          <p14:tracePt t="205982" x="3843338" y="3328988"/>
          <p14:tracePt t="205992" x="4005263" y="3241675"/>
          <p14:tracePt t="206002" x="4268788" y="3116263"/>
          <p14:tracePt t="206008" x="4668838" y="2978150"/>
          <p14:tracePt t="206018" x="5145088" y="2865438"/>
          <p14:tracePt t="206022" x="5657850" y="2703513"/>
          <p14:tracePt t="206032" x="6096000" y="2578100"/>
          <p14:tracePt t="206042" x="6546850" y="2390775"/>
          <p14:tracePt t="206048" x="6910388" y="2252663"/>
          <p14:tracePt t="206058" x="7134225" y="2101850"/>
          <p14:tracePt t="206062" x="7246938" y="2039938"/>
          <p14:tracePt t="206072" x="7310438" y="1965325"/>
          <p14:tracePt t="206082" x="7323138" y="1952625"/>
          <p14:tracePt t="206098" x="7323138" y="1939925"/>
          <p14:tracePt t="206118" x="7323138" y="1927225"/>
          <p14:tracePt t="206148" x="7323138" y="1914525"/>
          <p14:tracePt t="206154" x="7323138" y="1889125"/>
          <p14:tracePt t="206290" x="7323138" y="1914525"/>
          <p14:tracePt t="206295" x="7297738" y="1952625"/>
          <p14:tracePt t="206304" x="7246938" y="2001838"/>
          <p14:tracePt t="206316" x="7223125" y="2027238"/>
          <p14:tracePt t="206320" x="7197725" y="2065338"/>
          <p14:tracePt t="206330" x="7159625" y="2101850"/>
          <p14:tracePt t="206336" x="7146925" y="2139950"/>
          <p14:tracePt t="206346" x="7134225" y="2152650"/>
          <p14:tracePt t="206356" x="7123113" y="2165350"/>
          <p14:tracePt t="206360" x="7110413" y="2165350"/>
          <p14:tracePt t="206496" x="7110413" y="2178050"/>
          <p14:tracePt t="206516" x="7085013" y="2190750"/>
          <p14:tracePt t="206522" x="7085013" y="2214563"/>
          <p14:tracePt t="206532" x="7072313" y="2214563"/>
          <p14:tracePt t="206536" x="7059613" y="2227263"/>
          <p14:tracePt t="206598" x="7046913" y="2239963"/>
          <p14:tracePt t="206602" x="7034213" y="2252663"/>
          <p14:tracePt t="206622" x="7021513" y="2265363"/>
          <p14:tracePt t="206638" x="6997700" y="2278063"/>
          <p14:tracePt t="206794" x="6997700" y="2290763"/>
          <p14:tracePt t="206804" x="6985000" y="2314575"/>
          <p14:tracePt t="206808" x="6910388" y="2339975"/>
          <p14:tracePt t="206818" x="6834188" y="2378075"/>
          <p14:tracePt t="206830" x="6784975" y="2414588"/>
          <p14:tracePt t="206834" x="6721475" y="2452688"/>
          <p14:tracePt t="206844" x="6684963" y="2478088"/>
          <p14:tracePt t="206850" x="6646863" y="2503488"/>
          <p14:tracePt t="206861" x="6608763" y="2527300"/>
          <p14:tracePt t="206870" x="6559550" y="2565400"/>
          <p14:tracePt t="206874" x="6508750" y="2578100"/>
          <p14:tracePt t="206884" x="6483350" y="2603500"/>
          <p14:tracePt t="206890" x="6459538" y="2627313"/>
          <p14:tracePt t="207102" x="6446838" y="2627313"/>
          <p14:tracePt t="207122" x="6446838" y="2616200"/>
          <p14:tracePt t="207132" x="6483350" y="2603500"/>
          <p14:tracePt t="207138" x="6572250" y="2578100"/>
          <p14:tracePt t="207148" x="6721475" y="2565400"/>
          <p14:tracePt t="207152" x="6846888" y="2540000"/>
          <p14:tracePt t="207162" x="6934200" y="2527300"/>
          <p14:tracePt t="207172" x="7034213" y="2503488"/>
          <p14:tracePt t="207178" x="7110413" y="2503488"/>
          <p14:tracePt t="207188" x="7134225" y="2490788"/>
          <p14:tracePt t="207192" x="7159625" y="2490788"/>
          <p14:tracePt t="207212" x="7172325" y="2478088"/>
          <p14:tracePt t="207384" x="7185025" y="2478088"/>
          <p14:tracePt t="207444" x="7197725" y="2478088"/>
          <p14:tracePt t="207460" x="7235825" y="2478088"/>
          <p14:tracePt t="207464" x="7297738" y="2478088"/>
          <p14:tracePt t="207474" x="7348538" y="2478088"/>
          <p14:tracePt t="207486" x="7359650" y="2478088"/>
          <p14:tracePt t="207490" x="7372350" y="2478088"/>
          <p14:tracePt t="207844" x="7385050" y="2478088"/>
          <p14:tracePt t="207858" x="7397750" y="2465388"/>
          <p14:tracePt t="207868" x="7397750" y="2452688"/>
          <p14:tracePt t="208368" x="7410450" y="2452688"/>
          <p14:tracePt t="208388" x="7435850" y="2390775"/>
          <p14:tracePt t="208392" x="7472363" y="2339975"/>
          <p14:tracePt t="208402" x="7485063" y="2290763"/>
          <p14:tracePt t="208408" x="7497763" y="2227263"/>
          <p14:tracePt t="208418" x="7535863" y="2139950"/>
          <p14:tracePt t="208428" x="7585075" y="2039938"/>
          <p14:tracePt t="208434" x="7648575" y="1927225"/>
          <p14:tracePt t="208444" x="7685088" y="1789113"/>
          <p14:tracePt t="208448" x="7797800" y="1601788"/>
          <p14:tracePt t="208459" x="7874000" y="1414463"/>
          <p14:tracePt t="208468" x="7910513" y="1263650"/>
          <p14:tracePt t="208475" x="7961313" y="1114425"/>
          <p14:tracePt t="208484" x="7974013" y="1001713"/>
          <p14:tracePt t="208488" x="7974013" y="950913"/>
          <p14:tracePt t="208520" x="7974013" y="938213"/>
          <p14:tracePt t="208530" x="7974013" y="925513"/>
          <p14:tracePt t="208604" x="7935913" y="925513"/>
          <p14:tracePt t="208614" x="7910513" y="925513"/>
          <p14:tracePt t="208620" x="7874000" y="925513"/>
          <p14:tracePt t="208630" x="7835900" y="938213"/>
          <p14:tracePt t="208636" x="7761288" y="976313"/>
          <p14:tracePt t="208646" x="7661275" y="1014413"/>
          <p14:tracePt t="208656" x="7548563" y="1076325"/>
          <p14:tracePt t="208660" x="7448550" y="1138238"/>
          <p14:tracePt t="208670" x="7285038" y="1201738"/>
          <p14:tracePt t="208676" x="7123113" y="1314450"/>
          <p14:tracePt t="208686" x="6997700" y="1389063"/>
          <p14:tracePt t="208696" x="6910388" y="1439863"/>
          <p14:tracePt t="208700" x="6821488" y="1514475"/>
          <p14:tracePt t="208710" x="6734175" y="1589088"/>
          <p14:tracePt t="208716" x="6659563" y="1663700"/>
          <p14:tracePt t="208726" x="6621463" y="1727200"/>
          <p14:tracePt t="208736" x="6596063" y="1765300"/>
          <p14:tracePt t="208741" x="6572250" y="1827213"/>
          <p14:tracePt t="208750" x="6559550" y="1865313"/>
          <p14:tracePt t="208756" x="6559550" y="1889125"/>
          <p14:tracePt t="208766" x="6559550" y="1901825"/>
          <p14:tracePt t="208776" x="6559550" y="1927225"/>
          <p14:tracePt t="208780" x="6559550" y="1939925"/>
          <p14:tracePt t="208791" x="6559550" y="1952625"/>
          <p14:tracePt t="208816" x="6559550" y="1965325"/>
          <p14:tracePt t="208822" x="6584950" y="1978025"/>
          <p14:tracePt t="208832" x="6608763" y="1989138"/>
          <p14:tracePt t="208842" x="6659563" y="2014538"/>
          <p14:tracePt t="208846" x="6684963" y="2014538"/>
          <p14:tracePt t="208856" x="6696075" y="2014538"/>
          <p14:tracePt t="208862" x="6708775" y="2014538"/>
          <p14:tracePt t="208872" x="6734175" y="2014538"/>
          <p14:tracePt t="208882" x="6772275" y="2014538"/>
          <p14:tracePt t="208886" x="6797675" y="2014538"/>
          <p14:tracePt t="208898" x="6859588" y="2001838"/>
          <p14:tracePt t="208902" x="6934200" y="1927225"/>
          <p14:tracePt t="208912" x="7010400" y="1839913"/>
          <p14:tracePt t="208922" x="7123113" y="1765300"/>
          <p14:tracePt t="208928" x="7197725" y="1701800"/>
          <p14:tracePt t="208938" x="7235825" y="1652588"/>
          <p14:tracePt t="208942" x="7259638" y="1627188"/>
          <p14:tracePt t="208960" x="7272338" y="1614488"/>
          <p14:tracePt t="208982" x="7272338" y="1601788"/>
          <p14:tracePt t="209038" x="7272338" y="1589088"/>
          <p14:tracePt t="209058" x="7272338" y="1601788"/>
          <p14:tracePt t="209064" x="7246938" y="1614488"/>
          <p14:tracePt t="209074" x="7223125" y="1639888"/>
          <p14:tracePt t="209078" x="7185025" y="1676400"/>
          <p14:tracePt t="209098" x="7172325" y="1701800"/>
          <p14:tracePt t="209104" x="7146925" y="1727200"/>
          <p14:tracePt t="209114" x="7123113" y="1752600"/>
          <p14:tracePt t="209120" x="7110413" y="1789113"/>
          <p14:tracePt t="209130" x="7097713" y="1827213"/>
          <p14:tracePt t="209141" x="7097713" y="1852613"/>
          <p14:tracePt t="209154" x="7097713" y="1865313"/>
          <p14:tracePt t="209170" x="7097713" y="1876425"/>
          <p14:tracePt t="209184" x="7097713" y="1889125"/>
          <p14:tracePt t="209194" x="7097713" y="1914525"/>
          <p14:tracePt t="209204" x="7123113" y="1939925"/>
          <p14:tracePt t="209226" x="7134225" y="1952625"/>
          <p14:tracePt t="209230" x="7146925" y="1952625"/>
          <p14:tracePt t="209241" x="7159625" y="1952625"/>
          <p14:tracePt t="209266" x="7172325" y="1952625"/>
          <p14:tracePt t="209286" x="7197725" y="1939925"/>
          <p14:tracePt t="209330" x="7197725" y="1927225"/>
          <p14:tracePt t="209382" x="7172325" y="1939925"/>
          <p14:tracePt t="209392" x="7172325" y="1965325"/>
          <p14:tracePt t="209396" x="7172325" y="2001838"/>
          <p14:tracePt t="209406" x="7146925" y="2014538"/>
          <p14:tracePt t="209452" x="7146925" y="2027238"/>
          <p14:tracePt t="209468" x="7185025" y="2027238"/>
          <p14:tracePt t="209472" x="7235825" y="2027238"/>
          <p14:tracePt t="209482" x="7297738" y="1965325"/>
          <p14:tracePt t="209492" x="7348538" y="1889125"/>
          <p14:tracePt t="209498" x="7410450" y="1827213"/>
          <p14:tracePt t="209508" x="7448550" y="1752600"/>
          <p14:tracePt t="209512" x="7459663" y="1739900"/>
          <p14:tracePt t="209522" x="7472363" y="1714500"/>
          <p14:tracePt t="209578" x="7435850" y="1714500"/>
          <p14:tracePt t="209584" x="7385050" y="1739900"/>
          <p14:tracePt t="209594" x="7372350" y="1765300"/>
          <p14:tracePt t="209604" x="7335838" y="1814513"/>
          <p14:tracePt t="209608" x="7323138" y="1852613"/>
          <p14:tracePt t="209618" x="7297738" y="1889125"/>
          <p14:tracePt t="209625" x="7285038" y="1952625"/>
          <p14:tracePt t="209634" x="7285038" y="1978025"/>
          <p14:tracePt t="209644" x="7285038" y="2014538"/>
          <p14:tracePt t="209648" x="7285038" y="2065338"/>
          <p14:tracePt t="209658" x="7259638" y="2139950"/>
          <p14:tracePt t="209664" x="7259638" y="2165350"/>
          <p14:tracePt t="209675" x="7259638" y="2201863"/>
          <p14:tracePt t="209684" x="7259638" y="2252663"/>
          <p14:tracePt t="209691" x="7285038" y="2290763"/>
          <p14:tracePt t="209700" x="7285038" y="2314575"/>
          <p14:tracePt t="209704" x="7285038" y="2339975"/>
          <p14:tracePt t="209714" x="7310438" y="2390775"/>
          <p14:tracePt t="209730" x="7323138" y="2414588"/>
          <p14:tracePt t="209741" x="7335838" y="2439988"/>
          <p14:tracePt t="209754" x="7348538" y="2452688"/>
          <p14:tracePt t="210062" x="7359650" y="2452688"/>
          <p14:tracePt t="210082" x="7385050" y="2439988"/>
          <p14:tracePt t="210088" x="7397750" y="2427288"/>
          <p14:tracePt t="210098" x="7410450" y="2414588"/>
          <p14:tracePt t="210102" x="7435850" y="2390775"/>
          <p14:tracePt t="210122" x="7448550" y="2390775"/>
          <p14:tracePt t="210128" x="7459663" y="2378075"/>
          <p14:tracePt t="210158" x="7472363" y="2365375"/>
          <p14:tracePt t="210168" x="7497763" y="2352675"/>
          <p14:tracePt t="210768" x="7510463" y="2339975"/>
          <p14:tracePt t="210788" x="7523163" y="2339975"/>
          <p14:tracePt t="210794" x="7548563" y="2339975"/>
          <p14:tracePt t="210804" x="7572375" y="2339975"/>
          <p14:tracePt t="210808" x="7597775" y="2339975"/>
          <p14:tracePt t="210818" x="7623175" y="2352675"/>
          <p14:tracePt t="210828" x="7648575" y="2352675"/>
          <p14:tracePt t="210844" x="7661275" y="2365375"/>
          <p14:tracePt t="211364" x="7673975" y="2365375"/>
          <p14:tracePt t="211384" x="7685088" y="2365375"/>
          <p14:tracePt t="211390" x="7735888" y="2339975"/>
          <p14:tracePt t="211400" x="7810500" y="2327275"/>
          <p14:tracePt t="211404" x="7874000" y="2327275"/>
          <p14:tracePt t="211414" x="7935913" y="2303463"/>
          <p14:tracePt t="211424" x="7986713" y="2303463"/>
          <p14:tracePt t="211430" x="8035925" y="2290763"/>
          <p14:tracePt t="211440" x="8048625" y="2290763"/>
          <p14:tracePt t="211444" x="8074025" y="2290763"/>
          <p14:tracePt t="211455" x="8086725" y="2290763"/>
          <p14:tracePt t="211464" x="8099425" y="2290763"/>
          <p14:tracePt t="211494" x="8123238" y="2290763"/>
          <p14:tracePt t="211504" x="8148638" y="2290763"/>
          <p14:tracePt t="211510" x="8174038" y="2290763"/>
          <p14:tracePt t="211520" x="8199438" y="2290763"/>
          <p14:tracePt t="211596" x="8248650" y="2290763"/>
          <p14:tracePt t="211610" x="8274050" y="2290763"/>
          <p14:tracePt t="212256" x="8286750" y="2290763"/>
          <p14:tracePt t="212326" x="8299450" y="2290763"/>
          <p14:tracePt t="212336" x="8348663" y="2290763"/>
          <p14:tracePt t="212342" x="8474075" y="2339975"/>
          <p14:tracePt t="212352" x="8661400" y="2427288"/>
          <p14:tracePt t="212362" x="8774113" y="2478088"/>
          <p14:tracePt t="212368" x="8886825" y="2527300"/>
          <p14:tracePt t="212378" x="8950325" y="2540000"/>
          <p14:tracePt t="212382" x="8986838" y="2552700"/>
          <p14:tracePt t="212392" x="8986838" y="2565400"/>
          <p14:tracePt t="212756" x="8975725" y="2565400"/>
          <p14:tracePt t="212766" x="8912225" y="2565400"/>
          <p14:tracePt t="212770" x="8863013" y="2565400"/>
          <p14:tracePt t="212780" x="8824913" y="2565400"/>
          <p14:tracePt t="212786" x="8799513" y="2565400"/>
          <p14:tracePt t="212796" x="8786813" y="2565400"/>
          <p14:tracePt t="212806" x="8763000" y="2565400"/>
          <p14:tracePt t="212812" x="8750300" y="2565400"/>
          <p14:tracePt t="212822" x="8724900" y="2565400"/>
          <p14:tracePt t="212826" x="8699500" y="2565400"/>
          <p14:tracePt t="212836" x="8674100" y="2552700"/>
          <p14:tracePt t="212852" x="8661400" y="2552700"/>
          <p14:tracePt t="212862" x="8650288" y="2552700"/>
          <p14:tracePt t="213064" x="8650288" y="2540000"/>
          <p14:tracePt t="213084" x="8637588" y="2540000"/>
          <p14:tracePt t="213128" x="8637588" y="2516188"/>
          <p14:tracePt t="213138" x="8612188" y="2503488"/>
          <p14:tracePt t="213144" x="8612188" y="2478088"/>
          <p14:tracePt t="213155" x="8599488" y="2478088"/>
          <p14:tracePt t="213164" x="8586788" y="2465388"/>
          <p14:tracePt t="213170" x="8574088" y="2439988"/>
          <p14:tracePt t="213180" x="8561388" y="2439988"/>
          <p14:tracePt t="213184" x="8548688" y="2414588"/>
          <p14:tracePt t="213194" x="8512175" y="2365375"/>
          <p14:tracePt t="213205" x="8474075" y="2327275"/>
          <p14:tracePt t="213210" x="8424863" y="2278063"/>
          <p14:tracePt t="213220" x="8399463" y="2239963"/>
          <p14:tracePt t="213224" x="8374063" y="2227263"/>
          <p14:tracePt t="213234" x="8361363" y="2201863"/>
          <p14:tracePt t="213244" x="8348663" y="2201863"/>
          <p14:tracePt t="213310" x="8348663" y="2190750"/>
          <p14:tracePt t="213330" x="8335963" y="2190750"/>
          <p14:tracePt t="213336" x="8299450" y="2190750"/>
          <p14:tracePt t="213346" x="8274050" y="2165350"/>
          <p14:tracePt t="213356" x="8261350" y="2165350"/>
          <p14:tracePt t="213360" x="8235950" y="2165350"/>
          <p14:tracePt t="213371" x="8186738" y="2139950"/>
          <p14:tracePt t="213376" x="8148638" y="2127250"/>
          <p14:tracePt t="213387" x="8099425" y="2114550"/>
          <p14:tracePt t="213396" x="8048625" y="2101850"/>
          <p14:tracePt t="213402" x="8035925" y="2101850"/>
          <p14:tracePt t="213412" x="7961313" y="2078038"/>
          <p14:tracePt t="213416" x="7897813" y="2065338"/>
          <p14:tracePt t="213426" x="7835900" y="2065338"/>
          <p14:tracePt t="213436" x="7785100" y="2039938"/>
          <p14:tracePt t="213442" x="7735888" y="2039938"/>
          <p14:tracePt t="213466" x="7723188" y="2039938"/>
          <p14:tracePt t="213532" x="7710488" y="2039938"/>
          <p14:tracePt t="213542" x="7697788" y="2039938"/>
          <p14:tracePt t="213552" x="7661275" y="2039938"/>
          <p14:tracePt t="213558" x="7635875" y="2039938"/>
          <p14:tracePt t="213572" x="7610475" y="2052638"/>
          <p14:tracePt t="213582" x="7585075" y="2065338"/>
          <p14:tracePt t="213592" x="7548563" y="2089150"/>
          <p14:tracePt t="213598" x="7510463" y="2114550"/>
          <p14:tracePt t="213608" x="7510463" y="2127250"/>
          <p14:tracePt t="213612" x="7497763" y="2152650"/>
          <p14:tracePt t="213624" x="7485063" y="2152650"/>
          <p14:tracePt t="213634" x="7485063" y="2190750"/>
          <p14:tracePt t="213638" x="7472363" y="2214563"/>
          <p14:tracePt t="213648" x="7472363" y="2239963"/>
          <p14:tracePt t="213664" x="7472363" y="2265363"/>
          <p14:tracePt t="213674" x="7472363" y="2278063"/>
          <p14:tracePt t="213688" x="7472363" y="2290763"/>
          <p14:tracePt t="213714" x="7472363" y="2303463"/>
          <p14:tracePt t="213730" x="7472363" y="2314575"/>
          <p14:tracePt t="213740" x="7485063" y="2327275"/>
          <p14:tracePt t="213744" x="7485063" y="2339975"/>
          <p14:tracePt t="213754" x="7497763" y="2339975"/>
          <p14:tracePt t="213764" x="7510463" y="2339975"/>
          <p14:tracePt t="213771" x="7523163" y="2352675"/>
          <p14:tracePt t="213780" x="7548563" y="2365375"/>
          <p14:tracePt t="213784" x="7572375" y="2365375"/>
          <p14:tracePt t="213794" x="7597775" y="2390775"/>
          <p14:tracePt t="213804" x="7635875" y="2390775"/>
          <p14:tracePt t="213810" x="7661275" y="2390775"/>
          <p14:tracePt t="213821" x="7673975" y="2390775"/>
          <p14:tracePt t="213826" x="7685088" y="2390775"/>
          <p14:tracePt t="213836" x="7697788" y="2390775"/>
          <p14:tracePt t="213842" x="7710488" y="2390775"/>
          <p14:tracePt t="213853" x="7735888" y="2378075"/>
          <p14:tracePt t="213866" x="7735888" y="2365375"/>
          <p14:tracePt t="213876" x="7761288" y="2352675"/>
          <p14:tracePt t="213882" x="7785100" y="2339975"/>
          <p14:tracePt t="213892" x="7797800" y="2339975"/>
          <p14:tracePt t="213903" x="7810500" y="2327275"/>
          <p14:tracePt t="213936" x="7823200" y="2327275"/>
          <p14:tracePt t="213954" x="7835900" y="2314575"/>
          <p14:tracePt t="213958" x="7848600" y="2314575"/>
          <p14:tracePt t="213962" x="7861300" y="2314575"/>
          <p14:tracePt t="213972" x="7874000" y="2290763"/>
          <p14:tracePt t="213978" x="7923213" y="2265363"/>
          <p14:tracePt t="213988" x="7948613" y="2239963"/>
          <p14:tracePt t="213998" x="7974013" y="2214563"/>
          <p14:tracePt t="214003" x="7986713" y="2214563"/>
          <p14:tracePt t="214012" x="7986713" y="2201863"/>
          <p14:tracePt t="214038" x="7999413" y="2190750"/>
          <p14:tracePt t="214210" x="7986713" y="2190750"/>
          <p14:tracePt t="214234" x="7961313" y="2190750"/>
          <p14:tracePt t="214246" x="7948613" y="2190750"/>
          <p14:tracePt t="214300" x="7935913" y="2190750"/>
          <p14:tracePt t="214440" x="7935913" y="2201863"/>
          <p14:tracePt t="218692" x="7935913" y="2214563"/>
          <p14:tracePt t="218718" x="7948613" y="2214563"/>
          <p14:tracePt t="218728" x="7986713" y="2201863"/>
          <p14:tracePt t="218733" x="7999413" y="2201863"/>
          <p14:tracePt t="218742" x="8023225" y="2201863"/>
          <p14:tracePt t="218749" x="8048625" y="2201863"/>
          <p14:tracePt t="218758" x="8061325" y="2178050"/>
          <p14:tracePt t="218768" x="8074025" y="2178050"/>
          <p14:tracePt t="218772" x="8099425" y="2152650"/>
          <p14:tracePt t="218783" x="8110538" y="2139950"/>
          <p14:tracePt t="218788" x="8148638" y="2127250"/>
          <p14:tracePt t="218808" x="8161338" y="2114550"/>
          <p14:tracePt t="218974" x="8135938" y="2139950"/>
          <p14:tracePt t="218984" x="8110538" y="2165350"/>
          <p14:tracePt t="218990" x="8086725" y="2201863"/>
          <p14:tracePt t="219000" x="8074025" y="2227263"/>
          <p14:tracePt t="219014" x="8061325" y="2252663"/>
          <p14:tracePt t="219050" x="8061325" y="2265363"/>
          <p14:tracePt t="219066" x="8061325" y="2278063"/>
          <p14:tracePt t="219070" x="8061325" y="2303463"/>
          <p14:tracePt t="219096" x="8074025" y="2327275"/>
          <p14:tracePt t="219106" x="8099425" y="2327275"/>
          <p14:tracePt t="219110" x="8110538" y="2327275"/>
          <p14:tracePt t="219120" x="8135938" y="2327275"/>
          <p14:tracePt t="219130" x="8148638" y="2314575"/>
          <p14:tracePt t="219136" x="8161338" y="2303463"/>
          <p14:tracePt t="219166" x="8174038" y="2290763"/>
          <p14:tracePt t="219212" x="8148638" y="2303463"/>
          <p14:tracePt t="219222" x="8123238" y="2314575"/>
          <p14:tracePt t="219226" x="8074025" y="2365375"/>
          <p14:tracePt t="219242" x="8061325" y="2365375"/>
          <p14:tracePt t="219298" x="8048625" y="2378075"/>
          <p14:tracePt t="219332" x="8086725" y="2352675"/>
          <p14:tracePt t="219342" x="8148638" y="2303463"/>
          <p14:tracePt t="219354" x="8212138" y="2239963"/>
          <p14:tracePt t="219358" x="8286750" y="2178050"/>
          <p14:tracePt t="219368" x="8324850" y="2152650"/>
          <p14:tracePt t="219372" x="8348663" y="2127250"/>
          <p14:tracePt t="219434" x="8299450" y="2152650"/>
          <p14:tracePt t="219444" x="8186738" y="2239963"/>
          <p14:tracePt t="219454" x="8148638" y="2252663"/>
          <p14:tracePt t="219458" x="8110538" y="2265363"/>
          <p14:tracePt t="219468" x="8086725" y="2290763"/>
          <p14:tracePt t="219540" x="8086725" y="2278063"/>
          <p14:tracePt t="219550" x="8086725" y="2252663"/>
          <p14:tracePt t="219560" x="8110538" y="2239963"/>
          <p14:tracePt t="219564" x="8110538" y="2227263"/>
          <p14:tracePt t="219574" x="8123238" y="2214563"/>
          <p14:tracePt t="219660" x="8123238" y="2227263"/>
          <p14:tracePt t="219666" x="8123238" y="2239963"/>
          <p14:tracePt t="219686" x="8123238" y="2252663"/>
          <p14:tracePt t="220110" x="8123238" y="2265363"/>
          <p14:tracePt t="220276" x="8123238" y="2278063"/>
          <p14:tracePt t="220280" x="8148638" y="2278063"/>
          <p14:tracePt t="220290" x="8161338" y="2290763"/>
          <p14:tracePt t="220296" x="8212138" y="2290763"/>
          <p14:tracePt t="220306" x="8274050" y="2303463"/>
          <p14:tracePt t="220316" x="8361363" y="2327275"/>
          <p14:tracePt t="220322" x="8386763" y="2352675"/>
          <p14:tracePt t="220356" x="8386763" y="2365375"/>
          <p14:tracePt t="220366" x="8386763" y="2403475"/>
          <p14:tracePt t="220376" x="8348663" y="2452688"/>
          <p14:tracePt t="220382" x="8324850" y="2478088"/>
          <p14:tracePt t="220392" x="8261350" y="2503488"/>
          <p14:tracePt t="220397" x="8261350" y="2516188"/>
          <p14:tracePt t="220406" x="8248650" y="2516188"/>
          <p14:tracePt t="220416" x="8235950" y="2527300"/>
          <p14:tracePt t="221038" x="8223250" y="2540000"/>
          <p14:tracePt t="221168" x="8261350" y="2516188"/>
          <p14:tracePt t="221178" x="8348663" y="2478088"/>
          <p14:tracePt t="221184" x="8435975" y="2403475"/>
          <p14:tracePt t="221194" x="8512175" y="2365375"/>
          <p14:tracePt t="221198" x="8612188" y="2314575"/>
          <p14:tracePt t="221208" x="8624888" y="2303463"/>
          <p14:tracePt t="221218" x="8650288" y="2290763"/>
          <p14:tracePt t="221224" x="8674100" y="2278063"/>
          <p14:tracePt t="221234" x="8699500" y="2252663"/>
          <p14:tracePt t="221238" x="8712200" y="2239963"/>
          <p14:tracePt t="221248" x="8724900" y="2227263"/>
          <p14:tracePt t="221260" x="8724900" y="2214563"/>
          <p14:tracePt t="221264" x="8750300" y="2190750"/>
          <p14:tracePt t="221532" x="8724900" y="2201863"/>
          <p14:tracePt t="221542" x="8661400" y="2265363"/>
          <p14:tracePt t="221552" x="8624888" y="2314575"/>
          <p14:tracePt t="221558" x="8537575" y="2427288"/>
          <p14:tracePt t="221568" x="8474075" y="2478088"/>
          <p14:tracePt t="221572" x="8399463" y="2565400"/>
          <p14:tracePt t="221582" x="8348663" y="2603500"/>
          <p14:tracePt t="221592" x="8324850" y="2640013"/>
          <p14:tracePt t="221598" x="8312150" y="2652713"/>
          <p14:tracePt t="221758" x="8312150" y="2640013"/>
          <p14:tracePt t="221768" x="8348663" y="2616200"/>
          <p14:tracePt t="221774" x="8424863" y="2552700"/>
          <p14:tracePt t="221784" x="8499475" y="2516188"/>
          <p14:tracePt t="221794" x="8624888" y="2427288"/>
          <p14:tracePt t="221798" x="8750300" y="2352675"/>
          <p14:tracePt t="221810" x="8850313" y="2265363"/>
          <p14:tracePt t="221814" x="8975725" y="2201863"/>
          <p14:tracePt t="221824" x="9088438" y="2139950"/>
          <p14:tracePt t="221834" x="9188450" y="2065338"/>
          <p14:tracePt t="221840" x="9288463" y="2001838"/>
          <p14:tracePt t="221850" x="9363075" y="1965325"/>
          <p14:tracePt t="221854" x="9388475" y="1927225"/>
          <p14:tracePt t="221864" x="9413875" y="1901825"/>
          <p14:tracePt t="221874" x="9424988" y="1901825"/>
          <p14:tracePt t="221880" x="9424988" y="1889125"/>
          <p14:tracePt t="222000" x="9401175" y="1889125"/>
          <p14:tracePt t="222010" x="9388475" y="1889125"/>
          <p14:tracePt t="222016" x="9350375" y="1889125"/>
          <p14:tracePt t="222026" x="9312275" y="1889125"/>
          <p14:tracePt t="222036" x="9250363" y="1901825"/>
          <p14:tracePt t="222042" x="9137650" y="1939925"/>
          <p14:tracePt t="222052" x="9063038" y="2001838"/>
          <p14:tracePt t="222056" x="8975725" y="2065338"/>
          <p14:tracePt t="222066" x="8863013" y="2139950"/>
          <p14:tracePt t="222076" x="8763000" y="2227263"/>
          <p14:tracePt t="222082" x="8661400" y="2303463"/>
          <p14:tracePt t="222092" x="8586788" y="2378075"/>
          <p14:tracePt t="222097" x="8486775" y="2478088"/>
          <p14:tracePt t="222106" x="8435975" y="2565400"/>
          <p14:tracePt t="222116" x="8424863" y="2627313"/>
          <p14:tracePt t="222122" x="8412163" y="2665413"/>
          <p14:tracePt t="222132" x="8412163" y="2678113"/>
          <p14:tracePt t="222136" x="8412163" y="2690813"/>
          <p14:tracePt t="222147" x="8412163" y="2703513"/>
          <p14:tracePt t="222178" x="8424863" y="2690813"/>
          <p14:tracePt t="222188" x="8461375" y="2652713"/>
          <p14:tracePt t="222192" x="8486775" y="2590800"/>
          <p14:tracePt t="222202" x="8499475" y="2552700"/>
          <p14:tracePt t="222213" x="8548688" y="2465388"/>
          <p14:tracePt t="222218" x="8561388" y="2390775"/>
          <p14:tracePt t="222229" x="8561388" y="2352675"/>
          <p14:tracePt t="222232" x="8574088" y="2303463"/>
          <p14:tracePt t="222252" x="8574088" y="2278063"/>
          <p14:tracePt t="222308" x="8537575" y="2303463"/>
          <p14:tracePt t="222318" x="8474075" y="2352675"/>
          <p14:tracePt t="222324" x="8361363" y="2439988"/>
          <p14:tracePt t="222334" x="8274050" y="2516188"/>
          <p14:tracePt t="222338" x="8161338" y="2616200"/>
          <p14:tracePt t="222348" x="8074025" y="2690813"/>
          <p14:tracePt t="222358" x="8023225" y="2728913"/>
          <p14:tracePt t="222364" x="7999413" y="2752725"/>
          <p14:tracePt t="222374" x="7986713" y="2752725"/>
          <p14:tracePt t="222454" x="8010525" y="2740025"/>
          <p14:tracePt t="222464" x="8048625" y="2703513"/>
          <p14:tracePt t="222474" x="8074025" y="2665413"/>
          <p14:tracePt t="222480" x="8074025" y="2652713"/>
          <p14:tracePt t="222490" x="8086725" y="2652713"/>
          <p14:tracePt t="222540" x="8086725" y="2640013"/>
          <p14:tracePt t="222550" x="8074025" y="2627313"/>
          <p14:tracePt t="222560" x="8061325" y="2627313"/>
          <p14:tracePt t="222576" x="8023225" y="2627313"/>
          <p14:tracePt t="222580" x="7999413" y="2627313"/>
          <p14:tracePt t="222590" x="7974013" y="2616200"/>
          <p14:tracePt t="222600" x="7961313" y="2616200"/>
          <p14:tracePt t="222722" x="7999413" y="2565400"/>
          <p14:tracePt t="222728" x="8048625" y="2503488"/>
          <p14:tracePt t="222738" x="8086725" y="2452688"/>
          <p14:tracePt t="222748" x="8148638" y="2390775"/>
          <p14:tracePt t="222752" x="8199438" y="2365375"/>
          <p14:tracePt t="222762" x="8235950" y="2327275"/>
          <p14:tracePt t="222768" x="8312150" y="2278063"/>
          <p14:tracePt t="222779" x="8361363" y="2239963"/>
          <p14:tracePt t="222788" x="8386763" y="2227263"/>
          <p14:tracePt t="222792" x="8399463" y="2214563"/>
          <p14:tracePt t="222934" x="8412163" y="2214563"/>
          <p14:tracePt t="222948" x="8461375" y="2227263"/>
          <p14:tracePt t="222964" x="8474075" y="2227263"/>
          <p14:tracePt t="222974" x="8486775" y="2239963"/>
          <p14:tracePt t="222980" x="8499475" y="2252663"/>
          <p14:tracePt t="222990" x="8524875" y="2265363"/>
          <p14:tracePt t="223000" x="8548688" y="2265363"/>
          <p14:tracePt t="223004" x="8561388" y="2265363"/>
          <p14:tracePt t="223014" x="8574088" y="2265363"/>
          <p14:tracePt t="223020" x="8574088" y="2278063"/>
          <p14:tracePt t="223080" x="8599488" y="2278063"/>
          <p14:tracePt t="223086" x="8624888" y="2278063"/>
          <p14:tracePt t="223096" x="8661400" y="2278063"/>
          <p14:tracePt t="223106" x="8686800" y="2278063"/>
          <p14:tracePt t="223111" x="8699500" y="2278063"/>
          <p14:tracePt t="223120" x="8724900" y="2265363"/>
          <p14:tracePt t="223126" x="8763000" y="2239963"/>
          <p14:tracePt t="223136" x="8774113" y="2227263"/>
          <p14:tracePt t="223146" x="8786813" y="2214563"/>
          <p14:tracePt t="223150" x="8799513" y="2201863"/>
          <p14:tracePt t="223166" x="8812213" y="2178050"/>
          <p14:tracePt t="223252" x="8812213" y="2152650"/>
          <p14:tracePt t="223298" x="8812213" y="2139950"/>
          <p14:tracePt t="223312" x="8799513" y="2127250"/>
          <p14:tracePt t="223328" x="8786813" y="2127250"/>
          <p14:tracePt t="223342" x="8774113" y="2127250"/>
          <p14:tracePt t="223352" x="8750300" y="2101850"/>
          <p14:tracePt t="223358" x="8737600" y="2101850"/>
          <p14:tracePt t="223368" x="8686800" y="2089150"/>
          <p14:tracePt t="223378" x="8650288" y="2089150"/>
          <p14:tracePt t="223382" x="8624888" y="2089150"/>
          <p14:tracePt t="223392" x="8574088" y="2089150"/>
          <p14:tracePt t="223398" x="8537575" y="2089150"/>
          <p14:tracePt t="223408" x="8512175" y="2089150"/>
          <p14:tracePt t="223422" x="8486775" y="2089150"/>
          <p14:tracePt t="223438" x="8461375" y="2101850"/>
          <p14:tracePt t="223464" x="8448675" y="2114550"/>
          <p14:tracePt t="223474" x="8435975" y="2127250"/>
          <p14:tracePt t="223478" x="8435975" y="2139950"/>
          <p14:tracePt t="223488" x="8435975" y="2165350"/>
          <p14:tracePt t="223498" x="8424863" y="2190750"/>
          <p14:tracePt t="223504" x="8412163" y="2214563"/>
          <p14:tracePt t="223514" x="8412163" y="2227263"/>
          <p14:tracePt t="223518" x="8412163" y="2239963"/>
          <p14:tracePt t="223528" x="8412163" y="2252663"/>
          <p14:tracePt t="223580" x="8412163" y="2265363"/>
          <p14:tracePt t="223595" x="8474075" y="2239963"/>
          <p14:tracePt t="223604" x="8499475" y="2214563"/>
          <p14:tracePt t="223610" x="8548688" y="2165350"/>
          <p14:tracePt t="223620" x="8637588" y="2101850"/>
          <p14:tracePt t="223630" x="8737600" y="2014538"/>
          <p14:tracePt t="223634" x="8837613" y="1927225"/>
          <p14:tracePt t="223645" x="8937625" y="1852613"/>
          <p14:tracePt t="223650" x="8975725" y="1801813"/>
          <p14:tracePt t="223660" x="9024938" y="1752600"/>
          <p14:tracePt t="223670" x="9050338" y="1727200"/>
          <p14:tracePt t="223677" x="9063038" y="1701800"/>
          <p14:tracePt t="223686" x="9063038" y="1689100"/>
          <p14:tracePt t="223740" x="9063038" y="1676400"/>
          <p14:tracePt t="223756" x="9063038" y="1652588"/>
          <p14:tracePt t="223770" x="9037638" y="1652588"/>
          <p14:tracePt t="223792" x="8986838" y="1663700"/>
          <p14:tracePt t="223796" x="8963025" y="1663700"/>
          <p14:tracePt t="223806" x="8912225" y="1689100"/>
          <p14:tracePt t="223812" x="8863013" y="1739900"/>
          <p14:tracePt t="223822" x="8799513" y="1776413"/>
          <p14:tracePt t="223832" x="8774113" y="1801813"/>
          <p14:tracePt t="223836" x="8750300" y="1827213"/>
          <p14:tracePt t="223846" x="8699500" y="1865313"/>
          <p14:tracePt t="223862" x="8686800" y="1889125"/>
          <p14:tracePt t="223872" x="8674100" y="1889125"/>
          <p14:tracePt t="223888" x="8674100" y="1901825"/>
          <p14:tracePt t="223912" x="8674100" y="1927225"/>
          <p14:tracePt t="223928" x="8699500" y="1952625"/>
          <p14:tracePt t="223932" x="8737600" y="1952625"/>
          <p14:tracePt t="223942" x="8763000" y="1952625"/>
          <p14:tracePt t="223961" x="8812213" y="1952625"/>
          <p14:tracePt t="223968" x="8824913" y="1952625"/>
          <p14:tracePt t="223974" x="8824913" y="1939925"/>
          <p14:tracePt t="223982" x="8824913" y="1927225"/>
          <p14:tracePt t="223994" x="8837613" y="1927225"/>
          <p14:tracePt t="224034" x="8850313" y="1914525"/>
          <p14:tracePt t="224054" x="8837613" y="1914525"/>
          <p14:tracePt t="224058" x="8812213" y="1914525"/>
          <p14:tracePt t="224068" x="8799513" y="1914525"/>
          <p14:tracePt t="224074" x="8774113" y="1927225"/>
          <p14:tracePt t="224084" x="8774113" y="1939925"/>
          <p14:tracePt t="224094" x="8750300" y="1978025"/>
          <p14:tracePt t="224098" x="8750300" y="2001838"/>
          <p14:tracePt t="224108" x="8750300" y="2014538"/>
          <p14:tracePt t="224114" x="8750300" y="2027238"/>
          <p14:tracePt t="224124" x="8737600" y="2052638"/>
          <p14:tracePt t="224190" x="8724900" y="2052638"/>
          <p14:tracePt t="224200" x="8724900" y="2065338"/>
          <p14:tracePt t="224211" x="8699500" y="2101850"/>
          <p14:tracePt t="224216" x="8686800" y="2101850"/>
          <p14:tracePt t="224226" x="8650288" y="2114550"/>
          <p14:tracePt t="224230" x="8586788" y="2152650"/>
          <p14:tracePt t="224240" x="8561388" y="2165350"/>
          <p14:tracePt t="224250" x="8548688" y="2178050"/>
          <p14:tracePt t="224266" x="8537575" y="2190750"/>
          <p14:tracePt t="224270" x="8524875" y="2190750"/>
          <p14:tracePt t="224280" x="8524875" y="2201863"/>
          <p14:tracePt t="224306" x="8524875" y="2214563"/>
          <p14:tracePt t="224320" x="8524875" y="2239963"/>
          <p14:tracePt t="224330" x="8537575" y="2239963"/>
          <p14:tracePt t="224343" x="8561388" y="2239963"/>
          <p14:tracePt t="224356" x="8586788" y="2239963"/>
          <p14:tracePt t="224362" x="8612188" y="2239963"/>
          <p14:tracePt t="224386" x="8624888" y="2239963"/>
          <p14:tracePt t="224422" x="8612188" y="2239963"/>
          <p14:tracePt t="224432" x="8574088" y="2265363"/>
          <p14:tracePt t="224442" x="8537575" y="2290763"/>
          <p14:tracePt t="224446" x="8486775" y="2327275"/>
          <p14:tracePt t="224456" x="8461375" y="2352675"/>
          <p14:tracePt t="224498" x="8448675" y="2365375"/>
          <p14:tracePt t="224532" x="8486775" y="2365375"/>
          <p14:tracePt t="224542" x="8612188" y="2339975"/>
          <p14:tracePt t="224548" x="8774113" y="2314575"/>
          <p14:tracePt t="224558" x="8899525" y="2290763"/>
          <p14:tracePt t="224568" x="8986838" y="2278063"/>
          <p14:tracePt t="224604" x="8986838" y="2265363"/>
          <p14:tracePt t="224608" x="8937625" y="2265363"/>
          <p14:tracePt t="224618" x="8863013" y="2303463"/>
          <p14:tracePt t="224628" x="8774113" y="2390775"/>
          <p14:tracePt t="224634" x="8650288" y="2439988"/>
          <p14:tracePt t="224644" x="8586788" y="2490788"/>
          <p14:tracePt t="224648" x="8524875" y="2527300"/>
          <p14:tracePt t="224658" x="8512175" y="2527300"/>
          <p14:tracePt t="224668" x="8486775" y="2540000"/>
          <p14:tracePt t="224710" x="8499475" y="2540000"/>
          <p14:tracePt t="224720" x="8524875" y="2540000"/>
          <p14:tracePt t="224724" x="8574088" y="2540000"/>
          <p14:tracePt t="224734" x="8612188" y="2527300"/>
          <p14:tracePt t="224744" x="8650288" y="2516188"/>
          <p14:tracePt t="224780" x="8650288" y="2503488"/>
          <p14:tracePt t="224794" x="8586788" y="2503488"/>
          <p14:tracePt t="224804" x="8461375" y="2527300"/>
          <p14:tracePt t="224814" x="8361363" y="2540000"/>
          <p14:tracePt t="224820" x="8299450" y="2565400"/>
          <p14:tracePt t="224830" x="8274050" y="2578100"/>
          <p14:tracePt t="224900" x="8324850" y="2552700"/>
          <p14:tracePt t="224906" x="8424863" y="2516188"/>
          <p14:tracePt t="224916" x="8512175" y="2439988"/>
          <p14:tracePt t="224920" x="8537575" y="2427288"/>
          <p14:tracePt t="224932" x="8561388" y="2403475"/>
          <p14:tracePt t="225048" x="8561388" y="2390775"/>
          <p14:tracePt t="225058" x="8586788" y="2378075"/>
          <p14:tracePt t="225064" x="8612188" y="2339975"/>
          <p14:tracePt t="225074" x="8661400" y="2303463"/>
          <p14:tracePt t="225078" x="8686800" y="2265363"/>
          <p14:tracePt t="225370" x="8686800" y="2252663"/>
          <p14:tracePt t="225392" x="8674100" y="2252663"/>
          <p14:tracePt t="225402" x="8650288" y="2252663"/>
          <p14:tracePt t="225432" x="8624888" y="2265363"/>
          <p14:tracePt t="225594" x="8624888" y="2278063"/>
          <p14:tracePt t="225658" x="8637588" y="2278063"/>
          <p14:tracePt t="225694" x="8650288" y="2290763"/>
          <p14:tracePt t="225700" x="8661400" y="2290763"/>
          <p14:tracePt t="225708" x="8674100" y="2303463"/>
          <p14:tracePt t="225720" x="8699500" y="2303463"/>
          <p14:tracePt t="225724" x="8737600" y="2327275"/>
          <p14:tracePt t="225734" x="8763000" y="2327275"/>
          <p14:tracePt t="225740" x="8799513" y="2327275"/>
          <p14:tracePt t="225750" x="8824913" y="2327275"/>
          <p14:tracePt t="225760" x="8850313" y="2327275"/>
          <p14:tracePt t="225764" x="8863013" y="2327275"/>
          <p14:tracePt t="225778" x="8886825" y="2327275"/>
          <p14:tracePt t="226878" x="8899525" y="2327275"/>
          <p14:tracePt t="226904" x="8899525" y="2339975"/>
          <p14:tracePt t="226914" x="8886825" y="2352675"/>
          <p14:tracePt t="226918" x="8863013" y="2378075"/>
          <p14:tracePt t="226928" x="8837613" y="2414588"/>
          <p14:tracePt t="226938" x="8824913" y="2427288"/>
          <p14:tracePt t="226959" x="8737600" y="2478088"/>
          <p14:tracePt t="226960" x="8699500" y="2503488"/>
          <p14:tracePt t="226970" x="8624888" y="2565400"/>
          <p14:tracePt t="226980" x="8599488" y="2578100"/>
          <p14:tracePt t="226984" x="8537575" y="2627313"/>
          <p14:tracePt t="226994" x="8512175" y="2640013"/>
          <p14:tracePt t="227000" x="8486775" y="2665413"/>
          <p14:tracePt t="227020" x="8474075" y="2665413"/>
          <p14:tracePt t="227025" x="8424863" y="2690813"/>
          <p14:tracePt t="227041" x="8399463" y="2703513"/>
          <p14:tracePt t="227166" x="8386763" y="2703513"/>
          <p14:tracePt t="227170" x="8324850" y="2703513"/>
          <p14:tracePt t="227180" x="8199438" y="2703513"/>
          <p14:tracePt t="227190" x="8023225" y="2728913"/>
          <p14:tracePt t="227196" x="7785100" y="2765425"/>
          <p14:tracePt t="227207" x="7572375" y="2778125"/>
          <p14:tracePt t="227210" x="7272338" y="2828925"/>
          <p14:tracePt t="227220" x="7046913" y="2865438"/>
          <p14:tracePt t="227232" x="6721475" y="2916238"/>
          <p14:tracePt t="227236" x="6446838" y="2941638"/>
          <p14:tracePt t="227246" x="6170613" y="2990850"/>
          <p14:tracePt t="227252" x="5983288" y="3016250"/>
          <p14:tracePt t="227262" x="5770563" y="3041650"/>
          <p14:tracePt t="227272" x="5583238" y="3065463"/>
          <p14:tracePt t="227276" x="5407025" y="3078163"/>
          <p14:tracePt t="227286" x="5294313" y="3078163"/>
          <p14:tracePt t="227292" x="5232400" y="3078163"/>
          <p14:tracePt t="227458" x="5307013" y="3078163"/>
          <p14:tracePt t="227464" x="5457825" y="3078163"/>
          <p14:tracePt t="227475" x="5632450" y="3078163"/>
          <p14:tracePt t="227484" x="5870575" y="3078163"/>
          <p14:tracePt t="227488" x="6070600" y="3078163"/>
          <p14:tracePt t="227498" x="6259513" y="3078163"/>
          <p14:tracePt t="227504" x="6421438" y="3078163"/>
          <p14:tracePt t="227514" x="6572250" y="3078163"/>
          <p14:tracePt t="227524" x="6684963" y="3078163"/>
          <p14:tracePt t="227528" x="6759575" y="3078163"/>
          <p14:tracePt t="227538" x="6784975" y="3078163"/>
          <p14:tracePt t="227544" x="6821488" y="3078163"/>
          <p14:tracePt t="227554" x="6834188" y="3078163"/>
          <p14:tracePt t="227604" x="6846888" y="3065463"/>
          <p14:tracePt t="227670" x="6834188" y="3065463"/>
          <p14:tracePt t="227696" x="6808788" y="3065463"/>
          <p14:tracePt t="227700" x="6797675" y="3054350"/>
          <p14:tracePt t="227710" x="6734175" y="3028950"/>
          <p14:tracePt t="227716" x="6721475" y="3028950"/>
          <p14:tracePt t="227736" x="6708775" y="3028950"/>
          <p14:tracePt t="228486" x="6721475" y="3003550"/>
          <p14:tracePt t="228492" x="6734175" y="3003550"/>
          <p14:tracePt t="228502" x="6784975" y="2978150"/>
          <p14:tracePt t="228512" x="6808788" y="2965450"/>
          <p14:tracePt t="228518" x="6821488" y="2941638"/>
          <p14:tracePt t="228528" x="6834188" y="2941638"/>
          <p14:tracePt t="228532" x="6846888" y="2916238"/>
          <p14:tracePt t="228542" x="6872288" y="2890838"/>
          <p14:tracePt t="228562" x="6872288" y="2878138"/>
          <p14:tracePt t="228568" x="6884988" y="2878138"/>
          <p14:tracePt t="228614" x="6897688" y="2865438"/>
          <p14:tracePt t="228624" x="6910388" y="2840038"/>
          <p14:tracePt t="228628" x="6921500" y="2816225"/>
          <p14:tracePt t="228638" x="6972300" y="2765425"/>
          <p14:tracePt t="228644" x="6997700" y="2728913"/>
          <p14:tracePt t="228654" x="7034213" y="2703513"/>
          <p14:tracePt t="228664" x="7059613" y="2678113"/>
          <p14:tracePt t="228668" x="7085013" y="2640013"/>
          <p14:tracePt t="228678" x="7146925" y="2578100"/>
          <p14:tracePt t="228684" x="7197725" y="2552700"/>
          <p14:tracePt t="228694" x="7235825" y="2503488"/>
          <p14:tracePt t="228704" x="7285038" y="2452688"/>
          <p14:tracePt t="228708" x="7323138" y="2427288"/>
          <p14:tracePt t="228718" x="7348538" y="2403475"/>
          <p14:tracePt t="228724" x="7359650" y="2403475"/>
          <p14:tracePt t="228734" x="7397750" y="2378075"/>
          <p14:tracePt t="228744" x="7397750" y="2365375"/>
          <p14:tracePt t="228750" x="7435850" y="2339975"/>
          <p14:tracePt t="228760" x="7459663" y="2314575"/>
          <p14:tracePt t="228764" x="7497763" y="2265363"/>
          <p14:tracePt t="228774" x="7535863" y="2239963"/>
          <p14:tracePt t="228784" x="7548563" y="2214563"/>
          <p14:tracePt t="228791" x="7572375" y="2201863"/>
          <p14:tracePt t="228800" x="7572375" y="2190750"/>
          <p14:tracePt t="228804" x="7597775" y="2165350"/>
          <p14:tracePt t="228824" x="7623175" y="2127250"/>
          <p14:tracePt t="228830" x="7635875" y="2101850"/>
          <p14:tracePt t="228840" x="7648575" y="2089150"/>
          <p14:tracePt t="228846" x="7673975" y="2065338"/>
          <p14:tracePt t="228870" x="7673975" y="2052638"/>
          <p14:tracePt t="229042" x="7661275" y="2052638"/>
          <p14:tracePt t="229052" x="7635875" y="2052638"/>
          <p14:tracePt t="229058" x="7561263" y="2052638"/>
          <p14:tracePt t="229068" x="7523163" y="2052638"/>
          <p14:tracePt t="229078" x="7472363" y="2078038"/>
          <p14:tracePt t="229082" x="7410450" y="2089150"/>
          <p14:tracePt t="229092" x="7372350" y="2114550"/>
          <p14:tracePt t="229098" x="7323138" y="2127250"/>
          <p14:tracePt t="229108" x="7285038" y="2139950"/>
          <p14:tracePt t="229118" x="7246938" y="2152650"/>
          <p14:tracePt t="229122" x="7210425" y="2178050"/>
          <p14:tracePt t="229132" x="7197725" y="2178050"/>
          <p14:tracePt t="229148" x="7159625" y="2201863"/>
          <p14:tracePt t="229158" x="7134225" y="2201863"/>
          <p14:tracePt t="229162" x="7110413" y="2214563"/>
          <p14:tracePt t="229173" x="7085013" y="2239963"/>
          <p14:tracePt t="229178" x="7021513" y="2252663"/>
          <p14:tracePt t="229189" x="6985000" y="2265363"/>
          <p14:tracePt t="229198" x="6959600" y="2265363"/>
          <p14:tracePt t="229202" x="6921500" y="2290763"/>
          <p14:tracePt t="229214" x="6910388" y="2290763"/>
          <p14:tracePt t="229218" x="6872288" y="2314575"/>
          <p14:tracePt t="229874" x="6872288" y="2327275"/>
          <p14:tracePt t="233288" x="6884988" y="2339975"/>
          <p14:tracePt t="233298" x="6910388" y="2327275"/>
          <p14:tracePt t="233314" x="6934200" y="2314575"/>
          <p14:tracePt t="233384" x="6946900" y="2314575"/>
          <p14:tracePt t="233390" x="6985000" y="2314575"/>
          <p14:tracePt t="233401" x="7134225" y="2314575"/>
          <p14:tracePt t="233404" x="7323138" y="2314575"/>
          <p14:tracePt t="233414" x="7648575" y="2278063"/>
          <p14:tracePt t="233424" x="8061325" y="2278063"/>
          <p14:tracePt t="233430" x="8435975" y="2278063"/>
          <p14:tracePt t="233440" x="8774113" y="2278063"/>
          <p14:tracePt t="233446" x="8912225" y="2239963"/>
          <p14:tracePt t="233456" x="8950325" y="2227263"/>
          <p14:tracePt t="233466" x="8975725" y="2201863"/>
          <p14:tracePt t="233470" x="9012238" y="2190750"/>
          <p14:tracePt t="233622" x="9012238" y="2178050"/>
          <p14:tracePt t="233632" x="9024938" y="2178050"/>
          <p14:tracePt t="233638" x="9050338" y="2178050"/>
          <p14:tracePt t="233652" x="9088438" y="2139950"/>
          <p14:tracePt t="233658" x="9112250" y="2114550"/>
          <p14:tracePt t="233662" x="9150350" y="2089150"/>
          <p14:tracePt t="233748" x="9150350" y="2078038"/>
          <p14:tracePt t="233792" x="9150350" y="2052638"/>
          <p14:tracePt t="233818" x="9150350" y="2039938"/>
          <p14:tracePt t="233858" x="9150350" y="2027238"/>
          <p14:tracePt t="233994" x="9137650" y="2027238"/>
          <p14:tracePt t="234004" x="9124950" y="2027238"/>
          <p14:tracePt t="234014" x="9099550" y="2027238"/>
          <p14:tracePt t="234020" x="9037638" y="2027238"/>
          <p14:tracePt t="234030" x="8963025" y="2027238"/>
          <p14:tracePt t="234036" x="8924925" y="2027238"/>
          <p14:tracePt t="234046" x="8886825" y="2027238"/>
          <p14:tracePt t="234056" x="8874125" y="2027238"/>
          <p14:tracePt t="234060" x="8863013" y="2027238"/>
          <p14:tracePt t="234070" x="8824913" y="2027238"/>
          <p14:tracePt t="234076" x="8774113" y="2027238"/>
          <p14:tracePt t="234086" x="8724900" y="2027238"/>
          <p14:tracePt t="234096" x="8674100" y="2027238"/>
          <p14:tracePt t="234100" x="8637588" y="2039938"/>
          <p14:tracePt t="234110" x="8612188" y="2039938"/>
          <p14:tracePt t="234136" x="8599488" y="2052638"/>
          <p14:tracePt t="234298" x="8599488" y="2065338"/>
          <p14:tracePt t="234338" x="8599488" y="2078038"/>
          <p14:tracePt t="234362" x="8612188" y="2089150"/>
          <p14:tracePt t="234378" x="8637588" y="2089150"/>
          <p14:tracePt t="234388" x="8674100" y="2089150"/>
          <p14:tracePt t="234392" x="8699500" y="2089150"/>
          <p14:tracePt t="234402" x="8724900" y="2089150"/>
          <p14:tracePt t="234408" x="8750300" y="2089150"/>
          <p14:tracePt t="234418" x="8774113" y="2089150"/>
          <p14:tracePt t="234428" x="8824913" y="2089150"/>
          <p14:tracePt t="234435" x="8850313" y="2089150"/>
          <p14:tracePt t="234444" x="8886825" y="2078038"/>
          <p14:tracePt t="234448" x="8899525" y="2065338"/>
          <p14:tracePt t="234458" x="8912225" y="2052638"/>
          <p14:tracePt t="234468" x="8912225" y="2039938"/>
          <p14:tracePt t="234488" x="8924925" y="2027238"/>
          <p14:tracePt t="234494" x="8924925" y="2001838"/>
          <p14:tracePt t="234504" x="8937625" y="1989138"/>
          <p14:tracePt t="234520" x="8950325" y="1978025"/>
          <p14:tracePt t="234530" x="8963025" y="1965325"/>
          <p14:tracePt t="234544" x="8975725" y="1952625"/>
          <p14:tracePt t="234620" x="8975725" y="1939925"/>
          <p14:tracePt t="234656" x="8963025" y="1927225"/>
          <p14:tracePt t="234666" x="8937625" y="1927225"/>
          <p14:tracePt t="234670" x="8874125" y="1927225"/>
          <p14:tracePt t="234680" x="8837613" y="1927225"/>
          <p14:tracePt t="234686" x="8786813" y="1927225"/>
          <p14:tracePt t="234696" x="8750300" y="1927225"/>
          <p14:tracePt t="234706" x="8724900" y="1927225"/>
          <p14:tracePt t="234720" x="8699500" y="1927225"/>
          <p14:tracePt t="234726" x="8674100" y="1927225"/>
          <p14:tracePt t="234736" x="8637588" y="1939925"/>
          <p14:tracePt t="234752" x="8624888" y="1952625"/>
          <p14:tracePt t="234767" x="8624888" y="1965325"/>
          <p14:tracePt t="234776" x="8612188" y="1978025"/>
          <p14:tracePt t="234786" x="8612188" y="1989138"/>
          <p14:tracePt t="234816" x="8599488" y="2001838"/>
          <p14:tracePt t="234826" x="8599488" y="2014538"/>
          <p14:tracePt t="234832" x="8599488" y="2027238"/>
          <p14:tracePt t="234842" x="8599488" y="2065338"/>
          <p14:tracePt t="234848" x="8599488" y="2078038"/>
          <p14:tracePt t="234868" x="8599488" y="2089150"/>
          <p14:tracePt t="234872" x="8612188" y="2101850"/>
          <p14:tracePt t="234882" x="8637588" y="2114550"/>
          <p14:tracePt t="234888" x="8650288" y="2114550"/>
          <p14:tracePt t="234898" x="8724900" y="2139950"/>
          <p14:tracePt t="234908" x="8750300" y="2139950"/>
          <p14:tracePt t="234912" x="8774113" y="2152650"/>
          <p14:tracePt t="234924" x="8812213" y="2152650"/>
          <p14:tracePt t="234928" x="8850313" y="2152650"/>
          <p14:tracePt t="234938" x="8863013" y="2152650"/>
          <p14:tracePt t="234952" x="8899525" y="2152650"/>
          <p14:tracePt t="234954" x="8924925" y="2114550"/>
          <p14:tracePt t="234964" x="8963025" y="2078038"/>
          <p14:tracePt t="234968" x="8986838" y="2052638"/>
          <p14:tracePt t="234978" x="8986838" y="2027238"/>
          <p14:tracePt t="234994" x="8986838" y="2014538"/>
          <p14:tracePt t="235064" x="8986838" y="2001838"/>
          <p14:tracePt t="235084" x="8975725" y="2001838"/>
          <p14:tracePt t="235101" x="8963025" y="2014538"/>
          <p14:tracePt t="235104" x="8950325" y="2027238"/>
          <p14:tracePt t="235114" x="8950325" y="2039938"/>
          <p14:tracePt t="235124" x="8937625" y="2065338"/>
          <p14:tracePt t="235130" x="8937625" y="2089150"/>
          <p14:tracePt t="235140" x="8924925" y="2101850"/>
          <p14:tracePt t="235144" x="8924925" y="2114550"/>
          <p14:tracePt t="235226" x="8950325" y="2114550"/>
          <p14:tracePt t="235230" x="8975725" y="2101850"/>
          <p14:tracePt t="235240" x="8986838" y="2089150"/>
          <p14:tracePt t="235246" x="9024938" y="2052638"/>
          <p14:tracePt t="235326" x="9012238" y="2065338"/>
          <p14:tracePt t="235332" x="8999538" y="2089150"/>
          <p14:tracePt t="235362" x="8986838" y="2114550"/>
          <p14:tracePt t="235386" x="8975725" y="2114550"/>
          <p14:tracePt t="235406" x="8975725" y="2127250"/>
          <p14:tracePt t="235538" x="8986838" y="2139950"/>
          <p14:tracePt t="235598" x="8986838" y="2152650"/>
          <p14:tracePt t="235624" x="8986838" y="2165350"/>
          <p14:tracePt t="235638" x="8986838" y="2178050"/>
          <p14:tracePt t="235644" x="8986838" y="2201863"/>
          <p14:tracePt t="235664" x="8986838" y="2214563"/>
          <p14:tracePt t="235670" x="8986838" y="2227263"/>
          <p14:tracePt t="235684" x="8986838" y="2239963"/>
          <p14:tracePt t="236476" x="8986838" y="2252663"/>
          <p14:tracePt t="236483" x="8986838" y="2290763"/>
          <p14:tracePt t="236492" x="8975725" y="2314575"/>
          <p14:tracePt t="236496" x="8924925" y="2365375"/>
          <p14:tracePt t="236506" x="8886825" y="2403475"/>
          <p14:tracePt t="236516" x="8837613" y="2439988"/>
          <p14:tracePt t="236522" x="8799513" y="2452688"/>
          <p14:tracePt t="236533" x="8737600" y="2478088"/>
          <p14:tracePt t="236536" x="8712200" y="2503488"/>
          <p14:tracePt t="236546" x="8686800" y="2516188"/>
          <p14:tracePt t="236556" x="8624888" y="2552700"/>
          <p14:tracePt t="236562" x="8524875" y="2603500"/>
          <p14:tracePt t="236572" x="8474075" y="2640013"/>
          <p14:tracePt t="236576" x="8412163" y="2665413"/>
          <p14:tracePt t="236586" x="8386763" y="2690813"/>
          <p14:tracePt t="236599" x="8324850" y="2728913"/>
          <p14:tracePt t="236602" x="8299450" y="2740025"/>
          <p14:tracePt t="236612" x="8274050" y="2765425"/>
          <p14:tracePt t="236618" x="8223250" y="2816225"/>
          <p14:tracePt t="236628" x="8199438" y="2816225"/>
          <p14:tracePt t="236638" x="8135938" y="2865438"/>
          <p14:tracePt t="236644" x="8099425" y="2890838"/>
          <p14:tracePt t="236654" x="8048625" y="2928938"/>
          <p14:tracePt t="236658" x="8035925" y="2941638"/>
          <p14:tracePt t="236774" x="8135938" y="2916238"/>
          <p14:tracePt t="236780" x="8235950" y="2878138"/>
          <p14:tracePt t="236790" x="8248650" y="2878138"/>
          <p14:tracePt t="236794" x="8261350" y="2878138"/>
          <p14:tracePt t="243704" x="8274050" y="2878138"/>
          <p14:tracePt t="243730" x="8274050" y="2852738"/>
          <p14:tracePt t="243746" x="8248650" y="2852738"/>
          <p14:tracePt t="243756" x="8186738" y="2816225"/>
          <p14:tracePt t="243760" x="8123238" y="2765425"/>
          <p14:tracePt t="243770" x="8048625" y="2703513"/>
          <p14:tracePt t="243780" x="7961313" y="2640013"/>
          <p14:tracePt t="243786" x="7848600" y="2540000"/>
          <p14:tracePt t="243794" x="7748588" y="2478088"/>
          <p14:tracePt t="243804" x="7697788" y="2427288"/>
          <p14:tracePt t="243810" x="7661275" y="2414588"/>
          <p14:tracePt t="243820" x="7648575" y="2403475"/>
          <p14:tracePt t="243844" x="7623175" y="2378075"/>
          <p14:tracePt t="243856" x="7523163" y="2314575"/>
          <p14:tracePt t="243866" x="7485063" y="2278063"/>
          <p14:tracePt t="243870" x="7410450" y="2227263"/>
          <p14:tracePt t="243880" x="7385050" y="2214563"/>
          <p14:tracePt t="244158" x="7448550" y="2265363"/>
          <p14:tracePt t="244168" x="7648575" y="2378075"/>
          <p14:tracePt t="244172" x="7986713" y="2565400"/>
          <p14:tracePt t="244182" x="8312150" y="2728913"/>
          <p14:tracePt t="244192" x="8461375" y="2790825"/>
          <p14:tracePt t="244198" x="8586788" y="2816225"/>
          <p14:tracePt t="244208" x="8637588" y="2816225"/>
          <p14:tracePt t="244214" x="8661400" y="2816225"/>
          <p14:tracePt t="244224" x="8674100" y="2816225"/>
          <p14:tracePt t="244234" x="8686800" y="2816225"/>
          <p14:tracePt t="244340" x="8699500" y="2816225"/>
          <p14:tracePt t="244346" x="8699500" y="2803525"/>
          <p14:tracePt t="244356" x="8650288" y="2790825"/>
          <p14:tracePt t="244360" x="8574088" y="2752725"/>
          <p14:tracePt t="244370" x="8486775" y="2728913"/>
          <p14:tracePt t="244376" x="8412163" y="2716213"/>
          <p14:tracePt t="244386" x="8361363" y="2690813"/>
          <p14:tracePt t="244396" x="8324850" y="2690813"/>
          <p14:tracePt t="244412" x="8299450" y="2690813"/>
          <p14:tracePt t="244510" x="8324850" y="2690813"/>
          <p14:tracePt t="244520" x="8361363" y="2665413"/>
          <p14:tracePt t="244526" x="8399463" y="2627313"/>
          <p14:tracePt t="244536" x="8412163" y="2603500"/>
          <p14:tracePt t="244546" x="8424863" y="2603500"/>
          <p14:tracePt t="244632" x="8386763" y="2603500"/>
          <p14:tracePt t="244642" x="8335963" y="2603500"/>
          <p14:tracePt t="244646" x="8299450" y="2603500"/>
          <p14:tracePt t="244758" x="8324850" y="2603500"/>
          <p14:tracePt t="244764" x="8348663" y="2565400"/>
          <p14:tracePt t="244774" x="8399463" y="2540000"/>
          <p14:tracePt t="244784" x="8412163" y="2527300"/>
          <p14:tracePt t="244788" x="8435975" y="2516188"/>
          <p14:tracePt t="244804" x="8448675" y="2503488"/>
          <p14:tracePt t="244814" x="8474075" y="2490788"/>
          <p14:tracePt t="244828" x="8474075" y="2478088"/>
          <p14:tracePt t="244954" x="8435975" y="2478088"/>
          <p14:tracePt t="244964" x="8399463" y="2478088"/>
          <p14:tracePt t="244975" x="8374063" y="2478088"/>
          <p14:tracePt t="244980" x="8361363" y="2478088"/>
          <p14:tracePt t="244990" x="8335963" y="2478088"/>
          <p14:tracePt t="244996" x="8324850" y="2478088"/>
          <p14:tracePt t="245006" x="8312150" y="2478088"/>
          <p14:tracePt t="245020" x="8286750" y="2478088"/>
          <p14:tracePt t="245030" x="8261350" y="2478088"/>
          <p14:tracePt t="245036" x="8235950" y="2478088"/>
          <p14:tracePt t="245046" x="8223250" y="2478088"/>
          <p14:tracePt t="245057" x="8212138" y="2478088"/>
          <p14:tracePt t="245070" x="8199438" y="2478088"/>
          <p14:tracePt t="245076" x="8186738" y="2478088"/>
          <p14:tracePt t="245086" x="8174038" y="2478088"/>
          <p14:tracePt t="245096" x="8135938" y="2478088"/>
          <p14:tracePt t="245102" x="8074025" y="2478088"/>
          <p14:tracePt t="245112" x="7999413" y="2478088"/>
          <p14:tracePt t="245116" x="7886700" y="2478088"/>
          <p14:tracePt t="245126" x="7785100" y="2490788"/>
          <p14:tracePt t="245136" x="7673975" y="2527300"/>
          <p14:tracePt t="245142" x="7548563" y="2540000"/>
          <p14:tracePt t="245152" x="7423150" y="2565400"/>
          <p14:tracePt t="245157" x="7335838" y="2603500"/>
          <p14:tracePt t="245166" x="7223125" y="2616200"/>
          <p14:tracePt t="245176" x="7146925" y="2652713"/>
          <p14:tracePt t="245182" x="7034213" y="2690813"/>
          <p14:tracePt t="245192" x="6972300" y="2716213"/>
          <p14:tracePt t="245196" x="6910388" y="2740025"/>
          <p14:tracePt t="245207" x="6897688" y="2740025"/>
          <p14:tracePt t="245216" x="6872288" y="2752725"/>
          <p14:tracePt t="245298" x="6872288" y="2765425"/>
          <p14:tracePt t="245332" x="6921500" y="2765425"/>
          <p14:tracePt t="245338" x="6972300" y="2765425"/>
          <p14:tracePt t="245348" x="7072313" y="2765425"/>
          <p14:tracePt t="245352" x="7185025" y="2765425"/>
          <p14:tracePt t="245364" x="7310438" y="2765425"/>
          <p14:tracePt t="245374" x="7385050" y="2765425"/>
          <p14:tracePt t="245378" x="7472363" y="2765425"/>
          <p14:tracePt t="245388" x="7548563" y="2765425"/>
          <p14:tracePt t="245394" x="7635875" y="2716213"/>
          <p14:tracePt t="245404" x="7697788" y="2665413"/>
          <p14:tracePt t="245414" x="7761288" y="2616200"/>
          <p14:tracePt t="245418" x="7773988" y="2603500"/>
          <p14:tracePt t="245428" x="7785100" y="2590800"/>
          <p14:tracePt t="245468" x="7785100" y="2578100"/>
          <p14:tracePt t="245484" x="7773988" y="2578100"/>
          <p14:tracePt t="245494" x="7748588" y="2552700"/>
          <p14:tracePt t="245500" x="7635875" y="2516188"/>
          <p14:tracePt t="245510" x="7548563" y="2503488"/>
          <p14:tracePt t="245514" x="7435850" y="2478088"/>
          <p14:tracePt t="245525" x="7297738" y="2478088"/>
          <p14:tracePt t="245534" x="7134225" y="2478088"/>
          <p14:tracePt t="245541" x="7021513" y="2478088"/>
          <p14:tracePt t="245550" x="6846888" y="2527300"/>
          <p14:tracePt t="245554" x="6708775" y="2565400"/>
          <p14:tracePt t="245564" x="6584950" y="2616200"/>
          <p14:tracePt t="245576" x="6483350" y="2665413"/>
          <p14:tracePt t="245580" x="6408738" y="2703513"/>
          <p14:tracePt t="245591" x="6370638" y="2716213"/>
          <p14:tracePt t="245636" x="6370638" y="2728913"/>
          <p14:tracePt t="245690" x="6408738" y="2728913"/>
          <p14:tracePt t="245700" x="6496050" y="2728913"/>
          <p14:tracePt t="245712" x="6634163" y="2678113"/>
          <p14:tracePt t="245716" x="6734175" y="2652713"/>
          <p14:tracePt t="245726" x="6821488" y="2616200"/>
          <p14:tracePt t="245732" x="6884988" y="2578100"/>
          <p14:tracePt t="245742" x="6946900" y="2540000"/>
          <p14:tracePt t="245752" x="6972300" y="2527300"/>
          <p14:tracePt t="245756" x="6972300" y="2516188"/>
          <p14:tracePt t="245832" x="6959600" y="2516188"/>
          <p14:tracePt t="245838" x="6934200" y="2516188"/>
          <p14:tracePt t="245848" x="6910388" y="2516188"/>
          <p14:tracePt t="245858" x="6884988" y="2516188"/>
          <p14:tracePt t="245862" x="6884988" y="2527300"/>
          <p14:tracePt t="245873" x="6872288" y="2540000"/>
          <p14:tracePt t="245878" x="6859588" y="2540000"/>
          <p14:tracePt t="245932" x="6859588" y="2552700"/>
          <p14:tracePt t="245948" x="6872288" y="2552700"/>
          <p14:tracePt t="245958" x="6872288" y="2565400"/>
          <p14:tracePt t="245968" x="6934200" y="2578100"/>
          <p14:tracePt t="245974" x="6997700" y="2590800"/>
          <p14:tracePt t="245984" x="7059613" y="2590800"/>
          <p14:tracePt t="245988" x="7085013" y="2590800"/>
          <p14:tracePt t="245998" x="7097713" y="2603500"/>
          <p14:tracePt t="246008" x="7110413" y="2616200"/>
          <p14:tracePt t="246024" x="7134225" y="2616200"/>
          <p14:tracePt t="246028" x="7146925" y="2616200"/>
          <p14:tracePt t="246041" x="7159625" y="2616200"/>
          <p14:tracePt t="246104" x="7134225" y="2616200"/>
          <p14:tracePt t="246114" x="7097713" y="2616200"/>
          <p14:tracePt t="246130" x="7059613" y="2640013"/>
          <p14:tracePt t="246144" x="7046913" y="2665413"/>
          <p14:tracePt t="246236" x="7021513" y="2678113"/>
          <p14:tracePt t="246366" x="6997700" y="2703513"/>
          <p14:tracePt t="246386" x="6972300" y="2703513"/>
          <p14:tracePt t="247190" x="6972300" y="2716213"/>
          <p14:tracePt t="247194" x="6972300" y="2740025"/>
          <p14:tracePt t="247204" x="6959600" y="2740025"/>
          <p14:tracePt t="247210" x="6959600" y="2752725"/>
          <p14:tracePt t="247230" x="6959600" y="2765425"/>
          <p14:tracePt t="247674" x="6985000" y="2765425"/>
          <p14:tracePt t="247684" x="7034213" y="2765425"/>
          <p14:tracePt t="247689" x="7059613" y="2765425"/>
          <p14:tracePt t="247698" x="7085013" y="2765425"/>
          <p14:tracePt t="247704" x="7146925" y="2765425"/>
          <p14:tracePt t="247714" x="7185025" y="2765425"/>
          <p14:tracePt t="247724" x="7259638" y="2765425"/>
          <p14:tracePt t="247728" x="7372350" y="2752725"/>
          <p14:tracePt t="247739" x="7497763" y="2678113"/>
          <p14:tracePt t="247744" x="7585075" y="2578100"/>
          <p14:tracePt t="247755" x="7673975" y="2427288"/>
          <p14:tracePt t="247764" x="7748588" y="2227263"/>
          <p14:tracePt t="247768" x="7823200" y="1989138"/>
          <p14:tracePt t="247780" x="7861300" y="1827213"/>
          <p14:tracePt t="248002" x="7886700" y="1978025"/>
          <p14:tracePt t="248006" x="7886700" y="2014538"/>
          <p14:tracePt t="248138" x="7835900" y="2039938"/>
          <p14:tracePt t="248148" x="7810500" y="2089150"/>
          <p14:tracePt t="248154" x="7748588" y="2127250"/>
          <p14:tracePt t="248164" x="7723188" y="2178050"/>
          <p14:tracePt t="248168" x="7685088" y="2214563"/>
          <p14:tracePt t="248178" x="7648575" y="2265363"/>
          <p14:tracePt t="248184" x="7610475" y="2314575"/>
          <p14:tracePt t="248194" x="7585075" y="2365375"/>
          <p14:tracePt t="248204" x="7535863" y="2414588"/>
          <p14:tracePt t="248208" x="7497763" y="2452688"/>
          <p14:tracePt t="248218" x="7472363" y="2490788"/>
          <p14:tracePt t="248224" x="7448550" y="2540000"/>
          <p14:tracePt t="248234" x="7423150" y="2552700"/>
          <p14:tracePt t="248244" x="7385050" y="2590800"/>
          <p14:tracePt t="248250" x="7359650" y="2616200"/>
          <p14:tracePt t="248260" x="7335838" y="2652713"/>
          <p14:tracePt t="248264" x="7297738" y="2703513"/>
          <p14:tracePt t="248274" x="7285038" y="2716213"/>
          <p14:tracePt t="248284" x="7259638" y="2778125"/>
          <p14:tracePt t="248294" x="7223125" y="2803525"/>
          <p14:tracePt t="248298" x="7197725" y="2828925"/>
          <p14:tracePt t="248308" x="7172325" y="2865438"/>
          <p14:tracePt t="248314" x="7146925" y="2878138"/>
          <p14:tracePt t="248324" x="7123113" y="2903538"/>
          <p14:tracePt t="248328" x="7110413" y="2928938"/>
          <p14:tracePt t="248339" x="7097713" y="2928938"/>
          <p14:tracePt t="248350" x="7085013" y="2941638"/>
          <p14:tracePt t="248394" x="7072313" y="2952750"/>
          <p14:tracePt t="248738" x="7085013" y="2952750"/>
          <p14:tracePt t="248742" x="7146925" y="2952750"/>
          <p14:tracePt t="248752" x="7272338" y="2941638"/>
          <p14:tracePt t="248758" x="7385050" y="2916238"/>
          <p14:tracePt t="248768" x="7510463" y="2916238"/>
          <p14:tracePt t="248778" x="7648575" y="2903538"/>
          <p14:tracePt t="248782" x="7797800" y="2878138"/>
          <p14:tracePt t="248792" x="7935913" y="2828925"/>
          <p14:tracePt t="248798" x="8035925" y="2828925"/>
          <p14:tracePt t="248808" x="8135938" y="2816225"/>
          <p14:tracePt t="248818" x="8223250" y="2790825"/>
          <p14:tracePt t="248824" x="8335963" y="2778125"/>
          <p14:tracePt t="248834" x="8399463" y="2778125"/>
          <p14:tracePt t="248838" x="8435975" y="2778125"/>
          <p14:tracePt t="248848" x="8474075" y="2778125"/>
          <p14:tracePt t="248858" x="8486775" y="2765425"/>
          <p14:tracePt t="248940" x="8461375" y="2765425"/>
          <p14:tracePt t="248950" x="8399463" y="2765425"/>
          <p14:tracePt t="248954" x="8299450" y="2752725"/>
          <p14:tracePt t="248964" x="8161338" y="2728913"/>
          <p14:tracePt t="248974" x="8010525" y="2716213"/>
          <p14:tracePt t="248980" x="7748588" y="2678113"/>
          <p14:tracePt t="248990" x="7485063" y="2627313"/>
          <p14:tracePt t="248996" x="7272338" y="2616200"/>
          <p14:tracePt t="249006" x="7010400" y="2578100"/>
          <p14:tracePt t="249010" x="6772275" y="2578100"/>
          <p14:tracePt t="249021" x="6608763" y="2578100"/>
          <p14:tracePt t="249030" x="6459538" y="2578100"/>
          <p14:tracePt t="249037" x="6296025" y="2578100"/>
          <p14:tracePt t="249046" x="6196013" y="2578100"/>
          <p14:tracePt t="249050" x="6170613" y="2578100"/>
          <p14:tracePt t="249142" x="6208713" y="2578100"/>
          <p14:tracePt t="249148" x="6246813" y="2578100"/>
          <p14:tracePt t="249158" x="6359525" y="2578100"/>
          <p14:tracePt t="249168" x="6421438" y="2603500"/>
          <p14:tracePt t="249172" x="6472238" y="2603500"/>
          <p14:tracePt t="249182" x="6508750" y="2603500"/>
          <p14:tracePt t="249198" x="6521450" y="2603500"/>
          <p14:tracePt t="249208" x="6534150" y="2603500"/>
          <p14:tracePt t="249216" x="6546850" y="2603500"/>
          <p14:tracePt t="249222" x="6559550" y="2603500"/>
          <p14:tracePt t="249312" x="6534150" y="2627313"/>
          <p14:tracePt t="249322" x="6508750" y="2652713"/>
          <p14:tracePt t="249448" x="6521450" y="2652713"/>
          <p14:tracePt t="249458" x="6596063" y="2678113"/>
          <p14:tracePt t="249468" x="6646863" y="2678113"/>
          <p14:tracePt t="249474" x="6672263" y="2678113"/>
          <p14:tracePt t="249484" x="6721475" y="2678113"/>
          <p14:tracePt t="249488" x="6759575" y="2678113"/>
          <p14:tracePt t="249498" x="6808788" y="2678113"/>
          <p14:tracePt t="249510" x="6859588" y="2678113"/>
          <p14:tracePt t="249514" x="6910388" y="2678113"/>
          <p14:tracePt t="249524" x="6959600" y="2678113"/>
          <p14:tracePt t="249530" x="7010400" y="2678113"/>
          <p14:tracePt t="249540" x="7059613" y="2678113"/>
          <p14:tracePt t="249550" x="7097713" y="2678113"/>
          <p14:tracePt t="249554" x="7134225" y="2678113"/>
          <p14:tracePt t="249564" x="7146925" y="2678113"/>
          <p14:tracePt t="249580" x="7172325" y="2678113"/>
          <p14:tracePt t="249594" x="7197725" y="2678113"/>
          <p14:tracePt t="249604" x="7223125" y="2678113"/>
          <p14:tracePt t="249610" x="7259638" y="2678113"/>
          <p14:tracePt t="249621" x="7297738" y="2678113"/>
          <p14:tracePt t="249630" x="7359650" y="2665413"/>
          <p14:tracePt t="249637" x="7397750" y="2665413"/>
          <p14:tracePt t="249646" x="7423150" y="2665413"/>
          <p14:tracePt t="249650" x="7472363" y="2652713"/>
          <p14:tracePt t="249660" x="7510463" y="2652713"/>
          <p14:tracePt t="249670" x="7535863" y="2652713"/>
          <p14:tracePt t="249676" x="7561263" y="2652713"/>
          <p14:tracePt t="249687" x="7585075" y="2652713"/>
          <p14:tracePt t="249690" x="7597775" y="2652713"/>
          <p14:tracePt t="249710" x="7610475" y="2652713"/>
          <p14:tracePt t="249732" x="7623175" y="2652713"/>
          <p14:tracePt t="249762" x="7635875" y="2652713"/>
          <p14:tracePt t="249772" x="7661275" y="2678113"/>
          <p14:tracePt t="249786" x="7685088" y="2678113"/>
          <p14:tracePt t="249796" x="7710488" y="2678113"/>
          <p14:tracePt t="249812" x="7761288" y="2703513"/>
          <p14:tracePt t="249816" x="7797800" y="2703513"/>
          <p14:tracePt t="249828" x="7823200" y="2716213"/>
          <p14:tracePt t="249838" x="7848600" y="2716213"/>
          <p14:tracePt t="249842" x="7861300" y="2728913"/>
          <p14:tracePt t="249853" x="7886700" y="2728913"/>
          <p14:tracePt t="249858" x="7910513" y="2728913"/>
          <p14:tracePt t="249868" x="7935913" y="2728913"/>
          <p14:tracePt t="249878" x="7948613" y="2728913"/>
          <p14:tracePt t="249932" x="7961313" y="2728913"/>
          <p14:tracePt t="250064" x="7974013" y="2728913"/>
          <p14:tracePt t="250084" x="7986713" y="2728913"/>
          <p14:tracePt t="250100" x="7999413" y="2728913"/>
          <p14:tracePt t="250104" x="8010525" y="2728913"/>
          <p14:tracePt t="250114" x="8023225" y="2716213"/>
          <p14:tracePt t="250124" x="8035925" y="2703513"/>
          <p14:tracePt t="250130" x="8048625" y="2690813"/>
          <p14:tracePt t="250140" x="8061325" y="2678113"/>
          <p14:tracePt t="250144" x="8086725" y="2652713"/>
          <p14:tracePt t="250166" x="8099425" y="2640013"/>
          <p14:tracePt t="250170" x="8110538" y="2627313"/>
          <p14:tracePt t="250180" x="8135938" y="2616200"/>
          <p14:tracePt t="250196" x="8148638" y="2603500"/>
          <p14:tracePt t="250210" x="8161338" y="2603500"/>
          <p14:tracePt t="250250" x="8174038" y="2590800"/>
          <p14:tracePt t="250270" x="8186738" y="2590800"/>
          <p14:tracePt t="250287" x="8199438" y="2578100"/>
          <p14:tracePt t="250296" x="8212138" y="2565400"/>
          <p14:tracePt t="250302" x="8223250" y="2565400"/>
          <p14:tracePt t="250312" x="8223250" y="2552700"/>
          <p14:tracePt t="250322" x="8235950" y="2552700"/>
          <p14:tracePt t="250346" x="8248650" y="2552700"/>
          <p14:tracePt t="250362" x="8248650" y="2540000"/>
          <p14:tracePt t="250388" x="8261350" y="2540000"/>
          <p14:tracePt t="250408" x="8274050" y="2540000"/>
          <p14:tracePt t="250428" x="8286750" y="2540000"/>
          <p14:tracePt t="250442" x="8299450" y="2540000"/>
          <p14:tracePt t="250448" x="8312150" y="2540000"/>
          <p14:tracePt t="250458" x="8335963" y="2540000"/>
          <p14:tracePt t="250472" x="8348663" y="2552700"/>
          <p14:tracePt t="250482" x="8361363" y="2565400"/>
          <p14:tracePt t="250488" x="8361363" y="2578100"/>
          <p14:tracePt t="250498" x="8386763" y="2603500"/>
          <p14:tracePt t="250512" x="8386763" y="2627313"/>
          <p14:tracePt t="250522" x="8386763" y="2665413"/>
          <p14:tracePt t="250528" x="8386763" y="2678113"/>
          <p14:tracePt t="250538" x="8361363" y="2716213"/>
          <p14:tracePt t="250548" x="8335963" y="2740025"/>
          <p14:tracePt t="250554" x="8299450" y="2740025"/>
          <p14:tracePt t="250564" x="8274050" y="2740025"/>
          <p14:tracePt t="250568" x="8223250" y="2740025"/>
          <p14:tracePt t="250578" x="8186738" y="2740025"/>
          <p14:tracePt t="250588" x="8161338" y="2740025"/>
          <p14:tracePt t="250594" x="8135938" y="2740025"/>
          <p14:tracePt t="250604" x="8123238" y="2740025"/>
          <p14:tracePt t="250608" x="8110538" y="2740025"/>
          <p14:tracePt t="250618" x="8099425" y="2728913"/>
          <p14:tracePt t="250628" x="8086725" y="2716213"/>
          <p14:tracePt t="250680" x="8086725" y="2703513"/>
          <p14:tracePt t="250690" x="8086725" y="2690813"/>
          <p14:tracePt t="250700" x="8086725" y="2678113"/>
          <p14:tracePt t="250800" x="8048625" y="2728913"/>
          <p14:tracePt t="250806" x="8023225" y="2740025"/>
          <p14:tracePt t="250816" x="7986713" y="2752725"/>
          <p14:tracePt t="250826" x="7974013" y="2752725"/>
          <p14:tracePt t="250830" x="7948613" y="2752725"/>
          <p14:tracePt t="250840" x="7923213" y="2752725"/>
          <p14:tracePt t="250846" x="7897813" y="2752725"/>
          <p14:tracePt t="250856" x="7886700" y="2740025"/>
          <p14:tracePt t="250866" x="7874000" y="2740025"/>
          <p14:tracePt t="250870" x="7874000" y="2728913"/>
          <p14:tracePt t="250880" x="7861300" y="2728913"/>
          <p14:tracePt t="250886" x="7861300" y="2716213"/>
          <p14:tracePt t="250896" x="7861300" y="2703513"/>
          <p14:tracePt t="250906" x="7861300" y="2678113"/>
          <p14:tracePt t="250912" x="7861300" y="2665413"/>
          <p14:tracePt t="250922" x="7874000" y="2640013"/>
          <p14:tracePt t="250926" x="7923213" y="2627313"/>
          <p14:tracePt t="250936" x="7923213" y="2616200"/>
          <p14:tracePt t="250946" x="7935913" y="2616200"/>
          <p14:tracePt t="251012" x="7923213" y="2640013"/>
          <p14:tracePt t="251018" x="7897813" y="2665413"/>
          <p14:tracePt t="251032" x="7886700" y="2678113"/>
          <p14:tracePt t="251072" x="7874000" y="2678113"/>
          <p14:tracePt t="251098" x="7874000" y="2652713"/>
          <p14:tracePt t="251108" x="7874000" y="2627313"/>
          <p14:tracePt t="251112" x="7874000" y="2603500"/>
          <p14:tracePt t="251124" x="7874000" y="2578100"/>
          <p14:tracePt t="251128" x="7897813" y="2552700"/>
          <p14:tracePt t="251138" x="7910513" y="2503488"/>
          <p14:tracePt t="251148" x="7935913" y="2490788"/>
          <p14:tracePt t="251154" x="7935913" y="2478088"/>
          <p14:tracePt t="251164" x="7948613" y="2465388"/>
          <p14:tracePt t="251238" x="7974013" y="2516188"/>
          <p14:tracePt t="251250" x="7974013" y="2552700"/>
          <p14:tracePt t="251254" x="7986713" y="2578100"/>
          <p14:tracePt t="251264" x="7999413" y="2616200"/>
          <p14:tracePt t="251270" x="7999413" y="2627313"/>
          <p14:tracePt t="251280" x="8010525" y="2627313"/>
          <p14:tracePt t="251290" x="8010525" y="2640013"/>
          <p14:tracePt t="251314" x="8023225" y="2640013"/>
          <p14:tracePt t="251330" x="8035925" y="2640013"/>
          <p14:tracePt t="251340" x="8048625" y="2640013"/>
          <p14:tracePt t="251344" x="8086725" y="2603500"/>
          <p14:tracePt t="251354" x="8086725" y="2578100"/>
          <p14:tracePt t="251366" x="8110538" y="2552700"/>
          <p14:tracePt t="251370" x="8135938" y="2516188"/>
          <p14:tracePt t="251380" x="8161338" y="2490788"/>
          <p14:tracePt t="251386" x="8174038" y="2465388"/>
          <p14:tracePt t="251396" x="8186738" y="2439988"/>
          <p14:tracePt t="251406" x="8199438" y="2414588"/>
          <p14:tracePt t="251410" x="8212138" y="2365375"/>
          <p14:tracePt t="251420" x="8223250" y="2339975"/>
          <p14:tracePt t="251426" x="8223250" y="2314575"/>
          <p14:tracePt t="251436" x="8235950" y="2290763"/>
          <p14:tracePt t="251446" x="8248650" y="2278063"/>
          <p14:tracePt t="251452" x="8248650" y="2252663"/>
          <p14:tracePt t="251466" x="8248650" y="2239963"/>
          <p14:tracePt t="251512" x="8235950" y="2239963"/>
          <p14:tracePt t="251516" x="8212138" y="2239963"/>
          <p14:tracePt t="251526" x="8161338" y="2290763"/>
          <p14:tracePt t="251536" x="8123238" y="2378075"/>
          <p14:tracePt t="251542" x="8099425" y="2490788"/>
          <p14:tracePt t="251553" x="8086725" y="2616200"/>
          <p14:tracePt t="251558" x="8061325" y="2716213"/>
          <p14:tracePt t="251569" x="8061325" y="2803525"/>
          <p14:tracePt t="251578" x="8048625" y="2865438"/>
          <p14:tracePt t="251582" x="8048625" y="2903538"/>
          <p14:tracePt t="251592" x="8048625" y="2916238"/>
          <p14:tracePt t="251619" x="8048625" y="2928938"/>
          <p14:tracePt t="251628" x="8061325" y="2928938"/>
          <p14:tracePt t="251632" x="8099425" y="2890838"/>
          <p14:tracePt t="251642" x="8099425" y="2878138"/>
          <p14:tracePt t="251648" x="8135938" y="2803525"/>
          <p14:tracePt t="251658" x="8174038" y="2752725"/>
          <p14:tracePt t="251669" x="8174038" y="2716213"/>
          <p14:tracePt t="251672" x="8174038" y="2652713"/>
          <p14:tracePt t="251688" x="8174038" y="2627313"/>
          <p14:tracePt t="251735" x="8148638" y="2627313"/>
          <p14:tracePt t="251744" x="8099425" y="2627313"/>
          <p14:tracePt t="251754" x="8074025" y="2627313"/>
          <p14:tracePt t="251760" x="8035925" y="2640013"/>
          <p14:tracePt t="251770" x="8023225" y="2652713"/>
          <p14:tracePt t="251776" x="7961313" y="2690813"/>
          <p14:tracePt t="251784" x="7923213" y="2703513"/>
          <p14:tracePt t="251794" x="7886700" y="2703513"/>
          <p14:tracePt t="251801" x="7823200" y="2703513"/>
          <p14:tracePt t="251810" x="7748588" y="2703513"/>
          <p14:tracePt t="251816" x="7685088" y="2703513"/>
          <p14:tracePt t="251826" x="7623175" y="2703513"/>
          <p14:tracePt t="251836" x="7548563" y="2703513"/>
          <p14:tracePt t="251840" x="7497763" y="2703513"/>
          <p14:tracePt t="251851" x="7448550" y="2690813"/>
          <p14:tracePt t="251856" x="7423150" y="2690813"/>
          <p14:tracePt t="251866" x="7385050" y="2665413"/>
          <p14:tracePt t="251880" x="7372350" y="2665413"/>
          <p14:tracePt t="251916" x="7372350" y="2652713"/>
          <p14:tracePt t="251946" x="7359650" y="2640013"/>
          <p14:tracePt t="251962" x="7348538" y="2627313"/>
          <p14:tracePt t="251972" x="7335838" y="2616200"/>
          <p14:tracePt t="251980" x="7297738" y="2590800"/>
          <p14:tracePt t="251986" x="7285038" y="2578100"/>
          <p14:tracePt t="251996" x="7272338" y="2565400"/>
          <p14:tracePt t="252000" x="7272338" y="2552700"/>
          <p14:tracePt t="252010" x="7259638" y="2552700"/>
          <p14:tracePt t="252020" x="7246938" y="2527300"/>
          <p14:tracePt t="252026" x="7235825" y="2527300"/>
          <p14:tracePt t="252036" x="7223125" y="2503488"/>
          <p14:tracePt t="252040" x="7210425" y="2490788"/>
          <p14:tracePt t="252062" x="7210425" y="2478088"/>
          <p14:tracePt t="252066" x="7185025" y="2465388"/>
          <p14:tracePt t="252092" x="7172325" y="2452688"/>
          <p14:tracePt t="252218" x="7185025" y="2439988"/>
          <p14:tracePt t="252222" x="7259638" y="2403475"/>
          <p14:tracePt t="252235" x="7372350" y="2365375"/>
          <p14:tracePt t="252244" x="7548563" y="2339975"/>
          <p14:tracePt t="252248" x="7697788" y="2327275"/>
          <p14:tracePt t="252258" x="7835900" y="2290763"/>
          <p14:tracePt t="252264" x="7986713" y="2278063"/>
          <p14:tracePt t="252274" x="8099425" y="2252663"/>
          <p14:tracePt t="252284" x="8186738" y="2239963"/>
          <p14:tracePt t="252288" x="8248650" y="2239963"/>
          <p14:tracePt t="252298" x="8286750" y="2239963"/>
          <p14:tracePt t="252348" x="8286750" y="2227263"/>
          <p14:tracePt t="252360" x="8223250" y="2227263"/>
          <p14:tracePt t="252370" x="8048625" y="2227263"/>
          <p14:tracePt t="252374" x="7923213" y="2227263"/>
          <p14:tracePt t="252385" x="7773988" y="2227263"/>
          <p14:tracePt t="252390" x="7635875" y="2227263"/>
          <p14:tracePt t="252400" x="7472363" y="2227263"/>
          <p14:tracePt t="252410" x="7359650" y="2227263"/>
          <p14:tracePt t="252414" x="7285038" y="2227263"/>
          <p14:tracePt t="252424" x="7223125" y="2227263"/>
          <p14:tracePt t="252430" x="7146925" y="2227263"/>
          <p14:tracePt t="252440" x="7110413" y="2214563"/>
          <p14:tracePt t="252451" x="7072313" y="2214563"/>
          <p14:tracePt t="252470" x="7046913" y="2214563"/>
          <p14:tracePt t="252546" x="7059613" y="2214563"/>
          <p14:tracePt t="252556" x="7134225" y="2214563"/>
          <p14:tracePt t="252560" x="7235825" y="2214563"/>
          <p14:tracePt t="252570" x="7359650" y="2214563"/>
          <p14:tracePt t="252576" x="7485063" y="2214563"/>
          <p14:tracePt t="252586" x="7548563" y="2214563"/>
          <p14:tracePt t="252596" x="7623175" y="2214563"/>
          <p14:tracePt t="252602" x="7635875" y="2201863"/>
          <p14:tracePt t="252612" x="7648575" y="2201863"/>
          <p14:tracePt t="252666" x="7597775" y="2201863"/>
          <p14:tracePt t="252672" x="7510463" y="2201863"/>
          <p14:tracePt t="252682" x="7410450" y="2201863"/>
          <p14:tracePt t="252686" x="7348538" y="2201863"/>
          <p14:tracePt t="252696" x="7310438" y="2201863"/>
          <p14:tracePt t="252706" x="7285038" y="2201863"/>
          <p14:tracePt t="252712" x="7259638" y="2201863"/>
          <p14:tracePt t="252798" x="7259638" y="2214563"/>
          <p14:tracePt t="252802" x="7297738" y="2214563"/>
          <p14:tracePt t="252812" x="7410450" y="2214563"/>
          <p14:tracePt t="252818" x="7535863" y="2214563"/>
          <p14:tracePt t="252828" x="7597775" y="2214563"/>
          <p14:tracePt t="252838" x="7648575" y="2214563"/>
          <p14:tracePt t="252842" x="7697788" y="2214563"/>
          <p14:tracePt t="252854" x="7735888" y="2214563"/>
          <p14:tracePt t="252858" x="7748588" y="2214563"/>
          <p14:tracePt t="252868" x="7761288" y="2201863"/>
          <p14:tracePt t="254442" x="7735888" y="2201863"/>
          <p14:tracePt t="254452" x="7710488" y="2201863"/>
          <p14:tracePt t="254462" x="7661275" y="2214563"/>
          <p14:tracePt t="254468" x="7635875" y="2239963"/>
          <p14:tracePt t="254478" x="7597775" y="2265363"/>
          <p14:tracePt t="254483" x="7548563" y="2303463"/>
          <p14:tracePt t="254492" x="7497763" y="2339975"/>
          <p14:tracePt t="254502" x="7459663" y="2378075"/>
          <p14:tracePt t="254508" x="7397750" y="2414588"/>
          <p14:tracePt t="254518" x="7372350" y="2427288"/>
          <p14:tracePt t="254522" x="7323138" y="2452688"/>
          <p14:tracePt t="254533" x="7310438" y="2465388"/>
          <p14:tracePt t="254638" x="7323138" y="2465388"/>
          <p14:tracePt t="254649" x="7348538" y="2465388"/>
          <p14:tracePt t="254664" x="7359650" y="2465388"/>
          <p14:tracePt t="254680" x="7372350" y="2465388"/>
          <p14:tracePt t="254690" x="7385050" y="2452688"/>
          <p14:tracePt t="254704" x="7397750" y="2452688"/>
          <p14:tracePt t="254794" x="7372350" y="2452688"/>
          <p14:tracePt t="254800" x="7348538" y="2452688"/>
          <p14:tracePt t="254810" x="7310438" y="2452688"/>
          <p14:tracePt t="254826" x="7310438" y="2465388"/>
          <p14:tracePt t="254946" x="7323138" y="2465388"/>
          <p14:tracePt t="254956" x="7348538" y="2465388"/>
          <p14:tracePt t="254962" x="7359650" y="2452688"/>
          <p14:tracePt t="254972" x="7385050" y="2452688"/>
          <p14:tracePt t="254982" x="7410450" y="2452688"/>
          <p14:tracePt t="254986" x="7448550" y="2427288"/>
          <p14:tracePt t="255914" x="7459663" y="2427288"/>
          <p14:tracePt t="255924" x="7472363" y="2465388"/>
          <p14:tracePt t="255934" x="7510463" y="2578100"/>
          <p14:tracePt t="255940" x="7510463" y="2616200"/>
          <p14:tracePt t="255950" x="7523163" y="2690813"/>
          <p14:tracePt t="255954" x="7523163" y="2728913"/>
          <p14:tracePt t="255965" x="7523163" y="2790825"/>
          <p14:tracePt t="255976" x="7548563" y="2828925"/>
          <p14:tracePt t="255981" x="7548563" y="2865438"/>
          <p14:tracePt t="255990" x="7548563" y="2903538"/>
          <p14:tracePt t="255997" x="7548563" y="2916238"/>
          <p14:tracePt t="256006" x="7548563" y="2928938"/>
          <p14:tracePt t="256036" x="7548563" y="2941638"/>
          <p14:tracePt t="256060" x="7548563" y="2965450"/>
          <p14:tracePt t="256066" x="7548563" y="2978150"/>
          <p14:tracePt t="256076" x="7548563" y="3016250"/>
          <p14:tracePt t="256086" x="7548563" y="3041650"/>
          <p14:tracePt t="256092" x="7548563" y="3078163"/>
          <p14:tracePt t="256102" x="7535863" y="3116263"/>
          <p14:tracePt t="256106" x="7523163" y="3154363"/>
          <p14:tracePt t="256116" x="7497763" y="3178175"/>
          <p14:tracePt t="256126" x="7497763" y="3216275"/>
          <p14:tracePt t="256132" x="7485063" y="3241675"/>
          <p14:tracePt t="256142" x="7472363" y="3254375"/>
          <p14:tracePt t="256147" x="7459663" y="3278188"/>
          <p14:tracePt t="256176" x="7459663" y="3290888"/>
          <p14:tracePt t="256202" x="7459663" y="3303588"/>
          <p14:tracePt t="256222" x="7459663" y="3316288"/>
          <p14:tracePt t="256418" x="7448550" y="3316288"/>
          <p14:tracePt t="256434" x="7423150" y="3316288"/>
          <p14:tracePt t="256450" x="7385050" y="3316288"/>
          <p14:tracePt t="256460" x="7372350" y="3316288"/>
          <p14:tracePt t="256464" x="7335838" y="3290888"/>
          <p14:tracePt t="256474" x="7272338" y="3278188"/>
          <p14:tracePt t="256490" x="7223125" y="3254375"/>
          <p14:tracePt t="256500" x="7185025" y="3254375"/>
          <p14:tracePt t="256504" x="7159625" y="3254375"/>
          <p14:tracePt t="256514" x="7123113" y="3228975"/>
          <p14:tracePt t="256560" x="7110413" y="3228975"/>
          <p14:tracePt t="256570" x="7085013" y="3228975"/>
          <p14:tracePt t="256576" x="7059613" y="3216275"/>
          <p14:tracePt t="256586" x="7034213" y="3203575"/>
          <p14:tracePt t="256620" x="7021513" y="3203575"/>
          <p14:tracePt t="256631" x="7010400" y="3203575"/>
          <p14:tracePt t="256646" x="6997700" y="3203575"/>
          <p14:tracePt t="256682" x="6985000" y="3203575"/>
          <p14:tracePt t="256692" x="6959600" y="3203575"/>
          <p14:tracePt t="256716" x="6946900" y="3203575"/>
          <p14:tracePt t="256722" x="6934200" y="3203575"/>
          <p14:tracePt t="256798" x="6921500" y="3203575"/>
          <p14:tracePt t="257358" x="6946900" y="3203575"/>
          <p14:tracePt t="257368" x="6972300" y="3203575"/>
          <p14:tracePt t="257372" x="7021513" y="3203575"/>
          <p14:tracePt t="257382" x="7059613" y="3203575"/>
          <p14:tracePt t="257388" x="7123113" y="3203575"/>
          <p14:tracePt t="257398" x="7172325" y="3203575"/>
          <p14:tracePt t="257408" x="7246938" y="3203575"/>
          <p14:tracePt t="257413" x="7285038" y="3203575"/>
          <p14:tracePt t="257422" x="7348538" y="3203575"/>
          <p14:tracePt t="257429" x="7372350" y="3203575"/>
          <p14:tracePt t="257438" x="7423150" y="3203575"/>
          <p14:tracePt t="257448" x="7448550" y="3203575"/>
          <p14:tracePt t="257452" x="7485063" y="3190875"/>
          <p14:tracePt t="257464" x="7510463" y="3190875"/>
          <p14:tracePt t="257468" x="7523163" y="3190875"/>
          <p14:tracePt t="257479" x="7535863" y="3190875"/>
          <p14:tracePt t="257488" x="7548563" y="3190875"/>
          <p14:tracePt t="257600" x="7561263" y="3190875"/>
          <p14:tracePt t="257610" x="7561263" y="3178175"/>
          <p14:tracePt t="257614" x="7561263" y="3165475"/>
          <p14:tracePt t="257624" x="7561263" y="3154363"/>
          <p14:tracePt t="257634" x="7585075" y="3141663"/>
          <p14:tracePt t="257640" x="7597775" y="3128963"/>
          <p14:tracePt t="257650" x="7610475" y="3116263"/>
          <p14:tracePt t="257654" x="7623175" y="3090863"/>
          <p14:tracePt t="257664" x="7661275" y="3065463"/>
          <p14:tracePt t="257675" x="7685088" y="3065463"/>
          <p14:tracePt t="257680" x="7710488" y="3041650"/>
          <p14:tracePt t="257690" x="7735888" y="3016250"/>
          <p14:tracePt t="257697" x="7773988" y="3016250"/>
          <p14:tracePt t="257706" x="7797800" y="2978150"/>
          <p14:tracePt t="257716" x="7810500" y="2978150"/>
          <p14:tracePt t="257720" x="7823200" y="2965450"/>
          <p14:tracePt t="257730" x="7823200" y="2952750"/>
          <p14:tracePt t="257866" x="7797800" y="2965450"/>
          <p14:tracePt t="257872" x="7773988" y="2978150"/>
          <p14:tracePt t="257882" x="7697788" y="3028950"/>
          <p14:tracePt t="257892" x="7610475" y="3065463"/>
          <p14:tracePt t="257897" x="7497763" y="3103563"/>
          <p14:tracePt t="257906" x="7335838" y="3178175"/>
          <p14:tracePt t="257913" x="7159625" y="3267075"/>
          <p14:tracePt t="257922" x="6985000" y="3303588"/>
          <p14:tracePt t="257932" x="6797675" y="3354388"/>
          <p14:tracePt t="257936" x="6621463" y="3390900"/>
          <p14:tracePt t="257948" x="6534150" y="3416300"/>
          <p14:tracePt t="257952" x="6434138" y="3467100"/>
          <p14:tracePt t="257964" x="6370638" y="3479800"/>
          <p14:tracePt t="257972" x="6346825" y="3503613"/>
          <p14:tracePt t="258038" x="6346825" y="3516313"/>
          <p14:tracePt t="258048" x="6346825" y="3529013"/>
          <p14:tracePt t="258058" x="6346825" y="3541713"/>
          <p14:tracePt t="258079" x="6346825" y="3567113"/>
          <p14:tracePt t="258104" x="6346825" y="3579813"/>
          <p14:tracePt t="258114" x="6370638" y="3590925"/>
          <p14:tracePt t="258120" x="6408738" y="3590925"/>
          <p14:tracePt t="258130" x="6434138" y="3590925"/>
          <p14:tracePt t="258136" x="6496050" y="3567113"/>
          <p14:tracePt t="258146" x="6596063" y="3529013"/>
          <p14:tracePt t="258156" x="6684963" y="3479800"/>
          <p14:tracePt t="258160" x="6734175" y="3403600"/>
          <p14:tracePt t="258170" x="6797675" y="3341688"/>
          <p14:tracePt t="258186" x="6834188" y="3303588"/>
          <p14:tracePt t="258196" x="6859588" y="3267075"/>
          <p14:tracePt t="258210" x="6884988" y="3254375"/>
          <p14:tracePt t="258266" x="6846888" y="3254375"/>
          <p14:tracePt t="258270" x="6797675" y="3278188"/>
          <p14:tracePt t="258282" x="6734175" y="3316288"/>
          <p14:tracePt t="258292" x="6684963" y="3328988"/>
          <p14:tracePt t="258296" x="6672263" y="3354388"/>
          <p14:tracePt t="258306" x="6634163" y="3378200"/>
          <p14:tracePt t="258312" x="6621463" y="3403600"/>
          <p14:tracePt t="258322" x="6608763" y="3403600"/>
          <p14:tracePt t="258332" x="6608763" y="3416300"/>
          <p14:tracePt t="258634" x="6634163" y="3416300"/>
          <p14:tracePt t="258654" x="6646863" y="3403600"/>
          <p14:tracePt t="258660" x="6659563" y="3403600"/>
          <p14:tracePt t="258670" x="6672263" y="3390900"/>
          <p14:tracePt t="258674" x="6708775" y="3367088"/>
          <p14:tracePt t="258684" x="6721475" y="3354388"/>
          <p14:tracePt t="258694" x="6759575" y="3328988"/>
          <p14:tracePt t="258700" x="6759575" y="3316288"/>
          <p14:tracePt t="258712" x="6797675" y="3290888"/>
          <p14:tracePt t="258714" x="6834188" y="3267075"/>
          <p14:tracePt t="258726" x="6859588" y="3228975"/>
          <p14:tracePt t="258740" x="6872288" y="3216275"/>
          <p14:tracePt t="258742" x="6910388" y="3203575"/>
          <p14:tracePt t="258750" x="6934200" y="3190875"/>
          <p14:tracePt t="259148" x="6921500" y="3203575"/>
          <p14:tracePt t="259152" x="6884988" y="3228975"/>
          <p14:tracePt t="259162" x="6859588" y="3241675"/>
          <p14:tracePt t="259168" x="6846888" y="3267075"/>
          <p14:tracePt t="259178" x="6834188" y="3267075"/>
          <p14:tracePt t="259188" x="6834188" y="3290888"/>
          <p14:tracePt t="259204" x="6797675" y="3303588"/>
          <p14:tracePt t="259284" x="6784975" y="3316288"/>
          <p14:tracePt t="259288" x="6772275" y="3316288"/>
          <p14:tracePt t="259298" x="6759575" y="3328988"/>
          <p14:tracePt t="259314" x="6746875" y="3341688"/>
          <p14:tracePt t="261226" x="6759575" y="3341688"/>
          <p14:tracePt t="261230" x="6784975" y="3341688"/>
          <p14:tracePt t="261240" x="6808788" y="3341688"/>
          <p14:tracePt t="261250" x="6834188" y="3341688"/>
          <p14:tracePt t="261256" x="6846888" y="3341688"/>
          <p14:tracePt t="261266" x="6859588" y="3341688"/>
          <p14:tracePt t="261578" x="6872288" y="3328988"/>
          <p14:tracePt t="261594" x="6897688" y="3303588"/>
          <p14:tracePt t="261604" x="6910388" y="3290888"/>
          <p14:tracePt t="261614" x="6934200" y="3290888"/>
          <p14:tracePt t="261720" x="6934200" y="3278188"/>
          <p14:tracePt t="261856" x="6946900" y="3267075"/>
          <p14:tracePt t="261866" x="6959600" y="3254375"/>
          <p14:tracePt t="261872" x="6985000" y="3241675"/>
          <p14:tracePt t="261882" x="7010400" y="3228975"/>
          <p14:tracePt t="261892" x="7034213" y="3203575"/>
          <p14:tracePt t="261906" x="7059613" y="3190875"/>
          <p14:tracePt t="261912" x="7059613" y="3178175"/>
          <p14:tracePt t="262264" x="6985000" y="3254375"/>
          <p14:tracePt t="262274" x="6872288" y="3316288"/>
          <p14:tracePt t="262280" x="6684963" y="3429000"/>
          <p14:tracePt t="262290" x="6596063" y="3490913"/>
          <p14:tracePt t="262294" x="6459538" y="3541713"/>
          <p14:tracePt t="262304" x="6146800" y="3703638"/>
          <p14:tracePt t="262314" x="5921375" y="3854450"/>
          <p14:tracePt t="262320" x="5632450" y="3992563"/>
          <p14:tracePt t="262330" x="5307013" y="4105275"/>
          <p14:tracePt t="262336" x="5045075" y="4254500"/>
          <p14:tracePt t="262346" x="4843463" y="4379913"/>
          <p14:tracePt t="262356" x="4681538" y="4467225"/>
          <p14:tracePt t="262360" x="4581525" y="4505325"/>
          <p14:tracePt t="262370" x="4494213" y="4543425"/>
          <p14:tracePt t="262376" x="4418013" y="4579938"/>
          <p14:tracePt t="262386" x="4356100" y="4618038"/>
          <p14:tracePt t="262396" x="4318000" y="4643438"/>
          <p14:tracePt t="262400" x="4243388" y="4679950"/>
          <p14:tracePt t="262412" x="4192588" y="4705350"/>
          <p14:tracePt t="262482" x="4181475" y="4705350"/>
          <p14:tracePt t="262532" x="4168775" y="4705350"/>
          <p14:tracePt t="262536" x="4105275" y="4705350"/>
          <p14:tracePt t="262546" x="3992563" y="4705350"/>
          <p14:tracePt t="262558" x="3867150" y="4705350"/>
          <p14:tracePt t="262562" x="3717925" y="4705350"/>
          <p14:tracePt t="262572" x="3592513" y="4705350"/>
          <p14:tracePt t="262578" x="3467100" y="4705350"/>
          <p14:tracePt t="262588" x="3354388" y="4705350"/>
          <p14:tracePt t="262598" x="3241675" y="4705350"/>
          <p14:tracePt t="262604" x="3141663" y="4705350"/>
          <p14:tracePt t="262614" x="3054350" y="4705350"/>
          <p14:tracePt t="262618" x="2979738" y="4705350"/>
          <p14:tracePt t="262628" x="2954338" y="4705350"/>
          <p14:tracePt t="262638" x="2941638" y="4705350"/>
          <p14:tracePt t="262644" x="2928938" y="4705350"/>
          <p14:tracePt t="262730" x="2916238" y="4705350"/>
          <p14:tracePt t="262734" x="2879725" y="4705350"/>
          <p14:tracePt t="262744" x="2778125" y="4667250"/>
          <p14:tracePt t="262754" x="2690813" y="4643438"/>
          <p14:tracePt t="262760" x="2578100" y="4605338"/>
          <p14:tracePt t="262770" x="2490788" y="4592638"/>
          <p14:tracePt t="262775" x="2403475" y="4567238"/>
          <p14:tracePt t="262786" x="2352675" y="4554538"/>
          <p14:tracePt t="262796" x="2328863" y="4543425"/>
          <p14:tracePt t="262800" x="2316163" y="4530725"/>
          <p14:tracePt t="262860" x="2316163" y="4518025"/>
          <p14:tracePt t="262866" x="2316163" y="4492625"/>
          <p14:tracePt t="262876" x="2416175" y="4430713"/>
          <p14:tracePt t="262886" x="2641600" y="4330700"/>
          <p14:tracePt t="262890" x="2979738" y="4230688"/>
          <p14:tracePt t="262900" x="3341688" y="4154488"/>
          <p14:tracePt t="262907" x="3717925" y="4054475"/>
          <p14:tracePt t="262916" x="4068763" y="3905250"/>
          <p14:tracePt t="262926" x="4256088" y="3829050"/>
          <p14:tracePt t="262932" x="4368800" y="3754438"/>
          <p14:tracePt t="262942" x="4381500" y="3741738"/>
          <p14:tracePt t="262946" x="4394200" y="3729038"/>
          <p14:tracePt t="262982" x="4368800" y="3729038"/>
          <p14:tracePt t="262986" x="4268788" y="3729038"/>
          <p14:tracePt t="262996" x="4043363" y="3729038"/>
          <p14:tracePt t="263008" x="3630613" y="3729038"/>
          <p14:tracePt t="263012" x="3354388" y="3729038"/>
          <p14:tracePt t="263022" x="3054350" y="3792538"/>
          <p14:tracePt t="263028" x="2879725" y="3816350"/>
          <p14:tracePt t="263038" x="2778125" y="3829050"/>
          <p14:tracePt t="263098" x="2890838" y="3816350"/>
          <p14:tracePt t="263102" x="3241675" y="3716338"/>
          <p14:tracePt t="263114" x="3743325" y="3579813"/>
          <p14:tracePt t="263124" x="4418013" y="3429000"/>
          <p14:tracePt t="263128" x="4732338" y="3328988"/>
          <p14:tracePt t="263138" x="5032375" y="3254375"/>
          <p14:tracePt t="263148" x="5219700" y="3178175"/>
          <p14:tracePt t="263152" x="5307013" y="3141663"/>
          <p14:tracePt t="263162" x="5332413" y="3128963"/>
          <p14:tracePt t="263168" x="5332413" y="3116263"/>
          <p14:tracePt t="263228" x="5345113" y="3116263"/>
          <p14:tracePt t="263238" x="5357813" y="3116263"/>
          <p14:tracePt t="263242" x="5407025" y="3116263"/>
          <p14:tracePt t="263254" x="5470525" y="3116263"/>
          <p14:tracePt t="263264" x="5557838" y="3116263"/>
          <p14:tracePt t="263268" x="5657850" y="3116263"/>
          <p14:tracePt t="263278" x="5795963" y="3116263"/>
          <p14:tracePt t="263284" x="5945188" y="3116263"/>
          <p14:tracePt t="263294" x="6108700" y="3116263"/>
          <p14:tracePt t="263304" x="6259513" y="3116263"/>
          <p14:tracePt t="263308" x="6421438" y="3116263"/>
          <p14:tracePt t="263318" x="6559550" y="3116263"/>
          <p14:tracePt t="263325" x="6621463" y="3116263"/>
          <p14:tracePt t="263334" x="6634163" y="3116263"/>
          <p14:tracePt t="263344" x="6646863" y="3116263"/>
          <p14:tracePt t="263404" x="6659563" y="3116263"/>
          <p14:tracePt t="263414" x="6672263" y="3116263"/>
          <p14:tracePt t="263424" x="6696075" y="3128963"/>
          <p14:tracePt t="263430" x="6746875" y="3141663"/>
          <p14:tracePt t="263441" x="6772275" y="3154363"/>
          <p14:tracePt t="263444" x="6784975" y="3165475"/>
          <p14:tracePt t="263454" x="6797675" y="3165475"/>
          <p14:tracePt t="263466" x="6821488" y="3178175"/>
          <p14:tracePt t="263470" x="6846888" y="3190875"/>
          <p14:tracePt t="263486" x="6859588" y="3190875"/>
          <p14:tracePt t="263496" x="6872288" y="3203575"/>
          <p14:tracePt t="263778" x="6846888" y="3203575"/>
          <p14:tracePt t="263788" x="6834188" y="3216275"/>
          <p14:tracePt t="263894" x="6859588" y="3165475"/>
          <p14:tracePt t="263898" x="6884988" y="3154363"/>
          <p14:tracePt t="263908" x="6921500" y="3154363"/>
          <p14:tracePt t="263920" x="6934200" y="3128963"/>
          <p14:tracePt t="263924" x="6972300" y="3103563"/>
          <p14:tracePt t="263934" x="6972300" y="3090863"/>
          <p14:tracePt t="263957" x="6985000" y="3090863"/>
          <p14:tracePt t="263960" x="6985000" y="3078163"/>
          <p14:tracePt t="264120" x="6997700" y="3078163"/>
          <p14:tracePt t="264126" x="7021513" y="3065463"/>
          <p14:tracePt t="264136" x="7059613" y="3041650"/>
          <p14:tracePt t="264152" x="7085013" y="3028950"/>
          <p14:tracePt t="264162" x="7197725" y="2978150"/>
          <p14:tracePt t="264166" x="7297738" y="2941638"/>
          <p14:tracePt t="264176" x="7397750" y="2878138"/>
          <p14:tracePt t="264182" x="7410450" y="2865438"/>
          <p14:tracePt t="264192" x="7435850" y="2840038"/>
          <p14:tracePt t="264206" x="7448550" y="2828925"/>
          <p14:tracePt t="264278" x="7448550" y="2803525"/>
          <p14:tracePt t="264304" x="7448550" y="2790825"/>
          <p14:tracePt t="264314" x="7448550" y="2752725"/>
          <p14:tracePt t="264318" x="7448550" y="2716213"/>
          <p14:tracePt t="264328" x="7448550" y="2703513"/>
          <p14:tracePt t="264334" x="7435850" y="2690813"/>
          <p14:tracePt t="264344" x="7423150" y="2690813"/>
          <p14:tracePt t="264354" x="7410450" y="2690813"/>
          <p14:tracePt t="264360" x="7372350" y="2690813"/>
          <p14:tracePt t="264370" x="7323138" y="2690813"/>
          <p14:tracePt t="264374" x="7285038" y="2690813"/>
          <p14:tracePt t="264384" x="7210425" y="2690813"/>
          <p14:tracePt t="264394" x="7123113" y="2728913"/>
          <p14:tracePt t="264400" x="7034213" y="2803525"/>
          <p14:tracePt t="264410" x="6959600" y="2878138"/>
          <p14:tracePt t="264414" x="6910388" y="2941638"/>
          <p14:tracePt t="264424" x="6859588" y="3003550"/>
          <p14:tracePt t="264434" x="6834188" y="3041650"/>
          <p14:tracePt t="264440" x="6808788" y="3078163"/>
          <p14:tracePt t="264490" x="6808788" y="3090863"/>
          <p14:tracePt t="264500" x="6821488" y="3090863"/>
          <p14:tracePt t="264516" x="6897688" y="3054350"/>
          <p14:tracePt t="264526" x="7021513" y="2928938"/>
          <p14:tracePt t="264530" x="7123113" y="2765425"/>
          <p14:tracePt t="264540" x="7210425" y="2627313"/>
          <p14:tracePt t="264546" x="7246938" y="2503488"/>
          <p14:tracePt t="264557" x="7285038" y="2378075"/>
          <p14:tracePt t="264566" x="7310438" y="2314575"/>
          <p14:tracePt t="264570" x="7310438" y="2290763"/>
          <p14:tracePt t="264590" x="7310438" y="2265363"/>
          <p14:tracePt t="264594" x="7297738" y="2252663"/>
          <p14:tracePt t="264604" x="7259638" y="2239963"/>
          <p14:tracePt t="264610" x="7197725" y="2214563"/>
          <p14:tracePt t="264620" x="7134225" y="2190750"/>
          <p14:tracePt t="264630" x="7034213" y="2190750"/>
          <p14:tracePt t="264636" x="6946900" y="2190750"/>
          <p14:tracePt t="264646" x="6821488" y="2190750"/>
          <p14:tracePt t="264650" x="6708775" y="2190750"/>
          <p14:tracePt t="264660" x="6584950" y="2239963"/>
          <p14:tracePt t="264670" x="6483350" y="2278063"/>
          <p14:tracePt t="264676" x="6359525" y="2314575"/>
          <p14:tracePt t="264686" x="6259513" y="2378075"/>
          <p14:tracePt t="264690" x="6134100" y="2452688"/>
          <p14:tracePt t="264700" x="6021388" y="2503488"/>
          <p14:tracePt t="264710" x="5932488" y="2540000"/>
          <p14:tracePt t="264716" x="5895975" y="2578100"/>
          <p14:tracePt t="264726" x="5870575" y="2578100"/>
          <p14:tracePt t="264730" x="5857875" y="2590800"/>
          <p14:tracePt t="264796" x="5857875" y="2603500"/>
          <p14:tracePt t="264807" x="5932488" y="2603500"/>
          <p14:tracePt t="264812" x="6096000" y="2616200"/>
          <p14:tracePt t="264823" x="6296025" y="2616200"/>
          <p14:tracePt t="264826" x="6608763" y="2616200"/>
          <p14:tracePt t="264836" x="6884988" y="2616200"/>
          <p14:tracePt t="264846" x="7110413" y="2590800"/>
          <p14:tracePt t="264852" x="7285038" y="2516188"/>
          <p14:tracePt t="264862" x="7385050" y="2478088"/>
          <p14:tracePt t="264868" x="7459663" y="2439988"/>
          <p14:tracePt t="264878" x="7497763" y="2403475"/>
          <p14:tracePt t="264889" x="7510463" y="2403475"/>
          <p14:tracePt t="264948" x="7435850" y="2403475"/>
          <p14:tracePt t="264952" x="7272338" y="2439988"/>
          <p14:tracePt t="264962" x="7010400" y="2490788"/>
          <p14:tracePt t="264974" x="6621463" y="2616200"/>
          <p14:tracePt t="264978" x="6045200" y="2790825"/>
          <p14:tracePt t="264988" x="5419725" y="2903538"/>
          <p14:tracePt t="264994" x="4768850" y="3078163"/>
          <p14:tracePt t="265006" x="4156075" y="3278188"/>
          <p14:tracePt t="265014" x="3579813" y="3441700"/>
          <p14:tracePt t="265018" x="3041650" y="3579813"/>
          <p14:tracePt t="265028" x="2667000" y="3692525"/>
          <p14:tracePt t="265034" x="2290763" y="3816350"/>
          <p14:tracePt t="265044" x="2052638" y="3879850"/>
          <p14:tracePt t="265054" x="1914525" y="3905250"/>
          <p14:tracePt t="265060" x="1814513" y="3954463"/>
          <p14:tracePt t="265070" x="1790700" y="3954463"/>
          <p14:tracePt t="265084" x="1778000" y="3967163"/>
          <p14:tracePt t="265174" x="1865313" y="3992563"/>
          <p14:tracePt t="265184" x="2014538" y="4067175"/>
          <p14:tracePt t="265194" x="2239963" y="4105275"/>
          <p14:tracePt t="265200" x="2565400" y="4167188"/>
          <p14:tracePt t="265210" x="2954338" y="4205288"/>
          <p14:tracePt t="265216" x="3429000" y="4205288"/>
          <p14:tracePt t="265226" x="4105275" y="4205288"/>
          <p14:tracePt t="265236" x="4732338" y="4129088"/>
          <p14:tracePt t="265240" x="5294313" y="4054475"/>
          <p14:tracePt t="265250" x="5857875" y="3941763"/>
          <p14:tracePt t="265256" x="6334125" y="3803650"/>
          <p14:tracePt t="265266" x="6508750" y="3741738"/>
          <p14:tracePt t="265276" x="6734175" y="3641725"/>
          <p14:tracePt t="265282" x="6959600" y="3541713"/>
          <p14:tracePt t="265292" x="7085013" y="3467100"/>
          <p14:tracePt t="265296" x="7123113" y="3416300"/>
          <p14:tracePt t="265306" x="7134225" y="3416300"/>
          <p14:tracePt t="265406" x="7134225" y="3403600"/>
          <p14:tracePt t="265422" x="7146925" y="3390900"/>
          <p14:tracePt t="265442" x="7146925" y="3367088"/>
          <p14:tracePt t="265458" x="7159625" y="3328988"/>
          <p14:tracePt t="265462" x="7172325" y="3290888"/>
          <p14:tracePt t="265472" x="7185025" y="3254375"/>
          <p14:tracePt t="265482" x="7210425" y="3203575"/>
          <p14:tracePt t="265488" x="7223125" y="3165475"/>
          <p14:tracePt t="265498" x="7246938" y="3090863"/>
          <p14:tracePt t="265502" x="7272338" y="3054350"/>
          <p14:tracePt t="265514" x="7323138" y="2978150"/>
          <p14:tracePt t="265524" x="7348538" y="2941638"/>
          <p14:tracePt t="265528" x="7359650" y="2916238"/>
          <p14:tracePt t="265539" x="7359650" y="2903538"/>
          <p14:tracePt t="265644" x="7359650" y="2890838"/>
          <p14:tracePt t="265654" x="7348538" y="2890838"/>
          <p14:tracePt t="265658" x="7323138" y="2890838"/>
          <p14:tracePt t="265670" x="7259638" y="2903538"/>
          <p14:tracePt t="265674" x="7223125" y="2916238"/>
          <p14:tracePt t="265684" x="7185025" y="2928938"/>
          <p14:tracePt t="265694" x="7172325" y="2941638"/>
          <p14:tracePt t="265700" x="7134225" y="2952750"/>
          <p14:tracePt t="265710" x="7110413" y="2990850"/>
          <p14:tracePt t="265714" x="7097713" y="3003550"/>
          <p14:tracePt t="265724" x="7059613" y="3028950"/>
          <p14:tracePt t="265740" x="7034213" y="3078163"/>
          <p14:tracePt t="265750" x="7010400" y="3116263"/>
          <p14:tracePt t="265756" x="6997700" y="3154363"/>
          <p14:tracePt t="265766" x="6997700" y="3203575"/>
          <p14:tracePt t="265776" x="6985000" y="3254375"/>
          <p14:tracePt t="265780" x="6985000" y="3303588"/>
          <p14:tracePt t="265816" x="6985000" y="3316288"/>
          <p14:tracePt t="265882" x="6997700" y="3303588"/>
          <p14:tracePt t="265892" x="7046913" y="3303588"/>
          <p14:tracePt t="265896" x="7097713" y="3254375"/>
          <p14:tracePt t="265906" x="7159625" y="3190875"/>
          <p14:tracePt t="265916" x="7210425" y="3116263"/>
          <p14:tracePt t="265922" x="7310438" y="3003550"/>
          <p14:tracePt t="265932" x="7397750" y="2903538"/>
          <p14:tracePt t="265936" x="7485063" y="2803525"/>
          <p14:tracePt t="265946" x="7561263" y="2703513"/>
          <p14:tracePt t="265957" x="7635875" y="2627313"/>
          <p14:tracePt t="265962" x="7685088" y="2540000"/>
          <p14:tracePt t="265972" x="7723188" y="2465388"/>
          <p14:tracePt t="265978" x="7748588" y="2427288"/>
          <p14:tracePt t="265988" x="7748588" y="2403475"/>
          <p14:tracePt t="265998" x="7748588" y="2390775"/>
          <p14:tracePt t="266032" x="7748588" y="2365375"/>
          <p14:tracePt t="266038" x="7748588" y="2352675"/>
          <p14:tracePt t="266048" x="7735888" y="2339975"/>
          <p14:tracePt t="266088" x="7723188" y="2327275"/>
          <p14:tracePt t="266098" x="7697788" y="2327275"/>
          <p14:tracePt t="266108" x="7635875" y="2327275"/>
          <p14:tracePt t="266114" x="7572375" y="2327275"/>
          <p14:tracePt t="266124" x="7485063" y="2339975"/>
          <p14:tracePt t="266128" x="7397750" y="2427288"/>
          <p14:tracePt t="266138" x="7272338" y="2516188"/>
          <p14:tracePt t="266148" x="7146925" y="2627313"/>
          <p14:tracePt t="266154" x="7034213" y="2740025"/>
          <p14:tracePt t="266164" x="6897688" y="2852738"/>
          <p14:tracePt t="266168" x="6784975" y="2965450"/>
          <p14:tracePt t="266178" x="6684963" y="3065463"/>
          <p14:tracePt t="266189" x="6634163" y="3154363"/>
          <p14:tracePt t="266194" x="6572250" y="3254375"/>
          <p14:tracePt t="266204" x="6534150" y="3316288"/>
          <p14:tracePt t="266208" x="6496050" y="3390900"/>
          <p14:tracePt t="266218" x="6496050" y="3403600"/>
          <p14:tracePt t="266228" x="6496050" y="3416300"/>
          <p14:tracePt t="266274" x="6496050" y="3429000"/>
          <p14:tracePt t="266336" x="6496050" y="3441700"/>
          <p14:tracePt t="266340" x="6496050" y="3454400"/>
          <p14:tracePt t="266406" x="6508750" y="3454400"/>
          <p14:tracePt t="266410" x="6521450" y="3454400"/>
          <p14:tracePt t="266426" x="6546850" y="3454400"/>
          <p14:tracePt t="266436" x="6572250" y="3454400"/>
          <p14:tracePt t="266446" x="6621463" y="3454400"/>
          <p14:tracePt t="266452" x="6634163" y="3454400"/>
          <p14:tracePt t="266462" x="6659563" y="3454400"/>
          <p14:tracePt t="266466" x="6672263" y="3454400"/>
          <p14:tracePt t="266476" x="6696075" y="3429000"/>
          <p14:tracePt t="266536" x="6708775" y="3429000"/>
          <p14:tracePt t="266542" x="6721475" y="3429000"/>
          <p14:tracePt t="266552" x="6734175" y="3429000"/>
          <p14:tracePt t="266568" x="6746875" y="3429000"/>
          <p14:tracePt t="266582" x="6759575" y="3429000"/>
          <p14:tracePt t="266598" x="6772275" y="3429000"/>
          <p14:tracePt t="266638" x="6772275" y="3441700"/>
          <p14:tracePt t="266658" x="6772275" y="3454400"/>
          <p14:tracePt t="266688" x="6746875" y="3503613"/>
          <p14:tracePt t="266694" x="6684963" y="3554413"/>
          <p14:tracePt t="266704" x="6659563" y="3603625"/>
          <p14:tracePt t="266708" x="6621463" y="3641725"/>
          <p14:tracePt t="266718" x="6596063" y="3667125"/>
          <p14:tracePt t="266728" x="6584950" y="3679825"/>
          <p14:tracePt t="266734" x="6584950" y="3692525"/>
          <p14:tracePt t="266870" x="6634163" y="3692525"/>
          <p14:tracePt t="266880" x="6721475" y="3692525"/>
          <p14:tracePt t="266890" x="6821488" y="3692525"/>
          <p14:tracePt t="266894" x="6946900" y="3667125"/>
          <p14:tracePt t="266904" x="7059613" y="3616325"/>
          <p14:tracePt t="266910" x="7146925" y="3579813"/>
          <p14:tracePt t="266921" x="7259638" y="3529013"/>
          <p14:tracePt t="266930" x="7310438" y="3503613"/>
          <p14:tracePt t="266937" x="7372350" y="3467100"/>
          <p14:tracePt t="266955" x="7410450" y="3429000"/>
          <p14:tracePt t="266960" x="7410450" y="3416300"/>
          <p14:tracePt t="267106" x="7385050" y="3416300"/>
          <p14:tracePt t="267112" x="7359650" y="3416300"/>
          <p14:tracePt t="267122" x="7348538" y="3416300"/>
          <p14:tracePt t="267126" x="7323138" y="3416300"/>
          <p14:tracePt t="267137" x="7285038" y="3429000"/>
          <p14:tracePt t="267146" x="7246938" y="3429000"/>
          <p14:tracePt t="267153" x="7223125" y="3441700"/>
          <p14:tracePt t="267162" x="7197725" y="3441700"/>
          <p14:tracePt t="267168" x="7172325" y="3454400"/>
          <p14:tracePt t="267178" x="7159625" y="3454400"/>
          <p14:tracePt t="271328" x="7123113" y="3454400"/>
          <p14:tracePt t="271334" x="6997700" y="3454400"/>
          <p14:tracePt t="271344" x="6859588" y="3429000"/>
          <p14:tracePt t="271354" x="6696075" y="3390900"/>
          <p14:tracePt t="271358" x="6572250" y="3354388"/>
          <p14:tracePt t="271368" x="6459538" y="3303588"/>
          <p14:tracePt t="271374" x="6334125" y="3267075"/>
          <p14:tracePt t="271384" x="6234113" y="3228975"/>
          <p14:tracePt t="271394" x="6183313" y="3228975"/>
          <p14:tracePt t="271398" x="6108700" y="3216275"/>
          <p14:tracePt t="271408" x="6096000" y="3216275"/>
          <p14:tracePt t="271676" x="6108700" y="3216275"/>
          <p14:tracePt t="271696" x="6121400" y="3216275"/>
          <p14:tracePt t="273125" x="6121400" y="3254375"/>
          <p14:tracePt t="273134" x="6096000" y="3328988"/>
          <p14:tracePt t="273144" x="6045200" y="3403600"/>
          <p14:tracePt t="273148" x="6008688" y="3467100"/>
          <p14:tracePt t="273158" x="5995988" y="3490913"/>
          <p14:tracePt t="273174" x="5983288" y="3503613"/>
          <p14:tracePt t="273184" x="5970588" y="3516313"/>
          <p14:tracePt t="273190" x="5945188" y="3541713"/>
          <p14:tracePt t="273200" x="5908675" y="3579813"/>
          <p14:tracePt t="273204" x="5883275" y="3603625"/>
          <p14:tracePt t="273215" x="5821363" y="3667125"/>
          <p14:tracePt t="273224" x="5732463" y="3716338"/>
          <p14:tracePt t="273231" x="5632450" y="3779838"/>
          <p14:tracePt t="273240" x="5532438" y="3829050"/>
          <p14:tracePt t="273244" x="5394325" y="3892550"/>
          <p14:tracePt t="273254" x="5219700" y="3941763"/>
          <p14:tracePt t="273265" x="4894263" y="4005263"/>
          <p14:tracePt t="273270" x="4581525" y="4029075"/>
          <p14:tracePt t="273281" x="4230688" y="4029075"/>
          <p14:tracePt t="273286" x="3956050" y="4029075"/>
          <p14:tracePt t="273297" x="3756025" y="4029075"/>
          <p14:tracePt t="273306" x="3592513" y="4029075"/>
          <p14:tracePt t="273310" x="3467100" y="4029075"/>
          <p14:tracePt t="273320" x="3341688" y="4005263"/>
          <p14:tracePt t="273326" x="3241675" y="3967163"/>
          <p14:tracePt t="273336" x="3154363" y="3929063"/>
          <p14:tracePt t="273347" x="3128963" y="3929063"/>
          <p14:tracePt t="273366" x="3116263" y="3916363"/>
          <p14:tracePt t="273376" x="3103563" y="3905250"/>
          <p14:tracePt t="273386" x="3041650" y="3854450"/>
          <p14:tracePt t="273392" x="2967038" y="3779838"/>
          <p14:tracePt t="273402" x="2828925" y="3679825"/>
          <p14:tracePt t="273406" x="2741613" y="3616325"/>
          <p14:tracePt t="273416" x="2641600" y="3567113"/>
          <p14:tracePt t="273426" x="2503488" y="3479800"/>
          <p14:tracePt t="273432" x="2403475" y="3441700"/>
          <p14:tracePt t="273442" x="2328863" y="3416300"/>
          <p14:tracePt t="273446" x="2190750" y="3367088"/>
          <p14:tracePt t="273456" x="2039938" y="3328988"/>
          <p14:tracePt t="273466" x="1914525" y="3290888"/>
          <p14:tracePt t="273472" x="1778000" y="3278188"/>
          <p14:tracePt t="273482" x="1665288" y="3254375"/>
          <p14:tracePt t="273486" x="1552575" y="3216275"/>
          <p14:tracePt t="273496" x="1501775" y="3203575"/>
          <p14:tracePt t="273508" x="1476375" y="3190875"/>
          <p14:tracePt t="273558" x="1465263" y="3178175"/>
          <p14:tracePt t="273572" x="1439863" y="3178175"/>
          <p14:tracePt t="273582" x="1376363" y="3178175"/>
          <p14:tracePt t="273588" x="1327150" y="3178175"/>
          <p14:tracePt t="273598" x="1301750" y="3178175"/>
          <p14:tracePt t="273602" x="1252538" y="3178175"/>
          <p14:tracePt t="273612" x="1239838" y="3178175"/>
          <p14:tracePt t="273628" x="1227138" y="3154363"/>
          <p14:tracePt t="273688" x="1214438" y="3154363"/>
          <p14:tracePt t="273704" x="1189038" y="3165475"/>
          <p14:tracePt t="273708" x="1189038" y="3178175"/>
          <p14:tracePt t="273718" x="1163638" y="3203575"/>
          <p14:tracePt t="273730" x="1139825" y="3216275"/>
          <p14:tracePt t="273734" x="1114425" y="3241675"/>
          <p14:tracePt t="273744" x="1063625" y="3290888"/>
          <p14:tracePt t="273750" x="1038225" y="3316288"/>
          <p14:tracePt t="273760" x="989013" y="3367088"/>
          <p14:tracePt t="273770" x="950913" y="3416300"/>
          <p14:tracePt t="273774" x="901700" y="3467100"/>
          <p14:tracePt t="273784" x="850900" y="3516313"/>
          <p14:tracePt t="273790" x="825500" y="3541713"/>
          <p14:tracePt t="273800" x="814388" y="3567113"/>
          <p14:tracePt t="273815" x="814388" y="3579813"/>
          <p14:tracePt t="273876" x="814388" y="3590925"/>
          <p14:tracePt t="273906" x="838200" y="3603625"/>
          <p14:tracePt t="273926" x="889000" y="3603625"/>
          <p14:tracePt t="273931" x="925513" y="3603625"/>
          <p14:tracePt t="273940" x="950913" y="3603625"/>
          <p14:tracePt t="273946" x="989013" y="3603625"/>
          <p14:tracePt t="273965" x="1014413" y="3603625"/>
          <p14:tracePt t="273966" x="1038225" y="3603625"/>
          <p14:tracePt t="273972" x="1063625" y="3603625"/>
          <p14:tracePt t="273982" x="1101725" y="3579813"/>
          <p14:tracePt t="273986" x="1139825" y="3554413"/>
          <p14:tracePt t="273997" x="1176338" y="3503613"/>
          <p14:tracePt t="274006" x="1201738" y="3490913"/>
          <p14:tracePt t="274012" x="1214438" y="3479800"/>
          <p14:tracePt t="274022" x="1214438" y="3467100"/>
          <p14:tracePt t="274052" x="1214438" y="3454400"/>
          <p14:tracePt t="274082" x="1214438" y="3441700"/>
          <p14:tracePt t="274098" x="1201738" y="3416300"/>
          <p14:tracePt t="274108" x="1201738" y="3403600"/>
          <p14:tracePt t="274112" x="1189038" y="3403600"/>
          <p14:tracePt t="274238" x="1176338" y="3403600"/>
          <p14:tracePt t="274324" x="1189038" y="3403600"/>
          <p14:tracePt t="274340" x="1201738" y="3403600"/>
          <p14:tracePt t="274354" x="1214438" y="3403600"/>
          <p14:tracePt t="274364" x="1227138" y="3403600"/>
          <p14:tracePt t="274370" x="1239838" y="3378200"/>
          <p14:tracePt t="274381" x="1252538" y="3367088"/>
          <p14:tracePt t="274390" x="1276350" y="3303588"/>
          <p14:tracePt t="274394" x="1301750" y="3278188"/>
          <p14:tracePt t="274406" x="1301750" y="3254375"/>
          <p14:tracePt t="274410" x="1327150" y="3203575"/>
          <p14:tracePt t="274420" x="1327150" y="3190875"/>
          <p14:tracePt t="274450" x="1327150" y="3165475"/>
          <p14:tracePt t="274516" x="1314450" y="3165475"/>
          <p14:tracePt t="274526" x="1289050" y="3165475"/>
          <p14:tracePt t="274532" x="1276350" y="3165475"/>
          <p14:tracePt t="274542" x="1239838" y="3165475"/>
          <p14:tracePt t="274547" x="1214438" y="3190875"/>
          <p14:tracePt t="274556" x="1201738" y="3203575"/>
          <p14:tracePt t="274566" x="1150938" y="3254375"/>
          <p14:tracePt t="274572" x="1139825" y="3267075"/>
          <p14:tracePt t="274582" x="1127125" y="3278188"/>
          <p14:tracePt t="274597" x="1114425" y="3303588"/>
          <p14:tracePt t="274613" x="1114425" y="3316288"/>
          <p14:tracePt t="274632" x="1114425" y="3328988"/>
          <p14:tracePt t="274668" x="1114425" y="3341688"/>
          <p14:tracePt t="274682" x="1127125" y="3341688"/>
          <p14:tracePt t="274692" x="1139825" y="3341688"/>
          <p14:tracePt t="274708" x="1150938" y="3341688"/>
          <p14:tracePt t="274722" x="1163638" y="3341688"/>
          <p14:tracePt t="274732" x="1163638" y="3328988"/>
          <p14:tracePt t="274798" x="1163638" y="3316288"/>
          <p14:tracePt t="274818" x="1150938" y="3316288"/>
          <p14:tracePt t="274834" x="1127125" y="3316288"/>
          <p14:tracePt t="274844" x="1089025" y="3328988"/>
          <p14:tracePt t="274848" x="1050925" y="3367088"/>
          <p14:tracePt t="274858" x="1027113" y="3416300"/>
          <p14:tracePt t="274864" x="1014413" y="3454400"/>
          <p14:tracePt t="274874" x="1001713" y="3503613"/>
          <p14:tracePt t="274884" x="1001713" y="3529013"/>
          <p14:tracePt t="274890" x="1001713" y="3554413"/>
          <p14:tracePt t="274900" x="1001713" y="3590925"/>
          <p14:tracePt t="274904" x="1001713" y="3616325"/>
          <p14:tracePt t="274914" x="1001713" y="3667125"/>
          <p14:tracePt t="274930" x="1001713" y="3692525"/>
          <p14:tracePt t="274940" x="1014413" y="3703638"/>
          <p14:tracePt t="274948" x="1027113" y="3703638"/>
          <p14:tracePt t="274954" x="1050925" y="3703638"/>
          <p14:tracePt t="274964" x="1089025" y="3703638"/>
          <p14:tracePt t="274970" x="1114425" y="3703638"/>
          <p14:tracePt t="274980" x="1150938" y="3703638"/>
          <p14:tracePt t="274984" x="1176338" y="3692525"/>
          <p14:tracePt t="274994" x="1189038" y="3654425"/>
          <p14:tracePt t="275006" x="1227138" y="3616325"/>
          <p14:tracePt t="275010" x="1252538" y="3590925"/>
          <p14:tracePt t="275020" x="1252538" y="3567113"/>
          <p14:tracePt t="275026" x="1252538" y="3541713"/>
          <p14:tracePt t="275036" x="1252538" y="3516313"/>
          <p14:tracePt t="275047" x="1252538" y="3490913"/>
          <p14:tracePt t="275050" x="1252538" y="3467100"/>
          <p14:tracePt t="275060" x="1252538" y="3441700"/>
          <p14:tracePt t="275066" x="1239838" y="3416300"/>
          <p14:tracePt t="275076" x="1227138" y="3390900"/>
          <p14:tracePt t="275090" x="1214438" y="3378200"/>
          <p14:tracePt t="275120" x="1201738" y="3367088"/>
          <p14:tracePt t="275136" x="1189038" y="3367088"/>
          <p14:tracePt t="275147" x="1176338" y="3390900"/>
          <p14:tracePt t="275156" x="1163638" y="3416300"/>
          <p14:tracePt t="275162" x="1163638" y="3441700"/>
          <p14:tracePt t="275172" x="1163638" y="3467100"/>
          <p14:tracePt t="275176" x="1163638" y="3490913"/>
          <p14:tracePt t="275186" x="1163638" y="3503613"/>
          <p14:tracePt t="275202" x="1163638" y="3516313"/>
          <p14:tracePt t="275236" x="1163638" y="3529013"/>
          <p14:tracePt t="275246" x="1176338" y="3529013"/>
          <p14:tracePt t="275262" x="1214438" y="3503613"/>
          <p14:tracePt t="275272" x="1214438" y="3467100"/>
          <p14:tracePt t="275279" x="1252538" y="3403600"/>
          <p14:tracePt t="275288" x="1289050" y="3341688"/>
          <p14:tracePt t="275292" x="1289050" y="3316288"/>
          <p14:tracePt t="275302" x="1289050" y="3290888"/>
          <p14:tracePt t="275312" x="1289050" y="3267075"/>
          <p14:tracePt t="275329" x="1289050" y="3254375"/>
          <p14:tracePt t="275358" x="1289050" y="3241675"/>
          <p14:tracePt t="275368" x="1276350" y="3241675"/>
          <p14:tracePt t="275388" x="1252538" y="3241675"/>
          <p14:tracePt t="275394" x="1214438" y="3316288"/>
          <p14:tracePt t="275404" x="1201738" y="3378200"/>
          <p14:tracePt t="275408" x="1176338" y="3441700"/>
          <p14:tracePt t="275418" x="1176338" y="3479800"/>
          <p14:tracePt t="275429" x="1176338" y="3490913"/>
          <p14:tracePt t="275434" x="1176338" y="3503613"/>
          <p14:tracePt t="275484" x="1176338" y="3516313"/>
          <p14:tracePt t="275490" x="1189038" y="3516313"/>
          <p14:tracePt t="275500" x="1214438" y="3490913"/>
          <p14:tracePt t="275504" x="1214438" y="3467100"/>
          <p14:tracePt t="275514" x="1227138" y="3441700"/>
          <p14:tracePt t="275524" x="1227138" y="3416300"/>
          <p14:tracePt t="275530" x="1227138" y="3403600"/>
          <p14:tracePt t="275545" x="1227138" y="3390900"/>
          <p14:tracePt t="275580" x="1227138" y="3378200"/>
          <p14:tracePt t="275596" x="1214438" y="3378200"/>
          <p14:tracePt t="275610" x="1201738" y="3378200"/>
          <p14:tracePt t="275620" x="1176338" y="3378200"/>
          <p14:tracePt t="275636" x="1150938" y="3403600"/>
          <p14:tracePt t="275646" x="1150938" y="3416300"/>
          <p14:tracePt t="275650" x="1139825" y="3429000"/>
          <p14:tracePt t="275663" x="1139825" y="3454400"/>
          <p14:tracePt t="275666" x="1139825" y="3467100"/>
          <p14:tracePt t="275676" x="1139825" y="3490913"/>
          <p14:tracePt t="275686" x="1139825" y="3503613"/>
          <p14:tracePt t="275692" x="1139825" y="3516313"/>
          <p14:tracePt t="275702" x="1150938" y="3554413"/>
          <p14:tracePt t="275706" x="1163638" y="3554413"/>
          <p14:tracePt t="275716" x="1176338" y="3579813"/>
          <p14:tracePt t="275726" x="1201738" y="3579813"/>
          <p14:tracePt t="275742" x="1227138" y="3579813"/>
          <p14:tracePt t="275746" x="1252538" y="3579813"/>
          <p14:tracePt t="275756" x="1276350" y="3579813"/>
          <p14:tracePt t="275766" x="1289050" y="3579813"/>
          <p14:tracePt t="275782" x="1314450" y="3579813"/>
          <p14:tracePt t="275786" x="1314450" y="3567113"/>
          <p14:tracePt t="275806" x="1314450" y="3541713"/>
          <p14:tracePt t="275813" x="1314450" y="3516313"/>
          <p14:tracePt t="275822" x="1314450" y="3490913"/>
          <p14:tracePt t="275829" x="1314450" y="3467100"/>
          <p14:tracePt t="275838" x="1314450" y="3429000"/>
          <p14:tracePt t="275848" x="1301750" y="3390900"/>
          <p14:tracePt t="275852" x="1276350" y="3378200"/>
          <p14:tracePt t="275863" x="1276350" y="3354388"/>
          <p14:tracePt t="275879" x="1263650" y="3341688"/>
          <p14:tracePt t="275888" x="1263650" y="3328988"/>
          <p14:tracePt t="275902" x="1252538" y="3328988"/>
          <p14:tracePt t="275938" x="1227138" y="3328988"/>
          <p14:tracePt t="275958" x="1214438" y="3328988"/>
          <p14:tracePt t="275964" x="1201738" y="3328988"/>
          <p14:tracePt t="275974" x="1189038" y="3367088"/>
          <p14:tracePt t="275978" x="1176338" y="3403600"/>
          <p14:tracePt t="275988" x="1163638" y="3441700"/>
          <p14:tracePt t="275998" x="1139825" y="3490913"/>
          <p14:tracePt t="276004" x="1139825" y="3529013"/>
          <p14:tracePt t="276014" x="1127125" y="3554413"/>
          <p14:tracePt t="276018" x="1127125" y="3579813"/>
          <p14:tracePt t="276030" x="1127125" y="3629025"/>
          <p14:tracePt t="276040" x="1127125" y="3654425"/>
          <p14:tracePt t="276046" x="1127125" y="3667125"/>
          <p14:tracePt t="276054" x="1127125" y="3679825"/>
          <p14:tracePt t="276134" x="1150938" y="3679825"/>
          <p14:tracePt t="276160" x="1150938" y="3654425"/>
          <p14:tracePt t="276170" x="1176338" y="3629025"/>
          <p14:tracePt t="276176" x="1176338" y="3603625"/>
          <p14:tracePt t="276186" x="1189038" y="3567113"/>
          <p14:tracePt t="276196" x="1201738" y="3529013"/>
          <p14:tracePt t="276200" x="1201738" y="3516313"/>
          <p14:tracePt t="276276" x="1214438" y="3503613"/>
          <p14:tracePt t="276292" x="1227138" y="3503613"/>
          <p14:tracePt t="276296" x="1314450" y="3503613"/>
          <p14:tracePt t="276306" x="1452563" y="3516313"/>
          <p14:tracePt t="276316" x="1627188" y="3541713"/>
          <p14:tracePt t="276322" x="1914525" y="3590925"/>
          <p14:tracePt t="276332" x="2252663" y="3590925"/>
          <p14:tracePt t="276336" x="2767013" y="3590925"/>
          <p14:tracePt t="276346" x="3405188" y="3590925"/>
          <p14:tracePt t="276356" x="4056063" y="3590925"/>
          <p14:tracePt t="276362" x="4781550" y="3516313"/>
          <p14:tracePt t="276372" x="5432425" y="3467100"/>
          <p14:tracePt t="276379" x="5995988" y="3390900"/>
          <p14:tracePt t="276388" x="6472238" y="3367088"/>
          <p14:tracePt t="276398" x="6797675" y="3316288"/>
          <p14:tracePt t="276402" x="7021513" y="3278188"/>
          <p14:tracePt t="276412" x="7172325" y="3254375"/>
          <p14:tracePt t="276418" x="7285038" y="3216275"/>
          <p14:tracePt t="276429" x="7310438" y="3203575"/>
          <p14:tracePt t="276438" x="7323138" y="3203575"/>
          <p14:tracePt t="276498" x="7335838" y="3190875"/>
          <p14:tracePt t="276508" x="7372350" y="3190875"/>
          <p14:tracePt t="276514" x="7448550" y="3190875"/>
          <p14:tracePt t="276524" x="7510463" y="3190875"/>
          <p14:tracePt t="276529" x="7585075" y="3190875"/>
          <p14:tracePt t="276538" x="7610475" y="3190875"/>
          <p14:tracePt t="276548" x="7623175" y="3190875"/>
          <p14:tracePt t="276564" x="7635875" y="3178175"/>
          <p14:tracePt t="276640" x="7648575" y="3165475"/>
          <p14:tracePt t="276650" x="7648575" y="3154363"/>
          <p14:tracePt t="276654" x="7661275" y="3141663"/>
          <p14:tracePt t="276670" x="7673975" y="3128963"/>
          <p14:tracePt t="276695" x="7673975" y="3116263"/>
          <p14:tracePt t="276704" x="7673975" y="3103563"/>
          <p14:tracePt t="276710" x="7673975" y="3078163"/>
          <p14:tracePt t="276720" x="7673975" y="3054350"/>
          <p14:tracePt t="276730" x="7673975" y="3041650"/>
          <p14:tracePt t="276736" x="7673975" y="3028950"/>
          <p14:tracePt t="276756" x="7673975" y="3016250"/>
          <p14:tracePt t="276780" x="7648575" y="3003550"/>
          <p14:tracePt t="276790" x="7635875" y="2990850"/>
          <p14:tracePt t="276796" x="7623175" y="2978150"/>
          <p14:tracePt t="276811" x="7623175" y="2965450"/>
          <p14:tracePt t="276822" x="7610475" y="2965450"/>
          <p14:tracePt t="276832" x="7597775" y="2952750"/>
          <p14:tracePt t="276846" x="7585075" y="2952750"/>
          <p14:tracePt t="276862" x="7561263" y="2941638"/>
          <p14:tracePt t="276876" x="7535863" y="2928938"/>
          <p14:tracePt t="276888" x="7497763" y="2928938"/>
          <p14:tracePt t="276892" x="7485063" y="2928938"/>
          <p14:tracePt t="276902" x="7459663" y="2916238"/>
          <p14:tracePt t="276908" x="7448550" y="2916238"/>
          <p14:tracePt t="276918" x="7435850" y="2903538"/>
          <p14:tracePt t="276932" x="7410450" y="2903538"/>
          <p14:tracePt t="276942" x="7410450" y="2890838"/>
          <p14:tracePt t="276962" x="7335838" y="2878138"/>
          <p14:tracePt t="276968" x="7297738" y="2865438"/>
          <p14:tracePt t="276974" x="7223125" y="2840038"/>
          <p14:tracePt t="276984" x="7172325" y="2828925"/>
          <p14:tracePt t="276988" x="7146925" y="2828925"/>
          <p14:tracePt t="276998" x="7110413" y="2816225"/>
          <p14:tracePt t="277008" x="7097713" y="2816225"/>
          <p14:tracePt t="277014" x="7085013" y="2816225"/>
          <p14:tracePt t="277038" x="7072313" y="2816225"/>
          <p14:tracePt t="277048" x="7059613" y="2816225"/>
          <p14:tracePt t="277054" x="7034213" y="2816225"/>
          <p14:tracePt t="277064" x="7010400" y="2816225"/>
          <p14:tracePt t="277068" x="6985000" y="2816225"/>
          <p14:tracePt t="277078" x="6959600" y="2816225"/>
          <p14:tracePt t="277090" x="6934200" y="2816225"/>
          <p14:tracePt t="277104" x="6897688" y="2828925"/>
          <p14:tracePt t="277110" x="6859588" y="2840038"/>
          <p14:tracePt t="277120" x="6834188" y="2852738"/>
          <p14:tracePt t="277130" x="6797675" y="2865438"/>
          <p14:tracePt t="277134" x="6772275" y="2865438"/>
          <p14:tracePt t="277145" x="6734175" y="2890838"/>
          <p14:tracePt t="277160" x="6721475" y="2916238"/>
          <p14:tracePt t="277230" x="6708775" y="2916238"/>
          <p14:tracePt t="277240" x="6684963" y="2928938"/>
          <p14:tracePt t="277246" x="6634163" y="2978150"/>
          <p14:tracePt t="277256" x="6621463" y="3016250"/>
          <p14:tracePt t="277261" x="6596063" y="3041650"/>
          <p14:tracePt t="277272" x="6572250" y="3054350"/>
          <p14:tracePt t="277282" x="6534150" y="3103563"/>
          <p14:tracePt t="277286" x="6521450" y="3116263"/>
          <p14:tracePt t="277296" x="6508750" y="3141663"/>
          <p14:tracePt t="277302" x="6496050" y="3154363"/>
          <p14:tracePt t="277312" x="6483350" y="3178175"/>
          <p14:tracePt t="277322" x="6483350" y="3190875"/>
          <p14:tracePt t="277327" x="6472238" y="3190875"/>
          <p14:tracePt t="277336" x="6472238" y="3203575"/>
          <p14:tracePt t="277342" x="6459538" y="3254375"/>
          <p14:tracePt t="277352" x="6459538" y="3267075"/>
          <p14:tracePt t="277366" x="6459538" y="3290888"/>
          <p14:tracePt t="277376" x="6446838" y="3316288"/>
          <p14:tracePt t="277392" x="6446838" y="3341688"/>
          <p14:tracePt t="277406" x="6446838" y="3354388"/>
          <p14:tracePt t="277416" x="6446838" y="3390900"/>
          <p14:tracePt t="277426" x="6446838" y="3403600"/>
          <p14:tracePt t="277432" x="6472238" y="3429000"/>
          <p14:tracePt t="277442" x="6483350" y="3454400"/>
          <p14:tracePt t="277446" x="6521450" y="3454400"/>
          <p14:tracePt t="277456" x="6572250" y="3503613"/>
          <p14:tracePt t="277466" x="6608763" y="3529013"/>
          <p14:tracePt t="277472" x="6634163" y="3554413"/>
          <p14:tracePt t="277482" x="6672263" y="3579813"/>
          <p14:tracePt t="277496" x="6696075" y="3579813"/>
          <p14:tracePt t="277506" x="6721475" y="3603625"/>
          <p14:tracePt t="277512" x="6759575" y="3603625"/>
          <p14:tracePt t="277522" x="6784975" y="3629025"/>
          <p14:tracePt t="277527" x="6834188" y="3629025"/>
          <p14:tracePt t="277536" x="6859588" y="3641725"/>
          <p14:tracePt t="277546" x="6884988" y="3641725"/>
          <p14:tracePt t="277552" x="6921500" y="3641725"/>
          <p14:tracePt t="277562" x="6959600" y="3641725"/>
          <p14:tracePt t="277568" x="6997700" y="3641725"/>
          <p14:tracePt t="277578" x="7046913" y="3641725"/>
          <p14:tracePt t="277588" x="7110413" y="3629025"/>
          <p14:tracePt t="277592" x="7172325" y="3603625"/>
          <p14:tracePt t="277602" x="7223125" y="3567113"/>
          <p14:tracePt t="277608" x="7297738" y="3516313"/>
          <p14:tracePt t="277618" x="7359650" y="3479800"/>
          <p14:tracePt t="277628" x="7385050" y="3467100"/>
          <p14:tracePt t="277632" x="7423150" y="3454400"/>
          <p14:tracePt t="277642" x="7472363" y="3416300"/>
          <p14:tracePt t="277648" x="7497763" y="3403600"/>
          <p14:tracePt t="277668" x="7510463" y="3403600"/>
          <p14:tracePt t="277674" x="7510463" y="3390900"/>
          <p14:tracePt t="277684" x="7535863" y="3390900"/>
          <p14:tracePt t="277698" x="7548563" y="3367088"/>
          <p14:tracePt t="277708" x="7548563" y="3354388"/>
          <p14:tracePt t="277724" x="7561263" y="3341688"/>
          <p14:tracePt t="277754" x="7561263" y="3328988"/>
          <p14:tracePt t="277764" x="7561263" y="3316288"/>
          <p14:tracePt t="277774" x="7561263" y="3290888"/>
          <p14:tracePt t="277780" x="7561263" y="3254375"/>
          <p14:tracePt t="277790" x="7561263" y="3241675"/>
          <p14:tracePt t="277795" x="7561263" y="3228975"/>
          <p14:tracePt t="277804" x="7561263" y="3216275"/>
          <p14:tracePt t="277830" x="7561263" y="3203575"/>
          <p14:tracePt t="277854" x="7535863" y="3178175"/>
          <p14:tracePt t="277866" x="7523163" y="3154363"/>
          <p14:tracePt t="277870" x="7510463" y="3154363"/>
          <p14:tracePt t="277880" x="7497763" y="3141663"/>
          <p14:tracePt t="277910" x="7497763" y="3116263"/>
          <p14:tracePt t="277916" x="7472363" y="3103563"/>
          <p14:tracePt t="277927" x="7459663" y="3078163"/>
          <p14:tracePt t="277936" x="7423150" y="3078163"/>
          <p14:tracePt t="277940" x="7397750" y="3054350"/>
          <p14:tracePt t="277960" x="7372350" y="3041650"/>
          <p14:tracePt t="277966" x="7348538" y="3028950"/>
          <p14:tracePt t="277980" x="7335838" y="3028950"/>
          <p14:tracePt t="277993" x="7323138" y="3028950"/>
          <p14:tracePt t="277996" x="7310438" y="3028950"/>
          <p14:tracePt t="278006" x="7246938" y="3003550"/>
          <p14:tracePt t="278016" x="7223125" y="3003550"/>
          <p14:tracePt t="278022" x="7172325" y="3003550"/>
          <p14:tracePt t="278032" x="7110413" y="3003550"/>
          <p14:tracePt t="278036" x="7059613" y="3003550"/>
          <p14:tracePt t="278046" x="6985000" y="3003550"/>
          <p14:tracePt t="278056" x="6946900" y="3003550"/>
          <p14:tracePt t="278062" x="6897688" y="3003550"/>
          <p14:tracePt t="278072" x="6859588" y="3003550"/>
          <p14:tracePt t="278077" x="6834188" y="3003550"/>
          <p14:tracePt t="278086" x="6808788" y="3003550"/>
          <p14:tracePt t="278096" x="6784975" y="3003550"/>
          <p14:tracePt t="278102" x="6746875" y="3016250"/>
          <p14:tracePt t="278112" x="6708775" y="3016250"/>
          <p14:tracePt t="278118" x="6634163" y="3028950"/>
          <p14:tracePt t="278128" x="6584950" y="3054350"/>
          <p14:tracePt t="278138" x="6572250" y="3065463"/>
          <p14:tracePt t="278143" x="6534150" y="3078163"/>
          <p14:tracePt t="278152" x="6521450" y="3078163"/>
          <p14:tracePt t="278158" x="6483350" y="3128963"/>
          <p14:tracePt t="278168" x="6459538" y="3141663"/>
          <p14:tracePt t="278178" x="6434138" y="3154363"/>
          <p14:tracePt t="278182" x="6421438" y="3165475"/>
          <p14:tracePt t="278193" x="6396038" y="3178175"/>
          <p14:tracePt t="278208" x="6383338" y="3203575"/>
          <p14:tracePt t="278224" x="6370638" y="3216275"/>
          <p14:tracePt t="278234" x="6359525" y="3228975"/>
          <p14:tracePt t="278238" x="6346825" y="3241675"/>
          <p14:tracePt t="278248" x="6334125" y="3241675"/>
          <p14:tracePt t="278258" x="6334125" y="3254375"/>
          <p14:tracePt t="278264" x="6321425" y="3267075"/>
          <p14:tracePt t="278314" x="6321425" y="3278188"/>
          <p14:tracePt t="278344" x="6321425" y="3303588"/>
          <p14:tracePt t="278361" x="6321425" y="3316288"/>
          <p14:tracePt t="278370" x="6321425" y="3341688"/>
          <p14:tracePt t="278374" x="6346825" y="3367088"/>
          <p14:tracePt t="278384" x="6359525" y="3378200"/>
          <p14:tracePt t="278394" x="6383338" y="3416300"/>
          <p14:tracePt t="278400" x="6396038" y="3429000"/>
          <p14:tracePt t="278410" x="6446838" y="3467100"/>
          <p14:tracePt t="278414" x="6472238" y="3503613"/>
          <p14:tracePt t="278424" x="6496050" y="3516313"/>
          <p14:tracePt t="278436" x="6534150" y="3554413"/>
          <p14:tracePt t="278440" x="6546850" y="3567113"/>
          <p14:tracePt t="278456" x="6559550" y="3567113"/>
          <p14:tracePt t="278466" x="6572250" y="3567113"/>
          <p14:tracePt t="278477" x="6608763" y="3590925"/>
          <p14:tracePt t="278480" x="6634163" y="3603625"/>
          <p14:tracePt t="278490" x="6672263" y="3616325"/>
          <p14:tracePt t="278496" x="6696075" y="3641725"/>
          <p14:tracePt t="278506" x="6708775" y="3654425"/>
          <p14:tracePt t="278516" x="6721475" y="3654425"/>
          <p14:tracePt t="278520" x="6759575" y="3654425"/>
          <p14:tracePt t="278530" x="6797675" y="3654425"/>
          <p14:tracePt t="278536" x="6859588" y="3667125"/>
          <p14:tracePt t="278546" x="6910388" y="3667125"/>
          <p14:tracePt t="278556" x="6934200" y="3679825"/>
          <p14:tracePt t="278560" x="6972300" y="3679825"/>
          <p14:tracePt t="278570" x="6997700" y="3679825"/>
          <p14:tracePt t="278576" x="7021513" y="3679825"/>
          <p14:tracePt t="278586" x="7034213" y="3679825"/>
          <p14:tracePt t="278596" x="7072313" y="3679825"/>
          <p14:tracePt t="278612" x="7085013" y="3679825"/>
          <p14:tracePt t="278616" x="7097713" y="3679825"/>
          <p14:tracePt t="278627" x="7110413" y="3679825"/>
          <p14:tracePt t="278636" x="7123113" y="3679825"/>
          <p14:tracePt t="278642" x="7146925" y="3679825"/>
          <p14:tracePt t="278652" x="7172325" y="3679825"/>
          <p14:tracePt t="278656" x="7185025" y="3679825"/>
          <p14:tracePt t="278666" x="7210425" y="3679825"/>
          <p14:tracePt t="278678" x="7235825" y="3667125"/>
          <p14:tracePt t="278682" x="7259638" y="3654425"/>
          <p14:tracePt t="278692" x="7272338" y="3641725"/>
          <p14:tracePt t="278698" x="7323138" y="3616325"/>
          <p14:tracePt t="278709" x="7348538" y="3590925"/>
          <p14:tracePt t="278718" x="7359650" y="3579813"/>
          <p14:tracePt t="278722" x="7359650" y="3567113"/>
          <p14:tracePt t="278762" x="7372350" y="3541713"/>
          <p14:tracePt t="278768" x="7372350" y="3516313"/>
          <p14:tracePt t="278778" x="7385050" y="3490913"/>
          <p14:tracePt t="278788" x="7385050" y="3479800"/>
          <p14:tracePt t="278794" x="7385050" y="3454400"/>
          <p14:tracePt t="278804" x="7385050" y="3416300"/>
          <p14:tracePt t="278809" x="7385050" y="3367088"/>
          <p14:tracePt t="278818" x="7385050" y="3328988"/>
          <p14:tracePt t="278828" x="7385050" y="3290888"/>
          <p14:tracePt t="278834" x="7385050" y="3241675"/>
          <p14:tracePt t="278844" x="7385050" y="3216275"/>
          <p14:tracePt t="278848" x="7385050" y="3190875"/>
          <p14:tracePt t="278868" x="7385050" y="3165475"/>
          <p14:tracePt t="278888" x="7385050" y="3154363"/>
          <p14:tracePt t="278908" x="7385050" y="3128963"/>
          <p14:tracePt t="278914" x="7385050" y="3116263"/>
          <p14:tracePt t="278924" x="7385050" y="3090863"/>
          <p14:tracePt t="278930" x="7385050" y="3065463"/>
          <p14:tracePt t="278940" x="7385050" y="3054350"/>
          <p14:tracePt t="278960" x="7359650" y="2990850"/>
          <p14:tracePt t="278970" x="7348538" y="2965450"/>
          <p14:tracePt t="278980" x="7335838" y="2941638"/>
          <p14:tracePt t="278994" x="7323138" y="2928938"/>
          <p14:tracePt t="279010" x="7297738" y="2916238"/>
          <p14:tracePt t="279020" x="7246938" y="2878138"/>
          <p14:tracePt t="279030" x="7210425" y="2852738"/>
          <p14:tracePt t="279034" x="7146925" y="2816225"/>
          <p14:tracePt t="279044" x="7097713" y="2803525"/>
          <p14:tracePt t="279050" x="7072313" y="2790825"/>
          <p14:tracePt t="279076" x="7046913" y="2790825"/>
          <p14:tracePt t="279086" x="7021513" y="2790825"/>
          <p14:tracePt t="279090" x="6972300" y="2790825"/>
          <p14:tracePt t="279100" x="6934200" y="2790825"/>
          <p14:tracePt t="279110" x="6910388" y="2790825"/>
          <p14:tracePt t="279116" x="6859588" y="2790825"/>
          <p14:tracePt t="279127" x="6834188" y="2790825"/>
          <p14:tracePt t="279130" x="6797675" y="2790825"/>
          <p14:tracePt t="279143" x="6772275" y="2790825"/>
          <p14:tracePt t="279152" x="6746875" y="2803525"/>
          <p14:tracePt t="279156" x="6721475" y="2803525"/>
          <p14:tracePt t="279193" x="6708775" y="2803525"/>
          <p14:tracePt t="279196" x="6684963" y="2828925"/>
          <p14:tracePt t="279212" x="6672263" y="2828925"/>
          <p14:tracePt t="279222" x="6646863" y="2828925"/>
          <p14:tracePt t="279232" x="6634163" y="2852738"/>
          <p14:tracePt t="279238" x="6596063" y="2865438"/>
          <p14:tracePt t="279248" x="6546850" y="2878138"/>
          <p14:tracePt t="279252" x="6496050" y="2916238"/>
          <p14:tracePt t="279262" x="6459538" y="2928938"/>
          <p14:tracePt t="279272" x="6408738" y="2952750"/>
          <p14:tracePt t="279278" x="6383338" y="2990850"/>
          <p14:tracePt t="279288" x="6334125" y="3016250"/>
          <p14:tracePt t="279293" x="6296025" y="3041650"/>
          <p14:tracePt t="279302" x="6283325" y="3065463"/>
          <p14:tracePt t="279312" x="6270625" y="3090863"/>
          <p14:tracePt t="279318" x="6259513" y="3103563"/>
          <p14:tracePt t="279328" x="6246813" y="3141663"/>
          <p14:tracePt t="279332" x="6234113" y="3178175"/>
          <p14:tracePt t="279343" x="6221413" y="3203575"/>
          <p14:tracePt t="279352" x="6221413" y="3228975"/>
          <p14:tracePt t="279358" x="6221413" y="3254375"/>
          <p14:tracePt t="279368" x="6208713" y="3290888"/>
          <p14:tracePt t="279372" x="6208713" y="3316288"/>
          <p14:tracePt t="279382" x="6208713" y="3378200"/>
          <p14:tracePt t="279393" x="6208713" y="3403600"/>
          <p14:tracePt t="279398" x="6208713" y="3454400"/>
          <p14:tracePt t="279408" x="6208713" y="3490913"/>
          <p14:tracePt t="279414" x="6234113" y="3541713"/>
          <p14:tracePt t="279426" x="6246813" y="3554413"/>
          <p14:tracePt t="279434" x="6246813" y="3567113"/>
          <p14:tracePt t="279438" x="6270625" y="3590925"/>
          <p14:tracePt t="279454" x="6296025" y="3616325"/>
          <p14:tracePt t="279464" x="6308725" y="3629025"/>
          <p14:tracePt t="279475" x="6346825" y="3641725"/>
          <p14:tracePt t="279478" x="6383338" y="3654425"/>
          <p14:tracePt t="279490" x="6421438" y="3667125"/>
          <p14:tracePt t="279494" x="6472238" y="3703638"/>
          <p14:tracePt t="279504" x="6521450" y="3703638"/>
          <p14:tracePt t="279514" x="6559550" y="3703638"/>
          <p14:tracePt t="279520" x="6584950" y="3703638"/>
          <p14:tracePt t="279530" x="6608763" y="3703638"/>
          <p14:tracePt t="279534" x="6672263" y="3703638"/>
          <p14:tracePt t="279544" x="6696075" y="3703638"/>
          <p14:tracePt t="279554" x="6721475" y="3703638"/>
          <p14:tracePt t="279560" x="6734175" y="3703638"/>
          <p14:tracePt t="279570" x="6746875" y="3703638"/>
          <p14:tracePt t="279586" x="6772275" y="3703638"/>
          <p14:tracePt t="279594" x="6797675" y="3692525"/>
          <p14:tracePt t="279600" x="6821488" y="3692525"/>
          <p14:tracePt t="279610" x="6846888" y="3692525"/>
          <p14:tracePt t="279616" x="6859588" y="3679825"/>
          <p14:tracePt t="279626" x="6872288" y="3679825"/>
          <p14:tracePt t="279636" x="6921500" y="3654425"/>
          <p14:tracePt t="279640" x="6934200" y="3654425"/>
          <p14:tracePt t="279650" x="6959600" y="3641725"/>
          <p14:tracePt t="279656" x="6997700" y="3616325"/>
          <p14:tracePt t="279666" x="7059613" y="3603625"/>
          <p14:tracePt t="279676" x="7085013" y="3579813"/>
          <p14:tracePt t="279680" x="7146925" y="3554413"/>
          <p14:tracePt t="279690" x="7197725" y="3541713"/>
          <p14:tracePt t="279696" x="7210425" y="3516313"/>
          <p14:tracePt t="279706" x="7235825" y="3516313"/>
          <p14:tracePt t="279716" x="7259638" y="3490913"/>
          <p14:tracePt t="279796" x="7259638" y="3479800"/>
          <p14:tracePt t="279802" x="7259638" y="3454400"/>
          <p14:tracePt t="279812" x="7259638" y="3403600"/>
          <p14:tracePt t="279822" x="7259638" y="3367088"/>
          <p14:tracePt t="279828" x="7259638" y="3341688"/>
          <p14:tracePt t="279838" x="7259638" y="3316288"/>
          <p14:tracePt t="279842" x="7259638" y="3254375"/>
          <p14:tracePt t="279852" x="7259638" y="3190875"/>
          <p14:tracePt t="279859" x="7235825" y="3154363"/>
          <p14:tracePt t="279868" x="7197725" y="3078163"/>
          <p14:tracePt t="279878" x="7185025" y="3054350"/>
          <p14:tracePt t="279884" x="7172325" y="3016250"/>
          <p14:tracePt t="279894" x="7172325" y="3003550"/>
          <p14:tracePt t="279898" x="7159625" y="3003550"/>
          <p14:tracePt t="279924" x="7159625" y="2990850"/>
          <p14:tracePt t="279938" x="7134225" y="2978150"/>
          <p14:tracePt t="279959" x="7059613" y="2941638"/>
          <p14:tracePt t="279964" x="7046913" y="2941638"/>
          <p14:tracePt t="279974" x="7010400" y="2916238"/>
          <p14:tracePt t="279980" x="6959600" y="2890838"/>
          <p14:tracePt t="279991" x="6946900" y="2890838"/>
          <p14:tracePt t="280000" x="6934200" y="2878138"/>
          <p14:tracePt t="280004" x="6910388" y="2878138"/>
          <p14:tracePt t="280030" x="6884988" y="2878138"/>
          <p14:tracePt t="280044" x="6872288" y="2878138"/>
          <p14:tracePt t="280054" x="6859588" y="2878138"/>
          <p14:tracePt t="280060" x="6834188" y="2878138"/>
          <p14:tracePt t="280070" x="6808788" y="2878138"/>
          <p14:tracePt t="280080" x="6784975" y="2878138"/>
          <p14:tracePt t="280086" x="6721475" y="2903538"/>
          <p14:tracePt t="280096" x="6672263" y="2941638"/>
          <p14:tracePt t="280100" x="6621463" y="3028950"/>
          <p14:tracePt t="280110" x="6572250" y="3128963"/>
          <p14:tracePt t="280120" x="6521450" y="3203575"/>
          <p14:tracePt t="280126" x="6483350" y="3290888"/>
          <p14:tracePt t="280136" x="6459538" y="3328988"/>
          <p14:tracePt t="280141" x="6459538" y="3378200"/>
          <p14:tracePt t="280150" x="6459538" y="3403600"/>
          <p14:tracePt t="280160" x="6459538" y="3441700"/>
          <p14:tracePt t="280166" x="6459538" y="3467100"/>
          <p14:tracePt t="280176" x="6459538" y="3479800"/>
          <p14:tracePt t="280182" x="6459538" y="3490913"/>
          <p14:tracePt t="280192" x="6459538" y="3516313"/>
          <p14:tracePt t="280202" x="6496050" y="3541713"/>
          <p14:tracePt t="280206" x="6521450" y="3567113"/>
          <p14:tracePt t="280216" x="6584950" y="3590925"/>
          <p14:tracePt t="280222" x="6634163" y="3616325"/>
          <p14:tracePt t="280232" x="6721475" y="3629025"/>
          <p14:tracePt t="280242" x="6759575" y="3641725"/>
          <p14:tracePt t="280246" x="6846888" y="3641725"/>
          <p14:tracePt t="280256" x="6910388" y="3641725"/>
          <p14:tracePt t="280262" x="6985000" y="3641725"/>
          <p14:tracePt t="280272" x="7034213" y="3641725"/>
          <p14:tracePt t="280282" x="7072313" y="3641725"/>
          <p14:tracePt t="280286" x="7123113" y="3641725"/>
          <p14:tracePt t="280296" x="7172325" y="3603625"/>
          <p14:tracePt t="280302" x="7210425" y="3579813"/>
          <p14:tracePt t="280312" x="7235825" y="3554413"/>
          <p14:tracePt t="280322" x="7272338" y="3529013"/>
          <p14:tracePt t="280328" x="7285038" y="3503613"/>
          <p14:tracePt t="280338" x="7297738" y="3467100"/>
          <p14:tracePt t="280343" x="7310438" y="3441700"/>
          <p14:tracePt t="280352" x="7323138" y="3416300"/>
          <p14:tracePt t="280362" x="7335838" y="3390900"/>
          <p14:tracePt t="280366" x="7335838" y="3378200"/>
          <p14:tracePt t="280392" x="7335838" y="3367088"/>
          <p14:tracePt t="280402" x="7335838" y="3354388"/>
          <p14:tracePt t="280406" x="7335838" y="3328988"/>
          <p14:tracePt t="280416" x="7335838" y="3316288"/>
          <p14:tracePt t="280426" x="7335838" y="3303588"/>
          <p14:tracePt t="280432" x="7335838" y="3278188"/>
          <p14:tracePt t="280442" x="7310438" y="3267075"/>
          <p14:tracePt t="280448" x="7297738" y="3254375"/>
          <p14:tracePt t="280458" x="7272338" y="3254375"/>
          <p14:tracePt t="280468" x="7246938" y="3254375"/>
          <p14:tracePt t="280472" x="7235825" y="3254375"/>
          <p14:tracePt t="280482" x="7223125" y="3254375"/>
          <p14:tracePt t="280488" x="7185025" y="3254375"/>
          <p14:tracePt t="280498" x="7172325" y="3254375"/>
          <p14:tracePt t="280508" x="7134225" y="3267075"/>
          <p14:tracePt t="280512" x="7097713" y="3290888"/>
          <p14:tracePt t="280522" x="7085013" y="3316288"/>
          <p14:tracePt t="280528" x="7046913" y="3367088"/>
          <p14:tracePt t="280538" x="7034213" y="3378200"/>
          <p14:tracePt t="280548" x="7021513" y="3390900"/>
          <p14:tracePt t="283726" x="7034213" y="3367088"/>
          <p14:tracePt t="283730" x="7046913" y="3354388"/>
          <p14:tracePt t="283740" x="7046913" y="3341688"/>
          <p14:tracePt t="283750" x="7059613" y="3328988"/>
          <p14:tracePt t="283826" x="7072313" y="3316288"/>
          <p14:tracePt t="283832" x="7085013" y="3316288"/>
          <p14:tracePt t="283842" x="7097713" y="3290888"/>
          <p14:tracePt t="283856" x="7110413" y="3290888"/>
          <p14:tracePt t="283866" x="7110413" y="3278188"/>
          <p14:tracePt t="283872" x="7134225" y="3278188"/>
          <p14:tracePt t="283882" x="7146925" y="3267075"/>
          <p14:tracePt t="283892" x="7159625" y="3254375"/>
          <p14:tracePt t="284836" x="7172325" y="3254375"/>
          <p14:tracePt t="291690" x="7159625" y="3241675"/>
          <p14:tracePt t="291700" x="7097713" y="3241675"/>
          <p14:tracePt t="291710" x="7010400" y="3241675"/>
          <p14:tracePt t="291714" x="6934200" y="3241675"/>
          <p14:tracePt t="291724" x="6921500" y="3241675"/>
          <p14:tracePt t="291826" x="6910388" y="3241675"/>
          <p14:tracePt t="291863" x="6910388" y="3254375"/>
          <p14:tracePt t="291872" x="6910388" y="3267075"/>
          <p14:tracePt t="291882" x="6910388" y="3290888"/>
          <p14:tracePt t="291886" x="6910388" y="3303588"/>
          <p14:tracePt t="291897" x="6910388" y="3328988"/>
          <p14:tracePt t="291902" x="6946900" y="3354388"/>
          <p14:tracePt t="291912" x="6946900" y="3367088"/>
          <p14:tracePt t="291922" x="6985000" y="3390900"/>
          <p14:tracePt t="291926" x="6997700" y="3390900"/>
          <p14:tracePt t="291936" x="7010400" y="3416300"/>
          <p14:tracePt t="291964" x="7010400" y="3429000"/>
          <p14:tracePt t="291976" x="7010400" y="3454400"/>
          <p14:tracePt t="291988" x="7010400" y="3503613"/>
          <p14:tracePt t="291992" x="7010400" y="3541713"/>
          <p14:tracePt t="292002" x="7010400" y="3590925"/>
          <p14:tracePt t="292013" x="7010400" y="3629025"/>
          <p14:tracePt t="292018" x="6972300" y="3679825"/>
          <p14:tracePt t="292028" x="6946900" y="3729038"/>
          <p14:tracePt t="292032" x="6921500" y="3767138"/>
          <p14:tracePt t="292042" x="6910388" y="3792538"/>
          <p14:tracePt t="292052" x="6884988" y="3816350"/>
          <p14:tracePt t="292058" x="6872288" y="3829050"/>
          <p14:tracePt t="292068" x="6872288" y="3841750"/>
          <p14:tracePt t="292072" x="6859588" y="3867150"/>
          <p14:tracePt t="292094" x="6846888" y="3879850"/>
          <p14:tracePt t="292098" x="6846888" y="3892550"/>
          <p14:tracePt t="292114" x="6834188" y="3916363"/>
          <p14:tracePt t="292178" x="6821488" y="3916363"/>
          <p14:tracePt t="292326" x="6808788" y="3916363"/>
          <p14:tracePt t="292336" x="6772275" y="3916363"/>
          <p14:tracePt t="292346" x="6721475" y="3916363"/>
          <p14:tracePt t="292350" x="6646863" y="3916363"/>
          <p14:tracePt t="292360" x="6596063" y="3892550"/>
          <p14:tracePt t="292366" x="6534150" y="3879850"/>
          <p14:tracePt t="292376" x="6446838" y="3854450"/>
          <p14:tracePt t="292386" x="6346825" y="3841750"/>
          <p14:tracePt t="292390" x="6296025" y="3841750"/>
          <p14:tracePt t="292400" x="6208713" y="3841750"/>
          <p14:tracePt t="292406" x="6134100" y="3816350"/>
          <p14:tracePt t="292416" x="6070600" y="3816350"/>
          <p14:tracePt t="292426" x="6008688" y="3816350"/>
          <p14:tracePt t="292430" x="5932488" y="3816350"/>
          <p14:tracePt t="292442" x="5845175" y="3816350"/>
          <p14:tracePt t="292447" x="5745163" y="3816350"/>
          <p14:tracePt t="292456" x="5632450" y="3816350"/>
          <p14:tracePt t="292466" x="5570538" y="3816350"/>
          <p14:tracePt t="292472" x="5470525" y="3816350"/>
          <p14:tracePt t="292482" x="5394325" y="3816350"/>
          <p14:tracePt t="292486" x="5357813" y="3816350"/>
          <p14:tracePt t="292497" x="5332413" y="3803650"/>
          <p14:tracePt t="292506" x="5281613" y="3803650"/>
          <p14:tracePt t="292512" x="5257800" y="3803650"/>
          <p14:tracePt t="292522" x="5207000" y="3803650"/>
          <p14:tracePt t="292529" x="5157788" y="3803650"/>
          <p14:tracePt t="292538" x="5081588" y="3779838"/>
          <p14:tracePt t="292548" x="5006975" y="3767138"/>
          <p14:tracePt t="292552" x="4956175" y="3767138"/>
          <p14:tracePt t="292562" x="4932363" y="3767138"/>
          <p14:tracePt t="292568" x="4919663" y="3767138"/>
          <p14:tracePt t="292578" x="4894263" y="3754438"/>
          <p14:tracePt t="292588" x="4832350" y="3754438"/>
          <p14:tracePt t="292592" x="4768850" y="3754438"/>
          <p14:tracePt t="292602" x="4681538" y="3754438"/>
          <p14:tracePt t="292608" x="4594225" y="3754438"/>
          <p14:tracePt t="292618" x="4530725" y="3754438"/>
          <p14:tracePt t="292629" x="4443413" y="3754438"/>
          <p14:tracePt t="292632" x="4381500" y="3754438"/>
          <p14:tracePt t="292642" x="4268788" y="3754438"/>
          <p14:tracePt t="292648" x="4143375" y="3754438"/>
          <p14:tracePt t="292658" x="4030663" y="3754438"/>
          <p14:tracePt t="292668" x="3879850" y="3754438"/>
          <p14:tracePt t="292674" x="3743325" y="3754438"/>
          <p14:tracePt t="292684" x="3630613" y="3754438"/>
          <p14:tracePt t="292688" x="3567113" y="3754438"/>
          <p14:tracePt t="292698" x="3492500" y="3754438"/>
          <p14:tracePt t="292708" x="3441700" y="3754438"/>
          <p14:tracePt t="292714" x="3417888" y="3754438"/>
          <p14:tracePt t="292724" x="3379788" y="3754438"/>
          <p14:tracePt t="292728" x="3317875" y="3741738"/>
          <p14:tracePt t="292738" x="3254375" y="3716338"/>
          <p14:tracePt t="292748" x="3192463" y="3703638"/>
          <p14:tracePt t="292754" x="3154363" y="3703638"/>
          <p14:tracePt t="292764" x="3128963" y="3703638"/>
          <p14:tracePt t="292768" x="3092450" y="3703638"/>
          <p14:tracePt t="292780" x="3067050" y="3692525"/>
          <p14:tracePt t="292790" x="2979738" y="3679825"/>
          <p14:tracePt t="292794" x="2890838" y="3679825"/>
          <p14:tracePt t="292804" x="2803525" y="3654425"/>
          <p14:tracePt t="292810" x="2703513" y="3641725"/>
          <p14:tracePt t="292820" x="2628900" y="3641725"/>
          <p14:tracePt t="292831" x="2578100" y="3616325"/>
          <p14:tracePt t="292834" x="2554288" y="3616325"/>
          <p14:tracePt t="292844" x="2528888" y="3616325"/>
          <p14:tracePt t="292850" x="2516188" y="3616325"/>
          <p14:tracePt t="292860" x="2490788" y="3616325"/>
          <p14:tracePt t="292870" x="2478088" y="3616325"/>
          <p14:tracePt t="292876" x="2465388" y="3616325"/>
          <p14:tracePt t="293010" x="2465388" y="3603625"/>
          <p14:tracePt t="293112" x="2465388" y="3590925"/>
          <p14:tracePt t="293142" x="2516188" y="3567113"/>
          <p14:tracePt t="293152" x="2667000" y="3529013"/>
          <p14:tracePt t="293158" x="2916238" y="3516313"/>
          <p14:tracePt t="293168" x="3317875" y="3454400"/>
          <p14:tracePt t="293178" x="3843338" y="3378200"/>
          <p14:tracePt t="293182" x="4630738" y="3303588"/>
          <p14:tracePt t="293192" x="5483225" y="3254375"/>
          <p14:tracePt t="293198" x="6234113" y="3228975"/>
          <p14:tracePt t="293208" x="6872288" y="3228975"/>
          <p14:tracePt t="293218" x="7423150" y="3228975"/>
          <p14:tracePt t="293222" x="7923213" y="3228975"/>
          <p14:tracePt t="293234" x="8274050" y="3228975"/>
          <p14:tracePt t="293238" x="8399463" y="3228975"/>
          <p14:tracePt t="293248" x="8486775" y="3228975"/>
          <p14:tracePt t="293298" x="8461375" y="3228975"/>
          <p14:tracePt t="293308" x="8386763" y="3228975"/>
          <p14:tracePt t="293314" x="8274050" y="3228975"/>
          <p14:tracePt t="293324" x="8123238" y="3228975"/>
          <p14:tracePt t="293334" x="7961313" y="3228975"/>
          <p14:tracePt t="293338" x="7761288" y="3228975"/>
          <p14:tracePt t="293348" x="7448550" y="3228975"/>
          <p14:tracePt t="293354" x="7110413" y="3228975"/>
          <p14:tracePt t="293364" x="6696075" y="3228975"/>
          <p14:tracePt t="293374" x="6259513" y="3228975"/>
          <p14:tracePt t="293380" x="5645150" y="3228975"/>
          <p14:tracePt t="293390" x="5019675" y="3316288"/>
          <p14:tracePt t="293395" x="4430713" y="3378200"/>
          <p14:tracePt t="293404" x="3792538" y="3479800"/>
          <p14:tracePt t="293414" x="3241675" y="3554413"/>
          <p14:tracePt t="293420" x="2916238" y="3603625"/>
          <p14:tracePt t="293430" x="2578100" y="3667125"/>
          <p14:tracePt t="293434" x="2390775" y="3692525"/>
          <p14:tracePt t="293446" x="2252663" y="3703638"/>
          <p14:tracePt t="293454" x="2165350" y="3729038"/>
          <p14:tracePt t="293510" x="2216150" y="3729038"/>
          <p14:tracePt t="293520" x="2303463" y="3729038"/>
          <p14:tracePt t="293526" x="2416175" y="3729038"/>
          <p14:tracePt t="293536" x="2565400" y="3729038"/>
          <p14:tracePt t="293540" x="2803525" y="3729038"/>
          <p14:tracePt t="293550" x="3141663" y="3729038"/>
          <p14:tracePt t="293560" x="3517900" y="3729038"/>
          <p14:tracePt t="293566" x="3917950" y="3729038"/>
          <p14:tracePt t="293576" x="4330700" y="3729038"/>
          <p14:tracePt t="293582" x="4606925" y="3729038"/>
          <p14:tracePt t="293592" x="4781550" y="3729038"/>
          <p14:tracePt t="293602" x="4868863" y="3729038"/>
          <p14:tracePt t="293656" x="4806950" y="3729038"/>
          <p14:tracePt t="293663" x="4643438" y="3754438"/>
          <p14:tracePt t="293672" x="4443413" y="3792538"/>
          <p14:tracePt t="293682" x="4205288" y="3879850"/>
          <p14:tracePt t="293688" x="4043363" y="3941763"/>
          <p14:tracePt t="293698" x="3905250" y="4017963"/>
          <p14:tracePt t="293702" x="3867150" y="4041775"/>
          <p14:tracePt t="293713" x="3856038" y="4054475"/>
          <p14:tracePt t="293722" x="3856038" y="4067175"/>
          <p14:tracePt t="293738" x="3856038" y="4079875"/>
          <p14:tracePt t="293742" x="3856038" y="4105275"/>
          <p14:tracePt t="293752" x="3930650" y="4129088"/>
          <p14:tracePt t="293762" x="4117975" y="4167188"/>
          <p14:tracePt t="293768" x="4456113" y="4179888"/>
          <p14:tracePt t="293778" x="4945063" y="4230688"/>
          <p14:tracePt t="293782" x="5557838" y="4230688"/>
          <p14:tracePt t="293794" x="6034088" y="4230688"/>
          <p14:tracePt t="293798" x="6546850" y="4230688"/>
          <p14:tracePt t="293810" x="6846888" y="4230688"/>
          <p14:tracePt t="293820" x="7134225" y="4217988"/>
          <p14:tracePt t="293824" x="7259638" y="4179888"/>
          <p14:tracePt t="293834" x="7323138" y="4141788"/>
          <p14:tracePt t="293840" x="7348538" y="4129088"/>
          <p14:tracePt t="293850" x="7348538" y="4117975"/>
          <p14:tracePt t="293910" x="7348538" y="4105275"/>
          <p14:tracePt t="293916" x="7348538" y="4092575"/>
          <p14:tracePt t="293926" x="7335838" y="4067175"/>
          <p14:tracePt t="293936" x="7310438" y="4041775"/>
          <p14:tracePt t="293940" x="7272338" y="4029075"/>
          <p14:tracePt t="293963" x="7172325" y="3954463"/>
          <p14:tracePt t="293966" x="7097713" y="3941763"/>
          <p14:tracePt t="293976" x="7010400" y="3916363"/>
          <p14:tracePt t="293980" x="6897688" y="3905250"/>
          <p14:tracePt t="293990" x="6759575" y="3879850"/>
          <p14:tracePt t="293996" x="6608763" y="3879850"/>
          <p14:tracePt t="294006" x="6472238" y="3879850"/>
          <p14:tracePt t="294016" x="6370638" y="3879850"/>
          <p14:tracePt t="294020" x="6334125" y="3879850"/>
          <p14:tracePt t="294102" x="6334125" y="3867150"/>
          <p14:tracePt t="294122" x="6170613" y="3841750"/>
          <p14:tracePt t="294126" x="5670550" y="3767138"/>
          <p14:tracePt t="294136" x="4843463" y="3641725"/>
          <p14:tracePt t="294142" x="3992563" y="3567113"/>
          <p14:tracePt t="294152" x="3241675" y="3567113"/>
          <p14:tracePt t="294162" x="2503488" y="3567113"/>
          <p14:tracePt t="294168" x="1814513" y="3567113"/>
          <p14:tracePt t="294179" x="1201738" y="3579813"/>
          <p14:tracePt t="294182" x="650875" y="3616325"/>
          <p14:tracePt t="294192" x="400050" y="3641725"/>
          <p14:tracePt t="294202" x="238125" y="3679825"/>
          <p14:tracePt t="294208" x="174625" y="3703638"/>
          <p14:tracePt t="294268" x="200025" y="3703638"/>
          <p14:tracePt t="294284" x="238125" y="3692525"/>
          <p14:tracePt t="294294" x="274638" y="3692525"/>
          <p14:tracePt t="294298" x="350838" y="3679825"/>
          <p14:tracePt t="294308" x="463550" y="3629025"/>
          <p14:tracePt t="294318" x="600075" y="3603625"/>
          <p14:tracePt t="294324" x="838200" y="3554413"/>
          <p14:tracePt t="294334" x="1063625" y="3541713"/>
          <p14:tracePt t="294338" x="1263650" y="3503613"/>
          <p14:tracePt t="294348" x="1476375" y="3467100"/>
          <p14:tracePt t="294358" x="1652588" y="3454400"/>
          <p14:tracePt t="294364" x="1790700" y="3429000"/>
          <p14:tracePt t="294374" x="1903413" y="3378200"/>
          <p14:tracePt t="294379" x="1952625" y="3378200"/>
          <p14:tracePt t="294390" x="1978025" y="3378200"/>
          <p14:tracePt t="294546" x="2052638" y="3378200"/>
          <p14:tracePt t="294550" x="2165350" y="3378200"/>
          <p14:tracePt t="294560" x="2290763" y="3378200"/>
          <p14:tracePt t="294566" x="2365375" y="3378200"/>
          <p14:tracePt t="294576" x="2390775" y="3378200"/>
          <p14:tracePt t="294642" x="2378075" y="3378200"/>
          <p14:tracePt t="294652" x="2352675" y="3390900"/>
          <p14:tracePt t="294718" x="2390775" y="3390900"/>
          <p14:tracePt t="294728" x="2490788" y="3367088"/>
          <p14:tracePt t="294732" x="2628900" y="3316288"/>
          <p14:tracePt t="294742" x="2916238" y="3267075"/>
          <p14:tracePt t="294748" x="3417888" y="3154363"/>
          <p14:tracePt t="294758" x="4017963" y="3078163"/>
          <p14:tracePt t="294768" x="4743450" y="3003550"/>
          <p14:tracePt t="294772" x="5394325" y="2928938"/>
          <p14:tracePt t="294782" x="5883275" y="2865438"/>
          <p14:tracePt t="294788" x="6183313" y="2803525"/>
          <p14:tracePt t="294798" x="6346825" y="2803525"/>
          <p14:tracePt t="294808" x="6472238" y="2790825"/>
          <p14:tracePt t="294812" x="6496050" y="2790825"/>
          <p14:tracePt t="294894" x="6521450" y="2790825"/>
          <p14:tracePt t="294984" x="6559550" y="2790825"/>
          <p14:tracePt t="294986" x="6572250" y="2790825"/>
          <p14:tracePt t="294988" x="6584950" y="2790825"/>
          <p14:tracePt t="295008" x="6596063" y="2790825"/>
          <p14:tracePt t="295024" x="6608763" y="2790825"/>
          <p14:tracePt t="295028" x="6621463" y="2790825"/>
          <p14:tracePt t="295050" x="6646863" y="2790825"/>
          <p14:tracePt t="295066" x="6672263" y="2790825"/>
          <p14:tracePt t="295070" x="6721475" y="2803525"/>
          <p14:tracePt t="295080" x="6734175" y="2803525"/>
          <p14:tracePt t="295086" x="6784975" y="2816225"/>
          <p14:tracePt t="295096" x="6797675" y="2828925"/>
          <p14:tracePt t="295106" x="6808788" y="2840038"/>
          <p14:tracePt t="295120" x="6834188" y="2840038"/>
          <p14:tracePt t="295146" x="6846888" y="2840038"/>
          <p14:tracePt t="295156" x="6859588" y="2840038"/>
          <p14:tracePt t="295170" x="6884988" y="2840038"/>
          <p14:tracePt t="295178" x="6910388" y="2852738"/>
          <p14:tracePt t="295186" x="6959600" y="2878138"/>
          <p14:tracePt t="295196" x="7034213" y="2916238"/>
          <p14:tracePt t="295200" x="7085013" y="2916238"/>
          <p14:tracePt t="295212" x="7123113" y="2916238"/>
          <p14:tracePt t="295216" x="7172325" y="2941638"/>
          <p14:tracePt t="295958" x="7185025" y="2941638"/>
          <p14:tracePt t="296256" x="7185025" y="2978150"/>
          <p14:tracePt t="296258" x="7185025" y="3054350"/>
          <p14:tracePt t="296266" x="7172325" y="3128963"/>
          <p14:tracePt t="296282" x="7159625" y="3203575"/>
          <p14:tracePt t="296300" x="7159625" y="3267075"/>
          <p14:tracePt t="296327" x="7134225" y="3354388"/>
          <p14:tracePt t="296330" x="7123113" y="3403600"/>
          <p14:tracePt t="296362" x="7123113" y="3416300"/>
          <p14:tracePt t="296376" x="7123113" y="3429000"/>
          <p14:tracePt t="296386" x="7146925" y="3454400"/>
          <p14:tracePt t="296392" x="7159625" y="3454400"/>
          <p14:tracePt t="296402" x="7185025" y="3454400"/>
          <p14:tracePt t="296412" x="7197725" y="3454400"/>
          <p14:tracePt t="296416" x="7210425" y="3454400"/>
          <p14:tracePt t="296446" x="7235825" y="3454400"/>
          <p14:tracePt t="296582" x="7246938" y="3454400"/>
          <p14:tracePt t="296594" x="7272338" y="3454400"/>
          <p14:tracePt t="296604" x="7310438" y="3454400"/>
          <p14:tracePt t="296608" x="7348538" y="3454400"/>
          <p14:tracePt t="296618" x="7359650" y="3454400"/>
          <p14:tracePt t="296654" x="7385050" y="3454400"/>
          <p14:tracePt t="296678" x="7397750" y="3467100"/>
          <p14:tracePt t="296684" x="7410450" y="3467100"/>
          <p14:tracePt t="296694" x="7435850" y="3479800"/>
          <p14:tracePt t="296704" x="7459663" y="3479800"/>
          <p14:tracePt t="296710" x="7497763" y="3503613"/>
          <p14:tracePt t="296720" x="7535863" y="3516313"/>
          <p14:tracePt t="296724" x="7548563" y="3516313"/>
          <p14:tracePt t="296734" x="7572375" y="3529013"/>
          <p14:tracePt t="296750" x="7585075" y="3541713"/>
          <p14:tracePt t="296876" x="7597775" y="3554413"/>
          <p14:tracePt t="296886" x="7610475" y="3554413"/>
          <p14:tracePt t="296890" x="7623175" y="3567113"/>
          <p14:tracePt t="296900" x="7635875" y="3579813"/>
          <p14:tracePt t="296906" x="7648575" y="3590925"/>
          <p14:tracePt t="296926" x="7661275" y="3590925"/>
          <p14:tracePt t="296930" x="7661275" y="3603625"/>
          <p14:tracePt t="298152" x="7635875" y="3629025"/>
          <p14:tracePt t="298162" x="7610475" y="3629025"/>
          <p14:tracePt t="298172" x="7535863" y="3641725"/>
          <p14:tracePt t="298178" x="7423150" y="3692525"/>
          <p14:tracePt t="298188" x="7246938" y="3729038"/>
          <p14:tracePt t="298192" x="7097713" y="3741738"/>
          <p14:tracePt t="298202" x="6972300" y="3741738"/>
          <p14:tracePt t="298212" x="6821488" y="3741738"/>
          <p14:tracePt t="298218" x="6696075" y="3741738"/>
          <p14:tracePt t="298228" x="6659563" y="3741738"/>
          <p14:tracePt t="298636" x="6634163" y="3741738"/>
          <p14:tracePt t="298640" x="6608763" y="3741738"/>
          <p14:tracePt t="298650" x="6584950" y="3741738"/>
          <p14:tracePt t="298666" x="6572250" y="3741738"/>
          <p14:tracePt t="298716" x="6559550" y="3741738"/>
          <p14:tracePt t="298978" x="6559550" y="3729038"/>
          <p14:tracePt t="299020" x="6559550" y="3716338"/>
          <p14:tracePt t="299024" x="6559550" y="3703638"/>
          <p14:tracePt t="299044" x="6559550" y="3692525"/>
          <p14:tracePt t="299054" x="6559550" y="3679825"/>
          <p14:tracePt t="299170" x="6559550" y="3654425"/>
          <p14:tracePt t="299180" x="6572250" y="3629025"/>
          <p14:tracePt t="299186" x="6584950" y="3616325"/>
          <p14:tracePt t="299196" x="6596063" y="3590925"/>
          <p14:tracePt t="299220" x="6608763" y="3579813"/>
          <p14:tracePt t="299886" x="6608763" y="3590925"/>
          <p14:tracePt t="299892" x="6621463" y="3590925"/>
          <p14:tracePt t="299942" x="6634163" y="3603625"/>
          <p14:tracePt t="299958" x="6634163" y="3641725"/>
          <p14:tracePt t="299968" x="6621463" y="3679825"/>
          <p14:tracePt t="299972" x="6608763" y="3692525"/>
          <p14:tracePt t="299982" x="6596063" y="3729038"/>
          <p14:tracePt t="300018" x="6596063" y="3741738"/>
          <p14:tracePt t="300042" x="6596063" y="3767138"/>
          <p14:tracePt t="300048" x="6621463" y="3779838"/>
          <p14:tracePt t="300058" x="6634163" y="3779838"/>
          <p14:tracePt t="300108" x="6646863" y="3792538"/>
          <p14:tracePt t="300124" x="6646863" y="3803650"/>
          <p14:tracePt t="300194" x="6659563" y="3803650"/>
          <p14:tracePt t="300204" x="6684963" y="3792538"/>
          <p14:tracePt t="300254" x="6684963" y="3779838"/>
          <p14:tracePt t="300266" x="6672263" y="3779838"/>
          <p14:tracePt t="300270" x="6659563" y="3792538"/>
          <p14:tracePt t="300708" x="6659563" y="3779838"/>
          <p14:tracePt t="300718" x="6659563" y="3754438"/>
          <p14:tracePt t="300728" x="6659563" y="3729038"/>
          <p14:tracePt t="300734" x="6672263" y="3716338"/>
          <p14:tracePt t="300744" x="6672263" y="3703638"/>
          <p14:tracePt t="300750" x="6672263" y="3692525"/>
          <p14:tracePt t="300770" x="6684963" y="3679825"/>
          <p14:tracePt t="301112" x="6684963" y="3667125"/>
          <p14:tracePt t="301116" x="6684963" y="3641725"/>
          <p14:tracePt t="301156" x="6634163" y="3641725"/>
          <p14:tracePt t="301162" x="6483350" y="3641725"/>
          <p14:tracePt t="301172" x="6283325" y="3641725"/>
          <p14:tracePt t="301182" x="5945188" y="3703638"/>
          <p14:tracePt t="301186" x="5519738" y="3767138"/>
          <p14:tracePt t="301198" x="5094288" y="3829050"/>
          <p14:tracePt t="301202" x="4643438" y="3879850"/>
          <p14:tracePt t="301212" x="4305300" y="3929063"/>
          <p14:tracePt t="301222" x="4043363" y="3992563"/>
          <p14:tracePt t="301228" x="3830638" y="4005263"/>
          <p14:tracePt t="301239" x="3692525" y="4029075"/>
          <p14:tracePt t="301242" x="3567113" y="4029075"/>
          <p14:tracePt t="301252" x="3429000" y="4029075"/>
          <p14:tracePt t="301262" x="3341688" y="4029075"/>
          <p14:tracePt t="301268" x="3241675" y="4029075"/>
          <p14:tracePt t="301278" x="3154363" y="4029075"/>
          <p14:tracePt t="301284" x="3092450" y="4029075"/>
          <p14:tracePt t="301294" x="3041650" y="4029075"/>
          <p14:tracePt t="301304" x="3016250" y="4029075"/>
          <p14:tracePt t="301334" x="3003550" y="4029075"/>
          <p14:tracePt t="301344" x="2916238" y="4017963"/>
          <p14:tracePt t="301348" x="2778125" y="3967163"/>
          <p14:tracePt t="301358" x="2590800" y="3929063"/>
          <p14:tracePt t="301364" x="2416175" y="3879850"/>
          <p14:tracePt t="301374" x="2278063" y="3841750"/>
          <p14:tracePt t="301384" x="2165350" y="3829050"/>
          <p14:tracePt t="301389" x="2039938" y="3816350"/>
          <p14:tracePt t="301400" x="1952625" y="3792538"/>
          <p14:tracePt t="301404" x="1865313" y="3792538"/>
          <p14:tracePt t="301414" x="1827213" y="3767138"/>
          <p14:tracePt t="301424" x="1801813" y="3767138"/>
          <p14:tracePt t="301484" x="1790700" y="3767138"/>
          <p14:tracePt t="301494" x="1778000" y="3754438"/>
          <p14:tracePt t="301506" x="1752600" y="3729038"/>
          <p14:tracePt t="301510" x="1652588" y="3703638"/>
          <p14:tracePt t="301520" x="1539875" y="3679825"/>
          <p14:tracePt t="301524" x="1401763" y="3629025"/>
          <p14:tracePt t="301536" x="1252538" y="3616325"/>
          <p14:tracePt t="301546" x="1127125" y="3590925"/>
          <p14:tracePt t="301550" x="1027113" y="3590925"/>
          <p14:tracePt t="301560" x="925513" y="3579813"/>
          <p14:tracePt t="301566" x="814388" y="3579813"/>
          <p14:tracePt t="301576" x="738188" y="3579813"/>
          <p14:tracePt t="301586" x="676275" y="3579813"/>
          <p14:tracePt t="301590" x="625475" y="3579813"/>
          <p14:tracePt t="301600" x="612775" y="3579813"/>
          <p14:tracePt t="301692" x="625475" y="3579813"/>
          <p14:tracePt t="301696" x="638175" y="3579813"/>
          <p14:tracePt t="301706" x="688975" y="3579813"/>
          <p14:tracePt t="301716" x="750888" y="3579813"/>
          <p14:tracePt t="301722" x="838200" y="3590925"/>
          <p14:tracePt t="301732" x="963613" y="3629025"/>
          <p14:tracePt t="301739" x="1114425" y="3679825"/>
          <p14:tracePt t="301748" x="1252538" y="3716338"/>
          <p14:tracePt t="301758" x="1401763" y="3754438"/>
          <p14:tracePt t="301762" x="1527175" y="3779838"/>
          <p14:tracePt t="301772" x="1627188" y="3816350"/>
          <p14:tracePt t="301778" x="1714500" y="3816350"/>
          <p14:tracePt t="301789" x="1801813" y="3829050"/>
          <p14:tracePt t="301798" x="1903413" y="3829050"/>
          <p14:tracePt t="301802" x="2039938" y="3867150"/>
          <p14:tracePt t="301812" x="2216150" y="3867150"/>
          <p14:tracePt t="301818" x="2478088" y="3879850"/>
          <p14:tracePt t="301828" x="2890838" y="3916363"/>
          <p14:tracePt t="301838" x="3305175" y="3916363"/>
          <p14:tracePt t="301842" x="3917950" y="3916363"/>
          <p14:tracePt t="301852" x="4394200" y="3916363"/>
          <p14:tracePt t="301858" x="4794250" y="3916363"/>
          <p14:tracePt t="301868" x="5170488" y="3916363"/>
          <p14:tracePt t="301878" x="5583238" y="3916363"/>
          <p14:tracePt t="301884" x="5921375" y="3916363"/>
          <p14:tracePt t="301894" x="6096000" y="3905250"/>
          <p14:tracePt t="301898" x="6208713" y="3879850"/>
          <p14:tracePt t="301908" x="6283325" y="3854450"/>
          <p14:tracePt t="301918" x="6308725" y="3841750"/>
          <p14:tracePt t="302226" x="6321425" y="3829050"/>
          <p14:tracePt t="302236" x="6359525" y="3816350"/>
          <p14:tracePt t="302240" x="6421438" y="3816350"/>
          <p14:tracePt t="302252" x="6446838" y="3803650"/>
          <p14:tracePt t="302262" x="6483350" y="3792538"/>
          <p14:tracePt t="302266" x="6534150" y="3754438"/>
          <p14:tracePt t="302276" x="6572250" y="3741738"/>
          <p14:tracePt t="302282" x="6646863" y="3729038"/>
          <p14:tracePt t="302292" x="6672263" y="3703638"/>
          <p14:tracePt t="302302" x="6696075" y="3703638"/>
          <p14:tracePt t="302306" x="6721475" y="3692525"/>
          <p14:tracePt t="302766" x="6721475" y="3679825"/>
          <p14:tracePt t="302776" x="6721475" y="3654425"/>
          <p14:tracePt t="302780" x="6734175" y="3629025"/>
          <p14:tracePt t="302792" x="6772275" y="3603625"/>
          <p14:tracePt t="302802" x="6797675" y="3590925"/>
          <p14:tracePt t="302806" x="6808788" y="3567113"/>
          <p14:tracePt t="302816" x="6821488" y="3567113"/>
          <p14:tracePt t="302822" x="6821488" y="3554413"/>
          <p14:tracePt t="303492" x="6821488" y="3579813"/>
          <p14:tracePt t="303496" x="6821488" y="3603625"/>
          <p14:tracePt t="303506" x="6821488" y="3667125"/>
          <p14:tracePt t="303512" x="6821488" y="3741738"/>
          <p14:tracePt t="303522" x="6746875" y="3854450"/>
          <p14:tracePt t="303532" x="6708775" y="3929063"/>
          <p14:tracePt t="303538" x="6659563" y="4005263"/>
          <p14:tracePt t="303548" x="6608763" y="4092575"/>
          <p14:tracePt t="303553" x="6572250" y="4129088"/>
          <p14:tracePt t="303562" x="6534150" y="4154488"/>
          <p14:tracePt t="303572" x="6521450" y="4167188"/>
          <p14:tracePt t="303784" x="6508750" y="4167188"/>
          <p14:tracePt t="305368" x="6483350" y="4179888"/>
          <p14:tracePt t="305374" x="6446838" y="4230688"/>
          <p14:tracePt t="305385" x="6421438" y="4267200"/>
          <p14:tracePt t="305394" x="6383338" y="4292600"/>
          <p14:tracePt t="305494" x="6383338" y="4305300"/>
          <p14:tracePt t="305504" x="6383338" y="4318000"/>
          <p14:tracePt t="305520" x="6396038" y="4341813"/>
          <p14:tracePt t="305524" x="6421438" y="4354513"/>
          <p14:tracePt t="305535" x="6459538" y="4367213"/>
          <p14:tracePt t="305544" x="6508750" y="4379913"/>
          <p14:tracePt t="305551" x="6559550" y="4392613"/>
          <p14:tracePt t="305560" x="6621463" y="4405313"/>
          <p14:tracePt t="305567" x="6659563" y="4418013"/>
          <p14:tracePt t="305576" x="6684963" y="4418013"/>
          <p14:tracePt t="305586" x="6696075" y="4418013"/>
          <p14:tracePt t="305590" x="6734175" y="4418013"/>
          <p14:tracePt t="305600" x="6784975" y="4418013"/>
          <p14:tracePt t="305606" x="6834188" y="4418013"/>
          <p14:tracePt t="305617" x="6910388" y="4418013"/>
          <p14:tracePt t="305626" x="6946900" y="4405313"/>
          <p14:tracePt t="305630" x="6985000" y="4405313"/>
          <p14:tracePt t="305640" x="7010400" y="4379913"/>
          <p14:tracePt t="305646" x="7021513" y="4379913"/>
          <p14:tracePt t="305656" x="7034213" y="4379913"/>
          <p14:tracePt t="305668" x="7046913" y="4379913"/>
          <p14:tracePt t="305670" x="7072313" y="4367213"/>
          <p14:tracePt t="305732" x="7085013" y="4354513"/>
          <p14:tracePt t="305736" x="7085013" y="4341813"/>
          <p14:tracePt t="305756" x="7097713" y="4330700"/>
          <p14:tracePt t="305762" x="7097713" y="4318000"/>
          <p14:tracePt t="305818" x="7097713" y="4292600"/>
          <p14:tracePt t="305828" x="7085013" y="4279900"/>
          <p14:tracePt t="305832" x="7046913" y="4254500"/>
          <p14:tracePt t="305842" x="6934200" y="4192588"/>
          <p14:tracePt t="305852" x="6834188" y="4154488"/>
          <p14:tracePt t="305858" x="6721475" y="4105275"/>
          <p14:tracePt t="305868" x="6621463" y="4054475"/>
          <p14:tracePt t="305872" x="6521450" y="4005263"/>
          <p14:tracePt t="305882" x="6446838" y="3992563"/>
          <p14:tracePt t="305892" x="6383338" y="3954463"/>
          <p14:tracePt t="305898" x="6359525" y="3941763"/>
          <p14:tracePt t="305908" x="6321425" y="3916363"/>
          <p14:tracePt t="305912" x="6296025" y="3916363"/>
          <p14:tracePt t="305922" x="6270625" y="3892550"/>
          <p14:tracePt t="305948" x="6246813" y="3892550"/>
          <p14:tracePt t="305954" x="6234113" y="3879850"/>
          <p14:tracePt t="305964" x="6221413" y="3867150"/>
          <p14:tracePt t="305974" x="6196013" y="3867150"/>
          <p14:tracePt t="305988" x="6183313" y="3867150"/>
          <p14:tracePt t="306120" x="6259513" y="3867150"/>
          <p14:tracePt t="306130" x="6396038" y="3879850"/>
          <p14:tracePt t="306140" x="6508750" y="3879850"/>
          <p14:tracePt t="306144" x="6659563" y="3905250"/>
          <p14:tracePt t="306154" x="6784975" y="3916363"/>
          <p14:tracePt t="306160" x="6859588" y="3916363"/>
          <p14:tracePt t="306170" x="6921500" y="3916363"/>
          <p14:tracePt t="306180" x="6972300" y="3916363"/>
          <p14:tracePt t="306186" x="7021513" y="3916363"/>
          <p14:tracePt t="306196" x="7072313" y="3916363"/>
          <p14:tracePt t="306201" x="7123113" y="3916363"/>
          <p14:tracePt t="306210" x="7185025" y="3905250"/>
          <p14:tracePt t="306220" x="7235825" y="3879850"/>
          <p14:tracePt t="306226" x="7259638" y="3879850"/>
          <p14:tracePt t="306236" x="7297738" y="3879850"/>
          <p14:tracePt t="306240" x="7323138" y="3879850"/>
          <p14:tracePt t="306252" x="7335838" y="3867150"/>
          <p14:tracePt t="306262" x="7359650" y="3854450"/>
          <p14:tracePt t="306396" x="7335838" y="3854450"/>
          <p14:tracePt t="306402" x="7310438" y="3854450"/>
          <p14:tracePt t="306412" x="7285038" y="3854450"/>
          <p14:tracePt t="306422" x="7246938" y="3854450"/>
          <p14:tracePt t="306428" x="7197725" y="3879850"/>
          <p14:tracePt t="306438" x="7159625" y="3892550"/>
          <p14:tracePt t="306442" x="7097713" y="3916363"/>
          <p14:tracePt t="306452" x="7072313" y="3916363"/>
          <p14:tracePt t="306462" x="7046913" y="3916363"/>
          <p14:tracePt t="306468" x="6997700" y="3941763"/>
          <p14:tracePt t="306478" x="6934200" y="3954463"/>
          <p14:tracePt t="306483" x="6897688" y="3979863"/>
          <p14:tracePt t="306494" x="6821488" y="4017963"/>
          <p14:tracePt t="306504" x="6784975" y="4017963"/>
          <p14:tracePt t="306508" x="6721475" y="4041775"/>
          <p14:tracePt t="306518" x="6696075" y="4054475"/>
          <p14:tracePt t="306524" x="6672263" y="4054475"/>
          <p14:tracePt t="306534" x="6659563" y="4067175"/>
          <p14:tracePt t="306544" x="6646863" y="4067175"/>
          <p14:tracePt t="306664" x="6684963" y="4067175"/>
          <p14:tracePt t="306674" x="6784975" y="4067175"/>
          <p14:tracePt t="306680" x="6859588" y="4067175"/>
          <p14:tracePt t="306690" x="6959600" y="4067175"/>
          <p14:tracePt t="306694" x="7034213" y="4067175"/>
          <p14:tracePt t="306704" x="7123113" y="4067175"/>
          <p14:tracePt t="306714" x="7210425" y="4067175"/>
          <p14:tracePt t="306720" x="7272338" y="4067175"/>
          <p14:tracePt t="306730" x="7348538" y="4029075"/>
          <p14:tracePt t="306736" x="7410450" y="4017963"/>
          <p14:tracePt t="306746" x="7459663" y="4005263"/>
          <p14:tracePt t="306756" x="7485063" y="4005263"/>
          <p14:tracePt t="306760" x="7523163" y="3979863"/>
          <p14:tracePt t="306770" x="7561263" y="3967163"/>
          <p14:tracePt t="306786" x="7572375" y="3967163"/>
          <p14:tracePt t="307280" x="7597775" y="3967163"/>
          <p14:tracePt t="307286" x="7648575" y="3967163"/>
          <p14:tracePt t="307296" x="7673975" y="3967163"/>
          <p14:tracePt t="307300" x="7697788" y="3979863"/>
          <p14:tracePt t="307310" x="7723188" y="3992563"/>
          <p14:tracePt t="307320" x="7735888" y="3992563"/>
          <p14:tracePt t="307326" x="7748588" y="3992563"/>
          <p14:tracePt t="307350" x="7761288" y="3992563"/>
          <p14:tracePt t="307360" x="7773988" y="3992563"/>
          <p14:tracePt t="307370" x="7797800" y="3992563"/>
          <p14:tracePt t="307376" x="7823200" y="3992563"/>
          <p14:tracePt t="307386" x="7835900" y="3992563"/>
          <p14:tracePt t="307390" x="7848600" y="3992563"/>
          <p14:tracePt t="307410" x="7861300" y="3992563"/>
          <p14:tracePt t="307442" x="7874000" y="3992563"/>
          <p14:tracePt t="307452" x="7897813" y="3992563"/>
          <p14:tracePt t="307456" x="7923213" y="3992563"/>
          <p14:tracePt t="307467" x="7961313" y="4005263"/>
          <p14:tracePt t="307483" x="7986713" y="4005263"/>
          <p14:tracePt t="307492" x="7999413" y="4005263"/>
          <p14:tracePt t="307496" x="8010525" y="4017963"/>
          <p14:tracePt t="307512" x="8023225" y="4017963"/>
          <p14:tracePt t="308250" x="8035925" y="4029075"/>
          <p14:tracePt t="308260" x="8035925" y="4041775"/>
          <p14:tracePt t="308270" x="8035925" y="4054475"/>
          <p14:tracePt t="308274" x="8010525" y="4067175"/>
          <p14:tracePt t="308284" x="7999413" y="4067175"/>
          <p14:tracePt t="308290" x="7999413" y="4079875"/>
          <p14:tracePt t="308300" x="7986713" y="4092575"/>
          <p14:tracePt t="308316" x="7961313" y="4105275"/>
          <p14:tracePt t="308326" x="7948613" y="4117975"/>
          <p14:tracePt t="308330" x="7923213" y="4129088"/>
          <p14:tracePt t="308340" x="7897813" y="4141788"/>
          <p14:tracePt t="308350" x="7861300" y="4154488"/>
          <p14:tracePt t="308356" x="7835900" y="4179888"/>
          <p14:tracePt t="308366" x="7785100" y="4192588"/>
          <p14:tracePt t="308370" x="7723188" y="4217988"/>
          <p14:tracePt t="308380" x="7697788" y="4230688"/>
          <p14:tracePt t="308390" x="7673975" y="4254500"/>
          <p14:tracePt t="308396" x="7661275" y="4267200"/>
          <p14:tracePt t="308406" x="7623175" y="4279900"/>
          <p14:tracePt t="308410" x="7597775" y="4292600"/>
          <p14:tracePt t="308420" x="7585075" y="4292600"/>
          <p14:tracePt t="308430" x="7561263" y="4305300"/>
          <p14:tracePt t="308450" x="7548563" y="4305300"/>
          <p14:tracePt t="308470" x="7548563" y="4318000"/>
          <p14:tracePt t="308486" x="7535863" y="4318000"/>
          <p14:tracePt t="310116" x="7410450" y="4318000"/>
          <p14:tracePt t="310126" x="7085013" y="4318000"/>
          <p14:tracePt t="310136" x="6408738" y="4154488"/>
          <p14:tracePt t="310140" x="5645150" y="3979863"/>
          <p14:tracePt t="310150" x="4756150" y="3679825"/>
          <p14:tracePt t="310156" x="3743325" y="3403600"/>
          <p14:tracePt t="310166" x="2703513" y="3190875"/>
          <p14:tracePt t="310176" x="1814513" y="3078163"/>
          <p14:tracePt t="310181" x="1089025" y="3003550"/>
          <p14:tracePt t="310192" x="600075" y="2965450"/>
          <p14:tracePt t="310197" x="476250" y="2952750"/>
          <p14:tracePt t="310206" x="450850" y="2941638"/>
          <p14:tracePt t="310362" x="463550" y="2941638"/>
          <p14:tracePt t="310408" x="476250" y="2941638"/>
          <p14:tracePt t="310424" x="512763" y="3016250"/>
          <p14:tracePt t="310434" x="550863" y="3128963"/>
          <p14:tracePt t="310444" x="688975" y="3367088"/>
          <p14:tracePt t="310448" x="788988" y="3590925"/>
          <p14:tracePt t="310458" x="901700" y="3792538"/>
          <p14:tracePt t="310464" x="989013" y="3892550"/>
          <p14:tracePt t="310474" x="1050925" y="3979863"/>
          <p14:tracePt t="310484" x="1114425" y="4067175"/>
          <p14:tracePt t="310488" x="1176338" y="4105275"/>
          <p14:tracePt t="310498" x="1252538" y="4141788"/>
          <p14:tracePt t="310504" x="1327150" y="4179888"/>
          <p14:tracePt t="310514" x="1376363" y="4179888"/>
          <p14:tracePt t="310524" x="1452563" y="4217988"/>
          <p14:tracePt t="310528" x="1501775" y="4241800"/>
          <p14:tracePt t="310550" x="1514475" y="4241800"/>
          <p14:tracePt t="310676" x="1527175" y="4241800"/>
          <p14:tracePt t="310686" x="1552575" y="4241800"/>
          <p14:tracePt t="310690" x="1552575" y="4230688"/>
          <p14:tracePt t="310700" x="1565275" y="4230688"/>
          <p14:tracePt t="310838" x="1577975" y="4230688"/>
          <p14:tracePt t="310848" x="1614488" y="4230688"/>
          <p14:tracePt t="310858" x="1778000" y="4267200"/>
          <p14:tracePt t="310862" x="1952625" y="4318000"/>
          <p14:tracePt t="310872" x="2265363" y="4443413"/>
          <p14:tracePt t="310880" x="2490788" y="4543425"/>
          <p14:tracePt t="310888" x="2703513" y="4630738"/>
          <p14:tracePt t="310898" x="2879725" y="4667250"/>
          <p14:tracePt t="310902" x="3041650" y="4679950"/>
          <p14:tracePt t="310913" x="3241675" y="4679950"/>
          <p14:tracePt t="310918" x="3454400" y="4679950"/>
          <p14:tracePt t="310930" x="3730625" y="4679950"/>
          <p14:tracePt t="310939" x="3905250" y="4679950"/>
          <p14:tracePt t="310942" x="4092575" y="4667250"/>
          <p14:tracePt t="310953" x="4256088" y="4630738"/>
          <p14:tracePt t="310958" x="4394200" y="4543425"/>
          <p14:tracePt t="310968" x="4481513" y="4454525"/>
          <p14:tracePt t="310979" x="4581525" y="4379913"/>
          <p14:tracePt t="310982" x="4656138" y="4305300"/>
          <p14:tracePt t="310992" x="4694238" y="4254500"/>
          <p14:tracePt t="310999" x="4732338" y="4217988"/>
          <p14:tracePt t="311008" x="4743450" y="4192588"/>
          <p14:tracePt t="311018" x="4743450" y="4179888"/>
          <p14:tracePt t="311078" x="4756150" y="4167188"/>
          <p14:tracePt t="311090" x="4794250" y="4129088"/>
          <p14:tracePt t="311098" x="4843463" y="4092575"/>
          <p14:tracePt t="311108" x="4906963" y="4017963"/>
          <p14:tracePt t="311114" x="4994275" y="3929063"/>
          <p14:tracePt t="311124" x="5119688" y="3841750"/>
          <p14:tracePt t="311129" x="5219700" y="3741738"/>
          <p14:tracePt t="311138" x="5357813" y="3654425"/>
          <p14:tracePt t="311145" x="5495925" y="3567113"/>
          <p14:tracePt t="311154" x="5632450" y="3479800"/>
          <p14:tracePt t="311164" x="5795963" y="3390900"/>
          <p14:tracePt t="311168" x="5995988" y="3278188"/>
          <p14:tracePt t="311178" x="6096000" y="3203575"/>
          <p14:tracePt t="311184" x="6208713" y="3154363"/>
          <p14:tracePt t="311195" x="6346825" y="3128963"/>
          <p14:tracePt t="311204" x="6434138" y="3065463"/>
          <p14:tracePt t="311208" x="6572250" y="2978150"/>
          <p14:tracePt t="311218" x="6646863" y="2941638"/>
          <p14:tracePt t="311224" x="6696075" y="2890838"/>
          <p14:tracePt t="311234" x="6708775" y="2890838"/>
          <p14:tracePt t="311245" x="6708775" y="2865438"/>
          <p14:tracePt t="311300" x="6721475" y="2865438"/>
          <p14:tracePt t="311320" x="6721475" y="2852738"/>
          <p14:tracePt t="311330" x="6721475" y="2828925"/>
          <p14:tracePt t="311340" x="6721475" y="2803525"/>
          <p14:tracePt t="311344" x="6734175" y="2778125"/>
          <p14:tracePt t="311356" x="6759575" y="2740025"/>
          <p14:tracePt t="311360" x="6759575" y="2716213"/>
          <p14:tracePt t="311370" x="6784975" y="2678113"/>
          <p14:tracePt t="311386" x="6797675" y="2652713"/>
          <p14:tracePt t="311396" x="6808788" y="2652713"/>
          <p14:tracePt t="311400" x="6808788" y="2640013"/>
          <p14:tracePt t="311410" x="6808788" y="2603500"/>
          <p14:tracePt t="311426" x="6846888" y="2540000"/>
          <p14:tracePt t="311436" x="6846888" y="2503488"/>
          <p14:tracePt t="311442" x="6859588" y="2478088"/>
          <p14:tracePt t="311452" x="6872288" y="2452688"/>
          <p14:tracePt t="311456" x="6897688" y="2414588"/>
          <p14:tracePt t="311466" x="6897688" y="2378075"/>
          <p14:tracePt t="311479" x="6897688" y="2352675"/>
          <p14:tracePt t="311482" x="6921500" y="2303463"/>
          <p14:tracePt t="311492" x="6934200" y="2265363"/>
          <p14:tracePt t="311498" x="6934200" y="2227263"/>
          <p14:tracePt t="311508" x="6946900" y="2178050"/>
          <p14:tracePt t="311518" x="6946900" y="2152650"/>
          <p14:tracePt t="311522" x="6946900" y="2127250"/>
          <p14:tracePt t="311532" x="6946900" y="2101850"/>
          <p14:tracePt t="311806" x="6959600" y="2101850"/>
          <p14:tracePt t="311816" x="6959600" y="2127250"/>
          <p14:tracePt t="311826" x="6959600" y="2239963"/>
          <p14:tracePt t="311830" x="6946900" y="2339975"/>
          <p14:tracePt t="311840" x="6946900" y="2403475"/>
          <p14:tracePt t="311846" x="6946900" y="2452688"/>
          <p14:tracePt t="311856" x="6946900" y="2516188"/>
          <p14:tracePt t="311866" x="6946900" y="2552700"/>
          <p14:tracePt t="311870" x="6946900" y="2590800"/>
          <p14:tracePt t="311880" x="6946900" y="2640013"/>
          <p14:tracePt t="311886" x="6946900" y="2678113"/>
          <p14:tracePt t="311896" x="6946900" y="2690813"/>
          <p14:tracePt t="311906" x="6946900" y="2728913"/>
          <p14:tracePt t="311910" x="6946900" y="2752725"/>
          <p14:tracePt t="311920" x="6946900" y="2765425"/>
          <p14:tracePt t="311926" x="6946900" y="2778125"/>
          <p14:tracePt t="311936" x="6946900" y="2803525"/>
          <p14:tracePt t="311963" x="6946900" y="2816225"/>
          <p14:tracePt t="312048" x="6946900" y="2828925"/>
          <p14:tracePt t="312092" x="6946900" y="2816225"/>
          <p14:tracePt t="312102" x="6946900" y="2778125"/>
          <p14:tracePt t="312112" x="6959600" y="2690813"/>
          <p14:tracePt t="312118" x="6959600" y="2590800"/>
          <p14:tracePt t="312129" x="6985000" y="2478088"/>
          <p14:tracePt t="312134" x="6997700" y="2365375"/>
          <p14:tracePt t="312145" x="7021513" y="2239963"/>
          <p14:tracePt t="312154" x="7034213" y="2152650"/>
          <p14:tracePt t="312158" x="7034213" y="2078038"/>
          <p14:tracePt t="312168" x="7034213" y="2014538"/>
          <p14:tracePt t="312174" x="7034213" y="1939925"/>
          <p14:tracePt t="312184" x="7059613" y="1876425"/>
          <p14:tracePt t="312194" x="7059613" y="1839913"/>
          <p14:tracePt t="312198" x="7059613" y="1801813"/>
          <p14:tracePt t="312214" x="7059613" y="1789113"/>
          <p14:tracePt t="312426" x="7059613" y="1852613"/>
          <p14:tracePt t="312436" x="7059613" y="1965325"/>
          <p14:tracePt t="312440" x="7059613" y="2065338"/>
          <p14:tracePt t="312450" x="7059613" y="2139950"/>
          <p14:tracePt t="312456" x="7059613" y="2201863"/>
          <p14:tracePt t="312466" x="7059613" y="2290763"/>
          <p14:tracePt t="312476" x="7059613" y="2403475"/>
          <p14:tracePt t="312482" x="7059613" y="2478088"/>
          <p14:tracePt t="312492" x="7059613" y="2590800"/>
          <p14:tracePt t="312496" x="7059613" y="2640013"/>
          <p14:tracePt t="312506" x="7059613" y="2678113"/>
          <p14:tracePt t="312516" x="7059613" y="2728913"/>
          <p14:tracePt t="312522" x="7059613" y="2765425"/>
          <p14:tracePt t="312532" x="7059613" y="2803525"/>
          <p14:tracePt t="312536" x="7059613" y="2840038"/>
          <p14:tracePt t="312546" x="7059613" y="2878138"/>
          <p14:tracePt t="312556" x="7059613" y="2903538"/>
          <p14:tracePt t="312562" x="7059613" y="2952750"/>
          <p14:tracePt t="312572" x="7059613" y="2965450"/>
          <p14:tracePt t="312576" x="7059613" y="2978150"/>
          <p14:tracePt t="312596" x="7059613" y="2990850"/>
          <p14:tracePt t="312602" x="7059613" y="3041650"/>
          <p14:tracePt t="312612" x="7059613" y="3090863"/>
          <p14:tracePt t="312616" x="7059613" y="3128963"/>
          <p14:tracePt t="312628" x="7059613" y="3178175"/>
          <p14:tracePt t="312638" x="7059613" y="3216275"/>
          <p14:tracePt t="312642" x="7059613" y="3267075"/>
          <p14:tracePt t="312652" x="7059613" y="3290888"/>
          <p14:tracePt t="312658" x="7059613" y="3303588"/>
          <p14:tracePt t="312818" x="7059613" y="3203575"/>
          <p14:tracePt t="312824" x="7072313" y="3078163"/>
          <p14:tracePt t="312834" x="7097713" y="2941638"/>
          <p14:tracePt t="312840" x="7097713" y="2752725"/>
          <p14:tracePt t="312850" x="7110413" y="2603500"/>
          <p14:tracePt t="312861" x="7146925" y="2452688"/>
          <p14:tracePt t="312864" x="7146925" y="2339975"/>
          <p14:tracePt t="312874" x="7197725" y="2201863"/>
          <p14:tracePt t="312880" x="7197725" y="2078038"/>
          <p14:tracePt t="312890" x="7197725" y="2052638"/>
          <p14:tracePt t="312900" x="7210425" y="2027238"/>
          <p14:tracePt t="312904" x="7210425" y="1989138"/>
          <p14:tracePt t="313006" x="7197725" y="1989138"/>
          <p14:tracePt t="313010" x="7197725" y="2039938"/>
          <p14:tracePt t="313020" x="7185025" y="2114550"/>
          <p14:tracePt t="313026" x="7172325" y="2252663"/>
          <p14:tracePt t="313036" x="7159625" y="2327275"/>
          <p14:tracePt t="313046" x="7146925" y="2439988"/>
          <p14:tracePt t="313052" x="7146925" y="2516188"/>
          <p14:tracePt t="313061" x="7110413" y="2616200"/>
          <p14:tracePt t="313066" x="7110413" y="2678113"/>
          <p14:tracePt t="313077" x="7085013" y="2778125"/>
          <p14:tracePt t="313086" x="7072313" y="2840038"/>
          <p14:tracePt t="313092" x="7072313" y="2878138"/>
          <p14:tracePt t="313102" x="7072313" y="2916238"/>
          <p14:tracePt t="313106" x="7059613" y="2928938"/>
          <p14:tracePt t="313116" x="7059613" y="2941638"/>
          <p14:tracePt t="313136" x="7059613" y="2952750"/>
          <p14:tracePt t="313172" x="7059613" y="2978150"/>
          <p14:tracePt t="313182" x="7059613" y="3003550"/>
          <p14:tracePt t="313198" x="7059613" y="3028950"/>
          <p14:tracePt t="313208" x="7059613" y="3054350"/>
          <p14:tracePt t="313212" x="7059613" y="3078163"/>
          <p14:tracePt t="313222" x="7059613" y="3116263"/>
          <p14:tracePt t="313238" x="7059613" y="3128963"/>
          <p14:tracePt t="313248" x="7059613" y="3154363"/>
          <p14:tracePt t="313252" x="7059613" y="3178175"/>
          <p14:tracePt t="313262" x="7059613" y="3216275"/>
          <p14:tracePt t="313268" x="7059613" y="3278188"/>
          <p14:tracePt t="313278" x="7059613" y="3328988"/>
          <p14:tracePt t="313288" x="7059613" y="3403600"/>
          <p14:tracePt t="313292" x="7059613" y="3467100"/>
          <p14:tracePt t="313302" x="7059613" y="3503613"/>
          <p14:tracePt t="313308" x="7059613" y="3554413"/>
          <p14:tracePt t="313318" x="7059613" y="3603625"/>
          <p14:tracePt t="313328" x="7059613" y="3654425"/>
          <p14:tracePt t="313334" x="7059613" y="3692525"/>
          <p14:tracePt t="313344" x="7059613" y="3716338"/>
          <p14:tracePt t="313348" x="7059613" y="3767138"/>
          <p14:tracePt t="313358" x="7059613" y="3779838"/>
          <p14:tracePt t="313368" x="7059613" y="3816350"/>
          <p14:tracePt t="313374" x="7059613" y="3854450"/>
          <p14:tracePt t="313384" x="7059613" y="3879850"/>
          <p14:tracePt t="313388" x="7059613" y="3892550"/>
          <p14:tracePt t="313400" x="7059613" y="3905250"/>
          <p14:tracePt t="313434" x="7059613" y="3916363"/>
          <p14:tracePt t="313450" x="7046913" y="3929063"/>
          <p14:tracePt t="313454" x="7034213" y="3941763"/>
          <p14:tracePt t="313500" x="7021513" y="3954463"/>
          <p14:tracePt t="314226" x="7010400" y="3954463"/>
          <p14:tracePt t="314252" x="7010400" y="3941763"/>
          <p14:tracePt t="314272" x="6997700" y="3941763"/>
          <p14:tracePt t="314302" x="6985000" y="3929063"/>
          <p14:tracePt t="314312" x="6972300" y="3929063"/>
          <p14:tracePt t="314338" x="6959600" y="3929063"/>
          <p14:tracePt t="314352" x="6946900" y="3929063"/>
          <p14:tracePt t="314362" x="6934200" y="3929063"/>
          <p14:tracePt t="314368" x="6910388" y="3929063"/>
          <p14:tracePt t="314378" x="6897688" y="3929063"/>
          <p14:tracePt t="314388" x="6884988" y="3929063"/>
          <p14:tracePt t="314392" x="6872288" y="3929063"/>
          <p14:tracePt t="314402" x="6859588" y="3929063"/>
          <p14:tracePt t="314428" x="6834188" y="3929063"/>
          <p14:tracePt t="314464" x="6821488" y="3929063"/>
          <p14:tracePt t="314474" x="6808788" y="3929063"/>
          <p14:tracePt t="314478" x="6797675" y="3929063"/>
          <p14:tracePt t="314498" x="6784975" y="3929063"/>
          <p14:tracePt t="314504" x="6759575" y="3941763"/>
          <p14:tracePt t="314514" x="6746875" y="3954463"/>
          <p14:tracePt t="314528" x="6721475" y="3967163"/>
          <p14:tracePt t="314690" x="6721475" y="3979863"/>
          <p14:tracePt t="315462" x="6708775" y="3979863"/>
          <p14:tracePt t="315472" x="6696075" y="3979863"/>
          <p14:tracePt t="315478" x="6684963" y="3979863"/>
          <p14:tracePt t="315488" x="6672263" y="4005263"/>
          <p14:tracePt t="315498" x="6659563" y="4005263"/>
          <p14:tracePt t="315502" x="6646863" y="4005263"/>
          <p14:tracePt t="315512" x="6621463" y="4029075"/>
          <p14:tracePt t="315614" x="6608763" y="4041775"/>
          <p14:tracePt t="315654" x="6621463" y="4041775"/>
          <p14:tracePt t="315664" x="6659563" y="4041775"/>
          <p14:tracePt t="315668" x="6684963" y="4041775"/>
          <p14:tracePt t="315678" x="6734175" y="4041775"/>
          <p14:tracePt t="315688" x="6746875" y="4041775"/>
          <p14:tracePt t="315694" x="6759575" y="4041775"/>
          <p14:tracePt t="315709" x="6772275" y="4041775"/>
          <p14:tracePt t="315920" x="6784975" y="4041775"/>
          <p14:tracePt t="315926" x="6797675" y="4041775"/>
          <p14:tracePt t="315936" x="6834188" y="4041775"/>
          <p14:tracePt t="315940" x="6872288" y="4041775"/>
          <p14:tracePt t="315958" x="6897688" y="4041775"/>
          <p14:tracePt t="315960" x="6921500" y="4054475"/>
          <p14:tracePt t="315996" x="6934200" y="4054475"/>
          <p14:tracePt t="316002" x="6946900" y="4054475"/>
          <p14:tracePt t="316026" x="6946900" y="4067175"/>
          <p14:tracePt t="316036" x="6959600" y="4105275"/>
          <p14:tracePt t="316042" x="6959600" y="4154488"/>
          <p14:tracePt t="316052" x="6959600" y="4179888"/>
          <p14:tracePt t="316062" x="6959600" y="4205288"/>
          <p14:tracePt t="316068" x="6959600" y="4230688"/>
          <p14:tracePt t="316078" x="6959600" y="4254500"/>
          <p14:tracePt t="316082" x="6959600" y="4279900"/>
          <p14:tracePt t="316096" x="6934200" y="4318000"/>
          <p14:tracePt t="316102" x="6897688" y="4341813"/>
          <p14:tracePt t="316106" x="6872288" y="4367213"/>
          <p14:tracePt t="316116" x="6846888" y="4405313"/>
          <p14:tracePt t="316126" x="6797675" y="4443413"/>
          <p14:tracePt t="316142" x="6759575" y="4454525"/>
          <p14:tracePt t="316144" x="6734175" y="4467225"/>
          <p14:tracePt t="316148" x="6696075" y="4479925"/>
          <p14:tracePt t="316156" x="6646863" y="4505325"/>
          <p14:tracePt t="316166" x="6634163" y="4505325"/>
          <p14:tracePt t="316228" x="6621463" y="4505325"/>
          <p14:tracePt t="316272" x="6608763" y="4505325"/>
          <p14:tracePt t="316278" x="6621463" y="4479925"/>
          <p14:tracePt t="316288" x="6672263" y="4418013"/>
          <p14:tracePt t="316298" x="6721475" y="4341813"/>
          <p14:tracePt t="316304" x="6784975" y="4292600"/>
          <p14:tracePt t="316314" x="6859588" y="4192588"/>
          <p14:tracePt t="316318" x="6910388" y="4154488"/>
          <p14:tracePt t="316328" x="6972300" y="4129088"/>
          <p14:tracePt t="316338" x="7010400" y="4079875"/>
          <p14:tracePt t="316344" x="7046913" y="4067175"/>
          <p14:tracePt t="316354" x="7072313" y="4067175"/>
          <p14:tracePt t="316359" x="7072313" y="4054475"/>
          <p14:tracePt t="316440" x="7072313" y="4067175"/>
          <p14:tracePt t="316444" x="7072313" y="4105275"/>
          <p14:tracePt t="316454" x="7059613" y="4117975"/>
          <p14:tracePt t="316464" x="7034213" y="4141788"/>
          <p14:tracePt t="316470" x="7021513" y="4141788"/>
          <p14:tracePt t="316480" x="6972300" y="4167188"/>
          <p14:tracePt t="316486" x="6959600" y="4167188"/>
          <p14:tracePt t="316496" x="6934200" y="4167188"/>
          <p14:tracePt t="316500" x="6921500" y="4167188"/>
          <p14:tracePt t="316552" x="6921500" y="4154488"/>
          <p14:tracePt t="316556" x="6921500" y="4129088"/>
          <p14:tracePt t="316566" x="6921500" y="4105275"/>
          <p14:tracePt t="316576" x="6921500" y="4067175"/>
          <p14:tracePt t="316582" x="6946900" y="4017963"/>
          <p14:tracePt t="316592" x="6985000" y="3979863"/>
          <p14:tracePt t="316596" x="6997700" y="3941763"/>
          <p14:tracePt t="316607" x="7034213" y="3929063"/>
          <p14:tracePt t="316616" x="7059613" y="3916363"/>
          <p14:tracePt t="316648" x="7072313" y="3916363"/>
          <p14:tracePt t="316662" x="7085013" y="3929063"/>
          <p14:tracePt t="316672" x="7085013" y="3941763"/>
          <p14:tracePt t="316678" x="7097713" y="3954463"/>
          <p14:tracePt t="316688" x="7097713" y="3967163"/>
          <p14:tracePt t="316698" x="7097713" y="3992563"/>
          <p14:tracePt t="316712" x="7097713" y="4017963"/>
          <p14:tracePt t="316718" x="7097713" y="4041775"/>
          <p14:tracePt t="316728" x="7085013" y="4067175"/>
          <p14:tracePt t="316738" x="7059613" y="4105275"/>
          <p14:tracePt t="316743" x="7046913" y="4129088"/>
          <p14:tracePt t="316752" x="7034213" y="4129088"/>
          <p14:tracePt t="316758" x="7021513" y="4154488"/>
          <p14:tracePt t="316778" x="6985000" y="4154488"/>
          <p14:tracePt t="316784" x="6959600" y="4167188"/>
          <p14:tracePt t="316794" x="6934200" y="4167188"/>
          <p14:tracePt t="316798" x="6921500" y="4167188"/>
          <p14:tracePt t="316808" x="6897688" y="4167188"/>
          <p14:tracePt t="316818" x="6884988" y="4167188"/>
          <p14:tracePt t="316824" x="6859588" y="4167188"/>
          <p14:tracePt t="317252" x="6872288" y="4167188"/>
          <p14:tracePt t="317268" x="6884988" y="4167188"/>
          <p14:tracePt t="317282" x="6910388" y="4167188"/>
          <p14:tracePt t="317298" x="6921500" y="4167188"/>
          <p14:tracePt t="317308" x="6934200" y="4167188"/>
          <p14:tracePt t="317328" x="6946900" y="4167188"/>
          <p14:tracePt t="317742" x="6934200" y="4167188"/>
          <p14:tracePt t="317757" x="6921500" y="4179888"/>
          <p14:tracePt t="317762" x="6910388" y="4205288"/>
          <p14:tracePt t="317772" x="6897688" y="4217988"/>
          <p14:tracePt t="317782" x="6897688" y="4230688"/>
          <p14:tracePt t="317796" x="6884988" y="4241800"/>
          <p14:tracePt t="317812" x="6859588" y="4254500"/>
          <p14:tracePt t="317828" x="6859588" y="4267200"/>
          <p14:tracePt t="317839" x="6846888" y="4279900"/>
          <p14:tracePt t="317852" x="6834188" y="4279900"/>
          <p14:tracePt t="317868" x="6821488" y="4279900"/>
          <p14:tracePt t="317878" x="6808788" y="4292600"/>
          <p14:tracePt t="317882" x="6797675" y="4305300"/>
          <p14:tracePt t="317902" x="6759575" y="4330700"/>
          <p14:tracePt t="317908" x="6759575" y="4341813"/>
          <p14:tracePt t="317918" x="6746875" y="4354513"/>
          <p14:tracePt t="317924" x="6708775" y="4367213"/>
          <p14:tracePt t="317957" x="6708775" y="4405313"/>
          <p14:tracePt t="317958" x="6708775" y="4418013"/>
          <p14:tracePt t="317974" x="6708775" y="4430713"/>
          <p14:tracePt t="317984" x="6672263" y="4430713"/>
          <p14:tracePt t="318074" x="6672263" y="4443413"/>
          <p14:tracePt t="318090" x="6672263" y="4454525"/>
          <p14:tracePt t="318104" x="6684963" y="4467225"/>
          <p14:tracePt t="318130" x="6708775" y="4492625"/>
          <p14:tracePt t="318144" x="6721475" y="4492625"/>
          <p14:tracePt t="318154" x="6734175" y="4505325"/>
          <p14:tracePt t="318164" x="6746875" y="4505325"/>
          <p14:tracePt t="318180" x="6759575" y="4505325"/>
          <p14:tracePt t="318186" x="6772275" y="4505325"/>
          <p14:tracePt t="318232" x="6784975" y="4505325"/>
          <p14:tracePt t="318242" x="6808788" y="4505325"/>
          <p14:tracePt t="318252" x="6821488" y="4492625"/>
          <p14:tracePt t="318256" x="6834188" y="4479925"/>
          <p14:tracePt t="318266" x="6872288" y="4454525"/>
          <p14:tracePt t="318273" x="6910388" y="4430713"/>
          <p14:tracePt t="318282" x="6934200" y="4405313"/>
          <p14:tracePt t="318292" x="6959600" y="4379913"/>
          <p14:tracePt t="318296" x="6972300" y="4367213"/>
          <p14:tracePt t="318306" x="6997700" y="4341813"/>
          <p14:tracePt t="318312" x="7010400" y="4341813"/>
          <p14:tracePt t="318323" x="7021513" y="4330700"/>
          <p14:tracePt t="318392" x="7021513" y="4318000"/>
          <p14:tracePt t="318402" x="7046913" y="4279900"/>
          <p14:tracePt t="318418" x="7059613" y="4254500"/>
          <p14:tracePt t="318428" x="7072313" y="4241800"/>
          <p14:tracePt t="318432" x="7097713" y="4230688"/>
          <p14:tracePt t="318442" x="7097713" y="4217988"/>
          <p14:tracePt t="318452" x="7123113" y="4179888"/>
          <p14:tracePt t="318458" x="7134225" y="4167188"/>
          <p14:tracePt t="318468" x="7146925" y="4154488"/>
          <p14:tracePt t="318473" x="7159625" y="4141788"/>
          <p14:tracePt t="318482" x="7159625" y="4129088"/>
          <p14:tracePt t="318686" x="7110413" y="4129088"/>
          <p14:tracePt t="318690" x="7085013" y="4141788"/>
          <p14:tracePt t="318700" x="7021513" y="4167188"/>
          <p14:tracePt t="318705" x="6997700" y="4167188"/>
          <p14:tracePt t="318714" x="6946900" y="4205288"/>
          <p14:tracePt t="318724" x="6897688" y="4230688"/>
          <p14:tracePt t="318730" x="6872288" y="4241800"/>
          <p14:tracePt t="318740" x="6846888" y="4267200"/>
          <p14:tracePt t="318746" x="6834188" y="4267200"/>
          <p14:tracePt t="318756" x="6797675" y="4292600"/>
          <p14:tracePt t="318776" x="6772275" y="4305300"/>
          <p14:tracePt t="318780" x="6746875" y="4330700"/>
          <p14:tracePt t="318786" x="6734175" y="4330700"/>
          <p14:tracePt t="318796" x="6721475" y="4341813"/>
          <p14:tracePt t="320546" x="6646863" y="4341813"/>
          <p14:tracePt t="320556" x="6534150" y="4330700"/>
          <p14:tracePt t="320560" x="6408738" y="4305300"/>
          <p14:tracePt t="320571" x="6334125" y="4305300"/>
          <p14:tracePt t="320580" x="6234113" y="4292600"/>
          <p14:tracePt t="320587" x="6108700" y="4267200"/>
          <p14:tracePt t="320596" x="5970588" y="4254500"/>
          <p14:tracePt t="320604" x="5732463" y="4217988"/>
          <p14:tracePt t="320612" x="5532438" y="4167188"/>
          <p14:tracePt t="320621" x="5383213" y="4129088"/>
          <p14:tracePt t="320626" x="5257800" y="4092575"/>
          <p14:tracePt t="320636" x="5119688" y="4092575"/>
          <p14:tracePt t="320646" x="5032375" y="4079875"/>
          <p14:tracePt t="320650" x="4956175" y="4054475"/>
          <p14:tracePt t="320660" x="4906963" y="4054475"/>
          <p14:tracePt t="320666" x="4894263" y="4041775"/>
          <p14:tracePt t="320676" x="4868863" y="4041775"/>
          <p14:tracePt t="320687" x="4856163" y="4041775"/>
          <p14:tracePt t="320703" x="4843463" y="4041775"/>
          <p14:tracePt t="320852" x="4856163" y="4041775"/>
          <p14:tracePt t="320864" x="4894263" y="4041775"/>
          <p14:tracePt t="320868" x="4945063" y="4054475"/>
          <p14:tracePt t="320878" x="4994275" y="4079875"/>
          <p14:tracePt t="320884" x="5019675" y="4092575"/>
          <p14:tracePt t="320894" x="5068888" y="4117975"/>
          <p14:tracePt t="320898" x="5157788" y="4154488"/>
          <p14:tracePt t="320908" x="5257800" y="4179888"/>
          <p14:tracePt t="320918" x="5394325" y="4217988"/>
          <p14:tracePt t="320924" x="5532438" y="4267200"/>
          <p14:tracePt t="320934" x="5670550" y="4279900"/>
          <p14:tracePt t="320938" x="5795963" y="4305300"/>
          <p14:tracePt t="320955" x="5921375" y="4318000"/>
          <p14:tracePt t="320960" x="6157913" y="4341813"/>
          <p14:tracePt t="320964" x="6308725" y="4341813"/>
          <p14:tracePt t="320974" x="6446838" y="4341813"/>
          <p14:tracePt t="320980" x="6508750" y="4341813"/>
          <p14:tracePt t="320990" x="6634163" y="4341813"/>
          <p14:tracePt t="321000" x="6696075" y="4341813"/>
          <p14:tracePt t="321004" x="6734175" y="4341813"/>
          <p14:tracePt t="321021" x="6784975" y="4341813"/>
          <p14:tracePt t="321024" x="6808788" y="4341813"/>
          <p14:tracePt t="321030" x="6821488" y="4341813"/>
          <p14:tracePt t="321040" x="6834188" y="4341813"/>
          <p14:tracePt t="321124" x="6846888" y="4341813"/>
          <p14:tracePt t="321134" x="6884988" y="4341813"/>
          <p14:tracePt t="321140" x="6910388" y="4341813"/>
          <p14:tracePt t="321150" x="6934200" y="4341813"/>
          <p14:tracePt t="321160" x="6946900" y="4341813"/>
          <p14:tracePt t="321452" x="6934200" y="4341813"/>
          <p14:tracePt t="321458" x="6872288" y="4341813"/>
          <p14:tracePt t="321468" x="6808788" y="4341813"/>
          <p14:tracePt t="321478" x="6772275" y="4341813"/>
          <p14:tracePt t="321482" x="6721475" y="4341813"/>
          <p14:tracePt t="321492" x="6696075" y="4341813"/>
          <p14:tracePt t="321508" x="6684963" y="4341813"/>
          <p14:tracePt t="321644" x="6721475" y="4341813"/>
          <p14:tracePt t="321654" x="6821488" y="4341813"/>
          <p14:tracePt t="321666" x="6946900" y="4341813"/>
          <p14:tracePt t="321670" x="7085013" y="4341813"/>
          <p14:tracePt t="321680" x="7259638" y="4330700"/>
          <p14:tracePt t="321686" x="7435850" y="4267200"/>
          <p14:tracePt t="321696" x="7661275" y="4241800"/>
          <p14:tracePt t="321700" x="7861300" y="4192588"/>
          <p14:tracePt t="321712" x="8074025" y="4179888"/>
          <p14:tracePt t="321722" x="8235950" y="4154488"/>
          <p14:tracePt t="321726" x="8361363" y="4141788"/>
          <p14:tracePt t="321737" x="8412163" y="4117975"/>
          <p14:tracePt t="321742" x="8424863" y="4117975"/>
          <p14:tracePt t="321802" x="8324850" y="4117975"/>
          <p14:tracePt t="321806" x="8148638" y="4154488"/>
          <p14:tracePt t="321816" x="7897813" y="4192588"/>
          <p14:tracePt t="321828" x="7673975" y="4205288"/>
          <p14:tracePt t="321832" x="7472363" y="4254500"/>
          <p14:tracePt t="321842" x="7335838" y="4292600"/>
          <p14:tracePt t="321848" x="7210425" y="4330700"/>
          <p14:tracePt t="321858" x="7123113" y="4330700"/>
          <p14:tracePt t="321868" x="7072313" y="4330700"/>
          <p14:tracePt t="321872" x="7059613" y="4330700"/>
          <p14:tracePt t="321892" x="7046913" y="4330700"/>
          <p14:tracePt t="322054" x="7097713" y="4330700"/>
          <p14:tracePt t="322064" x="7172325" y="4330700"/>
          <p14:tracePt t="322070" x="7272338" y="4330700"/>
          <p14:tracePt t="322080" x="7335838" y="4330700"/>
          <p14:tracePt t="322090" x="7410450" y="4305300"/>
          <p14:tracePt t="322094" x="7448550" y="4292600"/>
          <p14:tracePt t="322104" x="7497763" y="4267200"/>
          <p14:tracePt t="322200" x="7472363" y="4267200"/>
          <p14:tracePt t="322210" x="7385050" y="4267200"/>
          <p14:tracePt t="322216" x="7310438" y="4267200"/>
          <p14:tracePt t="322226" x="7246938" y="4267200"/>
          <p14:tracePt t="322236" x="7210425" y="4267200"/>
          <p14:tracePt t="322240" x="7185025" y="4267200"/>
          <p14:tracePt t="322251" x="7146925" y="4267200"/>
          <p14:tracePt t="322256" x="7123113" y="4267200"/>
          <p14:tracePt t="322366" x="7134225" y="4267200"/>
          <p14:tracePt t="322376" x="7172325" y="4267200"/>
          <p14:tracePt t="322386" x="7223125" y="4267200"/>
          <p14:tracePt t="322392" x="7272338" y="4267200"/>
          <p14:tracePt t="322403" x="7323138" y="4267200"/>
          <p14:tracePt t="322406" x="7372350" y="4267200"/>
          <p14:tracePt t="322416" x="7410450" y="4267200"/>
          <p14:tracePt t="322428" x="7472363" y="4267200"/>
          <p14:tracePt t="322432" x="7510463" y="4267200"/>
          <p14:tracePt t="322442" x="7548563" y="4267200"/>
          <p14:tracePt t="322448" x="7585075" y="4267200"/>
          <p14:tracePt t="322458" x="7597775" y="4267200"/>
          <p14:tracePt t="322468" x="7623175" y="4267200"/>
          <p14:tracePt t="330850" x="7610475" y="4305300"/>
          <p14:tracePt t="330860" x="7472363" y="4354513"/>
          <p14:tracePt t="330864" x="7272338" y="4418013"/>
          <p14:tracePt t="330876" x="6959600" y="4543425"/>
          <p14:tracePt t="330886" x="6621463" y="4667250"/>
          <p14:tracePt t="330890" x="6221413" y="4830763"/>
          <p14:tracePt t="330900" x="5770563" y="5043488"/>
          <p14:tracePt t="330906" x="5245100" y="5256213"/>
          <p14:tracePt t="330916" x="4668838" y="5418138"/>
          <p14:tracePt t="330927" x="4168775" y="5556250"/>
          <p14:tracePt t="330930" x="3630613" y="5707063"/>
          <p14:tracePt t="330940" x="3228975" y="5756275"/>
          <p14:tracePt t="330946" x="2816225" y="5807075"/>
          <p14:tracePt t="330956" x="2478088" y="5856288"/>
          <p14:tracePt t="330966" x="2265363" y="5881688"/>
          <p14:tracePt t="330972" x="2165350" y="5881688"/>
          <p14:tracePt t="330982" x="2139950" y="5881688"/>
          <p14:tracePt t="331050" x="2127250" y="5881688"/>
          <p14:tracePt t="331092" x="2127250" y="5868988"/>
          <p14:tracePt t="331102" x="2127250" y="5856288"/>
          <p14:tracePt t="331106" x="2178050" y="5807075"/>
          <p14:tracePt t="331116" x="2339975" y="5719763"/>
          <p14:tracePt t="331122" x="2590800" y="5630863"/>
          <p14:tracePt t="331132" x="3041650" y="5418138"/>
          <p14:tracePt t="331143" x="3454400" y="5294313"/>
          <p14:tracePt t="331146" x="3892550" y="5181600"/>
          <p14:tracePt t="331156" x="4368800" y="5043488"/>
          <p14:tracePt t="331162" x="5081588" y="4843463"/>
          <p14:tracePt t="331172" x="5719763" y="4692650"/>
          <p14:tracePt t="331182" x="6221413" y="4605338"/>
          <p14:tracePt t="331186" x="6784975" y="4492625"/>
          <p14:tracePt t="331196" x="7246938" y="4418013"/>
          <p14:tracePt t="331202" x="7561263" y="4379913"/>
          <p14:tracePt t="331212" x="7735888" y="4354513"/>
          <p14:tracePt t="331222" x="7797800" y="4354513"/>
          <p14:tracePt t="331228" x="7810500" y="4354513"/>
          <p14:tracePt t="331368" x="7810500" y="4341813"/>
          <p14:tracePt t="331378" x="7810500" y="4305300"/>
          <p14:tracePt t="331384" x="7886700" y="4179888"/>
          <p14:tracePt t="331394" x="7986713" y="4067175"/>
          <p14:tracePt t="331404" x="8086725" y="3967163"/>
          <p14:tracePt t="331408" x="8110538" y="3929063"/>
          <p14:tracePt t="331418" x="8135938" y="3905250"/>
          <p14:tracePt t="331424" x="8161338" y="3892550"/>
          <p14:tracePt t="331434" x="8186738" y="3867150"/>
          <p14:tracePt t="331444" x="8199438" y="3867150"/>
          <p14:tracePt t="331450" x="8223250" y="3841750"/>
          <p14:tracePt t="331464" x="8235950" y="3841750"/>
          <p14:tracePt t="331596" x="8161338" y="3867150"/>
          <p14:tracePt t="331606" x="8023225" y="3905250"/>
          <p14:tracePt t="331611" x="7886700" y="3941763"/>
          <p14:tracePt t="331620" x="7723188" y="3954463"/>
          <p14:tracePt t="331632" x="7548563" y="3992563"/>
          <p14:tracePt t="331636" x="7348538" y="4005263"/>
          <p14:tracePt t="331646" x="7146925" y="4029075"/>
          <p14:tracePt t="331652" x="6985000" y="4079875"/>
          <p14:tracePt t="331662" x="6821488" y="4079875"/>
          <p14:tracePt t="331672" x="6634163" y="4079875"/>
          <p14:tracePt t="331676" x="6483350" y="4079875"/>
          <p14:tracePt t="331686" x="6370638" y="4079875"/>
          <p14:tracePt t="331694" x="6270625" y="4079875"/>
          <p14:tracePt t="331702" x="6259513" y="4079875"/>
          <p14:tracePt t="331762" x="6270625" y="4079875"/>
          <p14:tracePt t="331772" x="6446838" y="3992563"/>
          <p14:tracePt t="331782" x="6834188" y="3816350"/>
          <p14:tracePt t="331788" x="7359650" y="3603625"/>
          <p14:tracePt t="331798" x="7948613" y="3354388"/>
          <p14:tracePt t="331802" x="8399463" y="3154363"/>
          <p14:tracePt t="331812" x="8712200" y="3028950"/>
          <p14:tracePt t="331822" x="8912225" y="2916238"/>
          <p14:tracePt t="331828" x="9037638" y="2816225"/>
          <p14:tracePt t="331838" x="9099550" y="2778125"/>
          <p14:tracePt t="331843" x="9124950" y="2740025"/>
          <p14:tracePt t="331852" x="9150350" y="2728913"/>
          <p14:tracePt t="331908" x="9024938" y="2816225"/>
          <p14:tracePt t="331918" x="8763000" y="2965450"/>
          <p14:tracePt t="331924" x="8324850" y="3216275"/>
          <p14:tracePt t="331934" x="7874000" y="3416300"/>
          <p14:tracePt t="331944" x="7385050" y="3629025"/>
          <p14:tracePt t="331961" x="6434138" y="4092575"/>
          <p14:tracePt t="331964" x="6045200" y="4241800"/>
          <p14:tracePt t="331974" x="5757863" y="4354513"/>
          <p14:tracePt t="331984" x="5470525" y="4467225"/>
          <p14:tracePt t="331988" x="5345113" y="4518025"/>
          <p14:tracePt t="331998" x="5281613" y="4543425"/>
          <p14:tracePt t="332050" x="5307013" y="4543425"/>
          <p14:tracePt t="332060" x="5419725" y="4543425"/>
          <p14:tracePt t="332070" x="5632450" y="4492625"/>
          <p14:tracePt t="332074" x="5845175" y="4405313"/>
          <p14:tracePt t="332084" x="6008688" y="4392613"/>
          <p14:tracePt t="332090" x="6121400" y="4367213"/>
          <p14:tracePt t="332100" x="6157913" y="4354513"/>
          <p14:tracePt t="332110" x="6208713" y="4330700"/>
          <p14:tracePt t="332114" x="6221413" y="4330700"/>
          <p14:tracePt t="332180" x="6196013" y="4392613"/>
          <p14:tracePt t="332190" x="6157913" y="4530725"/>
          <p14:tracePt t="332200" x="6108700" y="4643438"/>
          <p14:tracePt t="332206" x="6057900" y="4743450"/>
          <p14:tracePt t="332216" x="6034088" y="4830763"/>
          <p14:tracePt t="332220" x="6034088" y="4879975"/>
          <p14:tracePt t="332230" x="6034088" y="4905375"/>
          <p14:tracePt t="332243" x="6034088" y="4943475"/>
          <p14:tracePt t="332246" x="6034088" y="4956175"/>
          <p14:tracePt t="332256" x="6034088" y="4968875"/>
          <p14:tracePt t="332262" x="6057900" y="4992688"/>
          <p14:tracePt t="332272" x="6121400" y="5005388"/>
          <p14:tracePt t="332282" x="6259513" y="5030788"/>
          <p14:tracePt t="332288" x="6396038" y="5030788"/>
          <p14:tracePt t="332298" x="6584950" y="5030788"/>
          <p14:tracePt t="332302" x="6772275" y="5030788"/>
          <p14:tracePt t="332312" x="6897688" y="4992688"/>
          <p14:tracePt t="332318" x="6959600" y="4992688"/>
          <p14:tracePt t="332328" x="6972300" y="4981575"/>
          <p14:tracePt t="332338" x="6985000" y="4968875"/>
          <p14:tracePt t="332404" x="6985000" y="4956175"/>
          <p14:tracePt t="332408" x="6985000" y="4930775"/>
          <p14:tracePt t="332424" x="6985000" y="4905375"/>
          <p14:tracePt t="332434" x="6985000" y="4879975"/>
          <p14:tracePt t="332444" x="6997700" y="4830763"/>
          <p14:tracePt t="332448" x="7034213" y="4768850"/>
          <p14:tracePt t="332459" x="7034213" y="4730750"/>
          <p14:tracePt t="332468" x="7046913" y="4705350"/>
          <p14:tracePt t="332472" x="7046913" y="4679950"/>
          <p14:tracePt t="332494" x="7046913" y="4667250"/>
          <p14:tracePt t="332508" x="7046913" y="4643438"/>
          <p14:tracePt t="332518" x="7046913" y="4630738"/>
          <p14:tracePt t="332528" x="7046913" y="4618038"/>
          <p14:tracePt t="332534" x="7046913" y="4605338"/>
          <p14:tracePt t="332548" x="7034213" y="4579938"/>
          <p14:tracePt t="332578" x="7021513" y="4567238"/>
          <p14:tracePt t="332584" x="6972300" y="4518025"/>
          <p14:tracePt t="332594" x="6959600" y="4505325"/>
          <p14:tracePt t="332604" x="6934200" y="4479925"/>
          <p14:tracePt t="332610" x="6921500" y="4479925"/>
          <p14:tracePt t="332694" x="6910388" y="4479925"/>
          <p14:tracePt t="332706" x="6910388" y="4467225"/>
          <p14:tracePt t="332928" x="6921500" y="4454525"/>
          <p14:tracePt t="332938" x="6921500" y="4443413"/>
          <p14:tracePt t="332944" x="6934200" y="4430713"/>
          <p14:tracePt t="332952" x="6946900" y="4430713"/>
          <p14:tracePt t="332962" x="6959600" y="4405313"/>
          <p14:tracePt t="332968" x="6972300" y="4405313"/>
          <p14:tracePt t="333088" x="6972300" y="4392613"/>
          <p14:tracePt t="333134" x="6972300" y="4379913"/>
          <p14:tracePt t="333154" x="6959600" y="4379913"/>
          <p14:tracePt t="333648" x="6972300" y="4392613"/>
          <p14:tracePt t="333654" x="7110413" y="4418013"/>
          <p14:tracePt t="333664" x="7285038" y="4418013"/>
          <p14:tracePt t="333668" x="7448550" y="4418013"/>
          <p14:tracePt t="333678" x="7561263" y="4418013"/>
          <p14:tracePt t="333688" x="7585075" y="4418013"/>
          <p14:tracePt t="333708" x="7597775" y="4418013"/>
          <p14:tracePt t="333840" x="7585075" y="4418013"/>
          <p14:tracePt t="333850" x="7561263" y="4418013"/>
          <p14:tracePt t="333856" x="7548563" y="4418013"/>
          <p14:tracePt t="333866" x="7535863" y="4418013"/>
          <p14:tracePt t="334078" x="7523163" y="4418013"/>
          <p14:tracePt t="334088" x="7510463" y="4418013"/>
          <p14:tracePt t="334092" x="7485063" y="4443413"/>
          <p14:tracePt t="334102" x="7435850" y="4467225"/>
          <p14:tracePt t="334112" x="7385050" y="4505325"/>
          <p14:tracePt t="334118" x="7335838" y="4543425"/>
          <p14:tracePt t="334128" x="7272338" y="4554538"/>
          <p14:tracePt t="334132" x="7223125" y="4579938"/>
          <p14:tracePt t="334142" x="7146925" y="4605338"/>
          <p14:tracePt t="334152" x="7123113" y="4618038"/>
          <p14:tracePt t="334158" x="7097713" y="4643438"/>
          <p14:tracePt t="334168" x="7085013" y="4643438"/>
          <p14:tracePt t="334182" x="7072313" y="4643438"/>
          <p14:tracePt t="334198" x="7059613" y="4643438"/>
          <p14:tracePt t="334294" x="7046913" y="4643438"/>
          <p14:tracePt t="334340" x="7021513" y="4643438"/>
          <p14:tracePt t="334360" x="6997700" y="4643438"/>
          <p14:tracePt t="334526" x="6997700" y="4630738"/>
          <p14:tracePt t="334542" x="7010400" y="4618038"/>
          <p14:tracePt t="334552" x="7021513" y="4605338"/>
          <p14:tracePt t="334562" x="7046913" y="4592638"/>
          <p14:tracePt t="334566" x="7059613" y="4567238"/>
          <p14:tracePt t="334576" x="7085013" y="4554538"/>
          <p14:tracePt t="334582" x="7097713" y="4543425"/>
          <p14:tracePt t="334602" x="7123113" y="4518025"/>
          <p14:tracePt t="334606" x="7146925" y="4518025"/>
          <p14:tracePt t="334616" x="7185025" y="4518025"/>
          <p14:tracePt t="334622" x="7210425" y="4492625"/>
          <p14:tracePt t="334632" x="7246938" y="4492625"/>
          <p14:tracePt t="334642" x="7323138" y="4454525"/>
          <p14:tracePt t="334648" x="7423150" y="4443413"/>
          <p14:tracePt t="334658" x="7497763" y="4430713"/>
          <p14:tracePt t="334662" x="7597775" y="4405313"/>
          <p14:tracePt t="334672" x="7673975" y="4405313"/>
          <p14:tracePt t="334682" x="7697788" y="4392613"/>
          <p14:tracePt t="334688" x="7710488" y="4379913"/>
          <p14:tracePt t="334698" x="7735888" y="4379913"/>
          <p14:tracePt t="334748" x="7748588" y="4367213"/>
          <p14:tracePt t="335050" x="7748588" y="4341813"/>
          <p14:tracePt t="335060" x="7761288" y="4292600"/>
          <p14:tracePt t="335070" x="7835900" y="4241800"/>
          <p14:tracePt t="335076" x="7874000" y="4241800"/>
          <p14:tracePt t="335086" x="7910513" y="4230688"/>
          <p14:tracePt t="335092" x="7935913" y="4217988"/>
          <p14:tracePt t="335182" x="7923213" y="4217988"/>
          <p14:tracePt t="335186" x="7910513" y="4241800"/>
          <p14:tracePt t="335196" x="7861300" y="4279900"/>
          <p14:tracePt t="335206" x="7835900" y="4305300"/>
          <p14:tracePt t="335212" x="7810500" y="4318000"/>
          <p14:tracePt t="335223" x="7785100" y="4330700"/>
          <p14:tracePt t="335228" x="7761288" y="4341813"/>
          <p14:tracePt t="335248" x="7748588" y="4354513"/>
          <p14:tracePt t="335328" x="7761288" y="4341813"/>
          <p14:tracePt t="335339" x="7785100" y="4318000"/>
          <p14:tracePt t="335342" x="7797800" y="4292600"/>
          <p14:tracePt t="335408" x="7797800" y="4318000"/>
          <p14:tracePt t="335414" x="7797800" y="4354513"/>
          <p14:tracePt t="335424" x="7773988" y="4367213"/>
          <p14:tracePt t="335434" x="7748588" y="4405313"/>
          <p14:tracePt t="335438" x="7735888" y="4443413"/>
          <p14:tracePt t="335448" x="7723188" y="4454525"/>
          <p14:tracePt t="335464" x="7710488" y="4467225"/>
          <p14:tracePt t="335524" x="7697788" y="4479925"/>
          <p14:tracePt t="335534" x="7685088" y="4479925"/>
          <p14:tracePt t="335626" x="7673975" y="4479925"/>
          <p14:tracePt t="335630" x="7623175" y="4518025"/>
          <p14:tracePt t="335640" x="7597775" y="4543425"/>
          <p14:tracePt t="335646" x="7572375" y="4554538"/>
          <p14:tracePt t="335657" x="7561263" y="4567238"/>
          <p14:tracePt t="335670" x="7535863" y="4579938"/>
          <p14:tracePt t="335696" x="7523163" y="4592638"/>
          <p14:tracePt t="335707" x="7497763" y="4605338"/>
          <p14:tracePt t="335712" x="7485063" y="4605338"/>
          <p14:tracePt t="335722" x="7472363" y="4605338"/>
          <p14:tracePt t="335852" x="7472363" y="4618038"/>
          <p14:tracePt t="339318" x="7485063" y="4618038"/>
          <p14:tracePt t="339328" x="7497763" y="4618038"/>
          <p14:tracePt t="339332" x="7510463" y="4605338"/>
          <p14:tracePt t="339342" x="7523163" y="4605338"/>
          <p14:tracePt t="339353" x="7523163" y="4579938"/>
          <p14:tracePt t="339358" x="7548563" y="4554538"/>
          <p14:tracePt t="339369" x="7561263" y="4530725"/>
          <p14:tracePt t="339372" x="7572375" y="4518025"/>
          <p14:tracePt t="339382" x="7585075" y="4505325"/>
          <p14:tracePt t="339490" x="7585075" y="4479925"/>
          <p14:tracePt t="339500" x="7572375" y="4454525"/>
          <p14:tracePt t="339510" x="7561263" y="4454525"/>
          <p14:tracePt t="339514" x="7561263" y="4430713"/>
          <p14:tracePt t="339524" x="7535863" y="4392613"/>
          <p14:tracePt t="339550" x="7510463" y="4367213"/>
          <p14:tracePt t="339556" x="7485063" y="4341813"/>
          <p14:tracePt t="339570" x="7459663" y="4318000"/>
          <p14:tracePt t="339582" x="7435850" y="4292600"/>
          <p14:tracePt t="339587" x="7397750" y="4267200"/>
          <p14:tracePt t="339596" x="7385050" y="4254500"/>
          <p14:tracePt t="339606" x="7359650" y="4230688"/>
          <p14:tracePt t="339622" x="7335838" y="4230688"/>
          <p14:tracePt t="339636" x="7297738" y="4205288"/>
          <p14:tracePt t="339646" x="7285038" y="4205288"/>
          <p14:tracePt t="339653" x="7259638" y="4205288"/>
          <p14:tracePt t="339662" x="7235825" y="4179888"/>
          <p14:tracePt t="339666" x="7197725" y="4154488"/>
          <p14:tracePt t="339676" x="7134225" y="4117975"/>
          <p14:tracePt t="339686" x="7110413" y="4079875"/>
          <p14:tracePt t="339692" x="7072313" y="4054475"/>
          <p14:tracePt t="339703" x="7046913" y="4029075"/>
          <p14:tracePt t="339706" x="6997700" y="3979863"/>
          <p14:tracePt t="339716" x="6972300" y="3941763"/>
          <p14:tracePt t="339726" x="6934200" y="3879850"/>
          <p14:tracePt t="339732" x="6859588" y="3779838"/>
          <p14:tracePt t="339742" x="6772275" y="3703638"/>
          <p14:tracePt t="339748" x="6684963" y="3629025"/>
          <p14:tracePt t="339758" x="6521450" y="3529013"/>
          <p14:tracePt t="339769" x="6334125" y="3429000"/>
          <p14:tracePt t="339772" x="6108700" y="3341688"/>
          <p14:tracePt t="339782" x="5908675" y="3303588"/>
          <p14:tracePt t="339788" x="5583238" y="3241675"/>
          <p14:tracePt t="339798" x="5307013" y="3241675"/>
          <p14:tracePt t="339808" x="4906963" y="3241675"/>
          <p14:tracePt t="339812" x="4656138" y="3241675"/>
          <p14:tracePt t="339823" x="4343400" y="3341688"/>
          <p14:tracePt t="339828" x="4181475" y="3390900"/>
          <p14:tracePt t="339838" x="4005263" y="3403600"/>
          <p14:tracePt t="339848" x="3892550" y="3441700"/>
          <p14:tracePt t="339854" x="3805238" y="3467100"/>
          <p14:tracePt t="339864" x="3779838" y="3467100"/>
          <p14:tracePt t="340086" x="3792538" y="3467100"/>
          <p14:tracePt t="340090" x="3817938" y="3454400"/>
          <p14:tracePt t="340100" x="3843338" y="3454400"/>
          <p14:tracePt t="340110" x="3879850" y="3454400"/>
          <p14:tracePt t="340116" x="3930650" y="3441700"/>
          <p14:tracePt t="340126" x="4017963" y="3441700"/>
          <p14:tracePt t="340130" x="4105275" y="3416300"/>
          <p14:tracePt t="340140" x="4156075" y="3403600"/>
          <p14:tracePt t="340150" x="4230688" y="3390900"/>
          <p14:tracePt t="340156" x="4294188" y="3378200"/>
          <p14:tracePt t="340166" x="4318000" y="3378200"/>
          <p14:tracePt t="340170" x="4343400" y="3378200"/>
          <p14:tracePt t="343822" x="4356100" y="3390900"/>
          <p14:tracePt t="343832" x="4418013" y="3479800"/>
          <p14:tracePt t="343838" x="4468813" y="3590925"/>
          <p14:tracePt t="343848" x="4581525" y="3729038"/>
          <p14:tracePt t="343852" x="4732338" y="3854450"/>
          <p14:tracePt t="343862" x="4906963" y="3967163"/>
          <p14:tracePt t="343872" x="5106988" y="4092575"/>
          <p14:tracePt t="343878" x="5394325" y="4230688"/>
          <p14:tracePt t="343888" x="5745163" y="4354513"/>
          <p14:tracePt t="343892" x="6170613" y="4418013"/>
          <p14:tracePt t="343904" x="6584950" y="4418013"/>
          <p14:tracePt t="343915" x="6859588" y="4418013"/>
          <p14:tracePt t="343918" x="7034213" y="4405313"/>
          <p14:tracePt t="344136" x="7059613" y="4405313"/>
          <p14:tracePt t="344156" x="7046913" y="4405313"/>
          <p14:tracePt t="344160" x="6997700" y="4379913"/>
          <p14:tracePt t="344170" x="6934200" y="4330700"/>
          <p14:tracePt t="344180" x="6821488" y="4254500"/>
          <p14:tracePt t="344186" x="6721475" y="4192588"/>
          <p14:tracePt t="344196" x="6559550" y="4092575"/>
          <p14:tracePt t="344200" x="6334125" y="3905250"/>
          <p14:tracePt t="344210" x="5983288" y="3603625"/>
          <p14:tracePt t="344220" x="5632450" y="3290888"/>
          <p14:tracePt t="344226" x="5245100" y="2941638"/>
          <p14:tracePt t="344236" x="4756150" y="2565400"/>
          <p14:tracePt t="344242" x="4330700" y="2152650"/>
          <p14:tracePt t="344252" x="3817938" y="1789113"/>
          <p14:tracePt t="344262" x="3341688" y="1427163"/>
          <p14:tracePt t="344266" x="2790825" y="1038225"/>
          <p14:tracePt t="344276" x="2052638" y="525463"/>
          <p14:tracePt t="344282" x="1289050" y="13811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23589"/>
            <a:ext cx="6783224" cy="50113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 Scanner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1227909"/>
            <a:ext cx="8590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various ways to read input from the keyboard,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 is one of them.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Java Scanner class breaks the input into tokens using a delimiter that is whitespace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bydefault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It provides many methods to read and parse various primitive values.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Java Scanner class is widely used to parse text for string and primitive types using regular expression.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Java Scanner class extends Object class and implements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Closeable interfaces.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AF03E-2BA1-1605-ABBC-2A64DB1E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00"/>
    </mc:Choice>
    <mc:Fallback xmlns="">
      <p:transition spd="slow" advTm="112900"/>
    </mc:Fallback>
  </mc:AlternateContent>
  <p:extLst>
    <p:ext uri="{3A86A75C-4F4B-4683-9AE1-C65F6400EC91}">
      <p14:laserTraceLst xmlns:p14="http://schemas.microsoft.com/office/powerpoint/2010/main">
        <p14:tracePtLst>
          <p14:tracePt t="1874" x="850900" y="1801813"/>
          <p14:tracePt t="1878" x="625475" y="1801813"/>
          <p14:tracePt t="1888" x="200025" y="1865313"/>
          <p14:tracePt t="3592" x="0" y="0"/>
        </p14:tracePtLst>
        <p14:tracePtLst>
          <p14:tracePt t="87899" x="3375025" y="6224588"/>
          <p14:tracePt t="87974" x="2890838" y="6281738"/>
          <p14:tracePt t="87980" x="3379788" y="5843588"/>
          <p14:tracePt t="87990" x="4192588" y="5330825"/>
          <p14:tracePt t="88000" x="4981575" y="4968875"/>
          <p14:tracePt t="88004" x="5757863" y="4543425"/>
          <p14:tracePt t="88014" x="6483350" y="4141788"/>
          <p14:tracePt t="88020" x="7159625" y="3703638"/>
          <p14:tracePt t="88030" x="7785100" y="3403600"/>
          <p14:tracePt t="88040" x="8248650" y="3178175"/>
          <p14:tracePt t="88044" x="8499475" y="2978150"/>
          <p14:tracePt t="88056" x="8661400" y="2878138"/>
          <p14:tracePt t="88060" x="8763000" y="2816225"/>
          <p14:tracePt t="88070" x="8774113" y="2778125"/>
          <p14:tracePt t="88232" x="8763000" y="2752725"/>
          <p14:tracePt t="88242" x="8763000" y="2740025"/>
          <p14:tracePt t="88252" x="8750300" y="2716213"/>
          <p14:tracePt t="88256" x="8712200" y="2678113"/>
          <p14:tracePt t="88266" x="8674100" y="2603500"/>
          <p14:tracePt t="88272" x="8637588" y="2552700"/>
          <p14:tracePt t="88282" x="8624888" y="2516188"/>
          <p14:tracePt t="88292" x="8612188" y="2503488"/>
          <p14:tracePt t="88297" x="8599488" y="2465388"/>
          <p14:tracePt t="88306" x="8574088" y="2390775"/>
          <p14:tracePt t="88313" x="8524875" y="2327275"/>
          <p14:tracePt t="88322" x="8486775" y="2265363"/>
          <p14:tracePt t="88332" x="8461375" y="2214563"/>
          <p14:tracePt t="88338" x="8424863" y="2165350"/>
          <p14:tracePt t="88348" x="8386763" y="2127250"/>
          <p14:tracePt t="88352" x="8374063" y="2078038"/>
          <p14:tracePt t="88363" x="8348663" y="2027238"/>
          <p14:tracePt t="88372" x="8324850" y="2001838"/>
          <p14:tracePt t="88378" x="8312150" y="1978025"/>
          <p14:tracePt t="88388" x="8299450" y="1965325"/>
          <p14:tracePt t="88392" x="8274050" y="1939925"/>
          <p14:tracePt t="88402" x="8248650" y="1914525"/>
          <p14:tracePt t="88413" x="8223250" y="1876425"/>
          <p14:tracePt t="88418" x="8174038" y="1839913"/>
          <p14:tracePt t="88428" x="8123238" y="1801813"/>
          <p14:tracePt t="88432" x="8099425" y="1776413"/>
          <p14:tracePt t="88444" x="8048625" y="1739900"/>
          <p14:tracePt t="88454" x="7999413" y="1714500"/>
          <p14:tracePt t="88458" x="7961313" y="1689100"/>
          <p14:tracePt t="88468" x="7897813" y="1652588"/>
          <p14:tracePt t="88474" x="7761288" y="1589088"/>
          <p14:tracePt t="88484" x="7623175" y="1514475"/>
          <p14:tracePt t="88494" x="7435850" y="1389063"/>
          <p14:tracePt t="88500" x="7297738" y="1314450"/>
          <p14:tracePt t="88510" x="7134225" y="1227138"/>
          <p14:tracePt t="88514" x="7046913" y="1176338"/>
          <p14:tracePt t="88524" x="6972300" y="1138238"/>
          <p14:tracePt t="88534" x="6897688" y="1101725"/>
          <p14:tracePt t="88540" x="6834188" y="1063625"/>
          <p14:tracePt t="88550" x="6746875" y="1025525"/>
          <p14:tracePt t="88554" x="6621463" y="989013"/>
          <p14:tracePt t="88564" x="6508750" y="925513"/>
          <p14:tracePt t="88574" x="6459538" y="912813"/>
          <p14:tracePt t="88581" x="6421438" y="889000"/>
          <p14:tracePt t="88590" x="6408738" y="876300"/>
          <p14:tracePt t="88640" x="6396038" y="876300"/>
          <p14:tracePt t="88647" x="6383338" y="876300"/>
          <p14:tracePt t="88656" x="6359525" y="889000"/>
          <p14:tracePt t="88660" x="6359525" y="950913"/>
          <p14:tracePt t="88670" x="6334125" y="1038225"/>
          <p14:tracePt t="88680" x="6321425" y="1114425"/>
          <p14:tracePt t="88686" x="6270625" y="1227138"/>
          <p14:tracePt t="88697" x="6246813" y="1314450"/>
          <p14:tracePt t="88700" x="6208713" y="1439863"/>
          <p14:tracePt t="88710" x="6170613" y="1552575"/>
          <p14:tracePt t="88720" x="6157913" y="1652588"/>
          <p14:tracePt t="88726" x="6121400" y="1776413"/>
          <p14:tracePt t="88736" x="6083300" y="1914525"/>
          <p14:tracePt t="88740" x="6057900" y="1989138"/>
          <p14:tracePt t="88750" x="6057900" y="2039938"/>
          <p14:tracePt t="88760" x="6057900" y="2078038"/>
          <p14:tracePt t="88766" x="6057900" y="2089150"/>
          <p14:tracePt t="88776" x="6057900" y="2101850"/>
          <p14:tracePt t="88780" x="6070600" y="2139950"/>
          <p14:tracePt t="88802" x="6096000" y="2152650"/>
          <p14:tracePt t="88806" x="6146800" y="2214563"/>
          <p14:tracePt t="88816" x="6208713" y="2252663"/>
          <p14:tracePt t="88822" x="6259513" y="2265363"/>
          <p14:tracePt t="88832" x="6321425" y="2290763"/>
          <p14:tracePt t="88842" x="6408738" y="2327275"/>
          <p14:tracePt t="88847" x="6496050" y="2365375"/>
          <p14:tracePt t="88856" x="6572250" y="2390775"/>
          <p14:tracePt t="88863" x="6659563" y="2403475"/>
          <p14:tracePt t="88872" x="6696075" y="2427288"/>
          <p14:tracePt t="88882" x="6772275" y="2439988"/>
          <p14:tracePt t="88886" x="6859588" y="2465388"/>
          <p14:tracePt t="88898" x="6934200" y="2465388"/>
          <p14:tracePt t="88902" x="7010400" y="2465388"/>
          <p14:tracePt t="88912" x="7072313" y="2465388"/>
          <p14:tracePt t="88922" x="7110413" y="2465388"/>
          <p14:tracePt t="88929" x="7159625" y="2465388"/>
          <p14:tracePt t="88938" x="7235825" y="2427288"/>
          <p14:tracePt t="88942" x="7285038" y="2403475"/>
          <p14:tracePt t="88952" x="7385050" y="2327275"/>
          <p14:tracePt t="88965" x="7459663" y="2278063"/>
          <p14:tracePt t="88968" x="7523163" y="2252663"/>
          <p14:tracePt t="88979" x="7561263" y="2214563"/>
          <p14:tracePt t="88984" x="7623175" y="2152650"/>
          <p14:tracePt t="88994" x="7661275" y="2127250"/>
          <p14:tracePt t="89004" x="7723188" y="2027238"/>
          <p14:tracePt t="89008" x="7748588" y="1989138"/>
          <p14:tracePt t="89018" x="7761288" y="1952625"/>
          <p14:tracePt t="89024" x="7761288" y="1927225"/>
          <p14:tracePt t="89034" x="7785100" y="1914525"/>
          <p14:tracePt t="89054" x="7785100" y="1901825"/>
          <p14:tracePt t="89064" x="7785100" y="1876425"/>
          <p14:tracePt t="89074" x="7785100" y="1852613"/>
          <p14:tracePt t="89079" x="7761288" y="1789113"/>
          <p14:tracePt t="89090" x="7748588" y="1739900"/>
          <p14:tracePt t="89094" x="7748588" y="1689100"/>
          <p14:tracePt t="89104" x="7723188" y="1652588"/>
          <p14:tracePt t="89110" x="7685088" y="1601788"/>
          <p14:tracePt t="89120" x="7661275" y="1563688"/>
          <p14:tracePt t="89130" x="7623175" y="1501775"/>
          <p14:tracePt t="89136" x="7597775" y="1439863"/>
          <p14:tracePt t="89147" x="7572375" y="1414463"/>
          <p14:tracePt t="89150" x="7548563" y="1389063"/>
          <p14:tracePt t="89160" x="7535863" y="1376363"/>
          <p14:tracePt t="89170" x="7523163" y="1363663"/>
          <p14:tracePt t="89176" x="7497763" y="1350963"/>
          <p14:tracePt t="89186" x="7485063" y="1339850"/>
          <p14:tracePt t="89190" x="7448550" y="1301750"/>
          <p14:tracePt t="89200" x="7410450" y="1289050"/>
          <p14:tracePt t="89236" x="7385050" y="1289050"/>
          <p14:tracePt t="89240" x="7359650" y="1276350"/>
          <p14:tracePt t="89250" x="7323138" y="1276350"/>
          <p14:tracePt t="89263" x="7259638" y="1276350"/>
          <p14:tracePt t="89266" x="7210425" y="1276350"/>
          <p14:tracePt t="89276" x="7185025" y="1276350"/>
          <p14:tracePt t="89282" x="7172325" y="1276350"/>
          <p14:tracePt t="89292" x="7146925" y="1314450"/>
          <p14:tracePt t="89302" x="7134225" y="1363663"/>
          <p14:tracePt t="89306" x="7123113" y="1427163"/>
          <p14:tracePt t="89316" x="7110413" y="1489075"/>
          <p14:tracePt t="89322" x="7110413" y="1563688"/>
          <p14:tracePt t="89332" x="7085013" y="1639888"/>
          <p14:tracePt t="89342" x="7085013" y="1676400"/>
          <p14:tracePt t="89348" x="7085013" y="1739900"/>
          <p14:tracePt t="89358" x="7085013" y="1789113"/>
          <p14:tracePt t="89362" x="7085013" y="1852613"/>
          <p14:tracePt t="89372" x="7146925" y="1914525"/>
          <p14:tracePt t="89382" x="7172325" y="1952625"/>
          <p14:tracePt t="89388" x="7197725" y="1978025"/>
          <p14:tracePt t="89398" x="7223125" y="2001838"/>
          <p14:tracePt t="89402" x="7246938" y="2001838"/>
          <p14:tracePt t="89413" x="7272338" y="2001838"/>
          <p14:tracePt t="89422" x="7297738" y="2001838"/>
          <p14:tracePt t="89429" x="7335838" y="2001838"/>
          <p14:tracePt t="89438" x="7359650" y="2001838"/>
          <p14:tracePt t="89448" x="7397750" y="1978025"/>
          <p14:tracePt t="89452" x="7435850" y="1901825"/>
          <p14:tracePt t="89462" x="7459663" y="1865313"/>
          <p14:tracePt t="89468" x="7472363" y="1814513"/>
          <p14:tracePt t="89478" x="7510463" y="1752600"/>
          <p14:tracePt t="89488" x="7510463" y="1714500"/>
          <p14:tracePt t="89492" x="7510463" y="1652588"/>
          <p14:tracePt t="89502" x="7510463" y="1601788"/>
          <p14:tracePt t="89508" x="7510463" y="1589088"/>
          <p14:tracePt t="89518" x="7510463" y="1563688"/>
          <p14:tracePt t="89529" x="7510463" y="1539875"/>
          <p14:tracePt t="89532" x="7497763" y="1501775"/>
          <p14:tracePt t="89542" x="7435850" y="1463675"/>
          <p14:tracePt t="89548" x="7410450" y="1439863"/>
          <p14:tracePt t="89558" x="7335838" y="1401763"/>
          <p14:tracePt t="89568" x="7285038" y="1401763"/>
          <p14:tracePt t="89572" x="7246938" y="1376363"/>
          <p14:tracePt t="89582" x="7172325" y="1376363"/>
          <p14:tracePt t="89588" x="7146925" y="1376363"/>
          <p14:tracePt t="89598" x="7097713" y="1376363"/>
          <p14:tracePt t="89608" x="7059613" y="1401763"/>
          <p14:tracePt t="89614" x="7021513" y="1439863"/>
          <p14:tracePt t="89624" x="6985000" y="1501775"/>
          <p14:tracePt t="89628" x="6985000" y="1527175"/>
          <p14:tracePt t="89638" x="6959600" y="1576388"/>
          <p14:tracePt t="89648" x="6946900" y="1614488"/>
          <p14:tracePt t="89654" x="6921500" y="1689100"/>
          <p14:tracePt t="89664" x="6921500" y="1739900"/>
          <p14:tracePt t="89668" x="6910388" y="1776413"/>
          <p14:tracePt t="89678" x="6910388" y="1827213"/>
          <p14:tracePt t="89688" x="6910388" y="1865313"/>
          <p14:tracePt t="89704" x="6910388" y="1876425"/>
          <p14:tracePt t="89720" x="6921500" y="1876425"/>
          <p14:tracePt t="89730" x="6946900" y="1876425"/>
          <p14:tracePt t="89734" x="6997700" y="1876425"/>
          <p14:tracePt t="89746" x="7059613" y="1876425"/>
          <p14:tracePt t="89750" x="7159625" y="1876425"/>
          <p14:tracePt t="89760" x="7210425" y="1827213"/>
          <p14:tracePt t="89770" x="7246938" y="1789113"/>
          <p14:tracePt t="89774" x="7246938" y="1752600"/>
          <p14:tracePt t="89784" x="7272338" y="1689100"/>
          <p14:tracePt t="89790" x="7272338" y="1663700"/>
          <p14:tracePt t="89800" x="7272338" y="1652588"/>
          <p14:tracePt t="89816" x="7272338" y="1639888"/>
          <p14:tracePt t="89826" x="7272338" y="1627188"/>
          <p14:tracePt t="89840" x="7259638" y="1627188"/>
          <p14:tracePt t="89850" x="7235825" y="1627188"/>
          <p14:tracePt t="89856" x="7197725" y="1627188"/>
          <p14:tracePt t="89866" x="7159625" y="1627188"/>
          <p14:tracePt t="89870" x="7123113" y="1663700"/>
          <p14:tracePt t="89880" x="7110413" y="1689100"/>
          <p14:tracePt t="89890" x="7085013" y="1776413"/>
          <p14:tracePt t="89896" x="7085013" y="1839913"/>
          <p14:tracePt t="89906" x="7085013" y="1876425"/>
          <p14:tracePt t="89910" x="7085013" y="1901825"/>
          <p14:tracePt t="89942" x="7085013" y="1914525"/>
          <p14:tracePt t="89966" x="7110413" y="1914525"/>
          <p14:tracePt t="89976" x="7146925" y="1914525"/>
          <p14:tracePt t="89982" x="7185025" y="1865313"/>
          <p14:tracePt t="89992" x="7197725" y="1827213"/>
          <p14:tracePt t="89996" x="7210425" y="1789113"/>
          <p14:tracePt t="90006" x="7210425" y="1752600"/>
          <p14:tracePt t="90016" x="7210425" y="1714500"/>
          <p14:tracePt t="90032" x="7210425" y="1701800"/>
          <p14:tracePt t="90036" x="7210425" y="1676400"/>
          <p14:tracePt t="90046" x="7185025" y="1663700"/>
          <p14:tracePt t="90056" x="7159625" y="1652588"/>
          <p14:tracePt t="90063" x="7085013" y="1614488"/>
          <p14:tracePt t="90072" x="7046913" y="1614488"/>
          <p14:tracePt t="90078" x="6985000" y="1614488"/>
          <p14:tracePt t="90088" x="6959600" y="1614488"/>
          <p14:tracePt t="90098" x="6934200" y="1614488"/>
          <p14:tracePt t="90102" x="6910388" y="1639888"/>
          <p14:tracePt t="90112" x="6910388" y="1663700"/>
          <p14:tracePt t="90118" x="6897688" y="1701800"/>
          <p14:tracePt t="90129" x="6872288" y="1727200"/>
          <p14:tracePt t="90138" x="6859588" y="1789113"/>
          <p14:tracePt t="90142" x="6859588" y="1839913"/>
          <p14:tracePt t="90154" x="6859588" y="1876425"/>
          <p14:tracePt t="90158" x="6859588" y="1927225"/>
          <p14:tracePt t="90168" x="6859588" y="1952625"/>
          <p14:tracePt t="90179" x="6859588" y="1965325"/>
          <p14:tracePt t="90184" x="6859588" y="1978025"/>
          <p14:tracePt t="90194" x="6859588" y="1989138"/>
          <p14:tracePt t="90208" x="6910388" y="1989138"/>
          <p14:tracePt t="90218" x="6972300" y="1989138"/>
          <p14:tracePt t="90224" x="7085013" y="1989138"/>
          <p14:tracePt t="90234" x="7210425" y="1989138"/>
          <p14:tracePt t="90238" x="7310438" y="1965325"/>
          <p14:tracePt t="90248" x="7448550" y="1901825"/>
          <p14:tracePt t="90258" x="7572375" y="1789113"/>
          <p14:tracePt t="90264" x="7648575" y="1689100"/>
          <p14:tracePt t="90274" x="7710488" y="1601788"/>
          <p14:tracePt t="90279" x="7748588" y="1527175"/>
          <p14:tracePt t="90290" x="7748588" y="1501775"/>
          <p14:tracePt t="90300" x="7748588" y="1489075"/>
          <p14:tracePt t="90304" x="7748588" y="1476375"/>
          <p14:tracePt t="90320" x="7748588" y="1450975"/>
          <p14:tracePt t="90344" x="7723188" y="1427163"/>
          <p14:tracePt t="90354" x="7697788" y="1414463"/>
          <p14:tracePt t="90361" x="7685088" y="1414463"/>
          <p14:tracePt t="90370" x="7661275" y="1414463"/>
          <p14:tracePt t="90384" x="7648575" y="1414463"/>
          <p14:tracePt t="90394" x="7610475" y="1414463"/>
          <p14:tracePt t="90400" x="7585075" y="1414463"/>
          <p14:tracePt t="90411" x="7572375" y="1427163"/>
          <p14:tracePt t="90420" x="7535863" y="1476375"/>
          <p14:tracePt t="90426" x="7523163" y="1527175"/>
          <p14:tracePt t="90436" x="7510463" y="1563688"/>
          <p14:tracePt t="90440" x="7510463" y="1639888"/>
          <p14:tracePt t="90450" x="7485063" y="1689100"/>
          <p14:tracePt t="90461" x="7485063" y="1714500"/>
          <p14:tracePt t="90466" x="7485063" y="1727200"/>
          <p14:tracePt t="90476" x="7485063" y="1739900"/>
          <p14:tracePt t="90480" x="7485063" y="1752600"/>
          <p14:tracePt t="90490" x="7497763" y="1752600"/>
          <p14:tracePt t="90500" x="7510463" y="1776413"/>
          <p14:tracePt t="90506" x="7585075" y="1789113"/>
          <p14:tracePt t="90516" x="7623175" y="1789113"/>
          <p14:tracePt t="90522" x="7685088" y="1789113"/>
          <p14:tracePt t="90532" x="7723188" y="1752600"/>
          <p14:tracePt t="90542" x="7748588" y="1701800"/>
          <p14:tracePt t="90546" x="7761288" y="1676400"/>
          <p14:tracePt t="90556" x="7761288" y="1639888"/>
          <p14:tracePt t="90562" x="7761288" y="1627188"/>
          <p14:tracePt t="90582" x="7761288" y="1601788"/>
          <p14:tracePt t="90596" x="7761288" y="1576388"/>
          <p14:tracePt t="90602" x="7748588" y="1552575"/>
          <p14:tracePt t="90622" x="7723188" y="1539875"/>
          <p14:tracePt t="90629" x="7710488" y="1527175"/>
          <p14:tracePt t="90638" x="7697788" y="1527175"/>
          <p14:tracePt t="90642" x="7685088" y="1527175"/>
          <p14:tracePt t="90652" x="7673975" y="1527175"/>
          <p14:tracePt t="90678" x="7635875" y="1539875"/>
          <p14:tracePt t="90682" x="7597775" y="1601788"/>
          <p14:tracePt t="90692" x="7572375" y="1639888"/>
          <p14:tracePt t="90702" x="7561263" y="1701800"/>
          <p14:tracePt t="90708" x="7523163" y="1765300"/>
          <p14:tracePt t="90718" x="7497763" y="1789113"/>
          <p14:tracePt t="90722" x="7497763" y="1801813"/>
          <p14:tracePt t="90732" x="7497763" y="1827213"/>
          <p14:tracePt t="90798" x="7497763" y="1839913"/>
          <p14:tracePt t="90810" x="7535863" y="1827213"/>
          <p14:tracePt t="90814" x="7610475" y="1739900"/>
          <p14:tracePt t="90824" x="7685088" y="1639888"/>
          <p14:tracePt t="90830" x="7723188" y="1576388"/>
          <p14:tracePt t="90840" x="7735888" y="1552575"/>
          <p14:tracePt t="90844" x="7748588" y="1527175"/>
          <p14:tracePt t="90906" x="7735888" y="1527175"/>
          <p14:tracePt t="90916" x="7673975" y="1539875"/>
          <p14:tracePt t="90920" x="7623175" y="1576388"/>
          <p14:tracePt t="90930" x="7585075" y="1627188"/>
          <p14:tracePt t="90940" x="7561263" y="1652588"/>
          <p14:tracePt t="90946" x="7548563" y="1689100"/>
          <p14:tracePt t="90956" x="7548563" y="1714500"/>
          <p14:tracePt t="91022" x="7572375" y="1714500"/>
          <p14:tracePt t="91032" x="7610475" y="1714500"/>
          <p14:tracePt t="91036" x="7648575" y="1689100"/>
          <p14:tracePt t="91046" x="7661275" y="1663700"/>
          <p14:tracePt t="91056" x="7673975" y="1627188"/>
          <p14:tracePt t="91062" x="7697788" y="1614488"/>
          <p14:tracePt t="91072" x="7697788" y="1601788"/>
          <p14:tracePt t="91122" x="7685088" y="1601788"/>
          <p14:tracePt t="91132" x="7673975" y="1601788"/>
          <p14:tracePt t="91142" x="7661275" y="1614488"/>
          <p14:tracePt t="91148" x="7648575" y="1627188"/>
          <p14:tracePt t="91158" x="7623175" y="1652588"/>
          <p14:tracePt t="91162" x="7623175" y="1676400"/>
          <p14:tracePt t="91172" x="7623175" y="1689100"/>
          <p14:tracePt t="91188" x="7623175" y="1714500"/>
          <p14:tracePt t="91190" x="7623175" y="1727200"/>
          <p14:tracePt t="91198" x="7623175" y="1739900"/>
          <p14:tracePt t="91222" x="7623175" y="1752600"/>
          <p14:tracePt t="91242" x="7635875" y="1752600"/>
          <p14:tracePt t="91258" x="7648575" y="1752600"/>
          <p14:tracePt t="91268" x="7673975" y="1752600"/>
          <p14:tracePt t="91272" x="7697788" y="1727200"/>
          <p14:tracePt t="91282" x="7723188" y="1689100"/>
          <p14:tracePt t="91295" x="7723188" y="1652588"/>
          <p14:tracePt t="91298" x="7723188" y="1639888"/>
          <p14:tracePt t="91308" x="7723188" y="1614488"/>
          <p14:tracePt t="91314" x="7723188" y="1589088"/>
          <p14:tracePt t="91324" x="7723188" y="1576388"/>
          <p14:tracePt t="91334" x="7685088" y="1527175"/>
          <p14:tracePt t="91338" x="7673975" y="1527175"/>
          <p14:tracePt t="91384" x="7661275" y="1527175"/>
          <p14:tracePt t="91388" x="7648575" y="1527175"/>
          <p14:tracePt t="91400" x="7623175" y="1539875"/>
          <p14:tracePt t="91410" x="7610475" y="1576388"/>
          <p14:tracePt t="91414" x="7585075" y="1639888"/>
          <p14:tracePt t="91424" x="7572375" y="1676400"/>
          <p14:tracePt t="91430" x="7572375" y="1727200"/>
          <p14:tracePt t="91440" x="7572375" y="1752600"/>
          <p14:tracePt t="91450" x="7572375" y="1765300"/>
          <p14:tracePt t="91494" x="7585075" y="1765300"/>
          <p14:tracePt t="91504" x="7610475" y="1765300"/>
          <p14:tracePt t="91511" x="7635875" y="1739900"/>
          <p14:tracePt t="91520" x="7635875" y="1714500"/>
          <p14:tracePt t="91524" x="7635875" y="1676400"/>
          <p14:tracePt t="91534" x="7635875" y="1663700"/>
          <p14:tracePt t="91566" x="7635875" y="1652588"/>
          <p14:tracePt t="91596" x="7623175" y="1652588"/>
          <p14:tracePt t="91610" x="7585075" y="1663700"/>
          <p14:tracePt t="91620" x="7548563" y="1701800"/>
          <p14:tracePt t="91626" x="7548563" y="1739900"/>
          <p14:tracePt t="91636" x="7523163" y="1789113"/>
          <p14:tracePt t="91646" x="7523163" y="1827213"/>
          <p14:tracePt t="91650" x="7497763" y="1852613"/>
          <p14:tracePt t="91828" x="7485063" y="1852613"/>
          <p14:tracePt t="92302" x="7459663" y="1852613"/>
          <p14:tracePt t="92312" x="7448550" y="1852613"/>
          <p14:tracePt t="92328" x="7423150" y="1852613"/>
          <p14:tracePt t="92332" x="7397750" y="1865313"/>
          <p14:tracePt t="92342" x="7359650" y="1889125"/>
          <p14:tracePt t="92358" x="7348538" y="1889125"/>
          <p14:tracePt t="92368" x="7335838" y="1889125"/>
          <p14:tracePt t="92382" x="7323138" y="1901825"/>
          <p14:tracePt t="92392" x="7323138" y="1914525"/>
          <p14:tracePt t="92408" x="7310438" y="1914525"/>
          <p14:tracePt t="93210" x="7310438" y="1927225"/>
          <p14:tracePt t="96190" x="7323138" y="1927225"/>
          <p14:tracePt t="98046" x="7335838" y="1939925"/>
          <p14:tracePt t="105370" x="7323138" y="1939925"/>
          <p14:tracePt t="105374" x="7285038" y="1952625"/>
          <p14:tracePt t="105384" x="7235825" y="1978025"/>
          <p14:tracePt t="105394" x="7159625" y="2039938"/>
          <p14:tracePt t="105400" x="7059613" y="2089150"/>
          <p14:tracePt t="105410" x="6959600" y="2152650"/>
          <p14:tracePt t="105416" x="6834188" y="2190750"/>
          <p14:tracePt t="105426" x="6746875" y="2227263"/>
          <p14:tracePt t="105436" x="6646863" y="2290763"/>
          <p14:tracePt t="105440" x="6508750" y="2327275"/>
          <p14:tracePt t="105450" x="6472238" y="2327275"/>
          <p14:tracePt t="105456" x="6396038" y="2403475"/>
          <p14:tracePt t="105466" x="6196013" y="2439988"/>
          <p14:tracePt t="105476" x="5970588" y="2490788"/>
          <p14:tracePt t="105480" x="5657850" y="2590800"/>
          <p14:tracePt t="105490" x="5457825" y="2640013"/>
          <p14:tracePt t="105497" x="5194300" y="2690813"/>
          <p14:tracePt t="105506" x="5045075" y="2740025"/>
          <p14:tracePt t="105516" x="4932363" y="2816225"/>
          <p14:tracePt t="105522" x="4856163" y="2852738"/>
          <p14:tracePt t="105536" x="4843463" y="2865438"/>
          <p14:tracePt t="105602" x="4843463" y="2890838"/>
          <p14:tracePt t="105612" x="4868863" y="2903538"/>
          <p14:tracePt t="105616" x="4906963" y="2903538"/>
          <p14:tracePt t="105626" x="4919663" y="2903538"/>
          <p14:tracePt t="105632" x="4932363" y="2903538"/>
          <p14:tracePt t="105652" x="4945063" y="2903538"/>
          <p14:tracePt t="105658" x="4968875" y="2890838"/>
          <p14:tracePt t="105668" x="4981575" y="2878138"/>
          <p14:tracePt t="105672" x="4994275" y="2828925"/>
          <p14:tracePt t="105682" x="5006975" y="2765425"/>
          <p14:tracePt t="105692" x="5045075" y="2652713"/>
          <p14:tracePt t="105698" x="5045075" y="2516188"/>
          <p14:tracePt t="105708" x="5045075" y="2365375"/>
          <p14:tracePt t="105712" x="5045075" y="2190750"/>
          <p14:tracePt t="105724" x="5045075" y="2065338"/>
          <p14:tracePt t="105734" x="5032375" y="2001838"/>
          <p14:tracePt t="105738" x="5032375" y="1989138"/>
          <p14:tracePt t="105748" x="5019675" y="1978025"/>
          <p14:tracePt t="105765" x="4945063" y="1978025"/>
          <p14:tracePt t="105774" x="4743450" y="2039938"/>
          <p14:tracePt t="105778" x="4368800" y="2327275"/>
          <p14:tracePt t="105788" x="3943350" y="2678113"/>
          <p14:tracePt t="105794" x="3392488" y="3154363"/>
          <p14:tracePt t="105804" x="2867025" y="3603625"/>
          <p14:tracePt t="105814" x="2316163" y="4117975"/>
          <p14:tracePt t="105818" x="1978025" y="4443413"/>
          <p14:tracePt t="105828" x="1839913" y="4618038"/>
          <p14:tracePt t="105834" x="1752600" y="4730750"/>
          <p14:tracePt t="105844" x="1752600" y="4743450"/>
          <p14:tracePt t="105894" x="1827213" y="4630738"/>
          <p14:tracePt t="105904" x="1978025" y="4392613"/>
          <p14:tracePt t="105910" x="2078038" y="4167188"/>
          <p14:tracePt t="105920" x="2216150" y="3841750"/>
          <p14:tracePt t="105924" x="2339975" y="3503613"/>
          <p14:tracePt t="105934" x="2441575" y="3216275"/>
          <p14:tracePt t="105944" x="2478088" y="3054350"/>
          <p14:tracePt t="105950" x="2478088" y="2965450"/>
          <p14:tracePt t="105965" x="2478088" y="2928938"/>
          <p14:tracePt t="106000" x="2478088" y="2916238"/>
          <p14:tracePt t="106006" x="2428875" y="2965450"/>
          <p14:tracePt t="106016" x="2328863" y="3090863"/>
          <p14:tracePt t="106020" x="2228850" y="3228975"/>
          <p14:tracePt t="106031" x="2152650" y="3390900"/>
          <p14:tracePt t="106040" x="2090738" y="3490913"/>
          <p14:tracePt t="106048" x="2065338" y="3579813"/>
          <p14:tracePt t="106056" x="2065338" y="3654425"/>
          <p14:tracePt t="106060" x="2065338" y="3679825"/>
          <p14:tracePt t="106070" x="2065338" y="3703638"/>
          <p14:tracePt t="106081" x="2065338" y="3729038"/>
          <p14:tracePt t="106086" x="2152650" y="3729038"/>
          <p14:tracePt t="106096" x="2278063" y="3729038"/>
          <p14:tracePt t="106102" x="2490788" y="3603625"/>
          <p14:tracePt t="106113" x="2828925" y="3416300"/>
          <p14:tracePt t="106122" x="3192463" y="3203575"/>
          <p14:tracePt t="106126" x="3454400" y="3041650"/>
          <p14:tracePt t="106136" x="3554413" y="2990850"/>
          <p14:tracePt t="106142" x="3567113" y="2990850"/>
          <p14:tracePt t="106162" x="3579813" y="2978150"/>
          <p14:tracePt t="106186" x="3530600" y="3003550"/>
          <p14:tracePt t="106198" x="3441700" y="3078163"/>
          <p14:tracePt t="106208" x="3379788" y="3128963"/>
          <p14:tracePt t="106213" x="3328988" y="3178175"/>
          <p14:tracePt t="106222" x="3305175" y="3190875"/>
          <p14:tracePt t="106272" x="3305175" y="3090863"/>
          <p14:tracePt t="106282" x="3392488" y="2840038"/>
          <p14:tracePt t="106292" x="3429000" y="2640013"/>
          <p14:tracePt t="106298" x="3530600" y="2414588"/>
          <p14:tracePt t="106308" x="3630613" y="2252663"/>
          <p14:tracePt t="106314" x="3705225" y="2114550"/>
          <p14:tracePt t="106324" x="3767138" y="2039938"/>
          <p14:tracePt t="106334" x="3805238" y="1989138"/>
          <p14:tracePt t="106364" x="3817938" y="1989138"/>
          <p14:tracePt t="106368" x="3817938" y="2101850"/>
          <p14:tracePt t="106378" x="3817938" y="2352675"/>
          <p14:tracePt t="106384" x="3805238" y="2703513"/>
          <p14:tracePt t="106394" x="3643313" y="3028950"/>
          <p14:tracePt t="106404" x="3554413" y="3190875"/>
          <p14:tracePt t="106410" x="3479800" y="3328988"/>
          <p14:tracePt t="106420" x="3417888" y="3403600"/>
          <p14:tracePt t="106424" x="3354388" y="3479800"/>
          <p14:tracePt t="106434" x="3317875" y="3516313"/>
          <p14:tracePt t="106444" x="3216275" y="3554413"/>
          <p14:tracePt t="106450" x="3154363" y="3554413"/>
          <p14:tracePt t="106460" x="3092450" y="3554413"/>
          <p14:tracePt t="106464" x="3054350" y="3554413"/>
          <p14:tracePt t="106474" x="3028950" y="3554413"/>
          <p14:tracePt t="106484" x="3016250" y="3554413"/>
          <p14:tracePt t="106490" x="2979738" y="3467100"/>
          <p14:tracePt t="106500" x="2954338" y="3303588"/>
          <p14:tracePt t="106504" x="2941638" y="3090863"/>
          <p14:tracePt t="106514" x="2941638" y="2928938"/>
          <p14:tracePt t="106524" x="2941638" y="2828925"/>
          <p14:tracePt t="106531" x="2992438" y="2703513"/>
          <p14:tracePt t="106540" x="3079750" y="2578100"/>
          <p14:tracePt t="106544" x="3192463" y="2490788"/>
          <p14:tracePt t="106554" x="3341688" y="2439988"/>
          <p14:tracePt t="106564" x="3492500" y="2439988"/>
          <p14:tracePt t="106570" x="3617913" y="2439988"/>
          <p14:tracePt t="106581" x="3692525" y="2452688"/>
          <p14:tracePt t="106586" x="3743325" y="2503488"/>
          <p14:tracePt t="106597" x="3756025" y="2616200"/>
          <p14:tracePt t="106606" x="3756025" y="2778125"/>
          <p14:tracePt t="106610" x="3756025" y="2965450"/>
          <p14:tracePt t="106620" x="3743325" y="3128963"/>
          <p14:tracePt t="106626" x="3654425" y="3254375"/>
          <p14:tracePt t="106636" x="3530600" y="3378200"/>
          <p14:tracePt t="106647" x="3429000" y="3467100"/>
          <p14:tracePt t="106650" x="3317875" y="3503613"/>
          <p14:tracePt t="106662" x="3228975" y="3516313"/>
          <p14:tracePt t="106666" x="3179763" y="3516313"/>
          <p14:tracePt t="106676" x="3141663" y="3516313"/>
          <p14:tracePt t="106686" x="3103563" y="3490913"/>
          <p14:tracePt t="106692" x="3067050" y="3367088"/>
          <p14:tracePt t="106702" x="3028950" y="3178175"/>
          <p14:tracePt t="106706" x="3028950" y="2965450"/>
          <p14:tracePt t="106716" x="3028950" y="2840038"/>
          <p14:tracePt t="106726" x="3028950" y="2740025"/>
          <p14:tracePt t="106732" x="3103563" y="2627313"/>
          <p14:tracePt t="106742" x="3216275" y="2516188"/>
          <p14:tracePt t="106748" x="3392488" y="2439988"/>
          <p14:tracePt t="106758" x="3643313" y="2427288"/>
          <p14:tracePt t="106766" x="3879850" y="2427288"/>
          <p14:tracePt t="106772" x="4030663" y="2427288"/>
          <p14:tracePt t="106782" x="4156075" y="2516188"/>
          <p14:tracePt t="106788" x="4217988" y="2590800"/>
          <p14:tracePt t="106798" x="4268788" y="2740025"/>
          <p14:tracePt t="106808" x="4268788" y="2941638"/>
          <p14:tracePt t="106812" x="4243388" y="3165475"/>
          <p14:tracePt t="106822" x="4130675" y="3316288"/>
          <p14:tracePt t="106829" x="3979863" y="3490913"/>
          <p14:tracePt t="106838" x="3817938" y="3629025"/>
          <p14:tracePt t="106848" x="3667125" y="3692525"/>
          <p14:tracePt t="106852" x="3517900" y="3716338"/>
          <p14:tracePt t="106862" x="3354388" y="3716338"/>
          <p14:tracePt t="106868" x="3228975" y="3716338"/>
          <p14:tracePt t="106879" x="3116263" y="3692525"/>
          <p14:tracePt t="106888" x="3041650" y="3641725"/>
          <p14:tracePt t="106892" x="2941638" y="3554413"/>
          <p14:tracePt t="106902" x="2854325" y="3403600"/>
          <p14:tracePt t="106908" x="2754313" y="3178175"/>
          <p14:tracePt t="106918" x="2716213" y="3041650"/>
          <p14:tracePt t="106929" x="2716213" y="3016250"/>
          <p14:tracePt t="106934" x="2728913" y="2965450"/>
          <p14:tracePt t="106944" x="2767013" y="2916238"/>
          <p14:tracePt t="106948" x="2828925" y="2852738"/>
          <p14:tracePt t="106958" x="2967038" y="2828925"/>
          <p14:tracePt t="106968" x="3192463" y="2828925"/>
          <p14:tracePt t="106974" x="3541713" y="2840038"/>
          <p14:tracePt t="106984" x="3792538" y="2928938"/>
          <p14:tracePt t="106988" x="4030663" y="2990850"/>
          <p14:tracePt t="107000" x="4168775" y="3078163"/>
          <p14:tracePt t="107010" x="4205288" y="3103563"/>
          <p14:tracePt t="107024" x="4217988" y="3116263"/>
          <p14:tracePt t="107030" x="4217988" y="3154363"/>
          <p14:tracePt t="107040" x="4217988" y="3228975"/>
          <p14:tracePt t="107050" x="4217988" y="3278188"/>
          <p14:tracePt t="107054" x="4205288" y="3303588"/>
          <p14:tracePt t="107064" x="4205288" y="3328988"/>
          <p14:tracePt t="107070" x="4181475" y="3354388"/>
          <p14:tracePt t="107106" x="4168775" y="3354388"/>
          <p14:tracePt t="107116" x="4156075" y="3354388"/>
          <p14:tracePt t="107120" x="4130675" y="3341688"/>
          <p14:tracePt t="107140" x="4117975" y="3341688"/>
          <p14:tracePt t="107906" x="4156075" y="3341688"/>
          <p14:tracePt t="107918" x="4243388" y="3341688"/>
          <p14:tracePt t="107922" x="4368800" y="3341688"/>
          <p14:tracePt t="107932" x="4456113" y="3341688"/>
          <p14:tracePt t="107938" x="4530725" y="3354388"/>
          <p14:tracePt t="107948" x="4594225" y="3367088"/>
          <p14:tracePt t="107963" x="4668838" y="3378200"/>
          <p14:tracePt t="107979" x="4706938" y="3403600"/>
          <p14:tracePt t="108002" x="4732338" y="3403600"/>
          <p14:tracePt t="108012" x="4756150" y="3403600"/>
          <p14:tracePt t="108018" x="4794250" y="3403600"/>
          <p14:tracePt t="108028" x="4819650" y="3403600"/>
          <p14:tracePt t="108124" x="4843463" y="3403600"/>
          <p14:tracePt t="108234" x="4856163" y="3390900"/>
          <p14:tracePt t="108250" x="4856163" y="3378200"/>
          <p14:tracePt t="108270" x="4868863" y="3378200"/>
          <p14:tracePt t="108284" x="4868863" y="3367088"/>
          <p14:tracePt t="108486" x="4881563" y="3367088"/>
          <p14:tracePt t="108508" x="4894263" y="3354388"/>
          <p14:tracePt t="108562" x="4906963" y="3354388"/>
          <p14:tracePt t="108572" x="4906963" y="3328988"/>
          <p14:tracePt t="108582" x="4919663" y="3328988"/>
          <p14:tracePt t="108588" x="4932363" y="3303588"/>
          <p14:tracePt t="108598" x="4945063" y="3290888"/>
          <p14:tracePt t="108602" x="4945063" y="3267075"/>
          <p14:tracePt t="108613" x="4968875" y="3228975"/>
          <p14:tracePt t="108624" x="5006975" y="3178175"/>
          <p14:tracePt t="108629" x="5032375" y="3128963"/>
          <p14:tracePt t="108638" x="5032375" y="3090863"/>
          <p14:tracePt t="108645" x="5068888" y="2990850"/>
          <p14:tracePt t="108654" x="5068888" y="2952750"/>
          <p14:tracePt t="108664" x="5106988" y="2890838"/>
          <p14:tracePt t="108668" x="5132388" y="2840038"/>
          <p14:tracePt t="108678" x="5170488" y="2778125"/>
          <p14:tracePt t="108684" x="5207000" y="2728913"/>
          <p14:tracePt t="108694" x="5219700" y="2665413"/>
          <p14:tracePt t="108704" x="5270500" y="2616200"/>
          <p14:tracePt t="108710" x="5281613" y="2578100"/>
          <p14:tracePt t="108720" x="5281613" y="2565400"/>
          <p14:tracePt t="108724" x="5294313" y="2540000"/>
          <p14:tracePt t="108734" x="5294313" y="2527300"/>
          <p14:tracePt t="108745" x="5294313" y="2516188"/>
          <p14:tracePt t="108750" x="5294313" y="2503488"/>
          <p14:tracePt t="108761" x="5294313" y="2490788"/>
          <p14:tracePt t="108804" x="5294313" y="2478088"/>
          <p14:tracePt t="108820" x="5270500" y="2478088"/>
          <p14:tracePt t="108830" x="5219700" y="2478088"/>
          <p14:tracePt t="108840" x="5194300" y="2478088"/>
          <p14:tracePt t="108845" x="5157788" y="2478088"/>
          <p14:tracePt t="108854" x="5119688" y="2490788"/>
          <p14:tracePt t="108860" x="5081588" y="2540000"/>
          <p14:tracePt t="108870" x="5045075" y="2703513"/>
          <p14:tracePt t="108880" x="5006975" y="2840038"/>
          <p14:tracePt t="108886" x="4994275" y="2990850"/>
          <p14:tracePt t="108896" x="4968875" y="3116263"/>
          <p14:tracePt t="108900" x="4968875" y="3290888"/>
          <p14:tracePt t="108910" x="4968875" y="3403600"/>
          <p14:tracePt t="108920" x="4968875" y="3503613"/>
          <p14:tracePt t="108926" x="4968875" y="3541713"/>
          <p14:tracePt t="108936" x="4994275" y="3567113"/>
          <p14:tracePt t="108950" x="4994275" y="3579813"/>
          <p14:tracePt t="108966" x="5006975" y="3579813"/>
          <p14:tracePt t="108977" x="5032375" y="3579813"/>
          <p14:tracePt t="108980" x="5081588" y="3579813"/>
          <p14:tracePt t="108992" x="5119688" y="3579813"/>
          <p14:tracePt t="109002" x="5232400" y="3454400"/>
          <p14:tracePt t="109006" x="5332413" y="3290888"/>
          <p14:tracePt t="109016" x="5432425" y="3154363"/>
          <p14:tracePt t="109022" x="5507038" y="2952750"/>
          <p14:tracePt t="109032" x="5557838" y="2752725"/>
          <p14:tracePt t="109042" x="5557838" y="2616200"/>
          <p14:tracePt t="109046" x="5557838" y="2503488"/>
          <p14:tracePt t="109056" x="5557838" y="2427288"/>
          <p14:tracePt t="109062" x="5557838" y="2403475"/>
          <p14:tracePt t="109082" x="5557838" y="2390775"/>
          <p14:tracePt t="109098" x="5545138" y="2378075"/>
          <p14:tracePt t="109112" x="5519738" y="2378075"/>
          <p14:tracePt t="109122" x="5495925" y="2378075"/>
          <p14:tracePt t="109128" x="5445125" y="2378075"/>
          <p14:tracePt t="109138" x="5419725" y="2378075"/>
          <p14:tracePt t="109142" x="5357813" y="2403475"/>
          <p14:tracePt t="109152" x="5307013" y="2527300"/>
          <p14:tracePt t="109162" x="5257800" y="2603500"/>
          <p14:tracePt t="109168" x="5219700" y="2652713"/>
          <p14:tracePt t="109178" x="5181600" y="2728913"/>
          <p14:tracePt t="109182" x="5145088" y="2840038"/>
          <p14:tracePt t="109195" x="5106988" y="2941638"/>
          <p14:tracePt t="109204" x="5068888" y="3041650"/>
          <p14:tracePt t="109208" x="5057775" y="3128963"/>
          <p14:tracePt t="109218" x="5032375" y="3190875"/>
          <p14:tracePt t="109400" x="5019675" y="3190875"/>
          <p14:tracePt t="109411" x="5019675" y="3165475"/>
          <p14:tracePt t="109414" x="5019675" y="3141663"/>
          <p14:tracePt t="109440" x="5019675" y="3116263"/>
          <p14:tracePt t="109466" x="5019675" y="3103563"/>
          <p14:tracePt t="109476" x="5019675" y="3090863"/>
          <p14:tracePt t="109480" x="5019675" y="3065463"/>
          <p14:tracePt t="109490" x="5032375" y="3054350"/>
          <p14:tracePt t="109500" x="5045075" y="3028950"/>
          <p14:tracePt t="109506" x="5057775" y="3028950"/>
          <p14:tracePt t="109516" x="5057775" y="3016250"/>
          <p14:tracePt t="109522" x="5068888" y="3016250"/>
          <p14:tracePt t="110902" x="5081588" y="3016250"/>
          <p14:tracePt t="110918" x="5094288" y="3003550"/>
          <p14:tracePt t="110924" x="5094288" y="2941638"/>
          <p14:tracePt t="110934" x="5094288" y="2678113"/>
          <p14:tracePt t="110938" x="5081588" y="2365375"/>
          <p14:tracePt t="111206" x="5081588" y="2627313"/>
          <p14:tracePt t="111216" x="5045075" y="2916238"/>
          <p14:tracePt t="111220" x="5006975" y="2965450"/>
          <p14:tracePt t="111230" x="4994275" y="2965450"/>
          <p14:tracePt t="111266" x="4981575" y="2965450"/>
          <p14:tracePt t="111272" x="4968875" y="2941638"/>
          <p14:tracePt t="111282" x="4956175" y="2941638"/>
          <p14:tracePt t="111288" x="4945063" y="2928938"/>
          <p14:tracePt t="111332" x="4932363" y="2928938"/>
          <p14:tracePt t="111344" x="4919663" y="2928938"/>
          <p14:tracePt t="111352" x="4881563" y="2903538"/>
          <p14:tracePt t="111356" x="4868863" y="2903538"/>
          <p14:tracePt t="111366" x="4819650" y="2903538"/>
          <p14:tracePt t="111376" x="4781550" y="2903538"/>
          <p14:tracePt t="111382" x="4768850" y="2903538"/>
          <p14:tracePt t="111392" x="4743450" y="2903538"/>
          <p14:tracePt t="111396" x="4732338" y="2903538"/>
          <p14:tracePt t="111408" x="4706938" y="2903538"/>
          <p14:tracePt t="111418" x="4681538" y="2903538"/>
          <p14:tracePt t="111422" x="4668838" y="2903538"/>
          <p14:tracePt t="111432" x="4630738" y="2903538"/>
          <p14:tracePt t="111448" x="4619625" y="2903538"/>
          <p14:tracePt t="111459" x="4594225" y="2903538"/>
          <p14:tracePt t="111462" x="4581525" y="2903538"/>
          <p14:tracePt t="111472" x="4556125" y="2903538"/>
          <p14:tracePt t="111478" x="4506913" y="2903538"/>
          <p14:tracePt t="111488" x="4481513" y="2903538"/>
          <p14:tracePt t="111498" x="4456113" y="2903538"/>
          <p14:tracePt t="111504" x="4430713" y="2903538"/>
          <p14:tracePt t="111514" x="4418013" y="2903538"/>
          <p14:tracePt t="111518" x="4406900" y="2903538"/>
          <p14:tracePt t="111538" x="4394200" y="2903538"/>
          <p14:tracePt t="111544" x="4368800" y="2903538"/>
          <p14:tracePt t="111554" x="4318000" y="2903538"/>
          <p14:tracePt t="111559" x="4281488" y="2903538"/>
          <p14:tracePt t="111568" x="4217988" y="2903538"/>
          <p14:tracePt t="111578" x="4156075" y="2903538"/>
          <p14:tracePt t="111584" x="4081463" y="2903538"/>
          <p14:tracePt t="111594" x="3956050" y="2903538"/>
          <p14:tracePt t="111598" x="3805238" y="2890838"/>
          <p14:tracePt t="111609" x="3579813" y="2840038"/>
          <p14:tracePt t="111618" x="3417888" y="2840038"/>
          <p14:tracePt t="111624" x="3254375" y="2803525"/>
          <p14:tracePt t="111634" x="3016250" y="2765425"/>
          <p14:tracePt t="111638" x="2828925" y="2752725"/>
          <p14:tracePt t="111650" x="2641600" y="2703513"/>
          <p14:tracePt t="111660" x="2490788" y="2678113"/>
          <p14:tracePt t="111664" x="2416175" y="2678113"/>
          <p14:tracePt t="111674" x="2390775" y="2678113"/>
          <p14:tracePt t="111690" x="2378075" y="2678113"/>
          <p14:tracePt t="111750" x="2365375" y="2652713"/>
          <p14:tracePt t="111756" x="2328863" y="2627313"/>
          <p14:tracePt t="111766" x="2303463" y="2616200"/>
          <p14:tracePt t="111770" x="2228850" y="2552700"/>
          <p14:tracePt t="111780" x="2090738" y="2427288"/>
          <p14:tracePt t="111791" x="1952625" y="2314575"/>
          <p14:tracePt t="111796" x="1677988" y="2114550"/>
          <p14:tracePt t="111806" x="1439863" y="1939925"/>
          <p14:tracePt t="111810" x="1139825" y="1789113"/>
          <p14:tracePt t="111820" x="876300" y="1663700"/>
          <p14:tracePt t="111830" x="650875" y="1552575"/>
          <p14:tracePt t="111836" x="387350" y="1401763"/>
          <p14:tracePt t="111846" x="163513" y="127635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25534"/>
            <a:ext cx="8634547" cy="4872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Scanner Example to get input from console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1079" y="822961"/>
            <a:ext cx="859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2777" y="1672047"/>
            <a:ext cx="4728755" cy="46111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ScannerTest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Scanner sc=new Scanner(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("Enter your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");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sc.nextInt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("Enter your name");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String name=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sc.next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("Enter your fee");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double fee=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sc.nextDouble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:"+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+" name:"+name+" fee:"+fee);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sc.close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}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52756" y="2560320"/>
            <a:ext cx="2512421" cy="3095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Enter your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111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Enter your name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Ratan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Enter your fee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450000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Rollno:111 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name:Ratan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fee:450000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5762C-4AC3-5A88-1405-01C8B9099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68"/>
    </mc:Choice>
    <mc:Fallback xmlns="">
      <p:transition spd="slow" advTm="328968"/>
    </mc:Fallback>
  </mc:AlternateContent>
  <p:extLst>
    <p:ext uri="{3A86A75C-4F4B-4683-9AE1-C65F6400EC91}">
      <p14:laserTraceLst xmlns:p14="http://schemas.microsoft.com/office/powerpoint/2010/main">
        <p14:tracePtLst>
          <p14:tracePt t="9312" x="3500438" y="6323013"/>
          <p14:tracePt t="9494" x="2778125" y="6507163"/>
          <p14:tracePt t="9504" x="2879725" y="6232525"/>
          <p14:tracePt t="9513" x="2890838" y="6094413"/>
          <p14:tracePt t="9518" x="2928938" y="5907088"/>
          <p14:tracePt t="9529" x="2979738" y="5481638"/>
          <p14:tracePt t="9534" x="3041650" y="5030788"/>
          <p14:tracePt t="9543" x="3103563" y="4567238"/>
          <p14:tracePt t="9554" x="3167063" y="4167188"/>
          <p14:tracePt t="9559" x="3228975" y="3816350"/>
          <p14:tracePt t="9570" x="3292475" y="3567113"/>
          <p14:tracePt t="9574" x="3328988" y="3403600"/>
          <p14:tracePt t="9584" x="3341688" y="3290888"/>
          <p14:tracePt t="9594" x="3341688" y="3278188"/>
          <p14:tracePt t="9610" x="3341688" y="3254375"/>
          <p14:tracePt t="9614" x="3341688" y="3228975"/>
          <p14:tracePt t="9623" x="3341688" y="3178175"/>
          <p14:tracePt t="9634" x="3328988" y="3103563"/>
          <p14:tracePt t="9639" x="3305175" y="3003550"/>
          <p14:tracePt t="9651" x="3292475" y="2903538"/>
          <p14:tracePt t="9656" x="3241675" y="2752725"/>
          <p14:tracePt t="9666" x="3205163" y="2627313"/>
          <p14:tracePt t="9676" x="3167063" y="2503488"/>
          <p14:tracePt t="9679" x="3128963" y="2427288"/>
          <p14:tracePt t="9690" x="3092450" y="2378075"/>
          <p14:tracePt t="9696" x="3067050" y="2265363"/>
          <p14:tracePt t="9705" x="3016250" y="2214563"/>
          <p14:tracePt t="9716" x="2954338" y="2101850"/>
          <p14:tracePt t="9719" x="2903538" y="2039938"/>
          <p14:tracePt t="9733" x="2854325" y="1965325"/>
          <p14:tracePt t="9735" x="2828925" y="1952625"/>
          <p14:tracePt t="9746" x="2816225" y="1939925"/>
          <p14:tracePt t="9755" x="2816225" y="1927225"/>
          <p14:tracePt t="9776" x="2803525" y="1927225"/>
          <p14:tracePt t="9786" x="2790825" y="1927225"/>
          <p14:tracePt t="9791" x="2778125" y="1927225"/>
          <p14:tracePt t="9801" x="2767013" y="1927225"/>
          <p14:tracePt t="9805" x="2716213" y="1927225"/>
          <p14:tracePt t="9816" x="2641600" y="1952625"/>
          <p14:tracePt t="9825" x="2528888" y="2027238"/>
          <p14:tracePt t="9832" x="2390775" y="2127250"/>
          <p14:tracePt t="9841" x="2278063" y="2239963"/>
          <p14:tracePt t="9848" x="2165350" y="2390775"/>
          <p14:tracePt t="9858" x="2065338" y="2578100"/>
          <p14:tracePt t="9868" x="1990725" y="2765425"/>
          <p14:tracePt t="9872" x="1927225" y="2965450"/>
          <p14:tracePt t="9883" x="1890713" y="3141663"/>
          <p14:tracePt t="9888" x="1890713" y="3316288"/>
          <p14:tracePt t="9897" x="1890713" y="3467100"/>
          <p14:tracePt t="9908" x="1890713" y="3603625"/>
          <p14:tracePt t="9911" x="1890713" y="3667125"/>
          <p14:tracePt t="9921" x="1890713" y="3692525"/>
          <p14:tracePt t="9927" x="1890713" y="3729038"/>
          <p14:tracePt t="9948" x="1890713" y="3741738"/>
          <p14:tracePt t="9952" x="1914525" y="3767138"/>
          <p14:tracePt t="9961" x="1914525" y="3779838"/>
          <p14:tracePt t="9967" x="1927225" y="3779838"/>
          <p14:tracePt t="9988" x="1952625" y="3779838"/>
          <p14:tracePt t="10003" x="1965325" y="3779838"/>
          <p14:tracePt t="10007" x="1978025" y="3754438"/>
          <p14:tracePt t="10017" x="1990725" y="3692525"/>
          <p14:tracePt t="10028" x="2014538" y="3554413"/>
          <p14:tracePt t="10034" x="2027238" y="3378200"/>
          <p14:tracePt t="10043" x="2027238" y="3154363"/>
          <p14:tracePt t="10047" x="2027238" y="2878138"/>
          <p14:tracePt t="10058" x="2027238" y="2665413"/>
          <p14:tracePt t="10068" x="2014538" y="2478088"/>
          <p14:tracePt t="10074" x="1978025" y="2278063"/>
          <p14:tracePt t="10084" x="1939925" y="2127250"/>
          <p14:tracePt t="10090" x="1903413" y="1989138"/>
          <p14:tracePt t="10100" x="1878013" y="1901825"/>
          <p14:tracePt t="10110" x="1865313" y="1889125"/>
          <p14:tracePt t="10113" x="1852613" y="1865313"/>
          <p14:tracePt t="10150" x="1852613" y="1852613"/>
          <p14:tracePt t="10169" x="1839913" y="1852613"/>
          <p14:tracePt t="10173" x="1827213" y="1852613"/>
          <p14:tracePt t="10184" x="1814513" y="1852613"/>
          <p14:tracePt t="10195" x="1778000" y="1852613"/>
          <p14:tracePt t="10200" x="1752600" y="1852613"/>
          <p14:tracePt t="10210" x="1714500" y="1852613"/>
          <p14:tracePt t="10216" x="1701800" y="1901825"/>
          <p14:tracePt t="10233" x="1677988" y="2014538"/>
          <p14:tracePt t="10236" x="1665288" y="2127250"/>
          <p14:tracePt t="10239" x="1665288" y="2265363"/>
          <p14:tracePt t="10251" x="1665288" y="2427288"/>
          <p14:tracePt t="10255" x="1665288" y="2540000"/>
          <p14:tracePt t="10267" x="1665288" y="2565400"/>
          <p14:tracePt t="10275" x="1665288" y="2678113"/>
          <p14:tracePt t="10279" x="1677988" y="2778125"/>
          <p14:tracePt t="10289" x="1701800" y="2852738"/>
          <p14:tracePt t="10296" x="1714500" y="2941638"/>
          <p14:tracePt t="10306" x="1727200" y="2978150"/>
          <p14:tracePt t="10316" x="1739900" y="3003550"/>
          <p14:tracePt t="10320" x="1765300" y="3028950"/>
          <p14:tracePt t="10332" x="1801813" y="3054350"/>
          <p14:tracePt t="10336" x="1814513" y="3054350"/>
          <p14:tracePt t="10346" x="1878013" y="3054350"/>
          <p14:tracePt t="10355" x="1939925" y="3054350"/>
          <p14:tracePt t="10361" x="1978025" y="3054350"/>
          <p14:tracePt t="10371" x="2065338" y="3016250"/>
          <p14:tracePt t="10376" x="2127250" y="2928938"/>
          <p14:tracePt t="10386" x="2165350" y="2840038"/>
          <p14:tracePt t="10396" x="2216150" y="2716213"/>
          <p14:tracePt t="10402" x="2239963" y="2565400"/>
          <p14:tracePt t="10411" x="2239963" y="2439988"/>
          <p14:tracePt t="10416" x="2239963" y="2365375"/>
          <p14:tracePt t="10426" x="2239963" y="2314575"/>
          <p14:tracePt t="10435" x="2239963" y="2290763"/>
          <p14:tracePt t="10488" x="2228850" y="2278063"/>
          <p14:tracePt t="10518" x="2216150" y="2290763"/>
          <p14:tracePt t="10528" x="2216150" y="2314575"/>
          <p14:tracePt t="10531" x="2203450" y="2339975"/>
          <p14:tracePt t="10541" x="2203450" y="2365375"/>
          <p14:tracePt t="10552" x="2203450" y="2390775"/>
          <p14:tracePt t="10558" x="2203450" y="2414588"/>
          <p14:tracePt t="10567" x="2203450" y="2439988"/>
          <p14:tracePt t="10573" x="2203450" y="2478088"/>
          <p14:tracePt t="10594" x="2203450" y="2503488"/>
          <p14:tracePt t="10599" x="2203450" y="2527300"/>
          <p14:tracePt t="10607" x="2228850" y="2565400"/>
          <p14:tracePt t="10614" x="2228850" y="2578100"/>
          <p14:tracePt t="10624" x="2239963" y="2603500"/>
          <p14:tracePt t="10634" x="2252663" y="2627313"/>
          <p14:tracePt t="10638" x="2252663" y="2652713"/>
          <p14:tracePt t="10650" x="2278063" y="2716213"/>
          <p14:tracePt t="10653" x="2278063" y="2740025"/>
          <p14:tracePt t="10664" x="2290763" y="2778125"/>
          <p14:tracePt t="10674" x="2303463" y="2816225"/>
          <p14:tracePt t="10679" x="2316163" y="2852738"/>
          <p14:tracePt t="10690" x="2316163" y="2878138"/>
          <p14:tracePt t="10693" x="2339975" y="2941638"/>
          <p14:tracePt t="10714" x="2339975" y="2978150"/>
          <p14:tracePt t="10720" x="2339975" y="2990850"/>
          <p14:tracePt t="10730" x="2339975" y="3003550"/>
          <p14:tracePt t="11844" x="2339975" y="2990850"/>
          <p14:tracePt t="12373" x="2328863" y="2990850"/>
          <p14:tracePt t="12388" x="2290763" y="2965450"/>
          <p14:tracePt t="12394" x="2265363" y="2941638"/>
          <p14:tracePt t="12403" x="2216150" y="2840038"/>
          <p14:tracePt t="12414" x="2116138" y="2716213"/>
          <p14:tracePt t="12420" x="2014538" y="2616200"/>
          <p14:tracePt t="12430" x="1914525" y="2516188"/>
          <p14:tracePt t="12433" x="1827213" y="2439988"/>
          <p14:tracePt t="12443" x="1739900" y="2365375"/>
          <p14:tracePt t="12454" x="1727200" y="2365375"/>
          <p14:tracePt t="12474" x="1714500" y="2365375"/>
          <p14:tracePt t="12481" x="1689100" y="2314575"/>
          <p14:tracePt t="12490" x="1627188" y="2278063"/>
          <p14:tracePt t="12499" x="1601788" y="2278063"/>
          <p14:tracePt t="12504" x="1589088" y="2278063"/>
          <p14:tracePt t="12514" x="1565275" y="2278063"/>
          <p14:tracePt t="12519" x="1527175" y="2278063"/>
          <p14:tracePt t="12539" x="1514475" y="2278063"/>
          <p14:tracePt t="12546" x="1501775" y="2278063"/>
          <p14:tracePt t="12565" x="1489075" y="2278063"/>
          <p14:tracePt t="12586" x="1476375" y="2278063"/>
          <p14:tracePt t="12599" x="1452563" y="2278063"/>
          <p14:tracePt t="15678" x="1452563" y="2290763"/>
          <p14:tracePt t="15698" x="1452563" y="2303463"/>
          <p14:tracePt t="15707" x="1439863" y="2327275"/>
          <p14:tracePt t="15718" x="1414463" y="2327275"/>
          <p14:tracePt t="15721" x="1389063" y="2339975"/>
          <p14:tracePt t="15731" x="1363663" y="2339975"/>
          <p14:tracePt t="15738" x="1327150" y="2352675"/>
          <p14:tracePt t="15748" x="1301750" y="2352675"/>
          <p14:tracePt t="15758" x="1276350" y="2365375"/>
          <p14:tracePt t="15763" x="1239838" y="2365375"/>
          <p14:tracePt t="15773" x="1214438" y="2378075"/>
          <p14:tracePt t="15778" x="1163638" y="2378075"/>
          <p14:tracePt t="15787" x="1127125" y="2378075"/>
          <p14:tracePt t="15798" x="1063625" y="2378075"/>
          <p14:tracePt t="15804" x="989013" y="2378075"/>
          <p14:tracePt t="15814" x="901700" y="2365375"/>
          <p14:tracePt t="15817" x="801688" y="2314575"/>
          <p14:tracePt t="15828" x="750888" y="2214563"/>
          <p14:tracePt t="15838" x="663575" y="2065338"/>
          <p14:tracePt t="15845" x="588963" y="1952625"/>
          <p14:tracePt t="16091" x="663575" y="2052638"/>
          <p14:tracePt t="16101" x="688975" y="2065338"/>
          <p14:tracePt t="16116" x="712788" y="2078038"/>
          <p14:tracePt t="16298" x="712788" y="2089150"/>
          <p14:tracePt t="16343" x="712788" y="2114550"/>
          <p14:tracePt t="16354" x="712788" y="2139950"/>
          <p14:tracePt t="16358" x="712788" y="2165350"/>
          <p14:tracePt t="16394" x="712788" y="2178050"/>
          <p14:tracePt t="16424" x="738188" y="2190750"/>
          <p14:tracePt t="16429" x="788988" y="2214563"/>
          <p14:tracePt t="16440" x="838200" y="2214563"/>
          <p14:tracePt t="16450" x="938213" y="2214563"/>
          <p14:tracePt t="16456" x="1014413" y="2227263"/>
          <p14:tracePt t="16466" x="1150938" y="2227263"/>
          <p14:tracePt t="16469" x="1214438" y="2227263"/>
          <p14:tracePt t="16499" x="1227138" y="2227263"/>
          <p14:tracePt t="16505" x="1301750" y="2227263"/>
          <p14:tracePt t="16515" x="1327150" y="2227263"/>
          <p14:tracePt t="16540" x="1339850" y="2227263"/>
          <p14:tracePt t="16549" x="1363663" y="2227263"/>
          <p14:tracePt t="16555" x="1414463" y="2252663"/>
          <p14:tracePt t="16581" x="1439863" y="2252663"/>
          <p14:tracePt t="16592" x="1452563" y="2252663"/>
          <p14:tracePt t="16751" x="1476375" y="2252663"/>
          <p14:tracePt t="16764" x="1527175" y="2252663"/>
          <p14:tracePt t="16772" x="1589088" y="2252663"/>
          <p14:tracePt t="16777" x="1677988" y="2265363"/>
          <p14:tracePt t="16788" x="1739900" y="2265363"/>
          <p14:tracePt t="16792" x="1814513" y="2265363"/>
          <p14:tracePt t="16801" x="1852613" y="2265363"/>
          <p14:tracePt t="16808" x="1914525" y="2265363"/>
          <p14:tracePt t="16817" x="1939925" y="2265363"/>
          <p14:tracePt t="16827" x="1952625" y="2265363"/>
          <p14:tracePt t="17366" x="1978025" y="2278063"/>
          <p14:tracePt t="17371" x="2014538" y="2278063"/>
          <p14:tracePt t="17381" x="2039938" y="2290763"/>
          <p14:tracePt t="18465" x="2052638" y="2290763"/>
          <p14:tracePt t="18471" x="2065338" y="2303463"/>
          <p14:tracePt t="18542" x="2103438" y="2327275"/>
          <p14:tracePt t="18552" x="2116138" y="2327275"/>
          <p14:tracePt t="18558" x="2165350" y="2339975"/>
          <p14:tracePt t="18568" x="2203450" y="2365375"/>
          <p14:tracePt t="18572" x="2278063" y="2365375"/>
          <p14:tracePt t="18581" x="2328863" y="2378075"/>
          <p14:tracePt t="18592" x="2441575" y="2414588"/>
          <p14:tracePt t="18598" x="2578100" y="2452688"/>
          <p14:tracePt t="18608" x="2690813" y="2527300"/>
          <p14:tracePt t="18614" x="2828925" y="2590800"/>
          <p14:tracePt t="18625" x="2928938" y="2652713"/>
          <p14:tracePt t="18634" x="3028950" y="2716213"/>
          <p14:tracePt t="18638" x="3103563" y="2765425"/>
          <p14:tracePt t="18648" x="3154363" y="2778125"/>
          <p14:tracePt t="18654" x="3179763" y="2803525"/>
          <p14:tracePt t="18820" x="3192463" y="2803525"/>
          <p14:tracePt t="18835" x="3167063" y="2790825"/>
          <p14:tracePt t="18839" x="3154363" y="2790825"/>
          <p14:tracePt t="18850" x="3128963" y="2778125"/>
          <p14:tracePt t="18860" x="3116263" y="2765425"/>
          <p14:tracePt t="18866" x="3079750" y="2752725"/>
          <p14:tracePt t="18875" x="3079750" y="2740025"/>
          <p14:tracePt t="18890" x="3054350" y="2740025"/>
          <p14:tracePt t="18900" x="3041650" y="2728913"/>
          <p14:tracePt t="18906" x="3016250" y="2690813"/>
          <p14:tracePt t="18915" x="3003550" y="2678113"/>
          <p14:tracePt t="18930" x="2992438" y="2665413"/>
          <p14:tracePt t="18946" x="2979738" y="2640013"/>
          <p14:tracePt t="18955" x="2967038" y="2627313"/>
          <p14:tracePt t="18960" x="2941638" y="2590800"/>
          <p14:tracePt t="18970" x="2941638" y="2578100"/>
          <p14:tracePt t="18980" x="2941638" y="2565400"/>
          <p14:tracePt t="18985" x="2916238" y="2540000"/>
          <p14:tracePt t="18995" x="2916238" y="2503488"/>
          <p14:tracePt t="19002" x="2890838" y="2478088"/>
          <p14:tracePt t="19022" x="2890838" y="2465388"/>
          <p14:tracePt t="19025" x="2879725" y="2427288"/>
          <p14:tracePt t="19036" x="2867025" y="2414588"/>
          <p14:tracePt t="19042" x="2854325" y="2390775"/>
          <p14:tracePt t="19051" x="2841625" y="2365375"/>
          <p14:tracePt t="19061" x="2828925" y="2327275"/>
          <p14:tracePt t="19075" x="2816225" y="2314575"/>
          <p14:tracePt t="19108" x="2816225" y="2303463"/>
          <p14:tracePt t="19117" x="2816225" y="2290763"/>
          <p14:tracePt t="19128" x="2790825" y="2265363"/>
          <p14:tracePt t="19132" x="2778125" y="2252663"/>
          <p14:tracePt t="19142" x="2754313" y="2239963"/>
          <p14:tracePt t="19147" x="2741613" y="2227263"/>
          <p14:tracePt t="19158" x="2728913" y="2227263"/>
          <p14:tracePt t="19214" x="2716213" y="2227263"/>
          <p14:tracePt t="19264" x="2690813" y="2227263"/>
          <p14:tracePt t="19288" x="2678113" y="2227263"/>
          <p14:tracePt t="19298" x="2667000" y="2227263"/>
          <p14:tracePt t="19303" x="2654300" y="2239963"/>
          <p14:tracePt t="19314" x="2628900" y="2239963"/>
          <p14:tracePt t="19325" x="2603500" y="2239963"/>
          <p14:tracePt t="19329" x="2541588" y="2239963"/>
          <p14:tracePt t="19340" x="2465388" y="2265363"/>
          <p14:tracePt t="19344" x="2403475" y="2290763"/>
          <p14:tracePt t="19353" x="2365375" y="2290763"/>
          <p14:tracePt t="19364" x="2290763" y="2303463"/>
          <p14:tracePt t="19370" x="2278063" y="2327275"/>
          <p14:tracePt t="19379" x="2239963" y="2327275"/>
          <p14:tracePt t="19383" x="2203450" y="2352675"/>
          <p14:tracePt t="19393" x="2190750" y="2352675"/>
          <p14:tracePt t="19404" x="2178050" y="2365375"/>
          <p14:tracePt t="19449" x="2165350" y="2365375"/>
          <p14:tracePt t="19466" x="2152650" y="2378075"/>
          <p14:tracePt t="19592" x="2152650" y="2390775"/>
          <p14:tracePt t="19653" x="2152650" y="2403475"/>
          <p14:tracePt t="19668" x="2165350" y="2403475"/>
          <p14:tracePt t="19683" x="2178050" y="2414588"/>
          <p14:tracePt t="19698" x="2203450" y="2439988"/>
          <p14:tracePt t="19712" x="2239963" y="2439988"/>
          <p14:tracePt t="19727" x="2265363" y="2465388"/>
          <p14:tracePt t="20016" x="2239963" y="2465388"/>
          <p14:tracePt t="20020" x="2203450" y="2465388"/>
          <p14:tracePt t="20030" x="2178050" y="2465388"/>
          <p14:tracePt t="20035" x="2152650" y="2465388"/>
          <p14:tracePt t="20046" x="2127250" y="2465388"/>
          <p14:tracePt t="20057" x="2078038" y="2465388"/>
          <p14:tracePt t="20059" x="2039938" y="2478088"/>
          <p14:tracePt t="20070" x="1978025" y="2478088"/>
          <p14:tracePt t="20076" x="1939925" y="2478088"/>
          <p14:tracePt t="20085" x="1890713" y="2490788"/>
          <p14:tracePt t="20096" x="1865313" y="2490788"/>
          <p14:tracePt t="20142" x="1852613" y="2490788"/>
          <p14:tracePt t="21225" x="1865313" y="2490788"/>
          <p14:tracePt t="21355" x="1890713" y="2490788"/>
          <p14:tracePt t="21395" x="1903413" y="2490788"/>
          <p14:tracePt t="21418" x="1914525" y="2490788"/>
          <p14:tracePt t="21422" x="1939925" y="2478088"/>
          <p14:tracePt t="21438" x="1965325" y="2478088"/>
          <p14:tracePt t="21458" x="1978025" y="2452688"/>
          <p14:tracePt t="21462" x="1990725" y="2452688"/>
          <p14:tracePt t="21472" x="2014538" y="2452688"/>
          <p14:tracePt t="21578" x="2014538" y="2439988"/>
          <p14:tracePt t="21587" x="2039938" y="2439988"/>
          <p14:tracePt t="21597" x="2090738" y="2427288"/>
          <p14:tracePt t="21604" x="2165350" y="2390775"/>
          <p14:tracePt t="21613" x="2190750" y="2390775"/>
          <p14:tracePt t="21617" x="2216150" y="2390775"/>
          <p14:tracePt t="21627" x="2265363" y="2365375"/>
          <p14:tracePt t="21639" x="2290763" y="2352675"/>
          <p14:tracePt t="21654" x="2328863" y="2352675"/>
          <p14:tracePt t="21660" x="2352675" y="2352675"/>
          <p14:tracePt t="21669" x="2365375" y="2352675"/>
          <p14:tracePt t="21679" x="2390775" y="2352675"/>
          <p14:tracePt t="21683" x="2403475" y="2352675"/>
          <p14:tracePt t="21693" x="2416175" y="2352675"/>
          <p14:tracePt t="21849" x="2428875" y="2352675"/>
          <p14:tracePt t="21860" x="2478088" y="2352675"/>
          <p14:tracePt t="21866" x="2578100" y="2352675"/>
          <p14:tracePt t="21875" x="2678113" y="2352675"/>
          <p14:tracePt t="21886" x="2828925" y="2352675"/>
          <p14:tracePt t="21892" x="2979738" y="2352675"/>
          <p14:tracePt t="21902" x="3141663" y="2352675"/>
          <p14:tracePt t="21906" x="3267075" y="2352675"/>
          <p14:tracePt t="21915" x="3341688" y="2352675"/>
          <p14:tracePt t="21926" x="3441700" y="2352675"/>
          <p14:tracePt t="21931" x="3492500" y="2339975"/>
          <p14:tracePt t="21942" x="3541713" y="2339975"/>
          <p14:tracePt t="22058" x="3554413" y="2339975"/>
          <p14:tracePt t="22178" x="3554413" y="2327275"/>
          <p14:tracePt t="22239" x="3554413" y="2314575"/>
          <p14:tracePt t="22264" x="3541713" y="2303463"/>
          <p14:tracePt t="22283" x="3530600" y="2303463"/>
          <p14:tracePt t="22289" x="3517900" y="2290763"/>
          <p14:tracePt t="22300" x="3467100" y="2265363"/>
          <p14:tracePt t="22304" x="3441700" y="2265363"/>
          <p14:tracePt t="22316" x="3405188" y="2227263"/>
          <p14:tracePt t="22326" x="3305175" y="2227263"/>
          <p14:tracePt t="22329" x="3292475" y="2214563"/>
          <p14:tracePt t="22339" x="3254375" y="2201863"/>
          <p14:tracePt t="22346" x="3192463" y="2201863"/>
          <p14:tracePt t="22356" x="3116263" y="2201863"/>
          <p14:tracePt t="22366" x="3016250" y="2201863"/>
          <p14:tracePt t="22369" x="2903538" y="2201863"/>
          <p14:tracePt t="22380" x="2803525" y="2201863"/>
          <p14:tracePt t="22386" x="2778125" y="2201863"/>
          <p14:tracePt t="22415" x="2754313" y="2178050"/>
          <p14:tracePt t="22598" x="2767013" y="2178050"/>
          <p14:tracePt t="22607" x="2778125" y="2190750"/>
          <p14:tracePt t="22727" x="2754313" y="2201863"/>
          <p14:tracePt t="22744" x="2667000" y="2265363"/>
          <p14:tracePt t="22754" x="2541588" y="2303463"/>
          <p14:tracePt t="22763" x="2478088" y="2303463"/>
          <p14:tracePt t="22770" x="2339975" y="2327275"/>
          <p14:tracePt t="22779" x="2239963" y="2339975"/>
          <p14:tracePt t="22784" x="2165350" y="2365375"/>
          <p14:tracePt t="22804" x="2152650" y="2365375"/>
          <p14:tracePt t="22910" x="2239963" y="2365375"/>
          <p14:tracePt t="22920" x="2403475" y="2365375"/>
          <p14:tracePt t="22930" x="2578100" y="2365375"/>
          <p14:tracePt t="22935" x="2754313" y="2365375"/>
          <p14:tracePt t="22946" x="2916238" y="2352675"/>
          <p14:tracePt t="22949" x="3028950" y="2303463"/>
          <p14:tracePt t="22960" x="3103563" y="2290763"/>
          <p14:tracePt t="22970" x="3167063" y="2252663"/>
          <p14:tracePt t="22975" x="3192463" y="2239963"/>
          <p14:tracePt t="22986" x="3205163" y="2227263"/>
          <p14:tracePt t="23032" x="3205163" y="2214563"/>
          <p14:tracePt t="23042" x="3179763" y="2214563"/>
          <p14:tracePt t="23046" x="3141663" y="2214563"/>
          <p14:tracePt t="23055" x="3067050" y="2214563"/>
          <p14:tracePt t="23066" x="2954338" y="2214563"/>
          <p14:tracePt t="23072" x="2790825" y="2214563"/>
          <p14:tracePt t="23082" x="2767013" y="2214563"/>
          <p14:tracePt t="23086" x="2767013" y="2201863"/>
          <p14:tracePt t="23208" x="2767013" y="2190750"/>
          <p14:tracePt t="23217" x="2767013" y="2178050"/>
          <p14:tracePt t="23232" x="2767013" y="2152650"/>
          <p14:tracePt t="23238" x="2767013" y="2089150"/>
          <p14:tracePt t="23248" x="2754313" y="2014538"/>
          <p14:tracePt t="23257" x="2754313" y="1952625"/>
          <p14:tracePt t="23263" x="2728913" y="1827213"/>
          <p14:tracePt t="23274" x="2716213" y="1739900"/>
          <p14:tracePt t="23278" x="2703513" y="1689100"/>
          <p14:tracePt t="23288" x="2703513" y="1663700"/>
          <p14:tracePt t="23297" x="2678113" y="1639888"/>
          <p14:tracePt t="23318" x="2678113" y="1627188"/>
          <p14:tracePt t="23357" x="2667000" y="1627188"/>
          <p14:tracePt t="23364" x="2628900" y="1627188"/>
          <p14:tracePt t="23373" x="2603500" y="1627188"/>
          <p14:tracePt t="23384" x="2578100" y="1639888"/>
          <p14:tracePt t="23389" x="2554288" y="1652588"/>
          <p14:tracePt t="23399" x="2528888" y="1676400"/>
          <p14:tracePt t="23404" x="2528888" y="1689100"/>
          <p14:tracePt t="23413" x="2516188" y="1714500"/>
          <p14:tracePt t="23423" x="2478088" y="1752600"/>
          <p14:tracePt t="23429" x="2465388" y="1776413"/>
          <p14:tracePt t="23439" x="2465388" y="1801813"/>
          <p14:tracePt t="23444" x="2452688" y="1827213"/>
          <p14:tracePt t="23456" x="2452688" y="1865313"/>
          <p14:tracePt t="23465" x="2452688" y="1927225"/>
          <p14:tracePt t="23470" x="2452688" y="2039938"/>
          <p14:tracePt t="23480" x="2452688" y="2089150"/>
          <p14:tracePt t="23486" x="2452688" y="2178050"/>
          <p14:tracePt t="23496" x="2452688" y="2278063"/>
          <p14:tracePt t="23506" x="2452688" y="2314575"/>
          <p14:tracePt t="23510" x="2452688" y="2352675"/>
          <p14:tracePt t="23520" x="2452688" y="2427288"/>
          <p14:tracePt t="23525" x="2452688" y="2503488"/>
          <p14:tracePt t="23536" x="2452688" y="2565400"/>
          <p14:tracePt t="23546" x="2465388" y="2640013"/>
          <p14:tracePt t="23550" x="2490788" y="2652713"/>
          <p14:tracePt t="23559" x="2490788" y="2678113"/>
          <p14:tracePt t="23565" x="2490788" y="2690813"/>
          <p14:tracePt t="23576" x="2516188" y="2703513"/>
          <p14:tracePt t="23586" x="2541588" y="2728913"/>
          <p14:tracePt t="23589" x="2554288" y="2728913"/>
          <p14:tracePt t="23600" x="2590800" y="2716213"/>
          <p14:tracePt t="23606" x="2628900" y="2703513"/>
          <p14:tracePt t="23616" x="2654300" y="2665413"/>
          <p14:tracePt t="23625" x="2667000" y="2578100"/>
          <p14:tracePt t="23632" x="2667000" y="2503488"/>
          <p14:tracePt t="23642" x="2667000" y="2439988"/>
          <p14:tracePt t="23646" x="2667000" y="2365375"/>
          <p14:tracePt t="23656" x="2667000" y="2265363"/>
          <p14:tracePt t="23665" x="2667000" y="2227263"/>
          <p14:tracePt t="23682" x="2654300" y="2214563"/>
          <p14:tracePt t="23696" x="2654300" y="2201863"/>
          <p14:tracePt t="23706" x="2641600" y="2201863"/>
          <p14:tracePt t="23712" x="2628900" y="2190750"/>
          <p14:tracePt t="23737" x="2603500" y="2178050"/>
          <p14:tracePt t="23751" x="2578100" y="2178050"/>
          <p14:tracePt t="23762" x="2565400" y="2178050"/>
          <p14:tracePt t="23768" x="2541588" y="2178050"/>
          <p14:tracePt t="23778" x="2490788" y="2190750"/>
          <p14:tracePt t="23788" x="2490788" y="2227263"/>
          <p14:tracePt t="23791" x="2490788" y="2265363"/>
          <p14:tracePt t="23803" x="2465388" y="2327275"/>
          <p14:tracePt t="23808" x="2465388" y="2352675"/>
          <p14:tracePt t="23818" x="2465388" y="2403475"/>
          <p14:tracePt t="23828" x="2465388" y="2414588"/>
          <p14:tracePt t="23834" x="2465388" y="2439988"/>
          <p14:tracePt t="23843" x="2478088" y="2478088"/>
          <p14:tracePt t="23847" x="2490788" y="2478088"/>
          <p14:tracePt t="23868" x="2490788" y="2490788"/>
          <p14:tracePt t="23887" x="2503488" y="2490788"/>
          <p14:tracePt t="23904" x="2528888" y="2490788"/>
          <p14:tracePt t="23913" x="2554288" y="2490788"/>
          <p14:tracePt t="23920" x="2590800" y="2439988"/>
          <p14:tracePt t="23929" x="2616200" y="2352675"/>
          <p14:tracePt t="23933" x="2628900" y="2290763"/>
          <p14:tracePt t="23944" x="2628900" y="2201863"/>
          <p14:tracePt t="23954" x="2628900" y="2114550"/>
          <p14:tracePt t="23959" x="2628900" y="2052638"/>
          <p14:tracePt t="23970" x="2628900" y="2014538"/>
          <p14:tracePt t="23973" x="2628900" y="2001838"/>
          <p14:tracePt t="23993" x="2616200" y="2001838"/>
          <p14:tracePt t="23999" x="2616200" y="1989138"/>
          <p14:tracePt t="24014" x="2603500" y="1989138"/>
          <p14:tracePt t="24023" x="2565400" y="1989138"/>
          <p14:tracePt t="24033" x="2541588" y="1989138"/>
          <p14:tracePt t="24040" x="2516188" y="1989138"/>
          <p14:tracePt t="24050" x="2490788" y="2001838"/>
          <p14:tracePt t="24056" x="2490788" y="2027238"/>
          <p14:tracePt t="24066" x="2503488" y="2089150"/>
          <p14:tracePt t="24075" x="2503488" y="2152650"/>
          <p14:tracePt t="24080" x="2528888" y="2252663"/>
          <p14:tracePt t="24089" x="2541588" y="2314575"/>
          <p14:tracePt t="24096" x="2565400" y="2403475"/>
          <p14:tracePt t="24106" x="2578100" y="2439988"/>
          <p14:tracePt t="24115" x="2603500" y="2452688"/>
          <p14:tracePt t="24170" x="2628900" y="2439988"/>
          <p14:tracePt t="24176" x="2628900" y="2403475"/>
          <p14:tracePt t="24185" x="2628900" y="2339975"/>
          <p14:tracePt t="24191" x="2628900" y="2252663"/>
          <p14:tracePt t="24202" x="2628900" y="2201863"/>
          <p14:tracePt t="24211" x="2628900" y="2114550"/>
          <p14:tracePt t="24216" x="2628900" y="2101850"/>
          <p14:tracePt t="24245" x="2616200" y="2101850"/>
          <p14:tracePt t="24262" x="2603500" y="2101850"/>
          <p14:tracePt t="24272" x="2603500" y="2152650"/>
          <p14:tracePt t="24276" x="2603500" y="2327275"/>
          <p14:tracePt t="24286" x="2603500" y="2516188"/>
          <p14:tracePt t="24291" x="2603500" y="2690813"/>
          <p14:tracePt t="24302" x="2616200" y="2852738"/>
          <p14:tracePt t="24311" x="2654300" y="2965450"/>
          <p14:tracePt t="24318" x="2716213" y="3103563"/>
          <p14:tracePt t="24327" x="2778125" y="3228975"/>
          <p14:tracePt t="24331" x="2803525" y="3278188"/>
          <p14:tracePt t="24342" x="2841625" y="3341688"/>
          <p14:tracePt t="24353" x="2854325" y="3354388"/>
          <p14:tracePt t="24369" x="2867025" y="3341688"/>
          <p14:tracePt t="24372" x="2867025" y="3278188"/>
          <p14:tracePt t="24382" x="2867025" y="3165475"/>
          <p14:tracePt t="24392" x="2867025" y="3016250"/>
          <p14:tracePt t="24398" x="2867025" y="2852738"/>
          <p14:tracePt t="24408" x="2867025" y="2665413"/>
          <p14:tracePt t="24414" x="2867025" y="2503488"/>
          <p14:tracePt t="24424" x="2828925" y="2378075"/>
          <p14:tracePt t="24434" x="2816225" y="2327275"/>
          <p14:tracePt t="24437" x="2803525" y="2290763"/>
          <p14:tracePt t="24454" x="2790825" y="2278063"/>
          <p14:tracePt t="24493" x="2778125" y="2278063"/>
          <p14:tracePt t="24504" x="2767013" y="2278063"/>
          <p14:tracePt t="24510" x="2754313" y="2314575"/>
          <p14:tracePt t="24520" x="2754313" y="2327275"/>
          <p14:tracePt t="24530" x="2754313" y="2378075"/>
          <p14:tracePt t="24534" x="2754313" y="2403475"/>
          <p14:tracePt t="24544" x="2754313" y="2465388"/>
          <p14:tracePt t="24549" x="2754313" y="2503488"/>
          <p14:tracePt t="24559" x="2754313" y="2527300"/>
          <p14:tracePt t="24570" x="2754313" y="2552700"/>
          <p14:tracePt t="24573" x="2754313" y="2565400"/>
          <p14:tracePt t="24619" x="2767013" y="2565400"/>
          <p14:tracePt t="24630" x="2778125" y="2527300"/>
          <p14:tracePt t="24639" x="2778125" y="2452688"/>
          <p14:tracePt t="24645" x="2778125" y="2403475"/>
          <p14:tracePt t="24655" x="2778125" y="2352675"/>
          <p14:tracePt t="24659" x="2778125" y="2339975"/>
          <p14:tracePt t="24670" x="2778125" y="2314575"/>
          <p14:tracePt t="24690" x="2778125" y="2303463"/>
          <p14:tracePt t="24755" x="2778125" y="2339975"/>
          <p14:tracePt t="24765" x="2778125" y="2390775"/>
          <p14:tracePt t="24771" x="2778125" y="2465388"/>
          <p14:tracePt t="24782" x="2778125" y="2503488"/>
          <p14:tracePt t="24786" x="2778125" y="2527300"/>
          <p14:tracePt t="24796" x="2778125" y="2540000"/>
          <p14:tracePt t="24872" x="2778125" y="2516188"/>
          <p14:tracePt t="24878" x="2778125" y="2490788"/>
          <p14:tracePt t="24887" x="2778125" y="2478088"/>
          <p14:tracePt t="24897" x="2778125" y="2465388"/>
          <p14:tracePt t="24901" x="2778125" y="2452688"/>
          <p14:tracePt t="24922" x="2767013" y="2439988"/>
          <p14:tracePt t="25144" x="2754313" y="2452688"/>
          <p14:tracePt t="25229" x="2741613" y="2465388"/>
          <p14:tracePt t="27393" x="2754313" y="2465388"/>
          <p14:tracePt t="27413" x="2767013" y="2465388"/>
          <p14:tracePt t="27419" x="2778125" y="2465388"/>
          <p14:tracePt t="27430" x="2790825" y="2465388"/>
          <p14:tracePt t="27434" x="2828925" y="2465388"/>
          <p14:tracePt t="27443" x="2867025" y="2465388"/>
          <p14:tracePt t="27454" x="2916238" y="2465388"/>
          <p14:tracePt t="27459" x="2992438" y="2465388"/>
          <p14:tracePt t="27469" x="3054350" y="2465388"/>
          <p14:tracePt t="27473" x="3128963" y="2465388"/>
          <p14:tracePt t="27484" x="3179763" y="2465388"/>
          <p14:tracePt t="27493" x="3216275" y="2452688"/>
          <p14:tracePt t="27501" x="3241675" y="2427288"/>
          <p14:tracePt t="27510" x="3254375" y="2427288"/>
          <p14:tracePt t="27536" x="3267075" y="2427288"/>
          <p14:tracePt t="27555" x="3292475" y="2403475"/>
          <p14:tracePt t="27569" x="3317875" y="2390775"/>
          <p14:tracePt t="27626" x="3317875" y="2365375"/>
          <p14:tracePt t="27645" x="3317875" y="2352675"/>
          <p14:tracePt t="27651" x="3317875" y="2339975"/>
          <p14:tracePt t="27665" x="3317875" y="2314575"/>
          <p14:tracePt t="27731" x="3317875" y="2303463"/>
          <p14:tracePt t="27752" x="3317875" y="2278063"/>
          <p14:tracePt t="27762" x="3317875" y="2265363"/>
          <p14:tracePt t="27767" x="3317875" y="2239963"/>
          <p14:tracePt t="27777" x="3317875" y="2214563"/>
          <p14:tracePt t="27782" x="3305175" y="2178050"/>
          <p14:tracePt t="27791" x="3292475" y="2152650"/>
          <p14:tracePt t="27801" x="3279775" y="2114550"/>
          <p14:tracePt t="27808" x="3267075" y="2101850"/>
          <p14:tracePt t="27818" x="3267075" y="2089150"/>
          <p14:tracePt t="27822" x="3267075" y="2052638"/>
          <p14:tracePt t="27834" x="3254375" y="2052638"/>
          <p14:tracePt t="27842" x="3254375" y="2039938"/>
          <p14:tracePt t="27858" x="3241675" y="2039938"/>
          <p14:tracePt t="27861" x="3228975" y="2014538"/>
          <p14:tracePt t="27871" x="3216275" y="2014538"/>
          <p14:tracePt t="27884" x="3205163" y="2001838"/>
          <p14:tracePt t="27888" x="3205163" y="1978025"/>
          <p14:tracePt t="28326" x="3205163" y="2014538"/>
          <p14:tracePt t="28331" x="3205163" y="2027238"/>
          <p14:tracePt t="28341" x="3205163" y="2052638"/>
          <p14:tracePt t="28352" x="3205163" y="2078038"/>
          <p14:tracePt t="28358" x="3216275" y="2089150"/>
          <p14:tracePt t="28448" x="3228975" y="2101850"/>
          <p14:tracePt t="28580" x="3241675" y="2101850"/>
          <p14:tracePt t="28846" x="3241675" y="2114550"/>
          <p14:tracePt t="28856" x="3228975" y="2127250"/>
          <p14:tracePt t="28861" x="3216275" y="2127250"/>
          <p14:tracePt t="28871" x="3192463" y="2152650"/>
          <p14:tracePt t="28886" x="3179763" y="2152650"/>
          <p14:tracePt t="28896" x="3154363" y="2178050"/>
          <p14:tracePt t="28911" x="3141663" y="2178050"/>
          <p14:tracePt t="28922" x="3141663" y="2190750"/>
          <p14:tracePt t="28937" x="3128963" y="2201863"/>
          <p14:tracePt t="28941" x="3092450" y="2201863"/>
          <p14:tracePt t="28952" x="3054350" y="2227263"/>
          <p14:tracePt t="28962" x="3028950" y="2239963"/>
          <p14:tracePt t="28968" x="2992438" y="2252663"/>
          <p14:tracePt t="28977" x="2954338" y="2265363"/>
          <p14:tracePt t="28991" x="2916238" y="2290763"/>
          <p14:tracePt t="29001" x="2903538" y="2290763"/>
          <p14:tracePt t="29008" x="2854325" y="2303463"/>
          <p14:tracePt t="29017" x="2828925" y="2314575"/>
          <p14:tracePt t="29021" x="2778125" y="2327275"/>
          <p14:tracePt t="29032" x="2728913" y="2352675"/>
          <p14:tracePt t="29043" x="2690813" y="2352675"/>
          <p14:tracePt t="29048" x="2628900" y="2352675"/>
          <p14:tracePt t="29057" x="2590800" y="2378075"/>
          <p14:tracePt t="29065" x="2541588" y="2390775"/>
          <p14:tracePt t="29073" x="2465388" y="2390775"/>
          <p14:tracePt t="29084" x="2339975" y="2390775"/>
          <p14:tracePt t="29088" x="2216150" y="2390775"/>
          <p14:tracePt t="29098" x="2103438" y="2390775"/>
          <p14:tracePt t="29104" x="1990725" y="2390775"/>
          <p14:tracePt t="29115" x="1903413" y="2390775"/>
          <p14:tracePt t="29123" x="1814513" y="2390775"/>
          <p14:tracePt t="29129" x="1765300" y="2390775"/>
          <p14:tracePt t="29140" x="1714500" y="2390775"/>
          <p14:tracePt t="29144" x="1665288" y="2390775"/>
          <p14:tracePt t="29154" x="1627188" y="2403475"/>
          <p14:tracePt t="29165" x="1577975" y="2403475"/>
          <p14:tracePt t="29170" x="1501775" y="2403475"/>
          <p14:tracePt t="29204" x="1476375" y="2403475"/>
          <p14:tracePt t="29256" x="1476375" y="2414588"/>
          <p14:tracePt t="29275" x="1452563" y="2427288"/>
          <p14:tracePt t="29279" x="1427163" y="2427288"/>
          <p14:tracePt t="29290" x="1389063" y="2439988"/>
          <p14:tracePt t="29299" x="1352550" y="2465388"/>
          <p14:tracePt t="30479" x="1376363" y="2465388"/>
          <p14:tracePt t="30486" x="1401763" y="2465388"/>
          <p14:tracePt t="30496" x="1465263" y="2465388"/>
          <p14:tracePt t="30505" x="1552575" y="2465388"/>
          <p14:tracePt t="30512" x="1614488" y="2465388"/>
          <p14:tracePt t="30522" x="1677988" y="2465388"/>
          <p14:tracePt t="30526" x="1739900" y="2465388"/>
          <p14:tracePt t="30535" x="1839913" y="2465388"/>
          <p14:tracePt t="30547" x="1914525" y="2465388"/>
          <p14:tracePt t="30552" x="1939925" y="2465388"/>
          <p14:tracePt t="30566" x="2003425" y="2465388"/>
          <p14:tracePt t="30575" x="2078038" y="2465388"/>
          <p14:tracePt t="30586" x="2178050" y="2465388"/>
          <p14:tracePt t="30592" x="2303463" y="2465388"/>
          <p14:tracePt t="30602" x="2428875" y="2465388"/>
          <p14:tracePt t="30606" x="2528888" y="2465388"/>
          <p14:tracePt t="30615" x="2654300" y="2465388"/>
          <p14:tracePt t="30626" x="2716213" y="2465388"/>
          <p14:tracePt t="30631" x="2741613" y="2478088"/>
          <p14:tracePt t="30642" x="2767013" y="2478088"/>
          <p14:tracePt t="30646" x="2778125" y="2478088"/>
          <p14:tracePt t="44996" x="2690813" y="2527300"/>
          <p14:tracePt t="45001" x="2554288" y="2590800"/>
          <p14:tracePt t="45011" x="2403475" y="2652713"/>
          <p14:tracePt t="45021" x="2303463" y="2728913"/>
          <p14:tracePt t="45026" x="2152650" y="2803525"/>
          <p14:tracePt t="45036" x="1952625" y="2865438"/>
          <p14:tracePt t="45042" x="1739900" y="2941638"/>
          <p14:tracePt t="45051" x="1601788" y="3003550"/>
          <p14:tracePt t="45062" x="1476375" y="3065463"/>
          <p14:tracePt t="45068" x="1465263" y="3078163"/>
          <p14:tracePt t="45436" x="1452563" y="3078163"/>
          <p14:tracePt t="45440" x="1452563" y="3065463"/>
          <p14:tracePt t="45450" x="1465263" y="3054350"/>
          <p14:tracePt t="45506" x="1476375" y="3041650"/>
          <p14:tracePt t="45510" x="1489075" y="3028950"/>
          <p14:tracePt t="45522" x="1501775" y="3028950"/>
          <p14:tracePt t="45525" x="1527175" y="3003550"/>
          <p14:tracePt t="45536" x="1565275" y="2978150"/>
          <p14:tracePt t="45551" x="1589088" y="2952750"/>
          <p14:tracePt t="45562" x="1601788" y="2952750"/>
          <p14:tracePt t="45566" x="1627188" y="2928938"/>
          <p14:tracePt t="45586" x="1652588" y="2916238"/>
          <p14:tracePt t="45591" x="1665288" y="2916238"/>
          <p14:tracePt t="45602" x="1677988" y="2916238"/>
          <p14:tracePt t="45606" x="1689100" y="2890838"/>
          <p14:tracePt t="45625" x="1701800" y="2878138"/>
          <p14:tracePt t="45632" x="1727200" y="2852738"/>
          <p14:tracePt t="45642" x="1765300" y="2852738"/>
          <p14:tracePt t="45648" x="1827213" y="2803525"/>
          <p14:tracePt t="45657" x="1865313" y="2778125"/>
          <p14:tracePt t="45667" x="1890713" y="2765425"/>
          <p14:tracePt t="45672" x="1903413" y="2765425"/>
          <p14:tracePt t="45778" x="1903413" y="2752725"/>
          <p14:tracePt t="46368" x="1903413" y="2740025"/>
          <p14:tracePt t="46374" x="1903413" y="2728913"/>
          <p14:tracePt t="46384" x="1927225" y="2728913"/>
          <p14:tracePt t="46398" x="1965325" y="2703513"/>
          <p14:tracePt t="46408" x="1978025" y="2703513"/>
          <p14:tracePt t="46414" x="2014538" y="2678113"/>
          <p14:tracePt t="46423" x="2052638" y="2665413"/>
          <p14:tracePt t="46433" x="2090738" y="2640013"/>
          <p14:tracePt t="46438" x="2127250" y="2627313"/>
          <p14:tracePt t="46448" x="2139950" y="2616200"/>
          <p14:tracePt t="46454" x="2203450" y="2616200"/>
          <p14:tracePt t="46463" x="2216150" y="2616200"/>
          <p14:tracePt t="46474" x="2252663" y="2603500"/>
          <p14:tracePt t="46480" x="2265363" y="2590800"/>
          <p14:tracePt t="46490" x="2303463" y="2578100"/>
          <p14:tracePt t="46772" x="2278063" y="2590800"/>
          <p14:tracePt t="46782" x="2252663" y="2590800"/>
          <p14:tracePt t="46787" x="2203450" y="2603500"/>
          <p14:tracePt t="46798" x="2203450" y="2627313"/>
          <p14:tracePt t="46802" x="2165350" y="2640013"/>
          <p14:tracePt t="46822" x="2127250" y="2665413"/>
          <p14:tracePt t="46828" x="2052638" y="2678113"/>
          <p14:tracePt t="46837" x="2003425" y="2690813"/>
          <p14:tracePt t="46842" x="1990725" y="2690813"/>
          <p14:tracePt t="46851" x="1952625" y="2690813"/>
          <p14:tracePt t="46862" x="1939925" y="2703513"/>
          <p14:tracePt t="47165" x="1965325" y="2703513"/>
          <p14:tracePt t="47169" x="1978025" y="2703513"/>
          <p14:tracePt t="47180" x="1990725" y="2703513"/>
          <p14:tracePt t="47185" x="2014538" y="2703513"/>
          <p14:tracePt t="47196" x="2027238" y="2703513"/>
          <p14:tracePt t="47205" x="2039938" y="2703513"/>
          <p14:tracePt t="47210" x="2065338" y="2703513"/>
          <p14:tracePt t="47219" x="2127250" y="2716213"/>
          <p14:tracePt t="47226" x="2203450" y="2703513"/>
          <p14:tracePt t="47236" x="2252663" y="2690813"/>
          <p14:tracePt t="47245" x="2328863" y="2690813"/>
          <p14:tracePt t="47285" x="2339975" y="2690813"/>
          <p14:tracePt t="47291" x="2378075" y="2678113"/>
          <p14:tracePt t="47302" x="2416175" y="2690813"/>
          <p14:tracePt t="47312" x="2428875" y="2690813"/>
          <p14:tracePt t="47316" x="2441575" y="2690813"/>
          <p14:tracePt t="47325" x="2452688" y="2690813"/>
          <p14:tracePt t="48114" x="2465388" y="2690813"/>
          <p14:tracePt t="48123" x="2490788" y="2652713"/>
          <p14:tracePt t="48137" x="2516188" y="2652713"/>
          <p14:tracePt t="48143" x="2541588" y="2652713"/>
          <p14:tracePt t="48167" x="2554288" y="2640013"/>
          <p14:tracePt t="48183" x="2578100" y="2640013"/>
          <p14:tracePt t="48193" x="2628900" y="2627313"/>
          <p14:tracePt t="48203" x="2641600" y="2627313"/>
          <p14:tracePt t="48209" x="2667000" y="2627313"/>
          <p14:tracePt t="48219" x="2678113" y="2627313"/>
          <p14:tracePt t="48223" x="2703513" y="2627313"/>
          <p14:tracePt t="48233" x="2716213" y="2627313"/>
          <p14:tracePt t="48269" x="2728913" y="2627313"/>
          <p14:tracePt t="48275" x="2741613" y="2616200"/>
          <p14:tracePt t="48995" x="2703513" y="2616200"/>
          <p14:tracePt t="49005" x="2703513" y="2627313"/>
          <p14:tracePt t="49012" x="2703513" y="2640013"/>
          <p14:tracePt t="49021" x="2703513" y="2652713"/>
          <p14:tracePt t="49025" x="2690813" y="2652713"/>
          <p14:tracePt t="49046" x="2678113" y="2665413"/>
          <p14:tracePt t="49065" x="2654300" y="2665413"/>
          <p14:tracePt t="49071" x="2641600" y="2678113"/>
          <p14:tracePt t="49081" x="2628900" y="2678113"/>
          <p14:tracePt t="49086" x="2590800" y="2690813"/>
          <p14:tracePt t="49096" x="2541588" y="2703513"/>
          <p14:tracePt t="49108" x="2528888" y="2703513"/>
          <p14:tracePt t="49142" x="2490788" y="2716213"/>
          <p14:tracePt t="49147" x="2428875" y="2778125"/>
          <p14:tracePt t="49157" x="2403475" y="2778125"/>
          <p14:tracePt t="49167" x="2328863" y="2816225"/>
          <p14:tracePt t="49182" x="2290763" y="2828925"/>
          <p14:tracePt t="49187" x="2278063" y="2840038"/>
          <p14:tracePt t="49339" x="2265363" y="2840038"/>
          <p14:tracePt t="49349" x="2265363" y="2828925"/>
          <p14:tracePt t="49354" x="2216150" y="2740025"/>
          <p14:tracePt t="49364" x="2103438" y="2503488"/>
          <p14:tracePt t="49369" x="1903413" y="2201863"/>
          <p14:tracePt t="49380" x="1801813" y="2014538"/>
          <p14:tracePt t="49390" x="1801813" y="2001838"/>
          <p14:tracePt t="49671" x="1801813" y="1989138"/>
          <p14:tracePt t="49681" x="1790700" y="1989138"/>
          <p14:tracePt t="49687" x="1765300" y="2014538"/>
          <p14:tracePt t="49698" x="1752600" y="2027238"/>
          <p14:tracePt t="49708" x="1739900" y="2052638"/>
          <p14:tracePt t="49763" x="1739900" y="2065338"/>
          <p14:tracePt t="49767" x="1739900" y="2078038"/>
          <p14:tracePt t="49778" x="1739900" y="2089150"/>
          <p14:tracePt t="49788" x="1739900" y="2127250"/>
          <p14:tracePt t="49794" x="1739900" y="2165350"/>
          <p14:tracePt t="49803" x="1739900" y="2214563"/>
          <p14:tracePt t="49807" x="1739900" y="2252663"/>
          <p14:tracePt t="49817" x="1739900" y="2278063"/>
          <p14:tracePt t="49829" x="1739900" y="2303463"/>
          <p14:tracePt t="49834" x="1739900" y="2365375"/>
          <p14:tracePt t="49843" x="1739900" y="2452688"/>
          <p14:tracePt t="49848" x="1739900" y="2527300"/>
          <p14:tracePt t="49858" x="1727200" y="2590800"/>
          <p14:tracePt t="49867" x="1701800" y="2652713"/>
          <p14:tracePt t="49874" x="1689100" y="2765425"/>
          <p14:tracePt t="49883" x="1665288" y="2828925"/>
          <p14:tracePt t="49887" x="1652588" y="2890838"/>
          <p14:tracePt t="49898" x="1652588" y="2916238"/>
          <p14:tracePt t="49930" x="1652588" y="2941638"/>
          <p14:tracePt t="49939" x="1652588" y="2965450"/>
          <p14:tracePt t="49944" x="1652588" y="3003550"/>
          <p14:tracePt t="49954" x="1652588" y="3028950"/>
          <p14:tracePt t="49964" x="1652588" y="3041650"/>
          <p14:tracePt t="50364" x="1652588" y="3054350"/>
          <p14:tracePt t="50384" x="1665288" y="3054350"/>
          <p14:tracePt t="50394" x="1677988" y="3054350"/>
          <p14:tracePt t="50404" x="1689100" y="3054350"/>
          <p14:tracePt t="50408" x="1727200" y="3054350"/>
          <p14:tracePt t="50453" x="1739900" y="3054350"/>
          <p14:tracePt t="50470" x="1778000" y="3054350"/>
          <p14:tracePt t="50479" x="1852613" y="3054350"/>
          <p14:tracePt t="50483" x="1903413" y="3054350"/>
          <p14:tracePt t="50494" x="1927225" y="3054350"/>
          <p14:tracePt t="50504" x="1939925" y="3054350"/>
          <p14:tracePt t="50509" x="1952625" y="3054350"/>
          <p14:tracePt t="50544" x="1965325" y="3054350"/>
          <p14:tracePt t="50550" x="1990725" y="3054350"/>
          <p14:tracePt t="50560" x="2052638" y="3054350"/>
          <p14:tracePt t="50566" x="2139950" y="3054350"/>
          <p14:tracePt t="50576" x="2203450" y="3054350"/>
          <p14:tracePt t="50585" x="2278063" y="3054350"/>
          <p14:tracePt t="50590" x="2339975" y="3054350"/>
          <p14:tracePt t="50599" x="2352675" y="3054350"/>
          <p14:tracePt t="50616" x="2365375" y="3054350"/>
          <p14:tracePt t="50626" x="2403475" y="3054350"/>
          <p14:tracePt t="50629" x="2416175" y="3054350"/>
          <p14:tracePt t="50639" x="2465388" y="3054350"/>
          <p14:tracePt t="50646" x="2528888" y="3054350"/>
          <p14:tracePt t="50655" x="2603500" y="3054350"/>
          <p14:tracePt t="50665" x="2678113" y="3054350"/>
          <p14:tracePt t="50669" x="2728913" y="3054350"/>
          <p14:tracePt t="50680" x="2778125" y="3028950"/>
          <p14:tracePt t="50685" x="2854325" y="3041650"/>
          <p14:tracePt t="50696" x="2941638" y="3041650"/>
          <p14:tracePt t="50705" x="2992438" y="3041650"/>
          <p14:tracePt t="50709" x="3054350" y="3016250"/>
          <p14:tracePt t="50722" x="3092450" y="3016250"/>
          <p14:tracePt t="50726" x="3116263" y="3016250"/>
          <p14:tracePt t="50736" x="3167063" y="3016250"/>
          <p14:tracePt t="50746" x="3216275" y="3016250"/>
          <p14:tracePt t="50752" x="3267075" y="3016250"/>
          <p14:tracePt t="50763" x="3317875" y="3016250"/>
          <p14:tracePt t="50767" x="3341688" y="3016250"/>
          <p14:tracePt t="50778" x="3367088" y="3016250"/>
          <p14:tracePt t="50792" x="3379788" y="3016250"/>
          <p14:tracePt t="50802" x="3392488" y="3003550"/>
          <p14:tracePt t="50828" x="3392488" y="3016250"/>
          <p14:tracePt t="50838" x="3392488" y="3028950"/>
          <p14:tracePt t="50844" x="3392488" y="3041650"/>
          <p14:tracePt t="50898" x="3429000" y="3041650"/>
          <p14:tracePt t="50907" x="3492500" y="3065463"/>
          <p14:tracePt t="50918" x="3630613" y="3065463"/>
          <p14:tracePt t="50924" x="3654425" y="3065463"/>
          <p14:tracePt t="50933" x="3717925" y="3065463"/>
          <p14:tracePt t="50937" x="3843338" y="3078163"/>
          <p14:tracePt t="50950" x="3943350" y="3128963"/>
          <p14:tracePt t="50960" x="4130675" y="3154363"/>
          <p14:tracePt t="50963" x="4268788" y="3165475"/>
          <p14:tracePt t="50974" x="4368800" y="3190875"/>
          <p14:tracePt t="50980" x="4518025" y="3203575"/>
          <p14:tracePt t="50989" x="4643438" y="3228975"/>
          <p14:tracePt t="50999" x="4706938" y="3228975"/>
          <p14:tracePt t="51003" x="4756150" y="3241675"/>
          <p14:tracePt t="51014" x="4832350" y="3278188"/>
          <p14:tracePt t="51020" x="4843463" y="3278188"/>
          <p14:tracePt t="51468" x="4843463" y="3267075"/>
          <p14:tracePt t="51513" x="4856163" y="3267075"/>
          <p14:tracePt t="51529" x="4843463" y="3228975"/>
          <p14:tracePt t="51540" x="4819650" y="3216275"/>
          <p14:tracePt t="51544" x="4794250" y="3203575"/>
          <p14:tracePt t="51584" x="4843463" y="3190875"/>
          <p14:tracePt t="51594" x="4843463" y="3165475"/>
          <p14:tracePt t="51599" x="4856163" y="3165475"/>
          <p14:tracePt t="51609" x="4856163" y="3154363"/>
          <p14:tracePt t="51626" x="4856163" y="3141663"/>
          <p14:tracePt t="51635" x="4843463" y="3128963"/>
          <p14:tracePt t="51639" x="4843463" y="3116263"/>
          <p14:tracePt t="51650" x="4843463" y="3103563"/>
          <p14:tracePt t="51736" x="4819650" y="3078163"/>
          <p14:tracePt t="51742" x="4781550" y="3078163"/>
          <p14:tracePt t="51752" x="4706938" y="3028950"/>
          <p14:tracePt t="51765" x="4694238" y="3028950"/>
          <p14:tracePt t="51776" x="4668838" y="2978150"/>
          <p14:tracePt t="51782" x="4594225" y="2928938"/>
          <p14:tracePt t="51792" x="4518025" y="2890838"/>
          <p14:tracePt t="51795" x="4406900" y="2828925"/>
          <p14:tracePt t="51805" x="4318000" y="2728913"/>
          <p14:tracePt t="51816" x="4294188" y="2703513"/>
          <p14:tracePt t="51822" x="4217988" y="2652713"/>
          <p14:tracePt t="51832" x="4105275" y="2603500"/>
          <p14:tracePt t="51838" x="3992563" y="2603500"/>
          <p14:tracePt t="51845" x="3867150" y="2578100"/>
          <p14:tracePt t="51858" x="3792538" y="2527300"/>
          <p14:tracePt t="51861" x="3756025" y="2503488"/>
          <p14:tracePt t="51878" x="3743325" y="2503488"/>
          <p14:tracePt t="51898" x="3705225" y="2490788"/>
          <p14:tracePt t="51901" x="3630613" y="2465388"/>
          <p14:tracePt t="51911" x="3592513" y="2452688"/>
          <p14:tracePt t="51917" x="3517900" y="2427288"/>
          <p14:tracePt t="51928" x="3429000" y="2427288"/>
          <p14:tracePt t="51937" x="3279775" y="2427288"/>
          <p14:tracePt t="51958" x="3254375" y="2427288"/>
          <p14:tracePt t="51961" x="3228975" y="2452688"/>
          <p14:tracePt t="51967" x="3141663" y="2452688"/>
          <p14:tracePt t="51978" x="3041650" y="2452688"/>
          <p14:tracePt t="51982" x="2890838" y="2452688"/>
          <p14:tracePt t="51992" x="2754313" y="2452688"/>
          <p14:tracePt t="52001" x="2603500" y="2452688"/>
          <p14:tracePt t="52007" x="2478088" y="2452688"/>
          <p14:tracePt t="52018" x="2328863" y="2452688"/>
          <p14:tracePt t="52022" x="2252663" y="2452688"/>
          <p14:tracePt t="52032" x="2090738" y="2452688"/>
          <p14:tracePt t="52041" x="2003425" y="2452688"/>
          <p14:tracePt t="52047" x="1903413" y="2452688"/>
          <p14:tracePt t="52058" x="1814513" y="2465388"/>
          <p14:tracePt t="52062" x="1765300" y="2478088"/>
          <p14:tracePt t="52071" x="1714500" y="2516188"/>
          <p14:tracePt t="52082" x="1689100" y="2527300"/>
          <p14:tracePt t="52088" x="1627188" y="2565400"/>
          <p14:tracePt t="52097" x="1601788" y="2590800"/>
          <p14:tracePt t="52102" x="1565275" y="2616200"/>
          <p14:tracePt t="52113" x="1527175" y="2616200"/>
          <p14:tracePt t="52123" x="1465263" y="2616200"/>
          <p14:tracePt t="52127" x="1401763" y="2640013"/>
          <p14:tracePt t="52137" x="1339850" y="2665413"/>
          <p14:tracePt t="52144" x="1289050" y="2716213"/>
          <p14:tracePt t="52153" x="1252538" y="2728913"/>
          <p14:tracePt t="52164" x="1201738" y="2752725"/>
          <p14:tracePt t="52167" x="1176338" y="2765425"/>
          <p14:tracePt t="52178" x="1150938" y="2778125"/>
          <p14:tracePt t="52184" x="1127125" y="2803525"/>
          <p14:tracePt t="52194" x="1114425" y="2816225"/>
          <p14:tracePt t="52204" x="1101725" y="2816225"/>
          <p14:tracePt t="52299" x="1101725" y="2828925"/>
          <p14:tracePt t="52314" x="1139825" y="2852738"/>
          <p14:tracePt t="52326" x="1201738" y="2916238"/>
          <p14:tracePt t="52335" x="1276350" y="2952750"/>
          <p14:tracePt t="52340" x="1363663" y="3016250"/>
          <p14:tracePt t="52350" x="1427163" y="3016250"/>
          <p14:tracePt t="52355" x="1527175" y="3054350"/>
          <p14:tracePt t="52366" x="1639888" y="3103563"/>
          <p14:tracePt t="52376" x="1778000" y="3128963"/>
          <p14:tracePt t="52380" x="1952625" y="3165475"/>
          <p14:tracePt t="52389" x="2078038" y="3190875"/>
          <p14:tracePt t="52395" x="2252663" y="3216275"/>
          <p14:tracePt t="52405" x="2403475" y="3216275"/>
          <p14:tracePt t="52415" x="2603500" y="3216275"/>
          <p14:tracePt t="52422" x="2879725" y="3216275"/>
          <p14:tracePt t="52431" x="3216275" y="3216275"/>
          <p14:tracePt t="52435" x="3492500" y="3216275"/>
          <p14:tracePt t="52445" x="3617913" y="3216275"/>
          <p14:tracePt t="52456" x="3830638" y="3241675"/>
          <p14:tracePt t="52462" x="3843338" y="3241675"/>
          <p14:tracePt t="52471" x="3968750" y="3241675"/>
          <p14:tracePt t="52476" x="4092575" y="3254375"/>
          <p14:tracePt t="52486" x="4230688" y="3254375"/>
          <p14:tracePt t="52496" x="4281488" y="3254375"/>
          <p14:tracePt t="52501" x="4294188" y="3254375"/>
          <p14:tracePt t="52516" x="4318000" y="3254375"/>
          <p14:tracePt t="52526" x="4356100" y="3241675"/>
          <p14:tracePt t="52536" x="4368800" y="3241675"/>
          <p14:tracePt t="52543" x="4381500" y="3241675"/>
          <p14:tracePt t="52552" x="4394200" y="3241675"/>
          <p14:tracePt t="52592" x="4394200" y="3254375"/>
          <p14:tracePt t="52693" x="4381500" y="3216275"/>
          <p14:tracePt t="52697" x="4330700" y="3154363"/>
          <p14:tracePt t="52708" x="4268788" y="3054350"/>
          <p14:tracePt t="52718" x="4181475" y="3016250"/>
          <p14:tracePt t="52723" x="4081463" y="2952750"/>
          <p14:tracePt t="52733" x="3992563" y="2890838"/>
          <p14:tracePt t="52737" x="3867150" y="2816225"/>
          <p14:tracePt t="52748" x="3779838" y="2778125"/>
          <p14:tracePt t="52760" x="3654425" y="2728913"/>
          <p14:tracePt t="52764" x="3541713" y="2690813"/>
          <p14:tracePt t="52773" x="3379788" y="2640013"/>
          <p14:tracePt t="52779" x="3354388" y="2640013"/>
          <p14:tracePt t="52790" x="3254375" y="2616200"/>
          <p14:tracePt t="52800" x="3128963" y="2603500"/>
          <p14:tracePt t="52803" x="2967038" y="2565400"/>
          <p14:tracePt t="52813" x="2778125" y="2565400"/>
          <p14:tracePt t="52820" x="2641600" y="2565400"/>
          <p14:tracePt t="52830" x="2516188" y="2565400"/>
          <p14:tracePt t="52840" x="2316163" y="2552700"/>
          <p14:tracePt t="52844" x="2065338" y="2552700"/>
          <p14:tracePt t="52853" x="1827213" y="2552700"/>
          <p14:tracePt t="52860" x="1652588" y="2552700"/>
          <p14:tracePt t="52869" x="1527175" y="2527300"/>
          <p14:tracePt t="52879" x="1427163" y="2527300"/>
          <p14:tracePt t="52883" x="1289050" y="2552700"/>
          <p14:tracePt t="52894" x="1201738" y="2578100"/>
          <p14:tracePt t="52899" x="1114425" y="2590800"/>
          <p14:tracePt t="52910" x="1076325" y="2603500"/>
          <p14:tracePt t="52920" x="1027113" y="2627313"/>
          <p14:tracePt t="52926" x="1014413" y="2627313"/>
          <p14:tracePt t="53031" x="1014413" y="2640013"/>
          <p14:tracePt t="53041" x="989013" y="2652713"/>
          <p14:tracePt t="53046" x="989013" y="2665413"/>
          <p14:tracePt t="53061" x="989013" y="2690813"/>
          <p14:tracePt t="53072" x="989013" y="2716213"/>
          <p14:tracePt t="53082" x="1014413" y="2752725"/>
          <p14:tracePt t="53086" x="1038225" y="2816225"/>
          <p14:tracePt t="53096" x="1089025" y="2865438"/>
          <p14:tracePt t="53101" x="1101725" y="2890838"/>
          <p14:tracePt t="53112" x="1139825" y="2928938"/>
          <p14:tracePt t="53122" x="1176338" y="2965450"/>
          <p14:tracePt t="53126" x="1227138" y="2978150"/>
          <p14:tracePt t="53136" x="1301750" y="3016250"/>
          <p14:tracePt t="53143" x="1352550" y="3028950"/>
          <p14:tracePt t="53152" x="1452563" y="3028950"/>
          <p14:tracePt t="53161" x="1552575" y="3054350"/>
          <p14:tracePt t="53168" x="1677988" y="3065463"/>
          <p14:tracePt t="53178" x="1790700" y="3065463"/>
          <p14:tracePt t="53183" x="1952625" y="3065463"/>
          <p14:tracePt t="53194" x="2139950" y="3065463"/>
          <p14:tracePt t="53198" x="2303463" y="3065463"/>
          <p14:tracePt t="53209" x="2465388" y="3065463"/>
          <p14:tracePt t="53227" x="2754313" y="3065463"/>
          <p14:tracePt t="53234" x="2916238" y="3065463"/>
          <p14:tracePt t="53239" x="3079750" y="3065463"/>
          <p14:tracePt t="53250" x="3228975" y="3065463"/>
          <p14:tracePt t="53260" x="3241675" y="3065463"/>
          <p14:tracePt t="53263" x="3292475" y="3065463"/>
          <p14:tracePt t="53273" x="3305175" y="3065463"/>
          <p14:tracePt t="53279" x="3429000" y="3065463"/>
          <p14:tracePt t="53289" x="3579813" y="3065463"/>
          <p14:tracePt t="53299" x="3730625" y="3054350"/>
          <p14:tracePt t="53303" x="3843338" y="3054350"/>
          <p14:tracePt t="53314" x="3930650" y="3054350"/>
          <p14:tracePt t="53319" x="3992563" y="3054350"/>
          <p14:tracePt t="53330" x="4056063" y="3054350"/>
          <p14:tracePt t="53340" x="4092575" y="3016250"/>
          <p14:tracePt t="53343" x="4117975" y="3016250"/>
          <p14:tracePt t="53356" x="4130675" y="3016250"/>
          <p14:tracePt t="53360" x="4143375" y="3016250"/>
          <p14:tracePt t="53370" x="4156075" y="3016250"/>
          <p14:tracePt t="53440" x="4156075" y="3003550"/>
          <p14:tracePt t="53449" x="4217988" y="2990850"/>
          <p14:tracePt t="53465" x="4230688" y="2965450"/>
          <p14:tracePt t="53476" x="4330700" y="2941638"/>
          <p14:tracePt t="53481" x="4394200" y="2916238"/>
          <p14:tracePt t="53492" x="4468813" y="2878138"/>
          <p14:tracePt t="53496" x="4556125" y="2865438"/>
          <p14:tracePt t="53505" x="4619625" y="2840038"/>
          <p14:tracePt t="53515" x="4656138" y="2828925"/>
          <p14:tracePt t="53522" x="4743450" y="2803525"/>
          <p14:tracePt t="53532" x="4794250" y="2790825"/>
          <p14:tracePt t="53536" x="4832350" y="2790825"/>
          <p14:tracePt t="53545" x="4868863" y="2778125"/>
          <p14:tracePt t="53556" x="4881563" y="2778125"/>
          <p14:tracePt t="53777" x="4856163" y="2778125"/>
          <p14:tracePt t="53797" x="4843463" y="2778125"/>
          <p14:tracePt t="53814" x="4832350" y="2778125"/>
          <p14:tracePt t="53827" x="4806950" y="2778125"/>
          <p14:tracePt t="53850" x="4794250" y="2778125"/>
          <p14:tracePt t="53853" x="4781550" y="2778125"/>
          <p14:tracePt t="53864" x="4768850" y="2778125"/>
          <p14:tracePt t="53879" x="4756150" y="2778125"/>
          <p14:tracePt t="53890" x="4756150" y="2765425"/>
          <p14:tracePt t="53903" x="4756150" y="2740025"/>
          <p14:tracePt t="54030" x="4756150" y="2752725"/>
          <p14:tracePt t="54050" x="4756150" y="2790825"/>
          <p14:tracePt t="54056" x="4719638" y="2828925"/>
          <p14:tracePt t="54066" x="4656138" y="2840038"/>
          <p14:tracePt t="54070" x="4594225" y="2865438"/>
          <p14:tracePt t="54079" x="4506913" y="2903538"/>
          <p14:tracePt t="54090" x="4418013" y="2928938"/>
          <p14:tracePt t="54096" x="4343400" y="2965450"/>
          <p14:tracePt t="54106" x="4205288" y="2978150"/>
          <p14:tracePt t="54110" x="4181475" y="3016250"/>
          <p14:tracePt t="54119" x="4092575" y="3078163"/>
          <p14:tracePt t="54130" x="4030663" y="3116263"/>
          <p14:tracePt t="54136" x="3905250" y="3154363"/>
          <p14:tracePt t="54146" x="3805238" y="3165475"/>
          <p14:tracePt t="54150" x="3705225" y="3203575"/>
          <p14:tracePt t="54160" x="3617913" y="3203575"/>
          <p14:tracePt t="54169" x="3592513" y="3228975"/>
          <p14:tracePt t="54176" x="3505200" y="3254375"/>
          <p14:tracePt t="54192" x="3467100" y="3267075"/>
          <p14:tracePt t="54201" x="3341688" y="3290888"/>
          <p14:tracePt t="54225" x="3103563" y="3290888"/>
          <p14:tracePt t="54226" x="3028950" y="3267075"/>
          <p14:tracePt t="54232" x="2979738" y="3267075"/>
          <p14:tracePt t="54242" x="2928938" y="3267075"/>
          <p14:tracePt t="54252" x="2867025" y="3290888"/>
          <p14:tracePt t="54256" x="2828925" y="3290888"/>
          <p14:tracePt t="54266" x="2790825" y="3290888"/>
          <p14:tracePt t="54272" x="2767013" y="3290888"/>
          <p14:tracePt t="54292" x="2754313" y="3316288"/>
          <p14:tracePt t="54297" x="2754313" y="3267075"/>
          <p14:tracePt t="54309" x="2754313" y="3254375"/>
          <p14:tracePt t="54311" x="2716213" y="3254375"/>
          <p14:tracePt t="54337" x="2703513" y="3254375"/>
          <p14:tracePt t="54348" x="2667000" y="3254375"/>
          <p14:tracePt t="54352" x="2616200" y="3254375"/>
          <p14:tracePt t="54362" x="2590800" y="3254375"/>
          <p14:tracePt t="54375" x="2528888" y="3254375"/>
          <p14:tracePt t="54377" x="2490788" y="3254375"/>
          <p14:tracePt t="54388" x="2465388" y="3254375"/>
          <p14:tracePt t="54394" x="2416175" y="3254375"/>
          <p14:tracePt t="54403" x="2390775" y="3254375"/>
          <p14:tracePt t="54413" x="2378075" y="3254375"/>
          <p14:tracePt t="54418" x="2365375" y="3254375"/>
          <p14:tracePt t="57228" x="2328863" y="3254375"/>
          <p14:tracePt t="57232" x="2303463" y="3228975"/>
          <p14:tracePt t="57241" x="2265363" y="3216275"/>
          <p14:tracePt t="57247" x="2190750" y="3178175"/>
          <p14:tracePt t="57258" x="2078038" y="3165475"/>
          <p14:tracePt t="57267" x="2014538" y="3141663"/>
          <p14:tracePt t="57272" x="1952625" y="3128963"/>
          <p14:tracePt t="57283" x="1914525" y="3103563"/>
          <p14:tracePt t="57414" x="1903413" y="3103563"/>
          <p14:tracePt t="57424" x="1878013" y="3103563"/>
          <p14:tracePt t="57430" x="1839913" y="3103563"/>
          <p14:tracePt t="57439" x="1765300" y="3103563"/>
          <p14:tracePt t="57443" x="1739900" y="3103563"/>
          <p14:tracePt t="57455" x="1714500" y="3103563"/>
          <p14:tracePt t="57464" x="1665288" y="3128963"/>
          <p14:tracePt t="57470" x="1589088" y="3165475"/>
          <p14:tracePt t="57480" x="1552575" y="3178175"/>
          <p14:tracePt t="57483" x="1476375" y="3216275"/>
          <p14:tracePt t="58196" x="1465263" y="3216275"/>
          <p14:tracePt t="58236" x="1465263" y="3228975"/>
          <p14:tracePt t="58371" x="1476375" y="3241675"/>
          <p14:tracePt t="58377" x="1501775" y="3254375"/>
          <p14:tracePt t="58388" x="1514475" y="3254375"/>
          <p14:tracePt t="58398" x="1527175" y="3254375"/>
          <p14:tracePt t="58434" x="1539875" y="3254375"/>
          <p14:tracePt t="58443" x="1565275" y="3267075"/>
          <p14:tracePt t="58447" x="1577975" y="3278188"/>
          <p14:tracePt t="58458" x="1627188" y="3303588"/>
          <p14:tracePt t="58464" x="1665288" y="3303588"/>
          <p14:tracePt t="58473" x="1714500" y="3316288"/>
          <p14:tracePt t="58484" x="1752600" y="3341688"/>
          <p14:tracePt t="58488" x="1801813" y="3341688"/>
          <p14:tracePt t="58498" x="1852613" y="3341688"/>
          <p14:tracePt t="58505" x="1890713" y="3341688"/>
          <p14:tracePt t="58514" x="1965325" y="3354388"/>
          <p14:tracePt t="58524" x="1990725" y="3367088"/>
          <p14:tracePt t="58528" x="2003425" y="3367088"/>
          <p14:tracePt t="58538" x="2014538" y="3367088"/>
          <p14:tracePt t="58656" x="2027238" y="3367088"/>
          <p14:tracePt t="58782" x="2039938" y="3367088"/>
          <p14:tracePt t="58791" x="2039938" y="3354388"/>
          <p14:tracePt t="58796" x="2052638" y="3354388"/>
          <p14:tracePt t="58862" x="2078038" y="3328988"/>
          <p14:tracePt t="58875" x="2090738" y="3328988"/>
          <p14:tracePt t="58888" x="2103438" y="3316288"/>
          <p14:tracePt t="58898" x="2116138" y="3316288"/>
          <p14:tracePt t="58901" x="2127250" y="3303588"/>
          <p14:tracePt t="58918" x="2139950" y="3303588"/>
          <p14:tracePt t="58928" x="2178050" y="3278188"/>
          <p14:tracePt t="58938" x="2203450" y="3278188"/>
          <p14:tracePt t="58942" x="2239963" y="3278188"/>
          <p14:tracePt t="58951" x="2265363" y="3278188"/>
          <p14:tracePt t="58958" x="2316163" y="3278188"/>
          <p14:tracePt t="58967" x="2365375" y="3278188"/>
          <p14:tracePt t="58978" x="2452688" y="3278188"/>
          <p14:tracePt t="58981" x="2565400" y="3278188"/>
          <p14:tracePt t="58991" x="2667000" y="3278188"/>
          <p14:tracePt t="58998" x="2816225" y="3278188"/>
          <p14:tracePt t="59007" x="2841625" y="3278188"/>
          <p14:tracePt t="59017" x="2903538" y="3278188"/>
          <p14:tracePt t="59021" x="2992438" y="3278188"/>
          <p14:tracePt t="59034" x="3041650" y="3278188"/>
          <p14:tracePt t="59038" x="3067050" y="3278188"/>
          <p14:tracePt t="59372" x="3116263" y="3254375"/>
          <p14:tracePt t="59375" x="3192463" y="3128963"/>
          <p14:tracePt t="59385" x="3317875" y="2903538"/>
          <p14:tracePt t="59395" x="3417888" y="2527300"/>
          <p14:tracePt t="59402" x="3530600" y="1952625"/>
          <p14:tracePt t="59411" x="3605213" y="1163638"/>
          <p14:tracePt t="59415" x="3643313" y="1125538"/>
          <p14:tracePt t="59688" x="3705225" y="1552575"/>
          <p14:tracePt t="59693" x="3767138" y="1978025"/>
          <p14:tracePt t="59704" x="3767138" y="1989138"/>
          <p14:tracePt t="59720" x="3779838" y="1989138"/>
          <p14:tracePt t="59770" x="3792538" y="2001838"/>
          <p14:tracePt t="59774" x="3792538" y="2027238"/>
          <p14:tracePt t="59784" x="3792538" y="2052638"/>
          <p14:tracePt t="59794" x="3792538" y="2101850"/>
          <p14:tracePt t="59800" x="3792538" y="2152650"/>
          <p14:tracePt t="59810" x="3792538" y="2201863"/>
          <p14:tracePt t="59813" x="3792538" y="2278063"/>
          <p14:tracePt t="59824" x="3792538" y="2339975"/>
          <p14:tracePt t="59835" x="3792538" y="2390775"/>
          <p14:tracePt t="59840" x="3792538" y="2427288"/>
          <p14:tracePt t="59849" x="3792538" y="2452688"/>
          <p14:tracePt t="59855" x="3792538" y="2478088"/>
          <p14:tracePt t="59866" x="3792538" y="2503488"/>
          <p14:tracePt t="59875" x="3792538" y="2527300"/>
          <p14:tracePt t="60005" x="3792538" y="2552700"/>
          <p14:tracePt t="60021" x="3792538" y="2565400"/>
          <p14:tracePt t="60032" x="3792538" y="2578100"/>
          <p14:tracePt t="60058" x="3767138" y="2590800"/>
          <p14:tracePt t="60067" x="3717925" y="2616200"/>
          <p14:tracePt t="60078" x="3679825" y="2652713"/>
          <p14:tracePt t="60082" x="3643313" y="2690813"/>
          <p14:tracePt t="60091" x="3630613" y="2703513"/>
          <p14:tracePt t="60098" x="3567113" y="2740025"/>
          <p14:tracePt t="60108" x="3530600" y="2752725"/>
          <p14:tracePt t="60119" x="3454400" y="2816225"/>
          <p14:tracePt t="60122" x="3392488" y="2852738"/>
          <p14:tracePt t="60131" x="3317875" y="2916238"/>
          <p14:tracePt t="60138" x="3241675" y="2965450"/>
          <p14:tracePt t="60147" x="3167063" y="3003550"/>
          <p14:tracePt t="60157" x="3103563" y="3054350"/>
          <p14:tracePt t="60162" x="3067050" y="3078163"/>
          <p14:tracePt t="60172" x="3054350" y="3078163"/>
          <p14:tracePt t="60203" x="3041650" y="3090863"/>
          <p14:tracePt t="60344" x="3067050" y="3090863"/>
          <p14:tracePt t="60349" x="3067050" y="3103563"/>
          <p14:tracePt t="60360" x="3116263" y="3116263"/>
          <p14:tracePt t="60363" x="3154363" y="3128963"/>
          <p14:tracePt t="60373" x="3254375" y="3154363"/>
          <p14:tracePt t="60384" x="3292475" y="3165475"/>
          <p14:tracePt t="60390" x="3341688" y="3165475"/>
          <p14:tracePt t="60400" x="3379788" y="3165475"/>
          <p14:tracePt t="60404" x="3405188" y="3165475"/>
          <p14:tracePt t="60413" x="3441700" y="3165475"/>
          <p14:tracePt t="60426" x="3505200" y="3165475"/>
          <p14:tracePt t="60430" x="3567113" y="3165475"/>
          <p14:tracePt t="60439" x="3643313" y="3165475"/>
          <p14:tracePt t="60446" x="3705225" y="3165475"/>
          <p14:tracePt t="60455" x="3756025" y="3165475"/>
          <p14:tracePt t="60465" x="3792538" y="3165475"/>
          <p14:tracePt t="60470" x="3843338" y="3165475"/>
          <p14:tracePt t="60479" x="3867150" y="3165475"/>
          <p14:tracePt t="60486" x="3905250" y="3165475"/>
          <p14:tracePt t="60496" x="3930650" y="3165475"/>
          <p14:tracePt t="60506" x="3956050" y="3154363"/>
          <p14:tracePt t="60512" x="4005263" y="3141663"/>
          <p14:tracePt t="60521" x="4043363" y="3141663"/>
          <p14:tracePt t="60525" x="4068763" y="3141663"/>
          <p14:tracePt t="60536" x="4092575" y="3128963"/>
          <p14:tracePt t="60552" x="4105275" y="3128963"/>
          <p14:tracePt t="60566" x="4117975" y="3128963"/>
          <p14:tracePt t="60732" x="4105275" y="3128963"/>
          <p14:tracePt t="60738" x="4068763" y="3128963"/>
          <p14:tracePt t="60747" x="4043363" y="3128963"/>
          <p14:tracePt t="60758" x="4017963" y="3128963"/>
          <p14:tracePt t="60764" x="3992563" y="3128963"/>
          <p14:tracePt t="60773" x="3956050" y="3128963"/>
          <p14:tracePt t="60778" x="3943350" y="3128963"/>
          <p14:tracePt t="60787" x="3930650" y="3128963"/>
          <p14:tracePt t="60798" x="3917950" y="3128963"/>
          <p14:tracePt t="60803" x="3905250" y="3128963"/>
          <p14:tracePt t="60819" x="3892550" y="3128963"/>
          <p14:tracePt t="60844" x="3867150" y="3128963"/>
          <p14:tracePt t="60984" x="3879850" y="3128963"/>
          <p14:tracePt t="60989" x="3892550" y="3128963"/>
          <p14:tracePt t="60999" x="3905250" y="3128963"/>
          <p14:tracePt t="61010" x="3930650" y="3128963"/>
          <p14:tracePt t="61015" x="3979863" y="3128963"/>
          <p14:tracePt t="61026" x="4005263" y="3128963"/>
          <p14:tracePt t="61030" x="4030663" y="3128963"/>
          <p14:tracePt t="61040" x="4068763" y="3128963"/>
          <p14:tracePt t="61049" x="4117975" y="3128963"/>
          <p14:tracePt t="61055" x="4143375" y="3128963"/>
          <p14:tracePt t="61065" x="4181475" y="3128963"/>
          <p14:tracePt t="61069" x="4192588" y="3128963"/>
          <p14:tracePt t="61089" x="4205288" y="3128963"/>
          <p14:tracePt t="61241" x="4205288" y="3154363"/>
          <p14:tracePt t="61252" x="4192588" y="3141663"/>
          <p14:tracePt t="61262" x="4130675" y="3141663"/>
          <p14:tracePt t="61267" x="4105275" y="3141663"/>
          <p14:tracePt t="61278" x="4068763" y="3141663"/>
          <p14:tracePt t="61281" x="4043363" y="3141663"/>
          <p14:tracePt t="61291" x="3979863" y="3141663"/>
          <p14:tracePt t="61302" x="3956050" y="3141663"/>
          <p14:tracePt t="61307" x="3930650" y="3141663"/>
          <p14:tracePt t="61318" x="3917950" y="3141663"/>
          <p14:tracePt t="61323" x="3905250" y="3141663"/>
          <p14:tracePt t="61427" x="3930650" y="3141663"/>
          <p14:tracePt t="61433" x="3968750" y="3141663"/>
          <p14:tracePt t="61443" x="4068763" y="3128963"/>
          <p14:tracePt t="61454" x="4181475" y="3103563"/>
          <p14:tracePt t="61458" x="4305300" y="3090863"/>
          <p14:tracePt t="61469" x="4394200" y="3054350"/>
          <p14:tracePt t="61474" x="4468813" y="3028950"/>
          <p14:tracePt t="61485" x="4494213" y="3028950"/>
          <p14:tracePt t="61494" x="4518025" y="3003550"/>
          <p14:tracePt t="61501" x="4530725" y="3003550"/>
          <p14:tracePt t="61509" x="4530725" y="2990850"/>
          <p14:tracePt t="61530" x="4543425" y="2978150"/>
          <p14:tracePt t="61574" x="4530725" y="2978150"/>
          <p14:tracePt t="61596" x="4481513" y="2990850"/>
          <p14:tracePt t="61600" x="4456113" y="2990850"/>
          <p14:tracePt t="61610" x="4394200" y="2990850"/>
          <p14:tracePt t="61616" x="4281488" y="3028950"/>
          <p14:tracePt t="61625" x="4181475" y="3028950"/>
          <p14:tracePt t="61636" x="4056063" y="3041650"/>
          <p14:tracePt t="61639" x="3930650" y="3090863"/>
          <p14:tracePt t="61650" x="3843338" y="3116263"/>
          <p14:tracePt t="61656" x="3817938" y="3116263"/>
          <p14:tracePt t="61755" x="3843338" y="3116263"/>
          <p14:tracePt t="61766" x="3856038" y="3116263"/>
          <p14:tracePt t="61772" x="3917950" y="3090863"/>
          <p14:tracePt t="61782" x="3956050" y="3090863"/>
          <p14:tracePt t="61838" x="3968750" y="3078163"/>
          <p14:tracePt t="61858" x="3968750" y="3065463"/>
          <p14:tracePt t="61868" x="3943350" y="3065463"/>
          <p14:tracePt t="61871" x="3879850" y="3041650"/>
          <p14:tracePt t="61881" x="3805238" y="3028950"/>
          <p14:tracePt t="61892" x="3743325" y="3028950"/>
          <p14:tracePt t="61898" x="3643313" y="3003550"/>
          <p14:tracePt t="61907" x="3567113" y="3003550"/>
          <p14:tracePt t="61911" x="3505200" y="3003550"/>
          <p14:tracePt t="61922" x="3417888" y="3003550"/>
          <p14:tracePt t="61935" x="3354388" y="3003550"/>
          <p14:tracePt t="61938" x="3254375" y="3003550"/>
          <p14:tracePt t="61947" x="3128963" y="3028950"/>
          <p14:tracePt t="61953" x="3028950" y="3041650"/>
          <p14:tracePt t="61964" x="2941638" y="3065463"/>
          <p14:tracePt t="61974" x="2854325" y="3065463"/>
          <p14:tracePt t="61978" x="2828925" y="3065463"/>
          <p14:tracePt t="61988" x="2790825" y="3065463"/>
          <p14:tracePt t="61993" x="2741613" y="3065463"/>
          <p14:tracePt t="62004" x="2690813" y="3065463"/>
          <p14:tracePt t="62013" x="2654300" y="3065463"/>
          <p14:tracePt t="62020" x="2590800" y="3065463"/>
          <p14:tracePt t="62030" x="2516188" y="3065463"/>
          <p14:tracePt t="62033" x="2490788" y="3054350"/>
          <p14:tracePt t="62043" x="2465388" y="3041650"/>
          <p14:tracePt t="62080" x="2441575" y="3041650"/>
          <p14:tracePt t="62093" x="2390775" y="3041650"/>
          <p14:tracePt t="62104" x="2316163" y="3041650"/>
          <p14:tracePt t="62110" x="2190750" y="3041650"/>
          <p14:tracePt t="62119" x="2052638" y="3054350"/>
          <p14:tracePt t="62130" x="1927225" y="3090863"/>
          <p14:tracePt t="62135" x="1790700" y="3128963"/>
          <p14:tracePt t="62146" x="1665288" y="3178175"/>
          <p14:tracePt t="62150" x="1514475" y="3216275"/>
          <p14:tracePt t="62159" x="1389063" y="3241675"/>
          <p14:tracePt t="62170" x="1289050" y="3278188"/>
          <p14:tracePt t="62176" x="1201738" y="3290888"/>
          <p14:tracePt t="62186" x="1139825" y="3316288"/>
          <p14:tracePt t="62190" x="1089025" y="3316288"/>
          <p14:tracePt t="62200" x="1038225" y="3328988"/>
          <p14:tracePt t="62219" x="1027113" y="3328988"/>
          <p14:tracePt t="62251" x="1014413" y="3328988"/>
          <p14:tracePt t="62326" x="1038225" y="3328988"/>
          <p14:tracePt t="62332" x="1101725" y="3328988"/>
          <p14:tracePt t="62342" x="1163638" y="3328988"/>
          <p14:tracePt t="62352" x="1263650" y="3354388"/>
          <p14:tracePt t="62357" x="1401763" y="3354388"/>
          <p14:tracePt t="62368" x="1527175" y="3390900"/>
          <p14:tracePt t="62371" x="1601788" y="3390900"/>
          <p14:tracePt t="62382" x="1677988" y="3390900"/>
          <p14:tracePt t="62392" x="1727200" y="3390900"/>
          <p14:tracePt t="62397" x="1790700" y="3390900"/>
          <p14:tracePt t="62407" x="1878013" y="3390900"/>
          <p14:tracePt t="62411" x="1990725" y="3390900"/>
          <p14:tracePt t="62421" x="2065338" y="3367088"/>
          <p14:tracePt t="62431" x="2103438" y="3367088"/>
          <p14:tracePt t="62438" x="2127250" y="3354388"/>
          <p14:tracePt t="62478" x="2127250" y="3341688"/>
          <p14:tracePt t="62523" x="2127250" y="3316288"/>
          <p14:tracePt t="62534" x="2090738" y="3316288"/>
          <p14:tracePt t="62544" x="2039938" y="3290888"/>
          <p14:tracePt t="62547" x="1990725" y="3278188"/>
          <p14:tracePt t="62557" x="1914525" y="3254375"/>
          <p14:tracePt t="62563" x="1865313" y="3241675"/>
          <p14:tracePt t="62573" x="1839913" y="3241675"/>
          <p14:tracePt t="62584" x="1827213" y="3241675"/>
          <p14:tracePt t="62590" x="1814513" y="3241675"/>
          <p14:tracePt t="62603" x="1801813" y="3241675"/>
          <p14:tracePt t="62683" x="1827213" y="3228975"/>
          <p14:tracePt t="62689" x="1878013" y="3216275"/>
          <p14:tracePt t="62699" x="1927225" y="3203575"/>
          <p14:tracePt t="62709" x="1965325" y="3165475"/>
          <p14:tracePt t="62716" x="2003425" y="3154363"/>
          <p14:tracePt t="62786" x="2003425" y="3141663"/>
          <p14:tracePt t="62802" x="2003425" y="3116263"/>
          <p14:tracePt t="62811" x="1990725" y="3116263"/>
          <p14:tracePt t="62815" x="1965325" y="3116263"/>
          <p14:tracePt t="62826" x="1939925" y="3116263"/>
          <p14:tracePt t="62836" x="1927225" y="3116263"/>
          <p14:tracePt t="62842" x="1890713" y="3116263"/>
          <p14:tracePt t="62855" x="1878013" y="3116263"/>
          <p14:tracePt t="62866" x="1852613" y="3116263"/>
          <p14:tracePt t="62883" x="1839913" y="3116263"/>
          <p14:tracePt t="62992" x="1865313" y="3090863"/>
          <p14:tracePt t="63007" x="1865313" y="3078163"/>
          <p14:tracePt t="63042" x="1852613" y="3065463"/>
          <p14:tracePt t="63047" x="1827213" y="3054350"/>
          <p14:tracePt t="63057" x="1765300" y="3041650"/>
          <p14:tracePt t="63062" x="1727200" y="3041650"/>
          <p14:tracePt t="63073" x="1665288" y="3041650"/>
          <p14:tracePt t="63084" x="1577975" y="3016250"/>
          <p14:tracePt t="63087" x="1514475" y="3016250"/>
          <p14:tracePt t="63098" x="1414463" y="3016250"/>
          <p14:tracePt t="63103" x="1339850" y="3016250"/>
          <p14:tracePt t="63117" x="1289050" y="3016250"/>
          <p14:tracePt t="63310" x="1276350" y="3016250"/>
          <p14:tracePt t="63442" x="1263650" y="3016250"/>
          <p14:tracePt t="63482" x="1252538" y="3028950"/>
          <p14:tracePt t="63488" x="1227138" y="3028950"/>
          <p14:tracePt t="63495" x="1189038" y="3041650"/>
          <p14:tracePt t="63501" x="1176338" y="3041650"/>
          <p14:tracePt t="63522" x="1163638" y="3041650"/>
          <p14:tracePt t="63533" x="1150938" y="3054350"/>
          <p14:tracePt t="64036" x="1163638" y="3054350"/>
          <p14:tracePt t="64046" x="1163638" y="3041650"/>
          <p14:tracePt t="64051" x="1139825" y="3016250"/>
          <p14:tracePt t="64062" x="1139825" y="2990850"/>
          <p14:tracePt t="64071" x="1114425" y="2965450"/>
          <p14:tracePt t="64086" x="1114425" y="2952750"/>
          <p14:tracePt t="64151" x="1101725" y="2952750"/>
          <p14:tracePt t="64300" x="1127125" y="2952750"/>
          <p14:tracePt t="64309" x="1150938" y="2952750"/>
          <p14:tracePt t="64314" x="1189038" y="2952750"/>
          <p14:tracePt t="64324" x="1239838" y="2978150"/>
          <p14:tracePt t="64334" x="1289050" y="2990850"/>
          <p14:tracePt t="64339" x="1352550" y="3003550"/>
          <p14:tracePt t="64349" x="1401763" y="3003550"/>
          <p14:tracePt t="64353" x="1427163" y="3016250"/>
          <p14:tracePt t="64364" x="1452563" y="3041650"/>
          <p14:tracePt t="64374" x="1465263" y="3041650"/>
          <p14:tracePt t="64380" x="1489075" y="3041650"/>
          <p14:tracePt t="64393" x="1501775" y="3041650"/>
          <p14:tracePt t="64404" x="1514475" y="3054350"/>
          <p14:tracePt t="64506" x="1514475" y="3078163"/>
          <p14:tracePt t="64519" x="1514475" y="3103563"/>
          <p14:tracePt t="64530" x="1489075" y="3154363"/>
          <p14:tracePt t="64536" x="1414463" y="3203575"/>
          <p14:tracePt t="64546" x="1301750" y="3267075"/>
          <p14:tracePt t="64555" x="1201738" y="3303588"/>
          <p14:tracePt t="64561" x="1089025" y="3341688"/>
          <p14:tracePt t="64572" x="1050925" y="3378200"/>
          <p14:tracePt t="64575" x="1038225" y="3378200"/>
          <p14:tracePt t="64586" x="1001713" y="3378200"/>
          <p14:tracePt t="64717" x="1014413" y="3378200"/>
          <p14:tracePt t="64721" x="1027113" y="3378200"/>
          <p14:tracePt t="64732" x="1038225" y="3367088"/>
          <p14:tracePt t="64742" x="1089025" y="3354388"/>
          <p14:tracePt t="64748" x="1127125" y="3341688"/>
          <p14:tracePt t="64757" x="1176338" y="3316288"/>
          <p14:tracePt t="64761" x="1239838" y="3303588"/>
          <p14:tracePt t="64772" x="1352550" y="3267075"/>
          <p14:tracePt t="64782" x="1489075" y="3267075"/>
          <p14:tracePt t="64788" x="1627188" y="3228975"/>
          <p14:tracePt t="64798" x="1765300" y="3203575"/>
          <p14:tracePt t="64803" x="1914525" y="3178175"/>
          <p14:tracePt t="64814" x="2039938" y="3154363"/>
          <p14:tracePt t="64824" x="2165350" y="3141663"/>
          <p14:tracePt t="64828" x="2278063" y="3116263"/>
          <p14:tracePt t="64837" x="2403475" y="3103563"/>
          <p14:tracePt t="64843" x="2416175" y="3090863"/>
          <p14:tracePt t="64854" x="2452688" y="3090863"/>
          <p14:tracePt t="64914" x="2452688" y="3078163"/>
          <p14:tracePt t="64919" x="2416175" y="3065463"/>
          <p14:tracePt t="64930" x="2303463" y="3016250"/>
          <p14:tracePt t="64940" x="2165350" y="2990850"/>
          <p14:tracePt t="64944" x="2014538" y="2965450"/>
          <p14:tracePt t="64954" x="1927225" y="2941638"/>
          <p14:tracePt t="64959" x="1852613" y="2928938"/>
          <p14:tracePt t="64969" x="1790700" y="2928938"/>
          <p14:tracePt t="64980" x="1765300" y="2928938"/>
          <p14:tracePt t="64984" x="1739900" y="2928938"/>
          <p14:tracePt t="65099" x="1765300" y="2928938"/>
          <p14:tracePt t="65106" x="1801813" y="2928938"/>
          <p14:tracePt t="65116" x="1814513" y="2928938"/>
          <p14:tracePt t="65216" x="1790700" y="2928938"/>
          <p14:tracePt t="65226" x="1727200" y="2941638"/>
          <p14:tracePt t="65238" x="1689100" y="2965450"/>
          <p14:tracePt t="65241" x="1614488" y="2990850"/>
          <p14:tracePt t="65251" x="1552575" y="3028950"/>
          <p14:tracePt t="65257" x="1527175" y="3041650"/>
          <p14:tracePt t="65267" x="1514475" y="3054350"/>
          <p14:tracePt t="65291" x="1501775" y="3054350"/>
          <p14:tracePt t="65372" x="1501775" y="3065463"/>
          <p14:tracePt t="65394" x="1501775" y="3078163"/>
          <p14:tracePt t="65403" x="1501775" y="3090863"/>
          <p14:tracePt t="65413" x="1501775" y="3103563"/>
          <p14:tracePt t="65428" x="1501775" y="3116263"/>
          <p14:tracePt t="65433" x="1501775" y="3141663"/>
          <p14:tracePt t="65600" x="1501775" y="3154363"/>
          <p14:tracePt t="65609" x="1501775" y="3165475"/>
          <p14:tracePt t="65616" x="1501775" y="3178175"/>
          <p14:tracePt t="65811" x="1514475" y="3190875"/>
          <p14:tracePt t="65822" x="1552575" y="3190875"/>
          <p14:tracePt t="65831" x="1677988" y="3190875"/>
          <p14:tracePt t="65838" x="1778000" y="3190875"/>
          <p14:tracePt t="65848" x="1839913" y="3190875"/>
          <p14:tracePt t="65851" x="1852613" y="3190875"/>
          <p14:tracePt t="65872" x="1865313" y="3190875"/>
          <p14:tracePt t="65902" x="1865313" y="3178175"/>
          <p14:tracePt t="65918" x="1865313" y="3165475"/>
          <p14:tracePt t="65928" x="1914525" y="3128963"/>
          <p14:tracePt t="65933" x="1952625" y="3116263"/>
          <p14:tracePt t="65944" x="1990725" y="3116263"/>
          <p14:tracePt t="65954" x="2014538" y="3103563"/>
          <p14:tracePt t="65957" x="2052638" y="3078163"/>
          <p14:tracePt t="65974" x="2065338" y="3065463"/>
          <p14:tracePt t="65983" x="2090738" y="3065463"/>
          <p14:tracePt t="65993" x="2103438" y="3065463"/>
          <p14:tracePt t="66007" x="2127250" y="3065463"/>
          <p14:tracePt t="66023" x="2152650" y="3065463"/>
          <p14:tracePt t="66040" x="2178050" y="3065463"/>
          <p14:tracePt t="66083" x="2203450" y="3065463"/>
          <p14:tracePt t="66093" x="2216150" y="3065463"/>
          <p14:tracePt t="66124" x="2239963" y="3065463"/>
          <p14:tracePt t="66144" x="2239963" y="3054350"/>
          <p14:tracePt t="66532" x="2239963" y="3103563"/>
          <p14:tracePt t="66543" x="2239963" y="3128963"/>
          <p14:tracePt t="66547" x="2252663" y="3165475"/>
          <p14:tracePt t="66558" x="2252663" y="3190875"/>
          <p14:tracePt t="66564" x="2265363" y="3203575"/>
          <p14:tracePt t="66574" x="2265363" y="3228975"/>
          <p14:tracePt t="66583" x="2265363" y="3241675"/>
          <p14:tracePt t="66587" x="2278063" y="3254375"/>
          <p14:tracePt t="66614" x="2290763" y="3267075"/>
          <p14:tracePt t="66638" x="2303463" y="3267075"/>
          <p14:tracePt t="66654" x="2339975" y="3267075"/>
          <p14:tracePt t="66674" x="2365375" y="3267075"/>
          <p14:tracePt t="66680" x="2390775" y="3254375"/>
          <p14:tracePt t="66689" x="2403475" y="3241675"/>
          <p14:tracePt t="66693" x="2416175" y="3216275"/>
          <p14:tracePt t="66704" x="2428875" y="3190875"/>
          <p14:tracePt t="66714" x="2452688" y="3154363"/>
          <p14:tracePt t="66730" x="2452688" y="3128963"/>
          <p14:tracePt t="66735" x="2452688" y="3116263"/>
          <p14:tracePt t="66746" x="2452688" y="3103563"/>
          <p14:tracePt t="66755" x="2452688" y="3090863"/>
          <p14:tracePt t="66796" x="2452688" y="3078163"/>
          <p14:tracePt t="66810" x="2452688" y="3065463"/>
          <p14:tracePt t="66826" x="2452688" y="3054350"/>
          <p14:tracePt t="66892" x="2452688" y="3041650"/>
          <p14:tracePt t="66905" x="2428875" y="3041650"/>
          <p14:tracePt t="66912" x="2403475" y="3041650"/>
          <p14:tracePt t="66921" x="2390775" y="3041650"/>
          <p14:tracePt t="66932" x="2365375" y="3054350"/>
          <p14:tracePt t="66945" x="2352675" y="3054350"/>
          <p14:tracePt t="66951" x="2339975" y="3065463"/>
          <p14:tracePt t="66962" x="2339975" y="3078163"/>
          <p14:tracePt t="66972" x="2339975" y="3090863"/>
          <p14:tracePt t="66978" x="2339975" y="3103563"/>
          <p14:tracePt t="66987" x="2339975" y="3141663"/>
          <p14:tracePt t="66991" x="2339975" y="3154363"/>
          <p14:tracePt t="67012" x="2339975" y="3178175"/>
          <p14:tracePt t="67027" x="2339975" y="3216275"/>
          <p14:tracePt t="67031" x="2352675" y="3216275"/>
          <p14:tracePt t="67042" x="2352675" y="3228975"/>
          <p14:tracePt t="67051" x="2378075" y="3241675"/>
          <p14:tracePt t="67068" x="2378075" y="3267075"/>
          <p14:tracePt t="67103" x="2390775" y="3267075"/>
          <p14:tracePt t="67133" x="2416175" y="3267075"/>
          <p14:tracePt t="67157" x="2441575" y="3267075"/>
          <p14:tracePt t="67168" x="2465388" y="3267075"/>
          <p14:tracePt t="67174" x="2478088" y="3241675"/>
          <p14:tracePt t="67184" x="2478088" y="3216275"/>
          <p14:tracePt t="67193" x="2478088" y="3190875"/>
          <p14:tracePt t="67199" x="2478088" y="3154363"/>
          <p14:tracePt t="67214" x="2478088" y="3065463"/>
          <p14:tracePt t="67224" x="2478088" y="3054350"/>
          <p14:tracePt t="67239" x="2478088" y="3041650"/>
          <p14:tracePt t="67253" x="2478088" y="3028950"/>
          <p14:tracePt t="67280" x="2465388" y="3003550"/>
          <p14:tracePt t="67296" x="2465388" y="2990850"/>
          <p14:tracePt t="67315" x="2452688" y="2990850"/>
          <p14:tracePt t="67330" x="2441575" y="2990850"/>
          <p14:tracePt t="67339" x="2428875" y="2990850"/>
          <p14:tracePt t="67346" x="2416175" y="2990850"/>
          <p14:tracePt t="67365" x="2390775" y="3003550"/>
          <p14:tracePt t="67370" x="2390775" y="3016250"/>
          <p14:tracePt t="67380" x="2390775" y="3041650"/>
          <p14:tracePt t="67386" x="2390775" y="3065463"/>
          <p14:tracePt t="67396" x="2390775" y="3078163"/>
          <p14:tracePt t="67406" x="2365375" y="3103563"/>
          <p14:tracePt t="67410" x="2365375" y="3116263"/>
          <p14:tracePt t="67420" x="2365375" y="3128963"/>
          <p14:tracePt t="67511" x="2365375" y="3141663"/>
          <p14:tracePt t="67521" x="2378075" y="3128963"/>
          <p14:tracePt t="67525" x="2390775" y="3090863"/>
          <p14:tracePt t="67537" x="2390775" y="3065463"/>
          <p14:tracePt t="67547" x="2390775" y="3041650"/>
          <p14:tracePt t="67551" x="2390775" y="2990850"/>
          <p14:tracePt t="67563" x="2390775" y="2978150"/>
          <p14:tracePt t="67568" x="2390775" y="2965450"/>
          <p14:tracePt t="67578" x="2390775" y="2941638"/>
          <p14:tracePt t="67622" x="2378075" y="2941638"/>
          <p14:tracePt t="67628" x="2352675" y="2941638"/>
          <p14:tracePt t="67637" x="2316163" y="2941638"/>
          <p14:tracePt t="67648" x="2290763" y="2941638"/>
          <p14:tracePt t="67651" x="2252663" y="2941638"/>
          <p14:tracePt t="67664" x="2216150" y="2952750"/>
          <p14:tracePt t="67668" x="2190750" y="2978150"/>
          <p14:tracePt t="67679" x="2178050" y="2990850"/>
          <p14:tracePt t="67687" x="2152650" y="3016250"/>
          <p14:tracePt t="67693" x="2139950" y="3041650"/>
          <p14:tracePt t="67704" x="2103438" y="3090863"/>
          <p14:tracePt t="67708" x="2052638" y="3154363"/>
          <p14:tracePt t="67718" x="2027238" y="3178175"/>
          <p14:tracePt t="67729" x="2003425" y="3203575"/>
          <p14:tracePt t="67734" x="1939925" y="3241675"/>
          <p14:tracePt t="67744" x="1903413" y="3278188"/>
          <p14:tracePt t="67747" x="1839913" y="3303588"/>
          <p14:tracePt t="67758" x="1814513" y="3328988"/>
          <p14:tracePt t="67767" x="1765300" y="3354388"/>
          <p14:tracePt t="67773" x="1727200" y="3390900"/>
          <p14:tracePt t="67784" x="1689100" y="3416300"/>
          <p14:tracePt t="67788" x="1665288" y="3416300"/>
          <p14:tracePt t="67799" x="1639888" y="3416300"/>
          <p14:tracePt t="67813" x="1639888" y="3429000"/>
          <p14:tracePt t="67946" x="1652588" y="3429000"/>
          <p14:tracePt t="67950" x="1714500" y="3429000"/>
          <p14:tracePt t="67960" x="1739900" y="3429000"/>
          <p14:tracePt t="67969" x="1814513" y="3416300"/>
          <p14:tracePt t="67975" x="1839913" y="3403600"/>
          <p14:tracePt t="67985" x="1852613" y="3403600"/>
          <p14:tracePt t="67990" x="1890713" y="3378200"/>
          <p14:tracePt t="67999" x="1927225" y="3367088"/>
          <p14:tracePt t="68009" x="1978025" y="3341688"/>
          <p14:tracePt t="68016" x="2003425" y="3328988"/>
          <p14:tracePt t="68025" x="2027238" y="3316288"/>
          <p14:tracePt t="68032" x="2039938" y="3303588"/>
          <p14:tracePt t="68047" x="2052638" y="3303588"/>
          <p14:tracePt t="68117" x="2052638" y="3290888"/>
          <p14:tracePt t="68127" x="2027238" y="3290888"/>
          <p14:tracePt t="68133" x="2003425" y="3290888"/>
          <p14:tracePt t="68164" x="1990725" y="3290888"/>
          <p14:tracePt t="68323" x="1990725" y="3278188"/>
          <p14:tracePt t="68416" x="1990725" y="3267075"/>
          <p14:tracePt t="68425" x="1978025" y="3267075"/>
          <p14:tracePt t="68440" x="1965325" y="3267075"/>
          <p14:tracePt t="69014" x="1952625" y="3267075"/>
          <p14:tracePt t="69443" x="1952625" y="3241675"/>
          <p14:tracePt t="69448" x="1952625" y="3216275"/>
          <p14:tracePt t="69458" x="1952625" y="3203575"/>
          <p14:tracePt t="69467" x="1952625" y="3178175"/>
          <p14:tracePt t="69484" x="1952625" y="3165475"/>
          <p14:tracePt t="69580" x="1952625" y="3154363"/>
          <p14:tracePt t="69650" x="1939925" y="3154363"/>
          <p14:tracePt t="69719" x="1927225" y="3154363"/>
          <p14:tracePt t="69740" x="1914525" y="3154363"/>
          <p14:tracePt t="69772" x="1890713" y="3154363"/>
          <p14:tracePt t="69782" x="1878013" y="3165475"/>
          <p14:tracePt t="69791" x="1865313" y="3178175"/>
          <p14:tracePt t="69805" x="1852613" y="3178175"/>
          <p14:tracePt t="69908" x="1839913" y="3190875"/>
          <p14:tracePt t="71744" x="1852613" y="3190875"/>
          <p14:tracePt t="71754" x="1890713" y="3190875"/>
          <p14:tracePt t="71757" x="1927225" y="3190875"/>
          <p14:tracePt t="71767" x="2003425" y="3190875"/>
          <p14:tracePt t="71778" x="2103438" y="3190875"/>
          <p14:tracePt t="71784" x="2228850" y="3178175"/>
          <p14:tracePt t="71793" x="2352675" y="3154363"/>
          <p14:tracePt t="71799" x="2452688" y="3116263"/>
          <p14:tracePt t="71809" x="2578100" y="3028950"/>
          <p14:tracePt t="71820" x="2703513" y="2990850"/>
          <p14:tracePt t="71825" x="2841625" y="2928938"/>
          <p14:tracePt t="71833" x="2954338" y="2865438"/>
          <p14:tracePt t="71840" x="3079750" y="2828925"/>
          <p14:tracePt t="71850" x="3141663" y="2790825"/>
          <p14:tracePt t="71859" x="3154363" y="2778125"/>
          <p14:tracePt t="71864" x="3167063" y="2778125"/>
          <p14:tracePt t="71935" x="3167063" y="2765425"/>
          <p14:tracePt t="71970" x="3167063" y="2752725"/>
          <p14:tracePt t="71986" x="3179763" y="2740025"/>
          <p14:tracePt t="71989" x="3179763" y="2716213"/>
          <p14:tracePt t="72000" x="3179763" y="2690813"/>
          <p14:tracePt t="72010" x="3179763" y="2665413"/>
          <p14:tracePt t="72135" x="3192463" y="2640013"/>
          <p14:tracePt t="72152" x="3192463" y="2627313"/>
          <p14:tracePt t="72162" x="3205163" y="2603500"/>
          <p14:tracePt t="72178" x="3216275" y="2603500"/>
          <p14:tracePt t="72201" x="3205163" y="2616200"/>
          <p14:tracePt t="72208" x="3192463" y="2616200"/>
          <p14:tracePt t="72217" x="3192463" y="2603500"/>
          <p14:tracePt t="72221" x="3141663" y="2603500"/>
          <p14:tracePt t="72231" x="3116263" y="2603500"/>
          <p14:tracePt t="72242" x="3079750" y="2603500"/>
          <p14:tracePt t="72248" x="3054350" y="2603500"/>
          <p14:tracePt t="72258" x="3016250" y="2603500"/>
          <p14:tracePt t="72261" x="2992438" y="2578100"/>
          <p14:tracePt t="72272" x="2967038" y="2578100"/>
          <p14:tracePt t="72281" x="2954338" y="2565400"/>
          <p14:tracePt t="72288" x="2903538" y="2552700"/>
          <p14:tracePt t="72298" x="2854325" y="2552700"/>
          <p14:tracePt t="72303" x="2803525" y="2516188"/>
          <p14:tracePt t="72313" x="2716213" y="2490788"/>
          <p14:tracePt t="72325" x="2667000" y="2478088"/>
          <p14:tracePt t="72327" x="2641600" y="2452688"/>
          <p14:tracePt t="72338" x="2603500" y="2439988"/>
          <p14:tracePt t="72368" x="2590800" y="2439988"/>
          <p14:tracePt t="72373" x="2541588" y="2414588"/>
          <p14:tracePt t="72384" x="2516188" y="2403475"/>
          <p14:tracePt t="72387" x="2503488" y="2403475"/>
          <p14:tracePt t="72397" x="2490788" y="2403475"/>
          <p14:tracePt t="72590" x="2490788" y="2390775"/>
          <p14:tracePt t="72706" x="2490788" y="2378075"/>
          <p14:tracePt t="73690" x="2490788" y="2390775"/>
          <p14:tracePt t="73749" x="2528888" y="2390775"/>
          <p14:tracePt t="73876" x="2528888" y="2403475"/>
          <p14:tracePt t="82094" x="2516188" y="2414588"/>
          <p14:tracePt t="82117" x="2541588" y="2414588"/>
          <p14:tracePt t="82123" x="2578100" y="2414588"/>
          <p14:tracePt t="82133" x="2641600" y="2414588"/>
          <p14:tracePt t="82138" x="2678113" y="2427288"/>
          <p14:tracePt t="82148" x="2728913" y="2427288"/>
          <p14:tracePt t="82178" x="2728913" y="2439988"/>
          <p14:tracePt t="82190" x="2728913" y="2452688"/>
          <p14:tracePt t="82203" x="2741613" y="2452688"/>
          <p14:tracePt t="82214" x="2754313" y="2452688"/>
          <p14:tracePt t="82220" x="2741613" y="2490788"/>
          <p14:tracePt t="82229" x="2890838" y="2390775"/>
          <p14:tracePt t="82234" x="2903538" y="2390775"/>
          <p14:tracePt t="82243" x="2941638" y="2390775"/>
          <p14:tracePt t="82260" x="2979738" y="2352675"/>
          <p14:tracePt t="82269" x="2954338" y="2327275"/>
          <p14:tracePt t="82274" x="2992438" y="2365375"/>
          <p14:tracePt t="82283" x="2954338" y="2439988"/>
          <p14:tracePt t="82294" x="2954338" y="2427288"/>
          <p14:tracePt t="82310" x="3003550" y="2427288"/>
          <p14:tracePt t="82314" x="3028950" y="2414588"/>
          <p14:tracePt t="82323" x="3003550" y="2378075"/>
          <p14:tracePt t="82336" x="2928938" y="2352675"/>
          <p14:tracePt t="82339" x="2916238" y="2352675"/>
          <p14:tracePt t="82349" x="2867025" y="2452688"/>
          <p14:tracePt t="82356" x="2916238" y="2339975"/>
          <p14:tracePt t="82366" x="2928938" y="2339975"/>
          <p14:tracePt t="82375" x="2954338" y="2339975"/>
          <p14:tracePt t="82379" x="2916238" y="2427288"/>
          <p14:tracePt t="82390" x="2854325" y="2427288"/>
          <p14:tracePt t="82396" x="2867025" y="2439988"/>
          <p14:tracePt t="82416" x="2867025" y="2452688"/>
          <p14:tracePt t="82420" x="2816225" y="2452688"/>
          <p14:tracePt t="82430" x="2816225" y="2465388"/>
          <p14:tracePt t="82445" x="2816225" y="2490788"/>
          <p14:tracePt t="82458" x="2816225" y="2516188"/>
          <p14:tracePt t="82461" x="2828925" y="2527300"/>
          <p14:tracePt t="82472" x="2828925" y="2503488"/>
          <p14:tracePt t="82478" x="2790825" y="2490788"/>
          <p14:tracePt t="82492" x="2754313" y="2490788"/>
          <p14:tracePt t="82502" x="2741613" y="2490788"/>
          <p14:tracePt t="82512" x="2728913" y="2490788"/>
          <p14:tracePt t="82532" x="2716213" y="2490788"/>
          <p14:tracePt t="82568" x="2716213" y="2478088"/>
          <p14:tracePt t="82569" x="2690813" y="2478088"/>
          <p14:tracePt t="82578" x="2667000" y="2478088"/>
          <p14:tracePt t="82588" x="2641600" y="2465388"/>
          <p14:tracePt t="82883" x="2667000" y="2452688"/>
          <p14:tracePt t="82909" x="2690813" y="2439988"/>
          <p14:tracePt t="82985" x="2703513" y="2427288"/>
          <p14:tracePt t="83066" x="2716213" y="2427288"/>
          <p14:tracePt t="83082" x="2741613" y="2427288"/>
          <p14:tracePt t="83085" x="2754313" y="2414588"/>
          <p14:tracePt t="83095" x="2767013" y="2403475"/>
          <p14:tracePt t="83106" x="2790825" y="2390775"/>
          <p14:tracePt t="83111" x="2828925" y="2365375"/>
          <p14:tracePt t="83122" x="2854325" y="2352675"/>
          <p14:tracePt t="83126" x="2916238" y="2314575"/>
          <p14:tracePt t="83135" x="2954338" y="2314575"/>
          <p14:tracePt t="83145" x="2992438" y="2290763"/>
          <p14:tracePt t="83151" x="3003550" y="2278063"/>
          <p14:tracePt t="83162" x="3041650" y="2252663"/>
          <p14:tracePt t="83168" x="3079750" y="2252663"/>
          <p14:tracePt t="83177" x="3092450" y="2252663"/>
          <p14:tracePt t="83340" x="3103563" y="2252663"/>
          <p14:tracePt t="83360" x="3116263" y="2252663"/>
          <p14:tracePt t="83363" x="3116263" y="2265363"/>
          <p14:tracePt t="83374" x="3103563" y="2265363"/>
          <p14:tracePt t="83423" x="3092450" y="2278063"/>
          <p14:tracePt t="83433" x="3067050" y="2290763"/>
          <p14:tracePt t="83440" x="3003550" y="2290763"/>
          <p14:tracePt t="83450" x="2941638" y="2314575"/>
          <p14:tracePt t="83460" x="2841625" y="2327275"/>
          <p14:tracePt t="83465" x="2754313" y="2327275"/>
          <p14:tracePt t="83475" x="2690813" y="2339975"/>
          <p14:tracePt t="83480" x="2616200" y="2352675"/>
          <p14:tracePt t="83490" x="2578100" y="2378075"/>
          <p14:tracePt t="83499" x="2554288" y="2378075"/>
          <p14:tracePt t="83615" x="2554288" y="2390775"/>
          <p14:tracePt t="83625" x="2554288" y="2403475"/>
          <p14:tracePt t="83631" x="2616200" y="2414588"/>
          <p14:tracePt t="83642" x="2703513" y="2439988"/>
          <p14:tracePt t="83651" x="2816225" y="2478088"/>
          <p14:tracePt t="83655" x="2954338" y="2503488"/>
          <p14:tracePt t="83666" x="3041650" y="2552700"/>
          <p14:tracePt t="83672" x="3116263" y="2565400"/>
          <p14:tracePt t="83682" x="3205163" y="2565400"/>
          <p14:tracePt t="83692" x="3254375" y="2590800"/>
          <p14:tracePt t="83696" x="3279775" y="2590800"/>
          <p14:tracePt t="83708" x="3317875" y="2590800"/>
          <p14:tracePt t="83712" x="3341688" y="2590800"/>
          <p14:tracePt t="83721" x="3354388" y="2590800"/>
          <p14:tracePt t="83808" x="3341688" y="2590800"/>
          <p14:tracePt t="83812" x="3305175" y="2578100"/>
          <p14:tracePt t="83821" x="3267075" y="2565400"/>
          <p14:tracePt t="83834" x="3228975" y="2552700"/>
          <p14:tracePt t="83838" x="3205163" y="2552700"/>
          <p14:tracePt t="83848" x="3192463" y="2552700"/>
          <p14:tracePt t="83989" x="3179763" y="2540000"/>
          <p14:tracePt t="84000" x="3179763" y="2527300"/>
          <p14:tracePt t="84140" x="3141663" y="2527300"/>
          <p14:tracePt t="84155" x="3092450" y="2527300"/>
          <p14:tracePt t="84256" x="3092450" y="2516188"/>
          <p14:tracePt t="84281" x="3092450" y="2503488"/>
          <p14:tracePt t="84338" x="3092450" y="2490788"/>
          <p14:tracePt t="84351" x="3079750" y="2478088"/>
          <p14:tracePt t="84368" x="3067050" y="2478088"/>
          <p14:tracePt t="84404" x="3054350" y="2478088"/>
          <p14:tracePt t="84528" x="3041650" y="2478088"/>
          <p14:tracePt t="84543" x="3041650" y="2465388"/>
          <p14:tracePt t="84635" x="3028950" y="2465388"/>
          <p14:tracePt t="84646" x="3016250" y="2465388"/>
          <p14:tracePt t="84742" x="3016250" y="2452688"/>
          <p14:tracePt t="84756" x="3016250" y="2439988"/>
          <p14:tracePt t="84765" x="3041650" y="2403475"/>
          <p14:tracePt t="84771" x="3041650" y="2390775"/>
          <p14:tracePt t="84792" x="3054350" y="2378075"/>
          <p14:tracePt t="84951" x="3054350" y="2365375"/>
          <p14:tracePt t="84963" x="3067050" y="2352675"/>
          <p14:tracePt t="84967" x="3079750" y="2314575"/>
          <p14:tracePt t="84978" x="3092450" y="2314575"/>
          <p14:tracePt t="85037" x="3079750" y="2314575"/>
          <p14:tracePt t="85054" x="3054350" y="2314575"/>
          <p14:tracePt t="85063" x="3003550" y="2314575"/>
          <p14:tracePt t="85078" x="2992438" y="2314575"/>
          <p14:tracePt t="85120" x="2979738" y="2314575"/>
          <p14:tracePt t="91142" x="2954338" y="2314575"/>
          <p14:tracePt t="91151" x="2879725" y="2365375"/>
          <p14:tracePt t="91156" x="2828925" y="2403475"/>
          <p14:tracePt t="91165" x="2790825" y="2452688"/>
          <p14:tracePt t="91176" x="2778125" y="2452688"/>
          <p14:tracePt t="91182" x="2767013" y="2465388"/>
          <p14:tracePt t="91195" x="2754313" y="2465388"/>
          <p14:tracePt t="91207" x="2754313" y="2478088"/>
          <p14:tracePt t="91328" x="2754313" y="2490788"/>
          <p14:tracePt t="91354" x="2741613" y="2516188"/>
          <p14:tracePt t="91374" x="2728913" y="2516188"/>
          <p14:tracePt t="91378" x="2716213" y="2527300"/>
          <p14:tracePt t="91388" x="2678113" y="2565400"/>
          <p14:tracePt t="91394" x="2641600" y="2590800"/>
          <p14:tracePt t="91403" x="2590800" y="2640013"/>
          <p14:tracePt t="91414" x="2578100" y="2665413"/>
          <p14:tracePt t="91418" x="2490788" y="2752725"/>
          <p14:tracePt t="91427" x="2428875" y="2803525"/>
          <p14:tracePt t="91433" x="2316163" y="2852738"/>
          <p14:tracePt t="91444" x="2203450" y="2941638"/>
          <p14:tracePt t="91454" x="2127250" y="3003550"/>
          <p14:tracePt t="91459" x="2039938" y="3041650"/>
          <p14:tracePt t="91469" x="2003425" y="3054350"/>
          <p14:tracePt t="91474" x="1952625" y="3103563"/>
          <p14:tracePt t="91483" x="1903413" y="3141663"/>
          <p14:tracePt t="91494" x="1814513" y="3190875"/>
          <p14:tracePt t="91500" x="1778000" y="3216275"/>
          <p14:tracePt t="91509" x="1765300" y="3216275"/>
          <p14:tracePt t="92189" x="1801813" y="3216275"/>
          <p14:tracePt t="92199" x="1814513" y="3228975"/>
          <p14:tracePt t="92209" x="1852613" y="3228975"/>
          <p14:tracePt t="92224" x="1890713" y="3228975"/>
          <p14:tracePt t="92225" x="1914525" y="3216275"/>
          <p14:tracePt t="92230" x="1939925" y="3203575"/>
          <p14:tracePt t="92240" x="1978025" y="3203575"/>
          <p14:tracePt t="92257" x="1990725" y="3190875"/>
          <p14:tracePt t="92442" x="1965325" y="3190875"/>
          <p14:tracePt t="92457" x="1939925" y="3190875"/>
          <p14:tracePt t="92504" x="1927225" y="3190875"/>
          <p14:tracePt t="92518" x="1927225" y="3178175"/>
          <p14:tracePt t="92554" x="1927225" y="3154363"/>
          <p14:tracePt t="92580" x="1927225" y="3141663"/>
          <p14:tracePt t="92855" x="1939925" y="3141663"/>
          <p14:tracePt t="92962" x="1952625" y="3141663"/>
          <p14:tracePt t="93229" x="1965325" y="3141663"/>
          <p14:tracePt t="93250" x="1990725" y="3141663"/>
          <p14:tracePt t="93254" x="2014538" y="3141663"/>
          <p14:tracePt t="93263" x="2014538" y="3128963"/>
          <p14:tracePt t="93270" x="2027238" y="3128963"/>
          <p14:tracePt t="93299" x="2027238" y="3116263"/>
          <p14:tracePt t="93522" x="2027238" y="3103563"/>
          <p14:tracePt t="93532" x="2052638" y="3090863"/>
          <p14:tracePt t="93557" x="2065338" y="3090863"/>
          <p14:tracePt t="93763" x="2078038" y="3090863"/>
          <p14:tracePt t="93773" x="2103438" y="3078163"/>
          <p14:tracePt t="93784" x="2127250" y="3065463"/>
          <p14:tracePt t="93800" x="2139950" y="3054350"/>
          <p14:tracePt t="93959" x="2139950" y="3065463"/>
          <p14:tracePt t="94012" x="2139950" y="3078163"/>
          <p14:tracePt t="94055" x="2139950" y="3054350"/>
          <p14:tracePt t="94066" x="2139950" y="2990850"/>
          <p14:tracePt t="94075" x="2139950" y="2928938"/>
          <p14:tracePt t="94081" x="2139950" y="2878138"/>
          <p14:tracePt t="94092" x="2139950" y="2852738"/>
          <p14:tracePt t="94162" x="2116138" y="2852738"/>
          <p14:tracePt t="94171" x="2103438" y="2852738"/>
          <p14:tracePt t="94182" x="2103438" y="2878138"/>
          <p14:tracePt t="94188" x="2103438" y="2928938"/>
          <p14:tracePt t="94197" x="2103438" y="2952750"/>
          <p14:tracePt t="94201" x="2103438" y="3003550"/>
          <p14:tracePt t="94253" x="2127250" y="2978150"/>
          <p14:tracePt t="94264" x="2127250" y="2965450"/>
          <p14:tracePt t="94267" x="2152650" y="2916238"/>
          <p14:tracePt t="94277" x="2165350" y="2865438"/>
          <p14:tracePt t="94284" x="2165350" y="2840038"/>
          <p14:tracePt t="94293" x="2165350" y="2816225"/>
          <p14:tracePt t="94304" x="2165350" y="2778125"/>
          <p14:tracePt t="94308" x="2165350" y="2765425"/>
          <p14:tracePt t="94380" x="2165350" y="2778125"/>
          <p14:tracePt t="94390" x="2165350" y="2816225"/>
          <p14:tracePt t="94393" x="2165350" y="2840038"/>
          <p14:tracePt t="94404" x="2165350" y="2865438"/>
          <p14:tracePt t="94444" x="2165350" y="2878138"/>
          <p14:tracePt t="94454" x="2203450" y="2878138"/>
          <p14:tracePt t="94459" x="2239963" y="2865438"/>
          <p14:tracePt t="94469" x="2265363" y="2840038"/>
          <p14:tracePt t="94555" x="2278063" y="2840038"/>
          <p14:tracePt t="94565" x="2378075" y="2878138"/>
          <p14:tracePt t="94571" x="2541588" y="3003550"/>
          <p14:tracePt t="94582" x="2667000" y="3054350"/>
          <p14:tracePt t="94586" x="2867025" y="3141663"/>
          <p14:tracePt t="94595" x="3116263" y="3228975"/>
          <p14:tracePt t="94605" x="3292475" y="3290888"/>
          <p14:tracePt t="94612" x="3454400" y="3316288"/>
          <p14:tracePt t="94621" x="3630613" y="3341688"/>
          <p14:tracePt t="94626" x="3756025" y="3341688"/>
          <p14:tracePt t="94636" x="3779838" y="3341688"/>
          <p14:tracePt t="94944" x="3767138" y="3341688"/>
          <p14:tracePt t="94979" x="3756025" y="3341688"/>
          <p14:tracePt t="94983" x="3743325" y="3341688"/>
          <p14:tracePt t="94994" x="3730625" y="3341688"/>
          <p14:tracePt t="95004" x="3717925" y="3341688"/>
          <p14:tracePt t="95099" x="3743325" y="3341688"/>
          <p14:tracePt t="95110" x="3792538" y="3328988"/>
          <p14:tracePt t="95116" x="3817938" y="3316288"/>
          <p14:tracePt t="95131" x="3892550" y="3290888"/>
          <p14:tracePt t="95142" x="4005263" y="3228975"/>
          <p14:tracePt t="95152" x="4105275" y="3190875"/>
          <p14:tracePt t="95155" x="4192588" y="3165475"/>
          <p14:tracePt t="95166" x="4217988" y="3165475"/>
          <p14:tracePt t="95172" x="4217988" y="3154363"/>
          <p14:tracePt t="95278" x="4217988" y="3141663"/>
          <p14:tracePt t="95288" x="4205288" y="3141663"/>
          <p14:tracePt t="95298" x="4168775" y="3141663"/>
          <p14:tracePt t="95302" x="4130675" y="3141663"/>
          <p14:tracePt t="95311" x="4081463" y="3141663"/>
          <p14:tracePt t="95318" x="3979863" y="3141663"/>
          <p14:tracePt t="95328" x="3867150" y="3141663"/>
          <p14:tracePt t="95338" x="3730625" y="3141663"/>
          <p14:tracePt t="95341" x="3579813" y="3141663"/>
          <p14:tracePt t="95353" x="3454400" y="3141663"/>
          <p14:tracePt t="95358" x="3317875" y="3141663"/>
          <p14:tracePt t="95368" x="3279775" y="3141663"/>
          <p14:tracePt t="95377" x="3154363" y="3141663"/>
          <p14:tracePt t="95383" x="3141663" y="3141663"/>
          <p14:tracePt t="95394" x="3103563" y="3141663"/>
          <p14:tracePt t="95397" x="3079750" y="3141663"/>
          <p14:tracePt t="95510" x="3103563" y="3141663"/>
          <p14:tracePt t="95514" x="3167063" y="3141663"/>
          <p14:tracePt t="95523" x="3267075" y="3141663"/>
          <p14:tracePt t="95533" x="3405188" y="3128963"/>
          <p14:tracePt t="95539" x="3541713" y="3103563"/>
          <p14:tracePt t="95550" x="3667125" y="3054350"/>
          <p14:tracePt t="95554" x="3756025" y="3041650"/>
          <p14:tracePt t="95564" x="3856038" y="3041650"/>
          <p14:tracePt t="95573" x="3905250" y="3016250"/>
          <p14:tracePt t="95579" x="3943350" y="3003550"/>
          <p14:tracePt t="95590" x="3943350" y="2990850"/>
          <p14:tracePt t="95709" x="3917950" y="2990850"/>
          <p14:tracePt t="95722" x="3867150" y="3028950"/>
          <p14:tracePt t="95731" x="3779838" y="3065463"/>
          <p14:tracePt t="95736" x="3667125" y="3090863"/>
          <p14:tracePt t="95746" x="3592513" y="3165475"/>
          <p14:tracePt t="95752" x="3567113" y="3178175"/>
          <p14:tracePt t="95762" x="3530600" y="3203575"/>
          <p14:tracePt t="95771" x="3492500" y="3216275"/>
          <p14:tracePt t="95775" x="3454400" y="3241675"/>
          <p14:tracePt t="95841" x="3467100" y="3241675"/>
          <p14:tracePt t="95852" x="3505200" y="3241675"/>
          <p14:tracePt t="95857" x="3567113" y="3241675"/>
          <p14:tracePt t="95868" x="3630613" y="3241675"/>
          <p14:tracePt t="95878" x="3679825" y="3241675"/>
          <p14:tracePt t="95882" x="3756025" y="3228975"/>
          <p14:tracePt t="95891" x="3767138" y="3228975"/>
          <p14:tracePt t="95898" x="3792538" y="3203575"/>
          <p14:tracePt t="96007" x="3767138" y="3203575"/>
          <p14:tracePt t="96028" x="3743325" y="3203575"/>
          <p14:tracePt t="96109" x="3730625" y="3203575"/>
          <p14:tracePt t="96134" x="3756025" y="3203575"/>
          <p14:tracePt t="96145" x="3779838" y="3203575"/>
          <p14:tracePt t="96149" x="3830638" y="3203575"/>
          <p14:tracePt t="96160" x="3867150" y="3203575"/>
          <p14:tracePt t="96169" x="3879850" y="3203575"/>
          <p14:tracePt t="96176" x="3905250" y="3203575"/>
          <p14:tracePt t="96186" x="3917950" y="3203575"/>
          <p14:tracePt t="96375" x="3892550" y="3216275"/>
          <p14:tracePt t="96388" x="3856038" y="3228975"/>
          <p14:tracePt t="96398" x="3805238" y="3254375"/>
          <p14:tracePt t="96402" x="3792538" y="3254375"/>
          <p14:tracePt t="96411" x="3767138" y="3254375"/>
          <p14:tracePt t="96428" x="3743325" y="3254375"/>
          <p14:tracePt t="96578" x="3756025" y="3241675"/>
          <p14:tracePt t="96589" x="3767138" y="3216275"/>
          <p14:tracePt t="96593" x="3805238" y="3203575"/>
          <p14:tracePt t="96608" x="3843338" y="3190875"/>
          <p14:tracePt t="96614" x="3867150" y="3178175"/>
          <p14:tracePt t="96618" x="3917950" y="3141663"/>
          <p14:tracePt t="96627" x="3968750" y="3116263"/>
          <p14:tracePt t="96637" x="4017963" y="3116263"/>
          <p14:tracePt t="96644" x="4056063" y="3116263"/>
          <p14:tracePt t="96654" x="4117975" y="3090863"/>
          <p14:tracePt t="96660" x="4205288" y="3065463"/>
          <p14:tracePt t="96669" x="4305300" y="3041650"/>
          <p14:tracePt t="96680" x="4430713" y="3016250"/>
          <p14:tracePt t="96685" x="4443413" y="3016250"/>
          <p14:tracePt t="96709" x="4456113" y="3016250"/>
          <p14:tracePt t="96826" x="4443413" y="3016250"/>
          <p14:tracePt t="96836" x="4418013" y="3016250"/>
          <p14:tracePt t="96839" x="4356100" y="3028950"/>
          <p14:tracePt t="96850" x="4318000" y="3054350"/>
          <p14:tracePt t="96856" x="4230688" y="3065463"/>
          <p14:tracePt t="96866" x="4168775" y="3078163"/>
          <p14:tracePt t="96875" x="4092575" y="3103563"/>
          <p14:tracePt t="96882" x="4030663" y="3128963"/>
          <p14:tracePt t="96892" x="3968750" y="3128963"/>
          <p14:tracePt t="96896" x="3905250" y="3154363"/>
          <p14:tracePt t="96906" x="3867150" y="3165475"/>
          <p14:tracePt t="96922" x="3805238" y="3178175"/>
          <p14:tracePt t="96926" x="3779838" y="3190875"/>
          <p14:tracePt t="97067" x="3805238" y="3190875"/>
          <p14:tracePt t="97071" x="3867150" y="3190875"/>
          <p14:tracePt t="97081" x="3892550" y="3190875"/>
          <p14:tracePt t="97088" x="3917950" y="3190875"/>
          <p14:tracePt t="97098" x="3979863" y="3190875"/>
          <p14:tracePt t="97108" x="4017963" y="3190875"/>
          <p14:tracePt t="97113" x="4068763" y="3190875"/>
          <p14:tracePt t="97123" x="4081463" y="3190875"/>
          <p14:tracePt t="97239" x="4117975" y="3190875"/>
          <p14:tracePt t="97250" x="4105275" y="3254375"/>
          <p14:tracePt t="97283" x="4117975" y="3254375"/>
          <p14:tracePt t="97289" x="4156075" y="3254375"/>
          <p14:tracePt t="97299" x="4181475" y="3254375"/>
          <p14:tracePt t="97304" x="4181475" y="3267075"/>
          <p14:tracePt t="97325" x="4192588" y="3267075"/>
          <p14:tracePt t="97456" x="4192588" y="3278188"/>
          <p14:tracePt t="97501" x="4205288" y="3278188"/>
          <p14:tracePt t="97651" x="4192588" y="3278188"/>
          <p14:tracePt t="97657" x="4181475" y="3254375"/>
          <p14:tracePt t="97668" x="4156075" y="3254375"/>
          <p14:tracePt t="97677" x="4081463" y="3228975"/>
          <p14:tracePt t="97684" x="3992563" y="3216275"/>
          <p14:tracePt t="97714" x="3979863" y="3216275"/>
          <p14:tracePt t="97718" x="3930650" y="3190875"/>
          <p14:tracePt t="97727" x="3805238" y="3165475"/>
          <p14:tracePt t="97737" x="3717925" y="3165475"/>
          <p14:tracePt t="97743" x="3592513" y="3165475"/>
          <p14:tracePt t="97754" x="3517900" y="3165475"/>
          <p14:tracePt t="97758" x="3417888" y="3165475"/>
          <p14:tracePt t="97768" x="3379788" y="3165475"/>
          <p14:tracePt t="97778" x="3354388" y="3165475"/>
          <p14:tracePt t="97925" x="3367088" y="3165475"/>
          <p14:tracePt t="97929" x="3392488" y="3165475"/>
          <p14:tracePt t="97939" x="3467100" y="3165475"/>
          <p14:tracePt t="97945" x="3567113" y="3165475"/>
          <p14:tracePt t="97955" x="3692525" y="3165475"/>
          <p14:tracePt t="97966" x="3856038" y="3165475"/>
          <p14:tracePt t="97969" x="3979863" y="3165475"/>
          <p14:tracePt t="97986" x="4030663" y="3165475"/>
          <p14:tracePt t="97996" x="4205288" y="3165475"/>
          <p14:tracePt t="98006" x="4394200" y="3178175"/>
          <p14:tracePt t="98009" x="4619625" y="3178175"/>
          <p14:tracePt t="98022" x="4856163" y="3178175"/>
          <p14:tracePt t="98026" x="5094288" y="3178175"/>
          <p14:tracePt t="98035" x="5270500" y="3178175"/>
          <p14:tracePt t="98046" x="5370513" y="3178175"/>
          <p14:tracePt t="98051" x="5394325" y="3178175"/>
          <p14:tracePt t="98181" x="5383213" y="3178175"/>
          <p14:tracePt t="98192" x="5370513" y="3178175"/>
          <p14:tracePt t="98198" x="5319713" y="3178175"/>
          <p14:tracePt t="98218" x="5181600" y="3203575"/>
          <p14:tracePt t="98223" x="5006975" y="3216275"/>
          <p14:tracePt t="98235" x="4768850" y="3254375"/>
          <p14:tracePt t="98237" x="4530725" y="3254375"/>
          <p14:tracePt t="98248" x="4230688" y="3254375"/>
          <p14:tracePt t="98258" x="3856038" y="3254375"/>
          <p14:tracePt t="98263" x="3830638" y="3254375"/>
          <p14:tracePt t="98284" x="3667125" y="3254375"/>
          <p14:tracePt t="98288" x="3554413" y="3254375"/>
          <p14:tracePt t="98298" x="3467100" y="3254375"/>
          <p14:tracePt t="98303" x="3441700" y="3254375"/>
          <p14:tracePt t="98313" x="3429000" y="3254375"/>
          <p14:tracePt t="98410" x="3429000" y="3241675"/>
          <p14:tracePt t="98423" x="3454400" y="3228975"/>
          <p14:tracePt t="98434" x="3517900" y="3203575"/>
          <p14:tracePt t="98443" x="3567113" y="3190875"/>
          <p14:tracePt t="98450" x="3679825" y="3154363"/>
          <p14:tracePt t="98459" x="3779838" y="3141663"/>
          <p14:tracePt t="98467" x="3879850" y="3116263"/>
          <p14:tracePt t="98475" x="4017963" y="3078163"/>
          <p14:tracePt t="98486" x="4156075" y="3028950"/>
          <p14:tracePt t="98490" x="4217988" y="3003550"/>
          <p14:tracePt t="98500" x="4318000" y="2965450"/>
          <p14:tracePt t="98505" x="4356100" y="2941638"/>
          <p14:tracePt t="98516" x="4394200" y="2928938"/>
          <p14:tracePt t="98526" x="4406900" y="2928938"/>
          <p14:tracePt t="99090" x="4394200" y="2928938"/>
          <p14:tracePt t="99096" x="4381500" y="2928938"/>
          <p14:tracePt t="99106" x="4368800" y="2928938"/>
          <p14:tracePt t="99119" x="4356100" y="2928938"/>
          <p14:tracePt t="99130" x="4318000" y="2952750"/>
          <p14:tracePt t="99136" x="4305300" y="2952750"/>
          <p14:tracePt t="99146" x="4281488" y="2990850"/>
          <p14:tracePt t="99155" x="4243388" y="2990850"/>
          <p14:tracePt t="99162" x="4230688" y="3003550"/>
          <p14:tracePt t="99171" x="4230688" y="2952750"/>
          <p14:tracePt t="99266" x="4217988" y="2952750"/>
          <p14:tracePt t="99282" x="4205288" y="2952750"/>
          <p14:tracePt t="99331" x="4192588" y="2952750"/>
          <p14:tracePt t="99401" x="4181475" y="2952750"/>
          <p14:tracePt t="99414" x="4168775" y="2952750"/>
          <p14:tracePt t="99424" x="4156075" y="2952750"/>
          <p14:tracePt t="99428" x="4143375" y="2952750"/>
          <p14:tracePt t="99443" x="4130675" y="2952750"/>
          <p14:tracePt t="99494" x="4117975" y="2952750"/>
          <p14:tracePt t="99498" x="4092575" y="2952750"/>
          <p14:tracePt t="99507" x="4092575" y="2965450"/>
          <p14:tracePt t="99517" x="4068763" y="2990850"/>
          <p14:tracePt t="99523" x="4056063" y="2990850"/>
          <p14:tracePt t="99533" x="4043363" y="2990850"/>
          <p14:tracePt t="99538" x="4030663" y="2990850"/>
          <p14:tracePt t="99584" x="4005263" y="3016250"/>
          <p14:tracePt t="99836" x="4017963" y="3016250"/>
          <p14:tracePt t="99960" x="3992563" y="3016250"/>
          <p14:tracePt t="99973" x="3979863" y="3016250"/>
          <p14:tracePt t="99989" x="3968750" y="3016250"/>
          <p14:tracePt t="100014" x="3956050" y="3016250"/>
          <p14:tracePt t="100084" x="3956050" y="3028950"/>
          <p14:tracePt t="100105" x="3956050" y="3054350"/>
          <p14:tracePt t="100109" x="3979863" y="3065463"/>
          <p14:tracePt t="100119" x="4005263" y="3090863"/>
          <p14:tracePt t="100126" x="4043363" y="3090863"/>
          <p14:tracePt t="100135" x="4068763" y="3090863"/>
          <p14:tracePt t="100190" x="4081463" y="3090863"/>
          <p14:tracePt t="100245" x="4081463" y="3116263"/>
          <p14:tracePt t="100256" x="4081463" y="3128963"/>
          <p14:tracePt t="100266" x="4068763" y="3165475"/>
          <p14:tracePt t="100270" x="4043363" y="3203575"/>
          <p14:tracePt t="100280" x="4017963" y="3254375"/>
          <p14:tracePt t="100285" x="4017963" y="3267075"/>
          <p14:tracePt t="100295" x="4017963" y="3303588"/>
          <p14:tracePt t="100306" x="3979863" y="3316288"/>
          <p14:tracePt t="100309" x="3979863" y="3328988"/>
          <p14:tracePt t="100320" x="3956050" y="3354388"/>
          <p14:tracePt t="100335" x="3956050" y="3367088"/>
          <p14:tracePt t="100402" x="3956050" y="3378200"/>
          <p14:tracePt t="100794" x="3943350" y="3378200"/>
          <p14:tracePt t="100829" x="3905250" y="3367088"/>
          <p14:tracePt t="100840" x="3843338" y="3328988"/>
          <p14:tracePt t="100845" x="3692525" y="3290888"/>
          <p14:tracePt t="100855" x="3605213" y="3216275"/>
          <p14:tracePt t="100860" x="3429000" y="3190875"/>
          <p14:tracePt t="100869" x="3367088" y="3178175"/>
          <p14:tracePt t="100881" x="3305175" y="3165475"/>
          <p14:tracePt t="101011" x="3367088" y="3165475"/>
          <p14:tracePt t="101021" x="3505200" y="3103563"/>
          <p14:tracePt t="101028" x="3605213" y="3090863"/>
          <p14:tracePt t="101037" x="3756025" y="3090863"/>
          <p14:tracePt t="101042" x="3892550" y="3041650"/>
          <p14:tracePt t="101051" x="3968750" y="3016250"/>
          <p14:tracePt t="101061" x="4005263" y="2990850"/>
          <p14:tracePt t="101121" x="4005263" y="2978150"/>
          <p14:tracePt t="101137" x="3992563" y="2978150"/>
          <p14:tracePt t="101148" x="3979863" y="3016250"/>
          <p14:tracePt t="101168" x="3968750" y="3016250"/>
          <p14:tracePt t="101183" x="3956050" y="3016250"/>
          <p14:tracePt t="101203" x="3956050" y="3028950"/>
          <p14:tracePt t="101217" x="3956050" y="3041650"/>
          <p14:tracePt t="101233" x="3968750" y="3054350"/>
          <p14:tracePt t="101243" x="4005263" y="3054350"/>
          <p14:tracePt t="101248" x="4043363" y="3054350"/>
          <p14:tracePt t="101258" x="4068763" y="3054350"/>
          <p14:tracePt t="101460" x="4068763" y="3078163"/>
          <p14:tracePt t="101481" x="4068763" y="3103563"/>
          <p14:tracePt t="106251" x="4068763" y="3116263"/>
          <p14:tracePt t="106327" x="4105275" y="3116263"/>
          <p14:tracePt t="106338" x="4143375" y="3116263"/>
          <p14:tracePt t="106347" x="4168775" y="3116263"/>
          <p14:tracePt t="106503" x="4168775" y="3128963"/>
          <p14:tracePt t="106510" x="4143375" y="3128963"/>
          <p14:tracePt t="106530" x="4117975" y="3154363"/>
          <p14:tracePt t="106534" x="4092575" y="3165475"/>
          <p14:tracePt t="106543" x="4056063" y="3178175"/>
          <p14:tracePt t="106549" x="4005263" y="3203575"/>
          <p14:tracePt t="106560" x="3879850" y="3241675"/>
          <p14:tracePt t="106569" x="3767138" y="3278188"/>
          <p14:tracePt t="106576" x="3643313" y="3290888"/>
          <p14:tracePt t="106586" x="3541713" y="3328988"/>
          <p14:tracePt t="106590" x="3454400" y="3367088"/>
          <p14:tracePt t="106599" x="3367088" y="3390900"/>
          <p14:tracePt t="106610" x="3267075" y="3403600"/>
          <p14:tracePt t="106616" x="3128963" y="3454400"/>
          <p14:tracePt t="106626" x="3003550" y="3490913"/>
          <p14:tracePt t="106630" x="2928938" y="3516313"/>
          <p14:tracePt t="106639" x="2890838" y="3529013"/>
          <p14:tracePt t="106676" x="2879725" y="3529013"/>
          <p14:tracePt t="106692" x="2841625" y="3541713"/>
          <p14:tracePt t="106702" x="2767013" y="3567113"/>
          <p14:tracePt t="106712" x="2641600" y="3590925"/>
          <p14:tracePt t="106716" x="2541588" y="3629025"/>
          <p14:tracePt t="106726" x="2441575" y="3667125"/>
          <p14:tracePt t="106732" x="2403475" y="3667125"/>
          <p14:tracePt t="106742" x="2390775" y="3679825"/>
          <p14:tracePt t="106878" x="2378075" y="3679825"/>
          <p14:tracePt t="106887" x="2339975" y="3692525"/>
          <p14:tracePt t="106897" x="2252663" y="3716338"/>
          <p14:tracePt t="106904" x="2178050" y="3729038"/>
          <p14:tracePt t="106914" x="2116138" y="3729038"/>
          <p14:tracePt t="106918" x="2003425" y="3754438"/>
          <p14:tracePt t="106927" x="1939925" y="3767138"/>
          <p14:tracePt t="106938" x="1903413" y="3767138"/>
          <p14:tracePt t="106943" x="1878013" y="3767138"/>
          <p14:tracePt t="107004" x="1865313" y="3767138"/>
          <p14:tracePt t="107033" x="1852613" y="3767138"/>
          <p14:tracePt t="107053" x="1839913" y="3767138"/>
          <p14:tracePt t="107060" x="1827213" y="3767138"/>
          <p14:tracePt t="107070" x="1814513" y="3767138"/>
          <p14:tracePt t="107074" x="1801813" y="3767138"/>
          <p14:tracePt t="107189" x="1801813" y="3754438"/>
          <p14:tracePt t="107276" x="1801813" y="3741738"/>
          <p14:tracePt t="107285" x="1814513" y="3729038"/>
          <p14:tracePt t="107296" x="1814513" y="3716338"/>
          <p14:tracePt t="107301" x="1852613" y="3703638"/>
          <p14:tracePt t="107312" x="1865313" y="3692525"/>
          <p14:tracePt t="107316" x="1903413" y="3679825"/>
          <p14:tracePt t="107335" x="1903413" y="3667125"/>
          <p14:tracePt t="107346" x="1914525" y="3667125"/>
          <p14:tracePt t="107361" x="1927225" y="3654425"/>
          <p14:tracePt t="107371" x="1927225" y="3641725"/>
          <p14:tracePt t="107378" x="1939925" y="3616325"/>
          <p14:tracePt t="107388" x="1952625" y="3616325"/>
          <p14:tracePt t="107398" x="1952625" y="3603625"/>
          <p14:tracePt t="107402" x="1965325" y="3590925"/>
          <p14:tracePt t="107411" x="1965325" y="3579813"/>
          <p14:tracePt t="107418" x="1978025" y="3567113"/>
          <p14:tracePt t="107438" x="1978025" y="3541713"/>
          <p14:tracePt t="107442" x="1978025" y="3503613"/>
          <p14:tracePt t="107451" x="1978025" y="3454400"/>
          <p14:tracePt t="107458" x="1978025" y="3354388"/>
          <p14:tracePt t="107468" x="1978025" y="3267075"/>
          <p14:tracePt t="107478" x="2003425" y="3103563"/>
          <p14:tracePt t="107484" x="2003425" y="2928938"/>
          <p14:tracePt t="107493" x="2003425" y="2765425"/>
          <p14:tracePt t="107497" x="2003425" y="2516188"/>
          <p14:tracePt t="107508" x="1978025" y="2365375"/>
          <p14:tracePt t="107517" x="1978025" y="2352675"/>
          <p14:tracePt t="107528" x="1965325" y="2339975"/>
          <p14:tracePt t="107538" x="1939925" y="2314575"/>
          <p14:tracePt t="107765" x="1978025" y="2478088"/>
          <p14:tracePt t="107775" x="2027238" y="2565400"/>
          <p14:tracePt t="107779" x="2052638" y="2616200"/>
          <p14:tracePt t="107789" x="2052638" y="2752725"/>
          <p14:tracePt t="107800" x="2065338" y="2765425"/>
          <p14:tracePt t="107846" x="2065338" y="2778125"/>
          <p14:tracePt t="107855" x="2078038" y="2816225"/>
          <p14:tracePt t="107861" x="2078038" y="2840038"/>
          <p14:tracePt t="107872" x="2078038" y="2878138"/>
          <p14:tracePt t="107876" x="2090738" y="2941638"/>
          <p14:tracePt t="107886" x="2090738" y="3028950"/>
          <p14:tracePt t="107895" x="2090738" y="3128963"/>
          <p14:tracePt t="107901" x="2090738" y="3278188"/>
          <p14:tracePt t="107911" x="2090738" y="3354388"/>
          <p14:tracePt t="107917" x="2090738" y="3429000"/>
          <p14:tracePt t="107926" x="2090738" y="3529013"/>
          <p14:tracePt t="107938" x="2090738" y="3616325"/>
          <p14:tracePt t="107942" x="2078038" y="3703638"/>
          <p14:tracePt t="107952" x="2078038" y="3803650"/>
          <p14:tracePt t="107958" x="2078038" y="3905250"/>
          <p14:tracePt t="107968" x="2078038" y="3967163"/>
          <p14:tracePt t="107978" x="2065338" y="4005263"/>
          <p14:tracePt t="107992" x="2065338" y="4029075"/>
          <p14:tracePt t="108273" x="2090738" y="3992563"/>
          <p14:tracePt t="108279" x="2228850" y="3954463"/>
          <p14:tracePt t="108290" x="2403475" y="3929063"/>
          <p14:tracePt t="108299" x="2554288" y="3929063"/>
          <p14:tracePt t="108305" x="2803525" y="3929063"/>
          <p14:tracePt t="108315" x="3354388" y="3929063"/>
          <p14:tracePt t="108320" x="3992563" y="3916363"/>
          <p14:tracePt t="108330" x="4294188" y="3929063"/>
          <p14:tracePt t="108340" x="4343400" y="3929063"/>
          <p14:tracePt t="108346" x="4945063" y="3929063"/>
          <p14:tracePt t="108355" x="5695950" y="3954463"/>
          <p14:tracePt t="108365" x="6334125" y="3954463"/>
          <p14:tracePt t="108370" x="6346825" y="3954463"/>
          <p14:tracePt t="108379" x="6434138" y="3979863"/>
          <p14:tracePt t="108386" x="6734175" y="3992563"/>
          <p14:tracePt t="108395" x="6985000" y="3992563"/>
          <p14:tracePt t="108406" x="7085013" y="4017963"/>
          <p14:tracePt t="108412" x="7197725" y="4017963"/>
          <p14:tracePt t="108422" x="7272338" y="4017963"/>
          <p14:tracePt t="108425" x="7285038" y="4017963"/>
          <p14:tracePt t="108511" x="7272338" y="3992563"/>
          <p14:tracePt t="108521" x="7246938" y="3941763"/>
          <p14:tracePt t="108532" x="7210425" y="3867150"/>
          <p14:tracePt t="108538" x="7159625" y="3803650"/>
          <p14:tracePt t="108552" x="7123113" y="3754438"/>
          <p14:tracePt t="108562" x="7059613" y="3679825"/>
          <p14:tracePt t="108572" x="6972300" y="3616325"/>
          <p14:tracePt t="108578" x="6884988" y="3579813"/>
          <p14:tracePt t="108587" x="6759575" y="3529013"/>
          <p14:tracePt t="108592" x="6634163" y="3479800"/>
          <p14:tracePt t="108602" x="6496050" y="3454400"/>
          <p14:tracePt t="108611" x="6446838" y="3441700"/>
          <p14:tracePt t="108618" x="6359525" y="3429000"/>
          <p14:tracePt t="108627" x="6283325" y="3454400"/>
          <p14:tracePt t="108633" x="6196013" y="3454400"/>
          <p14:tracePt t="108643" x="6146800" y="3454400"/>
          <p14:tracePt t="108658" x="6083300" y="3454400"/>
          <p14:tracePt t="108667" x="6008688" y="3479800"/>
          <p14:tracePt t="108675" x="5970588" y="3516313"/>
          <p14:tracePt t="108683" x="5945188" y="3529013"/>
          <p14:tracePt t="108694" x="5908675" y="3554413"/>
          <p14:tracePt t="108698" x="5895975" y="3554413"/>
          <p14:tracePt t="108708" x="5883275" y="3567113"/>
          <p14:tracePt t="108714" x="5857875" y="3590925"/>
          <p14:tracePt t="108733" x="5845175" y="3603625"/>
          <p14:tracePt t="108763" x="5832475" y="3616325"/>
          <p14:tracePt t="108774" x="5832475" y="3641725"/>
          <p14:tracePt t="108780" x="5832475" y="3667125"/>
          <p14:tracePt t="108790" x="5832475" y="3703638"/>
          <p14:tracePt t="108794" x="5883275" y="3741738"/>
          <p14:tracePt t="108804" x="5945188" y="3841750"/>
          <p14:tracePt t="108814" x="6034088" y="3916363"/>
          <p14:tracePt t="108819" x="6183313" y="4029075"/>
          <p14:tracePt t="108829" x="6346825" y="4117975"/>
          <p14:tracePt t="108833" x="6459538" y="4154488"/>
          <p14:tracePt t="108844" x="6634163" y="4167188"/>
          <p14:tracePt t="108854" x="6821488" y="4192588"/>
          <p14:tracePt t="108860" x="6985000" y="4230688"/>
          <p14:tracePt t="108869" x="7097713" y="4230688"/>
          <p14:tracePt t="108874" x="7159625" y="4230688"/>
          <p14:tracePt t="108883" x="7235825" y="4205288"/>
          <p14:tracePt t="108896" x="7285038" y="4179888"/>
          <p14:tracePt t="108900" x="7348538" y="4141788"/>
          <p14:tracePt t="108910" x="7485063" y="4117975"/>
          <p14:tracePt t="108915" x="7561263" y="4029075"/>
          <p14:tracePt t="108925" x="7648575" y="3967163"/>
          <p14:tracePt t="108935" x="7673975" y="3929063"/>
          <p14:tracePt t="108940" x="7697788" y="3892550"/>
          <p14:tracePt t="108950" x="7697788" y="3867150"/>
          <p14:tracePt t="109015" x="7697788" y="3854450"/>
          <p14:tracePt t="109026" x="7685088" y="3829050"/>
          <p14:tracePt t="109035" x="7685088" y="3816350"/>
          <p14:tracePt t="109051" x="7648575" y="3779838"/>
          <p14:tracePt t="109056" x="7635875" y="3754438"/>
          <p14:tracePt t="109065" x="7635875" y="3703638"/>
          <p14:tracePt t="109076" x="7610475" y="3603625"/>
          <p14:tracePt t="109081" x="7548563" y="3490913"/>
          <p14:tracePt t="109091" x="7535863" y="3390900"/>
          <p14:tracePt t="109095" x="7497763" y="3267075"/>
          <p14:tracePt t="109106" x="7459663" y="3154363"/>
          <p14:tracePt t="109118" x="7397750" y="3041650"/>
          <p14:tracePt t="109121" x="7359650" y="2952750"/>
          <p14:tracePt t="109131" x="7285038" y="2865438"/>
          <p14:tracePt t="109138" x="7246938" y="2840038"/>
          <p14:tracePt t="109148" x="7235825" y="2828925"/>
          <p14:tracePt t="109157" x="7210425" y="2816225"/>
          <p14:tracePt t="109161" x="7197725" y="2803525"/>
          <p14:tracePt t="109173" x="7123113" y="2765425"/>
          <p14:tracePt t="109178" x="7097713" y="2765425"/>
          <p14:tracePt t="109187" x="7059613" y="2752725"/>
          <p14:tracePt t="109197" x="7021513" y="2740025"/>
          <p14:tracePt t="109203" x="6985000" y="2740025"/>
          <p14:tracePt t="109224" x="6946900" y="2740025"/>
          <p14:tracePt t="109228" x="6897688" y="2778125"/>
          <p14:tracePt t="109237" x="6884988" y="2852738"/>
          <p14:tracePt t="109243" x="6834188" y="2965450"/>
          <p14:tracePt t="109254" x="6821488" y="2978150"/>
          <p14:tracePt t="109277" x="6821488" y="3003550"/>
          <p14:tracePt t="109287" x="6821488" y="3154363"/>
          <p14:tracePt t="109294" x="6821488" y="3303588"/>
          <p14:tracePt t="109304" x="6821488" y="3416300"/>
          <p14:tracePt t="109314" x="6821488" y="3554413"/>
          <p14:tracePt t="109319" x="6821488" y="3567113"/>
          <p14:tracePt t="109330" x="6821488" y="3629025"/>
          <p14:tracePt t="109333" x="6821488" y="3667125"/>
          <p14:tracePt t="109344" x="6859588" y="3703638"/>
          <p14:tracePt t="109354" x="6884988" y="3729038"/>
          <p14:tracePt t="109359" x="6910388" y="3741738"/>
          <p14:tracePt t="109370" x="6946900" y="3741738"/>
          <p14:tracePt t="109374" x="6997700" y="3741738"/>
          <p14:tracePt t="109383" x="7097713" y="3741738"/>
          <p14:tracePt t="109394" x="7172325" y="3741738"/>
          <p14:tracePt t="109399" x="7272338" y="3741738"/>
          <p14:tracePt t="109409" x="7335838" y="3703638"/>
          <p14:tracePt t="109413" x="7410450" y="3654425"/>
          <p14:tracePt t="109424" x="7435850" y="3629025"/>
          <p14:tracePt t="109434" x="7459663" y="3579813"/>
          <p14:tracePt t="109440" x="7472363" y="3516313"/>
          <p14:tracePt t="109449" x="7497763" y="3467100"/>
          <p14:tracePt t="109453" x="7497763" y="3354388"/>
          <p14:tracePt t="109466" x="7497763" y="3254375"/>
          <p14:tracePt t="109476" x="7459663" y="3065463"/>
          <p14:tracePt t="109480" x="7410450" y="2941638"/>
          <p14:tracePt t="109490" x="7310438" y="2740025"/>
          <p14:tracePt t="109495" x="7259638" y="2552700"/>
          <p14:tracePt t="109506" x="7197725" y="2452688"/>
          <p14:tracePt t="109516" x="7146925" y="2378075"/>
          <p14:tracePt t="109520" x="7123113" y="2352675"/>
          <p14:tracePt t="109540" x="7110413" y="2339975"/>
          <p14:tracePt t="109550" x="7097713" y="2327275"/>
          <p14:tracePt t="109576" x="7072313" y="2327275"/>
          <p14:tracePt t="109582" x="7059613" y="2327275"/>
          <p14:tracePt t="109592" x="7046913" y="2327275"/>
          <p14:tracePt t="109602" x="7021513" y="2327275"/>
          <p14:tracePt t="109606" x="6997700" y="2378075"/>
          <p14:tracePt t="109616" x="6934200" y="2478088"/>
          <p14:tracePt t="109622" x="6921500" y="2565400"/>
          <p14:tracePt t="109632" x="6872288" y="2690813"/>
          <p14:tracePt t="109642" x="6872288" y="2703513"/>
          <p14:tracePt t="109647" x="6872288" y="2790825"/>
          <p14:tracePt t="109658" x="6884988" y="2952750"/>
          <p14:tracePt t="109661" x="6884988" y="3154363"/>
          <p14:tracePt t="109672" x="6872288" y="3328988"/>
          <p14:tracePt t="109682" x="6872288" y="3490913"/>
          <p14:tracePt t="109687" x="6872288" y="3654425"/>
          <p14:tracePt t="109698" x="6872288" y="3816350"/>
          <p14:tracePt t="109702" x="6872288" y="3941763"/>
          <p14:tracePt t="109712" x="6872288" y="4054475"/>
          <p14:tracePt t="109722" x="6884988" y="4141788"/>
          <p14:tracePt t="109727" x="6946900" y="4241800"/>
          <p14:tracePt t="109738" x="6997700" y="4305300"/>
          <p14:tracePt t="109742" x="7021513" y="4367213"/>
          <p14:tracePt t="109752" x="7059613" y="4379913"/>
          <p14:tracePt t="109762" x="7072313" y="4379913"/>
          <p14:tracePt t="109767" x="7097713" y="4379913"/>
          <p14:tracePt t="109778" x="7134225" y="4379913"/>
          <p14:tracePt t="109782" x="7185025" y="4367213"/>
          <p14:tracePt t="109792" x="7235825" y="4318000"/>
          <p14:tracePt t="109802" x="7310438" y="4230688"/>
          <p14:tracePt t="109807" x="7385050" y="4117975"/>
          <p14:tracePt t="109817" x="7435850" y="3941763"/>
          <p14:tracePt t="109824" x="7485063" y="3779838"/>
          <p14:tracePt t="109834" x="7523163" y="3629025"/>
          <p14:tracePt t="109843" x="7535863" y="3467100"/>
          <p14:tracePt t="109847" x="7535863" y="3367088"/>
          <p14:tracePt t="109858" x="7535863" y="3254375"/>
          <p14:tracePt t="109864" x="7535863" y="3165475"/>
          <p14:tracePt t="109874" x="7523163" y="3078163"/>
          <p14:tracePt t="109884" x="7510463" y="3065463"/>
          <p14:tracePt t="109889" x="7497763" y="3041650"/>
          <p14:tracePt t="109903" x="7485063" y="3028950"/>
          <p14:tracePt t="109929" x="7472363" y="3028950"/>
          <p14:tracePt t="109940" x="7435850" y="3054350"/>
          <p14:tracePt t="109954" x="7359650" y="3116263"/>
          <p14:tracePt t="109964" x="7297738" y="3190875"/>
          <p14:tracePt t="109969" x="7246938" y="3303588"/>
          <p14:tracePt t="109980" x="7197725" y="3441700"/>
          <p14:tracePt t="109983" x="7172325" y="3590925"/>
          <p14:tracePt t="109995" x="7134225" y="3754438"/>
          <p14:tracePt t="110006" x="7134225" y="3916363"/>
          <p14:tracePt t="110009" x="7123113" y="4154488"/>
          <p14:tracePt t="110019" x="7110413" y="4292600"/>
          <p14:tracePt t="110025" x="7123113" y="4443413"/>
          <p14:tracePt t="110035" x="7134225" y="4554538"/>
          <p14:tracePt t="110046" x="7159625" y="4667250"/>
          <p14:tracePt t="110050" x="7172325" y="4705350"/>
          <p14:tracePt t="110059" x="7210425" y="4805363"/>
          <p14:tracePt t="110066" x="7210425" y="4830763"/>
          <p14:tracePt t="110076" x="7235825" y="4868863"/>
          <p14:tracePt t="110086" x="7246938" y="4879975"/>
          <p14:tracePt t="110099" x="7272338" y="4879975"/>
          <p14:tracePt t="110106" x="7310438" y="4879975"/>
          <p14:tracePt t="110115" x="7372350" y="4830763"/>
          <p14:tracePt t="110126" x="7423150" y="4779963"/>
          <p14:tracePt t="110129" x="7485063" y="4679950"/>
          <p14:tracePt t="110142" x="7497763" y="4579938"/>
          <p14:tracePt t="110146" x="7523163" y="4418013"/>
          <p14:tracePt t="110156" x="7523163" y="4241800"/>
          <p14:tracePt t="110166" x="7497763" y="4005263"/>
          <p14:tracePt t="110172" x="7459663" y="3841750"/>
          <p14:tracePt t="110181" x="7435850" y="3754438"/>
          <p14:tracePt t="110185" x="7435850" y="3703638"/>
          <p14:tracePt t="110196" x="7423150" y="3692525"/>
          <p14:tracePt t="110246" x="7410450" y="3692525"/>
          <p14:tracePt t="110257" x="7397750" y="3692525"/>
          <p14:tracePt t="110261" x="7372350" y="3754438"/>
          <p14:tracePt t="110271" x="7359650" y="3992563"/>
          <p14:tracePt t="110278" x="7297738" y="4292600"/>
          <p14:tracePt t="110289" x="7259638" y="4579938"/>
          <p14:tracePt t="110297" x="7259638" y="4818063"/>
          <p14:tracePt t="110301" x="7259638" y="5018088"/>
          <p14:tracePt t="110312" x="7259638" y="5194300"/>
          <p14:tracePt t="110318" x="7259638" y="5256213"/>
          <p14:tracePt t="110328" x="7259638" y="5281613"/>
          <p14:tracePt t="110339" x="7259638" y="5294313"/>
          <p14:tracePt t="110378" x="7323138" y="5268913"/>
          <p14:tracePt t="110384" x="7372350" y="5092700"/>
          <p14:tracePt t="110393" x="7410450" y="4868863"/>
          <p14:tracePt t="110397" x="7410450" y="4592638"/>
          <p14:tracePt t="110408" x="7410450" y="4254500"/>
          <p14:tracePt t="110418" x="7397750" y="4092575"/>
          <p14:tracePt t="110423" x="7348538" y="3929063"/>
          <p14:tracePt t="110434" x="7310438" y="3816350"/>
          <p14:tracePt t="110438" x="7310438" y="3792538"/>
          <p14:tracePt t="110448" x="7297738" y="3792538"/>
          <p14:tracePt t="110459" x="7297738" y="3779838"/>
          <p14:tracePt t="110463" x="7285038" y="3779838"/>
          <p14:tracePt t="110473" x="7235825" y="3779838"/>
          <p14:tracePt t="110480" x="7185025" y="3779838"/>
          <p14:tracePt t="110490" x="7085013" y="3779838"/>
          <p14:tracePt t="110499" x="6972300" y="3816350"/>
          <p14:tracePt t="110504" x="6884988" y="3992563"/>
          <p14:tracePt t="110514" x="6784975" y="4192588"/>
          <p14:tracePt t="110520" x="6672263" y="4467225"/>
          <p14:tracePt t="110530" x="6634163" y="4643438"/>
          <p14:tracePt t="110540" x="6608763" y="4779963"/>
          <p14:tracePt t="110543" x="6596063" y="4879975"/>
          <p14:tracePt t="110554" x="6596063" y="4981575"/>
          <p14:tracePt t="110560" x="6596063" y="5018088"/>
          <p14:tracePt t="110570" x="6634163" y="5081588"/>
          <p14:tracePt t="110579" x="6672263" y="5105400"/>
          <p14:tracePt t="110583" x="6708775" y="5105400"/>
          <p14:tracePt t="110594" x="6772275" y="5105400"/>
          <p14:tracePt t="110599" x="6834188" y="5105400"/>
          <p14:tracePt t="110610" x="6959600" y="4992688"/>
          <p14:tracePt t="110620" x="7134225" y="4768850"/>
          <p14:tracePt t="110625" x="7223125" y="4605338"/>
          <p14:tracePt t="110636" x="7335838" y="4330700"/>
          <p14:tracePt t="110639" x="7348538" y="4141788"/>
          <p14:tracePt t="110650" x="7348538" y="3979863"/>
          <p14:tracePt t="110659" x="7348538" y="3905250"/>
          <p14:tracePt t="110665" x="7335838" y="3816350"/>
          <p14:tracePt t="110676" x="7297738" y="3767138"/>
          <p14:tracePt t="110680" x="7272338" y="3729038"/>
          <p14:tracePt t="110689" x="7235825" y="3692525"/>
          <p14:tracePt t="110699" x="7197725" y="3667125"/>
          <p14:tracePt t="110706" x="7123113" y="3654425"/>
          <p14:tracePt t="110716" x="7034213" y="3616325"/>
          <p14:tracePt t="110722" x="6921500" y="3616325"/>
          <p14:tracePt t="110732" x="6821488" y="3616325"/>
          <p14:tracePt t="110742" x="6708775" y="3616325"/>
          <p14:tracePt t="110745" x="6572250" y="3616325"/>
          <p14:tracePt t="110756" x="6446838" y="3629025"/>
          <p14:tracePt t="110761" x="6296025" y="3679825"/>
          <p14:tracePt t="110773" x="6108700" y="3716338"/>
          <p14:tracePt t="110782" x="5645150" y="3779838"/>
          <p14:tracePt t="110786" x="5432425" y="3867150"/>
          <p14:tracePt t="110797" x="5270500" y="3916363"/>
          <p14:tracePt t="110802" x="5032375" y="4005263"/>
          <p14:tracePt t="110812" x="4894263" y="4017963"/>
          <p14:tracePt t="110822" x="4630738" y="4067175"/>
          <p14:tracePt t="110827" x="4343400" y="4105275"/>
          <p14:tracePt t="110838" x="3930650" y="4129088"/>
          <p14:tracePt t="110842" x="3554413" y="4129088"/>
          <p14:tracePt t="110851" x="3205163" y="4129088"/>
          <p14:tracePt t="110861" x="2928938" y="4129088"/>
          <p14:tracePt t="110867" x="2728913" y="4129088"/>
          <p14:tracePt t="110878" x="2578100" y="4129088"/>
          <p14:tracePt t="110882" x="2465388" y="4129088"/>
          <p14:tracePt t="110892" x="2390775" y="4129088"/>
          <p14:tracePt t="110901" x="2352675" y="4129088"/>
          <p14:tracePt t="110957" x="2339975" y="4129088"/>
          <p14:tracePt t="110983" x="2328863" y="4129088"/>
          <p14:tracePt t="110994" x="2303463" y="4117975"/>
          <p14:tracePt t="110998" x="2252663" y="4105275"/>
          <p14:tracePt t="111008" x="2203450" y="4092575"/>
          <p14:tracePt t="111014" x="2116138" y="4054475"/>
          <p14:tracePt t="111024" x="2003425" y="3979863"/>
          <p14:tracePt t="111033" x="1903413" y="3941763"/>
          <p14:tracePt t="111038" x="1778000" y="3892550"/>
          <p14:tracePt t="111050" x="1665288" y="3867150"/>
          <p14:tracePt t="111055" x="1539875" y="3803650"/>
          <p14:tracePt t="111063" x="1452563" y="3767138"/>
          <p14:tracePt t="111073" x="1389063" y="3754438"/>
          <p14:tracePt t="111080" x="1376363" y="3741738"/>
          <p14:tracePt t="111145" x="1363663" y="3729038"/>
          <p14:tracePt t="111259" x="1376363" y="3729038"/>
          <p14:tracePt t="111266" x="1389063" y="3729038"/>
          <p14:tracePt t="111285" x="1401763" y="3729038"/>
          <p14:tracePt t="111302" x="1414463" y="3729038"/>
          <p14:tracePt t="111315" x="1427163" y="3729038"/>
          <p14:tracePt t="111325" x="1439863" y="3729038"/>
          <p14:tracePt t="111362" x="1452563" y="3729038"/>
          <p14:tracePt t="111372" x="1489075" y="3729038"/>
          <p14:tracePt t="111375" x="1514475" y="3729038"/>
          <p14:tracePt t="111385" x="1552575" y="3729038"/>
          <p14:tracePt t="111392" x="1577975" y="3716338"/>
          <p14:tracePt t="111402" x="1589088" y="3716338"/>
          <p14:tracePt t="111414" x="1601788" y="3716338"/>
          <p14:tracePt t="111498" x="1601788" y="3703638"/>
          <p14:tracePt t="111508" x="1627188" y="3692525"/>
          <p14:tracePt t="111523" x="1627188" y="3679825"/>
          <p14:tracePt t="111533" x="1627188" y="3667125"/>
          <p14:tracePt t="111540" x="1627188" y="3629025"/>
          <p14:tracePt t="111549" x="1627188" y="3616325"/>
          <p14:tracePt t="111761" x="1614488" y="3616325"/>
          <p14:tracePt t="111772" x="1601788" y="3590925"/>
          <p14:tracePt t="111776" x="1577975" y="3567113"/>
          <p14:tracePt t="111792" x="1565275" y="3567113"/>
          <p14:tracePt t="111801" x="1552575" y="3554413"/>
          <p14:tracePt t="112568" x="1552575" y="3541713"/>
          <p14:tracePt t="112584" x="1565275" y="3541713"/>
          <p14:tracePt t="112594" x="1577975" y="3541713"/>
          <p14:tracePt t="113227" x="1589088" y="3541713"/>
          <p14:tracePt t="113234" x="1601788" y="3503613"/>
          <p14:tracePt t="113244" x="1601788" y="3490913"/>
          <p14:tracePt t="113254" x="1601788" y="3479800"/>
          <p14:tracePt t="113260" x="1601788" y="3467100"/>
          <p14:tracePt t="113323" x="1614488" y="3454400"/>
          <p14:tracePt t="113420" x="1614488" y="3441700"/>
          <p14:tracePt t="113803" x="1601788" y="3441700"/>
          <p14:tracePt t="114980" x="1627188" y="3441700"/>
          <p14:tracePt t="114990" x="1752600" y="3441700"/>
          <p14:tracePt t="115000" x="1878013" y="3479800"/>
          <p14:tracePt t="115003" x="1990725" y="3479800"/>
          <p14:tracePt t="115013" x="2103438" y="3479800"/>
          <p14:tracePt t="115020" x="2178050" y="3479800"/>
          <p14:tracePt t="115030" x="2239963" y="3479800"/>
          <p14:tracePt t="115040" x="2316163" y="3479800"/>
          <p14:tracePt t="115053" x="2339975" y="3479800"/>
          <p14:tracePt t="115202" x="2352675" y="3479800"/>
          <p14:tracePt t="115212" x="2378075" y="3479800"/>
          <p14:tracePt t="115216" x="2416175" y="3479800"/>
          <p14:tracePt t="115225" x="2441575" y="3479800"/>
          <p14:tracePt t="115295" x="2490788" y="3479800"/>
          <p14:tracePt t="115305" x="2503488" y="3479800"/>
          <p14:tracePt t="115309" x="2528888" y="3479800"/>
          <p14:tracePt t="115320" x="2541588" y="3479800"/>
          <p14:tracePt t="115331" x="2565400" y="3479800"/>
          <p14:tracePt t="115335" x="2590800" y="3454400"/>
          <p14:tracePt t="115345" x="2578100" y="3467100"/>
          <p14:tracePt t="115352" x="2565400" y="3467100"/>
          <p14:tracePt t="115371" x="2565400" y="3454400"/>
          <p14:tracePt t="115375" x="2565400" y="3441700"/>
          <p14:tracePt t="115385" x="2554288" y="3416300"/>
          <p14:tracePt t="115392" x="2541588" y="3416300"/>
          <p14:tracePt t="115402" x="2541588" y="3441700"/>
          <p14:tracePt t="115427" x="2554288" y="3441700"/>
          <p14:tracePt t="115443" x="2554288" y="3503613"/>
          <p14:tracePt t="115448" x="2554288" y="3516313"/>
          <p14:tracePt t="115458" x="2554288" y="3554413"/>
          <p14:tracePt t="115468" x="2565400" y="3579813"/>
          <p14:tracePt t="115474" x="2565400" y="3616325"/>
          <p14:tracePt t="115485" x="2565400" y="3679825"/>
          <p14:tracePt t="115498" x="2603500" y="3703638"/>
          <p14:tracePt t="115507" x="2628900" y="3754438"/>
          <p14:tracePt t="115513" x="2628900" y="3792538"/>
          <p14:tracePt t="115524" x="2641600" y="3767138"/>
          <p14:tracePt t="115527" x="2667000" y="3729038"/>
          <p14:tracePt t="115537" x="2678113" y="3667125"/>
          <p14:tracePt t="115548" x="2728913" y="3716338"/>
          <p14:tracePt t="115554" x="2728913" y="3729038"/>
          <p14:tracePt t="115568" x="2716213" y="3754438"/>
          <p14:tracePt t="115579" x="2678113" y="3792538"/>
          <p14:tracePt t="115593" x="2678113" y="3779838"/>
          <p14:tracePt t="115604" x="2690813" y="3779838"/>
          <p14:tracePt t="115619" x="2690813" y="3792538"/>
          <p14:tracePt t="115650" x="2690813" y="3816350"/>
          <p14:tracePt t="115660" x="2728913" y="3867150"/>
          <p14:tracePt t="115669" x="2741613" y="3879850"/>
          <p14:tracePt t="115673" x="2767013" y="3879850"/>
          <p14:tracePt t="115684" x="2767013" y="3816350"/>
          <p14:tracePt t="115690" x="2767013" y="3792538"/>
          <p14:tracePt t="115700" x="2754313" y="3792538"/>
          <p14:tracePt t="115725" x="2741613" y="3792538"/>
          <p14:tracePt t="115739" x="2716213" y="3792538"/>
          <p14:tracePt t="115750" x="2716213" y="3767138"/>
          <p14:tracePt t="115756" x="2678113" y="3754438"/>
          <p14:tracePt t="115766" x="2678113" y="3741738"/>
          <p14:tracePt t="115769" x="2667000" y="3729038"/>
          <p14:tracePt t="115792" x="2678113" y="3729038"/>
          <p14:tracePt t="115795" x="2754313" y="3703638"/>
          <p14:tracePt t="115805" x="2754313" y="3692525"/>
          <p14:tracePt t="115812" x="2767013" y="3679825"/>
          <p14:tracePt t="115822" x="2778125" y="3679825"/>
          <p14:tracePt t="115832" x="2778125" y="3616325"/>
          <p14:tracePt t="115835" x="2828925" y="3603625"/>
          <p14:tracePt t="115846" x="2828925" y="3554413"/>
          <p14:tracePt t="115852" x="2767013" y="3590925"/>
          <p14:tracePt t="115871" x="2767013" y="3579813"/>
          <p14:tracePt t="115878" x="2816225" y="3579813"/>
          <p14:tracePt t="115886" x="2841625" y="3516313"/>
          <p14:tracePt t="115892" x="2879725" y="3479800"/>
          <p14:tracePt t="115901" x="2841625" y="3367088"/>
          <p14:tracePt t="115912" x="2867025" y="3328988"/>
          <p14:tracePt t="115918" x="2903538" y="3328988"/>
          <p14:tracePt t="115927" x="2967038" y="3267075"/>
          <p14:tracePt t="115931" x="3092450" y="3165475"/>
          <p14:tracePt t="115942" x="3228975" y="3078163"/>
          <p14:tracePt t="115951" x="3492500" y="2890838"/>
          <p14:tracePt t="115957" x="3779838" y="2616200"/>
          <p14:tracePt t="115968" x="4081463" y="2201863"/>
          <p14:tracePt t="115972" x="4281488" y="1563688"/>
          <p14:tracePt t="115982" x="4356100" y="1250950"/>
          <p14:tracePt t="116210" x="4468813" y="1652588"/>
          <p14:tracePt t="116220" x="4530725" y="2114550"/>
          <p14:tracePt t="116229" x="4543425" y="2152650"/>
          <p14:tracePt t="116325" x="4543425" y="2165350"/>
          <p14:tracePt t="116340" x="4556125" y="2178050"/>
          <p14:tracePt t="116346" x="4556125" y="2290763"/>
          <p14:tracePt t="116355" x="4556125" y="2365375"/>
          <p14:tracePt t="116366" x="4556125" y="2452688"/>
          <p14:tracePt t="116370" x="4518025" y="2540000"/>
          <p14:tracePt t="116382" x="4481513" y="2578100"/>
          <p14:tracePt t="116386" x="4456113" y="2652713"/>
          <p14:tracePt t="116395" x="4418013" y="2728913"/>
          <p14:tracePt t="116406" x="4418013" y="2740025"/>
          <p14:tracePt t="116412" x="4394200" y="2778125"/>
          <p14:tracePt t="116445" x="4394200" y="2790825"/>
          <p14:tracePt t="116462" x="4368800" y="2816225"/>
          <p14:tracePt t="116471" x="4318000" y="2840038"/>
          <p14:tracePt t="116482" x="4256088" y="2878138"/>
          <p14:tracePt t="116488" x="4205288" y="2903538"/>
          <p14:tracePt t="116498" x="4181475" y="2916238"/>
          <p14:tracePt t="116502" x="4143375" y="2916238"/>
          <p14:tracePt t="116511" x="4130675" y="2928938"/>
          <p14:tracePt t="116521" x="4117975" y="2928938"/>
          <p14:tracePt t="116528" x="4092575" y="2928938"/>
          <p14:tracePt t="116538" x="4068763" y="2952750"/>
          <p14:tracePt t="116542" x="4043363" y="2952750"/>
          <p14:tracePt t="116552" x="4030663" y="2952750"/>
          <p14:tracePt t="116634" x="4017963" y="2952750"/>
          <p14:tracePt t="116648" x="4005263" y="2952750"/>
          <p14:tracePt t="116658" x="3968750" y="2952750"/>
          <p14:tracePt t="116667" x="3943350" y="2952750"/>
          <p14:tracePt t="116674" x="3892550" y="2952750"/>
          <p14:tracePt t="116684" x="3856038" y="2965450"/>
          <p14:tracePt t="116688" x="3792538" y="2965450"/>
          <p14:tracePt t="116697" x="3705225" y="2990850"/>
          <p14:tracePt t="116709" x="3643313" y="2990850"/>
          <p14:tracePt t="116714" x="3592513" y="3003550"/>
          <p14:tracePt t="116729" x="3579813" y="3016250"/>
          <p14:tracePt t="116803" x="3592513" y="3016250"/>
          <p14:tracePt t="116809" x="3692525" y="3054350"/>
          <p14:tracePt t="116820" x="3805238" y="3078163"/>
          <p14:tracePt t="116830" x="4005263" y="3141663"/>
          <p14:tracePt t="116835" x="4243388" y="3190875"/>
          <p14:tracePt t="116845" x="4468813" y="3241675"/>
          <p14:tracePt t="116851" x="4732338" y="3290888"/>
          <p14:tracePt t="116860" x="4932363" y="3341688"/>
          <p14:tracePt t="116870" x="5106988" y="3367088"/>
          <p14:tracePt t="116879" x="5245100" y="3378200"/>
          <p14:tracePt t="116884" x="5357813" y="3416300"/>
          <p14:tracePt t="116894" x="5407025" y="3416300"/>
          <p14:tracePt t="116900" x="5432425" y="3416300"/>
          <p14:tracePt t="116976" x="5345113" y="3416300"/>
          <p14:tracePt t="116986" x="5119688" y="3416300"/>
          <p14:tracePt t="116990" x="4756150" y="3467100"/>
          <p14:tracePt t="117000" x="4217988" y="3467100"/>
          <p14:tracePt t="117005" x="3905250" y="3467100"/>
          <p14:tracePt t="117016" x="3630613" y="3467100"/>
          <p14:tracePt t="117025" x="3392488" y="3467100"/>
          <p14:tracePt t="117029" x="3154363" y="3467100"/>
          <p14:tracePt t="117039" x="2992438" y="3467100"/>
          <p14:tracePt t="117045" x="2867025" y="3479800"/>
          <p14:tracePt t="117056" x="2803525" y="3479800"/>
          <p14:tracePt t="117066" x="2803525" y="3490913"/>
          <p14:tracePt t="117091" x="2790825" y="3490913"/>
          <p14:tracePt t="117122" x="2816225" y="3490913"/>
          <p14:tracePt t="117125" x="2903538" y="3490913"/>
          <p14:tracePt t="117135" x="3041650" y="3490913"/>
          <p14:tracePt t="117146" x="3205163" y="3490913"/>
          <p14:tracePt t="117152" x="3429000" y="3490913"/>
          <p14:tracePt t="117161" x="3643313" y="3490913"/>
          <p14:tracePt t="117167" x="3805238" y="3490913"/>
          <p14:tracePt t="117178" x="3917950" y="3490913"/>
          <p14:tracePt t="117188" x="3956050" y="3490913"/>
          <p14:tracePt t="117192" x="3979863" y="3490913"/>
          <p14:tracePt t="117208" x="3992563" y="3479800"/>
          <p14:tracePt t="117241" x="3956050" y="3479800"/>
          <p14:tracePt t="117248" x="3892550" y="3490913"/>
          <p14:tracePt t="117258" x="3843338" y="3503613"/>
          <p14:tracePt t="117267" x="3767138" y="3541713"/>
          <p14:tracePt t="117274" x="3667125" y="3579813"/>
          <p14:tracePt t="117283" x="3579813" y="3616325"/>
          <p14:tracePt t="117287" x="3517900" y="3654425"/>
          <p14:tracePt t="117299" x="3479800" y="3679825"/>
          <p14:tracePt t="117308" x="3441700" y="3692525"/>
          <p14:tracePt t="117409" x="3454400" y="3692525"/>
          <p14:tracePt t="117565" x="3467100" y="3692525"/>
          <p14:tracePt t="117585" x="3479800" y="3692525"/>
          <p14:tracePt t="117600" x="3492500" y="3692525"/>
          <p14:tracePt t="117616" x="3505200" y="3692525"/>
          <p14:tracePt t="117635" x="3517900" y="3692525"/>
          <p14:tracePt t="117696" x="3530600" y="3692525"/>
          <p14:tracePt t="117827" x="3541713" y="3692525"/>
          <p14:tracePt t="117837" x="3541713" y="3679825"/>
          <p14:tracePt t="117864" x="3554413" y="3679825"/>
          <p14:tracePt t="117867" x="3579813" y="3667125"/>
          <p14:tracePt t="117878" x="3617913" y="3629025"/>
          <p14:tracePt t="117884" x="3692525" y="3629025"/>
          <p14:tracePt t="117893" x="3779838" y="3603625"/>
          <p14:tracePt t="117904" x="3930650" y="3603625"/>
          <p14:tracePt t="117908" x="4056063" y="3579813"/>
          <p14:tracePt t="117918" x="4217988" y="3554413"/>
          <p14:tracePt t="117923" x="4343400" y="3541713"/>
          <p14:tracePt t="117934" x="4456113" y="3516313"/>
          <p14:tracePt t="117944" x="4518025" y="3503613"/>
          <p14:tracePt t="117948" x="4556125" y="3503613"/>
          <p14:tracePt t="117958" x="4606925" y="3490913"/>
          <p14:tracePt t="117965" x="4656138" y="3479800"/>
          <p14:tracePt t="117973" x="4681538" y="3454400"/>
          <p14:tracePt t="117990" x="4694238" y="3454400"/>
          <p14:tracePt t="117999" x="4706938" y="3454400"/>
          <p14:tracePt t="118030" x="4719638" y="3454400"/>
          <p14:tracePt t="118033" x="4743450" y="3429000"/>
          <p14:tracePt t="118044" x="4768850" y="3429000"/>
          <p14:tracePt t="118049" x="4819650" y="3403600"/>
          <p14:tracePt t="118059" x="4868863" y="3390900"/>
          <p14:tracePt t="118069" x="4968875" y="3390900"/>
          <p14:tracePt t="118073" x="5057775" y="3390900"/>
          <p14:tracePt t="118084" x="5181600" y="3390900"/>
          <p14:tracePt t="118090" x="5345113" y="3390900"/>
          <p14:tracePt t="118099" x="5519738" y="3390900"/>
          <p14:tracePt t="118110" x="5719763" y="3390900"/>
          <p14:tracePt t="118115" x="5870575" y="3390900"/>
          <p14:tracePt t="118126" x="6045200" y="3403600"/>
          <p14:tracePt t="118130" x="6170613" y="3403600"/>
          <p14:tracePt t="118139" x="6321425" y="3403600"/>
          <p14:tracePt t="118149" x="6459538" y="3403600"/>
          <p14:tracePt t="118156" x="6559550" y="3403600"/>
          <p14:tracePt t="118166" x="6646863" y="3403600"/>
          <p14:tracePt t="118170" x="6672263" y="3403600"/>
          <p14:tracePt t="118179" x="6696075" y="3403600"/>
          <p14:tracePt t="118190" x="6708775" y="3403600"/>
          <p14:tracePt t="118467" x="6721475" y="3429000"/>
          <p14:tracePt t="118473" x="6708775" y="3467100"/>
          <p14:tracePt t="118484" x="6696075" y="3490913"/>
          <p14:tracePt t="118494" x="6696075" y="3503613"/>
          <p14:tracePt t="118499" x="6672263" y="3529013"/>
          <p14:tracePt t="118508" x="6672263" y="3541713"/>
          <p14:tracePt t="118514" x="6672263" y="3554413"/>
          <p14:tracePt t="118534" x="6646863" y="3567113"/>
          <p14:tracePt t="118865" x="6634163" y="3567113"/>
          <p14:tracePt t="118877" x="6608763" y="3567113"/>
          <p14:tracePt t="119104" x="6596063" y="3567113"/>
          <p14:tracePt t="119123" x="6584950" y="3567113"/>
          <p14:tracePt t="119149" x="6572250" y="3579813"/>
          <p14:tracePt t="120219" x="6534150" y="3579813"/>
          <p14:tracePt t="120230" x="6459538" y="3579813"/>
          <p14:tracePt t="120233" x="6334125" y="3579813"/>
          <p14:tracePt t="120244" x="6221413" y="3579813"/>
          <p14:tracePt t="120253" x="6021388" y="3579813"/>
          <p14:tracePt t="120260" x="5883275" y="3579813"/>
          <p14:tracePt t="120270" x="5783263" y="3579813"/>
          <p14:tracePt t="120274" x="5683250" y="3579813"/>
          <p14:tracePt t="120285" x="5595938" y="3554413"/>
          <p14:tracePt t="120296" x="5570538" y="3541713"/>
          <p14:tracePt t="120300" x="5557838" y="3541713"/>
          <p14:tracePt t="120309" x="5545138" y="3541713"/>
          <p14:tracePt t="120366" x="5532438" y="3541713"/>
          <p14:tracePt t="120370" x="5519738" y="3541713"/>
          <p14:tracePt t="120415" x="5557838" y="3616325"/>
          <p14:tracePt t="120426" x="5657850" y="3754438"/>
          <p14:tracePt t="120431" x="5757863" y="3892550"/>
          <p14:tracePt t="120442" x="5895975" y="4067175"/>
          <p14:tracePt t="120451" x="6034088" y="4217988"/>
          <p14:tracePt t="120455" x="6146800" y="4418013"/>
          <p14:tracePt t="120466" x="6246813" y="4530725"/>
          <p14:tracePt t="120471" x="6296025" y="4618038"/>
          <p14:tracePt t="120482" x="6308725" y="4643438"/>
          <p14:tracePt t="120492" x="6321425" y="4667250"/>
          <p14:tracePt t="120571" x="6321425" y="4605338"/>
          <p14:tracePt t="120581" x="6270625" y="4492625"/>
          <p14:tracePt t="120588" x="6246813" y="4354513"/>
          <p14:tracePt t="120597" x="6208713" y="4205288"/>
          <p14:tracePt t="120601" x="6146800" y="4029075"/>
          <p14:tracePt t="120614" x="6108700" y="3892550"/>
          <p14:tracePt t="120624" x="6083300" y="3792538"/>
          <p14:tracePt t="120627" x="6083300" y="3716338"/>
          <p14:tracePt t="120637" x="6070600" y="3679825"/>
          <p14:tracePt t="120749" x="6070600" y="3803650"/>
          <p14:tracePt t="120754" x="6070600" y="3967163"/>
          <p14:tracePt t="120763" x="6034088" y="4129088"/>
          <p14:tracePt t="120770" x="6008688" y="4292600"/>
          <p14:tracePt t="120780" x="5983288" y="4418013"/>
          <p14:tracePt t="120790" x="5983288" y="4543425"/>
          <p14:tracePt t="120795" x="5957888" y="4643438"/>
          <p14:tracePt t="120803" x="5945188" y="4730750"/>
          <p14:tracePt t="120810" x="5932488" y="4779963"/>
          <p14:tracePt t="120820" x="5932488" y="4818063"/>
          <p14:tracePt t="120830" x="5921375" y="4830763"/>
          <p14:tracePt t="120880" x="5908675" y="4843463"/>
          <p14:tracePt t="121782" x="5895975" y="4830763"/>
          <p14:tracePt t="121898" x="5883275" y="4830763"/>
          <p14:tracePt t="121914" x="5845175" y="4805363"/>
          <p14:tracePt t="121923" x="5808663" y="4779963"/>
          <p14:tracePt t="121928" x="5757863" y="4756150"/>
          <p14:tracePt t="121938" x="5719763" y="4718050"/>
          <p14:tracePt t="121948" x="5683250" y="4705350"/>
          <p14:tracePt t="121954" x="5619750" y="4667250"/>
          <p14:tracePt t="121963" x="5545138" y="4643438"/>
          <p14:tracePt t="121968" x="5483225" y="4630738"/>
          <p14:tracePt t="121978" x="5370513" y="4567238"/>
          <p14:tracePt t="121990" x="5270500" y="4554538"/>
          <p14:tracePt t="121994" x="5181600" y="4530725"/>
          <p14:tracePt t="122003" x="5081588" y="4530725"/>
          <p14:tracePt t="122007" x="4994275" y="4518025"/>
          <p14:tracePt t="122020" x="4932363" y="4518025"/>
          <p14:tracePt t="122029" x="4856163" y="4518025"/>
          <p14:tracePt t="122033" x="4794250" y="4518025"/>
          <p14:tracePt t="122045" x="4743450" y="4518025"/>
          <p14:tracePt t="122050" x="4706938" y="4518025"/>
          <p14:tracePt t="122060" x="4656138" y="4518025"/>
          <p14:tracePt t="122070" x="4619625" y="4518025"/>
          <p14:tracePt t="122146" x="4606925" y="4518025"/>
          <p14:tracePt t="122176" x="4643438" y="4518025"/>
          <p14:tracePt t="122186" x="4656138" y="4518025"/>
          <p14:tracePt t="122190" x="4681538" y="4518025"/>
          <p14:tracePt t="122200" x="4681538" y="4505325"/>
          <p14:tracePt t="122229" x="4681538" y="4479925"/>
          <p14:tracePt t="122232" x="4681538" y="4454525"/>
          <p14:tracePt t="122242" x="4681538" y="4418013"/>
          <p14:tracePt t="122245" x="4643438" y="4367213"/>
          <p14:tracePt t="122255" x="4619625" y="4341813"/>
          <p14:tracePt t="122266" x="4556125" y="4279900"/>
          <p14:tracePt t="122272" x="4481513" y="4217988"/>
          <p14:tracePt t="122281" x="4381500" y="4154488"/>
          <p14:tracePt t="122285" x="4230688" y="4092575"/>
          <p14:tracePt t="122296" x="4068763" y="4041775"/>
          <p14:tracePt t="122306" x="3856038" y="4005263"/>
          <p14:tracePt t="122313" x="3617913" y="3954463"/>
          <p14:tracePt t="122321" x="3467100" y="3954463"/>
          <p14:tracePt t="122325" x="3317875" y="3929063"/>
          <p14:tracePt t="122336" x="3241675" y="3916363"/>
          <p14:tracePt t="122345" x="3179763" y="3916363"/>
          <p14:tracePt t="122352" x="3167063" y="3905250"/>
          <p14:tracePt t="122362" x="3154363" y="3905250"/>
          <p14:tracePt t="122438" x="3116263" y="3892550"/>
          <p14:tracePt t="122442" x="3079750" y="3879850"/>
          <p14:tracePt t="122451" x="3028950" y="3867150"/>
          <p14:tracePt t="122462" x="2979738" y="3854450"/>
          <p14:tracePt t="122467" x="2916238" y="3841750"/>
          <p14:tracePt t="122478" x="2841625" y="3816350"/>
          <p14:tracePt t="122482" x="2703513" y="3803650"/>
          <p14:tracePt t="122491" x="2541588" y="3779838"/>
          <p14:tracePt t="122504" x="2365375" y="3767138"/>
          <p14:tracePt t="122507" x="2203450" y="3767138"/>
          <p14:tracePt t="122517" x="1990725" y="3729038"/>
          <p14:tracePt t="122523" x="1839913" y="3729038"/>
          <p14:tracePt t="122533" x="1714500" y="3729038"/>
          <p14:tracePt t="122545" x="1627188" y="3729038"/>
          <p14:tracePt t="122548" x="1589088" y="3729038"/>
          <p14:tracePt t="122557" x="1577975" y="3729038"/>
          <p14:tracePt t="122832" x="1577975" y="3716338"/>
          <p14:tracePt t="122842" x="1589088" y="3692525"/>
          <p14:tracePt t="122855" x="1627188" y="3654425"/>
          <p14:tracePt t="122866" x="1652588" y="3616325"/>
          <p14:tracePt t="122871" x="1665288" y="3590925"/>
          <p14:tracePt t="122882" x="1689100" y="3579813"/>
          <p14:tracePt t="122886" x="1727200" y="3529013"/>
          <p14:tracePt t="122896" x="1752600" y="3503613"/>
          <p14:tracePt t="122905" x="1790700" y="3479800"/>
          <p14:tracePt t="122912" x="1801813" y="3454400"/>
          <p14:tracePt t="122922" x="1839913" y="3441700"/>
          <p14:tracePt t="122926" x="1852613" y="3429000"/>
          <p14:tracePt t="122937" x="1865313" y="3416300"/>
          <p14:tracePt t="123034" x="1865313" y="3403600"/>
          <p14:tracePt t="123048" x="1865313" y="3378200"/>
          <p14:tracePt t="123053" x="1865313" y="3367088"/>
          <p14:tracePt t="123244" x="1865313" y="3354388"/>
          <p14:tracePt t="123299" x="1852613" y="3354388"/>
          <p14:tracePt t="123305" x="1839913" y="3354388"/>
          <p14:tracePt t="123456" x="1814513" y="3354388"/>
          <p14:tracePt t="124002" x="1839913" y="3354388"/>
          <p14:tracePt t="124015" x="1852613" y="3354388"/>
          <p14:tracePt t="124035" x="1865313" y="3354388"/>
          <p14:tracePt t="124055" x="1878013" y="3354388"/>
          <p14:tracePt t="124061" x="1890713" y="3354388"/>
          <p14:tracePt t="124071" x="1914525" y="3354388"/>
          <p14:tracePt t="124077" x="1927225" y="3354388"/>
          <p14:tracePt t="124088" x="1965325" y="3328988"/>
          <p14:tracePt t="124098" x="1990725" y="3328988"/>
          <p14:tracePt t="124102" x="2052638" y="3328988"/>
          <p14:tracePt t="124111" x="2152650" y="3303588"/>
          <p14:tracePt t="124117" x="2228850" y="3303588"/>
          <p14:tracePt t="124128" x="2352675" y="3290888"/>
          <p14:tracePt t="124138" x="2465388" y="3290888"/>
          <p14:tracePt t="124142" x="2603500" y="3290888"/>
          <p14:tracePt t="124151" x="2754313" y="3290888"/>
          <p14:tracePt t="124157" x="2867025" y="3290888"/>
          <p14:tracePt t="124168" x="2979738" y="3290888"/>
          <p14:tracePt t="124178" x="3054350" y="3267075"/>
          <p14:tracePt t="124181" x="3092450" y="3267075"/>
          <p14:tracePt t="124192" x="3103563" y="3267075"/>
          <p14:tracePt t="124198" x="3116263" y="3267075"/>
          <p14:tracePt t="124211" x="3128963" y="3267075"/>
          <p14:tracePt t="124303" x="3141663" y="3267075"/>
          <p14:tracePt t="124310" x="3179763" y="3267075"/>
          <p14:tracePt t="124319" x="3292475" y="3267075"/>
          <p14:tracePt t="124324" x="3417888" y="3267075"/>
          <p14:tracePt t="124334" x="3517900" y="3267075"/>
          <p14:tracePt t="124343" x="3617913" y="3267075"/>
          <p14:tracePt t="124350" x="3756025" y="3267075"/>
          <p14:tracePt t="124360" x="3892550" y="3267075"/>
          <p14:tracePt t="124363" x="4056063" y="3290888"/>
          <p14:tracePt t="124374" x="4156075" y="3303588"/>
          <p14:tracePt t="124384" x="4268788" y="3316288"/>
          <p14:tracePt t="124390" x="4356100" y="3328988"/>
          <p14:tracePt t="124399" x="4381500" y="3328988"/>
          <p14:tracePt t="124403" x="4394200" y="3328988"/>
          <p14:tracePt t="124434" x="4406900" y="3328988"/>
          <p14:tracePt t="124456" x="4418013" y="3328988"/>
          <p14:tracePt t="124605" x="4418013" y="3341688"/>
          <p14:tracePt t="124655" x="4406900" y="3341688"/>
          <p14:tracePt t="124707" x="4394200" y="3341688"/>
          <p14:tracePt t="124718" x="4394200" y="3354388"/>
          <p14:tracePt t="124946" x="4381500" y="3367088"/>
          <p14:tracePt t="124974" x="4368800" y="3367088"/>
          <p14:tracePt t="124976" x="4356100" y="3378200"/>
          <p14:tracePt t="125049" x="4343400" y="3378200"/>
          <p14:tracePt t="125278" x="4318000" y="3378200"/>
          <p14:tracePt t="125367" x="4305300" y="3378200"/>
          <p14:tracePt t="125573" x="4330700" y="3378200"/>
          <p14:tracePt t="125583" x="4343400" y="3378200"/>
          <p14:tracePt t="125666" x="4356100" y="3378200"/>
          <p14:tracePt t="126402" x="4418013" y="3403600"/>
          <p14:tracePt t="126412" x="4619625" y="3403600"/>
          <p14:tracePt t="126422" x="5057775" y="3403600"/>
          <p14:tracePt t="126428" x="5583238" y="3416300"/>
          <p14:tracePt t="126438" x="6270625" y="3490913"/>
          <p14:tracePt t="126441" x="6859588" y="3541713"/>
          <p14:tracePt t="126451" x="7297738" y="3541713"/>
          <p14:tracePt t="126461" x="7710488" y="3541713"/>
          <p14:tracePt t="126468" x="7910513" y="3541713"/>
          <p14:tracePt t="126478" x="8048625" y="3541713"/>
          <p14:tracePt t="126483" x="8110538" y="3529013"/>
          <p14:tracePt t="126493" x="8123238" y="3529013"/>
          <p14:tracePt t="126502" x="8135938" y="3516313"/>
          <p14:tracePt t="126689" x="8135938" y="3503613"/>
          <p14:tracePt t="126709" x="8148638" y="3490913"/>
          <p14:tracePt t="126714" x="8248650" y="3454400"/>
          <p14:tracePt t="126726" x="8348663" y="3429000"/>
          <p14:tracePt t="126734" x="8474075" y="3429000"/>
          <p14:tracePt t="126741" x="8574088" y="3429000"/>
          <p14:tracePt t="126749" x="8650288" y="3429000"/>
          <p14:tracePt t="126757" x="8724900" y="3416300"/>
          <p14:tracePt t="126786" x="8737600" y="3416300"/>
          <p14:tracePt t="126921" x="8712200" y="3441700"/>
          <p14:tracePt t="126932" x="8699500" y="3454400"/>
          <p14:tracePt t="126942" x="8650288" y="3479800"/>
          <p14:tracePt t="126946" x="8599488" y="3503613"/>
          <p14:tracePt t="126957" x="8561388" y="3541713"/>
          <p14:tracePt t="126961" x="8474075" y="3554413"/>
          <p14:tracePt t="126973" x="8399463" y="3579813"/>
          <p14:tracePt t="126982" x="8374063" y="3579813"/>
          <p14:tracePt t="126986" x="8312150" y="3579813"/>
          <p14:tracePt t="126995" x="8223250" y="3579813"/>
          <p14:tracePt t="127001" x="8148638" y="3579813"/>
          <p14:tracePt t="127011" x="8110538" y="3579813"/>
          <p14:tracePt t="127023" x="8074025" y="3579813"/>
          <p14:tracePt t="127081" x="8061325" y="3579813"/>
          <p14:tracePt t="127264" x="8074025" y="3579813"/>
          <p14:tracePt t="127481" x="8061325" y="3579813"/>
          <p14:tracePt t="127506" x="8048625" y="3579813"/>
          <p14:tracePt t="128192" x="8035925" y="3579813"/>
          <p14:tracePt t="128202" x="8023225" y="3579813"/>
          <p14:tracePt t="128211" x="7986713" y="3579813"/>
          <p14:tracePt t="128223" x="7923213" y="3579813"/>
          <p14:tracePt t="128228" x="7797800" y="3579813"/>
          <p14:tracePt t="128234" x="7735888" y="3579813"/>
          <p14:tracePt t="128243" x="7610475" y="3579813"/>
          <p14:tracePt t="128253" x="7510463" y="3579813"/>
          <p14:tracePt t="128258" x="7410450" y="3579813"/>
          <p14:tracePt t="128267" x="7335838" y="3579813"/>
          <p14:tracePt t="128273" x="7246938" y="3579813"/>
          <p14:tracePt t="128283" x="7146925" y="3579813"/>
          <p14:tracePt t="128294" x="7059613" y="3579813"/>
          <p14:tracePt t="128297" x="7010400" y="3579813"/>
          <p14:tracePt t="128307" x="6985000" y="3579813"/>
          <p14:tracePt t="128313" x="6972300" y="3579813"/>
          <p14:tracePt t="129216" x="6972300" y="3567113"/>
          <p14:tracePt t="129222" x="6997700" y="3529013"/>
          <p14:tracePt t="129231" x="7034213" y="3529013"/>
          <p14:tracePt t="129235" x="7097713" y="3503613"/>
          <p14:tracePt t="129246" x="7197725" y="3467100"/>
          <p14:tracePt t="129256" x="7272338" y="3429000"/>
          <p14:tracePt t="129262" x="7397750" y="3367088"/>
          <p14:tracePt t="129272" x="7497763" y="3328988"/>
          <p14:tracePt t="129275" x="7635875" y="3290888"/>
          <p14:tracePt t="129285" x="7748588" y="3267075"/>
          <p14:tracePt t="129298" x="7886700" y="3228975"/>
          <p14:tracePt t="129302" x="7986713" y="3178175"/>
          <p14:tracePt t="129312" x="8061325" y="3165475"/>
          <p14:tracePt t="129317" x="8074025" y="3154363"/>
          <p14:tracePt t="129418" x="8061325" y="3154363"/>
          <p14:tracePt t="129428" x="8023225" y="3154363"/>
          <p14:tracePt t="129434" x="7986713" y="3178175"/>
          <p14:tracePt t="129454" x="7874000" y="3254375"/>
          <p14:tracePt t="129457" x="7797800" y="3303588"/>
          <p14:tracePt t="129468" x="7710488" y="3378200"/>
          <p14:tracePt t="129474" x="7597775" y="3416300"/>
          <p14:tracePt t="129483" x="7497763" y="3454400"/>
          <p14:tracePt t="129494" x="7423150" y="3529013"/>
          <p14:tracePt t="129498" x="7323138" y="3579813"/>
          <p14:tracePt t="129508" x="7272338" y="3616325"/>
          <p14:tracePt t="129514" x="7210425" y="3654425"/>
          <p14:tracePt t="129523" x="7159625" y="3703638"/>
          <p14:tracePt t="129534" x="7072313" y="3754438"/>
          <p14:tracePt t="129540" x="7010400" y="3792538"/>
          <p14:tracePt t="129550" x="6934200" y="3854450"/>
          <p14:tracePt t="129555" x="6884988" y="3892550"/>
          <p14:tracePt t="129563" x="6846888" y="3905250"/>
          <p14:tracePt t="129574" x="6821488" y="3916363"/>
          <p14:tracePt t="129580" x="6808788" y="3929063"/>
          <p14:tracePt t="129593" x="6797675" y="3929063"/>
          <p14:tracePt t="129645" x="6797675" y="3941763"/>
          <p14:tracePt t="129659" x="6784975" y="3941763"/>
          <p14:tracePt t="129670" x="6784975" y="3954463"/>
          <p14:tracePt t="129680" x="6784975" y="3979863"/>
          <p14:tracePt t="129685" x="6772275" y="3992563"/>
          <p14:tracePt t="129696" x="6759575" y="4029075"/>
          <p14:tracePt t="129700" x="6746875" y="4041775"/>
          <p14:tracePt t="129710" x="6746875" y="4067175"/>
          <p14:tracePt t="129721" x="6734175" y="4092575"/>
          <p14:tracePt t="129725" x="6721475" y="4117975"/>
          <p14:tracePt t="129736" x="6721475" y="4141788"/>
          <p14:tracePt t="129742" x="6708775" y="4141788"/>
          <p14:tracePt t="129751" x="6708775" y="4154488"/>
          <p14:tracePt t="129857" x="6721475" y="4129088"/>
          <p14:tracePt t="129868" x="6734175" y="4067175"/>
          <p14:tracePt t="129878" x="6759575" y="4005263"/>
          <p14:tracePt t="129881" x="6784975" y="3916363"/>
          <p14:tracePt t="129891" x="6808788" y="3841750"/>
          <p14:tracePt t="129898" x="6834188" y="3741738"/>
          <p14:tracePt t="129908" x="6859588" y="3641725"/>
          <p14:tracePt t="129918" x="6872288" y="3579813"/>
          <p14:tracePt t="129921" x="6897688" y="3516313"/>
          <p14:tracePt t="129931" x="6921500" y="3479800"/>
          <p14:tracePt t="129938" x="6934200" y="3467100"/>
          <p14:tracePt t="129948" x="6934200" y="3454400"/>
          <p14:tracePt t="129958" x="6934200" y="3429000"/>
          <p14:tracePt t="130194" x="6934200" y="3467100"/>
          <p14:tracePt t="130205" x="6910388" y="3490913"/>
          <p14:tracePt t="130210" x="6910388" y="3541713"/>
          <p14:tracePt t="130221" x="6910388" y="3554413"/>
          <p14:tracePt t="130226" x="6884988" y="3579813"/>
          <p14:tracePt t="130236" x="6884988" y="3603625"/>
          <p14:tracePt t="130246" x="6884988" y="3629025"/>
          <p14:tracePt t="130249" x="6884988" y="3641725"/>
          <p14:tracePt t="130260" x="6872288" y="3641725"/>
          <p14:tracePt t="130448" x="6884988" y="3641725"/>
          <p14:tracePt t="130457" x="6910388" y="3641725"/>
          <p14:tracePt t="130461" x="6946900" y="3641725"/>
          <p14:tracePt t="130472" x="6959600" y="3667125"/>
          <p14:tracePt t="130481" x="6972300" y="3667125"/>
          <p14:tracePt t="130502" x="6985000" y="3667125"/>
          <p14:tracePt t="130537" x="6997700" y="3667125"/>
          <p14:tracePt t="130554" x="7010400" y="3667125"/>
          <p14:tracePt t="130557" x="7021513" y="3667125"/>
          <p14:tracePt t="130587" x="7034213" y="3667125"/>
          <p14:tracePt t="130604" x="7059613" y="3667125"/>
          <p14:tracePt t="130608" x="7085013" y="3641725"/>
          <p14:tracePt t="130617" x="7123113" y="3603625"/>
          <p14:tracePt t="130627" x="7197725" y="3567113"/>
          <p14:tracePt t="130634" x="7246938" y="3541713"/>
          <p14:tracePt t="130643" x="7285038" y="3516313"/>
          <p14:tracePt t="130650" x="7372350" y="3467100"/>
          <p14:tracePt t="130657" x="7410450" y="3454400"/>
          <p14:tracePt t="130669" x="7410450" y="3441700"/>
          <p14:tracePt t="130785" x="7397750" y="3441700"/>
          <p14:tracePt t="130789" x="7359650" y="3467100"/>
          <p14:tracePt t="130816" x="7348538" y="3467100"/>
          <p14:tracePt t="130905" x="7348538" y="3479800"/>
          <p14:tracePt t="130935" x="7359650" y="3479800"/>
          <p14:tracePt t="130945" x="7372350" y="3479800"/>
          <p14:tracePt t="131006" x="7385050" y="3490913"/>
          <p14:tracePt t="131022" x="7385050" y="3503613"/>
          <p14:tracePt t="131032" x="7385050" y="3529013"/>
          <p14:tracePt t="131042" x="7323138" y="3541713"/>
          <p14:tracePt t="131048" x="7297738" y="3567113"/>
          <p14:tracePt t="131057" x="7235825" y="3590925"/>
          <p14:tracePt t="131061" x="7172325" y="3641725"/>
          <p14:tracePt t="131072" x="7134225" y="3667125"/>
          <p14:tracePt t="131082" x="7110413" y="3679825"/>
          <p14:tracePt t="131088" x="7097713" y="3679825"/>
          <p14:tracePt t="131138" x="7097713" y="3692525"/>
          <p14:tracePt t="131148" x="7085013" y="3692525"/>
          <p14:tracePt t="131163" x="7085013" y="3703638"/>
          <p14:tracePt t="131178" x="7072313" y="3703638"/>
          <p14:tracePt t="131869" x="7072313" y="3729038"/>
          <p14:tracePt t="131884" x="7072313" y="3741738"/>
          <p14:tracePt t="131893" x="7072313" y="3754438"/>
          <p14:tracePt t="131920" x="7059613" y="3767138"/>
          <p14:tracePt t="132560" x="7059613" y="3779838"/>
          <p14:tracePt t="132642" x="7034213" y="3779838"/>
          <p14:tracePt t="132652" x="7010400" y="3779838"/>
          <p14:tracePt t="132661" x="6946900" y="3779838"/>
          <p14:tracePt t="132665" x="6872288" y="3792538"/>
          <p14:tracePt t="132676" x="6846888" y="3803650"/>
          <p14:tracePt t="132682" x="6821488" y="3816350"/>
          <p14:tracePt t="132691" x="6784975" y="3841750"/>
          <p14:tracePt t="132702" x="6759575" y="3854450"/>
          <p14:tracePt t="132705" x="6746875" y="3867150"/>
          <p14:tracePt t="132842" x="6797675" y="3867150"/>
          <p14:tracePt t="132847" x="6897688" y="3829050"/>
          <p14:tracePt t="132857" x="6972300" y="3803650"/>
          <p14:tracePt t="132864" x="7010400" y="3792538"/>
          <p14:tracePt t="132874" x="7034213" y="3792538"/>
          <p14:tracePt t="133195" x="7021513" y="3792538"/>
          <p14:tracePt t="133206" x="7010400" y="3792538"/>
          <p14:tracePt t="133212" x="6959600" y="3792538"/>
          <p14:tracePt t="133221" x="6910388" y="3816350"/>
          <p14:tracePt t="133232" x="6872288" y="3854450"/>
          <p14:tracePt t="133236" x="6808788" y="3892550"/>
          <p14:tracePt t="133246" x="6784975" y="3905250"/>
          <p14:tracePt t="133252" x="6734175" y="3929063"/>
          <p14:tracePt t="133261" x="6708775" y="3941763"/>
          <p14:tracePt t="133272" x="6684963" y="3954463"/>
          <p14:tracePt t="133424" x="6684963" y="3967163"/>
          <p14:tracePt t="133435" x="6684963" y="3979863"/>
          <p14:tracePt t="133437" x="6721475" y="3979863"/>
          <p14:tracePt t="133448" x="6746875" y="3979863"/>
          <p14:tracePt t="133454" x="6759575" y="3979863"/>
          <p14:tracePt t="133464" x="6772275" y="3979863"/>
          <p14:tracePt t="133518" x="6784975" y="3979863"/>
          <p14:tracePt t="133563" x="6808788" y="3979863"/>
          <p14:tracePt t="133580" x="6821488" y="3967163"/>
          <p14:tracePt t="133593" x="6834188" y="3954463"/>
          <p14:tracePt t="133604" x="6859588" y="3954463"/>
          <p14:tracePt t="133619" x="6910388" y="3929063"/>
          <p14:tracePt t="133630" x="6946900" y="3929063"/>
          <p14:tracePt t="133634" x="6959600" y="3916363"/>
          <p14:tracePt t="133643" x="6997700" y="3916363"/>
          <p14:tracePt t="133656" x="7010400" y="3916363"/>
          <p14:tracePt t="133726" x="7010400" y="3905250"/>
          <p14:tracePt t="133852" x="7021513" y="3905250"/>
          <p14:tracePt t="133961" x="7034213" y="3905250"/>
          <p14:tracePt t="134002" x="7046913" y="3905250"/>
          <p14:tracePt t="134140" x="7046913" y="3892550"/>
          <p14:tracePt t="134150" x="7072313" y="3892550"/>
          <p14:tracePt t="134163" x="7085013" y="3892550"/>
          <p14:tracePt t="134190" x="7097713" y="3879850"/>
          <p14:tracePt t="134210" x="7110413" y="3879850"/>
          <p14:tracePt t="134422" x="7123113" y="3867150"/>
          <p14:tracePt t="134442" x="7146925" y="3867150"/>
          <p14:tracePt t="134456" x="7159625" y="3867150"/>
          <p14:tracePt t="134462" x="7185025" y="3854450"/>
          <p14:tracePt t="134482" x="7210425" y="3816350"/>
          <p14:tracePt t="134485" x="7223125" y="3792538"/>
          <p14:tracePt t="134512" x="7246938" y="3767138"/>
          <p14:tracePt t="134528" x="7259638" y="3767138"/>
          <p14:tracePt t="134538" x="7272338" y="3754438"/>
          <p14:tracePt t="134562" x="7285038" y="3754438"/>
          <p14:tracePt t="134592" x="7297738" y="3741738"/>
          <p14:tracePt t="134601" x="7310438" y="3741738"/>
          <p14:tracePt t="134614" x="7323138" y="3729038"/>
          <p14:tracePt t="134709" x="7335838" y="3729038"/>
          <p14:tracePt t="134729" x="7335838" y="3741738"/>
          <p14:tracePt t="134733" x="7359650" y="3754438"/>
          <p14:tracePt t="134780" x="7359650" y="3767138"/>
          <p14:tracePt t="134809" x="7359650" y="3792538"/>
          <p14:tracePt t="134830" x="7348538" y="3792538"/>
          <p14:tracePt t="134949" x="7335838" y="3792538"/>
          <p14:tracePt t="134960" x="7323138" y="3803650"/>
          <p14:tracePt t="135032" x="7323138" y="3816350"/>
          <p14:tracePt t="135051" x="7323138" y="3829050"/>
          <p14:tracePt t="135058" x="7310438" y="3841750"/>
          <p14:tracePt t="135087" x="7310438" y="3854450"/>
          <p14:tracePt t="135203" x="7297738" y="3854450"/>
          <p14:tracePt t="135243" x="7285038" y="3854450"/>
          <p14:tracePt t="135264" x="7272338" y="3879850"/>
          <p14:tracePt t="135293" x="7259638" y="3879850"/>
          <p14:tracePt t="135354" x="7246938" y="3879850"/>
          <p14:tracePt t="135363" x="7223125" y="3879850"/>
          <p14:tracePt t="135369" x="7210425" y="3879850"/>
          <p14:tracePt t="135380" x="7197725" y="3879850"/>
          <p14:tracePt t="135390" x="7172325" y="3879850"/>
          <p14:tracePt t="135394" x="7146925" y="3879850"/>
          <p14:tracePt t="135405" x="7110413" y="3892550"/>
          <p14:tracePt t="135409" x="7034213" y="3892550"/>
          <p14:tracePt t="135420" x="6985000" y="3905250"/>
          <p14:tracePt t="135430" x="6910388" y="3905250"/>
          <p14:tracePt t="135436" x="6821488" y="3905250"/>
          <p14:tracePt t="135445" x="6759575" y="3905250"/>
          <p14:tracePt t="135450" x="6646863" y="3905250"/>
          <p14:tracePt t="135460" x="6546850" y="3905250"/>
          <p14:tracePt t="135470" x="6408738" y="3905250"/>
          <p14:tracePt t="135476" x="6296025" y="3905250"/>
          <p14:tracePt t="135485" x="6134100" y="3905250"/>
          <p14:tracePt t="135489" x="5957888" y="3905250"/>
          <p14:tracePt t="135500" x="5783263" y="3905250"/>
          <p14:tracePt t="135509" x="5619750" y="3905250"/>
          <p14:tracePt t="135516" x="5445125" y="3905250"/>
          <p14:tracePt t="135525" x="5319713" y="3905250"/>
          <p14:tracePt t="135529" x="5181600" y="3905250"/>
          <p14:tracePt t="135542" x="5045075" y="3879850"/>
          <p14:tracePt t="135551" x="4881563" y="3879850"/>
          <p14:tracePt t="135556" x="4743450" y="3879850"/>
          <p14:tracePt t="135566" x="4619625" y="3879850"/>
          <p14:tracePt t="135571" x="4443413" y="3879850"/>
          <p14:tracePt t="135582" x="4281488" y="3879850"/>
          <p14:tracePt t="135592" x="4117975" y="3879850"/>
          <p14:tracePt t="135595" x="3892550" y="3879850"/>
          <p14:tracePt t="135606" x="3654425" y="3879850"/>
          <p14:tracePt t="135612" x="3405188" y="3879850"/>
          <p14:tracePt t="135621" x="3141663" y="3879850"/>
          <p14:tracePt t="135633" x="2767013" y="3879850"/>
          <p14:tracePt t="135637" x="2416175" y="3879850"/>
          <p14:tracePt t="135648" x="2014538" y="3879850"/>
          <p14:tracePt t="135651" x="1639888" y="3879850"/>
          <p14:tracePt t="135661" x="1263650" y="3879850"/>
          <p14:tracePt t="135672" x="1050925" y="3879850"/>
          <p14:tracePt t="135678" x="925513" y="3879850"/>
          <p14:tracePt t="135687" x="876300" y="3879850"/>
          <p14:tracePt t="135833" x="914400" y="3929063"/>
          <p14:tracePt t="135844" x="1014413" y="4005263"/>
          <p14:tracePt t="135849" x="1114425" y="4054475"/>
          <p14:tracePt t="135859" x="1252538" y="4105275"/>
          <p14:tracePt t="135869" x="1439863" y="4179888"/>
          <p14:tracePt t="135874" x="1652588" y="4192588"/>
          <p14:tracePt t="135884" x="1878013" y="4241800"/>
          <p14:tracePt t="135890" x="2139950" y="4279900"/>
          <p14:tracePt t="135900" x="2390775" y="4292600"/>
          <p14:tracePt t="135910" x="2628900" y="4292600"/>
          <p14:tracePt t="135915" x="2867025" y="4292600"/>
          <p14:tracePt t="135923" x="3079750" y="4292600"/>
          <p14:tracePt t="135929" x="3241675" y="4292600"/>
          <p14:tracePt t="135939" x="3354388" y="4292600"/>
          <p14:tracePt t="135949" x="3429000" y="4292600"/>
          <p14:tracePt t="135954" x="3454400" y="4279900"/>
          <p14:tracePt t="136005" x="3479800" y="4267200"/>
          <p14:tracePt t="136019" x="3492500" y="4254500"/>
          <p14:tracePt t="136059" x="3492500" y="4241800"/>
          <p14:tracePt t="136069" x="3492500" y="4179888"/>
          <p14:tracePt t="136075" x="3492500" y="4105275"/>
          <p14:tracePt t="136086" x="3492500" y="4005263"/>
          <p14:tracePt t="136096" x="3454400" y="3916363"/>
          <p14:tracePt t="136099" x="3417888" y="3867150"/>
          <p14:tracePt t="136109" x="3379788" y="3816350"/>
          <p14:tracePt t="136116" x="3379788" y="3792538"/>
          <p14:tracePt t="136156" x="3354388" y="3779838"/>
          <p14:tracePt t="136162" x="3328988" y="3741738"/>
          <p14:tracePt t="136172" x="3292475" y="3703638"/>
          <p14:tracePt t="136182" x="3254375" y="3654425"/>
          <p14:tracePt t="136185" x="3216275" y="3629025"/>
          <p14:tracePt t="136195" x="3216275" y="3616325"/>
          <p14:tracePt t="136202" x="3205163" y="3603625"/>
          <p14:tracePt t="136211" x="3179763" y="3590925"/>
          <p14:tracePt t="136227" x="3179763" y="3579813"/>
          <p14:tracePt t="136237" x="3141663" y="3541713"/>
          <p14:tracePt t="136241" x="3103563" y="3516313"/>
          <p14:tracePt t="136251" x="3054350" y="3479800"/>
          <p14:tracePt t="136261" x="2979738" y="3441700"/>
          <p14:tracePt t="136267" x="2928938" y="3416300"/>
          <p14:tracePt t="136278" x="2890838" y="3416300"/>
          <p14:tracePt t="136282" x="2841625" y="3390900"/>
          <p14:tracePt t="136291" x="2754313" y="3390900"/>
          <p14:tracePt t="136302" x="2690813" y="3390900"/>
          <p14:tracePt t="136307" x="2565400" y="3390900"/>
          <p14:tracePt t="136318" x="2465388" y="3390900"/>
          <p14:tracePt t="136323" x="2352675" y="3390900"/>
          <p14:tracePt t="136333" x="2239963" y="3390900"/>
          <p14:tracePt t="136343" x="2103438" y="3429000"/>
          <p14:tracePt t="136349" x="1990725" y="3454400"/>
          <p14:tracePt t="136357" x="1852613" y="3516313"/>
          <p14:tracePt t="136365" x="1714500" y="3579813"/>
          <p14:tracePt t="136374" x="1577975" y="3641725"/>
          <p14:tracePt t="136384" x="1452563" y="3716338"/>
          <p14:tracePt t="136387" x="1289050" y="3816350"/>
          <p14:tracePt t="136398" x="1189038" y="3905250"/>
          <p14:tracePt t="136404" x="1139825" y="3992563"/>
          <p14:tracePt t="136414" x="1101725" y="4054475"/>
          <p14:tracePt t="136423" x="1076325" y="4105275"/>
          <p14:tracePt t="136427" x="1076325" y="4117975"/>
          <p14:tracePt t="136438" x="1076325" y="4129088"/>
          <p14:tracePt t="136469" x="1076325" y="4141788"/>
          <p14:tracePt t="136473" x="1076325" y="4154488"/>
          <p14:tracePt t="136483" x="1114425" y="4179888"/>
          <p14:tracePt t="136494" x="1176338" y="4179888"/>
          <p14:tracePt t="136499" x="1214438" y="4179888"/>
          <p14:tracePt t="136509" x="1263650" y="4179888"/>
          <p14:tracePt t="136514" x="1301750" y="4167188"/>
          <p14:tracePt t="136523" x="1339850" y="4092575"/>
          <p14:tracePt t="136534" x="1339850" y="4005263"/>
          <p14:tracePt t="136540" x="1339850" y="3929063"/>
          <p14:tracePt t="136549" x="1339850" y="3829050"/>
          <p14:tracePt t="136554" x="1339850" y="3716338"/>
          <p14:tracePt t="136565" x="1339850" y="3641725"/>
          <p14:tracePt t="136575" x="1301750" y="3579813"/>
          <p14:tracePt t="136581" x="1301750" y="3541713"/>
          <p14:tracePt t="136589" x="1289050" y="3529013"/>
          <p14:tracePt t="136635" x="1276350" y="3516313"/>
          <p14:tracePt t="136755" x="1276350" y="3529013"/>
          <p14:tracePt t="136772" x="1289050" y="3529013"/>
          <p14:tracePt t="136802" x="1301750" y="3529013"/>
          <p14:tracePt t="136812" x="1314450" y="3529013"/>
          <p14:tracePt t="137003" x="1327150" y="3529013"/>
          <p14:tracePt t="137018" x="1339850" y="3529013"/>
          <p14:tracePt t="137040" x="1363663" y="3541713"/>
          <p14:tracePt t="137053" x="1389063" y="3579813"/>
          <p14:tracePt t="137059" x="1389063" y="3603625"/>
          <p14:tracePt t="137069" x="1427163" y="3629025"/>
          <p14:tracePt t="137084" x="1439863" y="3641725"/>
          <p14:tracePt t="137094" x="1439863" y="3654425"/>
          <p14:tracePt t="137099" x="1452563" y="3667125"/>
          <p14:tracePt t="138230" x="1465263" y="3667125"/>
          <p14:tracePt t="138239" x="1489075" y="3679825"/>
          <p14:tracePt t="138244" x="1552575" y="3692525"/>
          <p14:tracePt t="138254" x="1614488" y="3692525"/>
          <p14:tracePt t="138259" x="1739900" y="3692525"/>
          <p14:tracePt t="138269" x="1839913" y="3716338"/>
          <p14:tracePt t="138280" x="1903413" y="3716338"/>
          <p14:tracePt t="138286" x="1978025" y="3729038"/>
          <p14:tracePt t="138296" x="2027238" y="3741738"/>
          <p14:tracePt t="138299" x="2039938" y="3741738"/>
          <p14:tracePt t="138885" x="2078038" y="3741738"/>
          <p14:tracePt t="138896" x="2103438" y="3741738"/>
          <p14:tracePt t="138899" x="2152650" y="3741738"/>
          <p14:tracePt t="138916" x="2178050" y="3741738"/>
          <p14:tracePt t="138965" x="2203450" y="3741738"/>
          <p14:tracePt t="138975" x="2239963" y="3741738"/>
          <p14:tracePt t="138985" x="2303463" y="3741738"/>
          <p14:tracePt t="138992" x="2378075" y="3741738"/>
          <p14:tracePt t="139001" x="2452688" y="3741738"/>
          <p14:tracePt t="139005" x="2554288" y="3741738"/>
          <p14:tracePt t="139016" x="2616200" y="3741738"/>
          <p14:tracePt t="139025" x="2667000" y="3741738"/>
          <p14:tracePt t="139031" x="2703513" y="3741738"/>
          <p14:tracePt t="139042" x="2728913" y="3741738"/>
          <p14:tracePt t="139056" x="2741613" y="3729038"/>
          <p14:tracePt t="139635" x="2728913" y="3729038"/>
          <p14:tracePt t="139646" x="2703513" y="3716338"/>
          <p14:tracePt t="139652" x="2678113" y="3716338"/>
          <p14:tracePt t="139662" x="2667000" y="3716338"/>
          <p14:tracePt t="139671" x="2654300" y="3716338"/>
          <p14:tracePt t="139708" x="2641600" y="3703638"/>
          <p14:tracePt t="140156" x="2667000" y="3703638"/>
          <p14:tracePt t="140165" x="2678113" y="3703638"/>
          <p14:tracePt t="140171" x="2690813" y="3703638"/>
          <p14:tracePt t="140182" x="2716213" y="3703638"/>
          <p14:tracePt t="140192" x="2754313" y="3703638"/>
          <p14:tracePt t="140196" x="2816225" y="3703638"/>
          <p14:tracePt t="140205" x="2890838" y="3703638"/>
          <p14:tracePt t="140212" x="2954338" y="3703638"/>
          <p14:tracePt t="140229" x="3028950" y="3703638"/>
          <p14:tracePt t="140232" x="3067050" y="3703638"/>
          <p14:tracePt t="140236" x="3092450" y="3703638"/>
          <p14:tracePt t="140246" x="3116263" y="3703638"/>
          <p14:tracePt t="140251" x="3128963" y="3703638"/>
          <p14:tracePt t="140262" x="3141663" y="3703638"/>
          <p14:tracePt t="140338" x="3141663" y="3692525"/>
          <p14:tracePt t="141392" x="3141663" y="3679825"/>
          <p14:tracePt t="141431" x="3103563" y="3679825"/>
          <p14:tracePt t="141442" x="3079750" y="3679825"/>
          <p14:tracePt t="141458" x="3054350" y="3679825"/>
          <p14:tracePt t="141461" x="3028950" y="3679825"/>
          <p14:tracePt t="141472" x="3003550" y="3679825"/>
          <p14:tracePt t="141482" x="2967038" y="3679825"/>
          <p14:tracePt t="141488" x="2941638" y="3679825"/>
          <p14:tracePt t="141498" x="2890838" y="3679825"/>
          <p14:tracePt t="141503" x="2828925" y="3679825"/>
          <p14:tracePt t="141513" x="2716213" y="3679825"/>
          <p14:tracePt t="141524" x="2541588" y="3679825"/>
          <p14:tracePt t="141527" x="2365375" y="3679825"/>
          <p14:tracePt t="141538" x="2203450" y="3679825"/>
          <p14:tracePt t="141544" x="2078038" y="3679825"/>
          <p14:tracePt t="141554" x="1965325" y="3679825"/>
          <p14:tracePt t="141564" x="1878013" y="3679825"/>
          <p14:tracePt t="141568" x="1827213" y="3679825"/>
          <p14:tracePt t="141577" x="1765300" y="3703638"/>
          <p14:tracePt t="141583" x="1739900" y="3716338"/>
          <p14:tracePt t="141669" x="1727200" y="3729038"/>
          <p14:tracePt t="141782" x="1727200" y="3716338"/>
          <p14:tracePt t="141795" x="1739900" y="3716338"/>
          <p14:tracePt t="141812" x="1752600" y="3703638"/>
          <p14:tracePt t="141877" x="1765300" y="3692525"/>
          <p14:tracePt t="141892" x="1827213" y="3667125"/>
          <p14:tracePt t="141902" x="1839913" y="3654425"/>
          <p14:tracePt t="141917" x="1890713" y="3641725"/>
          <p14:tracePt t="141928" x="1939925" y="3603625"/>
          <p14:tracePt t="141932" x="1952625" y="3590925"/>
          <p14:tracePt t="141942" x="1978025" y="3590925"/>
          <p14:tracePt t="141951" x="1978025" y="3579813"/>
          <p14:tracePt t="143293" x="1990725" y="3579813"/>
          <p14:tracePt t="143390" x="2003425" y="3579813"/>
          <p14:tracePt t="143396" x="2027238" y="3579813"/>
          <p14:tracePt t="143406" x="2039938" y="3579813"/>
          <p14:tracePt t="143419" x="2052638" y="3579813"/>
          <p14:tracePt t="143430" x="2065338" y="3579813"/>
          <p14:tracePt t="143445" x="2090738" y="3579813"/>
          <p14:tracePt t="143456" x="2116138" y="3579813"/>
          <p14:tracePt t="143460" x="2139950" y="3579813"/>
          <p14:tracePt t="143476" x="2165350" y="3567113"/>
          <p14:tracePt t="143515" x="2178050" y="3567113"/>
          <p14:tracePt t="143843" x="2165350" y="3567113"/>
          <p14:tracePt t="144056" x="2152650" y="3567113"/>
          <p14:tracePt t="144253" x="2152650" y="3579813"/>
          <p14:tracePt t="144258" x="2139950" y="3579813"/>
          <p14:tracePt t="144268" x="2127250" y="3579813"/>
          <p14:tracePt t="144277" x="2116138" y="3579813"/>
          <p14:tracePt t="144322" x="2103438" y="3579813"/>
          <p14:tracePt t="144338" x="2078038" y="3590925"/>
          <p14:tracePt t="144484" x="2103438" y="3603625"/>
          <p14:tracePt t="144489" x="2116138" y="3603625"/>
          <p14:tracePt t="144499" x="2127250" y="3603625"/>
          <p14:tracePt t="144509" x="2139950" y="3603625"/>
          <p14:tracePt t="144613" x="2127250" y="3616325"/>
          <p14:tracePt t="144630" x="2116138" y="3616325"/>
          <p14:tracePt t="144636" x="2103438" y="3616325"/>
          <p14:tracePt t="144660" x="2090738" y="3616325"/>
          <p14:tracePt t="144772" x="2090738" y="3603625"/>
          <p14:tracePt t="146512" x="2078038" y="3603625"/>
          <p14:tracePt t="146525" x="2052638" y="3603625"/>
          <p14:tracePt t="146555" x="2039938" y="3603625"/>
          <p14:tracePt t="146562" x="2027238" y="3603625"/>
          <p14:tracePt t="146577" x="2003425" y="3603625"/>
          <p14:tracePt t="146631" x="1990725" y="3603625"/>
          <p14:tracePt t="146809" x="1978025" y="3603625"/>
          <p14:tracePt t="146820" x="1939925" y="3603625"/>
          <p14:tracePt t="146824" x="1903413" y="3603625"/>
          <p14:tracePt t="146834" x="1852613" y="3603625"/>
          <p14:tracePt t="146864" x="1839913" y="3603625"/>
          <p14:tracePt t="146870" x="1790700" y="3603625"/>
          <p14:tracePt t="146880" x="1665288" y="3629025"/>
          <p14:tracePt t="146890" x="1601788" y="3629025"/>
          <p14:tracePt t="146893" x="1527175" y="3641725"/>
          <p14:tracePt t="146904" x="1465263" y="3667125"/>
          <p14:tracePt t="146910" x="1389063" y="3667125"/>
          <p14:tracePt t="146920" x="1363663" y="3679825"/>
          <p14:tracePt t="146930" x="1352550" y="3679825"/>
          <p14:tracePt t="146935" x="1339850" y="3679825"/>
          <p14:tracePt t="147217" x="1339850" y="3692525"/>
          <p14:tracePt t="147241" x="1352550" y="3692525"/>
          <p14:tracePt t="147252" x="1363663" y="3716338"/>
          <p14:tracePt t="147258" x="1389063" y="3716338"/>
          <p14:tracePt t="147268" x="1401763" y="3716338"/>
          <p14:tracePt t="147278" x="1427163" y="3741738"/>
          <p14:tracePt t="147282" x="1439863" y="3741738"/>
          <p14:tracePt t="147293" x="1452563" y="3741738"/>
          <p14:tracePt t="147298" x="1465263" y="3741738"/>
          <p14:tracePt t="147308" x="1489075" y="3741738"/>
          <p14:tracePt t="147317" x="1501775" y="3741738"/>
          <p14:tracePt t="147323" x="1514475" y="3741738"/>
          <p14:tracePt t="147338" x="1527175" y="3741738"/>
          <p14:tracePt t="147569" x="1539875" y="3741738"/>
          <p14:tracePt t="147632" x="1565275" y="3741738"/>
          <p14:tracePt t="147712" x="1577975" y="3741738"/>
          <p14:tracePt t="147715" x="1589088" y="3741738"/>
          <p14:tracePt t="147725" x="1601788" y="3741738"/>
          <p14:tracePt t="148069" x="1614488" y="3741738"/>
          <p14:tracePt t="148089" x="1652588" y="3741738"/>
          <p14:tracePt t="148093" x="1677988" y="3741738"/>
          <p14:tracePt t="148116" x="1689100" y="3741738"/>
          <p14:tracePt t="148140" x="1701800" y="3741738"/>
          <p14:tracePt t="148165" x="1727200" y="3741738"/>
          <p14:tracePt t="148210" x="1739900" y="3741738"/>
          <p14:tracePt t="148226" x="1752600" y="3741738"/>
          <p14:tracePt t="148402" x="1765300" y="3741738"/>
          <p14:tracePt t="148421" x="1765300" y="3729038"/>
          <p14:tracePt t="148427" x="1778000" y="3716338"/>
          <p14:tracePt t="148437" x="1790700" y="3703638"/>
          <p14:tracePt t="148448" x="1801813" y="3703638"/>
          <p14:tracePt t="148514" x="1814513" y="3703638"/>
          <p14:tracePt t="148518" x="1839913" y="3679825"/>
          <p14:tracePt t="148529" x="1865313" y="3679825"/>
          <p14:tracePt t="148537" x="1903413" y="3679825"/>
          <p14:tracePt t="148543" x="1903413" y="3667125"/>
          <p14:tracePt t="148574" x="1914525" y="3654425"/>
          <p14:tracePt t="148613" x="1927225" y="3654425"/>
          <p14:tracePt t="149200" x="1939925" y="3654425"/>
          <p14:tracePt t="149210" x="1965325" y="3654425"/>
          <p14:tracePt t="149220" x="2052638" y="3716338"/>
          <p14:tracePt t="149226" x="2116138" y="3754438"/>
          <p14:tracePt t="149234" x="2203450" y="3779838"/>
          <p14:tracePt t="149240" x="2252663" y="3792538"/>
          <p14:tracePt t="149269" x="2265363" y="3792538"/>
          <p14:tracePt t="149346" x="2278063" y="3803650"/>
          <p14:tracePt t="150208" x="2278063" y="3816350"/>
          <p14:tracePt t="150264" x="2278063" y="3829050"/>
          <p14:tracePt t="150267" x="2278063" y="3854450"/>
          <p14:tracePt t="150278" x="2278063" y="3879850"/>
          <p14:tracePt t="150284" x="2278063" y="3905250"/>
          <p14:tracePt t="150294" x="2265363" y="3929063"/>
          <p14:tracePt t="150303" x="2239963" y="3929063"/>
          <p14:tracePt t="150310" x="2216150" y="3941763"/>
          <p14:tracePt t="150319" x="2165350" y="3941763"/>
          <p14:tracePt t="150324" x="2152650" y="3941763"/>
          <p14:tracePt t="150449" x="2178050" y="3941763"/>
          <p14:tracePt t="150459" x="2190750" y="3941763"/>
          <p14:tracePt t="150466" x="2216150" y="3916363"/>
          <p14:tracePt t="150485" x="2239963" y="3905250"/>
          <p14:tracePt t="150502" x="2239963" y="3892550"/>
          <p14:tracePt t="150506" x="2252663" y="3892550"/>
          <p14:tracePt t="150515" x="2252663" y="3854450"/>
          <p14:tracePt t="150525" x="2278063" y="3829050"/>
          <p14:tracePt t="150531" x="2303463" y="3767138"/>
          <p14:tracePt t="150542" x="2316163" y="3729038"/>
          <p14:tracePt t="150546" x="2339975" y="3667125"/>
          <p14:tracePt t="150556" x="2339975" y="3641725"/>
          <p14:tracePt t="150565" x="2378075" y="3603625"/>
          <p14:tracePt t="150571" x="2390775" y="3567113"/>
          <p14:tracePt t="150582" x="2390775" y="3554413"/>
          <p14:tracePt t="150586" x="2403475" y="3529013"/>
          <p14:tracePt t="150605" x="2416175" y="3516313"/>
          <p14:tracePt t="150803" x="2428875" y="3516313"/>
          <p14:tracePt t="150819" x="2441575" y="3541713"/>
          <p14:tracePt t="150829" x="2452688" y="3554413"/>
          <p14:tracePt t="150833" x="2478088" y="3590925"/>
          <p14:tracePt t="150844" x="2478088" y="3603625"/>
          <p14:tracePt t="150851" x="2490788" y="3616325"/>
          <p14:tracePt t="150859" x="2490788" y="3641725"/>
          <p14:tracePt t="150874" x="2503488" y="3654425"/>
          <p14:tracePt t="150885" x="2503488" y="3679825"/>
          <p14:tracePt t="150890" x="2503488" y="3692525"/>
          <p14:tracePt t="150900" x="2516188" y="3692525"/>
          <p14:tracePt t="150910" x="2528888" y="3703638"/>
          <p14:tracePt t="150924" x="2528888" y="3729038"/>
          <p14:tracePt t="151373" x="2541588" y="3729038"/>
          <p14:tracePt t="151378" x="2554288" y="3729038"/>
          <p14:tracePt t="151394" x="2565400" y="3729038"/>
          <p14:tracePt t="151404" x="2590800" y="3729038"/>
          <p14:tracePt t="151414" x="2616200" y="3729038"/>
          <p14:tracePt t="151418" x="2667000" y="3716338"/>
          <p14:tracePt t="151427" x="2703513" y="3703638"/>
          <p14:tracePt t="151434" x="2754313" y="3703638"/>
          <p14:tracePt t="151444" x="2828925" y="3703638"/>
          <p14:tracePt t="151454" x="2903538" y="3703638"/>
          <p14:tracePt t="151459" x="2992438" y="3703638"/>
          <p14:tracePt t="151469" x="3092450" y="3703638"/>
          <p14:tracePt t="151474" x="3154363" y="3703638"/>
          <p14:tracePt t="151484" x="3216275" y="3703638"/>
          <p14:tracePt t="151494" x="3241675" y="3703638"/>
          <p14:tracePt t="153233" x="3254375" y="3703638"/>
          <p14:tracePt t="153250" x="3241675" y="3729038"/>
          <p14:tracePt t="153259" x="3216275" y="3729038"/>
          <p14:tracePt t="153264" x="3141663" y="3754438"/>
          <p14:tracePt t="153274" x="3116263" y="3754438"/>
          <p14:tracePt t="153280" x="3079750" y="3767138"/>
          <p14:tracePt t="153289" x="3028950" y="3792538"/>
          <p14:tracePt t="153300" x="2992438" y="3803650"/>
          <p14:tracePt t="153306" x="2941638" y="3829050"/>
          <p14:tracePt t="153316" x="2928938" y="3829050"/>
          <p14:tracePt t="153320" x="2903538" y="3854450"/>
          <p14:tracePt t="153512" x="2890838" y="3854450"/>
          <p14:tracePt t="153516" x="2879725" y="3854450"/>
          <p14:tracePt t="153526" x="2854325" y="3829050"/>
          <p14:tracePt t="153537" x="2841625" y="3803650"/>
          <p14:tracePt t="153541" x="2828925" y="3767138"/>
          <p14:tracePt t="153552" x="2790825" y="3703638"/>
          <p14:tracePt t="153558" x="2778125" y="3667125"/>
          <p14:tracePt t="153568" x="2767013" y="3629025"/>
          <p14:tracePt t="153578" x="2741613" y="3554413"/>
          <p14:tracePt t="153582" x="2716213" y="3529013"/>
          <p14:tracePt t="153592" x="2690813" y="3479800"/>
          <p14:tracePt t="153598" x="2690813" y="3441700"/>
          <p14:tracePt t="153608" x="2690813" y="3403600"/>
          <p14:tracePt t="153617" x="2667000" y="3367088"/>
          <p14:tracePt t="153623" x="2667000" y="3354388"/>
          <p14:tracePt t="153634" x="2654300" y="3328988"/>
          <p14:tracePt t="153743" x="2654300" y="3316288"/>
          <p14:tracePt t="153753" x="2641600" y="3316288"/>
          <p14:tracePt t="153760" x="2603500" y="3303588"/>
          <p14:tracePt t="153770" x="2541588" y="3290888"/>
          <p14:tracePt t="153774" x="2490788" y="3290888"/>
          <p14:tracePt t="153784" x="2403475" y="3290888"/>
          <p14:tracePt t="153794" x="2352675" y="3290888"/>
          <p14:tracePt t="153800" x="2328863" y="3290888"/>
          <p14:tracePt t="153810" x="2303463" y="3290888"/>
          <p14:tracePt t="153815" x="2290763" y="3290888"/>
          <p14:tracePt t="153846" x="2278063" y="3290888"/>
          <p14:tracePt t="153856" x="2265363" y="3290888"/>
          <p14:tracePt t="153869" x="2252663" y="3290888"/>
          <p14:tracePt t="153880" x="2252663" y="3316288"/>
          <p14:tracePt t="153885" x="2228850" y="3341688"/>
          <p14:tracePt t="153896" x="2228850" y="3354388"/>
          <p14:tracePt t="153905" x="2216150" y="3390900"/>
          <p14:tracePt t="153909" x="2216150" y="3416300"/>
          <p14:tracePt t="153919" x="2216150" y="3454400"/>
          <p14:tracePt t="153925" x="2216150" y="3479800"/>
          <p14:tracePt t="153935" x="2216150" y="3516313"/>
          <p14:tracePt t="153951" x="2216150" y="3529013"/>
          <p14:tracePt t="153976" x="2216150" y="3541713"/>
          <p14:tracePt t="154016" x="2252663" y="3541713"/>
          <p14:tracePt t="154026" x="2303463" y="3503613"/>
          <p14:tracePt t="154032" x="2378075" y="3467100"/>
          <p14:tracePt t="154042" x="2478088" y="3416300"/>
          <p14:tracePt t="154051" x="2490788" y="3403600"/>
          <p14:tracePt t="154056" x="2516188" y="3367088"/>
          <p14:tracePt t="154065" x="2541588" y="3354388"/>
          <p14:tracePt t="154168" x="2528888" y="3367088"/>
          <p14:tracePt t="154178" x="2516188" y="3367088"/>
          <p14:tracePt t="154184" x="2516188" y="3378200"/>
          <p14:tracePt t="154193" x="2503488" y="3390900"/>
          <p14:tracePt t="154204" x="2503488" y="3403600"/>
          <p14:tracePt t="154232" x="2490788" y="3441700"/>
          <p14:tracePt t="154244" x="2490788" y="3467100"/>
          <p14:tracePt t="154248" x="2490788" y="3503613"/>
          <p14:tracePt t="154258" x="2490788" y="3554413"/>
          <p14:tracePt t="154264" x="2490788" y="3629025"/>
          <p14:tracePt t="154273" x="2490788" y="3667125"/>
          <p14:tracePt t="154284" x="2490788" y="3692525"/>
          <p14:tracePt t="154290" x="2490788" y="3716338"/>
          <p14:tracePt t="154299" x="2490788" y="3741738"/>
          <p14:tracePt t="154303" x="2490788" y="3754438"/>
          <p14:tracePt t="154315" x="2490788" y="3767138"/>
          <p14:tracePt t="154986" x="2478088" y="3767138"/>
          <p14:tracePt t="155138" x="2478088" y="3754438"/>
          <p14:tracePt t="155181" x="2478088" y="3741738"/>
          <p14:tracePt t="155186" x="2478088" y="3703638"/>
          <p14:tracePt t="155196" x="2478088" y="3692525"/>
          <p14:tracePt t="155201" x="2478088" y="3667125"/>
          <p14:tracePt t="155211" x="2465388" y="3641725"/>
          <p14:tracePt t="155231" x="2465388" y="3579813"/>
          <p14:tracePt t="155242" x="2465388" y="3554413"/>
          <p14:tracePt t="155251" x="2452688" y="3554413"/>
          <p14:tracePt t="155268" x="2452688" y="3529013"/>
          <p14:tracePt t="155278" x="2452688" y="3516313"/>
          <p14:tracePt t="155281" x="2452688" y="3467100"/>
          <p14:tracePt t="155291" x="2441575" y="3441700"/>
          <p14:tracePt t="155298" x="2441575" y="3416300"/>
          <p14:tracePt t="155308" x="2428875" y="3378200"/>
          <p14:tracePt t="155318" x="2428875" y="3341688"/>
          <p14:tracePt t="155322" x="2428875" y="3303588"/>
          <p14:tracePt t="155331" x="2428875" y="3254375"/>
          <p14:tracePt t="155338" x="2428875" y="3216275"/>
          <p14:tracePt t="155348" x="2428875" y="3165475"/>
          <p14:tracePt t="155358" x="2416175" y="3141663"/>
          <p14:tracePt t="155362" x="2416175" y="3128963"/>
          <p14:tracePt t="155373" x="2416175" y="3116263"/>
          <p14:tracePt t="155378" x="2403475" y="3103563"/>
          <p14:tracePt t="155388" x="2403475" y="3090863"/>
          <p14:tracePt t="155397" x="2403475" y="3065463"/>
          <p14:tracePt t="155404" x="2403475" y="3028950"/>
          <p14:tracePt t="155414" x="2390775" y="2990850"/>
          <p14:tracePt t="155418" x="2378075" y="2952750"/>
          <p14:tracePt t="155427" x="2378075" y="2928938"/>
          <p14:tracePt t="155438" x="2378075" y="2903538"/>
          <p14:tracePt t="155444" x="2378075" y="2890838"/>
          <p14:tracePt t="155453" x="2365375" y="2865438"/>
          <p14:tracePt t="155458" x="2352675" y="2852738"/>
          <p14:tracePt t="155467" x="2352675" y="2840038"/>
          <p14:tracePt t="155554" x="2352675" y="2828925"/>
          <p14:tracePt t="155816" x="2352675" y="2852738"/>
          <p14:tracePt t="155826" x="2352675" y="2865438"/>
          <p14:tracePt t="155831" x="2328863" y="2878138"/>
          <p14:tracePt t="155858" x="2328863" y="2903538"/>
          <p14:tracePt t="155881" x="2328863" y="2916238"/>
          <p14:tracePt t="155898" x="2328863" y="2928938"/>
          <p14:tracePt t="155917" x="2328863" y="2941638"/>
          <p14:tracePt t="155948" x="2328863" y="2952750"/>
          <p14:tracePt t="155962" x="2328863" y="2965450"/>
          <p14:tracePt t="156044" x="2328863" y="2978150"/>
          <p14:tracePt t="156059" x="2339975" y="2978150"/>
          <p14:tracePt t="156083" x="2352675" y="2965450"/>
          <p14:tracePt t="156090" x="2352675" y="2941638"/>
          <p14:tracePt t="156099" x="2352675" y="2928938"/>
          <p14:tracePt t="156110" x="2352675" y="2916238"/>
          <p14:tracePt t="156114" x="2352675" y="2878138"/>
          <p14:tracePt t="156124" x="2352675" y="2852738"/>
          <p14:tracePt t="156130" x="2352675" y="2840038"/>
          <p14:tracePt t="156139" x="2352675" y="2828925"/>
          <p14:tracePt t="156150" x="2352675" y="2816225"/>
          <p14:tracePt t="156291" x="2339975" y="2828925"/>
          <p14:tracePt t="156296" x="2339975" y="2852738"/>
          <p14:tracePt t="156305" x="2328863" y="2878138"/>
          <p14:tracePt t="156322" x="2328863" y="2890838"/>
          <p14:tracePt t="156332" x="2328863" y="2903538"/>
          <p14:tracePt t="156397" x="2328863" y="2916238"/>
          <p14:tracePt t="156448" x="2328863" y="2928938"/>
          <p14:tracePt t="156451" x="2328863" y="3016250"/>
          <p14:tracePt t="156461" x="2365375" y="3141663"/>
          <p14:tracePt t="156467" x="2365375" y="3241675"/>
          <p14:tracePt t="156479" x="2365375" y="3303588"/>
          <p14:tracePt t="156488" x="2365375" y="3403600"/>
          <p14:tracePt t="156492" x="2365375" y="3503613"/>
          <p14:tracePt t="156502" x="2365375" y="3629025"/>
          <p14:tracePt t="156507" x="2365375" y="3692525"/>
          <p14:tracePt t="156518" x="2365375" y="3779838"/>
          <p14:tracePt t="156528" x="2365375" y="3816350"/>
          <p14:tracePt t="156533" x="2365375" y="3841750"/>
          <p14:tracePt t="156543" x="2365375" y="3854450"/>
          <p14:tracePt t="156637" x="2365375" y="3867150"/>
          <p14:tracePt t="157717" x="2378075" y="3867150"/>
          <p14:tracePt t="157723" x="2390775" y="3867150"/>
          <p14:tracePt t="157733" x="2403475" y="3867150"/>
          <p14:tracePt t="157737" x="2416175" y="3867150"/>
          <p14:tracePt t="157760" x="2441575" y="3867150"/>
          <p14:tracePt t="158036" x="2441575" y="3854450"/>
          <p14:tracePt t="158112" x="2441575" y="3841750"/>
          <p14:tracePt t="158128" x="2452688" y="3829050"/>
          <p14:tracePt t="158217" x="2452688" y="3816350"/>
          <p14:tracePt t="158221" x="2452688" y="3767138"/>
          <p14:tracePt t="158231" x="2452688" y="3729038"/>
          <p14:tracePt t="158242" x="2452688" y="3703638"/>
          <p14:tracePt t="158248" x="2452688" y="3679825"/>
          <p14:tracePt t="158263" x="2452688" y="3654425"/>
          <p14:tracePt t="158274" x="2452688" y="3629025"/>
          <p14:tracePt t="158284" x="2452688" y="3603625"/>
          <p14:tracePt t="158701" x="2452688" y="3616325"/>
          <p14:tracePt t="158705" x="2528888" y="3654425"/>
          <p14:tracePt t="158716" x="2654300" y="3667125"/>
          <p14:tracePt t="158722" x="2790825" y="3692525"/>
          <p14:tracePt t="158731" x="2903538" y="3692525"/>
          <p14:tracePt t="158741" x="3067050" y="3729038"/>
          <p14:tracePt t="158747" x="3216275" y="3729038"/>
          <p14:tracePt t="158757" x="3354388" y="3729038"/>
          <p14:tracePt t="158762" x="3505200" y="3729038"/>
          <p14:tracePt t="158771" x="3592513" y="3729038"/>
          <p14:tracePt t="158781" x="3692525" y="3729038"/>
          <p14:tracePt t="158787" x="3730625" y="3729038"/>
          <p14:tracePt t="158797" x="3792538" y="3741738"/>
          <p14:tracePt t="158801" x="3843338" y="3767138"/>
          <p14:tracePt t="158811" x="3879850" y="3767138"/>
          <p14:tracePt t="158823" x="3943350" y="3767138"/>
          <p14:tracePt t="158827" x="4043363" y="3767138"/>
          <p14:tracePt t="158837" x="4130675" y="3767138"/>
          <p14:tracePt t="158844" x="4230688" y="3767138"/>
          <p14:tracePt t="158853" x="4330700" y="3767138"/>
          <p14:tracePt t="158864" x="4430713" y="3779838"/>
          <p14:tracePt t="158867" x="4530725" y="3779838"/>
          <p14:tracePt t="158878" x="4568825" y="3779838"/>
          <p14:tracePt t="158884" x="4594225" y="3779838"/>
          <p14:tracePt t="158983" x="4606925" y="3779838"/>
          <p14:tracePt t="158994" x="4681538" y="3803650"/>
          <p14:tracePt t="159003" x="4843463" y="3892550"/>
          <p14:tracePt t="159009" x="5045075" y="4029075"/>
          <p14:tracePt t="159020" x="5270500" y="4129088"/>
          <p14:tracePt t="159024" x="5432425" y="4217988"/>
          <p14:tracePt t="159033" x="5570538" y="4279900"/>
          <p14:tracePt t="159044" x="5695950" y="4318000"/>
          <p14:tracePt t="159050" x="5770563" y="4354513"/>
          <p14:tracePt t="159060" x="5857875" y="4392613"/>
          <p14:tracePt t="159065" x="5870575" y="4392613"/>
          <p14:tracePt t="159175" x="5883275" y="4392613"/>
          <p14:tracePt t="159191" x="5895975" y="4379913"/>
          <p14:tracePt t="159212" x="5895975" y="4354513"/>
          <p14:tracePt t="159216" x="5895975" y="4330700"/>
          <p14:tracePt t="159227" x="5895975" y="4305300"/>
          <p14:tracePt t="159232" x="5895975" y="4292600"/>
          <p14:tracePt t="159242" x="5883275" y="4279900"/>
          <p14:tracePt t="159252" x="5883275" y="4254500"/>
          <p14:tracePt t="159256" x="5845175" y="4241800"/>
          <p14:tracePt t="159266" x="5821363" y="4192588"/>
          <p14:tracePt t="159272" x="5745163" y="4129088"/>
          <p14:tracePt t="159281" x="5619750" y="4054475"/>
          <p14:tracePt t="159292" x="5432425" y="3929063"/>
          <p14:tracePt t="159298" x="5145088" y="3803650"/>
          <p14:tracePt t="159308" x="4794250" y="3667125"/>
          <p14:tracePt t="159312" x="4368800" y="3490913"/>
          <p14:tracePt t="159321" x="3979863" y="3290888"/>
          <p14:tracePt t="159331" x="3730625" y="3178175"/>
          <p14:tracePt t="159338" x="3405188" y="3041650"/>
          <p14:tracePt t="159348" x="3103563" y="2965450"/>
          <p14:tracePt t="159352" x="2941638" y="2916238"/>
          <p14:tracePt t="159361" x="2790825" y="2852738"/>
          <p14:tracePt t="159373" x="2678113" y="2852738"/>
          <p14:tracePt t="159377" x="2578100" y="2828925"/>
          <p14:tracePt t="159388" x="2465388" y="2790825"/>
          <p14:tracePt t="159392" x="2403475" y="2790825"/>
          <p14:tracePt t="159401" x="2339975" y="2778125"/>
          <p14:tracePt t="159463" x="2328863" y="2778125"/>
          <p14:tracePt t="159473" x="2290763" y="2778125"/>
          <p14:tracePt t="159477" x="2265363" y="2778125"/>
          <p14:tracePt t="159490" x="2203450" y="2778125"/>
          <p14:tracePt t="159500" x="2139950" y="2778125"/>
          <p14:tracePt t="159504" x="2052638" y="2790825"/>
          <p14:tracePt t="159514" x="1990725" y="2816225"/>
          <p14:tracePt t="159519" x="1952625" y="2816225"/>
          <p14:tracePt t="159529" x="1927225" y="2816225"/>
          <p14:tracePt t="159540" x="1890713" y="2828925"/>
          <p14:tracePt t="159544" x="1878013" y="2840038"/>
          <p14:tracePt t="159553" x="1852613" y="2840038"/>
          <p14:tracePt t="159560" x="1827213" y="2852738"/>
          <p14:tracePt t="159570" x="1814513" y="2865438"/>
          <p14:tracePt t="159583" x="1801813" y="2865438"/>
          <p14:tracePt t="159599" x="1801813" y="2878138"/>
          <p14:tracePt t="159610" x="1801813" y="2903538"/>
          <p14:tracePt t="159619" x="1801813" y="2941638"/>
          <p14:tracePt t="159623" x="1801813" y="2965450"/>
          <p14:tracePt t="159633" x="1801813" y="3003550"/>
          <p14:tracePt t="159639" x="1801813" y="3065463"/>
          <p14:tracePt t="159649" x="1801813" y="3128963"/>
          <p14:tracePt t="159660" x="1839913" y="3241675"/>
          <p14:tracePt t="159666" x="1903413" y="3328988"/>
          <p14:tracePt t="159676" x="1990725" y="3416300"/>
          <p14:tracePt t="159679" x="2103438" y="3479800"/>
          <p14:tracePt t="159689" x="2228850" y="3529013"/>
          <p14:tracePt t="159699" x="2352675" y="3579813"/>
          <p14:tracePt t="159706" x="2503488" y="3603625"/>
          <p14:tracePt t="159716" x="2590800" y="3603625"/>
          <p14:tracePt t="159720" x="2654300" y="3603625"/>
          <p14:tracePt t="159729" x="2678113" y="3603625"/>
          <p14:tracePt t="159739" x="2716213" y="3590925"/>
          <p14:tracePt t="159746" x="2754313" y="3579813"/>
          <p14:tracePt t="159756" x="2754313" y="3567113"/>
          <p14:tracePt t="159761" x="2767013" y="3554413"/>
          <p14:tracePt t="159771" x="2778125" y="3529013"/>
          <p14:tracePt t="159791" x="2790825" y="3516313"/>
          <p14:tracePt t="159801" x="2790825" y="3490913"/>
          <p14:tracePt t="159811" x="2790825" y="3467100"/>
          <p14:tracePt t="159816" x="2790825" y="3441700"/>
          <p14:tracePt t="159826" x="2790825" y="3416300"/>
          <p14:tracePt t="159831" x="2790825" y="3378200"/>
          <p14:tracePt t="159841" x="2790825" y="3354388"/>
          <p14:tracePt t="159851" x="2790825" y="3328988"/>
          <p14:tracePt t="159868" x="2790825" y="3303588"/>
          <p14:tracePt t="159948" x="2778125" y="3303588"/>
          <p14:tracePt t="159952" x="2767013" y="3303588"/>
          <p14:tracePt t="159962" x="2754313" y="3303588"/>
          <p14:tracePt t="159967" x="2728913" y="3303588"/>
          <p14:tracePt t="159978" x="2716213" y="3303588"/>
          <p14:tracePt t="159993" x="2690813" y="3303588"/>
          <p14:tracePt t="160009" x="2667000" y="3303588"/>
          <p14:tracePt t="160017" x="2654300" y="3303588"/>
          <p14:tracePt t="160028" x="2628900" y="3328988"/>
          <p14:tracePt t="160034" x="2628900" y="3378200"/>
          <p14:tracePt t="160043" x="2616200" y="3441700"/>
          <p14:tracePt t="160047" x="2616200" y="3529013"/>
          <p14:tracePt t="160059" x="2603500" y="3579813"/>
          <p14:tracePt t="160067" x="2603500" y="3629025"/>
          <p14:tracePt t="160074" x="2603500" y="3667125"/>
          <p14:tracePt t="160083" x="2603500" y="3679825"/>
          <p14:tracePt t="160090" x="2603500" y="3692525"/>
          <p14:tracePt t="160220" x="2603500" y="3703638"/>
          <p14:tracePt t="160265" x="2628900" y="3703638"/>
          <p14:tracePt t="160290" x="2641600" y="3692525"/>
          <p14:tracePt t="160306" x="2654300" y="3692525"/>
          <p14:tracePt t="160356" x="2654300" y="3679825"/>
          <p14:tracePt t="160362" x="2667000" y="3679825"/>
          <p14:tracePt t="160392" x="2678113" y="3667125"/>
          <p14:tracePt t="160574" x="2690813" y="3667125"/>
          <p14:tracePt t="160583" x="2716213" y="3667125"/>
          <p14:tracePt t="160588" x="2754313" y="3667125"/>
          <p14:tracePt t="160598" x="2778125" y="3667125"/>
          <p14:tracePt t="160604" x="2816225" y="3629025"/>
          <p14:tracePt t="160614" x="2828925" y="3629025"/>
          <p14:tracePt t="160926" x="2828925" y="3641725"/>
          <p14:tracePt t="160956" x="2816225" y="3641725"/>
          <p14:tracePt t="161390" x="2828925" y="3667125"/>
          <p14:tracePt t="161399" x="2941638" y="3716338"/>
          <p14:tracePt t="161410" x="3128963" y="3803650"/>
          <p14:tracePt t="161416" x="3379788" y="3905250"/>
          <p14:tracePt t="161426" x="3692525" y="4029075"/>
          <p14:tracePt t="161429" x="4105275" y="4129088"/>
          <p14:tracePt t="161440" x="4543425" y="4267200"/>
          <p14:tracePt t="161449" x="5019675" y="4405313"/>
          <p14:tracePt t="161455" x="5383213" y="4479925"/>
          <p14:tracePt t="161466" x="5745163" y="4530725"/>
          <p14:tracePt t="161469" x="6008688" y="4579938"/>
          <p14:tracePt t="161479" x="6170613" y="4579938"/>
          <p14:tracePt t="161492" x="6283325" y="4579938"/>
          <p14:tracePt t="161495" x="6334125" y="4579938"/>
          <p14:tracePt t="161571" x="6346825" y="4579938"/>
          <p14:tracePt t="161618" x="6359525" y="4554538"/>
          <p14:tracePt t="161637" x="6370638" y="4530725"/>
          <p14:tracePt t="161642" x="6383338" y="4505325"/>
          <p14:tracePt t="161652" x="6396038" y="4492625"/>
          <p14:tracePt t="161658" x="6408738" y="4443413"/>
          <p14:tracePt t="161667" x="6446838" y="4379913"/>
          <p14:tracePt t="161677" x="6446838" y="4354513"/>
          <p14:tracePt t="161684" x="6472238" y="4341813"/>
          <p14:tracePt t="161692" x="6472238" y="4318000"/>
          <p14:tracePt t="161698" x="6472238" y="4292600"/>
          <p14:tracePt t="161708" x="6483350" y="4279900"/>
          <p14:tracePt t="161717" x="6483350" y="4267200"/>
          <p14:tracePt t="161725" x="6483350" y="4230688"/>
          <p14:tracePt t="161734" x="6496050" y="4230688"/>
          <p14:tracePt t="161748" x="6496050" y="4217988"/>
          <p14:tracePt t="161763" x="6508750" y="4192588"/>
          <p14:tracePt t="161775" x="6534150" y="4167188"/>
          <p14:tracePt t="161778" x="6546850" y="4129088"/>
          <p14:tracePt t="161787" x="6584950" y="4092575"/>
          <p14:tracePt t="161797" x="6634163" y="4029075"/>
          <p14:tracePt t="161803" x="6646863" y="4005263"/>
          <p14:tracePt t="161814" x="6708775" y="3916363"/>
          <p14:tracePt t="161817" x="6708775" y="3879850"/>
          <p14:tracePt t="161827" x="6746875" y="3803650"/>
          <p14:tracePt t="161837" x="6784975" y="3767138"/>
          <p14:tracePt t="161844" x="6808788" y="3729038"/>
          <p14:tracePt t="161854" x="6834188" y="3679825"/>
          <p14:tracePt t="161859" x="6846888" y="3654425"/>
          <p14:tracePt t="162262" x="6834188" y="3654425"/>
          <p14:tracePt t="162271" x="6808788" y="3654425"/>
          <p14:tracePt t="162277" x="6746875" y="3654425"/>
          <p14:tracePt t="162287" x="6708775" y="3654425"/>
          <p14:tracePt t="162297" x="6659563" y="3654425"/>
          <p14:tracePt t="162304" x="6596063" y="3641725"/>
          <p14:tracePt t="162313" x="6534150" y="3603625"/>
          <p14:tracePt t="162317" x="6459538" y="3554413"/>
          <p14:tracePt t="162328" x="6359525" y="3503613"/>
          <p14:tracePt t="162338" x="6270625" y="3467100"/>
          <p14:tracePt t="162343" x="6170613" y="3390900"/>
          <p14:tracePt t="162353" x="6096000" y="3341688"/>
          <p14:tracePt t="162357" x="6008688" y="3316288"/>
          <p14:tracePt t="162368" x="5932488" y="3303588"/>
          <p14:tracePt t="162377" x="5870575" y="3278188"/>
          <p14:tracePt t="162384" x="5845175" y="3278188"/>
          <p14:tracePt t="162394" x="5821363" y="3278188"/>
          <p14:tracePt t="162409" x="5783263" y="3254375"/>
          <p14:tracePt t="162420" x="5757863" y="3254375"/>
          <p14:tracePt t="162424" x="5719763" y="3241675"/>
          <p14:tracePt t="162434" x="5670550" y="3241675"/>
          <p14:tracePt t="162440" x="5583238" y="3241675"/>
          <p14:tracePt t="162449" x="5532438" y="3228975"/>
          <p14:tracePt t="162460" x="5470525" y="3228975"/>
          <p14:tracePt t="162463" x="5407025" y="3228975"/>
          <p14:tracePt t="162474" x="5370513" y="3228975"/>
          <p14:tracePt t="162480" x="5307013" y="3228975"/>
          <p14:tracePt t="162491" x="5245100" y="3228975"/>
          <p14:tracePt t="162499" x="5132388" y="3228975"/>
          <p14:tracePt t="162504" x="5032375" y="3228975"/>
          <p14:tracePt t="162516" x="4906963" y="3228975"/>
          <p14:tracePt t="162520" x="4832350" y="3228975"/>
          <p14:tracePt t="162530" x="4743450" y="3228975"/>
          <p14:tracePt t="162540" x="4656138" y="3228975"/>
          <p14:tracePt t="162546" x="4594225" y="3228975"/>
          <p14:tracePt t="162556" x="4506913" y="3228975"/>
          <p14:tracePt t="162560" x="4394200" y="3267075"/>
          <p14:tracePt t="162570" x="4281488" y="3290888"/>
          <p14:tracePt t="162580" x="4168775" y="3290888"/>
          <p14:tracePt t="162586" x="4117975" y="3303588"/>
          <p14:tracePt t="162595" x="4081463" y="3303588"/>
          <p14:tracePt t="162600" x="3992563" y="3328988"/>
          <p14:tracePt t="162609" x="3879850" y="3328988"/>
          <p14:tracePt t="162620" x="3779838" y="3341688"/>
          <p14:tracePt t="162626" x="3667125" y="3367088"/>
          <p14:tracePt t="162635" x="3567113" y="3378200"/>
          <p14:tracePt t="162640" x="3454400" y="3403600"/>
          <p14:tracePt t="162649" x="3317875" y="3416300"/>
          <p14:tracePt t="162661" x="3179763" y="3441700"/>
          <p14:tracePt t="162665" x="3016250" y="3454400"/>
          <p14:tracePt t="162675" x="2879725" y="3479800"/>
          <p14:tracePt t="162682" x="2741613" y="3490913"/>
          <p14:tracePt t="162692" x="2641600" y="3516313"/>
          <p14:tracePt t="162702" x="2565400" y="3529013"/>
          <p14:tracePt t="162707" x="2528888" y="3554413"/>
          <p14:tracePt t="162715" x="2516188" y="3554413"/>
          <p14:tracePt t="162724" x="2478088" y="3567113"/>
          <p14:tracePt t="162741" x="2441575" y="3579813"/>
          <p14:tracePt t="162762" x="2416175" y="3590925"/>
          <p14:tracePt t="162772" x="2378075" y="3603625"/>
          <p14:tracePt t="162781" x="2352675" y="3616325"/>
          <p14:tracePt t="162788" x="2339975" y="3629025"/>
          <p14:tracePt t="162798" x="2328863" y="3641725"/>
          <p14:tracePt t="162802" x="2303463" y="3641725"/>
          <p14:tracePt t="162822" x="2265363" y="3667125"/>
          <p14:tracePt t="162828" x="2239963" y="3667125"/>
          <p14:tracePt t="162838" x="2203450" y="3692525"/>
          <p14:tracePt t="162844" x="2152650" y="3703638"/>
          <p14:tracePt t="162853" x="2139950" y="3716338"/>
          <p14:tracePt t="162864" x="2127250" y="3716338"/>
          <p14:tracePt t="162867" x="2127250" y="3729038"/>
          <p14:tracePt t="162979" x="2116138" y="3729038"/>
          <p14:tracePt t="162994" x="2116138" y="3741738"/>
          <p14:tracePt t="163004" x="2116138" y="3754438"/>
          <p14:tracePt t="163019" x="2103438" y="3767138"/>
          <p14:tracePt t="163053" x="2103438" y="3779838"/>
          <p14:tracePt t="163145" x="2103438" y="3792538"/>
          <p14:tracePt t="163166" x="2116138" y="3792538"/>
          <p14:tracePt t="163175" x="2139950" y="3792538"/>
          <p14:tracePt t="163180" x="2165350" y="3792538"/>
          <p14:tracePt t="163190" x="2190750" y="3792538"/>
          <p14:tracePt t="163200" x="2216150" y="3792538"/>
          <p14:tracePt t="163206" x="2252663" y="3792538"/>
          <p14:tracePt t="163216" x="2303463" y="3792538"/>
          <p14:tracePt t="163224" x="2378075" y="3792538"/>
          <p14:tracePt t="163232" x="2441575" y="3792538"/>
          <p14:tracePt t="163241" x="2478088" y="3792538"/>
          <p14:tracePt t="163245" x="2516188" y="3792538"/>
          <p14:tracePt t="163256" x="2554288" y="3792538"/>
          <p14:tracePt t="163262" x="2565400" y="3792538"/>
          <p14:tracePt t="163273" x="2578100" y="3792538"/>
          <p14:tracePt t="163282" x="2590800" y="3779838"/>
          <p14:tracePt t="163286" x="2603500" y="3767138"/>
          <p14:tracePt t="163321" x="2616200" y="3767138"/>
          <p14:tracePt t="163401" x="2616200" y="3754438"/>
          <p14:tracePt t="163418" x="2616200" y="3729038"/>
          <p14:tracePt t="163431" x="2616200" y="3703638"/>
          <p14:tracePt t="163442" x="2616200" y="3692525"/>
          <p14:tracePt t="163448" x="2616200" y="3667125"/>
          <p14:tracePt t="163458" x="2616200" y="3654425"/>
          <p14:tracePt t="163464" x="2616200" y="3641725"/>
          <p14:tracePt t="163474" x="2616200" y="3629025"/>
          <p14:tracePt t="163489" x="2616200" y="3616325"/>
          <p14:tracePt t="163498" x="2616200" y="3603625"/>
          <p14:tracePt t="163534" x="2603500" y="3603625"/>
          <p14:tracePt t="163543" x="2603500" y="3590925"/>
          <p14:tracePt t="163553" x="2590800" y="3590925"/>
          <p14:tracePt t="163573" x="2590800" y="3579813"/>
          <p14:tracePt t="163583" x="2578100" y="3579813"/>
          <p14:tracePt t="163590" x="2554288" y="3579813"/>
          <p14:tracePt t="163600" x="2528888" y="3579813"/>
          <p14:tracePt t="163603" x="2478088" y="3567113"/>
          <p14:tracePt t="163613" x="2452688" y="3567113"/>
          <p14:tracePt t="163623" x="2428875" y="3567113"/>
          <p14:tracePt t="163629" x="2390775" y="3554413"/>
          <p14:tracePt t="163640" x="2328863" y="3554413"/>
          <p14:tracePt t="163666" x="2316163" y="3554413"/>
          <p14:tracePt t="164007" x="2303463" y="3554413"/>
          <p14:tracePt t="164193" x="2278063" y="3554413"/>
          <p14:tracePt t="164204" x="2265363" y="3554413"/>
          <p14:tracePt t="164310" x="2239963" y="3554413"/>
          <p14:tracePt t="164326" x="2216150" y="3567113"/>
          <p14:tracePt t="164330" x="2190750" y="3579813"/>
          <p14:tracePt t="164350" x="2178050" y="3579813"/>
          <p14:tracePt t="164356" x="2152650" y="3590925"/>
          <p14:tracePt t="164366" x="2116138" y="3629025"/>
          <p14:tracePt t="164382" x="2103438" y="3629025"/>
          <p14:tracePt t="164392" x="2090738" y="3629025"/>
          <p14:tracePt t="164485" x="2065338" y="3629025"/>
          <p14:tracePt t="164492" x="2065338" y="3641725"/>
          <p14:tracePt t="164502" x="2052638" y="3654425"/>
          <p14:tracePt t="164624" x="2039938" y="3654425"/>
          <p14:tracePt t="164628" x="2014538" y="3667125"/>
          <p14:tracePt t="165171" x="2014538" y="3679825"/>
          <p14:tracePt t="166934" x="2027238" y="3692525"/>
          <p14:tracePt t="166944" x="2078038" y="3692525"/>
          <p14:tracePt t="166947" x="2165350" y="3703638"/>
          <p14:tracePt t="166957" x="2228850" y="3767138"/>
          <p14:tracePt t="166969" x="2290763" y="3792538"/>
          <p14:tracePt t="166974" x="2303463" y="3803650"/>
          <p14:tracePt t="166984" x="2316163" y="3803650"/>
          <p14:tracePt t="167000" x="2328863" y="3803650"/>
          <p14:tracePt t="167010" x="2365375" y="3803650"/>
          <p14:tracePt t="167013" x="2441575" y="3803650"/>
          <p14:tracePt t="167023" x="2503488" y="3803650"/>
          <p14:tracePt t="167030" x="2578100" y="3803650"/>
          <p14:tracePt t="167040" x="2616200" y="3803650"/>
          <p14:tracePt t="167049" x="2678113" y="3792538"/>
          <p14:tracePt t="167686" x="2667000" y="3803650"/>
          <p14:tracePt t="167696" x="2641600" y="3829050"/>
          <p14:tracePt t="167749" x="2628900" y="3829050"/>
          <p14:tracePt t="167766" x="2616200" y="3829050"/>
          <p14:tracePt t="167776" x="2616200" y="3841750"/>
          <p14:tracePt t="167958" x="2616200" y="3867150"/>
          <p14:tracePt t="167968" x="2616200" y="3892550"/>
          <p14:tracePt t="167971" x="2616200" y="3941763"/>
          <p14:tracePt t="167981" x="2654300" y="3992563"/>
          <p14:tracePt t="167991" x="2716213" y="4054475"/>
          <p14:tracePt t="167998" x="2741613" y="4067175"/>
          <p14:tracePt t="168007" x="2754313" y="4067175"/>
          <p14:tracePt t="168012" x="2767013" y="4067175"/>
          <p14:tracePt t="168032" x="2778125" y="4067175"/>
          <p14:tracePt t="168038" x="2790825" y="4067175"/>
          <p14:tracePt t="168144" x="2790825" y="4054475"/>
          <p14:tracePt t="168200" x="2778125" y="4054475"/>
          <p14:tracePt t="168204" x="2754313" y="4054475"/>
          <p14:tracePt t="168214" x="2728913" y="4054475"/>
          <p14:tracePt t="168235" x="2678113" y="4054475"/>
          <p14:tracePt t="168239" x="2654300" y="4067175"/>
          <p14:tracePt t="168995" x="2654300" y="4054475"/>
          <p14:tracePt t="169002" x="2654300" y="4017963"/>
          <p14:tracePt t="169011" x="2616200" y="3941763"/>
          <p14:tracePt t="169022" x="2565400" y="3829050"/>
          <p14:tracePt t="169026" x="2516188" y="3679825"/>
          <p14:tracePt t="169036" x="2403475" y="3467100"/>
          <p14:tracePt t="169041" x="2390775" y="3416300"/>
          <p14:tracePt t="169268" x="2428875" y="3479800"/>
          <p14:tracePt t="169278" x="2790825" y="4117975"/>
          <p14:tracePt t="169285" x="3092450" y="4743450"/>
          <p14:tracePt t="169293" x="3205163" y="5030788"/>
          <p14:tracePt t="169298" x="3205163" y="5043488"/>
          <p14:tracePt t="169399" x="3192463" y="5056188"/>
          <p14:tracePt t="169403" x="3167063" y="5081588"/>
          <p14:tracePt t="169413" x="3154363" y="5092700"/>
          <p14:tracePt t="169419" x="3128963" y="5118100"/>
          <p14:tracePt t="169429" x="3103563" y="5143500"/>
          <p14:tracePt t="169439" x="3092450" y="5168900"/>
          <p14:tracePt t="169443" x="3079750" y="5205413"/>
          <p14:tracePt t="169456" x="3041650" y="5243513"/>
          <p14:tracePt t="169459" x="2992438" y="5268913"/>
          <p14:tracePt t="169469" x="2928938" y="5268913"/>
          <p14:tracePt t="169479" x="2867025" y="5294313"/>
          <p14:tracePt t="169485" x="2767013" y="5305425"/>
          <p14:tracePt t="169496" x="2654300" y="5305425"/>
          <p14:tracePt t="169500" x="2516188" y="5305425"/>
          <p14:tracePt t="169510" x="2378075" y="5305425"/>
          <p14:tracePt t="169520" x="2216150" y="5305425"/>
          <p14:tracePt t="169525" x="2103438" y="5305425"/>
          <p14:tracePt t="169536" x="2003425" y="5294313"/>
          <p14:tracePt t="169542" x="1965325" y="5281613"/>
          <p14:tracePt t="169552" x="1952625" y="5268913"/>
          <p14:tracePt t="169601" x="1927225" y="5256213"/>
          <p14:tracePt t="169616" x="1927225" y="5218113"/>
          <p14:tracePt t="169626" x="1903413" y="5143500"/>
          <p14:tracePt t="169636" x="1890713" y="5118100"/>
          <p14:tracePt t="169642" x="1890713" y="5068888"/>
          <p14:tracePt t="169651" x="1878013" y="5056188"/>
          <p14:tracePt t="169658" x="1878013" y="5043488"/>
          <p14:tracePt t="169668" x="1878013" y="5030788"/>
          <p14:tracePt t="169683" x="1878013" y="4992688"/>
          <p14:tracePt t="169691" x="1878013" y="4956175"/>
          <p14:tracePt t="169698" x="1878013" y="4905375"/>
          <p14:tracePt t="169708" x="1890713" y="4868863"/>
          <p14:tracePt t="169717" x="1903413" y="4818063"/>
          <p14:tracePt t="169722" x="1914525" y="4779963"/>
          <p14:tracePt t="169731" x="1927225" y="4743450"/>
          <p14:tracePt t="169738" x="1965325" y="4679950"/>
          <p14:tracePt t="169747" x="1965325" y="4667250"/>
          <p14:tracePt t="169758" x="1978025" y="4630738"/>
          <p14:tracePt t="169762" x="1990725" y="4605338"/>
          <p14:tracePt t="169771" x="1990725" y="4579938"/>
          <p14:tracePt t="169778" x="1990725" y="4567238"/>
          <p14:tracePt t="169788" x="2014538" y="4543425"/>
          <p14:tracePt t="169798" x="2014538" y="4530725"/>
          <p14:tracePt t="169802" x="2014538" y="4505325"/>
          <p14:tracePt t="169813" x="2014538" y="4479925"/>
          <p14:tracePt t="169818" x="2014538" y="4467225"/>
          <p14:tracePt t="169828" x="2027238" y="4443413"/>
          <p14:tracePt t="169838" x="2039938" y="4418013"/>
          <p14:tracePt t="169843" x="2052638" y="4392613"/>
          <p14:tracePt t="169858" x="2052638" y="4379913"/>
          <p14:tracePt t="169878" x="2052638" y="4354513"/>
          <p14:tracePt t="169884" x="2052638" y="4330700"/>
          <p14:tracePt t="169893" x="2052638" y="4292600"/>
          <p14:tracePt t="169898" x="2052638" y="4254500"/>
          <p14:tracePt t="169907" x="2052638" y="4205288"/>
          <p14:tracePt t="169917" x="2052638" y="4179888"/>
          <p14:tracePt t="169924" x="2052638" y="4129088"/>
          <p14:tracePt t="169934" x="2052638" y="4117975"/>
          <p14:tracePt t="169939" x="2052638" y="4092575"/>
          <p14:tracePt t="169950" x="2052638" y="4079875"/>
          <p14:tracePt t="169960" x="2039938" y="4067175"/>
          <p14:tracePt t="169964" x="2027238" y="4029075"/>
          <p14:tracePt t="169973" x="2003425" y="3979863"/>
          <p14:tracePt t="169979" x="1952625" y="3916363"/>
          <p14:tracePt t="169990" x="1914525" y="3867150"/>
          <p14:tracePt t="170000" x="1878013" y="3816350"/>
          <p14:tracePt t="170004" x="1827213" y="3767138"/>
          <p14:tracePt t="170016" x="1814513" y="3741738"/>
          <p14:tracePt t="170019" x="1790700" y="3729038"/>
          <p14:tracePt t="170110" x="1778000" y="3716338"/>
          <p14:tracePt t="170227" x="1752600" y="3716338"/>
          <p14:tracePt t="170242" x="1739900" y="3729038"/>
          <p14:tracePt t="170252" x="1727200" y="3741738"/>
          <p14:tracePt t="170268" x="1701800" y="3754438"/>
          <p14:tracePt t="170278" x="1689100" y="3767138"/>
          <p14:tracePt t="170282" x="1677988" y="3767138"/>
          <p14:tracePt t="170666" x="1677988" y="3779838"/>
          <p14:tracePt t="170670" x="1677988" y="3792538"/>
          <p14:tracePt t="170686" x="1677988" y="3803650"/>
          <p14:tracePt t="170705" x="1677988" y="3816350"/>
          <p14:tracePt t="170857" x="1677988" y="3841750"/>
          <p14:tracePt t="170917" x="1677988" y="3854450"/>
          <p14:tracePt t="170978" x="1677988" y="3867150"/>
          <p14:tracePt t="170994" x="1677988" y="3879850"/>
          <p14:tracePt t="171083" x="1677988" y="3892550"/>
          <p14:tracePt t="171094" x="1677988" y="3905250"/>
          <p14:tracePt t="171120" x="1677988" y="3929063"/>
          <p14:tracePt t="171170" x="1689100" y="3941763"/>
          <p14:tracePt t="171810" x="1689100" y="3954463"/>
          <p14:tracePt t="171839" x="1701800" y="3954463"/>
          <p14:tracePt t="171896" x="1714500" y="3967163"/>
          <p14:tracePt t="172022" x="1727200" y="3967163"/>
          <p14:tracePt t="172041" x="1739900" y="3967163"/>
          <p14:tracePt t="172062" x="1752600" y="3967163"/>
          <p14:tracePt t="172087" x="1765300" y="3967163"/>
          <p14:tracePt t="172123" x="1778000" y="3967163"/>
          <p14:tracePt t="172134" x="1790700" y="3967163"/>
          <p14:tracePt t="172144" x="1801813" y="3967163"/>
          <p14:tracePt t="172148" x="1839913" y="3967163"/>
          <p14:tracePt t="172163" x="1890713" y="3967163"/>
          <p14:tracePt t="172184" x="1939925" y="3967163"/>
          <p14:tracePt t="172188" x="1978025" y="3967163"/>
          <p14:tracePt t="172198" x="2003425" y="3954463"/>
          <p14:tracePt t="172203" x="2052638" y="3954463"/>
          <p14:tracePt t="172215" x="2090738" y="3954463"/>
          <p14:tracePt t="172233" x="2139950" y="3941763"/>
          <p14:tracePt t="172240" x="2178050" y="3941763"/>
          <p14:tracePt t="172243" x="2190750" y="3929063"/>
          <p14:tracePt t="172400" x="2216150" y="3929063"/>
          <p14:tracePt t="172416" x="2265363" y="3929063"/>
          <p14:tracePt t="172426" x="2303463" y="3929063"/>
          <p14:tracePt t="172436" x="2328863" y="3929063"/>
          <p14:tracePt t="172451" x="2339975" y="3929063"/>
          <p14:tracePt t="172476" x="2352675" y="3929063"/>
          <p14:tracePt t="172485" x="2339975" y="3929063"/>
          <p14:tracePt t="172491" x="2316163" y="3929063"/>
          <p14:tracePt t="172502" x="2290763" y="3905250"/>
          <p14:tracePt t="172512" x="2278063" y="3905250"/>
          <p14:tracePt t="172515" x="2252663" y="3954463"/>
          <p14:tracePt t="172525" x="2252663" y="3967163"/>
          <p14:tracePt t="172532" x="2252663" y="3941763"/>
          <p14:tracePt t="172542" x="2265363" y="3941763"/>
          <p14:tracePt t="172551" x="2290763" y="3941763"/>
          <p14:tracePt t="172571" x="2316163" y="3941763"/>
          <p14:tracePt t="172949" x="2365375" y="3941763"/>
          <p14:tracePt t="172960" x="2503488" y="3941763"/>
          <p14:tracePt t="172966" x="2654300" y="3941763"/>
          <p14:tracePt t="172976" x="2841625" y="3941763"/>
          <p14:tracePt t="172985" x="3041650" y="3941763"/>
          <p14:tracePt t="172992" x="3228975" y="3941763"/>
          <p14:tracePt t="173002" x="3454400" y="3941763"/>
          <p14:tracePt t="173006" x="3730625" y="3867150"/>
          <p14:tracePt t="173015" x="3968750" y="3803650"/>
          <p14:tracePt t="173026" x="4217988" y="3692525"/>
          <p14:tracePt t="173032" x="4418013" y="3579813"/>
          <p14:tracePt t="173042" x="4630738" y="3403600"/>
          <p14:tracePt t="173047" x="4868863" y="3141663"/>
          <p14:tracePt t="173055" x="4956175" y="2928938"/>
          <p14:tracePt t="173066" x="5006975" y="2690813"/>
          <p14:tracePt t="173072" x="5006975" y="2452688"/>
          <p14:tracePt t="173288" x="5081588" y="2652713"/>
          <p14:tracePt t="173298" x="5132388" y="2790825"/>
          <p14:tracePt t="173307" x="5170488" y="2865438"/>
          <p14:tracePt t="173394" x="5170488" y="2878138"/>
          <p14:tracePt t="173404" x="5170488" y="2890838"/>
          <p14:tracePt t="173410" x="5170488" y="2903538"/>
          <p14:tracePt t="173419" x="5132388" y="2952750"/>
          <p14:tracePt t="173431" x="5106988" y="2990850"/>
          <p14:tracePt t="173440" x="5045075" y="3054350"/>
          <p14:tracePt t="173446" x="4956175" y="3103563"/>
          <p14:tracePt t="173450" x="4906963" y="3154363"/>
          <p14:tracePt t="173460" x="4881563" y="3178175"/>
          <p14:tracePt t="173469" x="4832350" y="3216275"/>
          <p14:tracePt t="173476" x="4819650" y="3228975"/>
          <p14:tracePt t="173486" x="4806950" y="3241675"/>
          <p14:tracePt t="173490" x="4794250" y="3254375"/>
          <p14:tracePt t="173499" x="4743450" y="3267075"/>
          <p14:tracePt t="173516" x="4732338" y="3290888"/>
          <p14:tracePt t="173525" x="4694238" y="3290888"/>
          <p14:tracePt t="173530" x="4681538" y="3303588"/>
          <p14:tracePt t="173540" x="4656138" y="3316288"/>
          <p14:tracePt t="173550" x="4630738" y="3328988"/>
          <p14:tracePt t="173555" x="4619625" y="3341688"/>
          <p14:tracePt t="173565" x="4606925" y="3354388"/>
          <p14:tracePt t="173570" x="4568825" y="3367088"/>
          <p14:tracePt t="173582" x="4543425" y="3378200"/>
          <p14:tracePt t="173592" x="4530725" y="3390900"/>
          <p14:tracePt t="173597" x="4518025" y="3390900"/>
          <p14:tracePt t="173622" x="4518025" y="3403600"/>
          <p14:tracePt t="173645" x="4518025" y="3416300"/>
          <p14:tracePt t="173656" x="4518025" y="3429000"/>
          <p14:tracePt t="173676" x="4518025" y="3441700"/>
          <p14:tracePt t="173692" x="4518025" y="3454400"/>
          <p14:tracePt t="173701" x="4518025" y="3479800"/>
          <p14:tracePt t="173713" x="4518025" y="3490913"/>
          <p14:tracePt t="173717" x="4518025" y="3516313"/>
          <p14:tracePt t="173728" x="4543425" y="3567113"/>
          <p14:tracePt t="173732" x="4568825" y="3590925"/>
          <p14:tracePt t="173742" x="4594225" y="3603625"/>
          <p14:tracePt t="173751" x="4630738" y="3629025"/>
          <p14:tracePt t="173757" x="4668838" y="3654425"/>
          <p14:tracePt t="173768" x="4732338" y="3692525"/>
          <p14:tracePt t="173771" x="4794250" y="3716338"/>
          <p14:tracePt t="173782" x="4894263" y="3754438"/>
          <p14:tracePt t="173791" x="4968875" y="3767138"/>
          <p14:tracePt t="173797" x="5057775" y="3792538"/>
          <p14:tracePt t="173807" x="5132388" y="3792538"/>
          <p14:tracePt t="173813" x="5270500" y="3803650"/>
          <p14:tracePt t="173822" x="5407025" y="3803650"/>
          <p14:tracePt t="173832" x="5570538" y="3803650"/>
          <p14:tracePt t="173837" x="5745163" y="3803650"/>
          <p14:tracePt t="173847" x="5932488" y="3803650"/>
          <p14:tracePt t="173853" x="6121400" y="3803650"/>
          <p14:tracePt t="173864" x="6283325" y="3803650"/>
          <p14:tracePt t="173874" x="6446838" y="3803650"/>
          <p14:tracePt t="173878" x="6596063" y="3803650"/>
          <p14:tracePt t="173888" x="6734175" y="3803650"/>
          <p14:tracePt t="173893" x="6846888" y="3792538"/>
          <p14:tracePt t="173904" x="6946900" y="3792538"/>
          <p14:tracePt t="173914" x="6985000" y="3779838"/>
          <p14:tracePt t="173918" x="7010400" y="3779838"/>
          <p14:tracePt t="174004" x="7021513" y="3779838"/>
          <p14:tracePt t="174013" x="7034213" y="3779838"/>
          <p14:tracePt t="174024" x="7046913" y="3767138"/>
          <p14:tracePt t="174030" x="7085013" y="3767138"/>
          <p14:tracePt t="174039" x="7123113" y="3754438"/>
          <p14:tracePt t="174050" x="7172325" y="3741738"/>
          <p14:tracePt t="174054" x="7235825" y="3716338"/>
          <p14:tracePt t="174066" x="7272338" y="3703638"/>
          <p14:tracePt t="174070" x="7348538" y="3703638"/>
          <p14:tracePt t="174080" x="7397750" y="3679825"/>
          <p14:tracePt t="174089" x="7435850" y="3679825"/>
          <p14:tracePt t="174096" x="7472363" y="3667125"/>
          <p14:tracePt t="174106" x="7485063" y="3667125"/>
          <p14:tracePt t="174130" x="7497763" y="3667125"/>
          <p14:tracePt t="174140" x="7510463" y="3667125"/>
          <p14:tracePt t="174145" x="7548563" y="3667125"/>
          <p14:tracePt t="174155" x="7597775" y="3667125"/>
          <p14:tracePt t="174166" x="7661275" y="3667125"/>
          <p14:tracePt t="174172" x="7735888" y="3679825"/>
          <p14:tracePt t="174182" x="7823200" y="3716338"/>
          <p14:tracePt t="174186" x="7897813" y="3754438"/>
          <p14:tracePt t="174196" x="7961313" y="3779838"/>
          <p14:tracePt t="174206" x="8010525" y="3792538"/>
          <p14:tracePt t="174214" x="8061325" y="3816350"/>
          <p14:tracePt t="174222" x="8099425" y="3829050"/>
          <p14:tracePt t="174226" x="8135938" y="3841750"/>
          <p14:tracePt t="174235" x="8148638" y="3841750"/>
          <p14:tracePt t="174246" x="8161338" y="3841750"/>
          <p14:tracePt t="174252" x="8174038" y="3841750"/>
          <p14:tracePt t="174378" x="8186738" y="3854450"/>
          <p14:tracePt t="174408" x="8186738" y="3867150"/>
          <p14:tracePt t="174418" x="8174038" y="3879850"/>
          <p14:tracePt t="174422" x="8148638" y="3879850"/>
          <p14:tracePt t="174434" x="8110538" y="3905250"/>
          <p14:tracePt t="174437" x="8035925" y="3941763"/>
          <p14:tracePt t="174447" x="7923213" y="3979863"/>
          <p14:tracePt t="174457" x="7810500" y="4029075"/>
          <p14:tracePt t="174463" x="7710488" y="4054475"/>
          <p14:tracePt t="174474" x="7585075" y="4105275"/>
          <p14:tracePt t="174479" x="7435850" y="4141788"/>
          <p14:tracePt t="174487" x="7310438" y="4167188"/>
          <p14:tracePt t="174498" x="7172325" y="4205288"/>
          <p14:tracePt t="174503" x="7059613" y="4254500"/>
          <p14:tracePt t="174513" x="6985000" y="4254500"/>
          <p14:tracePt t="174519" x="6921500" y="4254500"/>
          <p14:tracePt t="174530" x="6897688" y="4254500"/>
          <p14:tracePt t="174540" x="6872288" y="4254500"/>
          <p14:tracePt t="174640" x="6821488" y="4279900"/>
          <p14:tracePt t="174649" x="6759575" y="4279900"/>
          <p14:tracePt t="174656" x="6684963" y="4292600"/>
          <p14:tracePt t="174665" x="6608763" y="4318000"/>
          <p14:tracePt t="174669" x="6572250" y="4318000"/>
          <p14:tracePt t="174679" x="6559550" y="4318000"/>
          <p14:tracePt t="174690" x="6546850" y="4318000"/>
          <p14:tracePt t="174861" x="6559550" y="4318000"/>
          <p14:tracePt t="174872" x="6572250" y="4318000"/>
          <p14:tracePt t="174882" x="6584950" y="4305300"/>
          <p14:tracePt t="174887" x="6634163" y="4279900"/>
          <p14:tracePt t="174898" x="6684963" y="4241800"/>
          <p14:tracePt t="174902" x="6734175" y="4230688"/>
          <p14:tracePt t="174913" x="6784975" y="4217988"/>
          <p14:tracePt t="174922" x="6808788" y="4192588"/>
          <p14:tracePt t="174928" x="6859588" y="4179888"/>
          <p14:tracePt t="174938" x="6910388" y="4167188"/>
          <p14:tracePt t="174942" x="6959600" y="4129088"/>
          <p14:tracePt t="174952" x="7010400" y="4092575"/>
          <p14:tracePt t="174962" x="7097713" y="4054475"/>
          <p14:tracePt t="174967" x="7134225" y="4041775"/>
          <p14:tracePt t="174978" x="7172325" y="4029075"/>
          <p14:tracePt t="174982" x="7197725" y="4029075"/>
          <p14:tracePt t="174995" x="7223125" y="4029075"/>
          <p14:tracePt t="175250" x="7246938" y="4029075"/>
          <p14:tracePt t="175259" x="7272338" y="4029075"/>
          <p14:tracePt t="175270" x="7348538" y="4029075"/>
          <p14:tracePt t="175276" x="7459663" y="4041775"/>
          <p14:tracePt t="175286" x="7572375" y="4041775"/>
          <p14:tracePt t="175290" x="7661275" y="4041775"/>
          <p14:tracePt t="175299" x="7735888" y="4041775"/>
          <p14:tracePt t="175310" x="7810500" y="4041775"/>
          <p14:tracePt t="175315" x="7835900" y="4041775"/>
          <p14:tracePt t="175326" x="7848600" y="4041775"/>
          <p14:tracePt t="175593" x="7861300" y="4041775"/>
          <p14:tracePt t="175604" x="7923213" y="4041775"/>
          <p14:tracePt t="175614" x="7948613" y="4041775"/>
          <p14:tracePt t="175618" x="7974013" y="4041775"/>
          <p14:tracePt t="175628" x="7999413" y="4041775"/>
          <p14:tracePt t="175634" x="8010525" y="4041775"/>
          <p14:tracePt t="175683" x="8023225" y="4041775"/>
          <p14:tracePt t="176153" x="8023225" y="4054475"/>
          <p14:tracePt t="176471" x="8023225" y="4067175"/>
          <p14:tracePt t="176479" x="7999413" y="4067175"/>
          <p14:tracePt t="176496" x="7974013" y="4067175"/>
          <p14:tracePt t="176508" x="7948613" y="4092575"/>
          <p14:tracePt t="176511" x="7923213" y="4105275"/>
          <p14:tracePt t="176521" x="7897813" y="4105275"/>
          <p14:tracePt t="176528" x="7861300" y="4117975"/>
          <p14:tracePt t="176538" x="7810500" y="4141788"/>
          <p14:tracePt t="176548" x="7723188" y="4154488"/>
          <p14:tracePt t="176552" x="7648575" y="4154488"/>
          <p14:tracePt t="176561" x="7548563" y="4154488"/>
          <p14:tracePt t="176567" x="7472363" y="4154488"/>
          <p14:tracePt t="176578" x="7359650" y="4154488"/>
          <p14:tracePt t="176588" x="7285038" y="4154488"/>
          <p14:tracePt t="176594" x="7185025" y="4154488"/>
          <p14:tracePt t="176603" x="7146925" y="4154488"/>
          <p14:tracePt t="176607" x="7097713" y="4154488"/>
          <p14:tracePt t="176657" x="7085013" y="4154488"/>
          <p14:tracePt t="176814" x="7097713" y="4129088"/>
          <p14:tracePt t="176827" x="7197725" y="4105275"/>
          <p14:tracePt t="176834" x="7310438" y="4054475"/>
          <p14:tracePt t="176837" x="7435850" y="4054475"/>
          <p14:tracePt t="176850" x="7497763" y="4041775"/>
          <p14:tracePt t="176854" x="7572375" y="4017963"/>
          <p14:tracePt t="176864" x="7597775" y="4017963"/>
          <p14:tracePt t="176874" x="7610475" y="4017963"/>
          <p14:tracePt t="176879" x="7623175" y="4017963"/>
          <p14:tracePt t="176990" x="7635875" y="4017963"/>
          <p14:tracePt t="177020" x="7623175" y="4029075"/>
          <p14:tracePt t="177026" x="7585075" y="4041775"/>
          <p14:tracePt t="177036" x="7548563" y="4041775"/>
          <p14:tracePt t="177039" x="7510463" y="4067175"/>
          <p14:tracePt t="177049" x="7435850" y="4067175"/>
          <p14:tracePt t="177060" x="7372350" y="4105275"/>
          <p14:tracePt t="177066" x="7348538" y="4105275"/>
          <p14:tracePt t="177076" x="7323138" y="4105275"/>
          <p14:tracePt t="177080" x="7310438" y="4129088"/>
          <p14:tracePt t="177167" x="7335838" y="4129088"/>
          <p14:tracePt t="177171" x="7385050" y="4129088"/>
          <p14:tracePt t="177182" x="7485063" y="4129088"/>
          <p14:tracePt t="177192" x="7572375" y="4105275"/>
          <p14:tracePt t="177198" x="7685088" y="4105275"/>
          <p14:tracePt t="177207" x="7773988" y="4105275"/>
          <p14:tracePt t="177211" x="7810500" y="4105275"/>
          <p14:tracePt t="177227" x="7823200" y="4092575"/>
          <p14:tracePt t="177413" x="7810500" y="4092575"/>
          <p14:tracePt t="177434" x="7761288" y="4092575"/>
          <p14:tracePt t="177440" x="7723188" y="4092575"/>
          <p14:tracePt t="177450" x="7635875" y="4105275"/>
          <p14:tracePt t="177453" x="7523163" y="4154488"/>
          <p14:tracePt t="177464" x="7410450" y="4217988"/>
          <p14:tracePt t="177474" x="7297738" y="4230688"/>
          <p14:tracePt t="177480" x="7185025" y="4267200"/>
          <p14:tracePt t="177489" x="7072313" y="4305300"/>
          <p14:tracePt t="177494" x="7010400" y="4330700"/>
          <p14:tracePt t="177503" x="6972300" y="4341813"/>
          <p14:tracePt t="177514" x="6884988" y="4367213"/>
          <p14:tracePt t="177520" x="6859588" y="4367213"/>
          <p14:tracePt t="177529" x="6834188" y="4367213"/>
          <p14:tracePt t="177535" x="6808788" y="4367213"/>
          <p14:tracePt t="177545" x="6797675" y="4367213"/>
          <p14:tracePt t="177556" x="6784975" y="4367213"/>
          <p14:tracePt t="177560" x="6772275" y="4367213"/>
          <p14:tracePt t="177576" x="6759575" y="4367213"/>
          <p14:tracePt t="177626" x="6746875" y="4367213"/>
          <p14:tracePt t="177636" x="6721475" y="4367213"/>
          <p14:tracePt t="177640" x="6659563" y="4367213"/>
          <p14:tracePt t="177651" x="6584950" y="4367213"/>
          <p14:tracePt t="177655" x="6459538" y="4367213"/>
          <p14:tracePt t="177666" x="6334125" y="4367213"/>
          <p14:tracePt t="177676" x="6221413" y="4367213"/>
          <p14:tracePt t="177682" x="6083300" y="4392613"/>
          <p14:tracePt t="177692" x="5932488" y="4418013"/>
          <p14:tracePt t="177695" x="5770563" y="4443413"/>
          <p14:tracePt t="177706" x="5583238" y="4443413"/>
          <p14:tracePt t="177716" x="5407025" y="4443413"/>
          <p14:tracePt t="177722" x="5219700" y="4454525"/>
          <p14:tracePt t="177731" x="5006975" y="4479925"/>
          <p14:tracePt t="177737" x="4843463" y="4492625"/>
          <p14:tracePt t="177748" x="4656138" y="4543425"/>
          <p14:tracePt t="177758" x="4481513" y="4554538"/>
          <p14:tracePt t="177762" x="4368800" y="4579938"/>
          <p14:tracePt t="177771" x="4230688" y="4605338"/>
          <p14:tracePt t="177778" x="4143375" y="4605338"/>
          <p14:tracePt t="177788" x="4105275" y="4618038"/>
          <p14:tracePt t="177798" x="4081463" y="4618038"/>
          <p14:tracePt t="177802" x="4056063" y="4618038"/>
          <p14:tracePt t="177811" x="4030663" y="4618038"/>
          <p14:tracePt t="177827" x="4017963" y="4618038"/>
          <p14:tracePt t="177837" x="4005263" y="4618038"/>
          <p14:tracePt t="177863" x="3979863" y="4618038"/>
          <p14:tracePt t="177874" x="3956050" y="4618038"/>
          <p14:tracePt t="177878" x="3905250" y="4618038"/>
          <p14:tracePt t="177888" x="3817938" y="4618038"/>
          <p14:tracePt t="177898" x="3705225" y="4592638"/>
          <p14:tracePt t="177903" x="3579813" y="4567238"/>
          <p14:tracePt t="177914" x="3467100" y="4530725"/>
          <p14:tracePt t="177917" x="3354388" y="4505325"/>
          <p14:tracePt t="177928" x="3279775" y="4505325"/>
          <p14:tracePt t="177937" x="3154363" y="4492625"/>
          <p14:tracePt t="177943" x="3054350" y="4492625"/>
          <p14:tracePt t="177954" x="2954338" y="4467225"/>
          <p14:tracePt t="177958" x="2816225" y="4467225"/>
          <p14:tracePt t="177968" x="2690813" y="4467225"/>
          <p14:tracePt t="177977" x="2554288" y="4467225"/>
          <p14:tracePt t="177983" x="2452688" y="4467225"/>
          <p14:tracePt t="177994" x="2339975" y="4467225"/>
          <p14:tracePt t="178000" x="2265363" y="4467225"/>
          <p14:tracePt t="178010" x="2239963" y="4467225"/>
          <p14:tracePt t="178063" x="2228850" y="4467225"/>
          <p14:tracePt t="178176" x="2216150" y="4454525"/>
          <p14:tracePt t="178246" x="2216150" y="4443413"/>
          <p14:tracePt t="178256" x="2190750" y="4430713"/>
          <p14:tracePt t="178261" x="2178050" y="4418013"/>
          <p14:tracePt t="178272" x="2165350" y="4405313"/>
          <p14:tracePt t="178424" x="2165350" y="4392613"/>
          <p14:tracePt t="178434" x="2116138" y="4379913"/>
          <p14:tracePt t="178438" x="2078038" y="4354513"/>
          <p14:tracePt t="178448" x="2052638" y="4354513"/>
          <p14:tracePt t="178463" x="2052638" y="4341813"/>
          <p14:tracePt t="178475" x="2039938" y="4330700"/>
          <p14:tracePt t="178477" x="2014538" y="4330700"/>
          <p14:tracePt t="178488" x="2003425" y="4318000"/>
          <p14:tracePt t="178493" x="1978025" y="4305300"/>
          <p14:tracePt t="178503" x="1914525" y="4292600"/>
          <p14:tracePt t="178514" x="1890713" y="4267200"/>
          <p14:tracePt t="178518" x="1839913" y="4254500"/>
          <p14:tracePt t="178528" x="1801813" y="4241800"/>
          <p14:tracePt t="178533" x="1765300" y="4217988"/>
          <p14:tracePt t="183991" x="1778000" y="4217988"/>
          <p14:tracePt t="184015" x="1790700" y="4217988"/>
          <p14:tracePt t="184036" x="1801813" y="4217988"/>
          <p14:tracePt t="184404" x="1827213" y="4217988"/>
          <p14:tracePt t="184409" x="1839913" y="4217988"/>
          <p14:tracePt t="184420" x="1852613" y="4217988"/>
          <p14:tracePt t="184430" x="1878013" y="4217988"/>
          <p14:tracePt t="184436" x="1890713" y="4217988"/>
          <p14:tracePt t="184445" x="1914525" y="4217988"/>
          <p14:tracePt t="184450" x="1927225" y="4217988"/>
          <p14:tracePt t="184460" x="1939925" y="4217988"/>
          <p14:tracePt t="184486" x="1952625" y="4217988"/>
          <p14:tracePt t="184794" x="1965325" y="4217988"/>
          <p14:tracePt t="184804" x="1978025" y="4217988"/>
          <p14:tracePt t="184813" x="1990725" y="4217988"/>
          <p14:tracePt t="184944" x="2003425" y="4217988"/>
          <p14:tracePt t="184954" x="2027238" y="4192588"/>
          <p14:tracePt t="184970" x="2039938" y="4192588"/>
          <p14:tracePt t="184980" x="2052638" y="4192588"/>
          <p14:tracePt t="185000" x="2065338" y="4192588"/>
          <p14:tracePt t="185085" x="2065338" y="4179888"/>
          <p14:tracePt t="185096" x="2078038" y="4179888"/>
          <p14:tracePt t="185105" x="2078038" y="4167188"/>
          <p14:tracePt t="185907" x="2103438" y="4167188"/>
          <p14:tracePt t="185964" x="2116138" y="4154488"/>
          <p14:tracePt t="185974" x="2152650" y="4154488"/>
          <p14:tracePt t="186003" x="2165350" y="4141788"/>
          <p14:tracePt t="186018" x="2178050" y="4141788"/>
          <p14:tracePt t="186027" x="2216150" y="4129088"/>
          <p14:tracePt t="186034" x="2228850" y="4117975"/>
          <p14:tracePt t="186054" x="2239963" y="4117975"/>
          <p14:tracePt t="186058" x="2265363" y="4105275"/>
          <p14:tracePt t="186068" x="2265363" y="4092575"/>
          <p14:tracePt t="186074" x="2278063" y="4092575"/>
          <p14:tracePt t="186084" x="2303463" y="4079875"/>
          <p14:tracePt t="186099" x="2316163" y="4067175"/>
          <p14:tracePt t="186225" x="2316163" y="4054475"/>
          <p14:tracePt t="186240" x="2316163" y="4041775"/>
          <p14:tracePt t="186249" x="2316163" y="4029075"/>
          <p14:tracePt t="186256" x="2316163" y="4017963"/>
          <p14:tracePt t="186275" x="2316163" y="3992563"/>
          <p14:tracePt t="186302" x="2316163" y="3979863"/>
          <p14:tracePt t="186305" x="2303463" y="3979863"/>
          <p14:tracePt t="186326" x="2303463" y="3967163"/>
          <p14:tracePt t="186332" x="2290763" y="3967163"/>
          <p14:tracePt t="186342" x="2265363" y="3954463"/>
          <p14:tracePt t="186345" x="2239963" y="3929063"/>
          <p14:tracePt t="186355" x="2203450" y="3916363"/>
          <p14:tracePt t="186366" x="2178050" y="3916363"/>
          <p14:tracePt t="186371" x="2178050" y="3905250"/>
          <p14:tracePt t="186528" x="2178050" y="3916363"/>
          <p14:tracePt t="186538" x="2178050" y="3941763"/>
          <p14:tracePt t="186548" x="2178050" y="3979863"/>
          <p14:tracePt t="186553" x="2178050" y="4005263"/>
          <p14:tracePt t="186563" x="2178050" y="4029075"/>
          <p14:tracePt t="186568" x="2216150" y="4054475"/>
          <p14:tracePt t="186578" x="2216150" y="4067175"/>
          <p14:tracePt t="186588" x="2216150" y="4092575"/>
          <p14:tracePt t="186664" x="2228850" y="4092575"/>
          <p14:tracePt t="186679" x="2228850" y="4079875"/>
          <p14:tracePt t="186690" x="2239963" y="4079875"/>
          <p14:tracePt t="186694" x="2252663" y="4067175"/>
          <p14:tracePt t="186714" x="2252663" y="4054475"/>
          <p14:tracePt t="186719" x="2252663" y="4041775"/>
          <p14:tracePt t="186730" x="2252663" y="4017963"/>
          <p14:tracePt t="186733" x="2252663" y="3992563"/>
          <p14:tracePt t="186744" x="2252663" y="3954463"/>
          <p14:tracePt t="186753" x="2252663" y="3916363"/>
          <p14:tracePt t="186759" x="2252663" y="3892550"/>
          <p14:tracePt t="186770" x="2252663" y="3867150"/>
          <p14:tracePt t="186775" x="2252663" y="3854450"/>
          <p14:tracePt t="186866" x="2252663" y="3841750"/>
          <p14:tracePt t="186912" x="2239963" y="3841750"/>
          <p14:tracePt t="186952" x="2228850" y="3841750"/>
          <p14:tracePt t="186958" x="2228850" y="3854450"/>
          <p14:tracePt t="186966" x="2216150" y="3867150"/>
          <p14:tracePt t="186978" x="2216150" y="3879850"/>
          <p14:tracePt t="186981" x="2216150" y="3892550"/>
          <p14:tracePt t="186998" x="2216150" y="3905250"/>
          <p14:tracePt t="187018" x="2216150" y="3916363"/>
          <p14:tracePt t="187032" x="2216150" y="3929063"/>
          <p14:tracePt t="187037" x="2228850" y="3929063"/>
          <p14:tracePt t="187138" x="2239963" y="3929063"/>
          <p14:tracePt t="187319" x="2228850" y="3967163"/>
          <p14:tracePt t="187324" x="2228850" y="4005263"/>
          <p14:tracePt t="187335" x="2203450" y="4079875"/>
          <p14:tracePt t="187339" x="2190750" y="4105275"/>
          <p14:tracePt t="187350" x="2178050" y="4167188"/>
          <p14:tracePt t="187359" x="2165350" y="4192588"/>
          <p14:tracePt t="187366" x="2165350" y="4241800"/>
          <p14:tracePt t="187376" x="2165350" y="4279900"/>
          <p14:tracePt t="187389" x="2165350" y="4292600"/>
          <p14:tracePt t="187399" x="2165350" y="4305300"/>
          <p14:tracePt t="187486" x="2178050" y="4305300"/>
          <p14:tracePt t="187516" x="2190750" y="4305300"/>
          <p14:tracePt t="187738" x="2190750" y="4292600"/>
          <p14:tracePt t="187744" x="2190750" y="4279900"/>
          <p14:tracePt t="187753" x="2190750" y="4254500"/>
          <p14:tracePt t="187764" x="2203450" y="4230688"/>
          <p14:tracePt t="187770" x="2228850" y="4217988"/>
          <p14:tracePt t="187779" x="2228850" y="4205288"/>
          <p14:tracePt t="187784" x="2239963" y="4205288"/>
          <p14:tracePt t="187920" x="2239963" y="4192588"/>
          <p14:tracePt t="187960" x="2228850" y="4192588"/>
          <p14:tracePt t="187965" x="2216150" y="4192588"/>
          <p14:tracePt t="187976" x="2203450" y="4192588"/>
          <p14:tracePt t="187990" x="2165350" y="4192588"/>
          <p14:tracePt t="188000" x="2152650" y="4192588"/>
          <p14:tracePt t="188101" x="2139950" y="4192588"/>
          <p14:tracePt t="188223" x="2139950" y="4205288"/>
          <p14:tracePt t="188243" x="2152650" y="4205288"/>
          <p14:tracePt t="188250" x="2165350" y="4205288"/>
          <p14:tracePt t="188259" x="2178050" y="4205288"/>
          <p14:tracePt t="188263" x="2190750" y="4205288"/>
          <p14:tracePt t="188273" x="2216150" y="4192588"/>
          <p14:tracePt t="188284" x="2239963" y="4179888"/>
          <p14:tracePt t="188289" x="2252663" y="4179888"/>
          <p14:tracePt t="188300" x="2278063" y="4167188"/>
          <p14:tracePt t="188303" x="2303463" y="4167188"/>
          <p14:tracePt t="188313" x="2339975" y="4167188"/>
          <p14:tracePt t="188324" x="2365375" y="4154488"/>
          <p14:tracePt t="188330" x="2390775" y="4154488"/>
          <p14:tracePt t="188339" x="2416175" y="4154488"/>
          <p14:tracePt t="188345" x="2452688" y="4129088"/>
          <p14:tracePt t="188356" x="2478088" y="4129088"/>
          <p14:tracePt t="188366" x="2503488" y="4129088"/>
          <p14:tracePt t="189100" x="2528888" y="4129088"/>
          <p14:tracePt t="189872" x="2554288" y="4129088"/>
          <p14:tracePt t="189958" x="2565400" y="4129088"/>
          <p14:tracePt t="189977" x="2578100" y="4141788"/>
          <p14:tracePt t="189997" x="2590800" y="4154488"/>
          <p14:tracePt t="190104" x="2603500" y="4167188"/>
          <p14:tracePt t="190885" x="2616200" y="4167188"/>
          <p14:tracePt t="190896" x="2641600" y="4167188"/>
          <p14:tracePt t="190900" x="2667000" y="4167188"/>
          <p14:tracePt t="190910" x="2690813" y="4167188"/>
          <p14:tracePt t="190915" x="2716213" y="4167188"/>
          <p14:tracePt t="190926" x="2754313" y="4167188"/>
          <p14:tracePt t="190935" x="2790825" y="4167188"/>
          <p14:tracePt t="190941" x="2816225" y="4167188"/>
          <p14:tracePt t="190951" x="2867025" y="4167188"/>
          <p14:tracePt t="190957" x="2903538" y="4167188"/>
          <p14:tracePt t="190968" x="2954338" y="4167188"/>
          <p14:tracePt t="190972" x="2979738" y="4167188"/>
          <p14:tracePt t="191067" x="3003550" y="4167188"/>
          <p14:tracePt t="191094" x="3028950" y="4167188"/>
          <p14:tracePt t="191098" x="3079750" y="4167188"/>
          <p14:tracePt t="191107" x="3103563" y="4167188"/>
          <p14:tracePt t="191122" x="3128963" y="4167188"/>
          <p14:tracePt t="192715" x="3116263" y="4167188"/>
          <p14:tracePt t="192741" x="3103563" y="4167188"/>
          <p14:tracePt t="192752" x="3092450" y="4167188"/>
          <p14:tracePt t="197252" x="3054350" y="4054475"/>
          <p14:tracePt t="197255" x="3054350" y="3867150"/>
          <p14:tracePt t="197266" x="3054350" y="3741738"/>
          <p14:tracePt t="197272" x="3054350" y="3603625"/>
          <p14:tracePt t="197282" x="3079750" y="3516313"/>
          <p14:tracePt t="197292" x="3079750" y="3467100"/>
          <p14:tracePt t="197295" x="3079750" y="3429000"/>
          <p14:tracePt t="197306" x="3079750" y="3390900"/>
          <p14:tracePt t="197312" x="3079750" y="3367088"/>
          <p14:tracePt t="197322" x="3079750" y="3341688"/>
          <p14:tracePt t="197331" x="3079750" y="3303588"/>
          <p14:tracePt t="197568" x="3054350" y="3303588"/>
          <p14:tracePt t="197577" x="3041650" y="3303588"/>
          <p14:tracePt t="197584" x="3028950" y="3303588"/>
          <p14:tracePt t="197593" x="3016250" y="3316288"/>
          <p14:tracePt t="197610" x="3003550" y="3316288"/>
          <p14:tracePt t="197619" x="2979738" y="3316288"/>
          <p14:tracePt t="197625" x="2967038" y="3341688"/>
          <p14:tracePt t="197634" x="2954338" y="3341688"/>
          <p14:tracePt t="197644" x="2928938" y="3341688"/>
          <p14:tracePt t="197650" x="2916238" y="3367088"/>
          <p14:tracePt t="197659" x="2903538" y="3367088"/>
          <p14:tracePt t="197663" x="2890838" y="3390900"/>
          <p14:tracePt t="197699" x="2879725" y="3390900"/>
          <p14:tracePt t="197704" x="2879725" y="3403600"/>
          <p14:tracePt t="197714" x="2854325" y="3416300"/>
          <p14:tracePt t="197720" x="2854325" y="3429000"/>
          <p14:tracePt t="197730" x="2854325" y="3454400"/>
          <p14:tracePt t="197740" x="2841625" y="3467100"/>
          <p14:tracePt t="197746" x="2828925" y="3490913"/>
          <p14:tracePt t="197757" x="2828925" y="3541713"/>
          <p14:tracePt t="197760" x="2803525" y="3590925"/>
          <p14:tracePt t="197770" x="2803525" y="3629025"/>
          <p14:tracePt t="197780" x="2803525" y="3667125"/>
          <p14:tracePt t="197786" x="2803525" y="3692525"/>
          <p14:tracePt t="197795" x="2803525" y="3741738"/>
          <p14:tracePt t="197799" x="2803525" y="3767138"/>
          <p14:tracePt t="197810" x="2803525" y="3803650"/>
          <p14:tracePt t="197820" x="2816225" y="3829050"/>
          <p14:tracePt t="197826" x="2828925" y="3867150"/>
          <p14:tracePt t="197835" x="2854325" y="3892550"/>
          <p14:tracePt t="197841" x="2879725" y="3929063"/>
          <p14:tracePt t="197852" x="2916238" y="3941763"/>
          <p14:tracePt t="197861" x="2928938" y="3954463"/>
          <p14:tracePt t="197865" x="2941638" y="3954463"/>
          <p14:tracePt t="197876" x="2954338" y="3954463"/>
          <p14:tracePt t="197891" x="2967038" y="3954463"/>
          <p14:tracePt t="197948" x="2979738" y="3954463"/>
          <p14:tracePt t="197968" x="2979738" y="3941763"/>
          <p14:tracePt t="197977" x="2979738" y="3929063"/>
          <p14:tracePt t="197991" x="2979738" y="3916363"/>
          <p14:tracePt t="198008" x="2979738" y="3905250"/>
          <p14:tracePt t="198027" x="2979738" y="3892550"/>
          <p14:tracePt t="198048" x="2979738" y="3879850"/>
          <p14:tracePt t="198084" x="2967038" y="3867150"/>
          <p14:tracePt t="198117" x="2954338" y="3854450"/>
          <p14:tracePt t="198150" x="2941638" y="3841750"/>
          <p14:tracePt t="198154" x="2941638" y="3816350"/>
          <p14:tracePt t="198174" x="2941638" y="3803650"/>
          <p14:tracePt t="198386" x="2941638" y="3792538"/>
          <p14:tracePt t="198400" x="2928938" y="3792538"/>
          <p14:tracePt t="198916" x="2916238" y="3767138"/>
          <p14:tracePt t="198930" x="2916238" y="3741738"/>
          <p14:tracePt t="198940" x="2916238" y="3729038"/>
          <p14:tracePt t="198946" x="2916238" y="3716338"/>
          <p14:tracePt t="198956" x="2916238" y="3692525"/>
          <p14:tracePt t="199115" x="2903538" y="3692525"/>
          <p14:tracePt t="199127" x="2879725" y="3692525"/>
          <p14:tracePt t="199138" x="2854325" y="3692525"/>
          <p14:tracePt t="199142" x="2828925" y="3692525"/>
          <p14:tracePt t="199152" x="2803525" y="3692525"/>
          <p14:tracePt t="199157" x="2778125" y="3692525"/>
          <p14:tracePt t="199168" x="2754313" y="3692525"/>
          <p14:tracePt t="199178" x="2716213" y="3692525"/>
          <p14:tracePt t="199182" x="2678113" y="3692525"/>
          <p14:tracePt t="199192" x="2628900" y="3692525"/>
          <p14:tracePt t="199197" x="2590800" y="3692525"/>
          <p14:tracePt t="199207" x="2565400" y="3716338"/>
          <p14:tracePt t="199224" x="2541588" y="3716338"/>
          <p14:tracePt t="199380" x="2554288" y="3716338"/>
          <p14:tracePt t="199384" x="2590800" y="3716338"/>
          <p14:tracePt t="199394" x="2628900" y="3716338"/>
          <p14:tracePt t="199404" x="2678113" y="3716338"/>
          <p14:tracePt t="199409" x="2716213" y="3716338"/>
          <p14:tracePt t="199420" x="2767013" y="3716338"/>
          <p14:tracePt t="199423" x="2803525" y="3716338"/>
          <p14:tracePt t="199434" x="2854325" y="3716338"/>
          <p14:tracePt t="199443" x="2890838" y="3716338"/>
          <p14:tracePt t="199449" x="2916238" y="3716338"/>
          <p14:tracePt t="199466" x="2928938" y="3703638"/>
          <p14:tracePt t="199562" x="2941638" y="3703638"/>
          <p14:tracePt t="199565" x="2979738" y="3703638"/>
          <p14:tracePt t="199576" x="3016250" y="3703638"/>
          <p14:tracePt t="199586" x="3041650" y="3703638"/>
          <p14:tracePt t="199592" x="3067050" y="3703638"/>
          <p14:tracePt t="199602" x="3067050" y="3692525"/>
          <p14:tracePt t="199923" x="3079750" y="3692525"/>
          <p14:tracePt t="199933" x="3092450" y="3679825"/>
          <p14:tracePt t="199964" x="3103563" y="3667125"/>
          <p14:tracePt t="199980" x="3116263" y="3667125"/>
          <p14:tracePt t="199989" x="3141663" y="3667125"/>
          <p14:tracePt t="200004" x="3141663" y="3654425"/>
          <p14:tracePt t="200135" x="3067050" y="3654425"/>
          <p14:tracePt t="200146" x="2954338" y="3703638"/>
          <p14:tracePt t="200156" x="2816225" y="3729038"/>
          <p14:tracePt t="200162" x="2667000" y="3767138"/>
          <p14:tracePt t="200172" x="2465388" y="3829050"/>
          <p14:tracePt t="200175" x="2290763" y="3867150"/>
          <p14:tracePt t="200186" x="2139950" y="3905250"/>
          <p14:tracePt t="200195" x="2014538" y="3916363"/>
          <p14:tracePt t="200201" x="1852613" y="3941763"/>
          <p14:tracePt t="200212" x="1778000" y="3941763"/>
          <p14:tracePt t="200215" x="1677988" y="3954463"/>
          <p14:tracePt t="200239" x="1601788" y="3967163"/>
          <p14:tracePt t="200364" x="1589088" y="3967163"/>
          <p14:tracePt t="200383" x="1614488" y="3916363"/>
          <p14:tracePt t="200388" x="1714500" y="3879850"/>
          <p14:tracePt t="200397" x="1852613" y="3841750"/>
          <p14:tracePt t="200404" x="1990725" y="3803650"/>
          <p14:tracePt t="200413" x="2152650" y="3754438"/>
          <p14:tracePt t="200423" x="2316163" y="3716338"/>
          <p14:tracePt t="200427" x="2441575" y="3679825"/>
          <p14:tracePt t="200438" x="2565400" y="3641725"/>
          <p14:tracePt t="200444" x="2667000" y="3603625"/>
          <p14:tracePt t="200455" x="2716213" y="3590925"/>
          <p14:tracePt t="200464" x="2716213" y="3579813"/>
          <p14:tracePt t="200543" x="2690813" y="3579813"/>
          <p14:tracePt t="200553" x="2654300" y="3579813"/>
          <p14:tracePt t="200560" x="2590800" y="3554413"/>
          <p14:tracePt t="200570" x="2516188" y="3554413"/>
          <p14:tracePt t="200573" x="2478088" y="3541713"/>
          <p14:tracePt t="200583" x="2452688" y="3541713"/>
          <p14:tracePt t="200595" x="2428875" y="3541713"/>
          <p14:tracePt t="200599" x="2416175" y="3541713"/>
          <p14:tracePt t="200610" x="2403475" y="3541713"/>
          <p14:tracePt t="200625" x="2390775" y="3541713"/>
          <p14:tracePt t="200726" x="2390775" y="3529013"/>
          <p14:tracePt t="200736" x="2403475" y="3529013"/>
          <p14:tracePt t="200765" x="2416175" y="3529013"/>
          <p14:tracePt t="200772" x="2428875" y="3529013"/>
          <p14:tracePt t="200782" x="2452688" y="3529013"/>
          <p14:tracePt t="200791" x="2478088" y="3529013"/>
          <p14:tracePt t="200795" x="2503488" y="3529013"/>
          <p14:tracePt t="200805" x="2541588" y="3529013"/>
          <p14:tracePt t="200812" x="2603500" y="3529013"/>
          <p14:tracePt t="200822" x="2678113" y="3529013"/>
          <p14:tracePt t="200832" x="2741613" y="3529013"/>
          <p14:tracePt t="200838" x="2816225" y="3554413"/>
          <p14:tracePt t="200848" x="2867025" y="3554413"/>
          <p14:tracePt t="200852" x="2903538" y="3567113"/>
          <p14:tracePt t="200862" x="2916238" y="3579813"/>
          <p14:tracePt t="200872" x="2928938" y="3579813"/>
          <p14:tracePt t="200877" x="2954338" y="3590925"/>
          <p14:tracePt t="200888" x="2967038" y="3590925"/>
          <p14:tracePt t="200892" x="3003550" y="3603625"/>
          <p14:tracePt t="200901" x="3041650" y="3603625"/>
          <p14:tracePt t="200911" x="3067050" y="3616325"/>
          <p14:tracePt t="200918" x="3079750" y="3616325"/>
          <p14:tracePt t="200928" x="3092450" y="3616325"/>
          <p14:tracePt t="201059" x="3092450" y="3629025"/>
          <p14:tracePt t="201070" x="3041650" y="3654425"/>
          <p14:tracePt t="201080" x="2954338" y="3679825"/>
          <p14:tracePt t="201083" x="2879725" y="3716338"/>
          <p14:tracePt t="201093" x="2741613" y="3754438"/>
          <p14:tracePt t="201100" x="2616200" y="3779838"/>
          <p14:tracePt t="201110" x="2490788" y="3829050"/>
          <p14:tracePt t="201121" x="2328863" y="3867150"/>
          <p14:tracePt t="201123" x="2228850" y="3879850"/>
          <p14:tracePt t="201134" x="2152650" y="3905250"/>
          <p14:tracePt t="201306" x="2216150" y="3879850"/>
          <p14:tracePt t="201315" x="2390775" y="3867150"/>
          <p14:tracePt t="201325" x="2554288" y="3841750"/>
          <p14:tracePt t="201331" x="2716213" y="3841750"/>
          <p14:tracePt t="201342" x="2867025" y="3841750"/>
          <p14:tracePt t="201346" x="2992438" y="3841750"/>
          <p14:tracePt t="201355" x="3054350" y="3841750"/>
          <p14:tracePt t="201365" x="3092450" y="3841750"/>
          <p14:tracePt t="201371" x="3116263" y="3829050"/>
          <p14:tracePt t="201382" x="3128963" y="3829050"/>
          <p14:tracePt t="201508" x="3116263" y="3829050"/>
          <p14:tracePt t="201517" x="3054350" y="3829050"/>
          <p14:tracePt t="201523" x="2979738" y="3829050"/>
          <p14:tracePt t="201533" x="2903538" y="3829050"/>
          <p14:tracePt t="201538" x="2803525" y="3829050"/>
          <p14:tracePt t="201548" x="2728913" y="3829050"/>
          <p14:tracePt t="201557" x="2690813" y="3829050"/>
          <p14:tracePt t="201563" x="2667000" y="3829050"/>
          <p14:tracePt t="201573" x="2654300" y="3829050"/>
          <p14:tracePt t="201710" x="2667000" y="3829050"/>
          <p14:tracePt t="201715" x="2678113" y="3829050"/>
          <p14:tracePt t="201726" x="2690813" y="3829050"/>
          <p14:tracePt t="201730" x="2703513" y="3829050"/>
          <p14:tracePt t="201740" x="2716213" y="3829050"/>
          <p14:tracePt t="202209" x="2728913" y="3829050"/>
          <p14:tracePt t="202440" x="2728913" y="3816350"/>
          <p14:tracePt t="204054" x="2741613" y="3854450"/>
          <p14:tracePt t="204066" x="2741613" y="3879850"/>
          <p14:tracePt t="204075" x="2741613" y="3905250"/>
          <p14:tracePt t="204079" x="2754313" y="3929063"/>
          <p14:tracePt t="204090" x="2754313" y="3941763"/>
          <p14:tracePt t="204095" x="2754313" y="3967163"/>
          <p14:tracePt t="204106" x="2754313" y="3992563"/>
          <p14:tracePt t="204115" x="2778125" y="4029075"/>
          <p14:tracePt t="204129" x="2778125" y="4054475"/>
          <p14:tracePt t="204135" x="2778125" y="4067175"/>
          <p14:tracePt t="204145" x="2790825" y="4079875"/>
          <p14:tracePt t="204155" x="2803525" y="4092575"/>
          <p14:tracePt t="204159" x="2841625" y="4117975"/>
          <p14:tracePt t="204180" x="2841625" y="4129088"/>
          <p14:tracePt t="204190" x="2841625" y="4154488"/>
          <p14:tracePt t="204195" x="2854325" y="4154488"/>
          <p14:tracePt t="204205" x="2854325" y="4167188"/>
          <p14:tracePt t="204212" x="2879725" y="4179888"/>
          <p14:tracePt t="204235" x="2941638" y="4230688"/>
          <p14:tracePt t="204246" x="2967038" y="4241800"/>
          <p14:tracePt t="204252" x="2979738" y="4254500"/>
          <p14:tracePt t="204262" x="3028950" y="4279900"/>
          <p14:tracePt t="204308" x="3041650" y="4279900"/>
          <p14:tracePt t="204418" x="3054350" y="4279900"/>
          <p14:tracePt t="204433" x="3067050" y="4279900"/>
          <p14:tracePt t="204443" x="3067050" y="4267200"/>
          <p14:tracePt t="204448" x="3092450" y="4241800"/>
          <p14:tracePt t="204458" x="3092450" y="4217988"/>
          <p14:tracePt t="204464" x="3103563" y="4179888"/>
          <p14:tracePt t="204474" x="3116263" y="4154488"/>
          <p14:tracePt t="204485" x="3116263" y="4105275"/>
          <p14:tracePt t="204487" x="3128963" y="4067175"/>
          <p14:tracePt t="204500" x="3128963" y="4041775"/>
          <p14:tracePt t="204504" x="3141663" y="3992563"/>
          <p14:tracePt t="204514" x="3141663" y="3979863"/>
          <p14:tracePt t="204523" x="3154363" y="3954463"/>
          <p14:tracePt t="204530" x="3154363" y="3941763"/>
          <p14:tracePt t="204583" x="3154363" y="3929063"/>
          <p14:tracePt t="204599" x="3154363" y="3916363"/>
          <p14:tracePt t="204610" x="3154363" y="3905250"/>
          <p14:tracePt t="204675" x="3154363" y="3892550"/>
          <p14:tracePt t="204696" x="3141663" y="3892550"/>
          <p14:tracePt t="204730" x="3116263" y="3892550"/>
          <p14:tracePt t="204736" x="3103563" y="3892550"/>
          <p14:tracePt t="204745" x="3092450" y="3892550"/>
          <p14:tracePt t="204751" x="3079750" y="3905250"/>
          <p14:tracePt t="204761" x="3054350" y="3916363"/>
          <p14:tracePt t="204771" x="3054350" y="3941763"/>
          <p14:tracePt t="204775" x="3028950" y="3979863"/>
          <p14:tracePt t="204786" x="3028950" y="4005263"/>
          <p14:tracePt t="204791" x="3028950" y="4029075"/>
          <p14:tracePt t="204811" x="3028950" y="4054475"/>
          <p14:tracePt t="204872" x="3028950" y="4067175"/>
          <p14:tracePt t="204888" x="3041650" y="4067175"/>
          <p14:tracePt t="204912" x="3054350" y="4067175"/>
          <p14:tracePt t="204928" x="3067050" y="4067175"/>
          <p14:tracePt t="204952" x="3067050" y="4054475"/>
          <p14:tracePt t="205004" x="3067050" y="4041775"/>
          <p14:tracePt t="205087" x="3054350" y="4041775"/>
          <p14:tracePt t="205109" x="3041650" y="4041775"/>
          <p14:tracePt t="205119" x="3028950" y="4041775"/>
          <p14:tracePt t="205478" x="3041650" y="4041775"/>
          <p14:tracePt t="205498" x="3054350" y="4041775"/>
          <p14:tracePt t="205502" x="3092450" y="4041775"/>
          <p14:tracePt t="205511" x="3154363" y="4041775"/>
          <p14:tracePt t="205517" x="3279775" y="4041775"/>
          <p14:tracePt t="205528" x="3479800" y="4041775"/>
          <p14:tracePt t="205538" x="3756025" y="4041775"/>
          <p14:tracePt t="205541" x="4156075" y="4041775"/>
          <p14:tracePt t="205554" x="4530725" y="4041775"/>
          <p14:tracePt t="205558" x="4881563" y="4041775"/>
          <p14:tracePt t="205567" x="5119688" y="4041775"/>
          <p14:tracePt t="205578" x="5294313" y="4041775"/>
          <p14:tracePt t="205584" x="5445125" y="4029075"/>
          <p14:tracePt t="205594" x="5583238" y="4005263"/>
          <p14:tracePt t="205597" x="5695950" y="3967163"/>
          <p14:tracePt t="205607" x="5795963" y="3916363"/>
          <p14:tracePt t="205617" x="5845175" y="3905250"/>
          <p14:tracePt t="205623" x="5857875" y="3905250"/>
          <p14:tracePt t="205790" x="5870575" y="3905250"/>
          <p14:tracePt t="205800" x="5895975" y="3905250"/>
          <p14:tracePt t="205805" x="5945188" y="3905250"/>
          <p14:tracePt t="205815" x="6057900" y="3905250"/>
          <p14:tracePt t="205826" x="6170613" y="3905250"/>
          <p14:tracePt t="205829" x="6308725" y="3954463"/>
          <p14:tracePt t="205840" x="6483350" y="3992563"/>
          <p14:tracePt t="205846" x="6696075" y="4054475"/>
          <p14:tracePt t="205856" x="6872288" y="4105275"/>
          <p14:tracePt t="205866" x="7034213" y="4141788"/>
          <p14:tracePt t="205870" x="7159625" y="4179888"/>
          <p14:tracePt t="205882" x="7285038" y="4230688"/>
          <p14:tracePt t="205885" x="7359650" y="4230688"/>
          <p14:tracePt t="205896" x="7397750" y="4254500"/>
          <p14:tracePt t="205912" x="7410450" y="4254500"/>
          <p14:tracePt t="206098" x="7423150" y="4267200"/>
          <p14:tracePt t="206184" x="7397750" y="4305300"/>
          <p14:tracePt t="206193" x="7372350" y="4305300"/>
          <p14:tracePt t="206197" x="7359650" y="4318000"/>
          <p14:tracePt t="206208" x="7335838" y="4318000"/>
          <p14:tracePt t="206214" x="7323138" y="4330700"/>
          <p14:tracePt t="206535" x="7323138" y="4318000"/>
          <p14:tracePt t="206555" x="7323138" y="4305300"/>
          <p14:tracePt t="206578" x="7323138" y="4292600"/>
          <p14:tracePt t="207188" x="7310438" y="4292600"/>
          <p14:tracePt t="207192" x="7246938" y="4292600"/>
          <p14:tracePt t="207202" x="7110413" y="4318000"/>
          <p14:tracePt t="207207" x="6921500" y="4318000"/>
          <p14:tracePt t="207218" x="6696075" y="4330700"/>
          <p14:tracePt t="207233" x="6234113" y="4367213"/>
          <p14:tracePt t="207241" x="5908675" y="4379913"/>
          <p14:tracePt t="207249" x="5570538" y="4379913"/>
          <p14:tracePt t="207257" x="5281613" y="4418013"/>
          <p14:tracePt t="207267" x="5045075" y="4418013"/>
          <p14:tracePt t="207272" x="4832350" y="4418013"/>
          <p14:tracePt t="207283" x="4668838" y="4418013"/>
          <p14:tracePt t="207287" x="4556125" y="4418013"/>
          <p14:tracePt t="207297" x="4468813" y="4418013"/>
          <p14:tracePt t="207308" x="4406900" y="4418013"/>
          <p14:tracePt t="207315" x="4381500" y="4418013"/>
          <p14:tracePt t="207384" x="4368800" y="4418013"/>
          <p14:tracePt t="207388" x="4330700" y="4418013"/>
          <p14:tracePt t="207400" x="4256088" y="4418013"/>
          <p14:tracePt t="207404" x="4143375" y="4418013"/>
          <p14:tracePt t="207415" x="3992563" y="4418013"/>
          <p14:tracePt t="207424" x="3830638" y="4418013"/>
          <p14:tracePt t="207430" x="3654425" y="4418013"/>
          <p14:tracePt t="207440" x="3467100" y="4418013"/>
          <p14:tracePt t="207443" x="3279775" y="4418013"/>
          <p14:tracePt t="207453" x="3167063" y="4418013"/>
          <p14:tracePt t="207464" x="3103563" y="4418013"/>
          <p14:tracePt t="207470" x="3041650" y="4430713"/>
          <p14:tracePt t="207590" x="3028950" y="4430713"/>
          <p14:tracePt t="207602" x="3016250" y="4430713"/>
          <p14:tracePt t="207606" x="2992438" y="4418013"/>
          <p14:tracePt t="207615" x="2967038" y="4418013"/>
          <p14:tracePt t="207626" x="2903538" y="4405313"/>
          <p14:tracePt t="207632" x="2890838" y="4392613"/>
          <p14:tracePt t="207642" x="2879725" y="4379913"/>
          <p14:tracePt t="207716" x="2867025" y="4367213"/>
          <p14:tracePt t="207732" x="2854325" y="4354513"/>
          <p14:tracePt t="207741" x="2828925" y="4341813"/>
          <p14:tracePt t="207768" x="2828925" y="4330700"/>
          <p14:tracePt t="207771" x="2816225" y="4318000"/>
          <p14:tracePt t="207782" x="2803525" y="4305300"/>
          <p14:tracePt t="207792" x="2790825" y="4279900"/>
          <p14:tracePt t="208000" x="2790825" y="4254500"/>
          <p14:tracePt t="208003" x="2790825" y="4230688"/>
          <p14:tracePt t="208014" x="2778125" y="4205288"/>
          <p14:tracePt t="208023" x="2778125" y="4167188"/>
          <p14:tracePt t="208030" x="2778125" y="4154488"/>
          <p14:tracePt t="208507" x="2828925" y="4154488"/>
          <p14:tracePt t="208514" x="2954338" y="4154488"/>
          <p14:tracePt t="208523" x="3067050" y="4154488"/>
          <p14:tracePt t="208534" x="3216275" y="4154488"/>
          <p14:tracePt t="208537" x="3379788" y="4154488"/>
          <p14:tracePt t="208548" x="3530600" y="4154488"/>
          <p14:tracePt t="208554" x="3679825" y="4154488"/>
          <p14:tracePt t="208565" x="3830638" y="4154488"/>
          <p14:tracePt t="208573" x="3943350" y="4154488"/>
          <p14:tracePt t="208580" x="4030663" y="4154488"/>
          <p14:tracePt t="208589" x="4092575" y="4154488"/>
          <p14:tracePt t="208594" x="4143375" y="4154488"/>
          <p14:tracePt t="208604" x="4181475" y="4154488"/>
          <p14:tracePt t="208902" x="4143375" y="4154488"/>
          <p14:tracePt t="208906" x="4081463" y="4154488"/>
          <p14:tracePt t="208915" x="4056063" y="4154488"/>
          <p14:tracePt t="208928" x="4030663" y="4154488"/>
          <p14:tracePt t="208931" x="3979863" y="4154488"/>
          <p14:tracePt t="208941" x="3956050" y="4154488"/>
          <p14:tracePt t="208948" x="3930650" y="4154488"/>
          <p14:tracePt t="208957" x="3905250" y="4154488"/>
          <p14:tracePt t="208967" x="3867150" y="4154488"/>
          <p14:tracePt t="208972" x="3843338" y="4154488"/>
          <p14:tracePt t="208981" x="3792538" y="4154488"/>
          <p14:tracePt t="208987" x="3717925" y="4154488"/>
          <p14:tracePt t="208997" x="3630613" y="4154488"/>
          <p14:tracePt t="209008" x="3554413" y="4154488"/>
          <p14:tracePt t="209014" x="3505200" y="4154488"/>
          <p14:tracePt t="209023" x="3429000" y="4154488"/>
          <p14:tracePt t="209028" x="3379788" y="4154488"/>
          <p14:tracePt t="209037" x="3341688" y="4154488"/>
          <p14:tracePt t="209047" x="3292475" y="4154488"/>
          <p14:tracePt t="209053" x="3279775" y="4154488"/>
          <p14:tracePt t="209064" x="3267075" y="4154488"/>
          <p14:tracePt t="209669" x="3292475" y="4154488"/>
          <p14:tracePt t="209749" x="3305175" y="4154488"/>
          <p14:tracePt t="209760" x="3328988" y="4141788"/>
          <p14:tracePt t="209830" x="3341688" y="4141788"/>
          <p14:tracePt t="212003" x="3205163" y="4192588"/>
          <p14:tracePt t="212013" x="3092450" y="4305300"/>
          <p14:tracePt t="212066" x="3079750" y="4305300"/>
          <p14:tracePt t="212266" x="3067050" y="4305300"/>
          <p14:tracePt t="212315" x="3054350" y="4305300"/>
          <p14:tracePt t="212342" x="3028950" y="4305300"/>
          <p14:tracePt t="212348" x="2979738" y="4305300"/>
          <p14:tracePt t="212357" x="2928938" y="4292600"/>
          <p14:tracePt t="212368" x="2890838" y="4279900"/>
          <p14:tracePt t="212371" x="2841625" y="4267200"/>
          <p14:tracePt t="212381" x="2778125" y="4241800"/>
          <p14:tracePt t="212388" x="2754313" y="4241800"/>
          <p14:tracePt t="212474" x="2728913" y="4241800"/>
          <p14:tracePt t="212483" x="2690813" y="4241800"/>
          <p14:tracePt t="212487" x="2616200" y="4241800"/>
          <p14:tracePt t="212498" x="2503488" y="4241800"/>
          <p14:tracePt t="212508" x="2390775" y="4241800"/>
          <p14:tracePt t="212514" x="2252663" y="4241800"/>
          <p14:tracePt t="212523" x="2139950" y="4241800"/>
          <p14:tracePt t="212527" x="2014538" y="4241800"/>
          <p14:tracePt t="212538" x="1903413" y="4241800"/>
          <p14:tracePt t="212547" x="1814513" y="4241800"/>
          <p14:tracePt t="212554" x="1689100" y="4241800"/>
          <p14:tracePt t="212563" x="1565275" y="4254500"/>
          <p14:tracePt t="212567" x="1465263" y="4279900"/>
          <p14:tracePt t="212580" x="1389063" y="4292600"/>
          <p14:tracePt t="212590" x="1327150" y="4292600"/>
          <p14:tracePt t="212594" x="1301750" y="4292600"/>
          <p14:tracePt t="212825" x="1363663" y="4305300"/>
          <p14:tracePt t="212835" x="1452563" y="4341813"/>
          <p14:tracePt t="212845" x="1539875" y="4367213"/>
          <p14:tracePt t="212851" x="1589088" y="4392613"/>
          <p14:tracePt t="212861" x="1677988" y="4405313"/>
          <p14:tracePt t="212865" x="1701800" y="4430713"/>
          <p14:tracePt t="212876" x="1727200" y="4430713"/>
          <p14:tracePt t="212885" x="1765300" y="4430713"/>
          <p14:tracePt t="212892" x="1778000" y="4443413"/>
          <p14:tracePt t="212902" x="1801813" y="4454525"/>
          <p14:tracePt t="212906" x="1839913" y="4454525"/>
          <p14:tracePt t="212916" x="1852613" y="4467225"/>
          <p14:tracePt t="212926" x="1852613" y="4479925"/>
          <p14:tracePt t="213002" x="1878013" y="4479925"/>
          <p14:tracePt t="213048" x="1890713" y="4479925"/>
          <p14:tracePt t="213057" x="1927225" y="4479925"/>
          <p14:tracePt t="213134" x="1939925" y="4479925"/>
          <p14:tracePt t="213143" x="1978025" y="4479925"/>
          <p14:tracePt t="213154" x="2027238" y="4479925"/>
          <p14:tracePt t="213158" x="2103438" y="4479925"/>
          <p14:tracePt t="213167" x="2165350" y="4479925"/>
          <p14:tracePt t="213173" x="2278063" y="4443413"/>
          <p14:tracePt t="213183" x="2378075" y="4430713"/>
          <p14:tracePt t="213194" x="2528888" y="4405313"/>
          <p14:tracePt t="213199" x="2667000" y="4392613"/>
          <p14:tracePt t="213210" x="2790825" y="4367213"/>
          <p14:tracePt t="213213" x="2890838" y="4367213"/>
          <p14:tracePt t="213228" x="3003550" y="4354513"/>
          <p14:tracePt t="213234" x="3054350" y="4341813"/>
          <p14:tracePt t="213240" x="3067050" y="4330700"/>
          <p14:tracePt t="213432" x="3079750" y="4330700"/>
          <p14:tracePt t="213436" x="3092450" y="4341813"/>
          <p14:tracePt t="213445" x="3103563" y="4354513"/>
          <p14:tracePt t="213455" x="3116263" y="4367213"/>
          <p14:tracePt t="213461" x="3141663" y="4392613"/>
          <p14:tracePt t="213472" x="3167063" y="4418013"/>
          <p14:tracePt t="213476" x="3192463" y="4430713"/>
          <p14:tracePt t="213486" x="3216275" y="4454525"/>
          <p14:tracePt t="213497" x="3241675" y="4479925"/>
          <p14:tracePt t="213501" x="3279775" y="4492625"/>
          <p14:tracePt t="213511" x="3292475" y="4505325"/>
          <p14:tracePt t="213517" x="3305175" y="4505325"/>
          <p14:tracePt t="213528" x="3317875" y="4518025"/>
          <p14:tracePt t="213542" x="3341688" y="4518025"/>
          <p14:tracePt t="213552" x="3354388" y="4518025"/>
          <p14:tracePt t="213703" x="3354388" y="4530725"/>
          <p14:tracePt t="213724" x="3367088" y="4530725"/>
          <p14:tracePt t="213730" x="3379788" y="4530725"/>
          <p14:tracePt t="213738" x="3405188" y="4530725"/>
          <p14:tracePt t="213749" x="3441700" y="4530725"/>
          <p14:tracePt t="213753" x="3454400" y="4530725"/>
          <p14:tracePt t="213764" x="3467100" y="4530725"/>
          <p14:tracePt t="213770" x="3479800" y="4530725"/>
          <p14:tracePt t="213779" x="3492500" y="4530725"/>
          <p14:tracePt t="213800" x="3505200" y="4530725"/>
          <p14:tracePt t="213829" x="3517900" y="4530725"/>
          <p14:tracePt t="213833" x="3554413" y="4530725"/>
          <p14:tracePt t="213846" x="3605213" y="4505325"/>
          <p14:tracePt t="213850" x="3654425" y="4505325"/>
          <p14:tracePt t="213860" x="3692525" y="4505325"/>
          <p14:tracePt t="213869" x="3730625" y="4505325"/>
          <p14:tracePt t="213876" x="3756025" y="4505325"/>
          <p14:tracePt t="213885" x="3767138" y="4505325"/>
          <p14:tracePt t="214253" x="3779838" y="4505325"/>
          <p14:tracePt t="214363" x="3779838" y="4492625"/>
          <p14:tracePt t="214399" x="3779838" y="4467225"/>
          <p14:tracePt t="214410" x="3805238" y="4454525"/>
          <p14:tracePt t="214413" x="3830638" y="4454525"/>
          <p14:tracePt t="214424" x="3843338" y="4454525"/>
          <p14:tracePt t="214430" x="3892550" y="4430713"/>
          <p14:tracePt t="214450" x="3905250" y="4430713"/>
          <p14:tracePt t="214454" x="3930650" y="4430713"/>
          <p14:tracePt t="214464" x="3956050" y="4405313"/>
          <p14:tracePt t="214470" x="3992563" y="4392613"/>
          <p14:tracePt t="214489" x="4005263" y="4392613"/>
          <p14:tracePt t="214496" x="4017963" y="4392613"/>
          <p14:tracePt t="214712" x="4030663" y="4379913"/>
          <p14:tracePt t="214738" x="4056063" y="4379913"/>
          <p14:tracePt t="214761" x="4081463" y="4379913"/>
          <p14:tracePt t="214767" x="4130675" y="4379913"/>
          <p14:tracePt t="214778" x="4217988" y="4367213"/>
          <p14:tracePt t="214784" x="4368800" y="4367213"/>
          <p14:tracePt t="214793" x="4518025" y="4367213"/>
          <p14:tracePt t="214804" x="4619625" y="4367213"/>
          <p14:tracePt t="214808" x="4643438" y="4367213"/>
          <p14:tracePt t="214818" x="4681538" y="4367213"/>
          <p14:tracePt t="214824" x="4756150" y="4405313"/>
          <p14:tracePt t="214833" x="4819650" y="4405313"/>
          <p14:tracePt t="214843" x="4843463" y="4405313"/>
          <p14:tracePt t="214859" x="4856163" y="4405313"/>
          <p14:tracePt t="215019" x="4868863" y="4405313"/>
          <p14:tracePt t="215563" x="4956175" y="4430713"/>
          <p14:tracePt t="215570" x="5145088" y="4454525"/>
          <p14:tracePt t="215580" x="5357813" y="4492625"/>
          <p14:tracePt t="215589" x="5595938" y="4492625"/>
          <p14:tracePt t="215595" x="5895975" y="4554538"/>
          <p14:tracePt t="215607" x="6057900" y="4579938"/>
          <p14:tracePt t="215610" x="6259513" y="4579938"/>
          <p14:tracePt t="215619" x="6472238" y="4579938"/>
          <p14:tracePt t="215629" x="6634163" y="4579938"/>
          <p14:tracePt t="215636" x="6746875" y="4579938"/>
          <p14:tracePt t="215646" x="6784975" y="4579938"/>
          <p14:tracePt t="215922" x="6797675" y="4579938"/>
          <p14:tracePt t="215997" x="6808788" y="4579938"/>
          <p14:tracePt t="216014" x="6846888" y="4567238"/>
          <p14:tracePt t="216024" x="6859588" y="4567238"/>
          <p14:tracePt t="216027" x="6910388" y="4567238"/>
          <p14:tracePt t="216038" x="6959600" y="4554538"/>
          <p14:tracePt t="216044" x="7010400" y="4554538"/>
          <p14:tracePt t="216053" x="7046913" y="4554538"/>
          <p14:tracePt t="216063" x="7110413" y="4530725"/>
          <p14:tracePt t="216069" x="7185025" y="4518025"/>
          <p14:tracePt t="216080" x="7210425" y="4518025"/>
          <p14:tracePt t="216083" x="7259638" y="4505325"/>
          <p14:tracePt t="216103" x="7285038" y="4492625"/>
          <p14:tracePt t="216408" x="7297738" y="4492625"/>
          <p14:tracePt t="216411" x="7297738" y="4467225"/>
          <p14:tracePt t="216422" x="7323138" y="4454525"/>
          <p14:tracePt t="216438" x="7323138" y="4443413"/>
          <p14:tracePt t="216448" x="7335838" y="4443413"/>
          <p14:tracePt t="216451" x="7348538" y="4430713"/>
          <p14:tracePt t="216467" x="7359650" y="4405313"/>
          <p14:tracePt t="216674" x="7335838" y="4405313"/>
          <p14:tracePt t="216684" x="7285038" y="4405313"/>
          <p14:tracePt t="216690" x="7210425" y="4430713"/>
          <p14:tracePt t="216699" x="7134225" y="4443413"/>
          <p14:tracePt t="216710" x="7021513" y="4443413"/>
          <p14:tracePt t="216713" x="6921500" y="4479925"/>
          <p14:tracePt t="216724" x="6784975" y="4479925"/>
          <p14:tracePt t="216729" x="6646863" y="4479925"/>
          <p14:tracePt t="216740" x="6434138" y="4479925"/>
          <p14:tracePt t="216750" x="6196013" y="4479925"/>
          <p14:tracePt t="216753" x="5995988" y="4479925"/>
          <p14:tracePt t="216763" x="5719763" y="4479925"/>
          <p14:tracePt t="216770" x="5483225" y="4479925"/>
          <p14:tracePt t="216780" x="5207000" y="4479925"/>
          <p14:tracePt t="216790" x="4994275" y="4479925"/>
          <p14:tracePt t="216795" x="4819650" y="4479925"/>
          <p14:tracePt t="216806" x="4668838" y="4479925"/>
          <p14:tracePt t="216810" x="4568825" y="4479925"/>
          <p14:tracePt t="216819" x="4443413" y="4479925"/>
          <p14:tracePt t="216830" x="4394200" y="4479925"/>
          <p14:tracePt t="216835" x="4330700" y="4479925"/>
          <p14:tracePt t="216846" x="4281488" y="4479925"/>
          <p14:tracePt t="216850" x="4230688" y="4479925"/>
          <p14:tracePt t="216862" x="4192588" y="4479925"/>
          <p14:tracePt t="216872" x="4168775" y="4479925"/>
          <p14:tracePt t="216885" x="4156075" y="4479925"/>
          <p14:tracePt t="216936" x="4130675" y="4479925"/>
          <p14:tracePt t="216946" x="4092575" y="4479925"/>
          <p14:tracePt t="216952" x="4017963" y="4479925"/>
          <p14:tracePt t="216961" x="3917950" y="4479925"/>
          <p14:tracePt t="216966" x="3817938" y="4479925"/>
          <p14:tracePt t="216978" x="3679825" y="4479925"/>
          <p14:tracePt t="216989" x="3567113" y="4479925"/>
          <p14:tracePt t="216992" x="3454400" y="4479925"/>
          <p14:tracePt t="217001" x="3354388" y="4479925"/>
          <p14:tracePt t="217008" x="3228975" y="4479925"/>
          <p14:tracePt t="217018" x="3167063" y="4479925"/>
          <p14:tracePt t="217028" x="3103563" y="4479925"/>
          <p14:tracePt t="217031" x="3079750" y="4479925"/>
          <p14:tracePt t="217041" x="3067050" y="4479925"/>
          <p14:tracePt t="217118" x="3054350" y="4479925"/>
          <p14:tracePt t="217188" x="3067050" y="4479925"/>
          <p14:tracePt t="217194" x="3092450" y="4467225"/>
          <p14:tracePt t="217203" x="3128963" y="4467225"/>
          <p14:tracePt t="217207" x="3179763" y="4454525"/>
          <p14:tracePt t="217217" x="3216275" y="4454525"/>
          <p14:tracePt t="217240" x="3328988" y="4443413"/>
          <p14:tracePt t="217243" x="3367088" y="4430713"/>
          <p14:tracePt t="217249" x="3441700" y="4418013"/>
          <p14:tracePt t="217259" x="3505200" y="4418013"/>
          <p14:tracePt t="217270" x="3592513" y="4418013"/>
          <p14:tracePt t="217273" x="3679825" y="4405313"/>
          <p14:tracePt t="217283" x="3730625" y="4392613"/>
          <p14:tracePt t="217290" x="3792538" y="4392613"/>
          <p14:tracePt t="217299" x="3805238" y="4392613"/>
          <p14:tracePt t="217310" x="3856038" y="4392613"/>
          <p14:tracePt t="217315" x="3905250" y="4392613"/>
          <p14:tracePt t="217326" x="3943350" y="4392613"/>
          <p14:tracePt t="217329" x="3992563" y="4367213"/>
          <p14:tracePt t="217340" x="4017963" y="4367213"/>
          <p14:tracePt t="218350" x="3992563" y="4354513"/>
          <p14:tracePt t="218359" x="3956050" y="4354513"/>
          <p14:tracePt t="218363" x="3943350" y="4354513"/>
          <p14:tracePt t="218389" x="3917950" y="4354513"/>
          <p14:tracePt t="218454" x="3905250" y="4354513"/>
          <p14:tracePt t="218465" x="3892550" y="4354513"/>
          <p14:tracePt t="218472" x="3867150" y="4354513"/>
          <p14:tracePt t="218482" x="3843338" y="4367213"/>
          <p14:tracePt t="218496" x="3817938" y="4367213"/>
          <p14:tracePt t="218501" x="3792538" y="4367213"/>
          <p14:tracePt t="218698" x="3830638" y="4367213"/>
          <p14:tracePt t="218707" x="3856038" y="4367213"/>
          <p14:tracePt t="218864" x="3817938" y="4367213"/>
          <p14:tracePt t="218870" x="3767138" y="4367213"/>
          <p14:tracePt t="218883" x="3730625" y="4367213"/>
          <p14:tracePt t="218894" x="3592513" y="4367213"/>
          <p14:tracePt t="218905" x="3405188" y="4418013"/>
          <p14:tracePt t="218909" x="3167063" y="4418013"/>
          <p14:tracePt t="218921" x="3016250" y="4443413"/>
          <p14:tracePt t="218923" x="2841625" y="4454525"/>
          <p14:tracePt t="218937" x="2741613" y="4479925"/>
          <p14:tracePt t="218945" x="2678113" y="4492625"/>
          <p14:tracePt t="218949" x="2667000" y="4492625"/>
          <p14:tracePt t="218986" x="2654300" y="4505325"/>
          <p14:tracePt t="219069" x="2690813" y="4505325"/>
          <p14:tracePt t="219075" x="2778125" y="4505325"/>
          <p14:tracePt t="219086" x="2879725" y="4505325"/>
          <p14:tracePt t="219091" x="2992438" y="4505325"/>
          <p14:tracePt t="219102" x="3079750" y="4505325"/>
          <p14:tracePt t="219111" x="3167063" y="4505325"/>
          <p14:tracePt t="219115" x="3216275" y="4505325"/>
          <p14:tracePt t="219125" x="3279775" y="4505325"/>
          <p14:tracePt t="219131" x="3354388" y="4505325"/>
          <p14:tracePt t="219142" x="3441700" y="4505325"/>
          <p14:tracePt t="219152" x="3517900" y="4505325"/>
          <p14:tracePt t="219155" x="3567113" y="4492625"/>
          <p14:tracePt t="219188" x="3617913" y="4479925"/>
          <p14:tracePt t="219197" x="3643313" y="4479925"/>
          <p14:tracePt t="219208" x="3667125" y="4479925"/>
          <p14:tracePt t="219212" x="3679825" y="4479925"/>
          <p14:tracePt t="219238" x="3717925" y="4479925"/>
          <p14:tracePt t="219285" x="3730625" y="4479925"/>
          <p14:tracePt t="219291" x="3743325" y="4479925"/>
          <p14:tracePt t="219802" x="3792538" y="4467225"/>
          <p14:tracePt t="219812" x="3805238" y="4454525"/>
          <p14:tracePt t="219816" x="3817938" y="4454525"/>
          <p14:tracePt t="219826" x="3843338" y="4430713"/>
          <p14:tracePt t="219841" x="3856038" y="4430713"/>
          <p14:tracePt t="219852" x="3867150" y="4430713"/>
          <p14:tracePt t="219856" x="3879850" y="4430713"/>
          <p14:tracePt t="219868" x="3892550" y="4405313"/>
          <p14:tracePt t="219872" x="3905250" y="4405313"/>
          <p14:tracePt t="219891" x="3917950" y="4405313"/>
          <p14:tracePt t="219897" x="3917950" y="4392613"/>
          <p14:tracePt t="219912" x="3930650" y="4379913"/>
          <p14:tracePt t="219931" x="3943350" y="4379913"/>
          <p14:tracePt t="220033" x="3956050" y="4379913"/>
          <p14:tracePt t="220057" x="3968750" y="4379913"/>
          <p14:tracePt t="220093" x="3979863" y="4379913"/>
          <p14:tracePt t="220654" x="3992563" y="4379913"/>
          <p14:tracePt t="220658" x="4005263" y="4379913"/>
          <p14:tracePt t="220670" x="4043363" y="4379913"/>
          <p14:tracePt t="220680" x="4068763" y="4379913"/>
          <p14:tracePt t="220684" x="4130675" y="4379913"/>
          <p14:tracePt t="220693" x="4217988" y="4379913"/>
          <p14:tracePt t="220699" x="4356100" y="4379913"/>
          <p14:tracePt t="220710" x="4406900" y="4379913"/>
          <p14:tracePt t="220720" x="4518025" y="4379913"/>
          <p14:tracePt t="220724" x="4543425" y="4379913"/>
          <p14:tracePt t="220733" x="4606925" y="4379913"/>
          <p14:tracePt t="220739" x="4681538" y="4379913"/>
          <p14:tracePt t="220749" x="4694238" y="4379913"/>
          <p14:tracePt t="220770" x="4706938" y="4379913"/>
          <p14:tracePt t="221339" x="4694238" y="4379913"/>
          <p14:tracePt t="221365" x="4668838" y="4379913"/>
          <p14:tracePt t="221369" x="4643438" y="4379913"/>
          <p14:tracePt t="221380" x="4594225" y="4379913"/>
          <p14:tracePt t="221386" x="4518025" y="4379913"/>
          <p14:tracePt t="221395" x="4468813" y="4405313"/>
          <p14:tracePt t="221405" x="4356100" y="4454525"/>
          <p14:tracePt t="221410" x="4281488" y="4467225"/>
          <p14:tracePt t="221419" x="4156075" y="4505325"/>
          <p14:tracePt t="221426" x="4056063" y="4530725"/>
          <p14:tracePt t="221436" x="3943350" y="4543425"/>
          <p14:tracePt t="221446" x="3830638" y="4567238"/>
          <p14:tracePt t="221450" x="3743325" y="4579938"/>
          <p14:tracePt t="221460" x="3679825" y="4579938"/>
          <p14:tracePt t="221466" x="3630613" y="4592638"/>
          <p14:tracePt t="221476" x="3617913" y="4592638"/>
          <p14:tracePt t="221576" x="3605213" y="4592638"/>
          <p14:tracePt t="221582" x="3567113" y="4592638"/>
          <p14:tracePt t="221591" x="3517900" y="4592638"/>
          <p14:tracePt t="221595" x="3441700" y="4592638"/>
          <p14:tracePt t="221606" x="3379788" y="4605338"/>
          <p14:tracePt t="221617" x="3292475" y="4630738"/>
          <p14:tracePt t="221622" x="3216275" y="4630738"/>
          <p14:tracePt t="221631" x="3192463" y="4643438"/>
          <p14:tracePt t="221638" x="3141663" y="4643438"/>
          <p14:tracePt t="221648" x="3116263" y="4643438"/>
          <p14:tracePt t="221658" x="3092450" y="4667250"/>
          <p14:tracePt t="221662" x="3067050" y="4667250"/>
          <p14:tracePt t="221671" x="3028950" y="4667250"/>
          <p14:tracePt t="221678" x="3003550" y="4667250"/>
          <p14:tracePt t="221687" x="2967038" y="4667250"/>
          <p14:tracePt t="221698" x="2941638" y="4692650"/>
          <p14:tracePt t="221702" x="2916238" y="4692650"/>
          <p14:tracePt t="221711" x="2903538" y="4705350"/>
          <p14:tracePt t="222622" x="2890838" y="4705350"/>
          <p14:tracePt t="222632" x="2828925" y="4718050"/>
          <p14:tracePt t="222642" x="2767013" y="4718050"/>
          <p14:tracePt t="222645" x="2716213" y="4718050"/>
          <p14:tracePt t="222656" x="2678113" y="4718050"/>
          <p14:tracePt t="222662" x="2667000" y="4718050"/>
          <p14:tracePt t="222748" x="2654300" y="4718050"/>
          <p14:tracePt t="222837" x="2641600" y="4718050"/>
          <p14:tracePt t="223337" x="2628900" y="4718050"/>
          <p14:tracePt t="223352" x="2603500" y="4718050"/>
          <p14:tracePt t="223362" x="2590800" y="4718050"/>
          <p14:tracePt t="223401" x="2578100" y="4718050"/>
          <p14:tracePt t="223427" x="2565400" y="4718050"/>
          <p14:tracePt t="223448" x="2541588" y="4718050"/>
          <p14:tracePt t="223453" x="2528888" y="4718050"/>
          <p14:tracePt t="223463" x="2490788" y="4718050"/>
          <p14:tracePt t="223467" x="2441575" y="4718050"/>
          <p14:tracePt t="223478" x="2352675" y="4718050"/>
          <p14:tracePt t="223487" x="2303463" y="4718050"/>
          <p14:tracePt t="223494" x="2228850" y="4692650"/>
          <p14:tracePt t="223503" x="2190750" y="4692650"/>
          <p14:tracePt t="223507" x="2165350" y="4692650"/>
          <p14:tracePt t="223615" x="2152650" y="4692650"/>
          <p14:tracePt t="223645" x="2165350" y="4679950"/>
          <p14:tracePt t="223650" x="2178050" y="4667250"/>
          <p14:tracePt t="223686" x="2190750" y="4643438"/>
          <p14:tracePt t="223888" x="2165350" y="4643438"/>
          <p14:tracePt t="223893" x="2165350" y="4630738"/>
          <p14:tracePt t="223913" x="2152650" y="4630738"/>
          <p14:tracePt t="223928" x="2139950" y="4618038"/>
          <p14:tracePt t="223933" x="2103438" y="4605338"/>
          <p14:tracePt t="223944" x="2078038" y="4592638"/>
          <p14:tracePt t="223954" x="2039938" y="4567238"/>
          <p14:tracePt t="223957" x="2003425" y="4543425"/>
          <p14:tracePt t="223967" x="1978025" y="4530725"/>
          <p14:tracePt t="223974" x="1939925" y="4505325"/>
          <p14:tracePt t="223994" x="1914525" y="4505325"/>
          <p14:tracePt t="223999" x="1890713" y="4505325"/>
          <p14:tracePt t="224007" x="1865313" y="4505325"/>
          <p14:tracePt t="224355" x="1852613" y="4505325"/>
          <p14:tracePt t="224600" x="1839913" y="4505325"/>
          <p14:tracePt t="224609" x="1827213" y="4505325"/>
          <p14:tracePt t="224614" x="1790700" y="4505325"/>
          <p14:tracePt t="224624" x="1765300" y="4505325"/>
          <p14:tracePt t="224634" x="1714500" y="4505325"/>
          <p14:tracePt t="224640" x="1701800" y="4505325"/>
          <p14:tracePt t="224649" x="1677988" y="4505325"/>
          <p14:tracePt t="224654" x="1652588" y="4530725"/>
          <p14:tracePt t="224664" x="1639888" y="4530725"/>
          <p14:tracePt t="224674" x="1601788" y="4530725"/>
          <p14:tracePt t="224716" x="1577975" y="4530725"/>
          <p14:tracePt t="224719" x="1565275" y="4554538"/>
          <p14:tracePt t="224729" x="1552575" y="4554538"/>
          <p14:tracePt t="225319" x="1614488" y="4554538"/>
          <p14:tracePt t="225330" x="1701800" y="4554538"/>
          <p14:tracePt t="225333" x="1814513" y="4543425"/>
          <p14:tracePt t="225344" x="1952625" y="4518025"/>
          <p14:tracePt t="225354" x="2052638" y="4505325"/>
          <p14:tracePt t="225359" x="2152650" y="4479925"/>
          <p14:tracePt t="225370" x="2265363" y="4443413"/>
          <p14:tracePt t="225373" x="2316163" y="4430713"/>
          <p14:tracePt t="225386" x="2390775" y="4405313"/>
          <p14:tracePt t="225395" x="2441575" y="4392613"/>
          <p14:tracePt t="225400" x="2465388" y="4379913"/>
          <p14:tracePt t="225409" x="2478088" y="4379913"/>
          <p14:tracePt t="225480" x="2490788" y="4367213"/>
          <p14:tracePt t="225581" x="2428875" y="4367213"/>
          <p14:tracePt t="225592" x="2265363" y="4379913"/>
          <p14:tracePt t="225596" x="2103438" y="4405313"/>
          <p14:tracePt t="225606" x="1939925" y="4418013"/>
          <p14:tracePt t="225616" x="1714500" y="4467225"/>
          <p14:tracePt t="225621" x="1589088" y="4479925"/>
          <p14:tracePt t="225632" x="1476375" y="4505325"/>
          <p14:tracePt t="225635" x="1414463" y="4530725"/>
          <p14:tracePt t="225645" x="1389063" y="4530725"/>
          <p14:tracePt t="225658" x="1376363" y="4543425"/>
          <p14:tracePt t="225741" x="1414463" y="4543425"/>
          <p14:tracePt t="225752" x="1476375" y="4543425"/>
          <p14:tracePt t="225764" x="1601788" y="4543425"/>
          <p14:tracePt t="225767" x="1739900" y="4543425"/>
          <p14:tracePt t="225778" x="1890713" y="4543425"/>
          <p14:tracePt t="225784" x="2027238" y="4543425"/>
          <p14:tracePt t="225794" x="2139950" y="4543425"/>
          <p14:tracePt t="225803" x="2190750" y="4543425"/>
          <p14:tracePt t="225808" x="2228850" y="4543425"/>
          <p14:tracePt t="225818" x="2252663" y="4543425"/>
          <p14:tracePt t="225903" x="2228850" y="4543425"/>
          <p14:tracePt t="225909" x="2216150" y="4543425"/>
          <p14:tracePt t="225920" x="2203450" y="4543425"/>
          <p14:tracePt t="226029" x="2239963" y="4543425"/>
          <p14:tracePt t="226035" x="2303463" y="4543425"/>
          <p14:tracePt t="226045" x="2316163" y="4518025"/>
          <p14:tracePt t="226056" x="2339975" y="4505325"/>
          <p14:tracePt t="226060" x="2378075" y="4492625"/>
          <p14:tracePt t="226069" x="2390775" y="4479925"/>
          <p14:tracePt t="226075" x="2416175" y="4454525"/>
          <p14:tracePt t="226085" x="2428875" y="4443413"/>
          <p14:tracePt t="226097" x="2441575" y="4430713"/>
          <p14:tracePt t="226111" x="2441575" y="4418013"/>
          <p14:tracePt t="226176" x="2441575" y="4405313"/>
          <p14:tracePt t="226181" x="2452688" y="4392613"/>
          <p14:tracePt t="226213" x="2478088" y="4367213"/>
          <p14:tracePt t="226222" x="2528888" y="4354513"/>
          <p14:tracePt t="226227" x="2616200" y="4292600"/>
          <p14:tracePt t="226237" x="2767013" y="4279900"/>
          <p14:tracePt t="226242" x="2941638" y="4241800"/>
          <p14:tracePt t="226252" x="3205163" y="4192588"/>
          <p14:tracePt t="226262" x="3405188" y="4192588"/>
          <p14:tracePt t="226267" x="3630613" y="4154488"/>
          <p14:tracePt t="226278" x="3805238" y="4141788"/>
          <p14:tracePt t="226281" x="3917950" y="4117975"/>
          <p14:tracePt t="226292" x="3930650" y="4117975"/>
          <p14:tracePt t="226519" x="3879850" y="4167188"/>
          <p14:tracePt t="226524" x="3867150" y="4167188"/>
          <p14:tracePt t="226534" x="3830638" y="4205288"/>
          <p14:tracePt t="226544" x="3756025" y="4241800"/>
          <p14:tracePt t="226550" x="3679825" y="4279900"/>
          <p14:tracePt t="226559" x="3643313" y="4305300"/>
          <p14:tracePt t="226564" x="3605213" y="4330700"/>
          <p14:tracePt t="226573" x="3592513" y="4330700"/>
          <p14:tracePt t="226585" x="3579813" y="4354513"/>
          <p14:tracePt t="226877" x="3592513" y="4354513"/>
          <p14:tracePt t="226894" x="3617913" y="4354513"/>
          <p14:tracePt t="226898" x="3654425" y="4341813"/>
          <p14:tracePt t="226924" x="3705225" y="4341813"/>
          <p14:tracePt t="226933" x="3743325" y="4341813"/>
          <p14:tracePt t="226937" x="3792538" y="4341813"/>
          <p14:tracePt t="226948" x="3843338" y="4341813"/>
          <p14:tracePt t="226958" x="3905250" y="4341813"/>
          <p14:tracePt t="226964" x="3930650" y="4341813"/>
          <p14:tracePt t="227109" x="3917950" y="4341813"/>
          <p14:tracePt t="227119" x="3879850" y="4354513"/>
          <p14:tracePt t="227125" x="3805238" y="4367213"/>
          <p14:tracePt t="227135" x="3717925" y="4418013"/>
          <p14:tracePt t="227140" x="3579813" y="4443413"/>
          <p14:tracePt t="227149" x="3441700" y="4492625"/>
          <p14:tracePt t="227160" x="3241675" y="4567238"/>
          <p14:tracePt t="227165" x="3067050" y="4605338"/>
          <p14:tracePt t="227175" x="2903538" y="4618038"/>
          <p14:tracePt t="227180" x="2754313" y="4643438"/>
          <p14:tracePt t="227190" x="2603500" y="4667250"/>
          <p14:tracePt t="227200" x="2465388" y="4692650"/>
          <p14:tracePt t="227205" x="2352675" y="4692650"/>
          <p14:tracePt t="227231" x="2203450" y="4692650"/>
          <p14:tracePt t="227331" x="2190750" y="4692650"/>
          <p14:tracePt t="227335" x="2152650" y="4692650"/>
          <p14:tracePt t="227347" x="2078038" y="4705350"/>
          <p14:tracePt t="227352" x="1990725" y="4705350"/>
          <p14:tracePt t="227362" x="1890713" y="4730750"/>
          <p14:tracePt t="227372" x="1801813" y="4743450"/>
          <p14:tracePt t="227377" x="1752600" y="4743450"/>
          <p14:tracePt t="227388" x="1714500" y="4756150"/>
          <p14:tracePt t="227392" x="1652588" y="4768850"/>
          <p14:tracePt t="227402" x="1627188" y="4768850"/>
          <p14:tracePt t="227413" x="1589088" y="4768850"/>
          <p14:tracePt t="227417" x="1577975" y="4768850"/>
          <p14:tracePt t="227952" x="1589088" y="4768850"/>
          <p14:tracePt t="227961" x="1614488" y="4768850"/>
          <p14:tracePt t="227968" x="1627188" y="4768850"/>
          <p14:tracePt t="227978" x="1639888" y="4768850"/>
          <p14:tracePt t="227987" x="1665288" y="4768850"/>
          <p14:tracePt t="228622" x="1689100" y="4768850"/>
          <p14:tracePt t="228633" x="1752600" y="4756150"/>
          <p14:tracePt t="228638" x="1790700" y="4743450"/>
          <p14:tracePt t="228647" x="1814513" y="4743450"/>
          <p14:tracePt t="228658" x="1839913" y="4743450"/>
          <p14:tracePt t="228664" x="1878013" y="4718050"/>
          <p14:tracePt t="228673" x="1903413" y="4705350"/>
          <p14:tracePt t="228678" x="1927225" y="4705350"/>
          <p14:tracePt t="228687" x="1939925" y="4692650"/>
          <p14:tracePt t="228698" x="1952625" y="4692650"/>
          <p14:tracePt t="228703" x="1978025" y="4692650"/>
          <p14:tracePt t="228714" x="1978025" y="4679950"/>
          <p14:tracePt t="228965" x="2003425" y="4679950"/>
          <p14:tracePt t="228982" x="2014538" y="4679950"/>
          <p14:tracePt t="229131" x="2003425" y="4679950"/>
          <p14:tracePt t="229148" x="1978025" y="4679950"/>
          <p14:tracePt t="229181" x="1965325" y="4679950"/>
          <p14:tracePt t="229253" x="1990725" y="4679950"/>
          <p14:tracePt t="229263" x="2039938" y="4679950"/>
          <p14:tracePt t="229274" x="2103438" y="4679950"/>
          <p14:tracePt t="229278" x="2165350" y="4679950"/>
          <p14:tracePt t="229288" x="2203450" y="4679950"/>
          <p14:tracePt t="229304" x="2216150" y="4679950"/>
          <p14:tracePt t="229344" x="2216150" y="4667250"/>
          <p14:tracePt t="229363" x="2216150" y="4656138"/>
          <p14:tracePt t="229380" x="2216150" y="4643438"/>
          <p14:tracePt t="229536" x="2228850" y="4643438"/>
          <p14:tracePt t="229539" x="2252663" y="4643438"/>
          <p14:tracePt t="229549" x="2278063" y="4643438"/>
          <p14:tracePt t="229562" x="2290763" y="4643438"/>
          <p14:tracePt t="229566" x="2316163" y="4643438"/>
          <p14:tracePt t="229576" x="2352675" y="4667250"/>
          <p14:tracePt t="229581" x="2403475" y="4667250"/>
          <p14:tracePt t="229592" x="2441575" y="4667250"/>
          <p14:tracePt t="229602" x="2516188" y="4692650"/>
          <p14:tracePt t="229606" x="2554288" y="4705350"/>
          <p14:tracePt t="229615" x="2578100" y="4705350"/>
          <p14:tracePt t="229621" x="2641600" y="4705350"/>
          <p14:tracePt t="229631" x="2690813" y="4705350"/>
          <p14:tracePt t="229642" x="2728913" y="4705350"/>
          <p14:tracePt t="229646" x="2754313" y="4705350"/>
          <p14:tracePt t="229655" x="2778125" y="4705350"/>
          <p14:tracePt t="229672" x="2790825" y="4705350"/>
          <p14:tracePt t="233727" x="2767013" y="4705350"/>
          <p14:tracePt t="233732" x="2741613" y="4705350"/>
          <p14:tracePt t="233742" x="2678113" y="4692650"/>
          <p14:tracePt t="233747" x="2667000" y="4679950"/>
          <p14:tracePt t="233758" x="2628900" y="4679950"/>
          <p14:tracePt t="233767" x="2603500" y="4679950"/>
          <p14:tracePt t="233797" x="2554288" y="4679950"/>
          <p14:tracePt t="233807" x="2465388" y="4679950"/>
          <p14:tracePt t="233811" x="2390775" y="4679950"/>
          <p14:tracePt t="233822" x="2303463" y="4679950"/>
          <p14:tracePt t="233828" x="2239963" y="4679950"/>
          <p14:tracePt t="233838" x="2203450" y="4679950"/>
          <p14:tracePt t="233848" x="2152650" y="4679950"/>
          <p14:tracePt t="233853" x="2127250" y="4679950"/>
          <p14:tracePt t="233864" x="2090738" y="4679950"/>
          <p14:tracePt t="235462" x="2103438" y="4679950"/>
          <p14:tracePt t="235492" x="2103438" y="4667250"/>
          <p14:tracePt t="235517" x="2103438" y="4643438"/>
          <p14:tracePt t="235528" x="2103438" y="4618038"/>
          <p14:tracePt t="235542" x="2103438" y="4592638"/>
          <p14:tracePt t="235551" x="2103438" y="4554538"/>
          <p14:tracePt t="235734" x="2116138" y="4554538"/>
          <p14:tracePt t="235740" x="2139950" y="4505325"/>
          <p14:tracePt t="235750" x="2152650" y="4479925"/>
          <p14:tracePt t="235759" x="2165350" y="4418013"/>
          <p14:tracePt t="235763" x="2178050" y="4379913"/>
          <p14:tracePt t="235774" x="2178050" y="4330700"/>
          <p14:tracePt t="235779" x="2178050" y="4318000"/>
          <p14:tracePt t="235790" x="2178050" y="4305300"/>
          <p14:tracePt t="235849" x="2178050" y="4292600"/>
          <p14:tracePt t="235875" x="2165350" y="4305300"/>
          <p14:tracePt t="235879" x="2139950" y="4330700"/>
          <p14:tracePt t="235889" x="2139950" y="4392613"/>
          <p14:tracePt t="235896" x="2116138" y="4430713"/>
          <p14:tracePt t="235906" x="2103438" y="4505325"/>
          <p14:tracePt t="235916" x="2078038" y="4554538"/>
          <p14:tracePt t="235923" x="2065338" y="4605338"/>
          <p14:tracePt t="235932" x="2065338" y="4630738"/>
          <p14:tracePt t="236006" x="2065338" y="4618038"/>
          <p14:tracePt t="236012" x="2065338" y="4579938"/>
          <p14:tracePt t="236022" x="2065338" y="4530725"/>
          <p14:tracePt t="236036" x="2065338" y="4505325"/>
          <p14:tracePt t="236047" x="2065338" y="4492625"/>
          <p14:tracePt t="236127" x="2065338" y="4518025"/>
          <p14:tracePt t="236138" x="2065338" y="4567238"/>
          <p14:tracePt t="236147" x="2065338" y="4592638"/>
          <p14:tracePt t="236154" x="2065338" y="4618038"/>
          <p14:tracePt t="236163" x="2078038" y="4630738"/>
          <p14:tracePt t="236204" x="2090738" y="4630738"/>
          <p14:tracePt t="236217" x="2103438" y="4630738"/>
          <p14:tracePt t="236228" x="2116138" y="4630738"/>
          <p14:tracePt t="236264" x="2127250" y="4605338"/>
          <p14:tracePt t="236440" x="2116138" y="4605338"/>
          <p14:tracePt t="236526" x="2165350" y="4605338"/>
          <p14:tracePt t="236535" x="2265363" y="4605338"/>
          <p14:tracePt t="236546" x="2339975" y="4605338"/>
          <p14:tracePt t="236628" x="2303463" y="4605338"/>
          <p14:tracePt t="236638" x="2290763" y="4618038"/>
          <p14:tracePt t="236800" x="2278063" y="4630738"/>
          <p14:tracePt t="237010" x="2278063" y="4643438"/>
          <p14:tracePt t="238342" x="2239963" y="4656138"/>
          <p14:tracePt t="238351" x="2228850" y="4656138"/>
          <p14:tracePt t="238361" x="2190750" y="4656138"/>
          <p14:tracePt t="238368" x="2152650" y="4656138"/>
          <p14:tracePt t="238378" x="2127250" y="4656138"/>
          <p14:tracePt t="238382" x="2103438" y="4667250"/>
          <p14:tracePt t="238392" x="2090738" y="4667250"/>
          <p14:tracePt t="238403" x="2065338" y="4679950"/>
          <p14:tracePt t="238409" x="2052638" y="4679950"/>
          <p14:tracePt t="238420" x="2027238" y="4679950"/>
          <p14:tracePt t="238424" x="2003425" y="4679950"/>
          <p14:tracePt t="238434" x="1990725" y="4679950"/>
          <p14:tracePt t="238440" x="1978025" y="4692650"/>
          <p14:tracePt t="238449" x="1939925" y="4705350"/>
          <p14:tracePt t="238459" x="1878013" y="4730750"/>
          <p14:tracePt t="238463" x="1814513" y="4730750"/>
          <p14:tracePt t="238474" x="1778000" y="4730750"/>
          <p14:tracePt t="238480" x="1739900" y="4756150"/>
          <p14:tracePt t="238699" x="1739900" y="4768850"/>
          <p14:tracePt t="238701" x="1778000" y="4779963"/>
          <p14:tracePt t="238706" x="1827213" y="4779963"/>
          <p14:tracePt t="238716" x="1839913" y="4779963"/>
          <p14:tracePt t="238766" x="1839913" y="4768850"/>
          <p14:tracePt t="238786" x="1852613" y="4768850"/>
          <p14:tracePt t="238789" x="1852613" y="4756150"/>
          <p14:tracePt t="238816" x="1852613" y="4730750"/>
          <p14:tracePt t="238886" x="1852613" y="4718050"/>
          <p14:tracePt t="238981" x="1852613" y="4705350"/>
          <p14:tracePt t="238998" x="1852613" y="4692650"/>
          <p14:tracePt t="239008" x="1852613" y="4679950"/>
          <p14:tracePt t="239018" x="1852613" y="4667250"/>
          <p14:tracePt t="239034" x="1865313" y="4656138"/>
          <p14:tracePt t="239058" x="1878013" y="4643438"/>
          <p14:tracePt t="239084" x="1903413" y="4618038"/>
          <p14:tracePt t="239088" x="1903413" y="4605338"/>
          <p14:tracePt t="239097" x="1914525" y="4605338"/>
          <p14:tracePt t="239114" x="1952625" y="4592638"/>
          <p14:tracePt t="239123" x="1965325" y="4592638"/>
          <p14:tracePt t="239128" x="1990725" y="4579938"/>
          <p14:tracePt t="239139" x="2014538" y="4579938"/>
          <p14:tracePt t="239143" x="2052638" y="4579938"/>
          <p14:tracePt t="239154" x="2103438" y="4554538"/>
          <p14:tracePt t="239164" x="2127250" y="4554538"/>
          <p14:tracePt t="239169" x="2165350" y="4554538"/>
          <p14:tracePt t="239179" x="2190750" y="4554538"/>
          <p14:tracePt t="239372" x="2203450" y="4554538"/>
          <p14:tracePt t="239381" x="2216150" y="4554538"/>
          <p14:tracePt t="239386" x="2239963" y="4554538"/>
          <p14:tracePt t="239396" x="2290763" y="4554538"/>
          <p14:tracePt t="239402" x="2328863" y="4592638"/>
          <p14:tracePt t="239412" x="2352675" y="4592638"/>
          <p14:tracePt t="239422" x="2390775" y="4592638"/>
          <p14:tracePt t="239456" x="2390775" y="4605338"/>
          <p14:tracePt t="239512" x="2403475" y="4605338"/>
          <p14:tracePt t="239518" x="2441575" y="4605338"/>
          <p14:tracePt t="239528" x="2490788" y="4605338"/>
          <p14:tracePt t="239532" x="2554288" y="4605338"/>
          <p14:tracePt t="239541" x="2590800" y="4605338"/>
          <p14:tracePt t="239552" x="2641600" y="4605338"/>
          <p14:tracePt t="239557" x="2678113" y="4605338"/>
          <p14:tracePt t="239568" x="2728913" y="4605338"/>
          <p14:tracePt t="239572" x="2741613" y="4605338"/>
          <p14:tracePt t="239584" x="2754313" y="4605338"/>
          <p14:tracePt t="239764" x="2767013" y="4618038"/>
          <p14:tracePt t="239820" x="2767013" y="4630738"/>
          <p14:tracePt t="240288" x="2754313" y="4630738"/>
          <p14:tracePt t="240469" x="2778125" y="4630738"/>
          <p14:tracePt t="240485" x="2790825" y="4630738"/>
          <p14:tracePt t="240496" x="2828925" y="4630738"/>
          <p14:tracePt t="240502" x="2879725" y="4630738"/>
          <p14:tracePt t="240512" x="2954338" y="4630738"/>
          <p14:tracePt t="240521" x="2992438" y="4630738"/>
          <p14:tracePt t="240525" x="3054350" y="4630738"/>
          <p14:tracePt t="240535" x="3116263" y="4630738"/>
          <p14:tracePt t="240542" x="3192463" y="4630738"/>
          <p14:tracePt t="240552" x="3241675" y="4630738"/>
          <p14:tracePt t="240562" x="3279775" y="4630738"/>
          <p14:tracePt t="240567" x="3305175" y="4630738"/>
          <p14:tracePt t="240641" x="3317875" y="4630738"/>
          <p14:tracePt t="240647" x="3341688" y="4630738"/>
          <p14:tracePt t="240658" x="3379788" y="4630738"/>
          <p14:tracePt t="240662" x="3505200" y="4630738"/>
          <p14:tracePt t="240672" x="3654425" y="4605338"/>
          <p14:tracePt t="240681" x="3779838" y="4605338"/>
          <p14:tracePt t="240687" x="3892550" y="4605338"/>
          <p14:tracePt t="240697" x="3968750" y="4605338"/>
          <p14:tracePt t="240701" x="4005263" y="4592638"/>
          <p14:tracePt t="240712" x="4017963" y="4592638"/>
          <p14:tracePt t="240904" x="3943350" y="4592638"/>
          <p14:tracePt t="240914" x="3805238" y="4630738"/>
          <p14:tracePt t="240920" x="3643313" y="4667250"/>
          <p14:tracePt t="240929" x="3405188" y="4679950"/>
          <p14:tracePt t="240934" x="3179763" y="4718050"/>
          <p14:tracePt t="240944" x="2979738" y="4756150"/>
          <p14:tracePt t="240954" x="2816225" y="4756150"/>
          <p14:tracePt t="240960" x="2703513" y="4768850"/>
          <p14:tracePt t="240969" x="2616200" y="4768850"/>
          <p14:tracePt t="240973" x="2554288" y="4768850"/>
          <p14:tracePt t="240984" x="2516188" y="4768850"/>
          <p14:tracePt t="241116" x="2528888" y="4768850"/>
          <p14:tracePt t="241126" x="2590800" y="4768850"/>
          <p14:tracePt t="241132" x="2628900" y="4768850"/>
          <p14:tracePt t="241142" x="2678113" y="4768850"/>
          <p14:tracePt t="241152" x="2703513" y="4768850"/>
          <p14:tracePt t="241155" x="2754313" y="4743450"/>
          <p14:tracePt t="241166" x="2841625" y="4730750"/>
          <p14:tracePt t="241171" x="2928938" y="4705350"/>
          <p14:tracePt t="241182" x="3067050" y="4692650"/>
          <p14:tracePt t="241191" x="3167063" y="4667250"/>
          <p14:tracePt t="241197" x="3241675" y="4656138"/>
          <p14:tracePt t="241208" x="3305175" y="4656138"/>
          <p14:tracePt t="241218" x="3328988" y="4656138"/>
          <p14:tracePt t="241221" x="3341688" y="4643438"/>
          <p14:tracePt t="241233" x="3354388" y="4643438"/>
          <p14:tracePt t="241331" x="3354388" y="4630738"/>
          <p14:tracePt t="241801" x="3328988" y="4618038"/>
          <p14:tracePt t="241805" x="3292475" y="4605338"/>
          <p14:tracePt t="241818" x="3228975" y="4605338"/>
          <p14:tracePt t="241827" x="3167063" y="4579938"/>
          <p14:tracePt t="241832" x="3154363" y="4579938"/>
          <p14:tracePt t="241842" x="3116263" y="4579938"/>
          <p14:tracePt t="241849" x="3067050" y="4567238"/>
          <p14:tracePt t="241858" x="3028950" y="4567238"/>
          <p14:tracePt t="241867" x="3003550" y="4567238"/>
          <p14:tracePt t="241957" x="2992438" y="4567238"/>
          <p14:tracePt t="241963" x="2992438" y="4579938"/>
          <p14:tracePt t="241978" x="2992438" y="4592638"/>
          <p14:tracePt t="241987" x="2992438" y="4643438"/>
          <p14:tracePt t="241998" x="3028950" y="4730750"/>
          <p14:tracePt t="242004" x="3054350" y="4768850"/>
          <p14:tracePt t="242014" x="3103563" y="4830763"/>
          <p14:tracePt t="242018" x="3192463" y="4879975"/>
          <p14:tracePt t="242027" x="3292475" y="4905375"/>
          <p14:tracePt t="242038" x="3405188" y="4918075"/>
          <p14:tracePt t="242043" x="3517900" y="4918075"/>
          <p14:tracePt t="242054" x="3617913" y="4918075"/>
          <p14:tracePt t="242060" x="3692525" y="4918075"/>
          <p14:tracePt t="242069" x="3717925" y="4918075"/>
          <p14:tracePt t="242080" x="3743325" y="4918075"/>
          <p14:tracePt t="242084" x="3756025" y="4918075"/>
          <p14:tracePt t="242094" x="3756025" y="4905375"/>
          <p14:tracePt t="242109" x="3767138" y="4892675"/>
          <p14:tracePt t="242169" x="3767138" y="4879975"/>
          <p14:tracePt t="242199" x="3767138" y="4868863"/>
          <p14:tracePt t="242210" x="3767138" y="4856163"/>
          <p14:tracePt t="242256" x="3767138" y="4843463"/>
          <p14:tracePt t="242281" x="3756025" y="4830763"/>
          <p14:tracePt t="242286" x="3743325" y="4830763"/>
          <p14:tracePt t="242296" x="3730625" y="4830763"/>
          <p14:tracePt t="242305" x="3705225" y="4830763"/>
          <p14:tracePt t="242311" x="3679825" y="4830763"/>
          <p14:tracePt t="242322" x="3654425" y="4830763"/>
          <p14:tracePt t="242326" x="3592513" y="4830763"/>
          <p14:tracePt t="242336" x="3530600" y="4830763"/>
          <p14:tracePt t="242345" x="3429000" y="4830763"/>
          <p14:tracePt t="242351" x="3354388" y="4830763"/>
          <p14:tracePt t="242361" x="3267075" y="4830763"/>
          <p14:tracePt t="242366" x="3205163" y="4830763"/>
          <p14:tracePt t="242378" x="3141663" y="4830763"/>
          <p14:tracePt t="242387" x="3092450" y="4830763"/>
          <p14:tracePt t="242391" x="3054350" y="4830763"/>
          <p14:tracePt t="242514" x="3041650" y="4830763"/>
          <p14:tracePt t="242537" x="3092450" y="4830763"/>
          <p14:tracePt t="242547" x="3192463" y="4830763"/>
          <p14:tracePt t="242554" x="3292475" y="4830763"/>
          <p14:tracePt t="242564" x="3405188" y="4818063"/>
          <p14:tracePt t="242567" x="3454400" y="4779963"/>
          <p14:tracePt t="242577" x="3505200" y="4756150"/>
          <p14:tracePt t="242588" x="3530600" y="4718050"/>
          <p14:tracePt t="242594" x="3541713" y="4705350"/>
          <p14:tracePt t="242629" x="3541713" y="4692650"/>
          <p14:tracePt t="242659" x="3541713" y="4679950"/>
          <p14:tracePt t="242673" x="3541713" y="4667250"/>
          <p14:tracePt t="242684" x="3541713" y="4656138"/>
          <p14:tracePt t="242690" x="3541713" y="4630738"/>
          <p14:tracePt t="242699" x="3505200" y="4579938"/>
          <p14:tracePt t="242704" x="3454400" y="4518025"/>
          <p14:tracePt t="242715" x="3405188" y="4492625"/>
          <p14:tracePt t="242723" x="3328988" y="4467225"/>
          <p14:tracePt t="242729" x="3279775" y="4454525"/>
          <p14:tracePt t="242740" x="3228975" y="4418013"/>
          <p14:tracePt t="242746" x="3179763" y="4418013"/>
          <p14:tracePt t="242755" x="3141663" y="4418013"/>
          <p14:tracePt t="242766" x="3092450" y="4418013"/>
          <p14:tracePt t="242770" x="3028950" y="4418013"/>
          <p14:tracePt t="242779" x="3003550" y="4405313"/>
          <p14:tracePt t="242786" x="2979738" y="4405313"/>
          <p14:tracePt t="242795" x="2941638" y="4405313"/>
          <p14:tracePt t="242805" x="2928938" y="4405313"/>
          <p14:tracePt t="242901" x="2928938" y="4418013"/>
          <p14:tracePt t="242912" x="2928938" y="4430713"/>
          <p14:tracePt t="242926" x="2928938" y="4454525"/>
          <p14:tracePt t="242941" x="2967038" y="4467225"/>
          <p14:tracePt t="242951" x="2992438" y="4492625"/>
          <p14:tracePt t="242955" x="3016250" y="4492625"/>
          <p14:tracePt t="242967" x="3041650" y="4518025"/>
          <p14:tracePt t="243012" x="3054350" y="4518025"/>
          <p14:tracePt t="243254" x="3054350" y="4505325"/>
          <p14:tracePt t="243269" x="3067050" y="4505325"/>
          <p14:tracePt t="243280" x="3067050" y="4479925"/>
          <p14:tracePt t="243289" x="3092450" y="4467225"/>
          <p14:tracePt t="243293" x="3103563" y="4443413"/>
          <p14:tracePt t="243305" x="3103563" y="4430713"/>
          <p14:tracePt t="243309" x="3103563" y="4405313"/>
          <p14:tracePt t="243320" x="3128963" y="4379913"/>
          <p14:tracePt t="243335" x="3154363" y="4354513"/>
          <p14:tracePt t="243345" x="3192463" y="4305300"/>
          <p14:tracePt t="243350" x="3216275" y="4279900"/>
          <p14:tracePt t="243359" x="3241675" y="4267200"/>
          <p14:tracePt t="243370" x="3267075" y="4230688"/>
          <p14:tracePt t="243376" x="3292475" y="4179888"/>
          <p14:tracePt t="243386" x="3328988" y="4129088"/>
          <p14:tracePt t="243390" x="3367088" y="4117975"/>
          <p14:tracePt t="243400" x="3392488" y="4054475"/>
          <p14:tracePt t="243416" x="3417888" y="4041775"/>
          <p14:tracePt t="243426" x="3554413" y="3992563"/>
          <p14:tracePt t="243432" x="3679825" y="3967163"/>
          <p14:tracePt t="243442" x="3843338" y="3929063"/>
          <p14:tracePt t="243451" x="3979863" y="3916363"/>
          <p14:tracePt t="243456" x="4130675" y="3916363"/>
          <p14:tracePt t="243465" x="4281488" y="3916363"/>
          <p14:tracePt t="243472" x="4330700" y="3916363"/>
          <p14:tracePt t="243482" x="4368800" y="3916363"/>
          <p14:tracePt t="243491" x="4381500" y="3916363"/>
          <p14:tracePt t="243532" x="4406900" y="3954463"/>
          <p14:tracePt t="243542" x="4406900" y="4017963"/>
          <p14:tracePt t="243548" x="4443413" y="4105275"/>
          <p14:tracePt t="243558" x="4443413" y="4141788"/>
          <p14:tracePt t="243562" x="4468813" y="4192588"/>
          <p14:tracePt t="243571" x="4468813" y="4241800"/>
          <p14:tracePt t="243582" x="4468813" y="4279900"/>
          <p14:tracePt t="243587" x="4468813" y="4330700"/>
          <p14:tracePt t="243598" x="4468813" y="4367213"/>
          <p14:tracePt t="243602" x="4468813" y="4418013"/>
          <p14:tracePt t="243612" x="4468813" y="4443413"/>
          <p14:tracePt t="243621" x="4456113" y="4467225"/>
          <p14:tracePt t="243627" x="4443413" y="4479925"/>
          <p14:tracePt t="243638" x="4443413" y="4505325"/>
          <p14:tracePt t="243644" x="4406900" y="4518025"/>
          <p14:tracePt t="243654" x="4381500" y="4567238"/>
          <p14:tracePt t="243664" x="4294188" y="4567238"/>
          <p14:tracePt t="243667" x="4181475" y="4567238"/>
          <p14:tracePt t="243677" x="4056063" y="4567238"/>
          <p14:tracePt t="243683" x="3943350" y="4567238"/>
          <p14:tracePt t="243694" x="3879850" y="4567238"/>
          <p14:tracePt t="243703" x="3817938" y="4567238"/>
          <p14:tracePt t="243707" x="3805238" y="4554538"/>
          <p14:tracePt t="243718" x="3792538" y="4543425"/>
          <p14:tracePt t="243724" x="3779838" y="4530725"/>
          <p14:tracePt t="243748" x="3779838" y="4518025"/>
          <p14:tracePt t="243760" x="3767138" y="4492625"/>
          <p14:tracePt t="243773" x="3767138" y="4479925"/>
          <p14:tracePt t="243780" x="3767138" y="4454525"/>
          <p14:tracePt t="243790" x="3767138" y="4430713"/>
          <p14:tracePt t="243800" x="3767138" y="4379913"/>
          <p14:tracePt t="243804" x="3767138" y="4318000"/>
          <p14:tracePt t="243815" x="3779838" y="4254500"/>
          <p14:tracePt t="243819" x="3830638" y="4192588"/>
          <p14:tracePt t="243830" x="3930650" y="4105275"/>
          <p14:tracePt t="243840" x="3992563" y="4041775"/>
          <p14:tracePt t="243844" x="4081463" y="3954463"/>
          <p14:tracePt t="243854" x="4156075" y="3916363"/>
          <p14:tracePt t="243859" x="4192588" y="3916363"/>
          <p14:tracePt t="243869" x="4243388" y="3916363"/>
          <p14:tracePt t="243880" x="4268788" y="3916363"/>
          <p14:tracePt t="243899" x="4281488" y="3916363"/>
          <p14:tracePt t="243909" x="4305300" y="3916363"/>
          <p14:tracePt t="243919" x="4305300" y="3954463"/>
          <p14:tracePt t="243925" x="4305300" y="3992563"/>
          <p14:tracePt t="243935" x="4305300" y="4054475"/>
          <p14:tracePt t="243939" x="4305300" y="4105275"/>
          <p14:tracePt t="243950" x="4305300" y="4141788"/>
          <p14:tracePt t="243962" x="4281488" y="4217988"/>
          <p14:tracePt t="243965" x="4243388" y="4254500"/>
          <p14:tracePt t="243976" x="4205288" y="4305300"/>
          <p14:tracePt t="243981" x="4143375" y="4341813"/>
          <p14:tracePt t="243992" x="4030663" y="4405313"/>
          <p14:tracePt t="244002" x="3943350" y="4430713"/>
          <p14:tracePt t="244006" x="3792538" y="4443413"/>
          <p14:tracePt t="244015" x="3667125" y="4443413"/>
          <p14:tracePt t="244021" x="3492500" y="4443413"/>
          <p14:tracePt t="244031" x="3328988" y="4443413"/>
          <p14:tracePt t="244042" x="3179763" y="4443413"/>
          <p14:tracePt t="244046" x="3041650" y="4430713"/>
          <p14:tracePt t="244055" x="2979738" y="4430713"/>
          <p14:tracePt t="244062" x="2967038" y="4430713"/>
          <p14:tracePt t="244082" x="2954338" y="4430713"/>
          <p14:tracePt t="244310" x="2967038" y="4443413"/>
          <p14:tracePt t="244320" x="3003550" y="4479925"/>
          <p14:tracePt t="244323" x="3054350" y="4543425"/>
          <p14:tracePt t="244333" x="3103563" y="4579938"/>
          <p14:tracePt t="244343" x="3141663" y="4605338"/>
          <p14:tracePt t="244350" x="3216275" y="4643438"/>
          <p14:tracePt t="244359" x="3279775" y="4679950"/>
          <p14:tracePt t="244364" x="3292475" y="4692650"/>
          <p14:tracePt t="244404" x="3305175" y="4692650"/>
          <p14:tracePt t="244486" x="3305175" y="4667250"/>
          <p14:tracePt t="244516" x="3292475" y="4667250"/>
          <p14:tracePt t="244526" x="3292475" y="4643438"/>
          <p14:tracePt t="244539" x="3254375" y="4643438"/>
          <p14:tracePt t="244545" x="3228975" y="4630738"/>
          <p14:tracePt t="244556" x="3179763" y="4630738"/>
          <p14:tracePt t="244566" x="3128963" y="4630738"/>
          <p14:tracePt t="244572" x="3067050" y="4630738"/>
          <p14:tracePt t="244581" x="3041650" y="4630738"/>
          <p14:tracePt t="244585" x="3028950" y="4630738"/>
          <p14:tracePt t="244616" x="3016250" y="4643438"/>
          <p14:tracePt t="244645" x="3016250" y="4656138"/>
          <p14:tracePt t="244666" x="3016250" y="4667250"/>
          <p14:tracePt t="244682" x="3016250" y="4679950"/>
          <p14:tracePt t="244718" x="3028950" y="4679950"/>
          <p14:tracePt t="244722" x="3041650" y="4679950"/>
          <p14:tracePt t="244731" x="3054350" y="4679950"/>
          <p14:tracePt t="244742" x="3067050" y="4679950"/>
          <p14:tracePt t="244748" x="3092450" y="4667250"/>
          <p14:tracePt t="244757" x="3092450" y="4643438"/>
          <p14:tracePt t="244762" x="3092450" y="4618038"/>
          <p14:tracePt t="244772" x="3092450" y="4592638"/>
          <p14:tracePt t="244784" x="3092450" y="4579938"/>
          <p14:tracePt t="244787" x="3092450" y="4567238"/>
          <p14:tracePt t="244814" x="3092450" y="4554538"/>
          <p14:tracePt t="244828" x="3079750" y="4554538"/>
          <p14:tracePt t="244843" x="3067050" y="4554538"/>
          <p14:tracePt t="244854" x="3054350" y="4554538"/>
          <p14:tracePt t="244899" x="3041650" y="4554538"/>
          <p14:tracePt t="244909" x="3028950" y="4567238"/>
          <p14:tracePt t="244969" x="3028950" y="4579938"/>
          <p14:tracePt t="244980" x="3041650" y="4579938"/>
          <p14:tracePt t="244989" x="3054350" y="4579938"/>
          <p14:tracePt t="244993" x="3092450" y="4579938"/>
          <p14:tracePt t="245010" x="3103563" y="4579938"/>
          <p14:tracePt t="245019" x="3116263" y="4579938"/>
          <p14:tracePt t="245030" x="3141663" y="4579938"/>
          <p14:tracePt t="245046" x="3141663" y="4567238"/>
          <p14:tracePt t="245066" x="3141663" y="4554538"/>
          <p14:tracePt t="245099" x="3141663" y="4543425"/>
          <p14:tracePt t="245115" x="3141663" y="4518025"/>
          <p14:tracePt t="245125" x="3141663" y="4505325"/>
          <p14:tracePt t="245135" x="3141663" y="4492625"/>
          <p14:tracePt t="245142" x="3141663" y="4467225"/>
          <p14:tracePt t="245155" x="3141663" y="4418013"/>
          <p14:tracePt t="245165" x="3116263" y="4392613"/>
          <p14:tracePt t="245176" x="3067050" y="4367213"/>
          <p14:tracePt t="245182" x="3028950" y="4354513"/>
          <p14:tracePt t="245192" x="3003550" y="4330700"/>
          <p14:tracePt t="245196" x="2967038" y="4330700"/>
          <p14:tracePt t="245205" x="2916238" y="4305300"/>
          <p14:tracePt t="245215" x="2903538" y="4305300"/>
          <p14:tracePt t="245222" x="2867025" y="4305300"/>
          <p14:tracePt t="245232" x="2816225" y="4305300"/>
          <p14:tracePt t="245237" x="2754313" y="4305300"/>
          <p14:tracePt t="245247" x="2716213" y="4305300"/>
          <p14:tracePt t="245258" x="2690813" y="4305300"/>
          <p14:tracePt t="245317" x="2678113" y="4305300"/>
          <p14:tracePt t="245328" x="2667000" y="4305300"/>
          <p14:tracePt t="245341" x="2654300" y="4318000"/>
          <p14:tracePt t="245353" x="2628900" y="4330700"/>
          <p14:tracePt t="245357" x="2565400" y="4367213"/>
          <p14:tracePt t="245367" x="2554288" y="4379913"/>
          <p14:tracePt t="245378" x="2541588" y="4392613"/>
          <p14:tracePt t="245383" x="2528888" y="4392613"/>
          <p14:tracePt t="245448" x="2528888" y="4405313"/>
          <p14:tracePt t="245458" x="2516188" y="4405313"/>
          <p14:tracePt t="245474" x="2516188" y="4418013"/>
          <p14:tracePt t="245490" x="2516188" y="4430713"/>
          <p14:tracePt t="245523" x="2516188" y="4443413"/>
          <p14:tracePt t="245574" x="2516188" y="4467225"/>
          <p14:tracePt t="245609" x="2516188" y="4479925"/>
          <p14:tracePt t="246912" x="2516188" y="4492625"/>
          <p14:tracePt t="246921" x="2528888" y="4492625"/>
          <p14:tracePt t="246931" x="2554288" y="4505325"/>
          <p14:tracePt t="246936" x="2578100" y="4518025"/>
          <p14:tracePt t="246946" x="2628900" y="4530725"/>
          <p14:tracePt t="246951" x="2654300" y="4530725"/>
          <p14:tracePt t="246962" x="2703513" y="4530725"/>
          <p14:tracePt t="246972" x="2778125" y="4554538"/>
          <p14:tracePt t="246976" x="2816225" y="4554538"/>
          <p14:tracePt t="246987" x="2867025" y="4567238"/>
          <p14:tracePt t="246991" x="2916238" y="4567238"/>
          <p14:tracePt t="247001" x="2979738" y="4567238"/>
          <p14:tracePt t="247012" x="3003550" y="4579938"/>
          <p14:tracePt t="247018" x="3028950" y="4579938"/>
          <p14:tracePt t="247028" x="3054350" y="4579938"/>
          <p14:tracePt t="247031" x="3067050" y="4592638"/>
          <p14:tracePt t="247359" x="3054350" y="4592638"/>
          <p14:tracePt t="247370" x="3003550" y="4592638"/>
          <p14:tracePt t="247376" x="2967038" y="4592638"/>
          <p14:tracePt t="247386" x="2916238" y="4592638"/>
          <p14:tracePt t="247389" x="2854325" y="4592638"/>
          <p14:tracePt t="247399" x="2790825" y="4592638"/>
          <p14:tracePt t="247410" x="2741613" y="4592638"/>
          <p14:tracePt t="247416" x="2716213" y="4592638"/>
          <p14:tracePt t="247427" x="2667000" y="4592638"/>
          <p14:tracePt t="247429" x="2641600" y="4592638"/>
          <p14:tracePt t="247440" x="2603500" y="4592638"/>
          <p14:tracePt t="247450" x="2528888" y="4592638"/>
          <p14:tracePt t="247456" x="2428875" y="4592638"/>
          <p14:tracePt t="247466" x="2316163" y="4592638"/>
          <p14:tracePt t="247471" x="2152650" y="4618038"/>
          <p14:tracePt t="247482" x="2078038" y="4630738"/>
          <p14:tracePt t="247492" x="2014538" y="4656138"/>
          <p14:tracePt t="247495" x="1990725" y="4656138"/>
          <p14:tracePt t="247506" x="1952625" y="4667250"/>
          <p14:tracePt t="247511" x="1939925" y="4667250"/>
          <p14:tracePt t="247522" x="1903413" y="4667250"/>
          <p14:tracePt t="247532" x="1865313" y="4667250"/>
          <p14:tracePt t="247537" x="1852613" y="4667250"/>
          <p14:tracePt t="247547" x="1839913" y="4679950"/>
          <p14:tracePt t="248571" x="1839913" y="4705350"/>
          <p14:tracePt t="248580" x="1839913" y="4730750"/>
          <p14:tracePt t="248586" x="1839913" y="4756150"/>
          <p14:tracePt t="248615" x="1839913" y="4768850"/>
          <p14:tracePt t="248622" x="1839913" y="4779963"/>
          <p14:tracePt t="248632" x="1839913" y="4805363"/>
          <p14:tracePt t="248642" x="1839913" y="4830763"/>
          <p14:tracePt t="248646" x="1827213" y="4868863"/>
          <p14:tracePt t="248655" x="1801813" y="4879975"/>
          <p14:tracePt t="248662" x="1790700" y="4905375"/>
          <p14:tracePt t="248681" x="1778000" y="4905375"/>
          <p14:tracePt t="248685" x="1765300" y="4930775"/>
          <p14:tracePt t="248702" x="1739900" y="4956175"/>
          <p14:tracePt t="249570" x="1752600" y="4956175"/>
          <p14:tracePt t="249579" x="1778000" y="4956175"/>
          <p14:tracePt t="249583" x="1790700" y="4943475"/>
          <p14:tracePt t="249594" x="1801813" y="4943475"/>
          <p14:tracePt t="249620" x="1814513" y="4930775"/>
          <p14:tracePt t="249741" x="1778000" y="4930775"/>
          <p14:tracePt t="249751" x="1714500" y="4930775"/>
          <p14:tracePt t="249756" x="1652588" y="4943475"/>
          <p14:tracePt t="249766" x="1589088" y="4943475"/>
          <p14:tracePt t="249776" x="1527175" y="4968875"/>
          <p14:tracePt t="249782" x="1489075" y="4968875"/>
          <p14:tracePt t="249792" x="1465263" y="4968875"/>
          <p14:tracePt t="249938" x="1489075" y="4968875"/>
          <p14:tracePt t="249947" x="1539875" y="4968875"/>
          <p14:tracePt t="249953" x="1614488" y="4992688"/>
          <p14:tracePt t="249964" x="1677988" y="5005388"/>
          <p14:tracePt t="249967" x="1701800" y="5005388"/>
          <p14:tracePt t="249978" x="1765300" y="5005388"/>
          <p14:tracePt t="249987" x="1827213" y="5030788"/>
          <p14:tracePt t="249993" x="1865313" y="5030788"/>
          <p14:tracePt t="250003" x="1890713" y="5030788"/>
          <p14:tracePt t="250008" x="1903413" y="5030788"/>
          <p14:tracePt t="250034" x="1914525" y="5030788"/>
          <p14:tracePt t="250689" x="1927225" y="5030788"/>
          <p14:tracePt t="250784" x="1927225" y="5018088"/>
          <p14:tracePt t="250790" x="1939925" y="4992688"/>
          <p14:tracePt t="250800" x="1952625" y="4968875"/>
          <p14:tracePt t="250809" x="1952625" y="4956175"/>
          <p14:tracePt t="250816" x="1952625" y="4943475"/>
          <p14:tracePt t="250826" x="1965325" y="4943475"/>
          <p14:tracePt t="250972" x="1978025" y="4943475"/>
          <p14:tracePt t="250981" x="1990725" y="4943475"/>
          <p14:tracePt t="250991" x="2003425" y="4943475"/>
          <p14:tracePt t="250996" x="2039938" y="4943475"/>
          <p14:tracePt t="251008" x="2052638" y="4943475"/>
          <p14:tracePt t="251042" x="2065338" y="4943475"/>
          <p14:tracePt t="251051" x="2116138" y="4918075"/>
          <p14:tracePt t="251058" x="2152650" y="4905375"/>
          <p14:tracePt t="251068" x="2190750" y="4892675"/>
          <p14:tracePt t="251072" x="2190750" y="4879975"/>
          <p14:tracePt t="251082" x="2216150" y="4879975"/>
          <p14:tracePt t="251091" x="2228850" y="4868863"/>
          <p14:tracePt t="251117" x="2239963" y="4868863"/>
          <p14:tracePt t="251133" x="2265363" y="4868863"/>
          <p14:tracePt t="251158" x="2278063" y="4868863"/>
          <p14:tracePt t="251183" x="2290763" y="4868863"/>
          <p14:tracePt t="251194" x="2316163" y="4868863"/>
          <p14:tracePt t="251203" x="2378075" y="4868863"/>
          <p14:tracePt t="251225" x="2565400" y="4868863"/>
          <p14:tracePt t="251234" x="2590800" y="4868863"/>
          <p14:tracePt t="251682" x="2603500" y="4868863"/>
          <p14:tracePt t="251697" x="2616200" y="4868863"/>
          <p14:tracePt t="251711" x="2641600" y="4868863"/>
          <p14:tracePt t="251722" x="2690813" y="4868863"/>
          <p14:tracePt t="251733" x="2728913" y="4892675"/>
          <p14:tracePt t="251738" x="2790825" y="4905375"/>
          <p14:tracePt t="251747" x="2828925" y="4918075"/>
          <p14:tracePt t="251753" x="2879725" y="4918075"/>
          <p14:tracePt t="251763" x="2903538" y="4930775"/>
          <p14:tracePt t="251774" x="2928938" y="4930775"/>
          <p14:tracePt t="251787" x="2941638" y="4930775"/>
          <p14:tracePt t="252062" x="2967038" y="4930775"/>
          <p14:tracePt t="252072" x="3016250" y="4930775"/>
          <p14:tracePt t="252082" x="3041650" y="4930775"/>
          <p14:tracePt t="252085" x="3067050" y="4930775"/>
          <p14:tracePt t="252095" x="3092450" y="4930775"/>
          <p14:tracePt t="252101" x="3154363" y="4905375"/>
          <p14:tracePt t="252111" x="3216275" y="4892675"/>
          <p14:tracePt t="252122" x="3254375" y="4868863"/>
          <p14:tracePt t="252125" x="3305175" y="4856163"/>
          <p14:tracePt t="252136" x="3328988" y="4856163"/>
          <p14:tracePt t="252142" x="3341688" y="4843463"/>
          <p14:tracePt t="252984" x="3367088" y="4843463"/>
          <p14:tracePt t="252994" x="3379788" y="4843463"/>
          <p14:tracePt t="253030" x="3392488" y="4843463"/>
          <p14:tracePt t="257265" x="3405188" y="4843463"/>
          <p14:tracePt t="257282" x="3405188" y="4779963"/>
          <p14:tracePt t="257292" x="3429000" y="4705350"/>
          <p14:tracePt t="257302" x="3441700" y="4667250"/>
          <p14:tracePt t="257305" x="3441700" y="4630738"/>
          <p14:tracePt t="257902" x="3454400" y="4630738"/>
          <p14:tracePt t="257997" x="3505200" y="4630738"/>
          <p14:tracePt t="258001" x="3567113" y="4630738"/>
          <p14:tracePt t="258012" x="3630613" y="4630738"/>
          <p14:tracePt t="258018" x="3667125" y="4630738"/>
          <p14:tracePt t="258028" x="3692525" y="4630738"/>
          <p14:tracePt t="258104" x="3717925" y="4630738"/>
          <p14:tracePt t="259042" x="3730625" y="4630738"/>
          <p14:tracePt t="259168" x="3743325" y="4630738"/>
          <p14:tracePt t="259177" x="3756025" y="4630738"/>
          <p14:tracePt t="259182" x="3767138" y="4630738"/>
          <p14:tracePt t="259192" x="3792538" y="4630738"/>
          <p14:tracePt t="259234" x="3805238" y="4630738"/>
          <p14:tracePt t="259244" x="3830638" y="4630738"/>
          <p14:tracePt t="259248" x="3856038" y="4630738"/>
          <p14:tracePt t="259267" x="3867150" y="4630738"/>
          <p14:tracePt t="259288" x="3879850" y="4630738"/>
          <p14:tracePt t="259308" x="3892550" y="4630738"/>
          <p14:tracePt t="259330" x="3905250" y="4630738"/>
          <p14:tracePt t="259572" x="3905250" y="4643438"/>
          <p14:tracePt t="259672" x="3905250" y="4618038"/>
          <p14:tracePt t="259678" x="3917950" y="4592638"/>
          <p14:tracePt t="259688" x="3930650" y="4592638"/>
          <p14:tracePt t="259698" x="3956050" y="4567238"/>
          <p14:tracePt t="259701" x="3956050" y="4554538"/>
          <p14:tracePt t="259712" x="3979863" y="4530725"/>
          <p14:tracePt t="259717" x="3979863" y="4505325"/>
          <p14:tracePt t="259728" x="4005263" y="4467225"/>
          <p14:tracePt t="259738" x="4005263" y="4443413"/>
          <p14:tracePt t="259742" x="4017963" y="4392613"/>
          <p14:tracePt t="259751" x="4017963" y="4379913"/>
          <p14:tracePt t="259757" x="4017963" y="4367213"/>
          <p14:tracePt t="259768" x="4017963" y="4354513"/>
          <p14:tracePt t="259787" x="4030663" y="4354513"/>
          <p14:tracePt t="259920" x="3968750" y="4405313"/>
          <p14:tracePt t="259924" x="3817938" y="4418013"/>
          <p14:tracePt t="259934" x="3654425" y="4454525"/>
          <p14:tracePt t="259943" x="3517900" y="4505325"/>
          <p14:tracePt t="259950" x="3354388" y="4543425"/>
          <p14:tracePt t="259960" x="3228975" y="4579938"/>
          <p14:tracePt t="259964" x="3103563" y="4605338"/>
          <p14:tracePt t="259974" x="3028950" y="4643438"/>
          <p14:tracePt t="259983" x="2928938" y="4692650"/>
          <p14:tracePt t="259989" x="2841625" y="4718050"/>
          <p14:tracePt t="260000" x="2778125" y="4730750"/>
          <p14:tracePt t="260004" x="2728913" y="4743450"/>
          <p14:tracePt t="260014" x="2728913" y="4756150"/>
          <p14:tracePt t="260025" x="2716213" y="4756150"/>
          <p14:tracePt t="260039" x="2703513" y="4756150"/>
          <p14:tracePt t="260100" x="2690813" y="4768850"/>
          <p14:tracePt t="260105" x="2690813" y="4779963"/>
          <p14:tracePt t="260116" x="2667000" y="4792663"/>
          <p14:tracePt t="260125" x="2667000" y="4805363"/>
          <p14:tracePt t="260130" x="2641600" y="4830763"/>
          <p14:tracePt t="260145" x="2641600" y="4843463"/>
          <p14:tracePt t="260155" x="2628900" y="4856163"/>
          <p14:tracePt t="260172" x="2616200" y="4856163"/>
          <p14:tracePt t="260183" x="2603500" y="4868863"/>
          <p14:tracePt t="260216" x="2578100" y="4868863"/>
          <p14:tracePt t="260357" x="2578100" y="4718050"/>
          <p14:tracePt t="260361" x="2578100" y="4379913"/>
          <p14:tracePt t="260372" x="2578100" y="3703638"/>
          <p14:tracePt t="260378" x="2616200" y="2690813"/>
          <p14:tracePt t="260387" x="2590800" y="2390775"/>
          <p14:tracePt t="260610" x="2590800" y="3090863"/>
          <p14:tracePt t="260616" x="2516188" y="3854450"/>
          <p14:tracePt t="260625" x="2478088" y="3929063"/>
          <p14:tracePt t="260632" x="2478088" y="3941763"/>
          <p14:tracePt t="260712" x="2478088" y="3954463"/>
          <p14:tracePt t="260717" x="2478088" y="4029075"/>
          <p14:tracePt t="260727" x="2478088" y="4241800"/>
          <p14:tracePt t="260732" x="2478088" y="4379913"/>
          <p14:tracePt t="260742" x="2478088" y="4518025"/>
          <p14:tracePt t="260752" x="2478088" y="4605338"/>
          <p14:tracePt t="260757" x="2478088" y="4667250"/>
          <p14:tracePt t="260767" x="2503488" y="4743450"/>
          <p14:tracePt t="260772" x="2541588" y="4805363"/>
          <p14:tracePt t="260782" x="2565400" y="4892675"/>
          <p14:tracePt t="260792" x="2628900" y="4930775"/>
          <p14:tracePt t="260798" x="2703513" y="5005388"/>
          <p14:tracePt t="260808" x="2741613" y="5030788"/>
          <p14:tracePt t="260815" x="2778125" y="5043488"/>
          <p14:tracePt t="260824" x="2816225" y="5043488"/>
          <p14:tracePt t="260833" x="2841625" y="5043488"/>
          <p14:tracePt t="260848" x="2867025" y="5043488"/>
          <p14:tracePt t="260877" x="2890838" y="5030788"/>
          <p14:tracePt t="260940" x="2890838" y="5018088"/>
          <p14:tracePt t="260950" x="2928938" y="4992688"/>
          <p14:tracePt t="260954" x="2954338" y="4981575"/>
          <p14:tracePt t="260964" x="2992438" y="4968875"/>
          <p14:tracePt t="260969" x="3067050" y="4930775"/>
          <p14:tracePt t="260979" x="3141663" y="4905375"/>
          <p14:tracePt t="260990" x="3205163" y="4892675"/>
          <p14:tracePt t="260994" x="3317875" y="4856163"/>
          <p14:tracePt t="261003" x="3367088" y="4856163"/>
          <p14:tracePt t="261009" x="3429000" y="4843463"/>
          <p14:tracePt t="261020" x="3467100" y="4830763"/>
          <p14:tracePt t="261029" x="3517900" y="4818063"/>
          <p14:tracePt t="261033" x="3579813" y="4779963"/>
          <p14:tracePt t="261043" x="3630613" y="4768850"/>
          <p14:tracePt t="261050" x="3705225" y="4730750"/>
          <p14:tracePt t="261059" x="3756025" y="4718050"/>
          <p14:tracePt t="261069" x="3767138" y="4692650"/>
          <p14:tracePt t="261086" x="3779838" y="4692650"/>
          <p14:tracePt t="261099" x="3792538" y="4692650"/>
          <p14:tracePt t="261110" x="3792538" y="4679950"/>
          <p14:tracePt t="261160" x="3805238" y="4667250"/>
          <p14:tracePt t="261182" x="3830638" y="4667250"/>
          <p14:tracePt t="261186" x="3879850" y="4667250"/>
          <p14:tracePt t="261196" x="3917950" y="4667250"/>
          <p14:tracePt t="261202" x="3956050" y="4667250"/>
          <p14:tracePt t="261215" x="3968750" y="4667250"/>
          <p14:tracePt t="261251" x="3992563" y="4667250"/>
          <p14:tracePt t="261298" x="4005263" y="4667250"/>
          <p14:tracePt t="261308" x="4056063" y="4730750"/>
          <p14:tracePt t="261318" x="4081463" y="4743450"/>
          <p14:tracePt t="261322" x="4105275" y="4779963"/>
          <p14:tracePt t="261332" x="4117975" y="4792663"/>
          <p14:tracePt t="261338" x="4130675" y="4805363"/>
          <p14:tracePt t="261348" x="4130675" y="4818063"/>
          <p14:tracePt t="261358" x="4143375" y="4830763"/>
          <p14:tracePt t="261362" x="4156075" y="4856163"/>
          <p14:tracePt t="261371" x="4156075" y="4879975"/>
          <p14:tracePt t="261402" x="4156075" y="4905375"/>
          <p14:tracePt t="261908" x="4117975" y="4918075"/>
          <p14:tracePt t="261918" x="4005263" y="4918075"/>
          <p14:tracePt t="261922" x="3879850" y="4943475"/>
          <p14:tracePt t="261931" x="3730625" y="4956175"/>
          <p14:tracePt t="261941" x="3579813" y="4968875"/>
          <p14:tracePt t="261948" x="3429000" y="4981575"/>
          <p14:tracePt t="261958" x="3279775" y="4981575"/>
          <p14:tracePt t="261962" x="3167063" y="4981575"/>
          <p14:tracePt t="261972" x="2979738" y="4981575"/>
          <p14:tracePt t="261982" x="2728913" y="4981575"/>
          <p14:tracePt t="261987" x="2452688" y="4981575"/>
          <p14:tracePt t="261998" x="2252663" y="4981575"/>
          <p14:tracePt t="262004" x="2103438" y="4981575"/>
          <p14:tracePt t="262014" x="1965325" y="4981575"/>
          <p14:tracePt t="262024" x="1890713" y="4981575"/>
          <p14:tracePt t="262027" x="1852613" y="4992688"/>
          <p14:tracePt t="262038" x="1814513" y="4992688"/>
          <p14:tracePt t="262134" x="1801813" y="4992688"/>
          <p14:tracePt t="262144" x="1790700" y="5005388"/>
          <p14:tracePt t="262150" x="1765300" y="5005388"/>
          <p14:tracePt t="262160" x="1714500" y="5005388"/>
          <p14:tracePt t="262169" x="1689100" y="5018088"/>
          <p14:tracePt t="262173" x="1665288" y="5018088"/>
          <p14:tracePt t="262190" x="1627188" y="5018088"/>
          <p14:tracePt t="262194" x="1577975" y="5043488"/>
          <p14:tracePt t="262199" x="1539875" y="5056188"/>
          <p14:tracePt t="262210" x="1476375" y="5068888"/>
          <p14:tracePt t="262215" x="1452563" y="5081588"/>
          <p14:tracePt t="262224" x="1439863" y="5081588"/>
          <p14:tracePt t="263131" x="1439863" y="5092700"/>
          <p14:tracePt t="264150" x="1452563" y="5092700"/>
          <p14:tracePt t="264156" x="1501775" y="5092700"/>
          <p14:tracePt t="264166" x="1539875" y="5092700"/>
          <p14:tracePt t="264175" x="1627188" y="5092700"/>
          <p14:tracePt t="264181" x="1714500" y="5092700"/>
          <p14:tracePt t="264192" x="1814513" y="5092700"/>
          <p14:tracePt t="264196" x="1939925" y="5092700"/>
          <p14:tracePt t="264206" x="2065338" y="5092700"/>
          <p14:tracePt t="264229" x="2252663" y="5092700"/>
          <p14:tracePt t="264231" x="2303463" y="5092700"/>
          <p14:tracePt t="264918" x="2316163" y="5105400"/>
          <p14:tracePt t="264971" x="2328863" y="5105400"/>
          <p14:tracePt t="264992" x="2339975" y="5092700"/>
          <p14:tracePt t="264997" x="2365375" y="5018088"/>
          <p14:tracePt t="265008" x="2365375" y="4943475"/>
          <p14:tracePt t="265014" x="2378075" y="4830763"/>
          <p14:tracePt t="265024" x="2378075" y="4768850"/>
          <p14:tracePt t="265033" x="2378075" y="4730750"/>
          <p14:tracePt t="265037" x="2378075" y="4705350"/>
          <p14:tracePt t="265054" x="2378075" y="4692650"/>
          <p14:tracePt t="265074" x="2378075" y="4679950"/>
          <p14:tracePt t="265098" x="2365375" y="4692650"/>
          <p14:tracePt t="265120" x="2339975" y="4718050"/>
          <p14:tracePt t="265123" x="2328863" y="4730750"/>
          <p14:tracePt t="265133" x="2303463" y="4768850"/>
          <p14:tracePt t="265140" x="2303463" y="4779963"/>
          <p14:tracePt t="265150" x="2278063" y="4830763"/>
          <p14:tracePt t="265161" x="2265363" y="4868863"/>
          <p14:tracePt t="265163" x="2265363" y="4905375"/>
          <p14:tracePt t="265174" x="2265363" y="4943475"/>
          <p14:tracePt t="265180" x="2252663" y="4956175"/>
          <p14:tracePt t="265245" x="2252663" y="4968875"/>
          <p14:tracePt t="265255" x="2265363" y="4956175"/>
          <p14:tracePt t="265260" x="2265363" y="4943475"/>
          <p14:tracePt t="265326" x="2265363" y="4930775"/>
          <p14:tracePt t="265346" x="2252663" y="4930775"/>
          <p14:tracePt t="265352" x="2228850" y="4943475"/>
          <p14:tracePt t="265361" x="2190750" y="5005388"/>
          <p14:tracePt t="265365" x="2178050" y="5043488"/>
          <p14:tracePt t="265377" x="2152650" y="5105400"/>
          <p14:tracePt t="265386" x="2152650" y="5143500"/>
          <p14:tracePt t="265392" x="2152650" y="5168900"/>
          <p14:tracePt t="265401" x="2152650" y="5181600"/>
          <p14:tracePt t="265422" x="2152650" y="5194300"/>
          <p14:tracePt t="265436" x="2190750" y="5194300"/>
          <p14:tracePt t="265446" x="2216150" y="5194300"/>
          <p14:tracePt t="265451" x="2228850" y="5168900"/>
          <p14:tracePt t="265461" x="2252663" y="5156200"/>
          <p14:tracePt t="265472" x="2252663" y="5130800"/>
          <p14:tracePt t="265487" x="2252663" y="5118100"/>
          <p14:tracePt t="265501" x="2252663" y="5092700"/>
          <p14:tracePt t="265531" x="2239963" y="5092700"/>
          <p14:tracePt t="265538" x="2228850" y="5092700"/>
          <p14:tracePt t="265558" x="2216150" y="5092700"/>
          <p14:tracePt t="265643" x="2228850" y="5092700"/>
          <p14:tracePt t="265653" x="2303463" y="5092700"/>
          <p14:tracePt t="265657" x="2416175" y="5081588"/>
          <p14:tracePt t="265667" x="2603500" y="5056188"/>
          <p14:tracePt t="265673" x="2767013" y="5043488"/>
          <p14:tracePt t="265684" x="2979738" y="4968875"/>
          <p14:tracePt t="265695" x="3054350" y="4956175"/>
          <p14:tracePt t="265698" x="3116263" y="4918075"/>
          <p14:tracePt t="265710" x="3167063" y="4879975"/>
          <p14:tracePt t="265724" x="3167063" y="4856163"/>
          <p14:tracePt t="265733" x="3192463" y="4818063"/>
          <p14:tracePt t="265739" x="3192463" y="4779963"/>
          <p14:tracePt t="265750" x="3192463" y="4730750"/>
          <p14:tracePt t="265754" x="3192463" y="4667250"/>
          <p14:tracePt t="265763" x="3216275" y="4592638"/>
          <p14:tracePt t="265773" x="3216275" y="4518025"/>
          <p14:tracePt t="265780" x="3216275" y="4405313"/>
          <p14:tracePt t="265790" x="3216275" y="4330700"/>
          <p14:tracePt t="265795" x="3216275" y="4254500"/>
          <p14:tracePt t="265806" x="3216275" y="4192588"/>
          <p14:tracePt t="265815" x="3216275" y="4167188"/>
          <p14:tracePt t="265819" x="3205163" y="4117975"/>
          <p14:tracePt t="265829" x="3205163" y="4105275"/>
          <p14:tracePt t="265835" x="3192463" y="4079875"/>
          <p14:tracePt t="265846" x="3179763" y="4054475"/>
          <p14:tracePt t="265856" x="3167063" y="4029075"/>
          <p14:tracePt t="265860" x="3154363" y="4017963"/>
          <p14:tracePt t="265869" x="3154363" y="4005263"/>
          <p14:tracePt t="265876" x="3128963" y="3979863"/>
          <p14:tracePt t="265886" x="3103563" y="3967163"/>
          <p14:tracePt t="265901" x="3041650" y="3941763"/>
          <p14:tracePt t="265912" x="2967038" y="3916363"/>
          <p14:tracePt t="265915" x="2867025" y="3916363"/>
          <p14:tracePt t="265926" x="2778125" y="3916363"/>
          <p14:tracePt t="265935" x="2678113" y="3916363"/>
          <p14:tracePt t="265943" x="2565400" y="3916363"/>
          <p14:tracePt t="265952" x="2478088" y="3916363"/>
          <p14:tracePt t="265955" x="2403475" y="3954463"/>
          <p14:tracePt t="265966" x="2328863" y="4017963"/>
          <p14:tracePt t="265977" x="2303463" y="4029075"/>
          <p14:tracePt t="265981" x="2278063" y="4054475"/>
          <p14:tracePt t="265995" x="2265363" y="4054475"/>
          <p14:tracePt t="266026" x="2265363" y="4067175"/>
          <p14:tracePt t="266032" x="2265363" y="4079875"/>
          <p14:tracePt t="266041" x="2265363" y="4117975"/>
          <p14:tracePt t="266051" x="2278063" y="4141788"/>
          <p14:tracePt t="266058" x="2290763" y="4179888"/>
          <p14:tracePt t="266067" x="2339975" y="4205288"/>
          <p14:tracePt t="266071" x="2365375" y="4254500"/>
          <p14:tracePt t="266082" x="2428875" y="4292600"/>
          <p14:tracePt t="266093" x="2516188" y="4318000"/>
          <p14:tracePt t="266098" x="2603500" y="4330700"/>
          <p14:tracePt t="266107" x="2678113" y="4354513"/>
          <p14:tracePt t="266112" x="2741613" y="4354513"/>
          <p14:tracePt t="266122" x="2803525" y="4354513"/>
          <p14:tracePt t="266131" x="2890838" y="4354513"/>
          <p14:tracePt t="266138" x="2941638" y="4354513"/>
          <p14:tracePt t="266148" x="2992438" y="4330700"/>
          <p14:tracePt t="266154" x="3041650" y="4292600"/>
          <p14:tracePt t="266163" x="3067050" y="4279900"/>
          <p14:tracePt t="266174" x="3079750" y="4267200"/>
          <p14:tracePt t="266188" x="3079750" y="4254500"/>
          <p14:tracePt t="266194" x="3079750" y="4241800"/>
          <p14:tracePt t="266204" x="3079750" y="4217988"/>
          <p14:tracePt t="266227" x="2979738" y="4067175"/>
          <p14:tracePt t="266228" x="2854325" y="3979863"/>
          <p14:tracePt t="266233" x="2716213" y="3892550"/>
          <p14:tracePt t="266244" x="2403475" y="3803650"/>
          <p14:tracePt t="266253" x="2103438" y="3754438"/>
          <p14:tracePt t="266260" x="1752600" y="3729038"/>
          <p14:tracePt t="266270" x="1601788" y="3729038"/>
          <p14:tracePt t="266274" x="1489075" y="3729038"/>
          <p14:tracePt t="266284" x="1401763" y="3741738"/>
          <p14:tracePt t="266294" x="1376363" y="3754438"/>
          <p14:tracePt t="266299" x="1363663" y="3767138"/>
          <p14:tracePt t="266311" x="1363663" y="3792538"/>
          <p14:tracePt t="266313" x="1352550" y="3841750"/>
          <p14:tracePt t="266324" x="1352550" y="3867150"/>
          <p14:tracePt t="266334" x="1352550" y="3929063"/>
          <p14:tracePt t="266339" x="1352550" y="3954463"/>
          <p14:tracePt t="266350" x="1363663" y="3992563"/>
          <p14:tracePt t="266354" x="1401763" y="4054475"/>
          <p14:tracePt t="266363" x="1427163" y="4092575"/>
          <p14:tracePt t="266374" x="1476375" y="4141788"/>
          <p14:tracePt t="266380" x="1514475" y="4192588"/>
          <p14:tracePt t="266390" x="1552575" y="4217988"/>
          <p14:tracePt t="266396" x="1601788" y="4241800"/>
          <p14:tracePt t="266405" x="1689100" y="4267200"/>
          <p14:tracePt t="266416" x="1814513" y="4267200"/>
          <p14:tracePt t="266420" x="1914525" y="4267200"/>
          <p14:tracePt t="266430" x="1990725" y="4267200"/>
          <p14:tracePt t="266435" x="2090738" y="4267200"/>
          <p14:tracePt t="266445" x="2178050" y="4267200"/>
          <p14:tracePt t="266456" x="2303463" y="4230688"/>
          <p14:tracePt t="266460" x="2390775" y="4167188"/>
          <p14:tracePt t="266469" x="2452688" y="4154488"/>
          <p14:tracePt t="266476" x="2478088" y="4117975"/>
          <p14:tracePt t="266486" x="2490788" y="4105275"/>
          <p14:tracePt t="266496" x="2503488" y="4092575"/>
          <p14:tracePt t="266591" x="2490788" y="4092575"/>
          <p14:tracePt t="266618" x="2478088" y="4092575"/>
          <p14:tracePt t="266681" x="2465388" y="4092575"/>
          <p14:tracePt t="266784" x="2478088" y="4092575"/>
          <p14:tracePt t="267138" x="2490788" y="4079875"/>
          <p14:tracePt t="267141" x="2654300" y="4205288"/>
          <p14:tracePt t="267152" x="3116263" y="4454525"/>
          <p14:tracePt t="267162" x="3917950" y="4792663"/>
          <p14:tracePt t="267168" x="4868863" y="5205413"/>
          <p14:tracePt t="267177" x="5857875" y="5507038"/>
          <p14:tracePt t="267181" x="6759575" y="5743575"/>
          <p14:tracePt t="267192" x="7597775" y="5856288"/>
          <p14:tracePt t="267202" x="8299450" y="6007100"/>
          <p14:tracePt t="267209" x="8750300" y="6045200"/>
          <p14:tracePt t="267227" x="9124950" y="6045200"/>
          <p14:tracePt t="267232" x="9212263" y="6019800"/>
          <p14:tracePt t="267243" x="9224963" y="6007100"/>
          <p14:tracePt t="267247" x="9224963" y="5994400"/>
          <p14:tracePt t="267262" x="9224963" y="5981700"/>
          <p14:tracePt t="267273" x="9224963" y="5969000"/>
          <p14:tracePt t="267284" x="9212263" y="5945188"/>
          <p14:tracePt t="267288" x="9175750" y="5932488"/>
          <p14:tracePt t="267298" x="9112250" y="5843588"/>
          <p14:tracePt t="267304" x="9050338" y="5794375"/>
          <p14:tracePt t="267313" x="8963025" y="5732463"/>
          <p14:tracePt t="267324" x="8912225" y="5694363"/>
          <p14:tracePt t="267328" x="8863013" y="5668963"/>
          <p14:tracePt t="267338" x="8837613" y="5643563"/>
          <p14:tracePt t="267343" x="8812213" y="5607050"/>
          <p14:tracePt t="267353" x="8763000" y="5594350"/>
          <p14:tracePt t="267363" x="8750300" y="5556250"/>
          <p14:tracePt t="267367" x="8724900" y="5543550"/>
          <p14:tracePt t="267384" x="8712200" y="5530850"/>
          <p14:tracePt t="267424" x="8699500" y="5530850"/>
          <p14:tracePt t="267430" x="8686800" y="5530850"/>
          <p14:tracePt t="267439" x="8661400" y="5518150"/>
          <p14:tracePt t="267450" x="8624888" y="5518150"/>
          <p14:tracePt t="267454" x="8586788" y="5518150"/>
          <p14:tracePt t="267464" x="8561388" y="5518150"/>
          <p14:tracePt t="267470" x="8474075" y="5518150"/>
          <p14:tracePt t="267479" x="8335963" y="5518150"/>
          <p14:tracePt t="267490" x="8223250" y="5518150"/>
          <p14:tracePt t="267493" x="8061325" y="5530850"/>
          <p14:tracePt t="267503" x="7910513" y="5556250"/>
          <p14:tracePt t="267509" x="7797800" y="5607050"/>
          <p14:tracePt t="267519" x="7697788" y="5630863"/>
          <p14:tracePt t="267530" x="7623175" y="5656263"/>
          <p14:tracePt t="267536" x="7510463" y="5681663"/>
          <p14:tracePt t="267546" x="7385050" y="5707063"/>
          <p14:tracePt t="267550" x="7310438" y="5732463"/>
          <p14:tracePt t="267559" x="7246938" y="5756275"/>
          <p14:tracePt t="267570" x="7172325" y="5768975"/>
          <p14:tracePt t="267576" x="7159625" y="5768975"/>
          <p14:tracePt t="267590" x="7134225" y="5768975"/>
          <p14:tracePt t="267600" x="7134225" y="5781675"/>
          <p14:tracePt t="267610" x="7123113" y="5781675"/>
          <p14:tracePt t="267616" x="7072313" y="5794375"/>
          <p14:tracePt t="267626" x="7046913" y="5794375"/>
          <p14:tracePt t="267632" x="7010400" y="5807075"/>
          <p14:tracePt t="267642" x="6972300" y="5819775"/>
          <p14:tracePt t="267652" x="6959600" y="5819775"/>
          <p14:tracePt t="267656" x="6934200" y="5819775"/>
          <p14:tracePt t="267665" x="6897688" y="5819775"/>
          <p14:tracePt t="267672" x="6884988" y="5819775"/>
          <p14:tracePt t="267681" x="6859588" y="5819775"/>
          <p14:tracePt t="267696" x="6834188" y="5819775"/>
          <p14:tracePt t="267706" x="6821488" y="5819775"/>
          <p14:tracePt t="267721" x="6808788" y="5819775"/>
          <p14:tracePt t="267742" x="6808788" y="5807075"/>
          <p14:tracePt t="267762" x="6808788" y="5781675"/>
          <p14:tracePt t="267771" x="6808788" y="5756275"/>
          <p14:tracePt t="267782" x="6808788" y="5732463"/>
          <p14:tracePt t="267788" x="6808788" y="5681663"/>
          <p14:tracePt t="267798" x="6872288" y="5619750"/>
          <p14:tracePt t="267801" x="6959600" y="5556250"/>
          <p14:tracePt t="267811" x="7046913" y="5507038"/>
          <p14:tracePt t="267821" x="7123113" y="5468938"/>
          <p14:tracePt t="267827" x="7197725" y="5430838"/>
          <p14:tracePt t="267838" x="7223125" y="5418138"/>
          <p14:tracePt t="267842" x="7246938" y="5407025"/>
          <p14:tracePt t="267943" x="7197725" y="5418138"/>
          <p14:tracePt t="267947" x="7134225" y="5430838"/>
          <p14:tracePt t="267960" x="7010400" y="5468938"/>
          <p14:tracePt t="267964" x="6884988" y="5543550"/>
          <p14:tracePt t="267975" x="6759575" y="5581650"/>
          <p14:tracePt t="267984" x="6634163" y="5619750"/>
          <p14:tracePt t="267990" x="6521450" y="5668963"/>
          <p14:tracePt t="268000" x="6421438" y="5732463"/>
          <p14:tracePt t="268003" x="6308725" y="5756275"/>
          <p14:tracePt t="268013" x="6208713" y="5781675"/>
          <p14:tracePt t="268025" x="6108700" y="5819775"/>
          <p14:tracePt t="268030" x="6083300" y="5819775"/>
          <p14:tracePt t="268115" x="6096000" y="5794375"/>
          <p14:tracePt t="268126" x="6134100" y="5756275"/>
          <p14:tracePt t="268130" x="6196013" y="5743575"/>
          <p14:tracePt t="268140" x="6283325" y="5694363"/>
          <p14:tracePt t="268149" x="6408738" y="5656263"/>
          <p14:tracePt t="268156" x="6521450" y="5607050"/>
          <p14:tracePt t="268166" x="6634163" y="5581650"/>
          <p14:tracePt t="268169" x="6746875" y="5530850"/>
          <p14:tracePt t="268179" x="6821488" y="5494338"/>
          <p14:tracePt t="268190" x="6910388" y="5443538"/>
          <p14:tracePt t="268195" x="6934200" y="5430838"/>
          <p14:tracePt t="268206" x="6985000" y="5407025"/>
          <p14:tracePt t="268209" x="7010400" y="5394325"/>
          <p14:tracePt t="268226" x="7034213" y="5368925"/>
          <p14:tracePt t="268358" x="7046913" y="5368925"/>
          <p14:tracePt t="268368" x="7085013" y="5330825"/>
          <p14:tracePt t="268371" x="7172325" y="5330825"/>
          <p14:tracePt t="268381" x="7272338" y="5330825"/>
          <p14:tracePt t="268392" x="7397750" y="5305425"/>
          <p14:tracePt t="268398" x="7448550" y="5294313"/>
          <p14:tracePt t="268408" x="7472363" y="5294313"/>
          <p14:tracePt t="268411" x="7497763" y="5294313"/>
          <p14:tracePt t="268523" x="7497763" y="5281613"/>
          <p14:tracePt t="268528" x="7448550" y="5281613"/>
          <p14:tracePt t="268537" x="7348538" y="5318125"/>
          <p14:tracePt t="268548" x="7197725" y="5356225"/>
          <p14:tracePt t="268554" x="7046913" y="5394325"/>
          <p14:tracePt t="268563" x="6910388" y="5443538"/>
          <p14:tracePt t="268568" x="6784975" y="5481638"/>
          <p14:tracePt t="268579" x="6659563" y="5543550"/>
          <p14:tracePt t="268591" x="6608763" y="5556250"/>
          <p14:tracePt t="268593" x="6559550" y="5594350"/>
          <p14:tracePt t="268610" x="6546850" y="5594350"/>
          <p14:tracePt t="268680" x="6559550" y="5594350"/>
          <p14:tracePt t="268686" x="6596063" y="5594350"/>
          <p14:tracePt t="268695" x="6621463" y="5594350"/>
          <p14:tracePt t="268699" x="6672263" y="5594350"/>
          <p14:tracePt t="268710" x="6721475" y="5594350"/>
          <p14:tracePt t="268720" x="6808788" y="5594350"/>
          <p14:tracePt t="268725" x="6921500" y="5581650"/>
          <p14:tracePt t="268736" x="7085013" y="5556250"/>
          <p14:tracePt t="268741" x="7246938" y="5543550"/>
          <p14:tracePt t="268749" x="7448550" y="5481638"/>
          <p14:tracePt t="268760" x="7548563" y="5456238"/>
          <p14:tracePt t="268766" x="7648575" y="5418138"/>
          <p14:tracePt t="268775" x="7685088" y="5407025"/>
          <p14:tracePt t="268875" x="7685088" y="5394325"/>
          <p14:tracePt t="268897" x="7661275" y="5394325"/>
          <p14:tracePt t="268901" x="7623175" y="5394325"/>
          <p14:tracePt t="268912" x="7597775" y="5407025"/>
          <p14:tracePt t="268918" x="7561263" y="5430838"/>
          <p14:tracePt t="268928" x="7535863" y="5456238"/>
          <p14:tracePt t="268938" x="7523163" y="5481638"/>
          <p14:tracePt t="268941" x="7510463" y="5494338"/>
          <p14:tracePt t="268952" x="7485063" y="5507038"/>
          <p14:tracePt t="269074" x="7472363" y="5507038"/>
          <p14:tracePt t="269094" x="7459663" y="5507038"/>
          <p14:tracePt t="269386" x="7459663" y="5494338"/>
          <p14:tracePt t="269395" x="7435850" y="5481638"/>
          <p14:tracePt t="269406" x="7397750" y="5456238"/>
          <p14:tracePt t="269412" x="7359650" y="5418138"/>
          <p14:tracePt t="269422" x="7235825" y="5381625"/>
          <p14:tracePt t="269426" x="7097713" y="5305425"/>
          <p14:tracePt t="269435" x="6884988" y="5281613"/>
          <p14:tracePt t="269446" x="6659563" y="5256213"/>
          <p14:tracePt t="269452" x="6234113" y="5168900"/>
          <p14:tracePt t="269462" x="5645150" y="5118100"/>
          <p14:tracePt t="269466" x="5032375" y="5118100"/>
          <p14:tracePt t="269475" x="4494213" y="5118100"/>
          <p14:tracePt t="269486" x="3917950" y="5118100"/>
          <p14:tracePt t="269491" x="3367088" y="5118100"/>
          <p14:tracePt t="269502" x="3054350" y="5130800"/>
          <p14:tracePt t="269508" x="2754313" y="5130800"/>
          <p14:tracePt t="269517" x="2554288" y="5156200"/>
          <p14:tracePt t="269528" x="2452688" y="5156200"/>
          <p14:tracePt t="269532" x="2390775" y="5168900"/>
          <p14:tracePt t="269541" x="2378075" y="5168900"/>
          <p14:tracePt t="269547" x="2365375" y="5168900"/>
          <p14:tracePt t="269643" x="2365375" y="5181600"/>
          <p14:tracePt t="269664" x="2365375" y="5194300"/>
          <p14:tracePt t="269683" x="2365375" y="5205413"/>
          <p14:tracePt t="269688" x="2365375" y="5230813"/>
          <p14:tracePt t="269698" x="2365375" y="5243513"/>
          <p14:tracePt t="269703" x="2365375" y="5281613"/>
          <p14:tracePt t="269713" x="2365375" y="5294313"/>
          <p14:tracePt t="269724" x="2365375" y="5318125"/>
          <p14:tracePt t="269728" x="2365375" y="5330825"/>
          <p14:tracePt t="269740" x="2365375" y="5343525"/>
          <p14:tracePt t="269754" x="2365375" y="5356225"/>
          <p14:tracePt t="269763" x="2365375" y="5368925"/>
          <p14:tracePt t="269769" x="2365375" y="5394325"/>
          <p14:tracePt t="269780" x="2365375" y="5418138"/>
          <p14:tracePt t="269784" x="2365375" y="5456238"/>
          <p14:tracePt t="269794" x="2441575" y="5468938"/>
          <p14:tracePt t="269803" x="2503488" y="5494338"/>
          <p14:tracePt t="269810" x="2541588" y="5494338"/>
          <p14:tracePt t="269925" x="2541588" y="5481638"/>
          <p14:tracePt t="269949" x="2541588" y="5468938"/>
          <p14:tracePt t="270041" x="2541588" y="5443538"/>
          <p14:tracePt t="270052" x="2541588" y="5394325"/>
          <p14:tracePt t="270058" x="2541588" y="5368925"/>
          <p14:tracePt t="270067" x="2541588" y="5330825"/>
          <p14:tracePt t="270077" x="2541588" y="5318125"/>
          <p14:tracePt t="270081" x="2565400" y="5268913"/>
          <p14:tracePt t="270098" x="2565400" y="5256213"/>
          <p14:tracePt t="270460" x="2603500" y="5256213"/>
          <p14:tracePt t="270470" x="2716213" y="5281613"/>
          <p14:tracePt t="270476" x="2890838" y="5281613"/>
          <p14:tracePt t="270485" x="3092450" y="5281613"/>
          <p14:tracePt t="270491" x="3267075" y="5281613"/>
          <p14:tracePt t="270502" x="3492500" y="5281613"/>
          <p14:tracePt t="270512" x="3667125" y="5281613"/>
          <p14:tracePt t="270516" x="3805238" y="5281613"/>
          <p14:tracePt t="270525" x="3843338" y="5281613"/>
          <p14:tracePt t="270531" x="3867150" y="5256213"/>
          <p14:tracePt t="270626" x="3856038" y="5230813"/>
          <p14:tracePt t="270632" x="3830638" y="5230813"/>
          <p14:tracePt t="270642" x="3817938" y="5205413"/>
          <p14:tracePt t="270651" x="3779838" y="5194300"/>
          <p14:tracePt t="270658" x="3767138" y="5181600"/>
          <p14:tracePt t="270672" x="3756025" y="5168900"/>
          <p14:tracePt t="270702" x="3743325" y="5168900"/>
          <p14:tracePt t="270728" x="3730625" y="5168900"/>
          <p14:tracePt t="270758" x="3717925" y="5168900"/>
          <p14:tracePt t="270773" x="3705225" y="5168900"/>
          <p14:tracePt t="270794" x="3692525" y="5168900"/>
          <p14:tracePt t="270903" x="3730625" y="5168900"/>
          <p14:tracePt t="270914" x="3779838" y="5168900"/>
          <p14:tracePt t="270920" x="3817938" y="5168900"/>
          <p14:tracePt t="270930" x="3892550" y="5168900"/>
          <p14:tracePt t="270940" x="3992563" y="5168900"/>
          <p14:tracePt t="270943" x="4105275" y="5168900"/>
          <p14:tracePt t="270955" x="4281488" y="5168900"/>
          <p14:tracePt t="270960" x="4506913" y="5092700"/>
          <p14:tracePt t="270970" x="4643438" y="5043488"/>
          <p14:tracePt t="270979" x="4794250" y="4992688"/>
          <p14:tracePt t="270984" x="4968875" y="4992688"/>
          <p14:tracePt t="270994" x="5145088" y="4956175"/>
          <p14:tracePt t="270999" x="5357813" y="4918075"/>
          <p14:tracePt t="271009" x="5619750" y="4868863"/>
          <p14:tracePt t="271019" x="5808663" y="4856163"/>
          <p14:tracePt t="271026" x="6034088" y="4856163"/>
          <p14:tracePt t="271036" x="6196013" y="4830763"/>
          <p14:tracePt t="271040" x="6359525" y="4830763"/>
          <p14:tracePt t="271049" x="6534150" y="4830763"/>
          <p14:tracePt t="271060" x="6696075" y="4818063"/>
          <p14:tracePt t="271066" x="6846888" y="4818063"/>
          <p14:tracePt t="271075" x="6985000" y="4818063"/>
          <p14:tracePt t="271081" x="7097713" y="4818063"/>
          <p14:tracePt t="271092" x="7210425" y="4830763"/>
          <p14:tracePt t="271102" x="7335838" y="4868863"/>
          <p14:tracePt t="271106" x="7397750" y="4868863"/>
          <p14:tracePt t="271115" x="7459663" y="4892675"/>
          <p14:tracePt t="271123" x="7472363" y="4892675"/>
          <p14:tracePt t="271132" x="7497763" y="4892675"/>
          <p14:tracePt t="271142" x="7497763" y="4905375"/>
          <p14:tracePt t="271162" x="7510463" y="4905375"/>
          <p14:tracePt t="271172" x="7561263" y="4943475"/>
          <p14:tracePt t="271181" x="7623175" y="4981575"/>
          <p14:tracePt t="271188" x="7723188" y="5030788"/>
          <p14:tracePt t="271198" x="7810500" y="5068888"/>
          <p14:tracePt t="271202" x="7886700" y="5105400"/>
          <p14:tracePt t="271223" x="7986713" y="5156200"/>
          <p14:tracePt t="271227" x="8010525" y="5181600"/>
          <p14:tracePt t="271238" x="8035925" y="5205413"/>
          <p14:tracePt t="271241" x="8074025" y="5230813"/>
          <p14:tracePt t="271252" x="8099425" y="5281613"/>
          <p14:tracePt t="271262" x="8148638" y="5343525"/>
          <p14:tracePt t="271267" x="8199438" y="5394325"/>
          <p14:tracePt t="271277" x="8223250" y="5443538"/>
          <p14:tracePt t="271282" x="8235950" y="5468938"/>
          <p14:tracePt t="271292" x="8248650" y="5494338"/>
          <p14:tracePt t="271301" x="8261350" y="5518150"/>
          <p14:tracePt t="271368" x="8274050" y="5518150"/>
          <p14:tracePt t="271433" x="8274050" y="5530850"/>
          <p14:tracePt t="271585" x="8248650" y="5530850"/>
          <p14:tracePt t="271595" x="8235950" y="5530850"/>
          <p14:tracePt t="271610" x="8223250" y="5530850"/>
          <p14:tracePt t="271669" x="8212138" y="5530850"/>
          <p14:tracePt t="271761" x="8199438" y="5518150"/>
          <p14:tracePt t="271775" x="8186738" y="5518150"/>
          <p14:tracePt t="271907" x="8186738" y="5507038"/>
          <p14:tracePt t="272003" x="8186738" y="5494338"/>
          <p14:tracePt t="272007" x="8174038" y="5494338"/>
          <p14:tracePt t="272033" x="8135938" y="5468938"/>
          <p14:tracePt t="272043" x="8061325" y="5443538"/>
          <p14:tracePt t="272049" x="8010525" y="5430838"/>
          <p14:tracePt t="272060" x="7923213" y="5394325"/>
          <p14:tracePt t="272071" x="7835900" y="5368925"/>
          <p14:tracePt t="272074" x="7773988" y="5368925"/>
          <p14:tracePt t="272084" x="7710488" y="5356225"/>
          <p14:tracePt t="272090" x="7661275" y="5356225"/>
          <p14:tracePt t="272099" x="7585075" y="5330825"/>
          <p14:tracePt t="272110" x="7485063" y="5318125"/>
          <p14:tracePt t="272113" x="7435850" y="5318125"/>
          <p14:tracePt t="272126" x="7397750" y="5281613"/>
          <p14:tracePt t="272206" x="7397750" y="5268913"/>
          <p14:tracePt t="272210" x="7385050" y="5268913"/>
          <p14:tracePt t="272272" x="7359650" y="5243513"/>
          <p14:tracePt t="272281" x="7335838" y="5243513"/>
          <p14:tracePt t="272286" x="7297738" y="5243513"/>
          <p14:tracePt t="272296" x="7259638" y="5218113"/>
          <p14:tracePt t="272305" x="7223125" y="5205413"/>
          <p14:tracePt t="272312" x="7197725" y="5205413"/>
          <p14:tracePt t="272322" x="7172325" y="5205413"/>
          <p14:tracePt t="272325" x="7134225" y="5205413"/>
          <p14:tracePt t="272345" x="7110413" y="5205413"/>
          <p14:tracePt t="272352" x="7085013" y="5205413"/>
          <p14:tracePt t="272361" x="7072313" y="5205413"/>
          <p14:tracePt t="272368" x="7059613" y="5205413"/>
          <p14:tracePt t="272527" x="7046913" y="5205413"/>
          <p14:tracePt t="272538" x="7034213" y="5181600"/>
          <p14:tracePt t="272574" x="7034213" y="5168900"/>
          <p14:tracePt t="272584" x="7034213" y="5156200"/>
          <p14:tracePt t="272620" x="7034213" y="5130800"/>
          <p14:tracePt t="272643" x="7034213" y="5118100"/>
          <p14:tracePt t="272649" x="7034213" y="5105400"/>
          <p14:tracePt t="272660" x="7034213" y="5092700"/>
          <p14:tracePt t="272669" x="7034213" y="5081588"/>
          <p14:tracePt t="272683" x="7034213" y="5068888"/>
          <p14:tracePt t="272729" x="7034213" y="5056188"/>
          <p14:tracePt t="272746" x="7034213" y="5043488"/>
          <p14:tracePt t="272790" x="7034213" y="5018088"/>
          <p14:tracePt t="273290" x="7034213" y="5005388"/>
          <p14:tracePt t="273305" x="7034213" y="4992688"/>
          <p14:tracePt t="273315" x="7034213" y="4968875"/>
          <p14:tracePt t="273326" x="7046913" y="4968875"/>
          <p14:tracePt t="273339" x="7046913" y="4956175"/>
          <p14:tracePt t="273355" x="7059613" y="4943475"/>
          <p14:tracePt t="273718" x="7059613" y="4930775"/>
          <p14:tracePt t="273728" x="7059613" y="4905375"/>
          <p14:tracePt t="273733" x="7059613" y="4879975"/>
          <p14:tracePt t="273754" x="7072313" y="4868863"/>
          <p14:tracePt t="273770" x="7097713" y="4856163"/>
          <p14:tracePt t="274324" x="7110413" y="4856163"/>
          <p14:tracePt t="274334" x="7123113" y="4856163"/>
          <p14:tracePt t="274339" x="7146925" y="4868863"/>
          <p14:tracePt t="274349" x="7185025" y="4868863"/>
          <p14:tracePt t="274360" x="7223125" y="4868863"/>
          <p14:tracePt t="274364" x="7235825" y="4868863"/>
          <p14:tracePt t="274374" x="7246938" y="4868863"/>
          <p14:tracePt t="274389" x="7272338" y="4868863"/>
          <p14:tracePt t="274400" x="7285038" y="4868863"/>
          <p14:tracePt t="274403" x="7310438" y="4892675"/>
          <p14:tracePt t="274429" x="7323138" y="4892675"/>
          <p14:tracePt t="274635" x="7335838" y="4892675"/>
          <p14:tracePt t="278687" x="7335838" y="4905375"/>
          <p14:tracePt t="278695" x="7335838" y="4918075"/>
          <p14:tracePt t="278705" x="7335838" y="4930775"/>
          <p14:tracePt t="278712" x="7359650" y="5043488"/>
          <p14:tracePt t="278722" x="7385050" y="5156200"/>
          <p14:tracePt t="278732" x="7385050" y="5268913"/>
          <p14:tracePt t="278738" x="7385050" y="5394325"/>
          <p14:tracePt t="278748" x="7385050" y="5556250"/>
          <p14:tracePt t="278752" x="7385050" y="5732463"/>
          <p14:tracePt t="278761" x="7385050" y="5881688"/>
          <p14:tracePt t="278772" x="7385050" y="6045200"/>
          <p14:tracePt t="278778" x="7385050" y="6157913"/>
          <p14:tracePt t="278787" x="7385050" y="6307138"/>
          <p14:tracePt t="278791" x="7385050" y="6457950"/>
          <p14:tracePt t="278802" x="7385050" y="6570663"/>
          <p14:tracePt t="278814" x="7359650" y="6683375"/>
          <p14:tracePt t="278818" x="7348538" y="6745288"/>
          <p14:tracePt t="278827" x="7323138" y="6819900"/>
          <p14:tracePt t="279122" x="7348538" y="6757988"/>
          <p14:tracePt t="279136" x="7310438" y="6607175"/>
          <p14:tracePt t="279140" x="7210425" y="6445250"/>
          <p14:tracePt t="279146" x="7085013" y="6157913"/>
          <p14:tracePt t="279155" x="6985000" y="5945188"/>
          <p14:tracePt t="279159" x="6884988" y="5768975"/>
          <p14:tracePt t="279169" x="6834188" y="5694363"/>
          <p14:tracePt t="279180" x="6808788" y="5681663"/>
          <p14:tracePt t="279246" x="6808788" y="5668963"/>
          <p14:tracePt t="279251" x="6746875" y="5643563"/>
          <p14:tracePt t="279262" x="6559550" y="5607050"/>
          <p14:tracePt t="279271" x="6346825" y="5594350"/>
          <p14:tracePt t="279278" x="6170613" y="5568950"/>
          <p14:tracePt t="279288" x="5908675" y="5518150"/>
          <p14:tracePt t="279292" x="5695950" y="5507038"/>
          <p14:tracePt t="279302" x="5394325" y="5443538"/>
          <p14:tracePt t="279311" x="5081588" y="5407025"/>
          <p14:tracePt t="279317" x="4881563" y="5381625"/>
          <p14:tracePt t="279328" x="4681538" y="5381625"/>
          <p14:tracePt t="279332" x="4530725" y="5381625"/>
          <p14:tracePt t="279342" x="4406900" y="5356225"/>
          <p14:tracePt t="279351" x="4318000" y="5330825"/>
          <p14:tracePt t="279357" x="4305300" y="5318125"/>
          <p14:tracePt t="279498" x="4294188" y="5318125"/>
          <p14:tracePt t="279504" x="4268788" y="5318125"/>
          <p14:tracePt t="279514" x="4230688" y="5343525"/>
          <p14:tracePt t="279523" x="4181475" y="5356225"/>
          <p14:tracePt t="279527" x="4117975" y="5394325"/>
          <p14:tracePt t="279538" x="4081463" y="5394325"/>
          <p14:tracePt t="279543" x="4068763" y="5394325"/>
          <p14:tracePt t="279554" x="4056063" y="5394325"/>
          <p14:tracePt t="279590" x="4043363" y="5407025"/>
          <p14:tracePt t="279610" x="4017963" y="5407025"/>
          <p14:tracePt t="279614" x="3979863" y="5407025"/>
          <p14:tracePt t="279633" x="3968750" y="5407025"/>
          <p14:tracePt t="279639" x="3956050" y="5407025"/>
          <p14:tracePt t="279650" x="3892550" y="5381625"/>
          <p14:tracePt t="279660" x="3792538" y="5381625"/>
          <p14:tracePt t="279666" x="3630613" y="5381625"/>
          <p14:tracePt t="279675" x="3429000" y="5381625"/>
          <p14:tracePt t="279681" x="3216275" y="5381625"/>
          <p14:tracePt t="279689" x="3016250" y="5381625"/>
          <p14:tracePt t="279700" x="2741613" y="5381625"/>
          <p14:tracePt t="279706" x="2565400" y="5381625"/>
          <p14:tracePt t="279715" x="2416175" y="5381625"/>
          <p14:tracePt t="279719" x="2303463" y="5381625"/>
          <p14:tracePt t="279732" x="2190750" y="5381625"/>
          <p14:tracePt t="279742" x="2165350" y="5381625"/>
          <p14:tracePt t="279748" x="2139950" y="5381625"/>
          <p14:tracePt t="279811" x="2127250" y="5381625"/>
          <p14:tracePt t="279816" x="2116138" y="5381625"/>
          <p14:tracePt t="279826" x="2103438" y="5381625"/>
          <p14:tracePt t="279835" x="2052638" y="5343525"/>
          <p14:tracePt t="279851" x="2027238" y="5330825"/>
          <p14:tracePt t="279858" x="1978025" y="5294313"/>
          <p14:tracePt t="279868" x="1939925" y="5256213"/>
          <p14:tracePt t="279877" x="1890713" y="5230813"/>
          <p14:tracePt t="279882" x="1814513" y="5194300"/>
          <p14:tracePt t="279892" x="1765300" y="5168900"/>
          <p14:tracePt t="279899" x="1714500" y="5130800"/>
          <p14:tracePt t="279908" x="1701800" y="5130800"/>
          <p14:tracePt t="279918" x="1689100" y="5118100"/>
          <p14:tracePt t="279974" x="1677988" y="5105400"/>
          <p14:tracePt t="279998" x="1677988" y="5092700"/>
          <p14:tracePt t="280018" x="1701800" y="5081588"/>
          <p14:tracePt t="280024" x="1739900" y="5081588"/>
          <p14:tracePt t="280034" x="1778000" y="5056188"/>
          <p14:tracePt t="280038" x="1790700" y="5056188"/>
          <p14:tracePt t="280057" x="1914525" y="5056188"/>
          <p14:tracePt t="280064" x="2152650" y="5005388"/>
          <p14:tracePt t="280073" x="2441575" y="4968875"/>
          <p14:tracePt t="280080" x="2778125" y="4892675"/>
          <p14:tracePt t="280089" x="3103563" y="4830763"/>
          <p14:tracePt t="280099" x="3341688" y="4779963"/>
          <p14:tracePt t="280104" x="3541713" y="4730750"/>
          <p14:tracePt t="280114" x="3779838" y="4643438"/>
          <p14:tracePt t="280119" x="3956050" y="4605338"/>
          <p14:tracePt t="280130" x="4092575" y="4543425"/>
          <p14:tracePt t="280140" x="4205288" y="4518025"/>
          <p14:tracePt t="280144" x="4243388" y="4518025"/>
          <p14:tracePt t="280154" x="4281488" y="4505325"/>
          <p14:tracePt t="280276" x="4230688" y="4505325"/>
          <p14:tracePt t="280286" x="4156075" y="4518025"/>
          <p14:tracePt t="280295" x="4005263" y="4518025"/>
          <p14:tracePt t="280299" x="3867150" y="4518025"/>
          <p14:tracePt t="280310" x="3705225" y="4518025"/>
          <p14:tracePt t="280316" x="3541713" y="4518025"/>
          <p14:tracePt t="280325" x="3354388" y="4518025"/>
          <p14:tracePt t="280335" x="3179763" y="4518025"/>
          <p14:tracePt t="280342" x="3067050" y="4518025"/>
          <p14:tracePt t="280352" x="2941638" y="4518025"/>
          <p14:tracePt t="280358" x="2879725" y="4518025"/>
          <p14:tracePt t="280368" x="2854325" y="4518025"/>
          <p14:tracePt t="280371" x="2841625" y="4518025"/>
          <p14:tracePt t="280497" x="2879725" y="4518025"/>
          <p14:tracePt t="280504" x="2941638" y="4518025"/>
          <p14:tracePt t="280514" x="3067050" y="4554538"/>
          <p14:tracePt t="280518" x="3167063" y="4567238"/>
          <p14:tracePt t="280527" x="3267075" y="4592638"/>
          <p14:tracePt t="280537" x="3367088" y="4592638"/>
          <p14:tracePt t="280544" x="3479800" y="4605338"/>
          <p14:tracePt t="280553" x="3541713" y="4605338"/>
          <p14:tracePt t="280557" x="3579813" y="4605338"/>
          <p14:tracePt t="280570" x="3630613" y="4605338"/>
          <p14:tracePt t="280580" x="3643313" y="4605338"/>
          <p14:tracePt t="280640" x="3643313" y="4618038"/>
          <p14:tracePt t="280659" x="3605213" y="4656138"/>
          <p14:tracePt t="280670" x="3567113" y="4656138"/>
          <p14:tracePt t="280674" x="3492500" y="4692650"/>
          <p14:tracePt t="280684" x="3429000" y="4718050"/>
          <p14:tracePt t="280690" x="3379788" y="4756150"/>
          <p14:tracePt t="280699" x="3354388" y="4756150"/>
          <p14:tracePt t="280710" x="3328988" y="4756150"/>
          <p14:tracePt t="280715" x="3317875" y="4756150"/>
          <p14:tracePt t="280725" x="3292475" y="4768850"/>
          <p14:tracePt t="280775" x="3292475" y="4779963"/>
          <p14:tracePt t="280786" x="3292475" y="4805363"/>
          <p14:tracePt t="280789" x="3292475" y="4830763"/>
          <p14:tracePt t="280802" x="3292475" y="4856163"/>
          <p14:tracePt t="280806" x="3292475" y="4868863"/>
          <p14:tracePt t="280825" x="3292475" y="4905375"/>
          <p14:tracePt t="280827" x="3305175" y="4930775"/>
          <p14:tracePt t="280836" x="3305175" y="4981575"/>
          <p14:tracePt t="280840" x="3328988" y="5018088"/>
          <p14:tracePt t="280849" x="3354388" y="5043488"/>
          <p14:tracePt t="280855" x="3379788" y="5068888"/>
          <p14:tracePt t="280866" x="3405188" y="5092700"/>
          <p14:tracePt t="280880" x="3441700" y="5105400"/>
          <p14:tracePt t="280889" x="3479800" y="5105400"/>
          <p14:tracePt t="280896" x="3517900" y="5118100"/>
          <p14:tracePt t="280905" x="3579813" y="5118100"/>
          <p14:tracePt t="280909" x="3643313" y="5118100"/>
          <p14:tracePt t="280919" x="3679825" y="5118100"/>
          <p14:tracePt t="280931" x="3743325" y="5118100"/>
          <p14:tracePt t="280935" x="3843338" y="5118100"/>
          <p14:tracePt t="280947" x="3892550" y="5118100"/>
          <p14:tracePt t="280951" x="3968750" y="5118100"/>
          <p14:tracePt t="280962" x="4017963" y="5118100"/>
          <p14:tracePt t="280972" x="4081463" y="5118100"/>
          <p14:tracePt t="280975" x="4156075" y="5118100"/>
          <p14:tracePt t="280985" x="4217988" y="5118100"/>
          <p14:tracePt t="280991" x="4356100" y="5105400"/>
          <p14:tracePt t="281002" x="4506913" y="5068888"/>
          <p14:tracePt t="281013" x="4694238" y="5056188"/>
          <p14:tracePt t="281016" x="4906963" y="5018088"/>
          <p14:tracePt t="281029" x="5094288" y="4992688"/>
          <p14:tracePt t="281032" x="5332413" y="4918075"/>
          <p14:tracePt t="281042" x="5495925" y="4892675"/>
          <p14:tracePt t="281052" x="5670550" y="4856163"/>
          <p14:tracePt t="281057" x="5783263" y="4843463"/>
          <p14:tracePt t="281067" x="5895975" y="4818063"/>
          <p14:tracePt t="281072" x="5983288" y="4805363"/>
          <p14:tracePt t="281082" x="6045200" y="4792663"/>
          <p14:tracePt t="281091" x="6070600" y="4779963"/>
          <p14:tracePt t="281112" x="6070600" y="4768850"/>
          <p14:tracePt t="281204" x="6083300" y="4768850"/>
          <p14:tracePt t="281213" x="6157913" y="4779963"/>
          <p14:tracePt t="281218" x="6246813" y="4818063"/>
          <p14:tracePt t="281230" x="6346825" y="4856163"/>
          <p14:tracePt t="281240" x="6434138" y="4918075"/>
          <p14:tracePt t="281244" x="6508750" y="4968875"/>
          <p14:tracePt t="281253" x="6584950" y="5018088"/>
          <p14:tracePt t="281259" x="6634163" y="5030788"/>
          <p14:tracePt t="281269" x="6672263" y="5068888"/>
          <p14:tracePt t="281280" x="6684963" y="5068888"/>
          <p14:tracePt t="281293" x="6696075" y="5068888"/>
          <p14:tracePt t="281299" x="6708775" y="5081588"/>
          <p14:tracePt t="281319" x="6708775" y="5092700"/>
          <p14:tracePt t="281323" x="6696075" y="5118100"/>
          <p14:tracePt t="281334" x="6672263" y="5143500"/>
          <p14:tracePt t="281340" x="6646863" y="5156200"/>
          <p14:tracePt t="281349" x="6608763" y="5168900"/>
          <p14:tracePt t="281359" x="6608763" y="5181600"/>
          <p14:tracePt t="281366" x="6596063" y="5181600"/>
          <p14:tracePt t="281440" x="6596063" y="5194300"/>
          <p14:tracePt t="281446" x="6596063" y="5230813"/>
          <p14:tracePt t="281456" x="6596063" y="5305425"/>
          <p14:tracePt t="281465" x="6596063" y="5343525"/>
          <p14:tracePt t="281469" x="6608763" y="5407025"/>
          <p14:tracePt t="281480" x="6684963" y="5481638"/>
          <p14:tracePt t="281486" x="6772275" y="5556250"/>
          <p14:tracePt t="281497" x="6884988" y="5619750"/>
          <p14:tracePt t="281506" x="7034213" y="5643563"/>
          <p14:tracePt t="281512" x="7185025" y="5656263"/>
          <p14:tracePt t="281521" x="7359650" y="5656263"/>
          <p14:tracePt t="281525" x="7523163" y="5656263"/>
          <p14:tracePt t="281535" x="7661275" y="5656263"/>
          <p14:tracePt t="281546" x="7761288" y="5656263"/>
          <p14:tracePt t="281551" x="7797800" y="5630863"/>
          <p14:tracePt t="281562" x="7810500" y="5630863"/>
          <p14:tracePt t="281651" x="7823200" y="5630863"/>
          <p14:tracePt t="281744" x="7810500" y="5630863"/>
          <p14:tracePt t="281747" x="7797800" y="5607050"/>
          <p14:tracePt t="281757" x="7773988" y="5594350"/>
          <p14:tracePt t="281944" x="7761288" y="5594350"/>
          <p14:tracePt t="281955" x="7685088" y="5594350"/>
          <p14:tracePt t="281965" x="7548563" y="5594350"/>
          <p14:tracePt t="281970" x="7372350" y="5594350"/>
          <p14:tracePt t="281980" x="7059613" y="5594350"/>
          <p14:tracePt t="281986" x="6584950" y="5607050"/>
          <p14:tracePt t="281996" x="5932488" y="5630863"/>
          <p14:tracePt t="282006" x="5281613" y="5619750"/>
          <p14:tracePt t="282010" x="4643438" y="5619750"/>
          <p14:tracePt t="282019" x="3930650" y="5619750"/>
          <p14:tracePt t="282026" x="3179763" y="5681663"/>
          <p14:tracePt t="282036" x="2516188" y="5756275"/>
          <p14:tracePt t="282046" x="1865313" y="5743575"/>
          <p14:tracePt t="282050" x="1314450" y="5768975"/>
          <p14:tracePt t="282060" x="963613" y="5819775"/>
          <p14:tracePt t="282066" x="814388" y="5832475"/>
          <p14:tracePt t="282075" x="776288" y="5832475"/>
          <p14:tracePt t="282182" x="776288" y="5819775"/>
          <p14:tracePt t="282192" x="776288" y="5794375"/>
          <p14:tracePt t="282197" x="788988" y="5756275"/>
          <p14:tracePt t="282208" x="825500" y="5719763"/>
          <p14:tracePt t="282218" x="889000" y="5656263"/>
          <p14:tracePt t="282229" x="963613" y="5594350"/>
          <p14:tracePt t="282232" x="1214438" y="5443538"/>
          <p14:tracePt t="282237" x="1527175" y="5294313"/>
          <p14:tracePt t="282247" x="2039938" y="5105400"/>
          <p14:tracePt t="282257" x="2728913" y="4879975"/>
          <p14:tracePt t="282262" x="3567113" y="4667250"/>
          <p14:tracePt t="282274" x="4368800" y="4492625"/>
          <p14:tracePt t="282279" x="5045075" y="4341813"/>
          <p14:tracePt t="282287" x="5570538" y="4279900"/>
          <p14:tracePt t="282297" x="5870575" y="4192588"/>
          <p14:tracePt t="282303" x="6045200" y="4167188"/>
          <p14:tracePt t="282313" x="6134100" y="4141788"/>
          <p14:tracePt t="282317" x="6183313" y="4129088"/>
          <p14:tracePt t="282329" x="6196013" y="4129088"/>
          <p14:tracePt t="282439" x="6208713" y="4129088"/>
          <p14:tracePt t="282473" x="6221413" y="4129088"/>
          <p14:tracePt t="282483" x="6221413" y="4154488"/>
          <p14:tracePt t="282493" x="6170613" y="4192588"/>
          <p14:tracePt t="282499" x="6096000" y="4279900"/>
          <p14:tracePt t="282511" x="6021388" y="4354513"/>
          <p14:tracePt t="282515" x="5895975" y="4418013"/>
          <p14:tracePt t="282524" x="5770563" y="4505325"/>
          <p14:tracePt t="282534" x="5583238" y="4605338"/>
          <p14:tracePt t="282540" x="5457825" y="4692650"/>
          <p14:tracePt t="282550" x="5332413" y="4792663"/>
          <p14:tracePt t="282556" x="5245100" y="4856163"/>
          <p14:tracePt t="282565" x="5170488" y="4905375"/>
          <p14:tracePt t="282576" x="5106988" y="4968875"/>
          <p14:tracePt t="282579" x="5068888" y="5005388"/>
          <p14:tracePt t="282589" x="5045075" y="5030788"/>
          <p14:tracePt t="282615" x="5045075" y="5056188"/>
          <p14:tracePt t="282619" x="5045075" y="5081588"/>
          <p14:tracePt t="282629" x="5045075" y="5118100"/>
          <p14:tracePt t="282635" x="5045075" y="5143500"/>
          <p14:tracePt t="282645" x="5106988" y="5194300"/>
          <p14:tracePt t="282656" x="5181600" y="5230813"/>
          <p14:tracePt t="282662" x="5307013" y="5281613"/>
          <p14:tracePt t="282672" x="5483225" y="5330825"/>
          <p14:tracePt t="282676" x="5632450" y="5343525"/>
          <p14:tracePt t="282685" x="5883275" y="5394325"/>
          <p14:tracePt t="282695" x="6121400" y="5407025"/>
          <p14:tracePt t="282701" x="6370638" y="5407025"/>
          <p14:tracePt t="282712" x="6521450" y="5443538"/>
          <p14:tracePt t="282716" x="6596063" y="5443538"/>
          <p14:tracePt t="282725" x="6672263" y="5443538"/>
          <p14:tracePt t="282738" x="6696075" y="5443538"/>
          <p14:tracePt t="282741" x="6721475" y="5418138"/>
          <p14:tracePt t="282758" x="6746875" y="5407025"/>
          <p14:tracePt t="282768" x="6772275" y="5394325"/>
          <p14:tracePt t="282904" x="6784975" y="5394325"/>
          <p14:tracePt t="282924" x="6821488" y="5394325"/>
          <p14:tracePt t="282928" x="6872288" y="5394325"/>
          <p14:tracePt t="282938" x="6910388" y="5368925"/>
          <p14:tracePt t="282944" x="6985000" y="5356225"/>
          <p14:tracePt t="282953" x="7046913" y="5356225"/>
          <p14:tracePt t="282963" x="7123113" y="5356225"/>
          <p14:tracePt t="282967" x="7235825" y="5356225"/>
          <p14:tracePt t="282978" x="7335838" y="5356225"/>
          <p14:tracePt t="282984" x="7423150" y="5356225"/>
          <p14:tracePt t="282995" x="7523163" y="5356225"/>
          <p14:tracePt t="283003" x="7585075" y="5356225"/>
          <p14:tracePt t="283010" x="7610475" y="5356225"/>
          <p14:tracePt t="283019" x="7623175" y="5356225"/>
          <p14:tracePt t="283129" x="7623175" y="5343525"/>
          <p14:tracePt t="283146" x="7610475" y="5330825"/>
          <p14:tracePt t="283155" x="7585075" y="5318125"/>
          <p14:tracePt t="283166" x="7510463" y="5305425"/>
          <p14:tracePt t="283169" x="7497763" y="5305425"/>
          <p14:tracePt t="283179" x="7472363" y="5305425"/>
          <p14:tracePt t="283186" x="7448550" y="5305425"/>
          <p14:tracePt t="283195" x="7423150" y="5294313"/>
          <p14:tracePt t="283206" x="7385050" y="5294313"/>
          <p14:tracePt t="283212" x="7323138" y="5294313"/>
          <p14:tracePt t="283219" x="7223125" y="5294313"/>
          <p14:tracePt t="283225" x="7097713" y="5294313"/>
          <p14:tracePt t="283236" x="7021513" y="5294313"/>
          <p14:tracePt t="283245" x="6946900" y="5294313"/>
          <p14:tracePt t="283251" x="6897688" y="5294313"/>
          <p14:tracePt t="283261" x="6872288" y="5294313"/>
          <p14:tracePt t="283277" x="6846888" y="5294313"/>
          <p14:tracePt t="283397" x="6859588" y="5294313"/>
          <p14:tracePt t="283401" x="6921500" y="5330825"/>
          <p14:tracePt t="283411" x="7010400" y="5368925"/>
          <p14:tracePt t="283422" x="7097713" y="5381625"/>
          <p14:tracePt t="283428" x="7197725" y="5381625"/>
          <p14:tracePt t="283437" x="7272338" y="5407025"/>
          <p14:tracePt t="283442" x="7359650" y="5407025"/>
          <p14:tracePt t="283454" x="7459663" y="5418138"/>
          <p14:tracePt t="283463" x="7572375" y="5418138"/>
          <p14:tracePt t="283467" x="7710488" y="5418138"/>
          <p14:tracePt t="283478" x="7823200" y="5418138"/>
          <p14:tracePt t="283484" x="7923213" y="5418138"/>
          <p14:tracePt t="283495" x="7961313" y="5418138"/>
          <p14:tracePt t="283503" x="7974013" y="5418138"/>
          <p14:tracePt t="283589" x="7948613" y="5418138"/>
          <p14:tracePt t="283600" x="7923213" y="5418138"/>
          <p14:tracePt t="283610" x="7897813" y="5418138"/>
          <p14:tracePt t="283614" x="7848600" y="5418138"/>
          <p14:tracePt t="283623" x="7810500" y="5394325"/>
          <p14:tracePt t="283629" x="7773988" y="5381625"/>
          <p14:tracePt t="283639" x="7735888" y="5381625"/>
          <p14:tracePt t="283650" x="7710488" y="5381625"/>
          <p14:tracePt t="283653" x="7673975" y="5368925"/>
          <p14:tracePt t="283663" x="7635875" y="5368925"/>
          <p14:tracePt t="283670" x="7597775" y="5368925"/>
          <p14:tracePt t="283680" x="7548563" y="5368925"/>
          <p14:tracePt t="283690" x="7497763" y="5368925"/>
          <p14:tracePt t="283696" x="7459663" y="5368925"/>
          <p14:tracePt t="283705" x="7385050" y="5368925"/>
          <p14:tracePt t="283710" x="7372350" y="5381625"/>
          <p14:tracePt t="283719" x="7348538" y="5394325"/>
          <p14:tracePt t="283730" x="7323138" y="5394325"/>
          <p14:tracePt t="283736" x="7297738" y="5407025"/>
          <p14:tracePt t="283745" x="7246938" y="5418138"/>
          <p14:tracePt t="283750" x="7197725" y="5456238"/>
          <p14:tracePt t="283760" x="7123113" y="5481638"/>
          <p14:tracePt t="283769" x="7059613" y="5481638"/>
          <p14:tracePt t="283776" x="7021513" y="5494338"/>
          <p14:tracePt t="283786" x="6921500" y="5518150"/>
          <p14:tracePt t="283793" x="6910388" y="5518150"/>
          <p14:tracePt t="283801" x="6897688" y="5518150"/>
          <p14:tracePt t="283861" x="6884988" y="5518150"/>
          <p14:tracePt t="283876" x="6859588" y="5518150"/>
          <p14:tracePt t="283881" x="6846888" y="5518150"/>
          <p14:tracePt t="283891" x="6821488" y="5518150"/>
          <p14:tracePt t="283901" x="6808788" y="5518150"/>
          <p14:tracePt t="283907" x="6797675" y="5518150"/>
          <p14:tracePt t="284058" x="6797675" y="5507038"/>
          <p14:tracePt t="284063" x="6808788" y="5494338"/>
          <p14:tracePt t="284073" x="6872288" y="5468938"/>
          <p14:tracePt t="284083" x="6934200" y="5468938"/>
          <p14:tracePt t="284088" x="7046913" y="5456238"/>
          <p14:tracePt t="284098" x="7110413" y="5430838"/>
          <p14:tracePt t="284104" x="7210425" y="5418138"/>
          <p14:tracePt t="284113" x="7335838" y="5394325"/>
          <p14:tracePt t="284123" x="7385050" y="5394325"/>
          <p14:tracePt t="284127" x="7435850" y="5381625"/>
          <p14:tracePt t="284137" x="7448550" y="5381625"/>
          <p14:tracePt t="284233" x="7385050" y="5381625"/>
          <p14:tracePt t="284244" x="7297738" y="5394325"/>
          <p14:tracePt t="284250" x="7246938" y="5394325"/>
          <p14:tracePt t="284260" x="7235825" y="5418138"/>
          <p14:tracePt t="284269" x="7223125" y="5418138"/>
          <p14:tracePt t="284276" x="7210425" y="5418138"/>
          <p14:tracePt t="284365" x="7223125" y="5418138"/>
          <p14:tracePt t="284376" x="7246938" y="5418138"/>
          <p14:tracePt t="284382" x="7310438" y="5418138"/>
          <p14:tracePt t="284391" x="7348538" y="5418138"/>
          <p14:tracePt t="284402" x="7410450" y="5418138"/>
          <p14:tracePt t="284406" x="7435850" y="5418138"/>
          <p14:tracePt t="284416" x="7497763" y="5418138"/>
          <p14:tracePt t="284422" x="7523163" y="5407025"/>
          <p14:tracePt t="284442" x="7535863" y="5394325"/>
          <p14:tracePt t="284537" x="7548563" y="5381625"/>
          <p14:tracePt t="284562" x="7548563" y="5356225"/>
          <p14:tracePt t="284571" x="7535863" y="5330825"/>
          <p14:tracePt t="284578" x="7510463" y="5305425"/>
          <p14:tracePt t="284588" x="7459663" y="5243513"/>
          <p14:tracePt t="284597" x="7435850" y="5218113"/>
          <p14:tracePt t="284603" x="7397750" y="5156200"/>
          <p14:tracePt t="284614" x="7385050" y="5130800"/>
          <p14:tracePt t="284618" x="7372350" y="5130800"/>
          <p14:tracePt t="284830" x="7423150" y="5118100"/>
          <p14:tracePt t="284839" x="7448550" y="5118100"/>
          <p14:tracePt t="284845" x="7472363" y="5118100"/>
          <p14:tracePt t="284856" x="7497763" y="5118100"/>
          <p14:tracePt t="284860" x="7523163" y="5118100"/>
          <p14:tracePt t="284870" x="7535863" y="5118100"/>
          <p14:tracePt t="284906" x="7585075" y="5118100"/>
          <p14:tracePt t="284926" x="7661275" y="5081588"/>
          <p14:tracePt t="284930" x="7735888" y="5092700"/>
          <p14:tracePt t="284939" x="7785100" y="5092700"/>
          <p14:tracePt t="284946" x="7823200" y="5092700"/>
          <p14:tracePt t="284956" x="7861300" y="5092700"/>
          <p14:tracePt t="284965" x="7886700" y="5092700"/>
          <p14:tracePt t="284982" x="7897813" y="5092700"/>
          <p14:tracePt t="285087" x="7910513" y="5105400"/>
          <p14:tracePt t="285127" x="7910513" y="5130800"/>
          <p14:tracePt t="285280" x="7897813" y="5068888"/>
          <p14:tracePt t="285284" x="7810500" y="4943475"/>
          <p14:tracePt t="285294" x="7685088" y="4818063"/>
          <p14:tracePt t="285303" x="7548563" y="4643438"/>
          <p14:tracePt t="285309" x="7448550" y="4530725"/>
          <p14:tracePt t="285320" x="7385050" y="4454525"/>
          <p14:tracePt t="285325" x="7310438" y="4392613"/>
          <p14:tracePt t="285333" x="7285038" y="4367213"/>
          <p14:tracePt t="285350" x="7272338" y="4354513"/>
          <p14:tracePt t="285363" x="7235825" y="4330700"/>
          <p14:tracePt t="285374" x="7223125" y="4318000"/>
          <p14:tracePt t="285384" x="7210425" y="4305300"/>
          <p14:tracePt t="285390" x="7185025" y="4279900"/>
          <p14:tracePt t="285535" x="7185025" y="4267200"/>
          <p14:tracePt t="285545" x="7159625" y="4254500"/>
          <p14:tracePt t="285552" x="7146925" y="4241800"/>
          <p14:tracePt t="285562" x="7123113" y="4205288"/>
          <p14:tracePt t="285576" x="7110413" y="4205288"/>
          <p14:tracePt t="285655" x="7110413" y="4192588"/>
          <p14:tracePt t="285823" x="7110413" y="4179888"/>
          <p14:tracePt t="285833" x="7085013" y="4129088"/>
          <p14:tracePt t="285844" x="7046913" y="4092575"/>
          <p14:tracePt t="285848" x="7021513" y="4029075"/>
          <p14:tracePt t="285859" x="6997700" y="4005263"/>
          <p14:tracePt t="285863" x="6997700" y="3992563"/>
          <p14:tracePt t="285874" x="6972300" y="3967163"/>
          <p14:tracePt t="285884" x="6959600" y="3929063"/>
          <p14:tracePt t="285888" x="6934200" y="3905250"/>
          <p14:tracePt t="285899" x="6910388" y="3854450"/>
          <p14:tracePt t="285903" x="6872288" y="3803650"/>
          <p14:tracePt t="285914" x="6846888" y="3767138"/>
          <p14:tracePt t="285925" x="6834188" y="3741738"/>
          <p14:tracePt t="286278" x="6821488" y="3741738"/>
          <p14:tracePt t="286307" x="6808788" y="3741738"/>
          <p14:tracePt t="286473" x="6821488" y="3741738"/>
          <p14:tracePt t="286490" x="6834188" y="3754438"/>
          <p14:tracePt t="286499" x="6846888" y="3754438"/>
          <p14:tracePt t="286579" x="6859588" y="3754438"/>
          <p14:tracePt t="286595" x="6872288" y="3754438"/>
          <p14:tracePt t="286605" x="6897688" y="3754438"/>
          <p14:tracePt t="286610" x="6910388" y="3754438"/>
          <p14:tracePt t="286619" x="6946900" y="3754438"/>
          <p14:tracePt t="286629" x="6959600" y="3754438"/>
          <p14:tracePt t="286635" x="6985000" y="3754438"/>
          <p14:tracePt t="286649" x="6997700" y="3754438"/>
          <p14:tracePt t="286659" x="7010400" y="3754438"/>
          <p14:tracePt t="286671" x="7021513" y="3754438"/>
          <p14:tracePt t="286675" x="7046913" y="3754438"/>
          <p14:tracePt t="286686" x="7072313" y="3754438"/>
          <p14:tracePt t="286984" x="7072313" y="3767138"/>
          <p14:tracePt t="286994" x="7072313" y="3829050"/>
          <p14:tracePt t="287003" x="7072313" y="3854450"/>
          <p14:tracePt t="287008" x="7072313" y="3929063"/>
          <p14:tracePt t="287024" x="7059613" y="3967163"/>
          <p14:tracePt t="287033" x="7046913" y="3992563"/>
          <p14:tracePt t="287043" x="7046913" y="4017963"/>
          <p14:tracePt t="287049" x="7046913" y="4067175"/>
          <p14:tracePt t="287059" x="7046913" y="4079875"/>
          <p14:tracePt t="287064" x="7021513" y="4105275"/>
          <p14:tracePt t="287084" x="7021513" y="4117975"/>
          <p14:tracePt t="287103" x="7021513" y="4129088"/>
          <p14:tracePt t="287235" x="7021513" y="4141788"/>
          <p14:tracePt t="287281" x="7010400" y="4154488"/>
          <p14:tracePt t="287292" x="6972300" y="4179888"/>
          <p14:tracePt t="287302" x="6897688" y="4241800"/>
          <p14:tracePt t="287305" x="6821488" y="4292600"/>
          <p14:tracePt t="287315" x="6708775" y="4367213"/>
          <p14:tracePt t="287321" x="6621463" y="4418013"/>
          <p14:tracePt t="287332" x="6559550" y="4467225"/>
          <p14:tracePt t="287342" x="6508750" y="4505325"/>
          <p14:tracePt t="287346" x="6483350" y="4530725"/>
          <p14:tracePt t="287356" x="6459538" y="4543425"/>
          <p14:tracePt t="287361" x="6459538" y="4554538"/>
          <p14:tracePt t="287578" x="6472238" y="4554538"/>
          <p14:tracePt t="287587" x="6534150" y="4554538"/>
          <p14:tracePt t="287598" x="6584950" y="4530725"/>
          <p14:tracePt t="287603" x="6696075" y="4492625"/>
          <p14:tracePt t="287613" x="6834188" y="4479925"/>
          <p14:tracePt t="287620" x="6921500" y="4443413"/>
          <p14:tracePt t="287629" x="7034213" y="4405313"/>
          <p14:tracePt t="287640" x="7110413" y="4367213"/>
          <p14:tracePt t="287643" x="7159625" y="4341813"/>
          <p14:tracePt t="287654" x="7172325" y="4330700"/>
          <p14:tracePt t="287769" x="7172325" y="4318000"/>
          <p14:tracePt t="287821" x="7197725" y="4318000"/>
          <p14:tracePt t="287841" x="7210425" y="4318000"/>
          <p14:tracePt t="287978" x="7210425" y="4330700"/>
          <p14:tracePt t="287988" x="7210425" y="4354513"/>
          <p14:tracePt t="287998" x="7210425" y="4418013"/>
          <p14:tracePt t="288002" x="7259638" y="4492625"/>
          <p14:tracePt t="288028" x="7259638" y="4518025"/>
          <p14:tracePt t="288037" x="7297738" y="4543425"/>
          <p14:tracePt t="288041" x="7323138" y="4567238"/>
          <p14:tracePt t="288058" x="7335838" y="4567238"/>
          <p14:tracePt t="288180" x="7297738" y="4567238"/>
          <p14:tracePt t="288190" x="7259638" y="4592638"/>
          <p14:tracePt t="288199" x="7197725" y="4643438"/>
          <p14:tracePt t="288204" x="7172325" y="4643438"/>
          <p14:tracePt t="288214" x="7097713" y="4667250"/>
          <p14:tracePt t="288219" x="7085013" y="4679950"/>
          <p14:tracePt t="288229" x="6997700" y="4705350"/>
          <p14:tracePt t="288240" x="6959600" y="4705350"/>
          <p14:tracePt t="288243" x="6921500" y="4705350"/>
          <p14:tracePt t="288253" x="6897688" y="4705350"/>
          <p14:tracePt t="288259" x="6884988" y="4718050"/>
          <p14:tracePt t="288269" x="6872288" y="4718050"/>
          <p14:tracePt t="288280" x="6859588" y="4718050"/>
          <p14:tracePt t="288293" x="6846888" y="4718050"/>
          <p14:tracePt t="288304" x="6834188" y="4718050"/>
          <p14:tracePt t="288310" x="6784975" y="4718050"/>
          <p14:tracePt t="288320" x="6746875" y="4718050"/>
          <p14:tracePt t="288329" x="6721475" y="4718050"/>
          <p14:tracePt t="288335" x="6696075" y="4718050"/>
          <p14:tracePt t="288345" x="6672263" y="4718050"/>
          <p14:tracePt t="288350" x="6646863" y="4718050"/>
          <p14:tracePt t="288360" x="6621463" y="4730750"/>
          <p14:tracePt t="288375" x="6608763" y="4743450"/>
          <p14:tracePt t="288541" x="6596063" y="4743450"/>
          <p14:tracePt t="288562" x="6596063" y="4756150"/>
          <p14:tracePt t="288764" x="6608763" y="4756150"/>
          <p14:tracePt t="288790" x="6621463" y="4756150"/>
          <p14:tracePt t="288813" x="6634163" y="4756150"/>
          <p14:tracePt t="288830" x="6646863" y="4756150"/>
          <p14:tracePt t="288833" x="6659563" y="4756150"/>
          <p14:tracePt t="288854" x="6684963" y="4756150"/>
          <p14:tracePt t="288920" x="6696075" y="4756150"/>
          <p14:tracePt t="288930" x="6708775" y="4756150"/>
          <p14:tracePt t="288936" x="6734175" y="4756150"/>
          <p14:tracePt t="288945" x="6759575" y="4756150"/>
          <p14:tracePt t="288949" x="6784975" y="4756150"/>
          <p14:tracePt t="288962" x="6821488" y="4756150"/>
          <p14:tracePt t="288972" x="6872288" y="4756150"/>
          <p14:tracePt t="288976" x="6910388" y="4756150"/>
          <p14:tracePt t="288985" x="6934200" y="4756150"/>
          <p14:tracePt t="288991" x="6985000" y="4756150"/>
          <p14:tracePt t="289001" x="7021513" y="4756150"/>
          <p14:tracePt t="289012" x="7085013" y="4730750"/>
          <p14:tracePt t="289016" x="7159625" y="4718050"/>
          <p14:tracePt t="289026" x="7210425" y="4718050"/>
          <p14:tracePt t="289031" x="7235825" y="4718050"/>
          <p14:tracePt t="289237" x="7210425" y="4718050"/>
          <p14:tracePt t="289243" x="7185025" y="4718050"/>
          <p14:tracePt t="289258" x="7172325" y="4718050"/>
          <p14:tracePt t="289267" x="7159625" y="4730750"/>
          <p14:tracePt t="289284" x="7146925" y="4730750"/>
          <p14:tracePt t="289294" x="7110413" y="4730750"/>
          <p14:tracePt t="289297" x="7097713" y="4730750"/>
          <p14:tracePt t="289308" x="7059613" y="4743450"/>
          <p14:tracePt t="289324" x="7034213" y="4743450"/>
          <p14:tracePt t="289349" x="7010400" y="4756150"/>
          <p14:tracePt t="289359" x="6997700" y="4756150"/>
          <p14:tracePt t="289363" x="6985000" y="4756150"/>
          <p14:tracePt t="289373" x="6972300" y="4756150"/>
          <p14:tracePt t="289380" x="6946900" y="4756150"/>
          <p14:tracePt t="289399" x="6934200" y="4756150"/>
          <p14:tracePt t="289581" x="6946900" y="4756150"/>
          <p14:tracePt t="289592" x="6972300" y="4756150"/>
          <p14:tracePt t="289602" x="6997700" y="4756150"/>
          <p14:tracePt t="289605" x="7021513" y="4756150"/>
          <p14:tracePt t="289616" x="7046913" y="4756150"/>
          <p14:tracePt t="289622" x="7072313" y="4743450"/>
          <p14:tracePt t="289652" x="7085013" y="4743450"/>
          <p14:tracePt t="289662" x="7097713" y="4743450"/>
          <p14:tracePt t="289747" x="7110413" y="4730750"/>
          <p14:tracePt t="289768" x="7134225" y="4730750"/>
          <p14:tracePt t="289773" x="7146925" y="4730750"/>
          <p14:tracePt t="289784" x="7159625" y="4730750"/>
          <p14:tracePt t="289788" x="7172325" y="4730750"/>
          <p14:tracePt t="289797" x="7185025" y="4730750"/>
          <p14:tracePt t="290311" x="7159625" y="4730750"/>
          <p14:tracePt t="290317" x="7146925" y="4730750"/>
          <p14:tracePt t="290327" x="7134225" y="4730750"/>
          <p14:tracePt t="290338" x="7110413" y="4743450"/>
          <p14:tracePt t="290341" x="7072313" y="4756150"/>
          <p14:tracePt t="290351" x="7059613" y="4756150"/>
          <p14:tracePt t="290357" x="7034213" y="4768850"/>
          <p14:tracePt t="290368" x="6997700" y="4779963"/>
          <p14:tracePt t="290377" x="6972300" y="4805363"/>
          <p14:tracePt t="290383" x="6946900" y="4805363"/>
          <p14:tracePt t="290394" x="6934200" y="4805363"/>
          <p14:tracePt t="290398" x="6921500" y="4805363"/>
          <p14:tracePt t="290553" x="6959600" y="4805363"/>
          <p14:tracePt t="290563" x="6997700" y="4805363"/>
          <p14:tracePt t="290579" x="7021513" y="4779963"/>
          <p14:tracePt t="290590" x="7059613" y="4779963"/>
          <p14:tracePt t="290594" x="7072313" y="4768850"/>
          <p14:tracePt t="290604" x="7085013" y="4756150"/>
          <p14:tracePt t="290613" x="7110413" y="4756150"/>
          <p14:tracePt t="290857" x="7059613" y="4756150"/>
          <p14:tracePt t="290861" x="7034213" y="4756150"/>
          <p14:tracePt t="290871" x="7021513" y="4756150"/>
          <p14:tracePt t="290881" x="6959600" y="4756150"/>
          <p14:tracePt t="290888" x="6910388" y="4779963"/>
          <p14:tracePt t="290898" x="6872288" y="4779963"/>
          <p14:tracePt t="290904" x="6846888" y="4779963"/>
          <p14:tracePt t="290913" x="6821488" y="4792663"/>
          <p14:tracePt t="291540" x="6834188" y="4792663"/>
          <p14:tracePt t="291544" x="6846888" y="4805363"/>
          <p14:tracePt t="291554" x="6859588" y="4805363"/>
          <p14:tracePt t="291583" x="6884988" y="4805363"/>
          <p14:tracePt t="291593" x="6897688" y="4818063"/>
          <p14:tracePt t="291620" x="6910388" y="4818063"/>
          <p14:tracePt t="291624" x="6921500" y="4818063"/>
          <p14:tracePt t="291669" x="6946900" y="4818063"/>
          <p14:tracePt t="291675" x="6959600" y="4818063"/>
          <p14:tracePt t="291686" x="6972300" y="4818063"/>
          <p14:tracePt t="293415" x="6985000" y="4818063"/>
          <p14:tracePt t="293456" x="6997700" y="4805363"/>
          <p14:tracePt t="293462" x="7021513" y="4805363"/>
          <p14:tracePt t="293470" x="7034213" y="4805363"/>
          <p14:tracePt t="293486" x="7046913" y="4792663"/>
          <p14:tracePt t="293501" x="7059613" y="4792663"/>
          <p14:tracePt t="293515" x="7072313" y="4779963"/>
          <p14:tracePt t="293535" x="7072313" y="4768850"/>
          <p14:tracePt t="293541" x="7085013" y="4756150"/>
          <p14:tracePt t="293556" x="7097713" y="4743450"/>
          <p14:tracePt t="293581" x="7097713" y="4730750"/>
          <p14:tracePt t="293591" x="7110413" y="4718050"/>
          <p14:tracePt t="293728" x="7159625" y="4718050"/>
          <p14:tracePt t="293738" x="7272338" y="4718050"/>
          <p14:tracePt t="293743" x="7410450" y="4718050"/>
          <p14:tracePt t="293754" x="7585075" y="4718050"/>
          <p14:tracePt t="293758" x="7735888" y="4718050"/>
          <p14:tracePt t="293768" x="7886700" y="4718050"/>
          <p14:tracePt t="293778" x="8023225" y="4718050"/>
          <p14:tracePt t="293785" x="8135938" y="4718050"/>
          <p14:tracePt t="293794" x="8235950" y="4718050"/>
          <p14:tracePt t="293798" x="8274050" y="4718050"/>
          <p14:tracePt t="293808" x="8299450" y="4705350"/>
          <p14:tracePt t="293818" x="8312150" y="4692650"/>
          <p14:tracePt t="293863" x="8324850" y="4692650"/>
          <p14:tracePt t="294066" x="8312150" y="4718050"/>
          <p14:tracePt t="294082" x="8286750" y="4730750"/>
          <p14:tracePt t="294086" x="8274050" y="4730750"/>
          <p14:tracePt t="294096" x="8274050" y="4743450"/>
          <p14:tracePt t="294105" x="8235950" y="4756150"/>
          <p14:tracePt t="294111" x="8212138" y="4768850"/>
          <p14:tracePt t="294122" x="8174038" y="4792663"/>
          <p14:tracePt t="294126" x="8123238" y="4792663"/>
          <p14:tracePt t="294136" x="8074025" y="4818063"/>
          <p14:tracePt t="294145" x="7974013" y="4818063"/>
          <p14:tracePt t="294152" x="7835900" y="4830763"/>
          <p14:tracePt t="294162" x="7748588" y="4830763"/>
          <p14:tracePt t="294166" x="7661275" y="4856163"/>
          <p14:tracePt t="294176" x="7610475" y="4856163"/>
          <p14:tracePt t="294187" x="7597775" y="4856163"/>
          <p14:tracePt t="294191" x="7585075" y="4856163"/>
          <p14:tracePt t="294201" x="7585075" y="4868863"/>
          <p14:tracePt t="295407" x="7597775" y="4868863"/>
          <p14:tracePt t="295411" x="7735888" y="4868863"/>
          <p14:tracePt t="295421" x="7897813" y="4856163"/>
          <p14:tracePt t="295431" x="7961313" y="4830763"/>
          <p14:tracePt t="295438" x="7986713" y="4830763"/>
          <p14:tracePt t="295449" x="8061325" y="4805363"/>
          <p14:tracePt t="295451" x="8086725" y="4805363"/>
          <p14:tracePt t="295462" x="8099425" y="4792663"/>
          <p14:tracePt t="295498" x="8110538" y="4792663"/>
          <p14:tracePt t="295861" x="8099425" y="4792663"/>
          <p14:tracePt t="295866" x="7986713" y="4792663"/>
          <p14:tracePt t="295875" x="7923213" y="4792663"/>
          <p14:tracePt t="295882" x="7823200" y="4805363"/>
          <p14:tracePt t="295892" x="7735888" y="4830763"/>
          <p14:tracePt t="295901" x="7648575" y="4830763"/>
          <p14:tracePt t="295907" x="7597775" y="4843463"/>
          <p14:tracePt t="295917" x="7535863" y="4868863"/>
          <p14:tracePt t="295922" x="7510463" y="4868863"/>
          <p14:tracePt t="295932" x="7497763" y="4868863"/>
          <p14:tracePt t="295941" x="7485063" y="4868863"/>
          <p14:tracePt t="295958" x="7459663" y="4868863"/>
          <p14:tracePt t="296017" x="7448550" y="4868863"/>
          <p14:tracePt t="296027" x="7423150" y="4892675"/>
          <p14:tracePt t="296037" x="7372350" y="4918075"/>
          <p14:tracePt t="296043" x="7323138" y="4943475"/>
          <p14:tracePt t="296067" x="7272338" y="4992688"/>
          <p14:tracePt t="296077" x="7159625" y="5068888"/>
          <p14:tracePt t="296084" x="7146925" y="5081588"/>
          <p14:tracePt t="296093" x="7134225" y="5092700"/>
          <p14:tracePt t="296101" x="7097713" y="5143500"/>
          <p14:tracePt t="296108" x="7072313" y="5181600"/>
          <p14:tracePt t="296117" x="7072313" y="5194300"/>
          <p14:tracePt t="296121" x="7072313" y="5218113"/>
          <p14:tracePt t="296132" x="7046913" y="5243513"/>
          <p14:tracePt t="296157" x="7046913" y="5256213"/>
          <p14:tracePt t="296165" x="7046913" y="5268913"/>
          <p14:tracePt t="296174" x="7046913" y="5281613"/>
          <p14:tracePt t="296183" x="7046913" y="5294313"/>
          <p14:tracePt t="296187" x="7046913" y="5305425"/>
          <p14:tracePt t="296198" x="7046913" y="5330825"/>
          <p14:tracePt t="296204" x="7072313" y="5343525"/>
          <p14:tracePt t="296214" x="7072313" y="5356225"/>
          <p14:tracePt t="296233" x="7110413" y="5381625"/>
          <p14:tracePt t="296238" x="7146925" y="5381625"/>
          <p14:tracePt t="296243" x="7172325" y="5381625"/>
          <p14:tracePt t="296253" x="7197725" y="5381625"/>
          <p14:tracePt t="296265" x="7246938" y="5381625"/>
          <p14:tracePt t="296269" x="7310438" y="5381625"/>
          <p14:tracePt t="296280" x="7385050" y="5381625"/>
          <p14:tracePt t="296285" x="7472363" y="5356225"/>
          <p14:tracePt t="296296" x="7535863" y="5343525"/>
          <p14:tracePt t="296300" x="7610475" y="5305425"/>
          <p14:tracePt t="296309" x="7710488" y="5256213"/>
          <p14:tracePt t="296319" x="7748588" y="5205413"/>
          <p14:tracePt t="296326" x="7785100" y="5194300"/>
          <p14:tracePt t="296336" x="7823200" y="5168900"/>
          <p14:tracePt t="296421" x="7823200" y="5156200"/>
          <p14:tracePt t="296435" x="7823200" y="5143500"/>
          <p14:tracePt t="296485" x="7823200" y="5105400"/>
          <p14:tracePt t="296491" x="7797800" y="5105400"/>
          <p14:tracePt t="296512" x="7735888" y="5105400"/>
          <p14:tracePt t="296517" x="7623175" y="5105400"/>
          <p14:tracePt t="296528" x="7585075" y="5105400"/>
          <p14:tracePt t="296532" x="7561263" y="5105400"/>
          <p14:tracePt t="296541" x="7472363" y="5130800"/>
          <p14:tracePt t="296551" x="7410450" y="5130800"/>
          <p14:tracePt t="296557" x="7372350" y="5143500"/>
          <p14:tracePt t="296568" x="7335838" y="5156200"/>
          <p14:tracePt t="296572" x="7272338" y="5194300"/>
          <p14:tracePt t="296582" x="7259638" y="5194300"/>
          <p14:tracePt t="296591" x="7223125" y="5205413"/>
          <p14:tracePt t="296598" x="7197725" y="5230813"/>
          <p14:tracePt t="296617" x="7185025" y="5230813"/>
          <p14:tracePt t="296628" x="7172325" y="5230813"/>
          <p14:tracePt t="296634" x="7134225" y="5268913"/>
          <p14:tracePt t="296643" x="7110413" y="5305425"/>
          <p14:tracePt t="296658" x="7085013" y="5343525"/>
          <p14:tracePt t="296668" x="7072313" y="5356225"/>
          <p14:tracePt t="296683" x="7072313" y="5394325"/>
          <p14:tracePt t="296687" x="7059613" y="5394325"/>
          <p14:tracePt t="296698" x="7059613" y="5407025"/>
          <p14:tracePt t="296709" x="7059613" y="5430838"/>
          <p14:tracePt t="296724" x="7059613" y="5443538"/>
          <p14:tracePt t="296730" x="7059613" y="5481638"/>
          <p14:tracePt t="296750" x="7059613" y="5507038"/>
          <p14:tracePt t="296753" x="7059613" y="5518150"/>
          <p14:tracePt t="296764" x="7059613" y="5530850"/>
          <p14:tracePt t="296770" x="7059613" y="5568950"/>
          <p14:tracePt t="296780" x="7072313" y="5581650"/>
          <p14:tracePt t="296789" x="7110413" y="5607050"/>
          <p14:tracePt t="296793" x="7146925" y="5643563"/>
          <p14:tracePt t="296805" x="7185025" y="5656263"/>
          <p14:tracePt t="296809" x="7259638" y="5681663"/>
          <p14:tracePt t="296820" x="7323138" y="5694363"/>
          <p14:tracePt t="296830" x="7397750" y="5719763"/>
          <p14:tracePt t="296833" x="7472363" y="5719763"/>
          <p14:tracePt t="296843" x="7548563" y="5719763"/>
          <p14:tracePt t="296854" x="7648575" y="5719763"/>
          <p14:tracePt t="296859" x="7723188" y="5719763"/>
          <p14:tracePt t="296869" x="7810500" y="5719763"/>
          <p14:tracePt t="296874" x="7835900" y="5694363"/>
          <p14:tracePt t="296883" x="7886700" y="5681663"/>
          <p14:tracePt t="296893" x="7935913" y="5656263"/>
          <p14:tracePt t="296900" x="7948613" y="5630863"/>
          <p14:tracePt t="296910" x="7961313" y="5630863"/>
          <p14:tracePt t="296914" x="7961313" y="5619750"/>
          <p14:tracePt t="296923" x="7974013" y="5619750"/>
          <p14:tracePt t="296934" x="7974013" y="5607050"/>
          <p14:tracePt t="296959" x="7974013" y="5594350"/>
          <p14:tracePt t="296976" x="7961313" y="5556250"/>
          <p14:tracePt t="296980" x="7935913" y="5530850"/>
          <p14:tracePt t="296990" x="7886700" y="5481638"/>
          <p14:tracePt t="297000" x="7835900" y="5418138"/>
          <p14:tracePt t="297006" x="7785100" y="5356225"/>
          <p14:tracePt t="297015" x="7748588" y="5343525"/>
          <p14:tracePt t="297022" x="7723188" y="5318125"/>
          <p14:tracePt t="297032" x="7673975" y="5305425"/>
          <p14:tracePt t="297035" x="7623175" y="5305425"/>
          <p14:tracePt t="297045" x="7548563" y="5294313"/>
          <p14:tracePt t="297056" x="7485063" y="5294313"/>
          <p14:tracePt t="297062" x="7410450" y="5294313"/>
          <p14:tracePt t="297072" x="7310438" y="5294313"/>
          <p14:tracePt t="297075" x="7223125" y="5294313"/>
          <p14:tracePt t="297087" x="7159625" y="5294313"/>
          <p14:tracePt t="297098" x="7123113" y="5294313"/>
          <p14:tracePt t="297102" x="7097713" y="5294313"/>
          <p14:tracePt t="297112" x="7085013" y="5294313"/>
          <p14:tracePt t="297117" x="7072313" y="5294313"/>
          <p14:tracePt t="297187" x="7059613" y="5294313"/>
          <p14:tracePt t="297213" x="7059613" y="5305425"/>
          <p14:tracePt t="297300" x="7059613" y="5318125"/>
          <p14:tracePt t="297304" x="7059613" y="5330825"/>
          <p14:tracePt t="297314" x="7059613" y="5343525"/>
          <p14:tracePt t="297323" x="7059613" y="5368925"/>
          <p14:tracePt t="297331" x="7059613" y="5407025"/>
          <p14:tracePt t="297340" x="7072313" y="5430838"/>
          <p14:tracePt t="297343" x="7085013" y="5481638"/>
          <p14:tracePt t="297354" x="7097713" y="5494338"/>
          <p14:tracePt t="297364" x="7123113" y="5530850"/>
          <p14:tracePt t="297369" x="7159625" y="5556250"/>
          <p14:tracePt t="297380" x="7185025" y="5581650"/>
          <p14:tracePt t="297384" x="7210425" y="5619750"/>
          <p14:tracePt t="297394" x="7246938" y="5619750"/>
          <p14:tracePt t="297407" x="7285038" y="5643563"/>
          <p14:tracePt t="297409" x="7323138" y="5656263"/>
          <p14:tracePt t="297419" x="7372350" y="5656263"/>
          <p14:tracePt t="297430" x="7410450" y="5668963"/>
          <p14:tracePt t="297433" x="7485063" y="5668963"/>
          <p14:tracePt t="297443" x="7535863" y="5668963"/>
          <p14:tracePt t="297449" x="7597775" y="5668963"/>
          <p14:tracePt t="297459" x="7635875" y="5668963"/>
          <p14:tracePt t="297469" x="7648575" y="5668963"/>
          <p14:tracePt t="297474" x="7685088" y="5668963"/>
          <p14:tracePt t="297489" x="7723188" y="5656263"/>
          <p14:tracePt t="297500" x="7748588" y="5643563"/>
          <p14:tracePt t="297510" x="7797800" y="5619750"/>
          <p14:tracePt t="297514" x="7848600" y="5581650"/>
          <p14:tracePt t="297525" x="7874000" y="5556250"/>
          <p14:tracePt t="297531" x="7886700" y="5543550"/>
          <p14:tracePt t="297539" x="7886700" y="5530850"/>
          <p14:tracePt t="297550" x="7897813" y="5518150"/>
          <p14:tracePt t="297586" x="7897813" y="5507038"/>
          <p14:tracePt t="297596" x="7897813" y="5494338"/>
          <p14:tracePt t="297599" x="7897813" y="5456238"/>
          <p14:tracePt t="297609" x="7897813" y="5418138"/>
          <p14:tracePt t="297620" x="7897813" y="5394325"/>
          <p14:tracePt t="297626" x="7897813" y="5356225"/>
          <p14:tracePt t="297636" x="7861300" y="5305425"/>
          <p14:tracePt t="297642" x="7861300" y="5256213"/>
          <p14:tracePt t="297651" x="7810500" y="5205413"/>
          <p14:tracePt t="297661" x="7761288" y="5156200"/>
          <p14:tracePt t="297666" x="7735888" y="5130800"/>
          <p14:tracePt t="297676" x="7723188" y="5130800"/>
          <p14:tracePt t="297691" x="7685088" y="5092700"/>
          <p14:tracePt t="297702" x="7648575" y="5092700"/>
          <p14:tracePt t="297706" x="7585075" y="5068888"/>
          <p14:tracePt t="297715" x="7510463" y="5056188"/>
          <p14:tracePt t="297722" x="7472363" y="5030788"/>
          <p14:tracePt t="297731" x="7435850" y="5030788"/>
          <p14:tracePt t="297801" x="7423150" y="5030788"/>
          <p14:tracePt t="297807" x="7410450" y="5030788"/>
          <p14:tracePt t="297817" x="7359650" y="5056188"/>
          <p14:tracePt t="297827" x="7323138" y="5156200"/>
          <p14:tracePt t="297832" x="7297738" y="5218113"/>
          <p14:tracePt t="297844" x="7259638" y="5318125"/>
          <p14:tracePt t="297847" x="7259638" y="5407025"/>
          <p14:tracePt t="297857" x="7246938" y="5494338"/>
          <p14:tracePt t="297868" x="7235825" y="5568950"/>
          <p14:tracePt t="297874" x="7223125" y="5607050"/>
          <p14:tracePt t="297884" x="7223125" y="5656263"/>
          <p14:tracePt t="297888" x="7223125" y="5681663"/>
          <p14:tracePt t="297907" x="7223125" y="5707063"/>
          <p14:tracePt t="297914" x="7223125" y="5719763"/>
          <p14:tracePt t="297923" x="7235825" y="5732463"/>
          <p14:tracePt t="297928" x="7272338" y="5743575"/>
          <p14:tracePt t="297938" x="7335838" y="5743575"/>
          <p14:tracePt t="297948" x="7448550" y="5768975"/>
          <p14:tracePt t="297954" x="7548563" y="5768975"/>
          <p14:tracePt t="297964" x="7673975" y="5768975"/>
          <p14:tracePt t="297970" x="7797800" y="5768975"/>
          <p14:tracePt t="297981" x="7935913" y="5732463"/>
          <p14:tracePt t="297983" x="8048625" y="5681663"/>
          <p14:tracePt t="297993" x="8174038" y="5581650"/>
          <p14:tracePt t="298004" x="8274050" y="5530850"/>
          <p14:tracePt t="298010" x="8361363" y="5456238"/>
          <p14:tracePt t="298019" x="8424863" y="5394325"/>
          <p14:tracePt t="298025" x="8474075" y="5356225"/>
          <p14:tracePt t="298036" x="8486775" y="5330825"/>
          <p14:tracePt t="298049" x="8499475" y="5318125"/>
          <p14:tracePt t="298096" x="8499475" y="5305425"/>
          <p14:tracePt t="298099" x="8486775" y="5268913"/>
          <p14:tracePt t="298110" x="8474075" y="5256213"/>
          <p14:tracePt t="298122" x="8435975" y="5230813"/>
          <p14:tracePt t="298126" x="8399463" y="5194300"/>
          <p14:tracePt t="298135" x="8361363" y="5194300"/>
          <p14:tracePt t="298141" x="8299450" y="5194300"/>
          <p14:tracePt t="298151" x="8212138" y="5194300"/>
          <p14:tracePt t="298162" x="8123238" y="5194300"/>
          <p14:tracePt t="298166" x="8110538" y="5194300"/>
          <p14:tracePt t="298175" x="8099425" y="5194300"/>
          <p14:tracePt t="298181" x="8035925" y="5230813"/>
          <p14:tracePt t="298192" x="7948613" y="5268913"/>
          <p14:tracePt t="298202" x="7886700" y="5294313"/>
          <p14:tracePt t="298208" x="7785100" y="5356225"/>
          <p14:tracePt t="298217" x="7735888" y="5368925"/>
          <p14:tracePt t="298231" x="7635875" y="5443538"/>
          <p14:tracePt t="298242" x="7623175" y="5456238"/>
          <p14:tracePt t="298247" x="7597775" y="5456238"/>
          <p14:tracePt t="298263" x="7585075" y="5468938"/>
          <p14:tracePt t="298354" x="7635875" y="5481638"/>
          <p14:tracePt t="298357" x="7697788" y="5481638"/>
          <p14:tracePt t="298367" x="7761288" y="5481638"/>
          <p14:tracePt t="298374" x="7861300" y="5481638"/>
          <p14:tracePt t="298384" x="7974013" y="5481638"/>
          <p14:tracePt t="298393" x="8110538" y="5481638"/>
          <p14:tracePt t="298397" x="8248650" y="5418138"/>
          <p14:tracePt t="298407" x="8374063" y="5356225"/>
          <p14:tracePt t="298414" x="8461375" y="5294313"/>
          <p14:tracePt t="298423" x="8524875" y="5256213"/>
          <p14:tracePt t="298438" x="8548688" y="5230813"/>
          <p14:tracePt t="298443" x="8574088" y="5194300"/>
          <p14:tracePt t="298447" x="8599488" y="5168900"/>
          <p14:tracePt t="298517" x="8524875" y="5130800"/>
          <p14:tracePt t="298528" x="8412163" y="5130800"/>
          <p14:tracePt t="298533" x="8261350" y="5105400"/>
          <p14:tracePt t="298543" x="8110538" y="5092700"/>
          <p14:tracePt t="298547" x="7961313" y="5092700"/>
          <p14:tracePt t="298557" x="7810500" y="5092700"/>
          <p14:tracePt t="298568" x="7685088" y="5092700"/>
          <p14:tracePt t="298574" x="7623175" y="5092700"/>
          <p14:tracePt t="298583" x="7597775" y="5092700"/>
          <p14:tracePt t="298589" x="7572375" y="5092700"/>
          <p14:tracePt t="298600" x="7561263" y="5092700"/>
          <p14:tracePt t="298610" x="7548563" y="5092700"/>
          <p14:tracePt t="298623" x="7535863" y="5092700"/>
          <p14:tracePt t="298650" x="7535863" y="5105400"/>
          <p14:tracePt t="298653" x="7510463" y="5118100"/>
          <p14:tracePt t="298664" x="7497763" y="5143500"/>
          <p14:tracePt t="298673" x="7485063" y="5156200"/>
          <p14:tracePt t="298680" x="7459663" y="5181600"/>
          <p14:tracePt t="298690" x="7448550" y="5218113"/>
          <p14:tracePt t="298696" x="7435850" y="5230813"/>
          <p14:tracePt t="298715" x="7423150" y="5230813"/>
          <p14:tracePt t="298776" x="7423150" y="5243513"/>
          <p14:tracePt t="298789" x="7448550" y="5243513"/>
          <p14:tracePt t="298796" x="7497763" y="5243513"/>
          <p14:tracePt t="298806" x="7535863" y="5243513"/>
          <p14:tracePt t="298816" x="7585075" y="5243513"/>
          <p14:tracePt t="298822" x="7635875" y="5243513"/>
          <p14:tracePt t="298831" x="7673975" y="5243513"/>
          <p14:tracePt t="298835" x="7685088" y="5243513"/>
          <p14:tracePt t="298846" x="7697788" y="5230813"/>
          <p14:tracePt t="299008" x="7685088" y="5230813"/>
          <p14:tracePt t="299445" x="7673975" y="5230813"/>
          <p14:tracePt t="299458" x="7661275" y="5230813"/>
          <p14:tracePt t="299468" x="7635875" y="5230813"/>
          <p14:tracePt t="299472" x="7623175" y="5230813"/>
          <p14:tracePt t="299488" x="7597775" y="5230813"/>
          <p14:tracePt t="299512" x="7585075" y="5230813"/>
          <p14:tracePt t="299527" x="7572375" y="5230813"/>
          <p14:tracePt t="299542" x="7548563" y="5230813"/>
          <p14:tracePt t="299551" x="7535863" y="5230813"/>
          <p14:tracePt t="299567" x="7523163" y="5243513"/>
          <p14:tracePt t="299578" x="7510463" y="5243513"/>
          <p14:tracePt t="300133" x="7497763" y="5243513"/>
          <p14:tracePt t="300698" x="7423150" y="5243513"/>
          <p14:tracePt t="300708" x="7297738" y="5294313"/>
          <p14:tracePt t="300711" x="7185025" y="5330825"/>
          <p14:tracePt t="300722" x="7110413" y="5356225"/>
          <p14:tracePt t="300728" x="7034213" y="5368925"/>
          <p14:tracePt t="300738" x="6972300" y="5394325"/>
          <p14:tracePt t="300748" x="6934200" y="5394325"/>
          <p14:tracePt t="300753" x="6897688" y="5418138"/>
          <p14:tracePt t="300854" x="6884988" y="5418138"/>
          <p14:tracePt t="300878" x="6897688" y="5407025"/>
          <p14:tracePt t="300890" x="6946900" y="5368925"/>
          <p14:tracePt t="300894" x="7010400" y="5343525"/>
          <p14:tracePt t="300904" x="7034213" y="5330825"/>
          <p14:tracePt t="300910" x="7046913" y="5330825"/>
          <p14:tracePt t="300920" x="7059613" y="5305425"/>
          <p14:tracePt t="300930" x="7072313" y="5294313"/>
          <p14:tracePt t="300945" x="7085013" y="5281613"/>
          <p14:tracePt t="301029" x="7072313" y="5268913"/>
          <p14:tracePt t="301186" x="7085013" y="5256213"/>
          <p14:tracePt t="303714" x="7085013" y="5268913"/>
          <p14:tracePt t="303728" x="7085013" y="5281613"/>
          <p14:tracePt t="303744" x="7085013" y="5294313"/>
          <p14:tracePt t="303753" x="7085013" y="5305425"/>
          <p14:tracePt t="303758" x="7097713" y="5305425"/>
          <p14:tracePt t="303929" x="7097713" y="5318125"/>
          <p14:tracePt t="303949" x="7110413" y="5330825"/>
          <p14:tracePt t="309357" x="7172325" y="5330825"/>
          <p14:tracePt t="309362" x="7235825" y="5330825"/>
          <p14:tracePt t="309371" x="7323138" y="5330825"/>
          <p14:tracePt t="309378" x="7372350" y="5330825"/>
          <p14:tracePt t="309477" x="7385050" y="5330825"/>
          <p14:tracePt t="310507" x="7385050" y="5318125"/>
          <p14:tracePt t="310518" x="7397750" y="5305425"/>
          <p14:tracePt t="310537" x="7410450" y="5305425"/>
          <p14:tracePt t="310558" x="7423150" y="5305425"/>
          <p14:tracePt t="310703" x="7397750" y="5305425"/>
          <p14:tracePt t="310713" x="7359650" y="5305425"/>
          <p14:tracePt t="310724" x="7259638" y="5305425"/>
          <p14:tracePt t="310729" x="7197725" y="5305425"/>
          <p14:tracePt t="310739" x="7134225" y="5305425"/>
          <p14:tracePt t="310743" x="7059613" y="5281613"/>
          <p14:tracePt t="310756" x="6934200" y="5243513"/>
          <p14:tracePt t="310766" x="6797675" y="5230813"/>
          <p14:tracePt t="310770" x="6608763" y="5194300"/>
          <p14:tracePt t="310779" x="6408738" y="5194300"/>
          <p14:tracePt t="310786" x="6146800" y="5143500"/>
          <p14:tracePt t="310796" x="5983288" y="5143500"/>
          <p14:tracePt t="310806" x="5808663" y="5143500"/>
          <p14:tracePt t="310810" x="5645150" y="5143500"/>
          <p14:tracePt t="310819" x="5483225" y="5143500"/>
          <p14:tracePt t="310825" x="5281613" y="5143500"/>
          <p14:tracePt t="310836" x="5045075" y="5143500"/>
          <p14:tracePt t="310846" x="4768850" y="5143500"/>
          <p14:tracePt t="310850" x="4543425" y="5130800"/>
          <p14:tracePt t="310859" x="4281488" y="5130800"/>
          <p14:tracePt t="310865" x="4117975" y="5105400"/>
          <p14:tracePt t="310875" x="3992563" y="5092700"/>
          <p14:tracePt t="310886" x="3879850" y="5068888"/>
          <p14:tracePt t="310892" x="3805238" y="5056188"/>
          <p14:tracePt t="310902" x="3730625" y="5056188"/>
          <p14:tracePt t="310905" x="3705225" y="5030788"/>
          <p14:tracePt t="310995" x="3692525" y="5030788"/>
          <p14:tracePt t="311016" x="3679825" y="5030788"/>
          <p14:tracePt t="311022" x="3667125" y="5030788"/>
          <p14:tracePt t="311128" x="3679825" y="5030788"/>
          <p14:tracePt t="311138" x="3692525" y="5030788"/>
          <p14:tracePt t="311217" x="3654425" y="5030788"/>
          <p14:tracePt t="311227" x="3567113" y="5030788"/>
          <p14:tracePt t="311239" x="3492500" y="5030788"/>
          <p14:tracePt t="311243" x="3441700" y="5056188"/>
          <p14:tracePt t="311254" x="3379788" y="5068888"/>
          <p14:tracePt t="311259" x="3354388" y="5068888"/>
          <p14:tracePt t="311395" x="3392488" y="5068888"/>
          <p14:tracePt t="311400" x="3429000" y="5068888"/>
          <p14:tracePt t="311409" x="3467100" y="5068888"/>
          <p14:tracePt t="311416" x="3479800" y="5068888"/>
          <p14:tracePt t="311425" x="3505200" y="5068888"/>
          <p14:tracePt t="311462" x="3505200" y="5081588"/>
          <p14:tracePt t="311465" x="3505200" y="5092700"/>
          <p14:tracePt t="311476" x="3505200" y="5118100"/>
          <p14:tracePt t="311485" x="3417888" y="5168900"/>
          <p14:tracePt t="311492" x="3317875" y="5205413"/>
          <p14:tracePt t="311501" x="3192463" y="5243513"/>
          <p14:tracePt t="311506" x="3079750" y="5281613"/>
          <p14:tracePt t="311515" x="3016250" y="5294313"/>
          <p14:tracePt t="311526" x="2954338" y="5305425"/>
          <p14:tracePt t="311541" x="2941638" y="5318125"/>
          <p14:tracePt t="311637" x="2954338" y="5318125"/>
          <p14:tracePt t="311641" x="2967038" y="5318125"/>
          <p14:tracePt t="311652" x="2979738" y="5318125"/>
          <p14:tracePt t="311658" x="3041650" y="5343525"/>
          <p14:tracePt t="311668" x="3103563" y="5356225"/>
          <p14:tracePt t="311677" x="3228975" y="5394325"/>
          <p14:tracePt t="311682" x="3354388" y="5418138"/>
          <p14:tracePt t="311694" x="3505200" y="5468938"/>
          <p14:tracePt t="311698" x="3667125" y="5507038"/>
          <p14:tracePt t="311708" x="3856038" y="5518150"/>
          <p14:tracePt t="311718" x="4043363" y="5556250"/>
          <p14:tracePt t="311724" x="4281488" y="5556250"/>
          <p14:tracePt t="311735" x="4556125" y="5556250"/>
          <p14:tracePt t="311738" x="4794250" y="5556250"/>
          <p14:tracePt t="311748" x="5068888" y="5556250"/>
          <p14:tracePt t="311757" x="5232400" y="5556250"/>
          <p14:tracePt t="311763" x="5357813" y="5507038"/>
          <p14:tracePt t="311773" x="5457825" y="5494338"/>
          <p14:tracePt t="311778" x="5583238" y="5443538"/>
          <p14:tracePt t="311788" x="5632450" y="5430838"/>
          <p14:tracePt t="311797" x="5695950" y="5407025"/>
          <p14:tracePt t="311803" x="5719763" y="5394325"/>
          <p14:tracePt t="311814" x="5732463" y="5381625"/>
          <p14:tracePt t="311818" x="5745163" y="5368925"/>
          <p14:tracePt t="311827" x="5770563" y="5368925"/>
          <p14:tracePt t="311837" x="5783263" y="5356225"/>
          <p14:tracePt t="311843" x="5808663" y="5343525"/>
          <p14:tracePt t="311854" x="5832475" y="5343525"/>
          <p14:tracePt t="311859" x="5883275" y="5343525"/>
          <p14:tracePt t="311870" x="5908675" y="5343525"/>
          <p14:tracePt t="311879" x="5957888" y="5330825"/>
          <p14:tracePt t="311884" x="5995988" y="5330825"/>
          <p14:tracePt t="311894" x="6034088" y="5330825"/>
          <p14:tracePt t="311900" x="6121400" y="5318125"/>
          <p14:tracePt t="311910" x="6259513" y="5318125"/>
          <p14:tracePt t="311919" x="6408738" y="5318125"/>
          <p14:tracePt t="311923" x="6584950" y="5318125"/>
          <p14:tracePt t="311934" x="6759575" y="5305425"/>
          <p14:tracePt t="311939" x="6921500" y="5268913"/>
          <p14:tracePt t="311949" x="7097713" y="5230813"/>
          <p14:tracePt t="311960" x="7223125" y="5230813"/>
          <p14:tracePt t="311966" x="7359650" y="5194300"/>
          <p14:tracePt t="311976" x="7448550" y="5156200"/>
          <p14:tracePt t="311980" x="7561263" y="5130800"/>
          <p14:tracePt t="311990" x="7661275" y="5092700"/>
          <p14:tracePt t="312001" x="7697788" y="5092700"/>
          <p14:tracePt t="312005" x="7710488" y="5081588"/>
          <p14:tracePt t="312035" x="7723188" y="5081588"/>
          <p14:tracePt t="312112" x="7735888" y="5068888"/>
          <p14:tracePt t="312125" x="7748588" y="5068888"/>
          <p14:tracePt t="312135" x="7761288" y="5056188"/>
          <p14:tracePt t="312141" x="7773988" y="5043488"/>
          <p14:tracePt t="312152" x="7773988" y="5030788"/>
          <p14:tracePt t="312156" x="7785100" y="5018088"/>
          <p14:tracePt t="312182" x="7797800" y="5018088"/>
          <p14:tracePt t="312258" x="7648575" y="5018088"/>
          <p14:tracePt t="312268" x="7397750" y="5018088"/>
          <p14:tracePt t="312272" x="7021513" y="5018088"/>
          <p14:tracePt t="312281" x="6584950" y="5018088"/>
          <p14:tracePt t="312291" x="6208713" y="5018088"/>
          <p14:tracePt t="312298" x="5932488" y="5018088"/>
          <p14:tracePt t="312307" x="5783263" y="5018088"/>
          <p14:tracePt t="312313" x="5695950" y="5018088"/>
          <p14:tracePt t="312324" x="5632450" y="5018088"/>
          <p14:tracePt t="312334" x="5570538" y="5018088"/>
          <p14:tracePt t="312338" x="5445125" y="5018088"/>
          <p14:tracePt t="312348" x="5294313" y="5018088"/>
          <p14:tracePt t="312354" x="5145088" y="5018088"/>
          <p14:tracePt t="312363" x="4994275" y="5018088"/>
          <p14:tracePt t="312373" x="4832350" y="5018088"/>
          <p14:tracePt t="312377" x="4668838" y="5018088"/>
          <p14:tracePt t="312388" x="4530725" y="5030788"/>
          <p14:tracePt t="312394" x="4381500" y="5056188"/>
          <p14:tracePt t="312403" x="4192588" y="5081588"/>
          <p14:tracePt t="312413" x="4043363" y="5105400"/>
          <p14:tracePt t="312420" x="3892550" y="5143500"/>
          <p14:tracePt t="312430" x="3756025" y="5168900"/>
          <p14:tracePt t="312434" x="3617913" y="5194300"/>
          <p14:tracePt t="312443" x="3479800" y="5218113"/>
          <p14:tracePt t="312453" x="3367088" y="5256213"/>
          <p14:tracePt t="312460" x="3279775" y="5281613"/>
          <p14:tracePt t="312469" x="3205163" y="5294313"/>
          <p14:tracePt t="312474" x="3154363" y="5294313"/>
          <p14:tracePt t="312493" x="3141663" y="5294313"/>
          <p14:tracePt t="312570" x="3116263" y="5294313"/>
          <p14:tracePt t="312586" x="3041650" y="5305425"/>
          <p14:tracePt t="312589" x="2967038" y="5330825"/>
          <p14:tracePt t="312600" x="2841625" y="5343525"/>
          <p14:tracePt t="312611" x="2728913" y="5368925"/>
          <p14:tracePt t="312617" x="2603500" y="5381625"/>
          <p14:tracePt t="312626" x="2503488" y="5407025"/>
          <p14:tracePt t="312633" x="2416175" y="5407025"/>
          <p14:tracePt t="312642" x="2390775" y="5407025"/>
          <p14:tracePt t="312652" x="2378075" y="5407025"/>
          <p14:tracePt t="312655" x="2365375" y="5418138"/>
          <p14:tracePt t="312696" x="2339975" y="5394325"/>
          <p14:tracePt t="312702" x="2303463" y="5281613"/>
          <p14:tracePt t="312712" x="2290763" y="5143500"/>
          <p14:tracePt t="312717" x="2252663" y="4956175"/>
          <p14:tracePt t="312726" x="2216150" y="4792663"/>
          <p14:tracePt t="312735" x="2203450" y="4667250"/>
          <p14:tracePt t="312741" x="2190750" y="4567238"/>
          <p14:tracePt t="312751" x="2190750" y="4554538"/>
          <p14:tracePt t="312756" x="2190750" y="4530725"/>
          <p14:tracePt t="312782" x="2190750" y="4505325"/>
          <p14:tracePt t="312802" x="2178050" y="4492625"/>
          <p14:tracePt t="312807" x="2165350" y="4492625"/>
          <p14:tracePt t="312821" x="2152650" y="4492625"/>
          <p14:tracePt t="312833" x="2139950" y="4492625"/>
          <p14:tracePt t="312842" x="2116138" y="4492625"/>
          <p14:tracePt t="312848" x="2078038" y="4554538"/>
          <p14:tracePt t="312857" x="2014538" y="4592638"/>
          <p14:tracePt t="312863" x="1939925" y="4718050"/>
          <p14:tracePt t="312874" x="1878013" y="4792663"/>
          <p14:tracePt t="312884" x="1839913" y="4868863"/>
          <p14:tracePt t="312887" x="1778000" y="4968875"/>
          <p14:tracePt t="312897" x="1727200" y="5056188"/>
          <p14:tracePt t="312903" x="1689100" y="5130800"/>
          <p14:tracePt t="312913" x="1665288" y="5181600"/>
          <p14:tracePt t="312923" x="1652588" y="5205413"/>
          <p14:tracePt t="312927" x="1639888" y="5243513"/>
          <p14:tracePt t="312943" x="1639888" y="5256213"/>
          <p14:tracePt t="312953" x="1639888" y="5268913"/>
          <p14:tracePt t="312977" x="1639888" y="5281613"/>
          <p14:tracePt t="312984" x="1652588" y="5305425"/>
          <p14:tracePt t="312993" x="1689100" y="5318125"/>
          <p14:tracePt t="313000" x="1765300" y="5343525"/>
          <p14:tracePt t="313010" x="1801813" y="5356225"/>
          <p14:tracePt t="313019" x="1839913" y="5356225"/>
          <p14:tracePt t="313023" x="1890713" y="5356225"/>
          <p14:tracePt t="313034" x="1927225" y="5356225"/>
          <p14:tracePt t="313039" x="1952625" y="5356225"/>
          <p14:tracePt t="313050" x="1978025" y="5356225"/>
          <p14:tracePt t="313060" x="2003425" y="5356225"/>
          <p14:tracePt t="313102" x="2003425" y="5343525"/>
          <p14:tracePt t="313130" x="1978025" y="5318125"/>
          <p14:tracePt t="313136" x="1965325" y="5318125"/>
          <p14:tracePt t="313146" x="1939925" y="5318125"/>
          <p14:tracePt t="313150" x="1927225" y="5318125"/>
          <p14:tracePt t="313231" x="1903413" y="5318125"/>
          <p14:tracePt t="313256" x="1890713" y="5318125"/>
          <p14:tracePt t="313271" x="1878013" y="5318125"/>
          <p14:tracePt t="313391" x="1903413" y="5318125"/>
          <p14:tracePt t="313401" x="1939925" y="5318125"/>
          <p14:tracePt t="313408" x="1990725" y="5318125"/>
          <p14:tracePt t="313418" x="2003425" y="5318125"/>
          <p14:tracePt t="313428" x="2027238" y="5305425"/>
          <p14:tracePt t="313433" x="2027238" y="5294313"/>
          <p14:tracePt t="313584" x="2014538" y="5294313"/>
          <p14:tracePt t="313593" x="2003425" y="5294313"/>
          <p14:tracePt t="313603" x="1990725" y="5294313"/>
          <p14:tracePt t="313610" x="1978025" y="5294313"/>
          <p14:tracePt t="313634" x="1952625" y="5294313"/>
          <p14:tracePt t="313643" x="1927225" y="5294313"/>
          <p14:tracePt t="313650" x="1914525" y="5294313"/>
          <p14:tracePt t="313659" x="1903413" y="5294313"/>
          <p14:tracePt t="313666" x="1878013" y="5294313"/>
          <p14:tracePt t="313716" x="1878013" y="5305425"/>
          <p14:tracePt t="313720" x="1865313" y="5305425"/>
          <p14:tracePt t="313826" x="1865313" y="5318125"/>
          <p14:tracePt t="313911" x="1865313" y="5330825"/>
          <p14:tracePt t="313917" x="1852613" y="5330825"/>
          <p14:tracePt t="313938" x="1827213" y="5356225"/>
          <p14:tracePt t="313957" x="1801813" y="5381625"/>
          <p14:tracePt t="313968" x="1778000" y="5381625"/>
          <p14:tracePt t="315656" x="1778000" y="5394325"/>
          <p14:tracePt t="315677" x="1801813" y="5407025"/>
          <p14:tracePt t="315707" x="1814513" y="5407025"/>
          <p14:tracePt t="315728" x="1827213" y="5407025"/>
          <p14:tracePt t="316311" x="1852613" y="5418138"/>
          <p14:tracePt t="316324" x="1852613" y="5456238"/>
          <p14:tracePt t="316327" x="1865313" y="5468938"/>
          <p14:tracePt t="316338" x="1865313" y="5481638"/>
          <p14:tracePt t="316348" x="1878013" y="5507038"/>
          <p14:tracePt t="316353" x="1903413" y="5530850"/>
          <p14:tracePt t="316364" x="1903413" y="5556250"/>
          <p14:tracePt t="316368" x="1927225" y="5568950"/>
          <p14:tracePt t="316378" x="1927225" y="5581650"/>
          <p14:tracePt t="316387" x="1952625" y="5594350"/>
          <p14:tracePt t="316393" x="1965325" y="5619750"/>
          <p14:tracePt t="316403" x="1978025" y="5630863"/>
          <p14:tracePt t="316407" x="1978025" y="5643563"/>
          <p14:tracePt t="316418" x="2003425" y="5656263"/>
          <p14:tracePt t="316460" x="2014538" y="5656263"/>
          <p14:tracePt t="316685" x="2027238" y="5681663"/>
          <p14:tracePt t="316706" x="2052638" y="5681663"/>
          <p14:tracePt t="316712" x="2078038" y="5707063"/>
          <p14:tracePt t="316736" x="2090738" y="5732463"/>
          <p14:tracePt t="316751" x="2116138" y="5732463"/>
          <p14:tracePt t="316761" x="2127250" y="5732463"/>
          <p14:tracePt t="316765" x="2139950" y="5743575"/>
          <p14:tracePt t="316776" x="2139950" y="5756275"/>
          <p14:tracePt t="316786" x="2152650" y="5781675"/>
          <p14:tracePt t="316792" x="2165350" y="5781675"/>
          <p14:tracePt t="316801" x="2165350" y="5794375"/>
          <p14:tracePt t="316807" x="2178050" y="5807075"/>
          <p14:tracePt t="316817" x="2190750" y="5819775"/>
          <p14:tracePt t="316828" x="2203450" y="5832475"/>
          <p14:tracePt t="316848" x="2216150" y="5843588"/>
          <p14:tracePt t="316858" x="2216150" y="5856288"/>
          <p14:tracePt t="316867" x="2239963" y="5868988"/>
          <p14:tracePt t="316912" x="2252663" y="5868988"/>
          <p14:tracePt t="316923" x="2265363" y="5868988"/>
          <p14:tracePt t="316928" x="2278063" y="5868988"/>
          <p14:tracePt t="316937" x="2290763" y="5868988"/>
          <p14:tracePt t="316944" x="2316163" y="5868988"/>
          <p14:tracePt t="316953" x="2352675" y="5868988"/>
          <p14:tracePt t="316963" x="2403475" y="5868988"/>
          <p14:tracePt t="316968" x="2490788" y="5881688"/>
          <p14:tracePt t="316979" x="2565400" y="5907088"/>
          <p14:tracePt t="316984" x="2628900" y="5919788"/>
          <p14:tracePt t="316994" x="2728913" y="5945188"/>
          <p14:tracePt t="317003" x="2803525" y="5981700"/>
          <p14:tracePt t="317009" x="2890838" y="5994400"/>
          <p14:tracePt t="317019" x="2979738" y="6019800"/>
          <p14:tracePt t="317023" x="3067050" y="6056313"/>
          <p14:tracePt t="317034" x="3116263" y="6069013"/>
          <p14:tracePt t="317043" x="3128963" y="6081713"/>
          <p14:tracePt t="317170" x="3103563" y="6069013"/>
          <p14:tracePt t="317180" x="3079750" y="6032500"/>
          <p14:tracePt t="317185" x="3041650" y="6007100"/>
          <p14:tracePt t="317196" x="3041650" y="5994400"/>
          <p14:tracePt t="317226" x="3028950" y="5994400"/>
          <p14:tracePt t="317230" x="2992438" y="5981700"/>
          <p14:tracePt t="317240" x="2967038" y="5969000"/>
          <p14:tracePt t="317246" x="2928938" y="5969000"/>
          <p14:tracePt t="317255" x="2903538" y="5956300"/>
          <p14:tracePt t="317266" x="2879725" y="5956300"/>
          <p14:tracePt t="317269" x="2854325" y="5956300"/>
          <p14:tracePt t="317282" x="2828925" y="5956300"/>
          <p14:tracePt t="317296" x="2816225" y="5956300"/>
          <p14:tracePt t="317325" x="2803525" y="5956300"/>
          <p14:tracePt t="317336" x="2790825" y="5956300"/>
          <p14:tracePt t="317342" x="2767013" y="5969000"/>
          <p14:tracePt t="317351" x="2754313" y="5981700"/>
          <p14:tracePt t="317497" x="2803525" y="5956300"/>
          <p14:tracePt t="317504" x="2879725" y="5907088"/>
          <p14:tracePt t="317513" x="2967038" y="5843588"/>
          <p14:tracePt t="317517" x="3054350" y="5781675"/>
          <p14:tracePt t="317528" x="3179763" y="5707063"/>
          <p14:tracePt t="317538" x="3317875" y="5619750"/>
          <p14:tracePt t="317546" x="3429000" y="5581650"/>
          <p14:tracePt t="317554" x="3592513" y="5543550"/>
          <p14:tracePt t="317557" x="3792538" y="5481638"/>
          <p14:tracePt t="317568" x="4043363" y="5443538"/>
          <p14:tracePt t="317579" x="4368800" y="5430838"/>
          <p14:tracePt t="317583" x="4743450" y="5430838"/>
          <p14:tracePt t="317595" x="5106988" y="5430838"/>
          <p14:tracePt t="317598" x="5519738" y="5430838"/>
          <p14:tracePt t="317610" x="5857875" y="5430838"/>
          <p14:tracePt t="317619" x="6308725" y="5430838"/>
          <p14:tracePt t="317624" x="6546850" y="5430838"/>
          <p14:tracePt t="317634" x="6746875" y="5430838"/>
          <p14:tracePt t="317640" x="6897688" y="5430838"/>
          <p14:tracePt t="317650" x="7034213" y="5430838"/>
          <p14:tracePt t="317659" x="7146925" y="5407025"/>
          <p14:tracePt t="317663" x="7223125" y="5394325"/>
          <p14:tracePt t="317674" x="7297738" y="5368925"/>
          <p14:tracePt t="317680" x="7323138" y="5368925"/>
          <p14:tracePt t="317689" x="7335838" y="5356225"/>
          <p14:tracePt t="317901" x="7285038" y="5268913"/>
          <p14:tracePt t="317912" x="7123113" y="5043488"/>
          <p14:tracePt t="317915" x="6997700" y="4792663"/>
          <p14:tracePt t="317926" x="6859588" y="4530725"/>
          <p14:tracePt t="317932" x="6808788" y="4379913"/>
          <p14:tracePt t="317941" x="6797675" y="4254500"/>
          <p14:tracePt t="317952" x="6797675" y="4141788"/>
          <p14:tracePt t="317958" x="6797675" y="4054475"/>
          <p14:tracePt t="317968" x="6797675" y="3941763"/>
          <p14:tracePt t="317971" x="6797675" y="3879850"/>
          <p14:tracePt t="317982" x="6797675" y="3803650"/>
          <p14:tracePt t="317992" x="6797675" y="3754438"/>
          <p14:tracePt t="317998" x="6797675" y="3729038"/>
          <p14:tracePt t="318012" x="6797675" y="3716338"/>
          <p14:tracePt t="318082" x="6808788" y="3716338"/>
          <p14:tracePt t="318088" x="6834188" y="3716338"/>
          <p14:tracePt t="318098" x="6910388" y="3792538"/>
          <p14:tracePt t="318107" x="6959600" y="3841750"/>
          <p14:tracePt t="318114" x="6972300" y="3854450"/>
          <p14:tracePt t="318123" x="6972300" y="3867150"/>
          <p14:tracePt t="318137" x="6972300" y="3916363"/>
          <p14:tracePt t="318147" x="6972300" y="3954463"/>
          <p14:tracePt t="318153" x="6972300" y="3992563"/>
          <p14:tracePt t="318164" x="6972300" y="4017963"/>
          <p14:tracePt t="318168" x="6959600" y="4029075"/>
          <p14:tracePt t="318179" x="6934200" y="4041775"/>
          <p14:tracePt t="318190" x="6910388" y="4041775"/>
          <p14:tracePt t="318194" x="6859588" y="4041775"/>
          <p14:tracePt t="318204" x="6846888" y="4041775"/>
          <p14:tracePt t="318210" x="6834188" y="4041775"/>
          <p14:tracePt t="318250" x="6821488" y="4041775"/>
          <p14:tracePt t="318260" x="6797675" y="3967163"/>
          <p14:tracePt t="318263" x="6784975" y="3829050"/>
          <p14:tracePt t="318273" x="6784975" y="3741738"/>
          <p14:tracePt t="318279" x="6784975" y="3629025"/>
          <p14:tracePt t="318290" x="6784975" y="3541713"/>
          <p14:tracePt t="318301" x="6834188" y="3454400"/>
          <p14:tracePt t="318306" x="6872288" y="3416300"/>
          <p14:tracePt t="318315" x="6897688" y="3378200"/>
          <p14:tracePt t="318322" x="6921500" y="3367088"/>
          <p14:tracePt t="318332" x="6946900" y="3367088"/>
          <p14:tracePt t="318336" x="6959600" y="3367088"/>
          <p14:tracePt t="318345" x="6997700" y="3367088"/>
          <p14:tracePt t="318356" x="7021513" y="3367088"/>
          <p14:tracePt t="318362" x="7072313" y="3441700"/>
          <p14:tracePt t="318371" x="7110413" y="3579813"/>
          <p14:tracePt t="318378" x="7159625" y="3767138"/>
          <p14:tracePt t="318388" x="7159625" y="3929063"/>
          <p14:tracePt t="318398" x="7159625" y="4054475"/>
          <p14:tracePt t="318402" x="7123113" y="4154488"/>
          <p14:tracePt t="318412" x="7034213" y="4267200"/>
          <p14:tracePt t="318418" x="6985000" y="4330700"/>
          <p14:tracePt t="318428" x="6934200" y="4379913"/>
          <p14:tracePt t="318438" x="6859588" y="4418013"/>
          <p14:tracePt t="318442" x="6808788" y="4418013"/>
          <p14:tracePt t="318451" x="6721475" y="4418013"/>
          <p14:tracePt t="318457" x="6621463" y="4418013"/>
          <p14:tracePt t="318468" x="6534150" y="4418013"/>
          <p14:tracePt t="318478" x="6446838" y="4341813"/>
          <p14:tracePt t="318482" x="6383338" y="4241800"/>
          <p14:tracePt t="318491" x="6334125" y="4117975"/>
          <p14:tracePt t="318498" x="6321425" y="4017963"/>
          <p14:tracePt t="318508" x="6296025" y="3867150"/>
          <p14:tracePt t="318517" x="6296025" y="3729038"/>
          <p14:tracePt t="318521" x="6296025" y="3629025"/>
          <p14:tracePt t="318531" x="6321425" y="3516313"/>
          <p14:tracePt t="318537" x="6359525" y="3441700"/>
          <p14:tracePt t="318547" x="6421438" y="3378200"/>
          <p14:tracePt t="318557" x="6508750" y="3341688"/>
          <p14:tracePt t="318563" x="6608763" y="3316288"/>
          <p14:tracePt t="318574" x="6696075" y="3316288"/>
          <p14:tracePt t="318578" x="6846888" y="3429000"/>
          <p14:tracePt t="318587" x="7134225" y="3716338"/>
          <p14:tracePt t="318598" x="7297738" y="4017963"/>
          <p14:tracePt t="318604" x="7385050" y="4292600"/>
          <p14:tracePt t="318614" x="7435850" y="4492625"/>
          <p14:tracePt t="318617" x="7435850" y="4679950"/>
          <p14:tracePt t="318629" x="7435850" y="4905375"/>
          <p14:tracePt t="318640" x="7385050" y="5081588"/>
          <p14:tracePt t="318644" x="7335838" y="5194300"/>
          <p14:tracePt t="318653" x="7259638" y="5318125"/>
          <p14:tracePt t="318660" x="7235825" y="5394325"/>
          <p14:tracePt t="318670" x="7197725" y="5430838"/>
          <p14:tracePt t="318683" x="7185025" y="5443538"/>
          <p14:tracePt t="318700" x="7123113" y="5418138"/>
          <p14:tracePt t="318710" x="7072313" y="5343525"/>
          <p14:tracePt t="318719" x="7010400" y="5256213"/>
          <p14:tracePt t="318726" x="6946900" y="5118100"/>
          <p14:tracePt t="318736" x="6821488" y="4879975"/>
          <p14:tracePt t="318739" x="6784975" y="4679950"/>
          <p14:tracePt t="318750" x="6759575" y="4567238"/>
          <p14:tracePt t="318761" x="6759575" y="4479925"/>
          <p14:tracePt t="318765" x="6797675" y="4405313"/>
          <p14:tracePt t="318775" x="6821488" y="4379913"/>
          <p14:tracePt t="318779" x="6872288" y="4330700"/>
          <p14:tracePt t="318789" x="6985000" y="4305300"/>
          <p14:tracePt t="318799" x="7123113" y="4305300"/>
          <p14:tracePt t="318805" x="7297738" y="4305300"/>
          <p14:tracePt t="318816" x="7535863" y="4454525"/>
          <p14:tracePt t="318820" x="7861300" y="4718050"/>
          <p14:tracePt t="318830" x="7986713" y="4818063"/>
          <p14:tracePt t="318840" x="8023225" y="4930775"/>
          <p14:tracePt t="318846" x="8035925" y="5005388"/>
          <p14:tracePt t="318856" x="8035925" y="5068888"/>
          <p14:tracePt t="318860" x="8023225" y="5143500"/>
          <p14:tracePt t="318870" x="7961313" y="5230813"/>
          <p14:tracePt t="318880" x="7910513" y="5281613"/>
          <p14:tracePt t="318885" x="7835900" y="5318125"/>
          <p14:tracePt t="318896" x="7785100" y="5330825"/>
          <p14:tracePt t="318902" x="7723188" y="5343525"/>
          <p14:tracePt t="318911" x="7685088" y="5343525"/>
          <p14:tracePt t="318921" x="7623175" y="5343525"/>
          <p14:tracePt t="318926" x="7548563" y="5294313"/>
          <p14:tracePt t="318936" x="7459663" y="5168900"/>
          <p14:tracePt t="318942" x="7397750" y="5018088"/>
          <p14:tracePt t="318952" x="7323138" y="4879975"/>
          <p14:tracePt t="318962" x="7297738" y="4730750"/>
          <p14:tracePt t="318965" x="7297738" y="4630738"/>
          <p14:tracePt t="318978" x="7297738" y="4505325"/>
          <p14:tracePt t="318982" x="7297738" y="4443413"/>
          <p14:tracePt t="318992" x="7323138" y="4405313"/>
          <p14:tracePt t="319001" x="7372350" y="4367213"/>
          <p14:tracePt t="319008" x="7397750" y="4367213"/>
          <p14:tracePt t="319018" x="7435850" y="4367213"/>
          <p14:tracePt t="319022" x="7497763" y="4367213"/>
          <p14:tracePt t="319032" x="7572375" y="4405313"/>
          <p14:tracePt t="319041" x="7623175" y="4479925"/>
          <p14:tracePt t="319047" x="7661275" y="4554538"/>
          <p14:tracePt t="319058" x="7661275" y="4679950"/>
          <p14:tracePt t="319061" x="7661275" y="4805363"/>
          <p14:tracePt t="319072" x="7661275" y="4918075"/>
          <p14:tracePt t="319081" x="7623175" y="5043488"/>
          <p14:tracePt t="319087" x="7523163" y="5130800"/>
          <p14:tracePt t="319097" x="7448550" y="5205413"/>
          <p14:tracePt t="319101" x="7385050" y="5243513"/>
          <p14:tracePt t="319114" x="7297738" y="5268913"/>
          <p14:tracePt t="319123" x="7210425" y="5281613"/>
          <p14:tracePt t="319128" x="7146925" y="5281613"/>
          <p14:tracePt t="319137" x="7059613" y="5281613"/>
          <p14:tracePt t="319144" x="6985000" y="5243513"/>
          <p14:tracePt t="319153" x="6910388" y="5156200"/>
          <p14:tracePt t="319163" x="6784975" y="4992688"/>
          <p14:tracePt t="319167" x="6646863" y="4756150"/>
          <p14:tracePt t="319178" x="6572250" y="4618038"/>
          <p14:tracePt t="319183" x="6534150" y="4518025"/>
          <p14:tracePt t="319194" x="6534150" y="4467225"/>
          <p14:tracePt t="319204" x="6534150" y="4418013"/>
          <p14:tracePt t="319208" x="6534150" y="4354513"/>
          <p14:tracePt t="319218" x="6534150" y="4279900"/>
          <p14:tracePt t="319228" x="6534150" y="4241800"/>
          <p14:tracePt t="319234" x="6534150" y="4192588"/>
          <p14:tracePt t="319244" x="6559550" y="4141788"/>
          <p14:tracePt t="319249" x="6584950" y="4105275"/>
          <p14:tracePt t="319260" x="6646863" y="4079875"/>
          <p14:tracePt t="319264" x="6684963" y="4079875"/>
          <p14:tracePt t="319274" x="6759575" y="4054475"/>
          <p14:tracePt t="319283" x="6808788" y="4054475"/>
          <p14:tracePt t="319289" x="6859588" y="4054475"/>
          <p14:tracePt t="319300" x="6934200" y="4079875"/>
          <p14:tracePt t="319303" x="7021513" y="4117975"/>
          <p14:tracePt t="319315" x="7134225" y="4192588"/>
          <p14:tracePt t="319327" x="7235825" y="4292600"/>
          <p14:tracePt t="319329" x="7310438" y="4379913"/>
          <p14:tracePt t="319340" x="7372350" y="4492625"/>
          <p14:tracePt t="319346" x="7435850" y="4630738"/>
          <p14:tracePt t="319356" x="7472363" y="4768850"/>
          <p14:tracePt t="319365" x="7485063" y="4879975"/>
          <p14:tracePt t="319369" x="7485063" y="5005388"/>
          <p14:tracePt t="319380" x="7485063" y="5068888"/>
          <p14:tracePt t="319386" x="7448550" y="5181600"/>
          <p14:tracePt t="319396" x="7423150" y="5268913"/>
          <p14:tracePt t="319405" x="7372350" y="5305425"/>
          <p14:tracePt t="319410" x="7348538" y="5330825"/>
          <p14:tracePt t="319419" x="7297738" y="5330825"/>
          <p14:tracePt t="319426" x="7285038" y="5330825"/>
          <p14:tracePt t="319436" x="7259638" y="5330825"/>
          <p14:tracePt t="319445" x="7210425" y="5330825"/>
          <p14:tracePt t="319449" x="7159625" y="5268913"/>
          <p14:tracePt t="319461" x="7085013" y="5205413"/>
          <p14:tracePt t="319465" x="7021513" y="5068888"/>
          <p14:tracePt t="319477" x="6946900" y="4930775"/>
          <p14:tracePt t="319485" x="6934200" y="4805363"/>
          <p14:tracePt t="319491" x="6921500" y="4768850"/>
          <p14:tracePt t="319502" x="6921500" y="4730750"/>
          <p14:tracePt t="319506" x="6921500" y="4679950"/>
          <p14:tracePt t="319516" x="6921500" y="4656138"/>
          <p14:tracePt t="319542" x="6921500" y="4643438"/>
          <p14:tracePt t="319566" x="6959600" y="4643438"/>
          <p14:tracePt t="319576" x="7072313" y="4643438"/>
          <p14:tracePt t="319581" x="7185025" y="4756150"/>
          <p14:tracePt t="319592" x="7259638" y="4818063"/>
          <p14:tracePt t="319602" x="7310438" y="4892675"/>
          <p14:tracePt t="319608" x="7323138" y="4956175"/>
          <p14:tracePt t="319618" x="7335838" y="4968875"/>
          <p14:tracePt t="319621" x="7348538" y="4992688"/>
          <p14:tracePt t="319631" x="7348538" y="5018088"/>
          <p14:tracePt t="319677" x="7323138" y="5018088"/>
          <p14:tracePt t="319683" x="7259638" y="5018088"/>
          <p14:tracePt t="319694" x="7197725" y="5018088"/>
          <p14:tracePt t="319703" x="7146925" y="4968875"/>
          <p14:tracePt t="319708" x="7072313" y="4905375"/>
          <p14:tracePt t="319718" x="6985000" y="4805363"/>
          <p14:tracePt t="319724" x="6934200" y="4730750"/>
          <p14:tracePt t="319733" x="6897688" y="4692650"/>
          <p14:tracePt t="319744" x="6897688" y="4667250"/>
          <p14:tracePt t="319747" x="6884988" y="4643438"/>
          <p14:tracePt t="319757" x="6884988" y="4618038"/>
          <p14:tracePt t="319763" x="6884988" y="4592638"/>
          <p14:tracePt t="319774" x="6884988" y="4543425"/>
          <p14:tracePt t="319783" x="6884988" y="4505325"/>
          <p14:tracePt t="319789" x="6884988" y="4454525"/>
          <p14:tracePt t="319800" x="6884988" y="4367213"/>
          <p14:tracePt t="319803" x="6921500" y="4305300"/>
          <p14:tracePt t="319813" x="6959600" y="4254500"/>
          <p14:tracePt t="319824" x="6985000" y="4217988"/>
          <p14:tracePt t="319830" x="7059613" y="4179888"/>
          <p14:tracePt t="319840" x="7085013" y="4154488"/>
          <p14:tracePt t="319844" x="7134225" y="4105275"/>
          <p14:tracePt t="319854" x="7146925" y="4092575"/>
          <p14:tracePt t="319864" x="7159625" y="4079875"/>
          <p14:tracePt t="319870" x="7172325" y="4067175"/>
          <p14:tracePt t="319930" x="7185025" y="4067175"/>
          <p14:tracePt t="319956" x="7185025" y="4054475"/>
          <p14:tracePt t="319970" x="7185025" y="4041775"/>
          <p14:tracePt t="319973" x="7185025" y="4017963"/>
          <p14:tracePt t="319979" x="7185025" y="4005263"/>
          <p14:tracePt t="319990" x="7185025" y="3967163"/>
          <p14:tracePt t="319994" x="7172325" y="3954463"/>
          <p14:tracePt t="320004" x="7172325" y="3941763"/>
          <p14:tracePt t="320016" x="7159625" y="3941763"/>
          <p14:tracePt t="320019" x="7134225" y="3941763"/>
          <p14:tracePt t="320030" x="7123113" y="3941763"/>
          <p14:tracePt t="320036" x="7097713" y="3941763"/>
          <p14:tracePt t="320046" x="7085013" y="3941763"/>
          <p14:tracePt t="320055" x="7046913" y="3954463"/>
          <p14:tracePt t="320060" x="6985000" y="4029075"/>
          <p14:tracePt t="320070" x="6972300" y="4079875"/>
          <p14:tracePt t="320076" x="6946900" y="4230688"/>
          <p14:tracePt t="320086" x="6934200" y="4405313"/>
          <p14:tracePt t="320095" x="6934200" y="4579938"/>
          <p14:tracePt t="320099" x="6934200" y="4730750"/>
          <p14:tracePt t="320110" x="6934200" y="4856163"/>
          <p14:tracePt t="320115" x="6934200" y="4905375"/>
          <p14:tracePt t="320127" x="6934200" y="4943475"/>
          <p14:tracePt t="320172" x="6934200" y="4905375"/>
          <p14:tracePt t="320181" x="6972300" y="4843463"/>
          <p14:tracePt t="320185" x="6985000" y="4730750"/>
          <p14:tracePt t="320196" x="7021513" y="4643438"/>
          <p14:tracePt t="320202" x="7021513" y="4518025"/>
          <p14:tracePt t="320211" x="7021513" y="4367213"/>
          <p14:tracePt t="320227" x="7021513" y="4192588"/>
          <p14:tracePt t="320236" x="7021513" y="4154488"/>
          <p14:tracePt t="320242" x="6997700" y="4105275"/>
          <p14:tracePt t="320251" x="6985000" y="4105275"/>
          <p14:tracePt t="320262" x="6959600" y="4054475"/>
          <p14:tracePt t="320265" x="6946900" y="4054475"/>
          <p14:tracePt t="320277" x="6934200" y="4054475"/>
          <p14:tracePt t="320302" x="6921500" y="4054475"/>
          <p14:tracePt t="320317" x="6910388" y="4079875"/>
          <p14:tracePt t="320322" x="6910388" y="4129088"/>
          <p14:tracePt t="320332" x="6910388" y="4179888"/>
          <p14:tracePt t="320343" x="6910388" y="4217988"/>
          <p14:tracePt t="320347" x="6910388" y="4279900"/>
          <p14:tracePt t="320359" x="6910388" y="4318000"/>
          <p14:tracePt t="320362" x="6934200" y="4330700"/>
          <p14:tracePt t="320373" x="6934200" y="4341813"/>
          <p14:tracePt t="320404" x="6946900" y="4341813"/>
          <p14:tracePt t="320423" x="6959600" y="4318000"/>
          <p14:tracePt t="320433" x="6959600" y="4305300"/>
          <p14:tracePt t="320443" x="6959600" y="4279900"/>
          <p14:tracePt t="320448" x="6959600" y="4241800"/>
          <p14:tracePt t="320458" x="6959600" y="4217988"/>
          <p14:tracePt t="320478" x="6959600" y="4205288"/>
          <p14:tracePt t="320494" x="6959600" y="4192588"/>
          <p14:tracePt t="320510" x="6934200" y="4179888"/>
          <p14:tracePt t="320519" x="6859588" y="4141788"/>
          <p14:tracePt t="320523" x="6808788" y="4129088"/>
          <p14:tracePt t="320533" x="6708775" y="4129088"/>
          <p14:tracePt t="320540" x="6672263" y="4129088"/>
          <p14:tracePt t="320549" x="6621463" y="4129088"/>
          <p14:tracePt t="320560" x="6546850" y="4129088"/>
          <p14:tracePt t="320564" x="6496050" y="4141788"/>
          <p14:tracePt t="320574" x="6396038" y="4192588"/>
          <p14:tracePt t="320579" x="6359525" y="4230688"/>
          <p14:tracePt t="320589" x="6334125" y="4241800"/>
          <p14:tracePt t="320600" x="6283325" y="4292600"/>
          <p14:tracePt t="320606" x="6259513" y="4330700"/>
          <p14:tracePt t="320615" x="6196013" y="4367213"/>
          <p14:tracePt t="320619" x="6196013" y="4379913"/>
          <p14:tracePt t="320629" x="6170613" y="4418013"/>
          <p14:tracePt t="320640" x="6157913" y="4443413"/>
          <p14:tracePt t="320646" x="6146800" y="4443413"/>
          <p14:tracePt t="320655" x="6134100" y="4467225"/>
          <p14:tracePt t="320711" x="6121400" y="4467225"/>
          <p14:tracePt t="322768" x="6108700" y="4467225"/>
          <p14:tracePt t="322823" x="6108700" y="4479925"/>
          <p14:tracePt t="327026" x="6083300" y="4367213"/>
          <p14:tracePt t="327036" x="5719763" y="3992563"/>
          <p14:tracePt t="327039" x="5345113" y="3703638"/>
          <p14:tracePt t="327050" x="5294313" y="3629025"/>
          <p14:tracePt t="327282" x="5281613" y="3629025"/>
          <p14:tracePt t="327288" x="5245100" y="3641725"/>
          <p14:tracePt t="327297" x="5219700" y="3654425"/>
          <p14:tracePt t="327304" x="5194300" y="3679825"/>
          <p14:tracePt t="327324" x="5170488" y="3679825"/>
          <p14:tracePt t="327328" x="5157788" y="3679825"/>
          <p14:tracePt t="327337" x="5106988" y="3679825"/>
          <p14:tracePt t="327343" x="5045075" y="3667125"/>
          <p14:tracePt t="327354" x="4919663" y="3629025"/>
          <p14:tracePt t="327363" x="4832350" y="3603625"/>
          <p14:tracePt t="327367" x="4781550" y="3590925"/>
          <p14:tracePt t="327378" x="4756150" y="3579813"/>
          <p14:tracePt t="327384" x="4732338" y="3567113"/>
          <p14:tracePt t="327443" x="4719638" y="3554413"/>
          <p14:tracePt t="327459" x="4681538" y="3541713"/>
          <p14:tracePt t="327463" x="4568825" y="3479800"/>
          <p14:tracePt t="327473" x="4443413" y="3416300"/>
          <p14:tracePt t="327484" x="4305300" y="3341688"/>
          <p14:tracePt t="327489" x="4192588" y="3290888"/>
          <p14:tracePt t="327499" x="4092575" y="3254375"/>
          <p14:tracePt t="327504" x="4030663" y="3228975"/>
          <p14:tracePt t="327513" x="3943350" y="3216275"/>
          <p14:tracePt t="327523" x="3867150" y="3203575"/>
          <p14:tracePt t="327530" x="3830638" y="3203575"/>
          <p14:tracePt t="327545" x="3767138" y="3203575"/>
          <p14:tracePt t="327555" x="3717925" y="3203575"/>
          <p14:tracePt t="327565" x="3667125" y="3203575"/>
          <p14:tracePt t="327570" x="3654425" y="3203575"/>
          <p14:tracePt t="327580" x="3630613" y="3203575"/>
          <p14:tracePt t="327586" x="3617913" y="3190875"/>
          <p14:tracePt t="327595" x="3579813" y="3165475"/>
          <p14:tracePt t="327606" x="3541713" y="3154363"/>
          <p14:tracePt t="327610" x="3441700" y="3128963"/>
          <p14:tracePt t="327620" x="3354388" y="3054350"/>
          <p14:tracePt t="327626" x="3267075" y="3003550"/>
          <p14:tracePt t="327636" x="3179763" y="2941638"/>
          <p14:tracePt t="327646" x="3103563" y="2890838"/>
          <p14:tracePt t="327652" x="3041650" y="2840038"/>
          <p14:tracePt t="327661" x="2979738" y="2778125"/>
          <p14:tracePt t="327665" x="2928938" y="2740025"/>
          <p14:tracePt t="327676" x="2867025" y="2678113"/>
          <p14:tracePt t="327686" x="2816225" y="2616200"/>
          <p14:tracePt t="327692" x="2754313" y="2503488"/>
          <p14:tracePt t="327702" x="2678113" y="2403475"/>
          <p14:tracePt t="327705" x="2590800" y="2278063"/>
          <p14:tracePt t="327716" x="2516188" y="2178050"/>
          <p14:tracePt t="327726" x="2428875" y="2052638"/>
          <p14:tracePt t="327731" x="2378075" y="1978025"/>
          <p14:tracePt t="327741" x="2316163" y="1914525"/>
          <p14:tracePt t="327746" x="2265363" y="1865313"/>
          <p14:tracePt t="327756" x="2190750" y="1752600"/>
          <p14:tracePt t="327766" x="2103438" y="1652588"/>
          <p14:tracePt t="327772" x="2027238" y="1539875"/>
          <p14:tracePt t="327782" x="1903413" y="1427163"/>
          <p14:tracePt t="327787" x="1827213" y="1301750"/>
          <p14:tracePt t="327797" x="1752600" y="1227138"/>
          <p14:tracePt t="327807" x="1714500" y="1125538"/>
          <p14:tracePt t="327812" x="1665288" y="1076325"/>
          <p14:tracePt t="327822" x="1627188" y="1025525"/>
          <p14:tracePt t="327827" x="1601788" y="963613"/>
          <p14:tracePt t="327837" x="1552575" y="912813"/>
          <p14:tracePt t="327847" x="1527175" y="863600"/>
          <p14:tracePt t="327852" x="1514475" y="850900"/>
          <p14:tracePt t="327861" x="1514475" y="838200"/>
          <p14:tracePt t="327967" x="1501775" y="838200"/>
          <p14:tracePt t="327978" x="1476375" y="812800"/>
          <p14:tracePt t="327984" x="1401763" y="738188"/>
          <p14:tracePt t="327993" x="1327150" y="638175"/>
          <p14:tracePt t="328003" x="1252538" y="588963"/>
          <p14:tracePt t="328010" x="1189038" y="538163"/>
          <p14:tracePt t="328020" x="1127125" y="500063"/>
          <p14:tracePt t="328023" x="1114425" y="487363"/>
          <p14:tracePt t="328034" x="1101725" y="476250"/>
          <p14:tracePt t="328044" x="1063625" y="463550"/>
          <p14:tracePt t="328050" x="1001713" y="412750"/>
          <p14:tracePt t="328060" x="863600" y="338138"/>
          <p14:tracePt t="328064" x="612775" y="225425"/>
          <p14:tracePt t="328074" x="325438" y="100013"/>
          <p14:tracePt t="328085" x="287338" y="74613"/>
          <p14:tracePt t="328090" x="112713" y="127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4FDCE-3724-66EA-4257-3816D152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20"/>
    </mc:Choice>
    <mc:Fallback xmlns="">
      <p:transition spd="slow" advTm="322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56" y="391886"/>
            <a:ext cx="3639513" cy="80312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597" y="1277236"/>
            <a:ext cx="7761272" cy="3987492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Command-Line Arguments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IO Stream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Byte Stream Classes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 Stream Classes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Reading Characters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Reading Strings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 to take String input from Keyboard in Java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 to read from a file using Buffered Reader class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Java Scanner class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Scanner Example to get input from console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6773D-1258-EA1B-24E5-75FE63A30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23"/>
    </mc:Choice>
    <mc:Fallback xmlns="">
      <p:transition spd="slow" advTm="311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65392"/>
            <a:ext cx="7330197" cy="46729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Command-Line Arguments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97280" y="1280160"/>
            <a:ext cx="7981406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9532" y="1214846"/>
            <a:ext cx="630936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5434" y="975275"/>
            <a:ext cx="812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Sometimes you will want to pass some information into a program when you run it. This is accomplished by passing command-line arguments to main( 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9532" y="1985193"/>
            <a:ext cx="5447210" cy="37229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CommandLine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public static void main(String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[]) {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for(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args.length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++)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[" +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"]: " +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Try executing this program as shown here –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CommandLine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this is a command line 200 -100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28759" y="2419806"/>
            <a:ext cx="2185849" cy="31350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[0]: this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[1]: is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[2]: a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[3]: command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[4]: line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[5]: 200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[6]: -100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CEDF3-C807-4365-E557-066538677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053"/>
    </mc:Choice>
    <mc:Fallback xmlns="">
      <p:transition spd="slow" advTm="312053"/>
    </mc:Fallback>
  </mc:AlternateContent>
  <p:extLst>
    <p:ext uri="{3A86A75C-4F4B-4683-9AE1-C65F6400EC91}">
      <p14:laserTraceLst xmlns:p14="http://schemas.microsoft.com/office/powerpoint/2010/main">
        <p14:tracePtLst>
          <p14:tracePt t="22097" x="3465513" y="6251575"/>
          <p14:tracePt t="22253" x="2416175" y="6683375"/>
          <p14:tracePt t="22263" x="2452688" y="6532563"/>
          <p14:tracePt t="22273" x="2528888" y="6394450"/>
          <p14:tracePt t="22277" x="2578100" y="6232525"/>
          <p14:tracePt t="22287" x="2678113" y="6056313"/>
          <p14:tracePt t="22293" x="2828925" y="5756275"/>
          <p14:tracePt t="22303" x="3028950" y="5481638"/>
          <p14:tracePt t="22313" x="3292475" y="5105400"/>
          <p14:tracePt t="22319" x="3567113" y="4730750"/>
          <p14:tracePt t="22329" x="3917950" y="4279900"/>
          <p14:tracePt t="22333" x="4192588" y="3879850"/>
          <p14:tracePt t="22343" x="4494213" y="3429000"/>
          <p14:tracePt t="22353" x="4732338" y="3028950"/>
          <p14:tracePt t="22359" x="4956175" y="2627313"/>
          <p14:tracePt t="22369" x="5181600" y="2201863"/>
          <p14:tracePt t="22373" x="5307013" y="1827213"/>
          <p14:tracePt t="22383" x="5407025" y="1476375"/>
          <p14:tracePt t="22393" x="5445125" y="1189038"/>
          <p14:tracePt t="22400" x="5470525" y="1025525"/>
          <p14:tracePt t="22409" x="5470525" y="889000"/>
          <p14:tracePt t="22413" x="5470525" y="776288"/>
          <p14:tracePt t="22423" x="5407025" y="650875"/>
          <p14:tracePt t="22433" x="5345113" y="563563"/>
          <p14:tracePt t="22439" x="5232400" y="450850"/>
          <p14:tracePt t="22449" x="5119688" y="363538"/>
          <p14:tracePt t="22455" x="4956175" y="274638"/>
          <p14:tracePt t="22466" x="4806950" y="238125"/>
          <p14:tracePt t="22475" x="4643438" y="200025"/>
          <p14:tracePt t="22479" x="4456113" y="200025"/>
          <p14:tracePt t="22489" x="4294188" y="200025"/>
          <p14:tracePt t="22495" x="4105275" y="200025"/>
          <p14:tracePt t="22505" x="3917950" y="250825"/>
          <p14:tracePt t="22511" x="3667125" y="412750"/>
          <p14:tracePt t="22521" x="3479800" y="588963"/>
          <p14:tracePt t="22532" x="3205163" y="801688"/>
          <p14:tracePt t="22535" x="2979738" y="1001713"/>
          <p14:tracePt t="22545" x="2741613" y="1263650"/>
          <p14:tracePt t="22551" x="2578100" y="1450975"/>
          <p14:tracePt t="22561" x="2403475" y="1689100"/>
          <p14:tracePt t="22571" x="2328863" y="1901825"/>
          <p14:tracePt t="22577" x="2239963" y="2152650"/>
          <p14:tracePt t="22587" x="2203450" y="2439988"/>
          <p14:tracePt t="22591" x="2139950" y="2703513"/>
          <p14:tracePt t="22601" x="2116138" y="2965450"/>
          <p14:tracePt t="22611" x="2116138" y="3203575"/>
          <p14:tracePt t="22617" x="2116138" y="3390900"/>
          <p14:tracePt t="22627" x="2116138" y="3554413"/>
          <p14:tracePt t="22632" x="2116138" y="3754438"/>
          <p14:tracePt t="22641" x="2152650" y="3879850"/>
          <p14:tracePt t="22651" x="2228850" y="4005263"/>
          <p14:tracePt t="22657" x="2278063" y="4092575"/>
          <p14:tracePt t="22667" x="2328863" y="4141788"/>
          <p14:tracePt t="22673" x="2452688" y="4179888"/>
          <p14:tracePt t="22683" x="2528888" y="4179888"/>
          <p14:tracePt t="22693" x="2641600" y="4179888"/>
          <p14:tracePt t="22697" x="2754313" y="4179888"/>
          <p14:tracePt t="22707" x="2890838" y="4092575"/>
          <p14:tracePt t="22713" x="3028950" y="3967163"/>
          <p14:tracePt t="22723" x="3192463" y="3767138"/>
          <p14:tracePt t="22733" x="3379788" y="3490913"/>
          <p14:tracePt t="22737" x="3505200" y="3267075"/>
          <p14:tracePt t="22748" x="3605213" y="3041650"/>
          <p14:tracePt t="22753" x="3654425" y="2840038"/>
          <p14:tracePt t="22765" x="3679825" y="2728913"/>
          <p14:tracePt t="22773" x="3679825" y="2603500"/>
          <p14:tracePt t="22777" x="3679825" y="2527300"/>
          <p14:tracePt t="22787" x="3667125" y="2439988"/>
          <p14:tracePt t="22793" x="3605213" y="2339975"/>
          <p14:tracePt t="22803" x="3541713" y="2278063"/>
          <p14:tracePt t="22814" x="3429000" y="2201863"/>
          <p14:tracePt t="22819" x="3317875" y="2165350"/>
          <p14:tracePt t="22831" x="3167063" y="2127250"/>
          <p14:tracePt t="22833" x="3016250" y="2127250"/>
          <p14:tracePt t="22843" x="2841625" y="2127250"/>
          <p14:tracePt t="22853" x="2667000" y="2127250"/>
          <p14:tracePt t="22859" x="2503488" y="2227263"/>
          <p14:tracePt t="22869" x="2365375" y="2303463"/>
          <p14:tracePt t="22873" x="2216150" y="2427288"/>
          <p14:tracePt t="22883" x="2127250" y="2516188"/>
          <p14:tracePt t="22893" x="2039938" y="2627313"/>
          <p14:tracePt t="22899" x="1990725" y="2728913"/>
          <p14:tracePt t="22909" x="1952625" y="2816225"/>
          <p14:tracePt t="22915" x="1927225" y="2941638"/>
          <p14:tracePt t="22925" x="1927225" y="3090863"/>
          <p14:tracePt t="22935" x="1927225" y="3216275"/>
          <p14:tracePt t="22939" x="1927225" y="3328988"/>
          <p14:tracePt t="22949" x="1965325" y="3467100"/>
          <p14:tracePt t="22955" x="2052638" y="3579813"/>
          <p14:tracePt t="22965" x="2127250" y="3703638"/>
          <p14:tracePt t="22975" x="2216150" y="3803650"/>
          <p14:tracePt t="22979" x="2316163" y="3879850"/>
          <p14:tracePt t="22998" x="2503488" y="4005263"/>
          <p14:tracePt t="23005" x="2603500" y="4041775"/>
          <p14:tracePt t="23015" x="2703513" y="4041775"/>
          <p14:tracePt t="23021" x="2778125" y="4041775"/>
          <p14:tracePt t="23031" x="2828925" y="4041775"/>
          <p14:tracePt t="23035" x="2916238" y="3992563"/>
          <p14:tracePt t="23046" x="3054350" y="3841750"/>
          <p14:tracePt t="23055" x="3154363" y="3703638"/>
          <p14:tracePt t="23061" x="3279775" y="3503613"/>
          <p14:tracePt t="23071" x="3392488" y="3254375"/>
          <p14:tracePt t="23075" x="3429000" y="3090863"/>
          <p14:tracePt t="23085" x="3441700" y="2952750"/>
          <p14:tracePt t="23096" x="3441700" y="2803525"/>
          <p14:tracePt t="23101" x="3441700" y="2752725"/>
          <p14:tracePt t="23112" x="3441700" y="2678113"/>
          <p14:tracePt t="23115" x="3379788" y="2652713"/>
          <p14:tracePt t="23125" x="3305175" y="2578100"/>
          <p14:tracePt t="23135" x="3216275" y="2565400"/>
          <p14:tracePt t="23141" x="3103563" y="2540000"/>
          <p14:tracePt t="23151" x="2941638" y="2540000"/>
          <p14:tracePt t="23157" x="2678113" y="2540000"/>
          <p14:tracePt t="23167" x="2441575" y="2603500"/>
          <p14:tracePt t="23177" x="2165350" y="2716213"/>
          <p14:tracePt t="23181" x="1927225" y="2852738"/>
          <p14:tracePt t="23191" x="1778000" y="2990850"/>
          <p14:tracePt t="23197" x="1665288" y="3128963"/>
          <p14:tracePt t="23207" x="1565275" y="3303588"/>
          <p14:tracePt t="23217" x="1489075" y="3490913"/>
          <p14:tracePt t="23221" x="1427163" y="3667125"/>
          <p14:tracePt t="23231" x="1401763" y="3816350"/>
          <p14:tracePt t="23237" x="1389063" y="3954463"/>
          <p14:tracePt t="23247" x="1389063" y="4067175"/>
          <p14:tracePt t="23257" x="1389063" y="4167188"/>
          <p14:tracePt t="23263" x="1414463" y="4279900"/>
          <p14:tracePt t="23273" x="1514475" y="4405313"/>
          <p14:tracePt t="23277" x="1589088" y="4492625"/>
          <p14:tracePt t="23287" x="1701800" y="4579938"/>
          <p14:tracePt t="23297" x="1827213" y="4643438"/>
          <p14:tracePt t="23303" x="1952625" y="4705350"/>
          <p14:tracePt t="23313" x="2090738" y="4730750"/>
          <p14:tracePt t="23317" x="2228850" y="4730750"/>
          <p14:tracePt t="23328" x="2378075" y="4730750"/>
          <p14:tracePt t="23339" x="2490788" y="4679950"/>
          <p14:tracePt t="23343" x="2565400" y="4605338"/>
          <p14:tracePt t="23353" x="2616200" y="4543425"/>
          <p14:tracePt t="23359" x="2678113" y="4467225"/>
          <p14:tracePt t="23369" x="2728913" y="4379913"/>
          <p14:tracePt t="23379" x="2754313" y="4279900"/>
          <p14:tracePt t="23383" x="2767013" y="4192588"/>
          <p14:tracePt t="23393" x="2767013" y="4092575"/>
          <p14:tracePt t="23399" x="2767013" y="4067175"/>
          <p14:tracePt t="23409" x="2767013" y="4029075"/>
          <p14:tracePt t="23419" x="2767013" y="3992563"/>
          <p14:tracePt t="23423" x="2728913" y="3954463"/>
          <p14:tracePt t="23433" x="2703513" y="3941763"/>
          <p14:tracePt t="23439" x="2678113" y="3905250"/>
          <p14:tracePt t="23449" x="2590800" y="3905250"/>
          <p14:tracePt t="23459" x="2503488" y="3905250"/>
          <p14:tracePt t="23463" x="2390775" y="3905250"/>
          <p14:tracePt t="23473" x="2239963" y="3905250"/>
          <p14:tracePt t="23479" x="2127250" y="3905250"/>
          <p14:tracePt t="23489" x="2039938" y="3929063"/>
          <p14:tracePt t="23499" x="1952625" y="3941763"/>
          <p14:tracePt t="23505" x="1865313" y="3979863"/>
          <p14:tracePt t="23515" x="1814513" y="4005263"/>
          <p14:tracePt t="23519" x="1801813" y="4017963"/>
          <p14:tracePt t="23529" x="1765300" y="4017963"/>
          <p14:tracePt t="23545" x="1752600" y="4029075"/>
          <p14:tracePt t="23589" x="1752600" y="4041775"/>
          <p14:tracePt t="23605" x="1752600" y="4067175"/>
          <p14:tracePt t="23615" x="1752600" y="4079875"/>
          <p14:tracePt t="23625" x="1765300" y="4105275"/>
          <p14:tracePt t="23631" x="1790700" y="4129088"/>
          <p14:tracePt t="23641" x="1814513" y="4141788"/>
          <p14:tracePt t="23645" x="1852613" y="4167188"/>
          <p14:tracePt t="23655" x="1890713" y="4192588"/>
          <p14:tracePt t="23665" x="1939925" y="4192588"/>
          <p14:tracePt t="23671" x="1978025" y="4192588"/>
          <p14:tracePt t="23681" x="2014538" y="4192588"/>
          <p14:tracePt t="23685" x="2039938" y="4192588"/>
          <p14:tracePt t="23695" x="2090738" y="4192588"/>
          <p14:tracePt t="23707" x="2139950" y="4179888"/>
          <p14:tracePt t="23711" x="2178050" y="4129088"/>
          <p14:tracePt t="23721" x="2190750" y="4105275"/>
          <p14:tracePt t="23728" x="2216150" y="4067175"/>
          <p14:tracePt t="23737" x="2265363" y="4017963"/>
          <p14:tracePt t="23747" x="2265363" y="3992563"/>
          <p14:tracePt t="23751" x="2303463" y="3954463"/>
          <p14:tracePt t="23761" x="2316163" y="3905250"/>
          <p14:tracePt t="23767" x="2316163" y="3892550"/>
          <p14:tracePt t="23778" x="2328863" y="3867150"/>
          <p14:tracePt t="23787" x="2328863" y="3841750"/>
          <p14:tracePt t="23791" x="2328863" y="3816350"/>
          <p14:tracePt t="23803" x="2328863" y="3792538"/>
          <p14:tracePt t="23807" x="2328863" y="3767138"/>
          <p14:tracePt t="23817" x="2328863" y="3741738"/>
          <p14:tracePt t="23827" x="2328863" y="3716338"/>
          <p14:tracePt t="23833" x="2316163" y="3679825"/>
          <p14:tracePt t="23843" x="2252663" y="3641725"/>
          <p14:tracePt t="23847" x="2203450" y="3629025"/>
          <p14:tracePt t="23857" x="2116138" y="3616325"/>
          <p14:tracePt t="23867" x="2027238" y="3603625"/>
          <p14:tracePt t="23873" x="1903413" y="3590925"/>
          <p14:tracePt t="23883" x="1790700" y="3590925"/>
          <p14:tracePt t="23887" x="1677988" y="3590925"/>
          <p14:tracePt t="23897" x="1552575" y="3590925"/>
          <p14:tracePt t="23907" x="1476375" y="3590925"/>
          <p14:tracePt t="23913" x="1401763" y="3590925"/>
          <p14:tracePt t="23923" x="1339850" y="3590925"/>
          <p14:tracePt t="23927" x="1301750" y="3603625"/>
          <p14:tracePt t="23937" x="1289050" y="3616325"/>
          <p14:tracePt t="23947" x="1276350" y="3629025"/>
          <p14:tracePt t="23973" x="1263650" y="3629025"/>
          <p14:tracePt t="24069" x="1239838" y="3629025"/>
          <p14:tracePt t="24105" x="1214438" y="3629025"/>
          <p14:tracePt t="24109" x="1201738" y="3590925"/>
          <p14:tracePt t="24119" x="1201738" y="3579813"/>
          <p14:tracePt t="24126" x="1189038" y="3554413"/>
          <p14:tracePt t="24135" x="1176338" y="3516313"/>
          <p14:tracePt t="24149" x="1150938" y="3503613"/>
          <p14:tracePt t="24291" x="1150938" y="3490913"/>
          <p14:tracePt t="24297" x="1150938" y="3467100"/>
          <p14:tracePt t="24307" x="1176338" y="3441700"/>
          <p14:tracePt t="24317" x="1189038" y="3441700"/>
          <p14:tracePt t="24321" x="1201738" y="3416300"/>
          <p14:tracePt t="24331" x="1214438" y="3378200"/>
          <p14:tracePt t="24337" x="1239838" y="3354388"/>
          <p14:tracePt t="24347" x="1289050" y="3278188"/>
          <p14:tracePt t="24357" x="1314450" y="3254375"/>
          <p14:tracePt t="24361" x="1352550" y="3228975"/>
          <p14:tracePt t="24371" x="1439863" y="3165475"/>
          <p14:tracePt t="24377" x="1501775" y="3154363"/>
          <p14:tracePt t="24387" x="1589088" y="3128963"/>
          <p14:tracePt t="24397" x="1689100" y="3065463"/>
          <p14:tracePt t="24401" x="1778000" y="3041650"/>
          <p14:tracePt t="24411" x="1865313" y="3028950"/>
          <p14:tracePt t="24417" x="1952625" y="3003550"/>
          <p14:tracePt t="24427" x="2052638" y="3003550"/>
          <p14:tracePt t="24437" x="2116138" y="3003550"/>
          <p14:tracePt t="24443" x="2165350" y="3003550"/>
          <p14:tracePt t="24453" x="2216150" y="2978150"/>
          <p14:tracePt t="24458" x="2239963" y="2965450"/>
          <p14:tracePt t="24467" x="2278063" y="2965450"/>
          <p14:tracePt t="24477" x="2290763" y="2952750"/>
          <p14:tracePt t="24483" x="2303463" y="2941638"/>
          <p14:tracePt t="24497" x="2316163" y="2928938"/>
          <p14:tracePt t="24533" x="2328863" y="2916238"/>
          <p14:tracePt t="25225" x="2352675" y="2890838"/>
          <p14:tracePt t="25229" x="2390775" y="2840038"/>
          <p14:tracePt t="25239" x="2516188" y="2778125"/>
          <p14:tracePt t="25249" x="2667000" y="2740025"/>
          <p14:tracePt t="25255" x="2816225" y="2690813"/>
          <p14:tracePt t="25265" x="2979738" y="2652713"/>
          <p14:tracePt t="25269" x="3041650" y="2627313"/>
          <p14:tracePt t="25279" x="3116263" y="2616200"/>
          <p14:tracePt t="25289" x="3154363" y="2590800"/>
          <p14:tracePt t="25295" x="3179763" y="2590800"/>
          <p14:tracePt t="25305" x="3192463" y="2590800"/>
          <p14:tracePt t="25497" x="3179763" y="2590800"/>
          <p14:tracePt t="25507" x="3141663" y="2590800"/>
          <p14:tracePt t="25511" x="3079750" y="2590800"/>
          <p14:tracePt t="25521" x="3041650" y="2590800"/>
          <p14:tracePt t="25527" x="2979738" y="2590800"/>
          <p14:tracePt t="25537" x="2928938" y="2590800"/>
          <p14:tracePt t="25547" x="2879725" y="2565400"/>
          <p14:tracePt t="25551" x="2841625" y="2552700"/>
          <p14:tracePt t="25563" x="2767013" y="2527300"/>
          <p14:tracePt t="25567" x="2728913" y="2516188"/>
          <p14:tracePt t="25577" x="2654300" y="2478088"/>
          <p14:tracePt t="25587" x="2628900" y="2478088"/>
          <p14:tracePt t="25593" x="2616200" y="2478088"/>
          <p14:tracePt t="25604" x="2603500" y="2452688"/>
          <p14:tracePt t="25905" x="2590800" y="2452688"/>
          <p14:tracePt t="25921" x="2590800" y="2465388"/>
          <p14:tracePt t="25935" x="2565400" y="2478088"/>
          <p14:tracePt t="25945" x="2516188" y="2527300"/>
          <p14:tracePt t="25955" x="2452688" y="2578100"/>
          <p14:tracePt t="25961" x="2352675" y="2627313"/>
          <p14:tracePt t="25971" x="2290763" y="2665413"/>
          <p14:tracePt t="25975" x="2265363" y="2665413"/>
          <p14:tracePt t="26002" x="2139950" y="2690813"/>
          <p14:tracePt t="26011" x="2065338" y="2703513"/>
          <p14:tracePt t="26015" x="2014538" y="2716213"/>
          <p14:tracePt t="26025" x="1939925" y="2728913"/>
          <p14:tracePt t="26037" x="1852613" y="2752725"/>
          <p14:tracePt t="26041" x="1752600" y="2752725"/>
          <p14:tracePt t="26052" x="1627188" y="2840038"/>
          <p14:tracePt t="26057" x="1565275" y="2852738"/>
          <p14:tracePt t="26067" x="1489075" y="2916238"/>
          <p14:tracePt t="26077" x="1276350" y="3003550"/>
          <p14:tracePt t="26081" x="1276350" y="3128963"/>
          <p14:tracePt t="26091" x="1252538" y="3141663"/>
          <p14:tracePt t="26405" x="1239838" y="3154363"/>
          <p14:tracePt t="26425" x="1227138" y="3178175"/>
          <p14:tracePt t="26439" x="1201738" y="3178175"/>
          <p14:tracePt t="26445" x="1189038" y="3178175"/>
          <p14:tracePt t="26455" x="1176338" y="3178175"/>
          <p14:tracePt t="26491" x="1163638" y="3178175"/>
          <p14:tracePt t="26505" x="1150938" y="3178175"/>
          <p14:tracePt t="26521" x="1139825" y="3154363"/>
          <p14:tracePt t="26531" x="1127125" y="3141663"/>
          <p14:tracePt t="26535" x="1127125" y="3103563"/>
          <p14:tracePt t="26545" x="1114425" y="3090863"/>
          <p14:tracePt t="26551" x="1101725" y="3078163"/>
          <p14:tracePt t="26561" x="1101725" y="3065463"/>
          <p14:tracePt t="26571" x="1089025" y="3054350"/>
          <p14:tracePt t="26577" x="1089025" y="3028950"/>
          <p14:tracePt t="26587" x="1076325" y="3003550"/>
          <p14:tracePt t="27367" x="1076325" y="2990850"/>
          <p14:tracePt t="27377" x="1076325" y="2965450"/>
          <p14:tracePt t="27383" x="1089025" y="2928938"/>
          <p14:tracePt t="27393" x="1101725" y="2916238"/>
          <p14:tracePt t="27403" x="1163638" y="2903538"/>
          <p14:tracePt t="27407" x="1227138" y="2878138"/>
          <p14:tracePt t="27417" x="1276350" y="2878138"/>
          <p14:tracePt t="27423" x="1339850" y="2878138"/>
          <p14:tracePt t="27433" x="1401763" y="2865438"/>
          <p14:tracePt t="27443" x="1489075" y="2840038"/>
          <p14:tracePt t="27449" x="1501775" y="2840038"/>
          <p14:tracePt t="27459" x="1527175" y="2828925"/>
          <p14:tracePt t="27464" x="1565275" y="2816225"/>
          <p14:tracePt t="27473" x="1577975" y="2816225"/>
          <p14:tracePt t="27483" x="1589088" y="2803525"/>
          <p14:tracePt t="27489" x="1614488" y="2803525"/>
          <p14:tracePt t="27499" x="1652588" y="2790825"/>
          <p14:tracePt t="27505" x="1652588" y="2778125"/>
          <p14:tracePt t="27515" x="1677988" y="2765425"/>
          <p14:tracePt t="27525" x="1714500" y="2728913"/>
          <p14:tracePt t="27539" x="1739900" y="2728913"/>
          <p14:tracePt t="27555" x="1765300" y="2728913"/>
          <p14:tracePt t="27565" x="1778000" y="2728913"/>
          <p14:tracePt t="27569" x="1814513" y="2728913"/>
          <p14:tracePt t="27585" x="1827213" y="2728913"/>
          <p14:tracePt t="27596" x="1839913" y="2728913"/>
          <p14:tracePt t="27605" x="1852613" y="2728913"/>
          <p14:tracePt t="27612" x="1865313" y="2728913"/>
          <p14:tracePt t="27619" x="1878013" y="2728913"/>
          <p14:tracePt t="27625" x="1890713" y="2728913"/>
          <p14:tracePt t="27635" x="1903413" y="2728913"/>
          <p14:tracePt t="27651" x="1927225" y="2728913"/>
          <p14:tracePt t="27675" x="1939925" y="2703513"/>
          <p14:tracePt t="27685" x="1952625" y="2703513"/>
          <p14:tracePt t="27701" x="1965325" y="2703513"/>
          <p14:tracePt t="27725" x="1978025" y="2690813"/>
          <p14:tracePt t="27761" x="1978025" y="2678113"/>
          <p14:tracePt t="27771" x="1990725" y="2665413"/>
          <p14:tracePt t="27777" x="2003425" y="2652713"/>
          <p14:tracePt t="27787" x="2027238" y="2627313"/>
          <p14:tracePt t="27797" x="2027238" y="2616200"/>
          <p14:tracePt t="27801" x="2065338" y="2578100"/>
          <p14:tracePt t="27812" x="2090738" y="2527300"/>
          <p14:tracePt t="27821" x="2127250" y="2465388"/>
          <p14:tracePt t="27825" x="2152650" y="2452688"/>
          <p14:tracePt t="27835" x="2190750" y="2378075"/>
          <p14:tracePt t="27841" x="2216150" y="2352675"/>
          <p14:tracePt t="27851" x="2252663" y="2327275"/>
          <p14:tracePt t="27861" x="2290763" y="2314575"/>
          <p14:tracePt t="27865" x="2303463" y="2290763"/>
          <p14:tracePt t="27875" x="2328863" y="2265363"/>
          <p14:tracePt t="28083" x="2316163" y="2290763"/>
          <p14:tracePt t="28087" x="2303463" y="2290763"/>
          <p14:tracePt t="28097" x="2290763" y="2303463"/>
          <p14:tracePt t="28107" x="2252663" y="2314575"/>
          <p14:tracePt t="28113" x="2239963" y="2314575"/>
          <p14:tracePt t="28123" x="2203450" y="2314575"/>
          <p14:tracePt t="28129" x="2178050" y="2327275"/>
          <p14:tracePt t="28139" x="2139950" y="2339975"/>
          <p14:tracePt t="28149" x="2116138" y="2339975"/>
          <p14:tracePt t="28153" x="2090738" y="2378075"/>
          <p14:tracePt t="28165" x="2065338" y="2390775"/>
          <p14:tracePt t="28169" x="2039938" y="2427288"/>
          <p14:tracePt t="28179" x="2014538" y="2452688"/>
          <p14:tracePt t="28185" x="2003425" y="2452688"/>
          <p14:tracePt t="28715" x="2003425" y="2465388"/>
          <p14:tracePt t="28719" x="1978025" y="2478088"/>
          <p14:tracePt t="28729" x="1952625" y="2490788"/>
          <p14:tracePt t="28735" x="1939925" y="2490788"/>
          <p14:tracePt t="28745" x="1914525" y="2503488"/>
          <p14:tracePt t="28755" x="1903413" y="2503488"/>
          <p14:tracePt t="28759" x="1890713" y="2503488"/>
          <p14:tracePt t="28769" x="1878013" y="2516188"/>
          <p14:tracePt t="28775" x="1839913" y="2527300"/>
          <p14:tracePt t="28785" x="1827213" y="2527300"/>
          <p14:tracePt t="28795" x="1814513" y="2527300"/>
          <p14:tracePt t="28799" x="1778000" y="2540000"/>
          <p14:tracePt t="28811" x="1765300" y="2552700"/>
          <p14:tracePt t="28825" x="1739900" y="2552700"/>
          <p14:tracePt t="28835" x="1714500" y="2552700"/>
          <p14:tracePt t="28841" x="1689100" y="2565400"/>
          <p14:tracePt t="28851" x="1677988" y="2565400"/>
          <p14:tracePt t="28855" x="1652588" y="2578100"/>
          <p14:tracePt t="28865" x="1639888" y="2578100"/>
          <p14:tracePt t="29053" x="1627188" y="2590800"/>
          <p14:tracePt t="29087" x="1627188" y="2603500"/>
          <p14:tracePt t="29113" x="1627188" y="2616200"/>
          <p14:tracePt t="29123" x="1627188" y="2627313"/>
          <p14:tracePt t="29275" x="1639888" y="2627313"/>
          <p14:tracePt t="29285" x="1665288" y="2627313"/>
          <p14:tracePt t="29289" x="1677988" y="2627313"/>
          <p14:tracePt t="29299" x="1714500" y="2627313"/>
          <p14:tracePt t="29309" x="1739900" y="2627313"/>
          <p14:tracePt t="29315" x="1765300" y="2627313"/>
          <p14:tracePt t="29325" x="1801813" y="2627313"/>
          <p14:tracePt t="29329" x="1852613" y="2627313"/>
          <p14:tracePt t="29341" x="1890713" y="2627313"/>
          <p14:tracePt t="29349" x="1914525" y="2627313"/>
          <p14:tracePt t="29356" x="1952625" y="2627313"/>
          <p14:tracePt t="29365" x="2003425" y="2640013"/>
          <p14:tracePt t="29369" x="2039938" y="2652713"/>
          <p14:tracePt t="29381" x="2078038" y="2678113"/>
          <p14:tracePt t="29391" x="2090738" y="2678113"/>
          <p14:tracePt t="29395" x="2116138" y="2678113"/>
          <p14:tracePt t="29405" x="2127250" y="2690813"/>
          <p14:tracePt t="29411" x="2139950" y="2703513"/>
          <p14:tracePt t="29431" x="2152650" y="2703513"/>
          <p14:tracePt t="29783" x="2165350" y="2703513"/>
          <p14:tracePt t="29793" x="2165350" y="2716213"/>
          <p14:tracePt t="29799" x="2165350" y="2728913"/>
          <p14:tracePt t="29809" x="2152650" y="2740025"/>
          <p14:tracePt t="29813" x="2139950" y="2752725"/>
          <p14:tracePt t="29833" x="2127250" y="2765425"/>
          <p14:tracePt t="29849" x="2116138" y="2765425"/>
          <p14:tracePt t="29925" x="2116138" y="2778125"/>
          <p14:tracePt t="29941" x="2103438" y="2778125"/>
          <p14:tracePt t="29945" x="2090738" y="2778125"/>
          <p14:tracePt t="29965" x="2065338" y="2778125"/>
          <p14:tracePt t="29995" x="2052638" y="2778125"/>
          <p14:tracePt t="30005" x="2039938" y="2778125"/>
          <p14:tracePt t="30011" x="2027238" y="2778125"/>
          <p14:tracePt t="30021" x="2014538" y="2778125"/>
          <p14:tracePt t="30037" x="2003425" y="2778125"/>
          <p14:tracePt t="30233" x="1990725" y="2778125"/>
          <p14:tracePt t="30253" x="2014538" y="2740025"/>
          <p14:tracePt t="30259" x="2065338" y="2728913"/>
          <p14:tracePt t="30269" x="2139950" y="2716213"/>
          <p14:tracePt t="30273" x="2216150" y="2716213"/>
          <p14:tracePt t="30283" x="2290763" y="2690813"/>
          <p14:tracePt t="30293" x="2339975" y="2690813"/>
          <p14:tracePt t="30299" x="2403475" y="2678113"/>
          <p14:tracePt t="30309" x="2441575" y="2652713"/>
          <p14:tracePt t="30313" x="2478088" y="2652713"/>
          <p14:tracePt t="30323" x="2503488" y="2652713"/>
          <p14:tracePt t="30334" x="2541588" y="2652713"/>
          <p14:tracePt t="30339" x="2554288" y="2652713"/>
          <p14:tracePt t="30349" x="2590800" y="2652713"/>
          <p14:tracePt t="30353" x="2603500" y="2652713"/>
          <p14:tracePt t="30379" x="2628900" y="2652713"/>
          <p14:tracePt t="30537" x="2641600" y="2652713"/>
          <p14:tracePt t="30539" x="2667000" y="2652713"/>
          <p14:tracePt t="30541" x="2703513" y="2652713"/>
          <p14:tracePt t="30550" x="2728913" y="2665413"/>
          <p14:tracePt t="30555" x="2741613" y="2665413"/>
          <p14:tracePt t="30565" x="2767013" y="2678113"/>
          <p14:tracePt t="30571" x="2778125" y="2678113"/>
          <p14:tracePt t="30581" x="2790825" y="2678113"/>
          <p14:tracePt t="30585" x="2816225" y="2703513"/>
          <p14:tracePt t="30605" x="2828925" y="2703513"/>
          <p14:tracePt t="30611" x="2841625" y="2703513"/>
          <p14:tracePt t="30625" x="2854325" y="2728913"/>
          <p14:tracePt t="30647" x="2867025" y="2728913"/>
          <p14:tracePt t="30681" x="2890838" y="2728913"/>
          <p14:tracePt t="30717" x="2903538" y="2728913"/>
          <p14:tracePt t="30721" x="2916238" y="2728913"/>
          <p14:tracePt t="30731" x="2928938" y="2728913"/>
          <p14:tracePt t="30741" x="2941638" y="2728913"/>
          <p14:tracePt t="30757" x="2954338" y="2728913"/>
          <p14:tracePt t="30767" x="2967038" y="2728913"/>
          <p14:tracePt t="30773" x="2979738" y="2728913"/>
          <p14:tracePt t="30787" x="3003550" y="2728913"/>
          <p14:tracePt t="30813" x="3028950" y="2728913"/>
          <p14:tracePt t="30823" x="3054350" y="2716213"/>
          <p14:tracePt t="30827" x="3079750" y="2716213"/>
          <p14:tracePt t="30837" x="3079750" y="2703513"/>
          <p14:tracePt t="30847" x="3103563" y="2703513"/>
          <p14:tracePt t="30853" x="3141663" y="2678113"/>
          <p14:tracePt t="30863" x="3154363" y="2678113"/>
          <p14:tracePt t="30877" x="3179763" y="2678113"/>
          <p14:tracePt t="30887" x="3205163" y="2678113"/>
          <p14:tracePt t="30903" x="3228975" y="2665413"/>
          <p14:tracePt t="30913" x="3254375" y="2652713"/>
          <p14:tracePt t="30927" x="3267075" y="2652713"/>
          <p14:tracePt t="30933" x="3279775" y="2652713"/>
          <p14:tracePt t="30953" x="3292475" y="2652713"/>
          <p14:tracePt t="30967" x="3305175" y="2652713"/>
          <p14:tracePt t="30983" x="3317875" y="2652713"/>
          <p14:tracePt t="31191" x="3341688" y="2652713"/>
          <p14:tracePt t="31215" x="3367088" y="2640013"/>
          <p14:tracePt t="31221" x="3379788" y="2640013"/>
          <p14:tracePt t="31241" x="3405188" y="2640013"/>
          <p14:tracePt t="31245" x="3429000" y="2627313"/>
          <p14:tracePt t="31255" x="3467100" y="2627313"/>
          <p14:tracePt t="31261" x="3530600" y="2603500"/>
          <p14:tracePt t="31271" x="3617913" y="2590800"/>
          <p14:tracePt t="31282" x="3667125" y="2565400"/>
          <p14:tracePt t="31285" x="3743325" y="2552700"/>
          <p14:tracePt t="31295" x="3805238" y="2540000"/>
          <p14:tracePt t="31301" x="3879850" y="2527300"/>
          <p14:tracePt t="31311" x="3956050" y="2503488"/>
          <p14:tracePt t="31321" x="4017963" y="2490788"/>
          <p14:tracePt t="31325" x="4081463" y="2490788"/>
          <p14:tracePt t="31337" x="4117975" y="2465388"/>
          <p14:tracePt t="31341" x="4156075" y="2452688"/>
          <p14:tracePt t="31351" x="4168775" y="2452688"/>
          <p14:tracePt t="31361" x="4192588" y="2452688"/>
          <p14:tracePt t="31367" x="4205288" y="2452688"/>
          <p14:tracePt t="31377" x="4205288" y="2439988"/>
          <p14:tracePt t="31537" x="4205288" y="2427288"/>
          <p14:tracePt t="31559" x="4205288" y="2414588"/>
          <p14:tracePt t="32037" x="4217988" y="2414588"/>
          <p14:tracePt t="32047" x="4230688" y="2414588"/>
          <p14:tracePt t="32063" x="4243388" y="2414588"/>
          <p14:tracePt t="32295" x="4217988" y="2414588"/>
          <p14:tracePt t="32306" x="4192588" y="2414588"/>
          <p14:tracePt t="32309" x="4156075" y="2414588"/>
          <p14:tracePt t="32319" x="4130675" y="2414588"/>
          <p14:tracePt t="32326" x="4068763" y="2439988"/>
          <p14:tracePt t="32335" x="4030663" y="2452688"/>
          <p14:tracePt t="32345" x="4005263" y="2452688"/>
          <p14:tracePt t="32349" x="3943350" y="2465388"/>
          <p14:tracePt t="32360" x="3917950" y="2465388"/>
          <p14:tracePt t="32365" x="3856038" y="2478088"/>
          <p14:tracePt t="32376" x="3792538" y="2503488"/>
          <p14:tracePt t="32385" x="3730625" y="2516188"/>
          <p14:tracePt t="32391" x="3667125" y="2540000"/>
          <p14:tracePt t="32401" x="3617913" y="2552700"/>
          <p14:tracePt t="32405" x="3592513" y="2552700"/>
          <p14:tracePt t="32415" x="3530600" y="2565400"/>
          <p14:tracePt t="32427" x="3492500" y="2578100"/>
          <p14:tracePt t="32431" x="3441700" y="2616200"/>
          <p14:tracePt t="32441" x="3341688" y="2652713"/>
          <p14:tracePt t="32445" x="3254375" y="2690813"/>
          <p14:tracePt t="32457" x="3216275" y="2716213"/>
          <p14:tracePt t="32465" x="3141663" y="2728913"/>
          <p14:tracePt t="32471" x="3103563" y="2752725"/>
          <p14:tracePt t="32481" x="3079750" y="2778125"/>
          <p14:tracePt t="32497" x="3067050" y="2803525"/>
          <p14:tracePt t="32507" x="3054350" y="2803525"/>
          <p14:tracePt t="32511" x="3041650" y="2816225"/>
          <p14:tracePt t="32521" x="3041650" y="2840038"/>
          <p14:tracePt t="32527" x="3028950" y="2852738"/>
          <p14:tracePt t="32537" x="3028950" y="2865438"/>
          <p14:tracePt t="32547" x="3028950" y="2890838"/>
          <p14:tracePt t="32567" x="3028950" y="2903538"/>
          <p14:tracePt t="32577" x="3028950" y="2928938"/>
          <p14:tracePt t="32587" x="3041650" y="2941638"/>
          <p14:tracePt t="32592" x="3054350" y="2952750"/>
          <p14:tracePt t="32601" x="3079750" y="2952750"/>
          <p14:tracePt t="32607" x="3092450" y="2965450"/>
          <p14:tracePt t="32617" x="3116263" y="2965450"/>
          <p14:tracePt t="32627" x="3167063" y="2965450"/>
          <p14:tracePt t="32633" x="3205163" y="2965450"/>
          <p14:tracePt t="32643" x="3254375" y="2965450"/>
          <p14:tracePt t="32647" x="3292475" y="2965450"/>
          <p14:tracePt t="32657" x="3317875" y="2965450"/>
          <p14:tracePt t="32667" x="3379788" y="2952750"/>
          <p14:tracePt t="32673" x="3392488" y="2928938"/>
          <p14:tracePt t="32683" x="3441700" y="2890838"/>
          <p14:tracePt t="32687" x="3441700" y="2878138"/>
          <p14:tracePt t="32697" x="3467100" y="2865438"/>
          <p14:tracePt t="32708" x="3479800" y="2852738"/>
          <p14:tracePt t="32729" x="3479800" y="2828925"/>
          <p14:tracePt t="32749" x="3492500" y="2828925"/>
          <p14:tracePt t="32763" x="3492500" y="2816225"/>
          <p14:tracePt t="32769" x="3467100" y="2790825"/>
          <p14:tracePt t="32779" x="3454400" y="2778125"/>
          <p14:tracePt t="32789" x="3405188" y="2765425"/>
          <p14:tracePt t="32793" x="3379788" y="2752725"/>
          <p14:tracePt t="32803" x="3341688" y="2752725"/>
          <p14:tracePt t="32809" x="3279775" y="2752725"/>
          <p14:tracePt t="32819" x="3241675" y="2752725"/>
          <p14:tracePt t="32829" x="3179763" y="2752725"/>
          <p14:tracePt t="32835" x="3116263" y="2752725"/>
          <p14:tracePt t="32845" x="3041650" y="2752725"/>
          <p14:tracePt t="32849" x="2979738" y="2752725"/>
          <p14:tracePt t="32859" x="2903538" y="2752725"/>
          <p14:tracePt t="32869" x="2841625" y="2752725"/>
          <p14:tracePt t="32875" x="2816225" y="2752725"/>
          <p14:tracePt t="32885" x="2767013" y="2752725"/>
          <p14:tracePt t="32889" x="2741613" y="2765425"/>
          <p14:tracePt t="32899" x="2728913" y="2765425"/>
          <p14:tracePt t="32909" x="2703513" y="2778125"/>
          <p14:tracePt t="32915" x="2690813" y="2790825"/>
          <p14:tracePt t="32929" x="2678113" y="2790825"/>
          <p14:tracePt t="32939" x="2678113" y="2803525"/>
          <p14:tracePt t="32995" x="2678113" y="2816225"/>
          <p14:tracePt t="33001" x="2678113" y="2828925"/>
          <p14:tracePt t="33011" x="2678113" y="2840038"/>
          <p14:tracePt t="33015" x="2690813" y="2852738"/>
          <p14:tracePt t="33025" x="2754313" y="2852738"/>
          <p14:tracePt t="33035" x="2828925" y="2852738"/>
          <p14:tracePt t="33042" x="2928938" y="2852738"/>
          <p14:tracePt t="33051" x="3003550" y="2852738"/>
          <p14:tracePt t="33055" x="3128963" y="2816225"/>
          <p14:tracePt t="33065" x="3254375" y="2778125"/>
          <p14:tracePt t="33075" x="3392488" y="2740025"/>
          <p14:tracePt t="33081" x="3479800" y="2703513"/>
          <p14:tracePt t="33091" x="3554413" y="2665413"/>
          <p14:tracePt t="33097" x="3605213" y="2640013"/>
          <p14:tracePt t="33108" x="3654425" y="2616200"/>
          <p14:tracePt t="33117" x="3667125" y="2603500"/>
          <p14:tracePt t="33121" x="3679825" y="2590800"/>
          <p14:tracePt t="33203" x="3654425" y="2578100"/>
          <p14:tracePt t="33213" x="3592513" y="2578100"/>
          <p14:tracePt t="33224" x="3530600" y="2578100"/>
          <p14:tracePt t="33227" x="3441700" y="2578100"/>
          <p14:tracePt t="33237" x="3354388" y="2578100"/>
          <p14:tracePt t="33243" x="3267075" y="2578100"/>
          <p14:tracePt t="33253" x="3192463" y="2578100"/>
          <p14:tracePt t="33263" x="3141663" y="2578100"/>
          <p14:tracePt t="33267" x="3103563" y="2578100"/>
          <p14:tracePt t="33277" x="3041650" y="2578100"/>
          <p14:tracePt t="33283" x="3003550" y="2578100"/>
          <p14:tracePt t="33293" x="2979738" y="2590800"/>
          <p14:tracePt t="33303" x="2954338" y="2590800"/>
          <p14:tracePt t="33309" x="2890838" y="2603500"/>
          <p14:tracePt t="33319" x="2867025" y="2603500"/>
          <p14:tracePt t="33324" x="2841625" y="2627313"/>
          <p14:tracePt t="33333" x="2790825" y="2627313"/>
          <p14:tracePt t="33343" x="2767013" y="2640013"/>
          <p14:tracePt t="33349" x="2741613" y="2665413"/>
          <p14:tracePt t="33359" x="2728913" y="2665413"/>
          <p14:tracePt t="33363" x="2690813" y="2690813"/>
          <p14:tracePt t="33374" x="2678113" y="2703513"/>
          <p14:tracePt t="33383" x="2654300" y="2716213"/>
          <p14:tracePt t="33390" x="2628900" y="2740025"/>
          <p14:tracePt t="33399" x="2603500" y="2752725"/>
          <p14:tracePt t="33405" x="2590800" y="2778125"/>
          <p14:tracePt t="33415" x="2578100" y="2778125"/>
          <p14:tracePt t="33425" x="2565400" y="2790825"/>
          <p14:tracePt t="33429" x="2554288" y="2803525"/>
          <p14:tracePt t="33440" x="2541588" y="2816225"/>
          <p14:tracePt t="33445" x="2528888" y="2828925"/>
          <p14:tracePt t="33456" x="2516188" y="2840038"/>
          <p14:tracePt t="33465" x="2503488" y="2852738"/>
          <p14:tracePt t="33469" x="2490788" y="2865438"/>
          <p14:tracePt t="33479" x="2452688" y="2878138"/>
          <p14:tracePt t="33485" x="2441575" y="2890838"/>
          <p14:tracePt t="33495" x="2416175" y="2916238"/>
          <p14:tracePt t="33506" x="2390775" y="2928938"/>
          <p14:tracePt t="33509" x="2365375" y="2941638"/>
          <p14:tracePt t="33519" x="2339975" y="2952750"/>
          <p14:tracePt t="33525" x="2328863" y="2965450"/>
          <p14:tracePt t="33535" x="2290763" y="2978150"/>
          <p14:tracePt t="33545" x="2252663" y="2990850"/>
          <p14:tracePt t="33551" x="2239963" y="3003550"/>
          <p14:tracePt t="33561" x="2228850" y="3003550"/>
          <p14:tracePt t="33565" x="2190750" y="3016250"/>
          <p14:tracePt t="33575" x="2178050" y="3028950"/>
          <p14:tracePt t="33585" x="2152650" y="3054350"/>
          <p14:tracePt t="33591" x="2116138" y="3054350"/>
          <p14:tracePt t="33601" x="2103438" y="3078163"/>
          <p14:tracePt t="33606" x="2090738" y="3078163"/>
          <p14:tracePt t="33615" x="2065338" y="3090863"/>
          <p14:tracePt t="33631" x="2027238" y="3090863"/>
          <p14:tracePt t="33641" x="2027238" y="3103563"/>
          <p14:tracePt t="33647" x="2014538" y="3103563"/>
          <p14:tracePt t="33657" x="1990725" y="3103563"/>
          <p14:tracePt t="33667" x="1978025" y="3103563"/>
          <p14:tracePt t="33671" x="1952625" y="3128963"/>
          <p14:tracePt t="33681" x="1939925" y="3128963"/>
          <p14:tracePt t="33688" x="1914525" y="3128963"/>
          <p14:tracePt t="33697" x="1890713" y="3128963"/>
          <p14:tracePt t="33707" x="1878013" y="3128963"/>
          <p14:tracePt t="33711" x="1852613" y="3154363"/>
          <p14:tracePt t="33727" x="1839913" y="3154363"/>
          <p14:tracePt t="33737" x="1827213" y="3154363"/>
          <p14:tracePt t="33747" x="1801813" y="3154363"/>
          <p14:tracePt t="33753" x="1778000" y="3165475"/>
          <p14:tracePt t="33763" x="1765300" y="3165475"/>
          <p14:tracePt t="33767" x="1752600" y="3165475"/>
          <p14:tracePt t="33777" x="1727200" y="3165475"/>
          <p14:tracePt t="33787" x="1714500" y="3165475"/>
          <p14:tracePt t="33793" x="1701800" y="3165475"/>
          <p14:tracePt t="33804" x="1689100" y="3165475"/>
          <p14:tracePt t="33817" x="1677988" y="3165475"/>
          <p14:tracePt t="33843" x="1652588" y="3165475"/>
          <p14:tracePt t="33923" x="1639888" y="3165475"/>
          <p14:tracePt t="33933" x="1627188" y="3165475"/>
          <p14:tracePt t="33949" x="1614488" y="3165475"/>
          <p14:tracePt t="33955" x="1601788" y="3165475"/>
          <p14:tracePt t="33965" x="1589088" y="3165475"/>
          <p14:tracePt t="33979" x="1577975" y="3154363"/>
          <p14:tracePt t="34005" x="1565275" y="3141663"/>
          <p14:tracePt t="34029" x="1552575" y="3128963"/>
          <p14:tracePt t="34055" x="1539875" y="3116263"/>
          <p14:tracePt t="35351" x="1539875" y="3103563"/>
          <p14:tracePt t="35367" x="1552575" y="3090863"/>
          <p14:tracePt t="35377" x="1577975" y="3090863"/>
          <p14:tracePt t="35381" x="1627188" y="3090863"/>
          <p14:tracePt t="35391" x="1665288" y="3090863"/>
          <p14:tracePt t="35397" x="1727200" y="3090863"/>
          <p14:tracePt t="35407" x="1778000" y="3090863"/>
          <p14:tracePt t="35417" x="1865313" y="3090863"/>
          <p14:tracePt t="35421" x="1927225" y="3090863"/>
          <p14:tracePt t="35432" x="1990725" y="3090863"/>
          <p14:tracePt t="35437" x="2052638" y="3090863"/>
          <p14:tracePt t="35447" x="2090738" y="3090863"/>
          <p14:tracePt t="35457" x="2116138" y="3090863"/>
          <p14:tracePt t="35461" x="2165350" y="3090863"/>
          <p14:tracePt t="35471" x="2216150" y="3090863"/>
          <p14:tracePt t="35477" x="2265363" y="3090863"/>
          <p14:tracePt t="35487" x="2339975" y="3090863"/>
          <p14:tracePt t="35497" x="2403475" y="3090863"/>
          <p14:tracePt t="35503" x="2478088" y="3090863"/>
          <p14:tracePt t="35513" x="2528888" y="3090863"/>
          <p14:tracePt t="35517" x="2590800" y="3090863"/>
          <p14:tracePt t="35527" x="2667000" y="3090863"/>
          <p14:tracePt t="35537" x="2728913" y="3090863"/>
          <p14:tracePt t="35543" x="2767013" y="3090863"/>
          <p14:tracePt t="35553" x="2828925" y="3090863"/>
          <p14:tracePt t="35557" x="2879725" y="3090863"/>
          <p14:tracePt t="35567" x="2954338" y="3090863"/>
          <p14:tracePt t="35579" x="2979738" y="3090863"/>
          <p14:tracePt t="35583" x="3016250" y="3090863"/>
          <p14:tracePt t="35593" x="3054350" y="3090863"/>
          <p14:tracePt t="35600" x="3092450" y="3090863"/>
          <p14:tracePt t="35609" x="3116263" y="3090863"/>
          <p14:tracePt t="35623" x="3141663" y="3090863"/>
          <p14:tracePt t="35633" x="3167063" y="3090863"/>
          <p14:tracePt t="35639" x="3192463" y="3090863"/>
          <p14:tracePt t="35649" x="3205163" y="3090863"/>
          <p14:tracePt t="35659" x="3216275" y="3090863"/>
          <p14:tracePt t="35666" x="3241675" y="3090863"/>
          <p14:tracePt t="35675" x="3267075" y="3078163"/>
          <p14:tracePt t="35689" x="3292475" y="3078163"/>
          <p14:tracePt t="35716" x="3305175" y="3065463"/>
          <p14:tracePt t="35721" x="3317875" y="3065463"/>
          <p14:tracePt t="35732" x="3341688" y="3065463"/>
          <p14:tracePt t="35735" x="3354388" y="3065463"/>
          <p14:tracePt t="35745" x="3367088" y="3065463"/>
          <p14:tracePt t="35755" x="3392488" y="3065463"/>
          <p14:tracePt t="35761" x="3405188" y="3065463"/>
          <p14:tracePt t="35771" x="3429000" y="3041650"/>
          <p14:tracePt t="35775" x="3441700" y="3041650"/>
          <p14:tracePt t="35785" x="3454400" y="3041650"/>
          <p14:tracePt t="35795" x="3479800" y="3041650"/>
          <p14:tracePt t="35801" x="3492500" y="3041650"/>
          <p14:tracePt t="35811" x="3505200" y="3041650"/>
          <p14:tracePt t="35816" x="3517900" y="3041650"/>
          <p14:tracePt t="35835" x="3530600" y="3041650"/>
          <p14:tracePt t="35851" x="3554413" y="3041650"/>
          <p14:tracePt t="35887" x="3567113" y="3041650"/>
          <p14:tracePt t="35957" x="3579813" y="3041650"/>
          <p14:tracePt t="35967" x="3579813" y="3028950"/>
          <p14:tracePt t="36003" x="3592513" y="3028950"/>
          <p14:tracePt t="36033" x="3605213" y="3028950"/>
          <p14:tracePt t="36063" x="3617913" y="3028950"/>
          <p14:tracePt t="36103" x="3643313" y="3028950"/>
          <p14:tracePt t="36139" x="3654425" y="3028950"/>
          <p14:tracePt t="36195" x="3667125" y="3028950"/>
          <p14:tracePt t="36255" x="3679825" y="3028950"/>
          <p14:tracePt t="36315" x="3692525" y="3028950"/>
          <p14:tracePt t="38409" x="3692525" y="3041650"/>
          <p14:tracePt t="38413" x="3692525" y="3054350"/>
          <p14:tracePt t="38433" x="3692525" y="3078163"/>
          <p14:tracePt t="38459" x="3692525" y="3090863"/>
          <p14:tracePt t="38469" x="3692525" y="3103563"/>
          <p14:tracePt t="38473" x="3692525" y="3116263"/>
          <p14:tracePt t="38496" x="3692525" y="3128963"/>
          <p14:tracePt t="38499" x="3692525" y="3141663"/>
          <p14:tracePt t="38509" x="3692525" y="3154363"/>
          <p14:tracePt t="38529" x="3692525" y="3165475"/>
          <p14:tracePt t="38979" x="3679825" y="3165475"/>
          <p14:tracePt t="38999" x="3667125" y="3165475"/>
          <p14:tracePt t="39013" x="3654425" y="3178175"/>
          <p14:tracePt t="39030" x="3643313" y="3178175"/>
          <p14:tracePt t="39059" x="3630613" y="3190875"/>
          <p14:tracePt t="39085" x="3617913" y="3203575"/>
          <p14:tracePt t="39109" x="3605213" y="3203575"/>
          <p14:tracePt t="39125" x="3605213" y="3216275"/>
          <p14:tracePt t="39146" x="3592513" y="3216275"/>
          <p14:tracePt t="39151" x="3579813" y="3216275"/>
          <p14:tracePt t="39161" x="3554413" y="3216275"/>
          <p14:tracePt t="39165" x="3530600" y="3216275"/>
          <p14:tracePt t="39175" x="3505200" y="3216275"/>
          <p14:tracePt t="39185" x="3467100" y="3216275"/>
          <p14:tracePt t="39191" x="3454400" y="3203575"/>
          <p14:tracePt t="39201" x="3441700" y="3203575"/>
          <p14:tracePt t="39205" x="3405188" y="3190875"/>
          <p14:tracePt t="39215" x="3379788" y="3190875"/>
          <p14:tracePt t="39225" x="3341688" y="3165475"/>
          <p14:tracePt t="39241" x="3317875" y="3165475"/>
          <p14:tracePt t="39246" x="3279775" y="3165475"/>
          <p14:tracePt t="39265" x="3254375" y="3165475"/>
          <p14:tracePt t="39271" x="3228975" y="3165475"/>
          <p14:tracePt t="39281" x="3216275" y="3165475"/>
          <p14:tracePt t="39285" x="3205163" y="3165475"/>
          <p14:tracePt t="39296" x="3179763" y="3165475"/>
          <p14:tracePt t="39305" x="3167063" y="3165475"/>
          <p14:tracePt t="39311" x="3141663" y="3165475"/>
          <p14:tracePt t="39321" x="3116263" y="3165475"/>
          <p14:tracePt t="39328" x="3103563" y="3165475"/>
          <p14:tracePt t="39337" x="3092450" y="3165475"/>
          <p14:tracePt t="39347" x="3079750" y="3165475"/>
          <p14:tracePt t="39351" x="3067050" y="3165475"/>
          <p14:tracePt t="39361" x="3054350" y="3165475"/>
          <p14:tracePt t="39367" x="3041650" y="3165475"/>
          <p14:tracePt t="39385" x="3016250" y="3165475"/>
          <p14:tracePt t="39411" x="2992438" y="3165475"/>
          <p14:tracePt t="39441" x="2979738" y="3165475"/>
          <p14:tracePt t="39451" x="2967038" y="3165475"/>
          <p14:tracePt t="41433" x="2954338" y="3178175"/>
          <p14:tracePt t="41439" x="2941638" y="3178175"/>
          <p14:tracePt t="41459" x="2916238" y="3178175"/>
          <p14:tracePt t="41476" x="2903538" y="3178175"/>
          <p14:tracePt t="41479" x="2890838" y="3178175"/>
          <p14:tracePt t="41499" x="2879725" y="3178175"/>
          <p14:tracePt t="41519" x="2867025" y="3178175"/>
          <p14:tracePt t="41535" x="2854325" y="3178175"/>
          <p14:tracePt t="41545" x="2841625" y="3178175"/>
          <p14:tracePt t="41549" x="2828925" y="3178175"/>
          <p14:tracePt t="41559" x="2790825" y="3203575"/>
          <p14:tracePt t="41565" x="2778125" y="3216275"/>
          <p14:tracePt t="41576" x="2767013" y="3228975"/>
          <p14:tracePt t="41585" x="2741613" y="3254375"/>
          <p14:tracePt t="41589" x="2728913" y="3290888"/>
          <p14:tracePt t="41601" x="2703513" y="3303588"/>
          <p14:tracePt t="41605" x="2690813" y="3341688"/>
          <p14:tracePt t="41615" x="2654300" y="3403600"/>
          <p14:tracePt t="41627" x="2641600" y="3429000"/>
          <p14:tracePt t="41631" x="2641600" y="3467100"/>
          <p14:tracePt t="41641" x="2616200" y="3503613"/>
          <p14:tracePt t="41655" x="2603500" y="3516313"/>
          <p14:tracePt t="41671" x="2603500" y="3529013"/>
          <p14:tracePt t="42119" x="2603500" y="3516313"/>
          <p14:tracePt t="42569" x="2603500" y="3503613"/>
          <p14:tracePt t="42579" x="2628900" y="3503613"/>
          <p14:tracePt t="42589" x="2654300" y="3479800"/>
          <p14:tracePt t="42593" x="2690813" y="3441700"/>
          <p14:tracePt t="42603" x="2703513" y="3429000"/>
          <p14:tracePt t="42610" x="2728913" y="3390900"/>
          <p14:tracePt t="42619" x="2741613" y="3378200"/>
          <p14:tracePt t="42629" x="2741613" y="3367088"/>
          <p14:tracePt t="42645" x="2754313" y="3367088"/>
          <p14:tracePt t="42649" x="2767013" y="3341688"/>
          <p14:tracePt t="42660" x="2778125" y="3341688"/>
          <p14:tracePt t="42679" x="2778125" y="3328988"/>
          <p14:tracePt t="42689" x="2790825" y="3328988"/>
          <p14:tracePt t="42705" x="2803525" y="3303588"/>
          <p14:tracePt t="42765" x="2816225" y="3303588"/>
          <p14:tracePt t="42791" x="2828925" y="3303588"/>
          <p14:tracePt t="42801" x="2841625" y="3303588"/>
          <p14:tracePt t="42815" x="2854325" y="3303588"/>
          <p14:tracePt t="42826" x="2879725" y="3303588"/>
          <p14:tracePt t="42831" x="2890838" y="3303588"/>
          <p14:tracePt t="42841" x="2928938" y="3328988"/>
          <p14:tracePt t="42845" x="2954338" y="3354388"/>
          <p14:tracePt t="42855" x="2979738" y="3378200"/>
          <p14:tracePt t="42865" x="3003550" y="3416300"/>
          <p14:tracePt t="42871" x="3041650" y="3467100"/>
          <p14:tracePt t="42881" x="3079750" y="3516313"/>
          <p14:tracePt t="42887" x="3128963" y="3554413"/>
          <p14:tracePt t="42897" x="3167063" y="3616325"/>
          <p14:tracePt t="42908" x="3205163" y="3641725"/>
          <p14:tracePt t="42911" x="3228975" y="3654425"/>
          <p14:tracePt t="42921" x="3279775" y="3679825"/>
          <p14:tracePt t="42927" x="3317875" y="3692525"/>
          <p14:tracePt t="42937" x="3379788" y="3716338"/>
          <p14:tracePt t="42947" x="3417888" y="3716338"/>
          <p14:tracePt t="42951" x="3467100" y="3716338"/>
          <p14:tracePt t="42963" x="3505200" y="3716338"/>
          <p14:tracePt t="42967" x="3530600" y="3716338"/>
          <p14:tracePt t="42977" x="3554413" y="3716338"/>
          <p14:tracePt t="42987" x="3579813" y="3716338"/>
          <p14:tracePt t="43009" x="3667125" y="3679825"/>
          <p14:tracePt t="43027" x="3679825" y="3679825"/>
          <p14:tracePt t="43119" x="3679825" y="3667125"/>
          <p14:tracePt t="44753" x="3705225" y="3667125"/>
          <p14:tracePt t="44763" x="3705225" y="3654425"/>
          <p14:tracePt t="44777" x="3705225" y="3629025"/>
          <p14:tracePt t="44803" x="3705225" y="3616325"/>
          <p14:tracePt t="44819" x="3705225" y="3603625"/>
          <p14:tracePt t="44823" x="3705225" y="3590925"/>
          <p14:tracePt t="44833" x="3705225" y="3579813"/>
          <p14:tracePt t="44843" x="3705225" y="3567113"/>
          <p14:tracePt t="44849" x="3705225" y="3554413"/>
          <p14:tracePt t="44859" x="3705225" y="3541713"/>
          <p14:tracePt t="44863" x="3705225" y="3516313"/>
          <p14:tracePt t="44883" x="3705225" y="3490913"/>
          <p14:tracePt t="44889" x="3705225" y="3479800"/>
          <p14:tracePt t="44899" x="3705225" y="3467100"/>
          <p14:tracePt t="44913" x="3705225" y="3441700"/>
          <p14:tracePt t="44935" x="3705225" y="3416300"/>
          <p14:tracePt t="44959" x="3692525" y="3403600"/>
          <p14:tracePt t="45055" x="3692525" y="3390900"/>
          <p14:tracePt t="45081" x="3692525" y="3378200"/>
          <p14:tracePt t="45095" x="3692525" y="3367088"/>
          <p14:tracePt t="45125" x="3692525" y="3354388"/>
          <p14:tracePt t="45201" x="3667125" y="3341688"/>
          <p14:tracePt t="45247" x="3654425" y="3328988"/>
          <p14:tracePt t="45271" x="3643313" y="3328988"/>
          <p14:tracePt t="45287" x="3630613" y="3328988"/>
          <p14:tracePt t="45303" x="3617913" y="3328988"/>
          <p14:tracePt t="45347" x="3605213" y="3328988"/>
          <p14:tracePt t="45393" x="3592513" y="3328988"/>
          <p14:tracePt t="45413" x="3579813" y="3328988"/>
          <p14:tracePt t="45439" x="3567113" y="3316288"/>
          <p14:tracePt t="45751" x="3541713" y="3316288"/>
          <p14:tracePt t="45761" x="3492500" y="3316288"/>
          <p14:tracePt t="45771" x="3454400" y="3316288"/>
          <p14:tracePt t="45777" x="3429000" y="3316288"/>
          <p14:tracePt t="45787" x="3379788" y="3316288"/>
          <p14:tracePt t="45791" x="3354388" y="3316288"/>
          <p14:tracePt t="45801" x="3317875" y="3328988"/>
          <p14:tracePt t="45811" x="3279775" y="3328988"/>
          <p14:tracePt t="45817" x="3254375" y="3341688"/>
          <p14:tracePt t="45827" x="3228975" y="3354388"/>
          <p14:tracePt t="45831" x="3192463" y="3354388"/>
          <p14:tracePt t="45843" x="3179763" y="3367088"/>
          <p14:tracePt t="45853" x="3167063" y="3367088"/>
          <p14:tracePt t="45857" x="3154363" y="3378200"/>
          <p14:tracePt t="45867" x="3141663" y="3378200"/>
          <p14:tracePt t="45874" x="3116263" y="3390900"/>
          <p14:tracePt t="45883" x="3103563" y="3403600"/>
          <p14:tracePt t="45893" x="3092450" y="3403600"/>
          <p14:tracePt t="45903" x="3079750" y="3403600"/>
          <p14:tracePt t="45913" x="3067050" y="3416300"/>
          <p14:tracePt t="45917" x="3054350" y="3429000"/>
          <p14:tracePt t="45927" x="3028950" y="3429000"/>
          <p14:tracePt t="45933" x="2992438" y="3454400"/>
          <p14:tracePt t="45943" x="2967038" y="3467100"/>
          <p14:tracePt t="45953" x="2928938" y="3467100"/>
          <p14:tracePt t="45957" x="2903538" y="3479800"/>
          <p14:tracePt t="45967" x="2867025" y="3503613"/>
          <p14:tracePt t="45973" x="2803525" y="3503613"/>
          <p14:tracePt t="45983" x="2767013" y="3503613"/>
          <p14:tracePt t="45993" x="2754313" y="3503613"/>
          <p14:tracePt t="45999" x="2728913" y="3503613"/>
          <p14:tracePt t="46009" x="2703513" y="3503613"/>
          <p14:tracePt t="46013" x="2678113" y="3516313"/>
          <p14:tracePt t="46023" x="2678113" y="3529013"/>
          <p14:tracePt t="46033" x="2667000" y="3529013"/>
          <p14:tracePt t="46040" x="2641600" y="3529013"/>
          <p14:tracePt t="46049" x="2628900" y="3529013"/>
          <p14:tracePt t="46063" x="2603500" y="3529013"/>
          <p14:tracePt t="46073" x="2565400" y="3529013"/>
          <p14:tracePt t="46079" x="2528888" y="3529013"/>
          <p14:tracePt t="46090" x="2490788" y="3529013"/>
          <p14:tracePt t="46095" x="2465388" y="3529013"/>
          <p14:tracePt t="46106" x="2428875" y="3529013"/>
          <p14:tracePt t="46115" x="2403475" y="3529013"/>
          <p14:tracePt t="46119" x="2378075" y="3529013"/>
          <p14:tracePt t="46129" x="2352675" y="3529013"/>
          <p14:tracePt t="46135" x="2328863" y="3516313"/>
          <p14:tracePt t="46145" x="2303463" y="3516313"/>
          <p14:tracePt t="46155" x="2278063" y="3516313"/>
          <p14:tracePt t="46159" x="2252663" y="3503613"/>
          <p14:tracePt t="46169" x="2239963" y="3503613"/>
          <p14:tracePt t="46175" x="2216150" y="3490913"/>
          <p14:tracePt t="46185" x="2190750" y="3490913"/>
          <p14:tracePt t="46195" x="2165350" y="3479800"/>
          <p14:tracePt t="46199" x="2127250" y="3454400"/>
          <p14:tracePt t="46209" x="2090738" y="3454400"/>
          <p14:tracePt t="46215" x="2078038" y="3454400"/>
          <p14:tracePt t="46225" x="2065338" y="3454400"/>
          <p14:tracePt t="46251" x="2039938" y="3454400"/>
          <p14:tracePt t="46341" x="2027238" y="3454400"/>
          <p14:tracePt t="46367" x="2014538" y="3454400"/>
          <p14:tracePt t="46417" x="2003425" y="3454400"/>
          <p14:tracePt t="46493" x="1990725" y="3441700"/>
          <p14:tracePt t="46941" x="1990725" y="3490913"/>
          <p14:tracePt t="46947" x="1990725" y="3554413"/>
          <p14:tracePt t="46957" x="1990725" y="3603625"/>
          <p14:tracePt t="46967" x="1990725" y="3667125"/>
          <p14:tracePt t="46972" x="2003425" y="3729038"/>
          <p14:tracePt t="46981" x="2003425" y="3792538"/>
          <p14:tracePt t="46989" x="2014538" y="3829050"/>
          <p14:tracePt t="46997" x="2014538" y="3879850"/>
          <p14:tracePt t="47007" x="2014538" y="3892550"/>
          <p14:tracePt t="47011" x="2014538" y="3905250"/>
          <p14:tracePt t="47023" x="2014538" y="3916363"/>
          <p14:tracePt t="47219" x="2027238" y="3916363"/>
          <p14:tracePt t="47243" x="2052638" y="3905250"/>
          <p14:tracePt t="47259" x="2065338" y="3879850"/>
          <p14:tracePt t="47269" x="2078038" y="3816350"/>
          <p14:tracePt t="47275" x="2078038" y="3792538"/>
          <p14:tracePt t="47285" x="2090738" y="3754438"/>
          <p14:tracePt t="47289" x="2090738" y="3741738"/>
          <p14:tracePt t="47299" x="2103438" y="3729038"/>
          <p14:tracePt t="47309" x="2103438" y="3716338"/>
          <p14:tracePt t="47325" x="2116138" y="3716338"/>
          <p14:tracePt t="47329" x="2116138" y="3703638"/>
          <p14:tracePt t="47355" x="2116138" y="3692525"/>
          <p14:tracePt t="47465" x="2103438" y="3679825"/>
          <p14:tracePt t="47475" x="2078038" y="3667125"/>
          <p14:tracePt t="47491" x="2052638" y="3654425"/>
          <p14:tracePt t="47501" x="2027238" y="3629025"/>
          <p14:tracePt t="47507" x="1990725" y="3603625"/>
          <p14:tracePt t="47517" x="1965325" y="3567113"/>
          <p14:tracePt t="47522" x="1939925" y="3541713"/>
          <p14:tracePt t="47531" x="1914525" y="3516313"/>
          <p14:tracePt t="47541" x="1878013" y="3479800"/>
          <p14:tracePt t="47547" x="1852613" y="3454400"/>
          <p14:tracePt t="47557" x="1827213" y="3429000"/>
          <p14:tracePt t="47561" x="1814513" y="3416300"/>
          <p14:tracePt t="47572" x="1801813" y="3403600"/>
          <p14:tracePt t="47581" x="1790700" y="3378200"/>
          <p14:tracePt t="47588" x="1778000" y="3378200"/>
          <p14:tracePt t="47597" x="1778000" y="3367088"/>
          <p14:tracePt t="47605" x="1765300" y="3367088"/>
          <p14:tracePt t="47613" x="1765300" y="3354388"/>
          <p14:tracePt t="47623" x="1739900" y="3341688"/>
          <p14:tracePt t="47638" x="1739900" y="3328988"/>
          <p14:tracePt t="47643" x="1727200" y="3328988"/>
          <p14:tracePt t="47663" x="1701800" y="3303588"/>
          <p14:tracePt t="47683" x="1689100" y="3290888"/>
          <p14:tracePt t="47693" x="1677988" y="3290888"/>
          <p14:tracePt t="47709" x="1677988" y="3278188"/>
          <p14:tracePt t="49357" x="1689100" y="3278188"/>
          <p14:tracePt t="49377" x="1714500" y="3278188"/>
          <p14:tracePt t="49383" x="1727200" y="3278188"/>
          <p14:tracePt t="49393" x="1739900" y="3278188"/>
          <p14:tracePt t="49397" x="1752600" y="3278188"/>
          <p14:tracePt t="49407" x="1765300" y="3278188"/>
          <p14:tracePt t="49423" x="1778000" y="3278188"/>
          <p14:tracePt t="49433" x="1790700" y="3278188"/>
          <p14:tracePt t="49447" x="1790700" y="3267075"/>
          <p14:tracePt t="49473" x="1801813" y="3267075"/>
          <p14:tracePt t="49575" x="1814513" y="3267075"/>
          <p14:tracePt t="49609" x="1827213" y="3267075"/>
          <p14:tracePt t="49705" x="1839913" y="3267075"/>
          <p14:tracePt t="49745" x="1852613" y="3267075"/>
          <p14:tracePt t="49781" x="1865313" y="3267075"/>
          <p14:tracePt t="49801" x="1878013" y="3267075"/>
          <p14:tracePt t="49827" x="1890713" y="3267075"/>
          <p14:tracePt t="49841" x="1903413" y="3267075"/>
          <p14:tracePt t="49867" x="1927225" y="3278188"/>
          <p14:tracePt t="49913" x="1939925" y="3278188"/>
          <p14:tracePt t="49927" x="1952625" y="3278188"/>
          <p14:tracePt t="49943" x="1965325" y="3278188"/>
          <p14:tracePt t="49957" x="1978025" y="3278188"/>
          <p14:tracePt t="49983" x="2003425" y="3267075"/>
          <p14:tracePt t="50029" x="2014538" y="3267075"/>
          <p14:tracePt t="50099" x="2027238" y="3267075"/>
          <p14:tracePt t="50119" x="2039938" y="3267075"/>
          <p14:tracePt t="50135" x="2052638" y="3267075"/>
          <p14:tracePt t="50149" x="2065338" y="3267075"/>
          <p14:tracePt t="50165" x="2078038" y="3267075"/>
          <p14:tracePt t="50199" x="2090738" y="3267075"/>
          <p14:tracePt t="50265" x="2103438" y="3254375"/>
          <p14:tracePt t="50513" x="2116138" y="3254375"/>
          <p14:tracePt t="50527" x="2127250" y="3254375"/>
          <p14:tracePt t="50533" x="2139950" y="3241675"/>
          <p14:tracePt t="50543" x="2152650" y="3241675"/>
          <p14:tracePt t="50553" x="2165350" y="3241675"/>
          <p14:tracePt t="50557" x="2178050" y="3241675"/>
          <p14:tracePt t="50573" x="2203450" y="3228975"/>
          <p14:tracePt t="50599" x="2216150" y="3228975"/>
          <p14:tracePt t="50609" x="2228850" y="3228975"/>
          <p14:tracePt t="50613" x="2239963" y="3228975"/>
          <p14:tracePt t="50623" x="2252663" y="3228975"/>
          <p14:tracePt t="50653" x="2265363" y="3228975"/>
          <p14:tracePt t="50805" x="2278063" y="3228975"/>
          <p14:tracePt t="50815" x="2290763" y="3228975"/>
          <p14:tracePt t="50841" x="2303463" y="3228975"/>
          <p14:tracePt t="50855" x="2316163" y="3228975"/>
          <p14:tracePt t="50865" x="2328863" y="3228975"/>
          <p14:tracePt t="50881" x="2339975" y="3228975"/>
          <p14:tracePt t="50895" x="2352675" y="3228975"/>
          <p14:tracePt t="50921" x="2378075" y="3228975"/>
          <p14:tracePt t="50935" x="2403475" y="3228975"/>
          <p14:tracePt t="50945" x="2416175" y="3228975"/>
          <p14:tracePt t="50961" x="2428875" y="3228975"/>
          <p14:tracePt t="50977" x="2441575" y="3241675"/>
          <p14:tracePt t="50991" x="2452688" y="3241675"/>
          <p14:tracePt t="51007" x="2465388" y="3241675"/>
          <p14:tracePt t="51077" x="2490788" y="3241675"/>
          <p14:tracePt t="51137" x="2503488" y="3241675"/>
          <p14:tracePt t="51143" x="2516188" y="3241675"/>
          <p14:tracePt t="51173" x="2528888" y="3241675"/>
          <p14:tracePt t="51189" x="2541588" y="3241675"/>
          <p14:tracePt t="51203" x="2554288" y="3241675"/>
          <p14:tracePt t="51229" x="2578100" y="3241675"/>
          <p14:tracePt t="51255" x="2590800" y="3241675"/>
          <p14:tracePt t="51275" x="2603500" y="3241675"/>
          <p14:tracePt t="51295" x="2616200" y="3241675"/>
          <p14:tracePt t="51305" x="2628900" y="3254375"/>
          <p14:tracePt t="51571" x="2628900" y="3267075"/>
          <p14:tracePt t="51581" x="2654300" y="3290888"/>
          <p14:tracePt t="51597" x="2654300" y="3303588"/>
          <p14:tracePt t="51607" x="2654300" y="3328988"/>
          <p14:tracePt t="51611" x="2667000" y="3354388"/>
          <p14:tracePt t="51637" x="2678113" y="3367088"/>
          <p14:tracePt t="51667" x="2678113" y="3378200"/>
          <p14:tracePt t="51975" x="2690813" y="3378200"/>
          <p14:tracePt t="51989" x="2703513" y="3378200"/>
          <p14:tracePt t="52343" x="2716213" y="3378200"/>
          <p14:tracePt t="52359" x="2741613" y="3378200"/>
          <p14:tracePt t="52369" x="2754313" y="3378200"/>
          <p14:tracePt t="52373" x="2767013" y="3378200"/>
          <p14:tracePt t="52393" x="2790825" y="3378200"/>
          <p14:tracePt t="52409" x="2803525" y="3378200"/>
          <p14:tracePt t="52425" x="2816225" y="3378200"/>
          <p14:tracePt t="52450" x="2828925" y="3378200"/>
          <p14:tracePt t="52459" x="2841625" y="3378200"/>
          <p14:tracePt t="52465" x="2867025" y="3378200"/>
          <p14:tracePt t="52475" x="2879725" y="3378200"/>
          <p14:tracePt t="52505" x="2903538" y="3378200"/>
          <p14:tracePt t="53533" x="2916238" y="3378200"/>
          <p14:tracePt t="53543" x="2941638" y="3378200"/>
          <p14:tracePt t="53549" x="2979738" y="3378200"/>
          <p14:tracePt t="53559" x="3003550" y="3378200"/>
          <p14:tracePt t="53563" x="3028950" y="3378200"/>
          <p14:tracePt t="53573" x="3041650" y="3378200"/>
          <p14:tracePt t="53585" x="3054350" y="3378200"/>
          <p14:tracePt t="53589" x="3092450" y="3378200"/>
          <p14:tracePt t="53599" x="3103563" y="3367088"/>
          <p14:tracePt t="53605" x="3116263" y="3367088"/>
          <p14:tracePt t="53616" x="3128963" y="3367088"/>
          <p14:tracePt t="53629" x="3141663" y="3367088"/>
          <p14:tracePt t="53639" x="3154363" y="3367088"/>
          <p14:tracePt t="53665" x="3167063" y="3367088"/>
          <p14:tracePt t="53669" x="3179763" y="3367088"/>
          <p14:tracePt t="53685" x="3192463" y="3367088"/>
          <p14:tracePt t="53721" x="3205163" y="3367088"/>
          <p14:tracePt t="53901" x="3216275" y="3367088"/>
          <p14:tracePt t="54029" x="3241675" y="3367088"/>
          <p14:tracePt t="54069" x="3254375" y="3367088"/>
          <p14:tracePt t="54083" x="3292475" y="3367088"/>
          <p14:tracePt t="54093" x="3317875" y="3367088"/>
          <p14:tracePt t="54109" x="3328988" y="3367088"/>
          <p14:tracePt t="54133" x="3341688" y="3367088"/>
          <p14:tracePt t="54165" x="3354388" y="3367088"/>
          <p14:tracePt t="54169" x="3379788" y="3378200"/>
          <p14:tracePt t="54195" x="3405188" y="3378200"/>
          <p14:tracePt t="54205" x="3417888" y="3378200"/>
          <p14:tracePt t="54209" x="3429000" y="3378200"/>
          <p14:tracePt t="54219" x="3429000" y="3390900"/>
          <p14:tracePt t="54229" x="3441700" y="3390900"/>
          <p14:tracePt t="54235" x="3454400" y="3390900"/>
          <p14:tracePt t="54249" x="3479800" y="3403600"/>
          <p14:tracePt t="54275" x="3492500" y="3416300"/>
          <p14:tracePt t="54291" x="3517900" y="3416300"/>
          <p14:tracePt t="54311" x="3541713" y="3416300"/>
          <p14:tracePt t="54315" x="3554413" y="3429000"/>
          <p14:tracePt t="54325" x="3567113" y="3429000"/>
          <p14:tracePt t="54341" x="3592513" y="3429000"/>
          <p14:tracePt t="54351" x="3605213" y="3429000"/>
          <p14:tracePt t="54365" x="3630613" y="3441700"/>
          <p14:tracePt t="54382" x="3654425" y="3441700"/>
          <p14:tracePt t="54397" x="3667125" y="3441700"/>
          <p14:tracePt t="54407" x="3679825" y="3441700"/>
          <p14:tracePt t="54421" x="3692525" y="3441700"/>
          <p14:tracePt t="54432" x="3717925" y="3441700"/>
          <p14:tracePt t="54447" x="3743325" y="3441700"/>
          <p14:tracePt t="54451" x="3767138" y="3441700"/>
          <p14:tracePt t="54471" x="3792538" y="3441700"/>
          <p14:tracePt t="54487" x="3805238" y="3441700"/>
          <p14:tracePt t="54491" x="3817938" y="3441700"/>
          <p14:tracePt t="54511" x="3830638" y="3441700"/>
          <p14:tracePt t="54527" x="3843338" y="3441700"/>
          <p14:tracePt t="54553" x="3856038" y="3441700"/>
          <p14:tracePt t="54587" x="3867150" y="3441700"/>
          <p14:tracePt t="54649" x="3879850" y="3441700"/>
          <p14:tracePt t="54765" x="3892550" y="3441700"/>
          <p14:tracePt t="54769" x="3905250" y="3441700"/>
          <p14:tracePt t="54780" x="3917950" y="3429000"/>
          <p14:tracePt t="54785" x="3930650" y="3429000"/>
          <p14:tracePt t="54795" x="3943350" y="3429000"/>
          <p14:tracePt t="54805" x="3979863" y="3416300"/>
          <p14:tracePt t="54809" x="4005263" y="3403600"/>
          <p14:tracePt t="54819" x="4030663" y="3403600"/>
          <p14:tracePt t="54825" x="4068763" y="3403600"/>
          <p14:tracePt t="54835" x="4092575" y="3378200"/>
          <p14:tracePt t="54845" x="4117975" y="3378200"/>
          <p14:tracePt t="54849" x="4130675" y="3367088"/>
          <p14:tracePt t="54861" x="4143375" y="3367088"/>
          <p14:tracePt t="54865" x="4168775" y="3367088"/>
          <p14:tracePt t="54875" x="4181475" y="3367088"/>
          <p14:tracePt t="54885" x="4205288" y="3354388"/>
          <p14:tracePt t="54915" x="4217988" y="3354388"/>
          <p14:tracePt t="54941" x="4230688" y="3354388"/>
          <p14:tracePt t="55007" x="4256088" y="3354388"/>
          <p14:tracePt t="55031" x="4268788" y="3354388"/>
          <p14:tracePt t="55057" x="4281488" y="3354388"/>
          <p14:tracePt t="55293" x="4256088" y="3354388"/>
          <p14:tracePt t="55303" x="4217988" y="3354388"/>
          <p14:tracePt t="55309" x="4168775" y="3354388"/>
          <p14:tracePt t="55319" x="4130675" y="3354388"/>
          <p14:tracePt t="55323" x="4081463" y="3354388"/>
          <p14:tracePt t="55335" x="4056063" y="3354388"/>
          <p14:tracePt t="55345" x="4017963" y="3354388"/>
          <p14:tracePt t="55349" x="3992563" y="3354388"/>
          <p14:tracePt t="55359" x="3943350" y="3354388"/>
          <p14:tracePt t="55365" x="3905250" y="3354388"/>
          <p14:tracePt t="55375" x="3856038" y="3341688"/>
          <p14:tracePt t="55381" x="3779838" y="3341688"/>
          <p14:tracePt t="55391" x="3743325" y="3341688"/>
          <p14:tracePt t="55401" x="3692525" y="3341688"/>
          <p14:tracePt t="55405" x="3654425" y="3341688"/>
          <p14:tracePt t="55415" x="3630613" y="3341688"/>
          <p14:tracePt t="55421" x="3579813" y="3341688"/>
          <p14:tracePt t="55431" x="3554413" y="3341688"/>
          <p14:tracePt t="55441" x="3541713" y="3341688"/>
          <p14:tracePt t="55445" x="3517900" y="3341688"/>
          <p14:tracePt t="55457" x="3492500" y="3341688"/>
          <p14:tracePt t="55471" x="3479800" y="3341688"/>
          <p14:tracePt t="55481" x="3467100" y="3341688"/>
          <p14:tracePt t="55597" x="3479800" y="3341688"/>
          <p14:tracePt t="55603" x="3517900" y="3341688"/>
          <p14:tracePt t="55614" x="3592513" y="3303588"/>
          <p14:tracePt t="55623" x="3630613" y="3303588"/>
          <p14:tracePt t="55627" x="3654425" y="3290888"/>
          <p14:tracePt t="55637" x="3679825" y="3278188"/>
          <p14:tracePt t="55643" x="3692525" y="3278188"/>
          <p14:tracePt t="55653" x="3705225" y="3267075"/>
          <p14:tracePt t="55664" x="3705225" y="3254375"/>
          <p14:tracePt t="55669" x="3717925" y="3241675"/>
          <p14:tracePt t="55699" x="3730625" y="3241675"/>
          <p14:tracePt t="55729" x="3743325" y="3241675"/>
          <p14:tracePt t="55743" x="3743325" y="3228975"/>
          <p14:tracePt t="55825" x="3756025" y="3216275"/>
          <p14:tracePt t="55849" x="3779838" y="3216275"/>
          <p14:tracePt t="55865" x="3792538" y="3216275"/>
          <p14:tracePt t="55875" x="3805238" y="3216275"/>
          <p14:tracePt t="55885" x="3817938" y="3203575"/>
          <p14:tracePt t="55899" x="3830638" y="3203575"/>
          <p14:tracePt t="55915" x="3843338" y="3203575"/>
          <p14:tracePt t="55961" x="3856038" y="3203575"/>
          <p14:tracePt t="55981" x="3867150" y="3203575"/>
          <p14:tracePt t="55985" x="3892550" y="3203575"/>
          <p14:tracePt t="55995" x="3930650" y="3203575"/>
          <p14:tracePt t="56001" x="3943350" y="3203575"/>
          <p14:tracePt t="56011" x="3968750" y="3203575"/>
          <p14:tracePt t="56021" x="3979863" y="3203575"/>
          <p14:tracePt t="56035" x="3992563" y="3203575"/>
          <p14:tracePt t="56047" x="4005263" y="3203575"/>
          <p14:tracePt t="56061" x="4017963" y="3216275"/>
          <p14:tracePt t="56269" x="4005263" y="3216275"/>
          <p14:tracePt t="56283" x="3992563" y="3203575"/>
          <p14:tracePt t="56293" x="3979863" y="3203575"/>
          <p14:tracePt t="56309" x="3979863" y="3190875"/>
          <p14:tracePt t="56319" x="3968750" y="3178175"/>
          <p14:tracePt t="56323" x="3956050" y="3178175"/>
          <p14:tracePt t="56343" x="3943350" y="3178175"/>
          <p14:tracePt t="56353" x="3930650" y="3178175"/>
          <p14:tracePt t="56373" x="3930650" y="3165475"/>
          <p14:tracePt t="56409" x="3905250" y="3165475"/>
          <p14:tracePt t="56439" x="3892550" y="3154363"/>
          <p14:tracePt t="56469" x="3879850" y="3154363"/>
          <p14:tracePt t="56485" x="3867150" y="3154363"/>
          <p14:tracePt t="56511" x="3856038" y="3154363"/>
          <p14:tracePt t="56893" x="3843338" y="3128963"/>
          <p14:tracePt t="56899" x="3817938" y="3128963"/>
          <p14:tracePt t="56909" x="3792538" y="3103563"/>
          <p14:tracePt t="56913" x="3779838" y="3103563"/>
          <p14:tracePt t="56923" x="3743325" y="3090863"/>
          <p14:tracePt t="56935" x="3730625" y="3078163"/>
          <p14:tracePt t="56939" x="3705225" y="3065463"/>
          <p14:tracePt t="56949" x="3679825" y="3065463"/>
          <p14:tracePt t="56955" x="3667125" y="3054350"/>
          <p14:tracePt t="56965" x="3643313" y="3041650"/>
          <p14:tracePt t="56975" x="3630613" y="3041650"/>
          <p14:tracePt t="56980" x="3617913" y="3041650"/>
          <p14:tracePt t="56989" x="3605213" y="3028950"/>
          <p14:tracePt t="56997" x="3579813" y="3016250"/>
          <p14:tracePt t="57005" x="3554413" y="3003550"/>
          <p14:tracePt t="57015" x="3530600" y="2990850"/>
          <p14:tracePt t="57019" x="3505200" y="2978150"/>
          <p14:tracePt t="57029" x="3467100" y="2978150"/>
          <p14:tracePt t="57035" x="3467100" y="2965450"/>
          <p14:tracePt t="57046" x="3441700" y="2965450"/>
          <p14:tracePt t="57055" x="3405188" y="2952750"/>
          <p14:tracePt t="57059" x="3379788" y="2952750"/>
          <p14:tracePt t="57071" x="3354388" y="2941638"/>
          <p14:tracePt t="57075" x="3341688" y="2941638"/>
          <p14:tracePt t="57085" x="3317875" y="2941638"/>
          <p14:tracePt t="57096" x="3305175" y="2941638"/>
          <p14:tracePt t="57101" x="3279775" y="2941638"/>
          <p14:tracePt t="57112" x="3254375" y="2941638"/>
          <p14:tracePt t="57115" x="3241675" y="2941638"/>
          <p14:tracePt t="57125" x="3216275" y="2941638"/>
          <p14:tracePt t="57135" x="3192463" y="2941638"/>
          <p14:tracePt t="57141" x="3179763" y="2941638"/>
          <p14:tracePt t="57151" x="3167063" y="2941638"/>
          <p14:tracePt t="57155" x="3141663" y="2941638"/>
          <p14:tracePt t="57165" x="3116263" y="2941638"/>
          <p14:tracePt t="57175" x="3103563" y="2941638"/>
          <p14:tracePt t="57181" x="3079750" y="2941638"/>
          <p14:tracePt t="57191" x="3054350" y="2941638"/>
          <p14:tracePt t="57197" x="3028950" y="2941638"/>
          <p14:tracePt t="57207" x="3003550" y="2941638"/>
          <p14:tracePt t="57217" x="2979738" y="2941638"/>
          <p14:tracePt t="57221" x="2941638" y="2941638"/>
          <p14:tracePt t="57231" x="2928938" y="2941638"/>
          <p14:tracePt t="57237" x="2916238" y="2941638"/>
          <p14:tracePt t="57247" x="2903538" y="2941638"/>
          <p14:tracePt t="57257" x="2879725" y="2941638"/>
          <p14:tracePt t="57261" x="2867025" y="2965450"/>
          <p14:tracePt t="57279" x="2841625" y="2965450"/>
          <p14:tracePt t="57323" x="2841625" y="2978150"/>
          <p14:tracePt t="57337" x="2828925" y="2978150"/>
          <p14:tracePt t="57353" x="2828925" y="2990850"/>
          <p14:tracePt t="57373" x="2828925" y="3003550"/>
          <p14:tracePt t="57387" x="2816225" y="3016250"/>
          <p14:tracePt t="57403" x="2816225" y="3028950"/>
          <p14:tracePt t="57413" x="2816225" y="3041650"/>
          <p14:tracePt t="57419" x="2816225" y="3054350"/>
          <p14:tracePt t="57429" x="2816225" y="3078163"/>
          <p14:tracePt t="57433" x="2816225" y="3090863"/>
          <p14:tracePt t="57443" x="2816225" y="3103563"/>
          <p14:tracePt t="57453" x="2816225" y="3128963"/>
          <p14:tracePt t="57457" x="2816225" y="3141663"/>
          <p14:tracePt t="57467" x="2828925" y="3165475"/>
          <p14:tracePt t="57478" x="2854325" y="3190875"/>
          <p14:tracePt t="57483" x="2867025" y="3216275"/>
          <p14:tracePt t="57493" x="2890838" y="3241675"/>
          <p14:tracePt t="57497" x="2928938" y="3278188"/>
          <p14:tracePt t="57509" x="2992438" y="3290888"/>
          <p14:tracePt t="57519" x="3041650" y="3341688"/>
          <p14:tracePt t="57523" x="3141663" y="3378200"/>
          <p14:tracePt t="57533" x="3228975" y="3416300"/>
          <p14:tracePt t="57539" x="3328988" y="3441700"/>
          <p14:tracePt t="57549" x="3429000" y="3490913"/>
          <p14:tracePt t="57559" x="3492500" y="3490913"/>
          <p14:tracePt t="57563" x="3554413" y="3516313"/>
          <p14:tracePt t="57573" x="3630613" y="3516313"/>
          <p14:tracePt t="57579" x="3667125" y="3516313"/>
          <p14:tracePt t="57589" x="3705225" y="3529013"/>
          <p14:tracePt t="57599" x="3730625" y="3529013"/>
          <p14:tracePt t="57603" x="3756025" y="3529013"/>
          <p14:tracePt t="57613" x="3779838" y="3529013"/>
          <p14:tracePt t="57619" x="3792538" y="3529013"/>
          <p14:tracePt t="57629" x="3817938" y="3529013"/>
          <p14:tracePt t="57645" x="3830638" y="3529013"/>
          <p14:tracePt t="57655" x="3843338" y="3529013"/>
          <p14:tracePt t="57669" x="3856038" y="3529013"/>
          <p14:tracePt t="57685" x="3879850" y="3529013"/>
          <p14:tracePt t="57699" x="3905250" y="3516313"/>
          <p14:tracePt t="57709" x="3917950" y="3503613"/>
          <p14:tracePt t="57719" x="3943350" y="3479800"/>
          <p14:tracePt t="57725" x="3956050" y="3479800"/>
          <p14:tracePt t="57739" x="3968750" y="3467100"/>
          <p14:tracePt t="57762" x="3979863" y="3454400"/>
          <p14:tracePt t="57765" x="3979863" y="3441700"/>
          <p14:tracePt t="57775" x="3992563" y="3441700"/>
          <p14:tracePt t="57791" x="3992563" y="3416300"/>
          <p14:tracePt t="57801" x="4005263" y="3403600"/>
          <p14:tracePt t="57815" x="4005263" y="3390900"/>
          <p14:tracePt t="57821" x="4005263" y="3378200"/>
          <p14:tracePt t="57831" x="4005263" y="3367088"/>
          <p14:tracePt t="57841" x="4005263" y="3354388"/>
          <p14:tracePt t="57845" x="4005263" y="3341688"/>
          <p14:tracePt t="57855" x="4005263" y="3328988"/>
          <p14:tracePt t="57871" x="4005263" y="3303588"/>
          <p14:tracePt t="57881" x="4005263" y="3290888"/>
          <p14:tracePt t="57897" x="4005263" y="3278188"/>
          <p14:tracePt t="57903" x="4005263" y="3267075"/>
          <p14:tracePt t="57913" x="3992563" y="3241675"/>
          <p14:tracePt t="57917" x="3979863" y="3228975"/>
          <p14:tracePt t="57927" x="3979863" y="3216275"/>
          <p14:tracePt t="57937" x="3968750" y="3203575"/>
          <p14:tracePt t="57944" x="3943350" y="3190875"/>
          <p14:tracePt t="57953" x="3930650" y="3165475"/>
          <p14:tracePt t="57959" x="3905250" y="3154363"/>
          <p14:tracePt t="57969" x="3879850" y="3128963"/>
          <p14:tracePt t="57979" x="3867150" y="3128963"/>
          <p14:tracePt t="57983" x="3843338" y="3116263"/>
          <p14:tracePt t="57996" x="3805238" y="3090863"/>
          <p14:tracePt t="57999" x="3779838" y="3065463"/>
          <p14:tracePt t="58009" x="3756025" y="3054350"/>
          <p14:tracePt t="58019" x="3730625" y="3054350"/>
          <p14:tracePt t="58023" x="3705225" y="3028950"/>
          <p14:tracePt t="58033" x="3679825" y="3028950"/>
          <p14:tracePt t="58039" x="3654425" y="3016250"/>
          <p14:tracePt t="58049" x="3617913" y="3003550"/>
          <p14:tracePt t="58059" x="3579813" y="2990850"/>
          <p14:tracePt t="58063" x="3554413" y="2978150"/>
          <p14:tracePt t="58073" x="3530600" y="2978150"/>
          <p14:tracePt t="58079" x="3479800" y="2978150"/>
          <p14:tracePt t="58089" x="3454400" y="2978150"/>
          <p14:tracePt t="58099" x="3429000" y="2978150"/>
          <p14:tracePt t="58105" x="3405188" y="2978150"/>
          <p14:tracePt t="58115" x="3367088" y="2978150"/>
          <p14:tracePt t="58129" x="3354388" y="2978150"/>
          <p14:tracePt t="58139" x="3328988" y="2978150"/>
          <p14:tracePt t="58145" x="3317875" y="2978150"/>
          <p14:tracePt t="58155" x="3305175" y="2978150"/>
          <p14:tracePt t="58159" x="3292475" y="2978150"/>
          <p14:tracePt t="58169" x="3267075" y="3003550"/>
          <p14:tracePt t="58179" x="3267075" y="3016250"/>
          <p14:tracePt t="58185" x="3267075" y="3041650"/>
          <p14:tracePt t="58195" x="3267075" y="3065463"/>
          <p14:tracePt t="58199" x="3267075" y="3116263"/>
          <p14:tracePt t="58209" x="3267075" y="3154363"/>
          <p14:tracePt t="58221" x="3267075" y="3190875"/>
          <p14:tracePt t="58225" x="3267075" y="3241675"/>
          <p14:tracePt t="58235" x="3267075" y="3316288"/>
          <p14:tracePt t="58241" x="3292475" y="3354388"/>
          <p14:tracePt t="58251" x="3305175" y="3378200"/>
          <p14:tracePt t="58262" x="3317875" y="3390900"/>
          <p14:tracePt t="58265" x="3341688" y="3416300"/>
          <p14:tracePt t="58275" x="3354388" y="3429000"/>
          <p14:tracePt t="58281" x="3367088" y="3441700"/>
          <p14:tracePt t="58291" x="3379788" y="3454400"/>
          <p14:tracePt t="58301" x="3379788" y="3467100"/>
          <p14:tracePt t="58307" x="3392488" y="3467100"/>
          <p14:tracePt t="58321" x="3405188" y="3479800"/>
          <p14:tracePt t="58341" x="3417888" y="3479800"/>
          <p14:tracePt t="58357" x="3429000" y="3479800"/>
          <p14:tracePt t="58371" x="3441700" y="3479800"/>
          <p14:tracePt t="58387" x="3467100" y="3479800"/>
          <p14:tracePt t="58407" x="3492500" y="3479800"/>
          <p14:tracePt t="58423" x="3505200" y="3479800"/>
          <p14:tracePt t="65393" x="3530600" y="3467100"/>
          <p14:tracePt t="65403" x="3554413" y="3467100"/>
          <p14:tracePt t="65407" x="3579813" y="3454400"/>
          <p14:tracePt t="65417" x="3617913" y="3454400"/>
          <p14:tracePt t="65423" x="3630613" y="3441700"/>
          <p14:tracePt t="65433" x="3654425" y="3429000"/>
          <p14:tracePt t="65443" x="3667125" y="3429000"/>
          <p14:tracePt t="65449" x="3679825" y="3403600"/>
          <p14:tracePt t="65459" x="3705225" y="3403600"/>
          <p14:tracePt t="65463" x="3730625" y="3390900"/>
          <p14:tracePt t="65473" x="3730625" y="3378200"/>
          <p14:tracePt t="65489" x="3743325" y="3378200"/>
          <p14:tracePt t="65499" x="3756025" y="3367088"/>
          <p14:tracePt t="65504" x="3756025" y="3354388"/>
          <p14:tracePt t="65513" x="3756025" y="3341688"/>
          <p14:tracePt t="65529" x="3756025" y="3328988"/>
          <p14:tracePt t="65539" x="3756025" y="3316288"/>
          <p14:tracePt t="65554" x="3756025" y="3303588"/>
          <p14:tracePt t="65699" x="3756025" y="3290888"/>
          <p14:tracePt t="65705" x="3756025" y="3278188"/>
          <p14:tracePt t="65715" x="3756025" y="3267075"/>
          <p14:tracePt t="65725" x="3756025" y="3254375"/>
          <p14:tracePt t="65731" x="3756025" y="3228975"/>
          <p14:tracePt t="65741" x="3730625" y="3216275"/>
          <p14:tracePt t="65745" x="3717925" y="3190875"/>
          <p14:tracePt t="65755" x="3692525" y="3190875"/>
          <p14:tracePt t="65765" x="3654425" y="3165475"/>
          <p14:tracePt t="65771" x="3617913" y="3141663"/>
          <p14:tracePt t="65781" x="3567113" y="3141663"/>
          <p14:tracePt t="65785" x="3541713" y="3103563"/>
          <p14:tracePt t="65795" x="3517900" y="3103563"/>
          <p14:tracePt t="65805" x="3479800" y="3103563"/>
          <p14:tracePt t="65809" x="3441700" y="3078163"/>
          <p14:tracePt t="65820" x="3429000" y="3065463"/>
          <p14:tracePt t="65829" x="3405188" y="3065463"/>
          <p14:tracePt t="65835" x="3379788" y="3065463"/>
          <p14:tracePt t="65845" x="3341688" y="3054350"/>
          <p14:tracePt t="65861" x="3317875" y="3041650"/>
          <p14:tracePt t="65875" x="3292475" y="3041650"/>
          <p14:tracePt t="65885" x="3267075" y="3041650"/>
          <p14:tracePt t="65901" x="3254375" y="3041650"/>
          <p14:tracePt t="65911" x="3241675" y="3041650"/>
          <p14:tracePt t="65915" x="3228975" y="3041650"/>
          <p14:tracePt t="65925" x="3192463" y="3041650"/>
          <p14:tracePt t="65931" x="3179763" y="3041650"/>
          <p14:tracePt t="65941" x="3154363" y="3041650"/>
          <p14:tracePt t="65951" x="3128963" y="3041650"/>
          <p14:tracePt t="65957" x="3116263" y="3054350"/>
          <p14:tracePt t="65967" x="3092450" y="3065463"/>
          <p14:tracePt t="65971" x="3079750" y="3078163"/>
          <p14:tracePt t="65981" x="3067050" y="3078163"/>
          <p14:tracePt t="65991" x="3041650" y="3090863"/>
          <p14:tracePt t="65997" x="3041650" y="3103563"/>
          <p14:tracePt t="66007" x="3028950" y="3103563"/>
          <p14:tracePt t="66011" x="3016250" y="3103563"/>
          <p14:tracePt t="66031" x="3003550" y="3116263"/>
          <p14:tracePt t="66123" x="3003550" y="3141663"/>
          <p14:tracePt t="66133" x="3003550" y="3154363"/>
          <p14:tracePt t="66157" x="3003550" y="3165475"/>
          <p14:tracePt t="66163" x="3003550" y="3178175"/>
          <p14:tracePt t="66173" x="3028950" y="3178175"/>
          <p14:tracePt t="66183" x="3041650" y="3178175"/>
          <p14:tracePt t="66189" x="3054350" y="3178175"/>
          <p14:tracePt t="66199" x="3067050" y="3178175"/>
          <p14:tracePt t="66204" x="3092450" y="3178175"/>
          <p14:tracePt t="66213" x="3116263" y="3178175"/>
          <p14:tracePt t="66223" x="3141663" y="3178175"/>
          <p14:tracePt t="66229" x="3167063" y="3178175"/>
          <p14:tracePt t="66239" x="3192463" y="3178175"/>
          <p14:tracePt t="66243" x="3216275" y="3178175"/>
          <p14:tracePt t="66254" x="3228975" y="3178175"/>
          <p14:tracePt t="66265" x="3254375" y="3178175"/>
          <p14:tracePt t="66279" x="3267075" y="3165475"/>
          <p14:tracePt t="66286" x="3279775" y="3165475"/>
          <p14:tracePt t="66295" x="3292475" y="3154363"/>
          <p14:tracePt t="66309" x="3305175" y="3154363"/>
          <p14:tracePt t="66319" x="3328988" y="3154363"/>
          <p14:tracePt t="66325" x="3328988" y="3141663"/>
          <p14:tracePt t="66349" x="3341688" y="3141663"/>
          <p14:tracePt t="66385" x="3367088" y="3141663"/>
          <p14:tracePt t="66395" x="3367088" y="3128963"/>
          <p14:tracePt t="66431" x="3379788" y="3103563"/>
          <p14:tracePt t="66445" x="3379788" y="3078163"/>
          <p14:tracePt t="66471" x="3379788" y="3054350"/>
          <p14:tracePt t="66495" x="3379788" y="3041650"/>
          <p14:tracePt t="66511" x="3379788" y="3028950"/>
          <p14:tracePt t="66537" x="3367088" y="3028950"/>
          <p14:tracePt t="66547" x="3341688" y="3028950"/>
          <p14:tracePt t="66561" x="3328988" y="3028950"/>
          <p14:tracePt t="66567" x="3317875" y="3028950"/>
          <p14:tracePt t="66577" x="3305175" y="3028950"/>
          <p14:tracePt t="66587" x="3292475" y="3028950"/>
          <p14:tracePt t="66601" x="3279775" y="3028950"/>
          <p14:tracePt t="66607" x="3267075" y="3041650"/>
          <p14:tracePt t="66627" x="3241675" y="3065463"/>
          <p14:tracePt t="66647" x="3228975" y="3078163"/>
          <p14:tracePt t="66657" x="3216275" y="3078163"/>
          <p14:tracePt t="66667" x="3216275" y="3103563"/>
          <p14:tracePt t="66673" x="3216275" y="3116263"/>
          <p14:tracePt t="66683" x="3216275" y="3128963"/>
          <p14:tracePt t="66687" x="3216275" y="3154363"/>
          <p14:tracePt t="66697" x="3216275" y="3165475"/>
          <p14:tracePt t="66707" x="3216275" y="3178175"/>
          <p14:tracePt t="66713" x="3216275" y="3203575"/>
          <p14:tracePt t="66723" x="3216275" y="3228975"/>
          <p14:tracePt t="66727" x="3216275" y="3241675"/>
          <p14:tracePt t="66737" x="3216275" y="3254375"/>
          <p14:tracePt t="66747" x="3216275" y="3267075"/>
          <p14:tracePt t="66754" x="3216275" y="3278188"/>
          <p14:tracePt t="66763" x="3228975" y="3290888"/>
          <p14:tracePt t="66779" x="3254375" y="3316288"/>
          <p14:tracePt t="66789" x="3279775" y="3316288"/>
          <p14:tracePt t="66793" x="3317875" y="3328988"/>
          <p14:tracePt t="66804" x="3328988" y="3341688"/>
          <p14:tracePt t="66809" x="3367088" y="3354388"/>
          <p14:tracePt t="66819" x="3405188" y="3354388"/>
          <p14:tracePt t="66829" x="3429000" y="3354388"/>
          <p14:tracePt t="66833" x="3454400" y="3354388"/>
          <p14:tracePt t="66843" x="3505200" y="3354388"/>
          <p14:tracePt t="66849" x="3530600" y="3354388"/>
          <p14:tracePt t="66859" x="3554413" y="3354388"/>
          <p14:tracePt t="66870" x="3567113" y="3354388"/>
          <p14:tracePt t="66875" x="3592513" y="3354388"/>
          <p14:tracePt t="66885" x="3605213" y="3354388"/>
          <p14:tracePt t="66889" x="3617913" y="3341688"/>
          <p14:tracePt t="66899" x="3643313" y="3341688"/>
          <p14:tracePt t="66909" x="3643313" y="3316288"/>
          <p14:tracePt t="66925" x="3654425" y="3303588"/>
          <p14:tracePt t="66929" x="3654425" y="3290888"/>
          <p14:tracePt t="66955" x="3654425" y="3278188"/>
          <p14:tracePt t="66965" x="3654425" y="3267075"/>
          <p14:tracePt t="66981" x="3654425" y="3241675"/>
          <p14:tracePt t="66995" x="3654425" y="3228975"/>
          <p14:tracePt t="67005" x="3654425" y="3216275"/>
          <p14:tracePt t="67011" x="3654425" y="3203575"/>
          <p14:tracePt t="67021" x="3654425" y="3178175"/>
          <p14:tracePt t="67031" x="3643313" y="3178175"/>
          <p14:tracePt t="67036" x="3630613" y="3165475"/>
          <p14:tracePt t="67052" x="3605213" y="3154363"/>
          <p14:tracePt t="67061" x="3579813" y="3154363"/>
          <p14:tracePt t="67071" x="3554413" y="3141663"/>
          <p14:tracePt t="67085" x="3530600" y="3141663"/>
          <p14:tracePt t="67102" x="3517900" y="3141663"/>
          <p14:tracePt t="67111" x="3505200" y="3141663"/>
          <p14:tracePt t="67117" x="3492500" y="3141663"/>
          <p14:tracePt t="67127" x="3467100" y="3141663"/>
          <p14:tracePt t="67131" x="3441700" y="3141663"/>
          <p14:tracePt t="67141" x="3429000" y="3141663"/>
          <p14:tracePt t="67152" x="3417888" y="3141663"/>
          <p14:tracePt t="67157" x="3405188" y="3141663"/>
          <p14:tracePt t="67167" x="3405188" y="3154363"/>
          <p14:tracePt t="67171" x="3379788" y="3154363"/>
          <p14:tracePt t="67191" x="3379788" y="3165475"/>
          <p14:tracePt t="67207" x="3367088" y="3178175"/>
          <p14:tracePt t="67237" x="3354388" y="3190875"/>
          <p14:tracePt t="67253" x="3354388" y="3203575"/>
          <p14:tracePt t="67263" x="3354388" y="3216275"/>
          <p14:tracePt t="67273" x="3354388" y="3228975"/>
          <p14:tracePt t="67277" x="3354388" y="3241675"/>
          <p14:tracePt t="67287" x="3354388" y="3254375"/>
          <p14:tracePt t="67293" x="3354388" y="3267075"/>
          <p14:tracePt t="67303" x="3354388" y="3278188"/>
          <p14:tracePt t="67313" x="3367088" y="3290888"/>
          <p14:tracePt t="67317" x="3379788" y="3316288"/>
          <p14:tracePt t="67329" x="3392488" y="3316288"/>
          <p14:tracePt t="67333" x="3417888" y="3328988"/>
          <p14:tracePt t="67343" x="3441700" y="3341688"/>
          <p14:tracePt t="67353" x="3467100" y="3341688"/>
          <p14:tracePt t="67359" x="3492500" y="3341688"/>
          <p14:tracePt t="67370" x="3530600" y="3341688"/>
          <p14:tracePt t="67373" x="3567113" y="3341688"/>
          <p14:tracePt t="67393" x="3605213" y="3341688"/>
          <p14:tracePt t="67409" x="3617913" y="3341688"/>
          <p14:tracePt t="67415" x="3643313" y="3341688"/>
          <p14:tracePt t="67436" x="3654425" y="3341688"/>
          <p14:tracePt t="67439" x="3667125" y="3328988"/>
          <p14:tracePt t="67455" x="3679825" y="3290888"/>
          <p14:tracePt t="67465" x="3679825" y="3278188"/>
          <p14:tracePt t="67475" x="3679825" y="3254375"/>
          <p14:tracePt t="67479" x="3692525" y="3216275"/>
          <p14:tracePt t="67489" x="3692525" y="3203575"/>
          <p14:tracePt t="67495" x="3692525" y="3178175"/>
          <p14:tracePt t="67505" x="3692525" y="3165475"/>
          <p14:tracePt t="67515" x="3692525" y="3154363"/>
          <p14:tracePt t="67519" x="3692525" y="3128963"/>
          <p14:tracePt t="67545" x="3692525" y="3103563"/>
          <p14:tracePt t="67571" x="3692525" y="3090863"/>
          <p14:tracePt t="67581" x="3679825" y="3078163"/>
          <p14:tracePt t="67595" x="3654425" y="3065463"/>
          <p14:tracePt t="67605" x="3643313" y="3065463"/>
          <p14:tracePt t="67611" x="3617913" y="3054350"/>
          <p14:tracePt t="67621" x="3592513" y="3041650"/>
          <p14:tracePt t="67625" x="3579813" y="3041650"/>
          <p14:tracePt t="67635" x="3541713" y="3028950"/>
          <p14:tracePt t="67645" x="3517900" y="3028950"/>
          <p14:tracePt t="67652" x="3479800" y="3016250"/>
          <p14:tracePt t="67661" x="3441700" y="3016250"/>
          <p14:tracePt t="67667" x="3405188" y="3016250"/>
          <p14:tracePt t="67677" x="3367088" y="3016250"/>
          <p14:tracePt t="67687" x="3317875" y="3016250"/>
          <p14:tracePt t="67691" x="3292475" y="3016250"/>
          <p14:tracePt t="67701" x="3254375" y="3016250"/>
          <p14:tracePt t="67707" x="3228975" y="3016250"/>
          <p14:tracePt t="67718" x="3205163" y="3016250"/>
          <p14:tracePt t="67727" x="3179763" y="3016250"/>
          <p14:tracePt t="67731" x="3167063" y="3016250"/>
          <p14:tracePt t="67741" x="3154363" y="3016250"/>
          <p14:tracePt t="67747" x="3128963" y="3016250"/>
          <p14:tracePt t="67757" x="3103563" y="3016250"/>
          <p14:tracePt t="67771" x="3092450" y="3016250"/>
          <p14:tracePt t="67783" x="3067050" y="3016250"/>
          <p14:tracePt t="67787" x="3041650" y="3041650"/>
          <p14:tracePt t="67807" x="3028950" y="3041650"/>
          <p14:tracePt t="67833" x="3016250" y="3054350"/>
          <p14:tracePt t="67873" x="3016250" y="3065463"/>
          <p14:tracePt t="67893" x="3016250" y="3078163"/>
          <p14:tracePt t="67919" x="3016250" y="3103563"/>
          <p14:tracePt t="67933" x="3016250" y="3116263"/>
          <p14:tracePt t="67943" x="3016250" y="3128963"/>
          <p14:tracePt t="67949" x="3016250" y="3154363"/>
          <p14:tracePt t="67969" x="3016250" y="3178175"/>
          <p14:tracePt t="67973" x="3028950" y="3190875"/>
          <p14:tracePt t="67986" x="3028950" y="3203575"/>
          <p14:tracePt t="67989" x="3041650" y="3203575"/>
          <p14:tracePt t="67999" x="3054350" y="3203575"/>
          <p14:tracePt t="68009" x="3067050" y="3203575"/>
          <p14:tracePt t="68015" x="3079750" y="3228975"/>
          <p14:tracePt t="68025" x="3092450" y="3228975"/>
          <p14:tracePt t="68029" x="3116263" y="3228975"/>
          <p14:tracePt t="68039" x="3128963" y="3228975"/>
          <p14:tracePt t="68049" x="3141663" y="3228975"/>
          <p14:tracePt t="68055" x="3179763" y="3228975"/>
          <p14:tracePt t="68065" x="3205163" y="3228975"/>
          <p14:tracePt t="68069" x="3216275" y="3228975"/>
          <p14:tracePt t="68079" x="3228975" y="3228975"/>
          <p14:tracePt t="68089" x="3254375" y="3228975"/>
          <p14:tracePt t="68095" x="3267075" y="3228975"/>
          <p14:tracePt t="68105" x="3292475" y="3228975"/>
          <p14:tracePt t="68109" x="3317875" y="3228975"/>
          <p14:tracePt t="68119" x="3328988" y="3228975"/>
          <p14:tracePt t="68129" x="3341688" y="3228975"/>
          <p14:tracePt t="68136" x="3354388" y="3228975"/>
          <p14:tracePt t="68161" x="3379788" y="3228975"/>
          <p14:tracePt t="68191" x="3392488" y="3228975"/>
          <p14:tracePt t="68201" x="3405188" y="3228975"/>
          <p14:tracePt t="68215" x="3417888" y="3228975"/>
          <p14:tracePt t="68311" x="3429000" y="3228975"/>
          <p14:tracePt t="68327" x="3441700" y="3228975"/>
          <p14:tracePt t="68347" x="3454400" y="3228975"/>
          <p14:tracePt t="68363" x="3479800" y="3228975"/>
          <p14:tracePt t="68387" x="3492500" y="3216275"/>
          <p14:tracePt t="68403" x="3505200" y="3203575"/>
          <p14:tracePt t="68427" x="3517900" y="3190875"/>
          <p14:tracePt t="68443" x="3530600" y="3165475"/>
          <p14:tracePt t="68453" x="3541713" y="3165475"/>
          <p14:tracePt t="68473" x="3554413" y="3141663"/>
          <p14:tracePt t="68599" x="3554413" y="3128963"/>
          <p14:tracePt t="68603" x="3554413" y="3116263"/>
          <p14:tracePt t="68615" x="3554413" y="3103563"/>
          <p14:tracePt t="68639" x="3554413" y="3078163"/>
          <p14:tracePt t="68645" x="3554413" y="3054350"/>
          <p14:tracePt t="68659" x="3554413" y="3041650"/>
          <p14:tracePt t="68669" x="3541713" y="3028950"/>
          <p14:tracePt t="68679" x="3541713" y="3016250"/>
          <p14:tracePt t="68685" x="3530600" y="3003550"/>
          <p14:tracePt t="68695" x="3517900" y="2990850"/>
          <p14:tracePt t="68699" x="3505200" y="2990850"/>
          <p14:tracePt t="68709" x="3479800" y="2965450"/>
          <p14:tracePt t="68719" x="3454400" y="2965450"/>
          <p14:tracePt t="68725" x="3405188" y="2965450"/>
          <p14:tracePt t="68735" x="3367088" y="2965450"/>
          <p14:tracePt t="68741" x="3341688" y="2965450"/>
          <p14:tracePt t="68752" x="3292475" y="2965450"/>
          <p14:tracePt t="68761" x="3254375" y="2965450"/>
          <p14:tracePt t="68765" x="3216275" y="2965450"/>
          <p14:tracePt t="68775" x="3167063" y="2965450"/>
          <p14:tracePt t="68781" x="3141663" y="2965450"/>
          <p14:tracePt t="68791" x="3092450" y="2965450"/>
          <p14:tracePt t="68802" x="3054350" y="2965450"/>
          <p14:tracePt t="68805" x="3028950" y="2965450"/>
          <p14:tracePt t="68817" x="3003550" y="2965450"/>
          <p14:tracePt t="68821" x="2941638" y="2978150"/>
          <p14:tracePt t="68831" x="2928938" y="2978150"/>
          <p14:tracePt t="68841" x="2903538" y="2978150"/>
          <p14:tracePt t="68847" x="2879725" y="2990850"/>
          <p14:tracePt t="68857" x="2854325" y="3003550"/>
          <p14:tracePt t="68861" x="2828925" y="3016250"/>
          <p14:tracePt t="68881" x="2803525" y="3028950"/>
          <p14:tracePt t="68887" x="2790825" y="3028950"/>
          <p14:tracePt t="68897" x="2778125" y="3041650"/>
          <p14:tracePt t="68901" x="2767013" y="3054350"/>
          <p14:tracePt t="68927" x="2754313" y="3065463"/>
          <p14:tracePt t="68968" x="2741613" y="3078163"/>
          <p14:tracePt t="69027" x="2741613" y="3090863"/>
          <p14:tracePt t="69033" x="2741613" y="3103563"/>
          <p14:tracePt t="69043" x="2741613" y="3116263"/>
          <p14:tracePt t="69053" x="2741613" y="3128963"/>
          <p14:tracePt t="69069" x="2741613" y="3154363"/>
          <p14:tracePt t="69083" x="2741613" y="3165475"/>
          <p14:tracePt t="69093" x="2741613" y="3178175"/>
          <p14:tracePt t="69100" x="2754313" y="3190875"/>
          <p14:tracePt t="69129" x="2778125" y="3216275"/>
          <p14:tracePt t="69153" x="2790825" y="3228975"/>
          <p14:tracePt t="69161" x="2828925" y="3241675"/>
          <p14:tracePt t="69175" x="2854325" y="3254375"/>
          <p14:tracePt t="69185" x="2867025" y="3254375"/>
          <p14:tracePt t="69195" x="2879725" y="3278188"/>
          <p14:tracePt t="69201" x="2890838" y="3278188"/>
          <p14:tracePt t="69211" x="2903538" y="3290888"/>
          <p14:tracePt t="69215" x="2916238" y="3290888"/>
          <p14:tracePt t="69235" x="2928938" y="3290888"/>
          <p14:tracePt t="69443" x="2928938" y="3303588"/>
          <p14:tracePt t="69467" x="2941638" y="3303588"/>
          <p14:tracePt t="69487" x="2954338" y="3303588"/>
          <p14:tracePt t="69493" x="2967038" y="3303588"/>
          <p14:tracePt t="69519" x="2979738" y="3303588"/>
          <p14:tracePt t="69533" x="2992438" y="3328988"/>
          <p14:tracePt t="69549" x="3003550" y="3328988"/>
          <p14:tracePt t="69563" x="3016250" y="3328988"/>
          <p14:tracePt t="69573" x="3028950" y="3328988"/>
          <p14:tracePt t="69639" x="3041650" y="3328988"/>
          <p14:tracePt t="69689" x="3054350" y="3328988"/>
          <p14:tracePt t="69699" x="3054350" y="3341688"/>
          <p14:tracePt t="69705" x="3067050" y="3341688"/>
          <p14:tracePt t="69729" x="3079750" y="3354388"/>
          <p14:tracePt t="69745" x="3092450" y="3354388"/>
          <p14:tracePt t="70411" x="3116263" y="3354388"/>
          <p14:tracePt t="70461" x="3128963" y="3354388"/>
          <p14:tracePt t="70465" x="3141663" y="3354388"/>
          <p14:tracePt t="70501" x="3154363" y="3354388"/>
          <p14:tracePt t="70507" x="3167063" y="3354388"/>
          <p14:tracePt t="70527" x="3179763" y="3354388"/>
          <p14:tracePt t="70541" x="3192463" y="3328988"/>
          <p14:tracePt t="70557" x="3205163" y="3328988"/>
          <p14:tracePt t="70567" x="3216275" y="3328988"/>
          <p14:tracePt t="70583" x="3228975" y="3328988"/>
          <p14:tracePt t="70649" x="3241675" y="3328988"/>
          <p14:tracePt t="70663" x="3267075" y="3316288"/>
          <p14:tracePt t="70689" x="3279775" y="3303588"/>
          <p14:tracePt t="70693" x="3292475" y="3303588"/>
          <p14:tracePt t="70703" x="3305175" y="3290888"/>
          <p14:tracePt t="70719" x="3317875" y="3290888"/>
          <p14:tracePt t="70739" x="3328988" y="3290888"/>
          <p14:tracePt t="71123" x="3317875" y="3290888"/>
          <p14:tracePt t="71303" x="3305175" y="3290888"/>
          <p14:tracePt t="71333" x="3292475" y="3303588"/>
          <p14:tracePt t="71359" x="3279775" y="3316288"/>
          <p14:tracePt t="71545" x="3305175" y="3316288"/>
          <p14:tracePt t="71555" x="3328988" y="3316288"/>
          <p14:tracePt t="71561" x="3379788" y="3316288"/>
          <p14:tracePt t="71571" x="3405188" y="3316288"/>
          <p14:tracePt t="71581" x="3429000" y="3316288"/>
          <p14:tracePt t="71585" x="3467100" y="3316288"/>
          <p14:tracePt t="71595" x="3492500" y="3316288"/>
          <p14:tracePt t="71601" x="3517900" y="3303588"/>
          <p14:tracePt t="71611" x="3530600" y="3303588"/>
          <p14:tracePt t="71621" x="3554413" y="3303588"/>
          <p14:tracePt t="71625" x="3567113" y="3303588"/>
          <p14:tracePt t="71637" x="3592513" y="3303588"/>
          <p14:tracePt t="72051" x="3605213" y="3290888"/>
          <p14:tracePt t="72055" x="3643313" y="3278188"/>
          <p14:tracePt t="72065" x="3667125" y="3267075"/>
          <p14:tracePt t="72071" x="3730625" y="3267075"/>
          <p14:tracePt t="72082" x="3767138" y="3241675"/>
          <p14:tracePt t="72091" x="3879850" y="3216275"/>
          <p14:tracePt t="72095" x="3943350" y="3203575"/>
          <p14:tracePt t="72105" x="4030663" y="3178175"/>
          <p14:tracePt t="72111" x="4143375" y="3141663"/>
          <p14:tracePt t="72121" x="4230688" y="3128963"/>
          <p14:tracePt t="72132" x="4305300" y="3128963"/>
          <p14:tracePt t="72135" x="4394200" y="3103563"/>
          <p14:tracePt t="72145" x="4468813" y="3090863"/>
          <p14:tracePt t="72151" x="4494213" y="3065463"/>
          <p14:tracePt t="72161" x="4530725" y="3054350"/>
          <p14:tracePt t="72171" x="4568825" y="3054350"/>
          <p14:tracePt t="72177" x="4606925" y="3041650"/>
          <p14:tracePt t="72187" x="4619625" y="3028950"/>
          <p14:tracePt t="72191" x="4630738" y="3028950"/>
          <p14:tracePt t="72201" x="4643438" y="3028950"/>
          <p14:tracePt t="72211" x="4668838" y="3028950"/>
          <p14:tracePt t="72227" x="4668838" y="3016250"/>
          <p14:tracePt t="72232" x="4681538" y="2990850"/>
          <p14:tracePt t="72241" x="4681538" y="2978150"/>
          <p14:tracePt t="72257" x="4694238" y="2965450"/>
          <p14:tracePt t="72267" x="4694238" y="2941638"/>
          <p14:tracePt t="72271" x="4719638" y="2916238"/>
          <p14:tracePt t="72282" x="4719638" y="2903538"/>
          <p14:tracePt t="72291" x="4719638" y="2890838"/>
          <p14:tracePt t="72297" x="4719638" y="2865438"/>
          <p14:tracePt t="72307" x="4719638" y="2852738"/>
          <p14:tracePt t="72314" x="4719638" y="2828925"/>
          <p14:tracePt t="72323" x="4719638" y="2816225"/>
          <p14:tracePt t="72333" x="4719638" y="2790825"/>
          <p14:tracePt t="72337" x="4706938" y="2765425"/>
          <p14:tracePt t="72367" x="4706938" y="2752725"/>
          <p14:tracePt t="72403" x="4694238" y="2740025"/>
          <p14:tracePt t="72459" x="4694238" y="2728913"/>
          <p14:tracePt t="72479" x="4681538" y="2728913"/>
          <p14:tracePt t="72493" x="4681538" y="2716213"/>
          <p14:tracePt t="72499" x="4668838" y="2716213"/>
          <p14:tracePt t="72509" x="4668838" y="2703513"/>
          <p14:tracePt t="72523" x="4643438" y="2690813"/>
          <p14:tracePt t="72539" x="4619625" y="2690813"/>
          <p14:tracePt t="72549" x="4594225" y="2690813"/>
          <p14:tracePt t="72559" x="4581525" y="2690813"/>
          <p14:tracePt t="72565" x="4556125" y="2690813"/>
          <p14:tracePt t="72575" x="4530725" y="2690813"/>
          <p14:tracePt t="72580" x="4518025" y="2678113"/>
          <p14:tracePt t="72589" x="4494213" y="2678113"/>
          <p14:tracePt t="72599" x="4456113" y="2665413"/>
          <p14:tracePt t="72605" x="4430713" y="2665413"/>
          <p14:tracePt t="72615" x="4406900" y="2665413"/>
          <p14:tracePt t="72619" x="4381500" y="2665413"/>
          <p14:tracePt t="72631" x="4368800" y="2665413"/>
          <p14:tracePt t="72641" x="4356100" y="2665413"/>
          <p14:tracePt t="72655" x="4330700" y="2665413"/>
          <p14:tracePt t="72681" x="4318000" y="2665413"/>
          <p14:tracePt t="72685" x="4305300" y="2665413"/>
          <p14:tracePt t="72701" x="4294188" y="2665413"/>
          <p14:tracePt t="72721" x="4281488" y="2665413"/>
          <p14:tracePt t="72737" x="4268788" y="2665413"/>
          <p14:tracePt t="72741" x="4256088" y="2678113"/>
          <p14:tracePt t="72761" x="4243388" y="2690813"/>
          <p14:tracePt t="72787" x="4205288" y="2703513"/>
          <p14:tracePt t="72801" x="4181475" y="2728913"/>
          <p14:tracePt t="72827" x="4168775" y="2740025"/>
          <p14:tracePt t="72831" x="4168775" y="2752725"/>
          <p14:tracePt t="72841" x="4156075" y="2752725"/>
          <p14:tracePt t="72851" x="4156075" y="2778125"/>
          <p14:tracePt t="72855" x="4156075" y="2790825"/>
          <p14:tracePt t="72867" x="4156075" y="2803525"/>
          <p14:tracePt t="72877" x="4143375" y="2828925"/>
          <p14:tracePt t="72891" x="4143375" y="2840038"/>
          <p14:tracePt t="72898" x="4143375" y="2852738"/>
          <p14:tracePt t="72907" x="4143375" y="2865438"/>
          <p14:tracePt t="72921" x="4143375" y="2878138"/>
          <p14:tracePt t="72931" x="4143375" y="2890838"/>
          <p14:tracePt t="72948" x="4143375" y="2903538"/>
          <p14:tracePt t="72964" x="4143375" y="2916238"/>
          <p14:tracePt t="72998" x="4143375" y="2952750"/>
          <p14:tracePt t="73013" x="4143375" y="2965450"/>
          <p14:tracePt t="73017" x="4156075" y="2965450"/>
          <p14:tracePt t="73027" x="4168775" y="2978150"/>
          <p14:tracePt t="73037" x="4181475" y="2990850"/>
          <p14:tracePt t="73053" x="4192588" y="3016250"/>
          <p14:tracePt t="73057" x="4192588" y="3028950"/>
          <p14:tracePt t="73069" x="4217988" y="3028950"/>
          <p14:tracePt t="73080" x="4230688" y="3041650"/>
          <p14:tracePt t="73083" x="4243388" y="3054350"/>
          <p14:tracePt t="73093" x="4256088" y="3054350"/>
          <p14:tracePt t="73099" x="4268788" y="3065463"/>
          <p14:tracePt t="73119" x="4281488" y="3065463"/>
          <p14:tracePt t="73123" x="4305300" y="3090863"/>
          <p14:tracePt t="73139" x="4330700" y="3090863"/>
          <p14:tracePt t="73149" x="4343400" y="3090863"/>
          <p14:tracePt t="73159" x="4356100" y="3090863"/>
          <p14:tracePt t="73173" x="4381500" y="3090863"/>
          <p14:tracePt t="73180" x="4406900" y="3090863"/>
          <p14:tracePt t="73189" x="4430713" y="3090863"/>
          <p14:tracePt t="73199" x="4456113" y="3090863"/>
          <p14:tracePt t="73203" x="4481513" y="3090863"/>
          <p14:tracePt t="73214" x="4506913" y="3090863"/>
          <p14:tracePt t="73219" x="4530725" y="3090863"/>
          <p14:tracePt t="73230" x="4543425" y="3090863"/>
          <p14:tracePt t="73239" x="4556125" y="3090863"/>
          <p14:tracePt t="73246" x="4581525" y="3090863"/>
          <p14:tracePt t="73255" x="4594225" y="3090863"/>
          <p14:tracePt t="73259" x="4606925" y="3090863"/>
          <p14:tracePt t="73269" x="4619625" y="3090863"/>
          <p14:tracePt t="73285" x="4630738" y="3078163"/>
          <p14:tracePt t="73309" x="4630738" y="3065463"/>
          <p14:tracePt t="73335" x="4643438" y="3054350"/>
          <p14:tracePt t="73351" x="4643438" y="3028950"/>
          <p14:tracePt t="73355" x="4656138" y="3016250"/>
          <p14:tracePt t="73365" x="4656138" y="2990850"/>
          <p14:tracePt t="73375" x="4656138" y="2978150"/>
          <p14:tracePt t="73381" x="4656138" y="2952750"/>
          <p14:tracePt t="73391" x="4656138" y="2941638"/>
          <p14:tracePt t="73396" x="4656138" y="2916238"/>
          <p14:tracePt t="73405" x="4656138" y="2903538"/>
          <p14:tracePt t="73415" x="4656138" y="2890838"/>
          <p14:tracePt t="73431" x="4656138" y="2865438"/>
          <p14:tracePt t="73457" x="4656138" y="2852738"/>
          <p14:tracePt t="73471" x="4643438" y="2828925"/>
          <p14:tracePt t="73497" x="4630738" y="2816225"/>
          <p14:tracePt t="73511" x="4619625" y="2803525"/>
          <p14:tracePt t="73527" x="4619625" y="2790825"/>
          <p14:tracePt t="73537" x="4606925" y="2790825"/>
          <p14:tracePt t="73543" x="4594225" y="2790825"/>
          <p14:tracePt t="73557" x="4581525" y="2790825"/>
          <p14:tracePt t="73577" x="4556125" y="2790825"/>
          <p14:tracePt t="73583" x="4543425" y="2790825"/>
          <p14:tracePt t="73593" x="4518025" y="2790825"/>
          <p14:tracePt t="73597" x="4494213" y="2790825"/>
          <p14:tracePt t="73607" x="4481513" y="2778125"/>
          <p14:tracePt t="73617" x="4456113" y="2765425"/>
          <p14:tracePt t="73623" x="4443413" y="2765425"/>
          <p14:tracePt t="73633" x="4418013" y="2765425"/>
          <p14:tracePt t="73637" x="4394200" y="2765425"/>
          <p14:tracePt t="73647" x="4343400" y="2740025"/>
          <p14:tracePt t="73657" x="4318000" y="2740025"/>
          <p14:tracePt t="73664" x="4294188" y="2740025"/>
          <p14:tracePt t="73673" x="4268788" y="2740025"/>
          <p14:tracePt t="73677" x="4243388" y="2740025"/>
          <p14:tracePt t="73687" x="4217988" y="2740025"/>
          <p14:tracePt t="73699" x="4192588" y="2740025"/>
          <p14:tracePt t="73703" x="4168775" y="2740025"/>
          <p14:tracePt t="73719" x="4143375" y="2740025"/>
          <p14:tracePt t="73729" x="4117975" y="2740025"/>
          <p14:tracePt t="73743" x="4092575" y="2740025"/>
          <p14:tracePt t="73753" x="4081463" y="2740025"/>
          <p14:tracePt t="73759" x="4068763" y="2765425"/>
          <p14:tracePt t="73769" x="4043363" y="2790825"/>
          <p14:tracePt t="73780" x="4030663" y="2803525"/>
          <p14:tracePt t="73785" x="4017963" y="2828925"/>
          <p14:tracePt t="73796" x="4005263" y="2852738"/>
          <p14:tracePt t="73799" x="3992563" y="2865438"/>
          <p14:tracePt t="73809" x="3979863" y="2890838"/>
          <p14:tracePt t="73819" x="3979863" y="2903538"/>
          <p14:tracePt t="73825" x="3979863" y="2928938"/>
          <p14:tracePt t="73835" x="3979863" y="2941638"/>
          <p14:tracePt t="73839" x="3979863" y="2965450"/>
          <p14:tracePt t="73849" x="3979863" y="2978150"/>
          <p14:tracePt t="73865" x="3979863" y="3003550"/>
          <p14:tracePt t="73875" x="3979863" y="3028950"/>
          <p14:tracePt t="73881" x="3979863" y="3054350"/>
          <p14:tracePt t="73901" x="3979863" y="3078163"/>
          <p14:tracePt t="73905" x="4005263" y="3116263"/>
          <p14:tracePt t="73915" x="4043363" y="3141663"/>
          <p14:tracePt t="73921" x="4068763" y="3165475"/>
          <p14:tracePt t="73931" x="4081463" y="3178175"/>
          <p14:tracePt t="73941" x="4117975" y="3190875"/>
          <p14:tracePt t="73946" x="4143375" y="3203575"/>
          <p14:tracePt t="73955" x="4168775" y="3216275"/>
          <p14:tracePt t="73961" x="4181475" y="3228975"/>
          <p14:tracePt t="73971" x="4217988" y="3228975"/>
          <p14:tracePt t="73997" x="4268788" y="3228975"/>
          <p14:tracePt t="74001" x="4294188" y="3228975"/>
          <p14:tracePt t="74011" x="4330700" y="3228975"/>
          <p14:tracePt t="74021" x="4356100" y="3228975"/>
          <p14:tracePt t="74025" x="4381500" y="3228975"/>
          <p14:tracePt t="74035" x="4418013" y="3228975"/>
          <p14:tracePt t="74041" x="4443413" y="3228975"/>
          <p14:tracePt t="74051" x="4456113" y="3228975"/>
          <p14:tracePt t="74062" x="4481513" y="3203575"/>
          <p14:tracePt t="74067" x="4494213" y="3190875"/>
          <p14:tracePt t="74077" x="4518025" y="3178175"/>
          <p14:tracePt t="74081" x="4543425" y="3141663"/>
          <p14:tracePt t="74091" x="4556125" y="3128963"/>
          <p14:tracePt t="74101" x="4581525" y="3078163"/>
          <p14:tracePt t="74107" x="4581525" y="3041650"/>
          <p14:tracePt t="74117" x="4581525" y="3003550"/>
          <p14:tracePt t="74123" x="4581525" y="2952750"/>
          <p14:tracePt t="74133" x="4581525" y="2928938"/>
          <p14:tracePt t="74143" x="4581525" y="2878138"/>
          <p14:tracePt t="74147" x="4581525" y="2852738"/>
          <p14:tracePt t="74157" x="4581525" y="2840038"/>
          <p14:tracePt t="74163" x="4581525" y="2816225"/>
          <p14:tracePt t="74173" x="4581525" y="2790825"/>
          <p14:tracePt t="74183" x="4581525" y="2765425"/>
          <p14:tracePt t="74187" x="4568825" y="2752725"/>
          <p14:tracePt t="74197" x="4556125" y="2740025"/>
          <p14:tracePt t="74203" x="4530725" y="2703513"/>
          <p14:tracePt t="74213" x="4518025" y="2703513"/>
          <p14:tracePt t="74223" x="4494213" y="2678113"/>
          <p14:tracePt t="74227" x="4468813" y="2665413"/>
          <p14:tracePt t="74237" x="4443413" y="2652713"/>
          <p14:tracePt t="74243" x="4430713" y="2652713"/>
          <p14:tracePt t="74253" x="4406900" y="2652713"/>
          <p14:tracePt t="74263" x="4368800" y="2652713"/>
          <p14:tracePt t="74269" x="4343400" y="2652713"/>
          <p14:tracePt t="74279" x="4294188" y="2652713"/>
          <p14:tracePt t="74283" x="4268788" y="2652713"/>
          <p14:tracePt t="74293" x="4243388" y="2652713"/>
          <p14:tracePt t="74303" x="4230688" y="2652713"/>
          <p14:tracePt t="74309" x="4205288" y="2652713"/>
          <p14:tracePt t="74319" x="4181475" y="2652713"/>
          <p14:tracePt t="74323" x="4168775" y="2665413"/>
          <p14:tracePt t="74333" x="4156075" y="2678113"/>
          <p14:tracePt t="74343" x="4130675" y="2703513"/>
          <p14:tracePt t="74359" x="4105275" y="2716213"/>
          <p14:tracePt t="74363" x="4081463" y="2752725"/>
          <p14:tracePt t="74373" x="4081463" y="2765425"/>
          <p14:tracePt t="74385" x="4068763" y="2803525"/>
          <p14:tracePt t="74389" x="4056063" y="2840038"/>
          <p14:tracePt t="74399" x="4043363" y="2878138"/>
          <p14:tracePt t="74405" x="4043363" y="2928938"/>
          <p14:tracePt t="74415" x="4043363" y="2965450"/>
          <p14:tracePt t="74425" x="4043363" y="3003550"/>
          <p14:tracePt t="74430" x="4043363" y="3054350"/>
          <p14:tracePt t="74439" x="4043363" y="3078163"/>
          <p14:tracePt t="74446" x="4056063" y="3116263"/>
          <p14:tracePt t="74455" x="4068763" y="3128963"/>
          <p14:tracePt t="74465" x="4092575" y="3154363"/>
          <p14:tracePt t="74471" x="4105275" y="3165475"/>
          <p14:tracePt t="74481" x="4117975" y="3178175"/>
          <p14:tracePt t="74485" x="4143375" y="3178175"/>
          <p14:tracePt t="74495" x="4156075" y="3190875"/>
          <p14:tracePt t="74512" x="4168775" y="3190875"/>
          <p14:tracePt t="74521" x="4192588" y="3190875"/>
          <p14:tracePt t="74535" x="4217988" y="3190875"/>
          <p14:tracePt t="74545" x="4243388" y="3165475"/>
          <p14:tracePt t="74551" x="4256088" y="3154363"/>
          <p14:tracePt t="74562" x="4268788" y="3141663"/>
          <p14:tracePt t="74565" x="4281488" y="3103563"/>
          <p14:tracePt t="74575" x="4305300" y="3041650"/>
          <p14:tracePt t="74585" x="4305300" y="3016250"/>
          <p14:tracePt t="74591" x="4305300" y="2978150"/>
          <p14:tracePt t="74601" x="4305300" y="2928938"/>
          <p14:tracePt t="74605" x="4305300" y="2890838"/>
          <p14:tracePt t="74617" x="4305300" y="2865438"/>
          <p14:tracePt t="74627" x="4305300" y="2828925"/>
          <p14:tracePt t="74631" x="4305300" y="2790825"/>
          <p14:tracePt t="74641" x="4305300" y="2765425"/>
          <p14:tracePt t="74647" x="4294188" y="2716213"/>
          <p14:tracePt t="74667" x="4281488" y="2703513"/>
          <p14:tracePt t="74671" x="4256088" y="2690813"/>
          <p14:tracePt t="74687" x="4217988" y="2665413"/>
          <p14:tracePt t="74697" x="4217988" y="2652713"/>
          <p14:tracePt t="74707" x="4181475" y="2652713"/>
          <p14:tracePt t="74712" x="4156075" y="2652713"/>
          <p14:tracePt t="74721" x="4130675" y="2652713"/>
          <p14:tracePt t="74727" x="4105275" y="2652713"/>
          <p14:tracePt t="74737" x="4068763" y="2652713"/>
          <p14:tracePt t="74747" x="4030663" y="2652713"/>
          <p14:tracePt t="74753" x="3992563" y="2652713"/>
          <p14:tracePt t="74763" x="3992563" y="2665413"/>
          <p14:tracePt t="74767" x="3956050" y="2678113"/>
          <p14:tracePt t="74777" x="3943350" y="2703513"/>
          <p14:tracePt t="74787" x="3917950" y="2740025"/>
          <p14:tracePt t="74793" x="3905250" y="2765425"/>
          <p14:tracePt t="74803" x="3879850" y="2803525"/>
          <p14:tracePt t="74807" x="3879850" y="2852738"/>
          <p14:tracePt t="74819" x="3867150" y="2890838"/>
          <p14:tracePt t="74829" x="3867150" y="2941638"/>
          <p14:tracePt t="74833" x="3867150" y="2978150"/>
          <p14:tracePt t="74843" x="3867150" y="2990850"/>
          <p14:tracePt t="74849" x="3867150" y="3016250"/>
          <p14:tracePt t="74859" x="3867150" y="3028950"/>
          <p14:tracePt t="74869" x="3867150" y="3054350"/>
          <p14:tracePt t="74873" x="3867150" y="3078163"/>
          <p14:tracePt t="74889" x="3867150" y="3103563"/>
          <p14:tracePt t="74899" x="3879850" y="3116263"/>
          <p14:tracePt t="74909" x="3879850" y="3128963"/>
          <p14:tracePt t="74913" x="3892550" y="3141663"/>
          <p14:tracePt t="74923" x="3905250" y="3154363"/>
          <p14:tracePt t="74929" x="3930650" y="3178175"/>
          <p14:tracePt t="74939" x="3930650" y="3203575"/>
          <p14:tracePt t="74955" x="3943350" y="3203575"/>
          <p14:tracePt t="74969" x="3943350" y="3216275"/>
          <p14:tracePt t="74979" x="3956050" y="3228975"/>
          <p14:tracePt t="75005" x="3968750" y="3228975"/>
          <p14:tracePt t="77021" x="3968750" y="3241675"/>
          <p14:tracePt t="77031" x="3979863" y="3241675"/>
          <p14:tracePt t="77047" x="3979863" y="3254375"/>
          <p14:tracePt t="77063" x="3992563" y="3267075"/>
          <p14:tracePt t="77093" x="3992563" y="3278188"/>
          <p14:tracePt t="77961" x="3979863" y="3278188"/>
          <p14:tracePt t="78177" x="3968750" y="3278188"/>
          <p14:tracePt t="78187" x="3956050" y="3290888"/>
          <p14:tracePt t="78197" x="3917950" y="3316288"/>
          <p14:tracePt t="78203" x="3905250" y="3328988"/>
          <p14:tracePt t="78213" x="3867150" y="3354388"/>
          <p14:tracePt t="78217" x="3830638" y="3403600"/>
          <p14:tracePt t="78227" x="3792538" y="3429000"/>
          <p14:tracePt t="78237" x="3756025" y="3490913"/>
          <p14:tracePt t="78243" x="3717925" y="3554413"/>
          <p14:tracePt t="78253" x="3717925" y="3579813"/>
          <p14:tracePt t="78257" x="3692525" y="3603625"/>
          <p14:tracePt t="78267" x="3667125" y="3667125"/>
          <p14:tracePt t="78277" x="3630613" y="3729038"/>
          <p14:tracePt t="78283" x="3592513" y="3792538"/>
          <p14:tracePt t="78293" x="3579813" y="3829050"/>
          <p14:tracePt t="78299" x="3541713" y="3892550"/>
          <p14:tracePt t="78310" x="3541713" y="3941763"/>
          <p14:tracePt t="78319" x="3530600" y="3967163"/>
          <p14:tracePt t="78323" x="3517900" y="4005263"/>
          <p14:tracePt t="78333" x="3517900" y="4029075"/>
          <p14:tracePt t="78339" x="3505200" y="4054475"/>
          <p14:tracePt t="78349" x="3505200" y="4067175"/>
          <p14:tracePt t="78363" x="3505200" y="4079875"/>
          <p14:tracePt t="78373" x="3505200" y="4092575"/>
          <p14:tracePt t="78379" x="3505200" y="4105275"/>
          <p14:tracePt t="78995" x="3517900" y="4105275"/>
          <p14:tracePt t="78999" x="3530600" y="4079875"/>
          <p14:tracePt t="79009" x="3567113" y="4054475"/>
          <p14:tracePt t="79015" x="3592513" y="4005263"/>
          <p14:tracePt t="79025" x="3630613" y="3941763"/>
          <p14:tracePt t="79035" x="3667125" y="3905250"/>
          <p14:tracePt t="79039" x="3692525" y="3867150"/>
          <p14:tracePt t="79049" x="3743325" y="3792538"/>
          <p14:tracePt t="79055" x="3817938" y="3692525"/>
          <p14:tracePt t="79065" x="3856038" y="3629025"/>
          <p14:tracePt t="79076" x="3892550" y="3579813"/>
          <p14:tracePt t="79079" x="3930650" y="3529013"/>
          <p14:tracePt t="79089" x="3943350" y="3490913"/>
          <p14:tracePt t="79095" x="3956050" y="3454400"/>
          <p14:tracePt t="79105" x="3979863" y="3429000"/>
          <p14:tracePt t="79115" x="3979863" y="3390900"/>
          <p14:tracePt t="79121" x="4005263" y="3354388"/>
          <p14:tracePt t="79135" x="4017963" y="3290888"/>
          <p14:tracePt t="79155" x="4017963" y="3278188"/>
          <p14:tracePt t="79161" x="4030663" y="3254375"/>
          <p14:tracePt t="79171" x="4030663" y="3241675"/>
          <p14:tracePt t="79176" x="4043363" y="3216275"/>
          <p14:tracePt t="79185" x="4056063" y="3203575"/>
          <p14:tracePt t="79195" x="4068763" y="3165475"/>
          <p14:tracePt t="79201" x="4092575" y="3154363"/>
          <p14:tracePt t="79211" x="4092575" y="3141663"/>
          <p14:tracePt t="79215" x="4117975" y="3116263"/>
          <p14:tracePt t="79227" x="4143375" y="3090863"/>
          <p14:tracePt t="79237" x="4156075" y="3078163"/>
          <p14:tracePt t="79242" x="4168775" y="3065463"/>
          <p14:tracePt t="79258" x="4192588" y="3041650"/>
          <p14:tracePt t="79277" x="4205288" y="3028950"/>
          <p14:tracePt t="79281" x="4217988" y="3016250"/>
          <p14:tracePt t="79292" x="4230688" y="3003550"/>
          <p14:tracePt t="79297" x="4243388" y="2990850"/>
          <p14:tracePt t="79308" x="4268788" y="2965450"/>
          <p14:tracePt t="79317" x="4294188" y="2941638"/>
          <p14:tracePt t="79325" x="4318000" y="2916238"/>
          <p14:tracePt t="79333" x="4330700" y="2878138"/>
          <p14:tracePt t="79337" x="4356100" y="2840038"/>
          <p14:tracePt t="79347" x="4368800" y="2828925"/>
          <p14:tracePt t="79358" x="4368800" y="2803525"/>
          <p14:tracePt t="79363" x="4381500" y="2790825"/>
          <p14:tracePt t="79375" x="4394200" y="2752725"/>
          <p14:tracePt t="79387" x="4406900" y="2740025"/>
          <p14:tracePt t="79397" x="4406900" y="2716213"/>
          <p14:tracePt t="79403" x="4418013" y="2703513"/>
          <p14:tracePt t="79413" x="4418013" y="2690813"/>
          <p14:tracePt t="79417" x="4430713" y="2690813"/>
          <p14:tracePt t="79427" x="4430713" y="2678113"/>
          <p14:tracePt t="79453" x="4443413" y="2652713"/>
          <p14:tracePt t="79469" x="4443413" y="2640013"/>
          <p14:tracePt t="79483" x="4443413" y="2627313"/>
          <p14:tracePt t="79499" x="4443413" y="2616200"/>
          <p14:tracePt t="79519" x="4443413" y="2603500"/>
          <p14:tracePt t="79569" x="4443413" y="2590800"/>
          <p14:tracePt t="79575" x="4443413" y="2578100"/>
          <p14:tracePt t="79585" x="4430713" y="2578100"/>
          <p14:tracePt t="79595" x="4418013" y="2578100"/>
          <p14:tracePt t="79599" x="4394200" y="2578100"/>
          <p14:tracePt t="79609" x="4368800" y="2578100"/>
          <p14:tracePt t="79615" x="4343400" y="2578100"/>
          <p14:tracePt t="79625" x="4294188" y="2578100"/>
          <p14:tracePt t="79635" x="4243388" y="2603500"/>
          <p14:tracePt t="79639" x="4205288" y="2603500"/>
          <p14:tracePt t="79649" x="4156075" y="2616200"/>
          <p14:tracePt t="79655" x="4117975" y="2616200"/>
          <p14:tracePt t="79665" x="4092575" y="2652713"/>
          <p14:tracePt t="79675" x="4068763" y="2665413"/>
          <p14:tracePt t="79679" x="4017963" y="2690813"/>
          <p14:tracePt t="79689" x="3968750" y="2716213"/>
          <p14:tracePt t="79695" x="3943350" y="2728913"/>
          <p14:tracePt t="79705" x="3892550" y="2765425"/>
          <p14:tracePt t="79715" x="3843338" y="2790825"/>
          <p14:tracePt t="79721" x="3817938" y="2816225"/>
          <p14:tracePt t="79731" x="3805238" y="2828925"/>
          <p14:tracePt t="79735" x="3767138" y="2878138"/>
          <p14:tracePt t="79745" x="3743325" y="2903538"/>
          <p14:tracePt t="79755" x="3717925" y="2941638"/>
          <p14:tracePt t="79761" x="3717925" y="2952750"/>
          <p14:tracePt t="79771" x="3717925" y="2978150"/>
          <p14:tracePt t="79775" x="3717925" y="3003550"/>
          <p14:tracePt t="79787" x="3717925" y="3028950"/>
          <p14:tracePt t="79797" x="3717925" y="3054350"/>
          <p14:tracePt t="79801" x="3717925" y="3078163"/>
          <p14:tracePt t="79811" x="3717925" y="3090863"/>
          <p14:tracePt t="79817" x="3717925" y="3103563"/>
          <p14:tracePt t="79841" x="3717925" y="3128963"/>
          <p14:tracePt t="79917" x="3730625" y="3128963"/>
          <p14:tracePt t="79933" x="3756025" y="3128963"/>
          <p14:tracePt t="79943" x="3779838" y="3128963"/>
          <p14:tracePt t="79947" x="3805238" y="3128963"/>
          <p14:tracePt t="79958" x="3830638" y="3128963"/>
          <p14:tracePt t="79967" x="3843338" y="3128963"/>
          <p14:tracePt t="79973" x="3856038" y="3116263"/>
          <p14:tracePt t="79987" x="3867150" y="3103563"/>
          <p14:tracePt t="80013" x="3867150" y="3078163"/>
          <p14:tracePt t="80023" x="3867150" y="3054350"/>
          <p14:tracePt t="80039" x="3867150" y="3028950"/>
          <p14:tracePt t="80049" x="3856038" y="3016250"/>
          <p14:tracePt t="80053" x="3817938" y="2990850"/>
          <p14:tracePt t="80063" x="3779838" y="2990850"/>
          <p14:tracePt t="80069" x="3730625" y="2965450"/>
          <p14:tracePt t="80079" x="3679825" y="2952750"/>
          <p14:tracePt t="80091" x="3617913" y="2928938"/>
          <p14:tracePt t="80093" x="3567113" y="2928938"/>
          <p14:tracePt t="80103" x="3530600" y="2928938"/>
          <p14:tracePt t="80109" x="3517900" y="2928938"/>
          <p14:tracePt t="80119" x="3492500" y="2928938"/>
          <p14:tracePt t="80133" x="3479800" y="2928938"/>
          <p14:tracePt t="80169" x="3479800" y="2941638"/>
          <p14:tracePt t="80175" x="3479800" y="2952750"/>
          <p14:tracePt t="80185" x="3479800" y="2978150"/>
          <p14:tracePt t="80190" x="3479800" y="2990850"/>
          <p14:tracePt t="80209" x="3479800" y="3003550"/>
          <p14:tracePt t="80215" x="3479800" y="3028950"/>
          <p14:tracePt t="80225" x="3479800" y="3054350"/>
          <p14:tracePt t="80229" x="3492500" y="3065463"/>
          <p14:tracePt t="80240" x="3530600" y="3078163"/>
          <p14:tracePt t="80249" x="3579813" y="3078163"/>
          <p14:tracePt t="80255" x="3617913" y="3090863"/>
          <p14:tracePt t="80265" x="3667125" y="3090863"/>
          <p14:tracePt t="80271" x="3705225" y="3090863"/>
          <p14:tracePt t="80281" x="3756025" y="3090863"/>
          <p14:tracePt t="80291" x="3792538" y="3090863"/>
          <p14:tracePt t="80295" x="3805238" y="3090863"/>
          <p14:tracePt t="80311" x="3817938" y="3078163"/>
          <p14:tracePt t="80321" x="3830638" y="3065463"/>
          <p14:tracePt t="80375" x="3830638" y="3041650"/>
          <p14:tracePt t="80461" x="3830638" y="3054350"/>
          <p14:tracePt t="80471" x="3830638" y="3065463"/>
          <p14:tracePt t="80477" x="3856038" y="3116263"/>
          <p14:tracePt t="80487" x="3879850" y="3128963"/>
          <p14:tracePt t="80493" x="3905250" y="3141663"/>
          <p14:tracePt t="80503" x="3930650" y="3141663"/>
          <p14:tracePt t="80513" x="3956050" y="3165475"/>
          <p14:tracePt t="80517" x="3979863" y="3165475"/>
          <p14:tracePt t="80527" x="4005263" y="3165475"/>
          <p14:tracePt t="80533" x="4043363" y="3165475"/>
          <p14:tracePt t="80543" x="4056063" y="3165475"/>
          <p14:tracePt t="80553" x="4081463" y="3165475"/>
          <p14:tracePt t="80557" x="4105275" y="3165475"/>
          <p14:tracePt t="80567" x="4117975" y="3165475"/>
          <p14:tracePt t="80574" x="4130675" y="3165475"/>
          <p14:tracePt t="80583" x="4143375" y="3165475"/>
          <p14:tracePt t="80593" x="4168775" y="3154363"/>
          <p14:tracePt t="80629" x="4168775" y="3128963"/>
          <p14:tracePt t="80683" x="4168775" y="3116263"/>
          <p14:tracePt t="80693" x="4168775" y="3103563"/>
          <p14:tracePt t="80699" x="4156075" y="3103563"/>
          <p14:tracePt t="80719" x="4143375" y="3103563"/>
          <p14:tracePt t="80724" x="4130675" y="3103563"/>
          <p14:tracePt t="80735" x="4117975" y="3103563"/>
          <p14:tracePt t="80739" x="4092575" y="3103563"/>
          <p14:tracePt t="80795" x="4081463" y="3103563"/>
          <p14:tracePt t="80829" x="4081463" y="3116263"/>
          <p14:tracePt t="80835" x="4105275" y="3128963"/>
          <p14:tracePt t="80845" x="4117975" y="3141663"/>
          <p14:tracePt t="80851" x="4143375" y="3154363"/>
          <p14:tracePt t="80861" x="4192588" y="3154363"/>
          <p14:tracePt t="80871" x="4230688" y="3154363"/>
          <p14:tracePt t="80875" x="4268788" y="3154363"/>
          <p14:tracePt t="80885" x="4318000" y="3141663"/>
          <p14:tracePt t="80891" x="4356100" y="3116263"/>
          <p14:tracePt t="80901" x="4368800" y="3090863"/>
          <p14:tracePt t="80907" x="4418013" y="3054350"/>
          <p14:tracePt t="80917" x="4418013" y="3041650"/>
          <p14:tracePt t="80927" x="4430713" y="3003550"/>
          <p14:tracePt t="80931" x="4430713" y="2952750"/>
          <p14:tracePt t="80941" x="4430713" y="2941638"/>
          <p14:tracePt t="80947" x="4430713" y="2928938"/>
          <p14:tracePt t="80957" x="4430713" y="2903538"/>
          <p14:tracePt t="80967" x="4430713" y="2878138"/>
          <p14:tracePt t="80971" x="4418013" y="2840038"/>
          <p14:tracePt t="80991" x="4394200" y="2816225"/>
          <p14:tracePt t="81007" x="4356100" y="2816225"/>
          <p14:tracePt t="81011" x="4343400" y="2816225"/>
          <p14:tracePt t="81021" x="4318000" y="2816225"/>
          <p14:tracePt t="81031" x="4281488" y="2816225"/>
          <p14:tracePt t="81037" x="4268788" y="2840038"/>
          <p14:tracePt t="81047" x="4243388" y="2865438"/>
          <p14:tracePt t="81053" x="4243388" y="2916238"/>
          <p14:tracePt t="81063" x="4217988" y="2941638"/>
          <p14:tracePt t="81074" x="4217988" y="2965450"/>
          <p14:tracePt t="81077" x="4205288" y="2990850"/>
          <p14:tracePt t="81087" x="4205288" y="3028950"/>
          <p14:tracePt t="81093" x="4205288" y="3054350"/>
          <p14:tracePt t="81113" x="4205288" y="3078163"/>
          <p14:tracePt t="81127" x="4205288" y="3090863"/>
          <p14:tracePt t="81143" x="4217988" y="3103563"/>
          <p14:tracePt t="81153" x="4230688" y="3103563"/>
          <p14:tracePt t="81159" x="4256088" y="3128963"/>
          <p14:tracePt t="81169" x="4268788" y="3128963"/>
          <p14:tracePt t="81179" x="4281488" y="3128963"/>
          <p14:tracePt t="81183" x="4305300" y="3128963"/>
          <p14:tracePt t="81193" x="4318000" y="3128963"/>
          <p14:tracePt t="81199" x="4356100" y="3116263"/>
          <p14:tracePt t="81209" x="4368800" y="3103563"/>
          <p14:tracePt t="81219" x="4381500" y="3078163"/>
          <p14:tracePt t="81224" x="4418013" y="3054350"/>
          <p14:tracePt t="81233" x="4430713" y="3028950"/>
          <p14:tracePt t="81240" x="4430713" y="3016250"/>
          <p14:tracePt t="81249" x="4430713" y="2965450"/>
          <p14:tracePt t="81259" x="4430713" y="2941638"/>
          <p14:tracePt t="81263" x="4430713" y="2928938"/>
          <p14:tracePt t="81274" x="4430713" y="2916238"/>
          <p14:tracePt t="81279" x="4430713" y="2890838"/>
          <p14:tracePt t="81290" x="4406900" y="2878138"/>
          <p14:tracePt t="81299" x="4381500" y="2878138"/>
          <p14:tracePt t="81305" x="4343400" y="2878138"/>
          <p14:tracePt t="81315" x="4318000" y="2878138"/>
          <p14:tracePt t="81319" x="4268788" y="2878138"/>
          <p14:tracePt t="81329" x="4217988" y="2890838"/>
          <p14:tracePt t="81340" x="4181475" y="2928938"/>
          <p14:tracePt t="81345" x="4156075" y="2990850"/>
          <p14:tracePt t="81356" x="4143375" y="3028950"/>
          <p14:tracePt t="81359" x="4143375" y="3054350"/>
          <p14:tracePt t="81369" x="4143375" y="3090863"/>
          <p14:tracePt t="81379" x="4143375" y="3103563"/>
          <p14:tracePt t="81385" x="4143375" y="3128963"/>
          <p14:tracePt t="81395" x="4143375" y="3165475"/>
          <p14:tracePt t="81401" x="4156075" y="3165475"/>
          <p14:tracePt t="81411" x="4156075" y="3178175"/>
          <p14:tracePt t="81422" x="4168775" y="3190875"/>
          <p14:tracePt t="81425" x="4181475" y="3190875"/>
          <p14:tracePt t="81435" x="4205288" y="3203575"/>
          <p14:tracePt t="81441" x="4217988" y="3203575"/>
          <p14:tracePt t="81451" x="4243388" y="3203575"/>
          <p14:tracePt t="81461" x="4268788" y="3203575"/>
          <p14:tracePt t="81465" x="4281488" y="3203575"/>
          <p14:tracePt t="81475" x="4318000" y="3203575"/>
          <p14:tracePt t="81481" x="4330700" y="3203575"/>
          <p14:tracePt t="81491" x="4343400" y="3203575"/>
          <p14:tracePt t="81501" x="4356100" y="3178175"/>
          <p14:tracePt t="81505" x="4356100" y="3165475"/>
          <p14:tracePt t="81517" x="4356100" y="3154363"/>
          <p14:tracePt t="81531" x="4356100" y="3128963"/>
          <p14:tracePt t="81597" x="4343400" y="3128963"/>
          <p14:tracePt t="81613" x="4330700" y="3128963"/>
          <p14:tracePt t="81643" x="4330700" y="3141663"/>
          <p14:tracePt t="81773" x="4330700" y="3128963"/>
          <p14:tracePt t="81803" x="4330700" y="3116263"/>
          <p14:tracePt t="82147" x="4330700" y="3103563"/>
          <p14:tracePt t="82161" x="4330700" y="3090863"/>
          <p14:tracePt t="82187" x="4330700" y="3065463"/>
          <p14:tracePt t="82253" x="4343400" y="3065463"/>
          <p14:tracePt t="82575" x="4318000" y="3065463"/>
          <p14:tracePt t="82585" x="4305300" y="3065463"/>
          <p14:tracePt t="82591" x="4268788" y="3065463"/>
          <p14:tracePt t="82601" x="4256088" y="3065463"/>
          <p14:tracePt t="82611" x="4243388" y="3065463"/>
          <p14:tracePt t="82615" x="4230688" y="3065463"/>
          <p14:tracePt t="82625" x="4217988" y="3065463"/>
          <p14:tracePt t="82631" x="4205288" y="3065463"/>
          <p14:tracePt t="82641" x="4192588" y="3065463"/>
          <p14:tracePt t="82681" x="4181475" y="3065463"/>
          <p14:tracePt t="82685" x="4168775" y="3078163"/>
          <p14:tracePt t="82867" x="4181475" y="3078163"/>
          <p14:tracePt t="82873" x="4192588" y="3065463"/>
          <p14:tracePt t="82883" x="4192588" y="3054350"/>
          <p14:tracePt t="82887" x="4205288" y="3054350"/>
          <p14:tracePt t="82909" x="4217988" y="3041650"/>
          <p14:tracePt t="82929" x="4230688" y="3041650"/>
          <p14:tracePt t="82973" x="4230688" y="3028950"/>
          <p14:tracePt t="82989" x="4243388" y="3028950"/>
          <p14:tracePt t="83035" x="4268788" y="3028950"/>
          <p14:tracePt t="83049" x="4281488" y="3028950"/>
          <p14:tracePt t="83059" x="4318000" y="3028950"/>
          <p14:tracePt t="83079" x="4330700" y="3028950"/>
          <p14:tracePt t="83099" x="4343400" y="3028950"/>
          <p14:tracePt t="83131" x="4343400" y="3016250"/>
          <p14:tracePt t="83277" x="4356100" y="3016250"/>
          <p14:tracePt t="83413" x="4343400" y="3016250"/>
          <p14:tracePt t="83417" x="4330700" y="3028950"/>
          <p14:tracePt t="83433" x="4318000" y="3041650"/>
          <p14:tracePt t="83443" x="4305300" y="3065463"/>
          <p14:tracePt t="83453" x="4281488" y="3065463"/>
          <p14:tracePt t="83457" x="4256088" y="3065463"/>
          <p14:tracePt t="83470" x="4243388" y="3078163"/>
          <p14:tracePt t="83473" x="4217988" y="3090863"/>
          <p14:tracePt t="83493" x="4205288" y="3103563"/>
          <p14:tracePt t="83509" x="4192588" y="3103563"/>
          <p14:tracePt t="83513" x="4181475" y="3116263"/>
          <p14:tracePt t="83533" x="4156075" y="3128963"/>
          <p14:tracePt t="83553" x="4143375" y="3141663"/>
          <p14:tracePt t="83565" x="4130675" y="3141663"/>
          <p14:tracePt t="83575" x="4117975" y="3154363"/>
          <p14:tracePt t="83589" x="4092575" y="3154363"/>
          <p14:tracePt t="83595" x="4081463" y="3165475"/>
          <p14:tracePt t="83605" x="4068763" y="3178175"/>
          <p14:tracePt t="83629" x="4056063" y="3178175"/>
          <p14:tracePt t="83645" x="4043363" y="3190875"/>
          <p14:tracePt t="83655" x="4030663" y="3190875"/>
          <p14:tracePt t="83659" x="4030663" y="3203575"/>
          <p14:tracePt t="83675" x="4017963" y="3203575"/>
          <p14:tracePt t="83685" x="4005263" y="3203575"/>
          <p14:tracePt t="83695" x="3992563" y="3203575"/>
          <p14:tracePt t="83711" x="3992563" y="3216275"/>
          <p14:tracePt t="83715" x="3979863" y="3216275"/>
          <p14:tracePt t="83755" x="3968750" y="3228975"/>
          <p14:tracePt t="85027" x="3956050" y="3228975"/>
          <p14:tracePt t="85073" x="3930650" y="3228975"/>
          <p14:tracePt t="85369" x="3917950" y="3228975"/>
          <p14:tracePt t="85379" x="3905250" y="3241675"/>
          <p14:tracePt t="85386" x="3892550" y="3241675"/>
          <p14:tracePt t="85395" x="3879850" y="3241675"/>
          <p14:tracePt t="85405" x="3879850" y="3254375"/>
          <p14:tracePt t="85409" x="3867150" y="3254375"/>
          <p14:tracePt t="85419" x="3856038" y="3267075"/>
          <p14:tracePt t="85436" x="3830638" y="3278188"/>
          <p14:tracePt t="85445" x="3830638" y="3290888"/>
          <p14:tracePt t="85452" x="3830638" y="3303588"/>
          <p14:tracePt t="85461" x="3805238" y="3328988"/>
          <p14:tracePt t="85465" x="3805238" y="3341688"/>
          <p14:tracePt t="85475" x="3805238" y="3354388"/>
          <p14:tracePt t="85486" x="3792538" y="3367088"/>
          <p14:tracePt t="85491" x="3792538" y="3378200"/>
          <p14:tracePt t="85502" x="3779838" y="3390900"/>
          <p14:tracePt t="85515" x="3767138" y="3416300"/>
          <p14:tracePt t="85527" x="3767138" y="3429000"/>
          <p14:tracePt t="85541" x="3756025" y="3441700"/>
          <p14:tracePt t="85555" x="3756025" y="3467100"/>
          <p14:tracePt t="85568" x="3743325" y="3467100"/>
          <p14:tracePt t="85571" x="3730625" y="3479800"/>
          <p14:tracePt t="85581" x="3730625" y="3503613"/>
          <p14:tracePt t="85587" x="3717925" y="3503613"/>
          <p14:tracePt t="85597" x="3717925" y="3516313"/>
          <p14:tracePt t="85607" x="3692525" y="3529013"/>
          <p14:tracePt t="85611" x="3667125" y="3554413"/>
          <p14:tracePt t="85621" x="3667125" y="3567113"/>
          <p14:tracePt t="85627" x="3643313" y="3579813"/>
          <p14:tracePt t="85647" x="3630613" y="3603625"/>
          <p14:tracePt t="85652" x="3617913" y="3603625"/>
          <p14:tracePt t="85668" x="3617913" y="3616325"/>
          <p14:tracePt t="85677" x="3605213" y="3616325"/>
          <p14:tracePt t="85693" x="3605213" y="3629025"/>
          <p14:tracePt t="85717" x="3592513" y="3641725"/>
          <p14:tracePt t="85733" x="3592513" y="3654425"/>
          <p14:tracePt t="85747" x="3579813" y="3667125"/>
          <p14:tracePt t="85757" x="3579813" y="3679825"/>
          <p14:tracePt t="86993" x="3617913" y="3679825"/>
          <p14:tracePt t="87003" x="3643313" y="3667125"/>
          <p14:tracePt t="87009" x="3667125" y="3667125"/>
          <p14:tracePt t="87019" x="3717925" y="3654425"/>
          <p14:tracePt t="87033" x="3743325" y="3654425"/>
          <p14:tracePt t="87043" x="3779838" y="3629025"/>
          <p14:tracePt t="87050" x="3805238" y="3616325"/>
          <p14:tracePt t="87073" x="3817938" y="3616325"/>
          <p14:tracePt t="87085" x="3843338" y="3603625"/>
          <p14:tracePt t="87105" x="3843338" y="3590925"/>
          <p14:tracePt t="87119" x="3856038" y="3590925"/>
          <p14:tracePt t="87139" x="3856038" y="3579813"/>
          <p14:tracePt t="87155" x="3867150" y="3579813"/>
          <p14:tracePt t="87165" x="3879850" y="3567113"/>
          <p14:tracePt t="87201" x="3879850" y="3554413"/>
          <p14:tracePt t="87225" x="3879850" y="3541713"/>
          <p14:tracePt t="87241" x="3879850" y="3529013"/>
          <p14:tracePt t="87265" x="3867150" y="3516313"/>
          <p14:tracePt t="87271" x="3843338" y="3503613"/>
          <p14:tracePt t="87291" x="3817938" y="3503613"/>
          <p14:tracePt t="87295" x="3792538" y="3479800"/>
          <p14:tracePt t="87307" x="3767138" y="3479800"/>
          <p14:tracePt t="87311" x="3705225" y="3454400"/>
          <p14:tracePt t="87321" x="3654425" y="3416300"/>
          <p14:tracePt t="87331" x="3592513" y="3403600"/>
          <p14:tracePt t="87337" x="3505200" y="3367088"/>
          <p14:tracePt t="87347" x="3417888" y="3341688"/>
          <p14:tracePt t="87352" x="3279775" y="3303588"/>
          <p14:tracePt t="87361" x="3167063" y="3290888"/>
          <p14:tracePt t="87371" x="3003550" y="3216275"/>
          <p14:tracePt t="87377" x="2854325" y="3190875"/>
          <p14:tracePt t="87387" x="2703513" y="3178175"/>
          <p14:tracePt t="87391" x="2554288" y="3165475"/>
          <p14:tracePt t="87403" x="2416175" y="3141663"/>
          <p14:tracePt t="87413" x="2303463" y="3141663"/>
          <p14:tracePt t="87418" x="2190750" y="3141663"/>
          <p14:tracePt t="87427" x="2090738" y="3141663"/>
          <p14:tracePt t="87434" x="2014538" y="3141663"/>
          <p14:tracePt t="87443" x="1952625" y="3141663"/>
          <p14:tracePt t="87453" x="1914525" y="3141663"/>
          <p14:tracePt t="87457" x="1890713" y="3141663"/>
          <p14:tracePt t="87473" x="1878013" y="3141663"/>
          <p14:tracePt t="87484" x="1865313" y="3154363"/>
          <p14:tracePt t="87500" x="1852613" y="3165475"/>
          <p14:tracePt t="87523" x="1839913" y="3190875"/>
          <p14:tracePt t="87539" x="1839913" y="3216275"/>
          <p14:tracePt t="87553" x="1839913" y="3228975"/>
          <p14:tracePt t="87563" x="1839913" y="3241675"/>
          <p14:tracePt t="87573" x="1839913" y="3254375"/>
          <p14:tracePt t="87579" x="1839913" y="3267075"/>
          <p14:tracePt t="87589" x="1839913" y="3278188"/>
          <p14:tracePt t="87619" x="1839913" y="3303588"/>
          <p14:tracePt t="87907" x="1827213" y="3328988"/>
          <p14:tracePt t="87917" x="1814513" y="3341688"/>
          <p14:tracePt t="87927" x="1790700" y="3341688"/>
          <p14:tracePt t="87931" x="1765300" y="3367088"/>
          <p14:tracePt t="87941" x="1727200" y="3378200"/>
          <p14:tracePt t="87947" x="1701800" y="3378200"/>
          <p14:tracePt t="87957" x="1677988" y="3378200"/>
          <p14:tracePt t="87967" x="1639888" y="3378200"/>
          <p14:tracePt t="87971" x="1614488" y="3378200"/>
          <p14:tracePt t="88149" x="1627188" y="3378200"/>
          <p14:tracePt t="88159" x="1652588" y="3378200"/>
          <p14:tracePt t="88169" x="1689100" y="3378200"/>
          <p14:tracePt t="88173" x="1727200" y="3378200"/>
          <p14:tracePt t="88183" x="1778000" y="3378200"/>
          <p14:tracePt t="88189" x="1852613" y="3367088"/>
          <p14:tracePt t="88199" x="1903413" y="3367088"/>
          <p14:tracePt t="88209" x="1952625" y="3354388"/>
          <p14:tracePt t="88213" x="2014538" y="3341688"/>
          <p14:tracePt t="88225" x="2039938" y="3341688"/>
          <p14:tracePt t="88229" x="2065338" y="3341688"/>
          <p14:tracePt t="88239" x="2116138" y="3341688"/>
          <p14:tracePt t="88250" x="2139950" y="3341688"/>
          <p14:tracePt t="88255" x="2178050" y="3328988"/>
          <p14:tracePt t="88266" x="2203450" y="3328988"/>
          <p14:tracePt t="88269" x="2228850" y="3328988"/>
          <p14:tracePt t="88279" x="2252663" y="3328988"/>
          <p14:tracePt t="88289" x="2290763" y="3328988"/>
          <p14:tracePt t="88295" x="2316163" y="3328988"/>
          <p14:tracePt t="88305" x="2339975" y="3328988"/>
          <p14:tracePt t="88309" x="2352675" y="3328988"/>
          <p14:tracePt t="88319" x="2378075" y="3328988"/>
          <p14:tracePt t="88331" x="2390775" y="3328988"/>
          <p14:tracePt t="88335" x="2403475" y="3328988"/>
          <p14:tracePt t="88345" x="2428875" y="3328988"/>
          <p14:tracePt t="88351" x="2452688" y="3328988"/>
          <p14:tracePt t="88361" x="2490788" y="3328988"/>
          <p14:tracePt t="88371" x="2516188" y="3328988"/>
          <p14:tracePt t="88375" x="2554288" y="3328988"/>
          <p14:tracePt t="88385" x="2578100" y="3328988"/>
          <p14:tracePt t="88391" x="2603500" y="3328988"/>
          <p14:tracePt t="88401" x="2628900" y="3328988"/>
          <p14:tracePt t="88411" x="2667000" y="3328988"/>
          <p14:tracePt t="88417" x="2678113" y="3316288"/>
          <p14:tracePt t="88427" x="2703513" y="3316288"/>
          <p14:tracePt t="88432" x="2728913" y="3316288"/>
          <p14:tracePt t="88623" x="2690813" y="3316288"/>
          <p14:tracePt t="88627" x="2667000" y="3328988"/>
          <p14:tracePt t="88639" x="2641600" y="3328988"/>
          <p14:tracePt t="88643" x="2628900" y="3328988"/>
          <p14:tracePt t="88653" x="2603500" y="3341688"/>
          <p14:tracePt t="88663" x="2590800" y="3341688"/>
          <p14:tracePt t="88669" x="2578100" y="3341688"/>
          <p14:tracePt t="88679" x="2554288" y="3341688"/>
          <p14:tracePt t="88693" x="2541588" y="3341688"/>
          <p14:tracePt t="88789" x="2516188" y="3341688"/>
          <p14:tracePt t="88795" x="2516188" y="3354388"/>
          <p14:tracePt t="88805" x="2503488" y="3354388"/>
          <p14:tracePt t="88819" x="2490788" y="3354388"/>
          <p14:tracePt t="88829" x="2478088" y="3354388"/>
          <p14:tracePt t="88835" x="2452688" y="3354388"/>
          <p14:tracePt t="88849" x="2428875" y="3354388"/>
          <p14:tracePt t="88859" x="2416175" y="3354388"/>
          <p14:tracePt t="88869" x="2403475" y="3354388"/>
          <p14:tracePt t="88875" x="2378075" y="3354388"/>
          <p14:tracePt t="88885" x="2352675" y="3354388"/>
          <p14:tracePt t="88891" x="2339975" y="3354388"/>
          <p14:tracePt t="88901" x="2328863" y="3354388"/>
          <p14:tracePt t="88911" x="2316163" y="3354388"/>
          <p14:tracePt t="88916" x="2290763" y="3354388"/>
          <p14:tracePt t="88925" x="2278063" y="3354388"/>
          <p14:tracePt t="88932" x="2265363" y="3354388"/>
          <p14:tracePt t="88941" x="2228850" y="3354388"/>
          <p14:tracePt t="88951" x="2203450" y="3354388"/>
          <p14:tracePt t="88955" x="2152650" y="3328988"/>
          <p14:tracePt t="88966" x="2139950" y="3328988"/>
          <p14:tracePt t="88971" x="2116138" y="3328988"/>
          <p14:tracePt t="88984" x="2103438" y="3328988"/>
          <p14:tracePt t="88991" x="2078038" y="3316288"/>
          <p14:tracePt t="88995" x="2078038" y="3303588"/>
          <p14:tracePt t="89005" x="2065338" y="3303588"/>
          <p14:tracePt t="89016" x="2052638" y="3303588"/>
          <p14:tracePt t="89032" x="2039938" y="3290888"/>
          <p14:tracePt t="89323" x="2027238" y="3290888"/>
          <p14:tracePt t="89339" x="2014538" y="3303588"/>
          <p14:tracePt t="89561" x="2027238" y="3303588"/>
          <p14:tracePt t="89591" x="2039938" y="3303588"/>
          <p14:tracePt t="89787" x="2027238" y="3303588"/>
          <p14:tracePt t="89803" x="2003425" y="3303588"/>
          <p14:tracePt t="89817" x="1978025" y="3303588"/>
          <p14:tracePt t="89999" x="2003425" y="3303588"/>
          <p14:tracePt t="90009" x="2039938" y="3303588"/>
          <p14:tracePt t="90025" x="2039938" y="3290888"/>
          <p14:tracePt t="90035" x="2052638" y="3290888"/>
          <p14:tracePt t="90065" x="2065338" y="3290888"/>
          <p14:tracePt t="90082" x="2078038" y="3278188"/>
          <p14:tracePt t="90135" x="2090738" y="3278188"/>
          <p14:tracePt t="90157" x="2103438" y="3278188"/>
          <p14:tracePt t="90181" x="2116138" y="3267075"/>
          <p14:tracePt t="90197" x="2127250" y="3267075"/>
          <p14:tracePt t="90217" x="2139950" y="3267075"/>
          <p14:tracePt t="90271" x="2152650" y="3267075"/>
          <p14:tracePt t="90291" x="2165350" y="3267075"/>
          <p14:tracePt t="90317" x="2178050" y="3267075"/>
          <p14:tracePt t="90387" x="2190750" y="3267075"/>
          <p14:tracePt t="90605" x="2203450" y="3267075"/>
          <p14:tracePt t="90609" x="2216150" y="3267075"/>
          <p14:tracePt t="90621" x="2216150" y="3278188"/>
          <p14:tracePt t="90635" x="2216150" y="3290888"/>
          <p14:tracePt t="90645" x="2228850" y="3303588"/>
          <p14:tracePt t="90705" x="2239963" y="3316288"/>
          <p14:tracePt t="90731" x="2265363" y="3328988"/>
          <p14:tracePt t="90742" x="2278063" y="3341688"/>
          <p14:tracePt t="90747" x="2290763" y="3341688"/>
          <p14:tracePt t="90767" x="2303463" y="3354388"/>
          <p14:tracePt t="90781" x="2316163" y="3354388"/>
          <p14:tracePt t="90787" x="2328863" y="3354388"/>
          <p14:tracePt t="90807" x="2339975" y="3367088"/>
          <p14:tracePt t="90811" x="2352675" y="3367088"/>
          <p14:tracePt t="90821" x="2365375" y="3378200"/>
          <p14:tracePt t="90851" x="2390775" y="3378200"/>
          <p14:tracePt t="90887" x="2403475" y="3390900"/>
          <p14:tracePt t="90907" x="2416175" y="3390900"/>
          <p14:tracePt t="90933" x="2428875" y="3390900"/>
          <p14:tracePt t="90983" x="2441575" y="3390900"/>
          <p14:tracePt t="91007" x="2452688" y="3390900"/>
          <p14:tracePt t="91079" x="2478088" y="3390900"/>
          <p14:tracePt t="91129" x="2490788" y="3390900"/>
          <p14:tracePt t="91139" x="2503488" y="3390900"/>
          <p14:tracePt t="91181" x="2516188" y="3390900"/>
          <p14:tracePt t="91195" x="2528888" y="3390900"/>
          <p14:tracePt t="91205" x="2554288" y="3390900"/>
          <p14:tracePt t="91211" x="2554288" y="3378200"/>
          <p14:tracePt t="91221" x="2578100" y="3378200"/>
          <p14:tracePt t="91225" x="2603500" y="3378200"/>
          <p14:tracePt t="91245" x="2616200" y="3378200"/>
          <p14:tracePt t="91251" x="2628900" y="3378200"/>
          <p14:tracePt t="91261" x="2641600" y="3378200"/>
          <p14:tracePt t="91285" x="2667000" y="3378200"/>
          <p14:tracePt t="91327" x="2678113" y="3378200"/>
          <p14:tracePt t="91337" x="2690813" y="3367088"/>
          <p14:tracePt t="91901" x="2690813" y="3354388"/>
          <p14:tracePt t="91921" x="2716213" y="3328988"/>
          <p14:tracePt t="91927" x="2728913" y="3328988"/>
          <p14:tracePt t="91937" x="2754313" y="3328988"/>
          <p14:tracePt t="91941" x="2778125" y="3328988"/>
          <p14:tracePt t="91951" x="2790825" y="3328988"/>
          <p14:tracePt t="91961" x="2803525" y="3328988"/>
          <p14:tracePt t="91967" x="2828925" y="3328988"/>
          <p14:tracePt t="91977" x="2867025" y="3328988"/>
          <p14:tracePt t="91981" x="2879725" y="3328988"/>
          <p14:tracePt t="91991" x="2890838" y="3328988"/>
          <p14:tracePt t="92001" x="2903538" y="3328988"/>
          <p14:tracePt t="92007" x="2928938" y="3303588"/>
          <p14:tracePt t="92021" x="2941638" y="3303588"/>
          <p14:tracePt t="92033" x="2954338" y="3303588"/>
          <p14:tracePt t="92043" x="2967038" y="3303588"/>
          <p14:tracePt t="92057" x="2992438" y="3303588"/>
          <p14:tracePt t="92093" x="3003550" y="3303588"/>
          <p14:tracePt t="92571" x="3028950" y="3303588"/>
          <p14:tracePt t="92587" x="3054350" y="3303588"/>
          <p14:tracePt t="92601" x="3067050" y="3303588"/>
          <p14:tracePt t="92613" x="3079750" y="3303588"/>
          <p14:tracePt t="92617" x="3092450" y="3303588"/>
          <p14:tracePt t="92627" x="3116263" y="3303588"/>
          <p14:tracePt t="92633" x="3128963" y="3303588"/>
          <p14:tracePt t="92643" x="3154363" y="3303588"/>
          <p14:tracePt t="92653" x="3167063" y="3303588"/>
          <p14:tracePt t="92657" x="3179763" y="3303588"/>
          <p14:tracePt t="92667" x="3192463" y="3303588"/>
          <p14:tracePt t="92673" x="3216275" y="3303588"/>
          <p14:tracePt t="92683" x="3241675" y="3303588"/>
          <p14:tracePt t="92697" x="3267075" y="3303588"/>
          <p14:tracePt t="92723" x="3279775" y="3303588"/>
          <p14:tracePt t="92733" x="3292475" y="3303588"/>
          <p14:tracePt t="92739" x="3305175" y="3303588"/>
          <p14:tracePt t="92753" x="3317875" y="3303588"/>
          <p14:tracePt t="92763" x="3328988" y="3303588"/>
          <p14:tracePt t="92779" x="3341688" y="3303588"/>
          <p14:tracePt t="92789" x="3354388" y="3303588"/>
          <p14:tracePt t="92855" x="3379788" y="3303588"/>
          <p14:tracePt t="92895" x="3392488" y="3303588"/>
          <p14:tracePt t="92939" x="3405188" y="3303588"/>
          <p14:tracePt t="93011" x="3417888" y="3303588"/>
          <p14:tracePt t="93025" x="3429000" y="3303588"/>
          <p14:tracePt t="93067" x="3441700" y="3290888"/>
          <p14:tracePt t="93077" x="3454400" y="3278188"/>
          <p14:tracePt t="93088" x="3467100" y="3278188"/>
          <p14:tracePt t="93107" x="3492500" y="3267075"/>
          <p14:tracePt t="93131" x="3505200" y="3254375"/>
          <p14:tracePt t="93157" x="3517900" y="3254375"/>
          <p14:tracePt t="93173" x="3517900" y="3241675"/>
          <p14:tracePt t="93183" x="3530600" y="3241675"/>
          <p14:tracePt t="93207" x="3541713" y="3241675"/>
          <p14:tracePt t="93237" x="3554413" y="3228975"/>
          <p14:tracePt t="93415" x="3579813" y="3228975"/>
          <p14:tracePt t="93479" x="3592513" y="3228975"/>
          <p14:tracePt t="93575" x="3605213" y="3228975"/>
          <p14:tracePt t="93847" x="3617913" y="3228975"/>
          <p14:tracePt t="93869" x="3630613" y="3228975"/>
          <p14:tracePt t="93873" x="3643313" y="3228975"/>
          <p14:tracePt t="93899" x="3667125" y="3228975"/>
          <p14:tracePt t="93943" x="3667125" y="3241675"/>
          <p14:tracePt t="94247" x="3692525" y="3254375"/>
          <p14:tracePt t="94271" x="3705225" y="3254375"/>
          <p14:tracePt t="94281" x="3717925" y="3254375"/>
          <p14:tracePt t="94287" x="3730625" y="3267075"/>
          <p14:tracePt t="94297" x="3743325" y="3267075"/>
          <p14:tracePt t="94307" x="3756025" y="3267075"/>
          <p14:tracePt t="94311" x="3756025" y="3278188"/>
          <p14:tracePt t="94337" x="3779838" y="3278188"/>
          <p14:tracePt t="94363" x="3792538" y="3278188"/>
          <p14:tracePt t="94377" x="3805238" y="3278188"/>
          <p14:tracePt t="94407" x="3817938" y="3278188"/>
          <p14:tracePt t="94453" x="3830638" y="3278188"/>
          <p14:tracePt t="94483" x="3843338" y="3278188"/>
          <p14:tracePt t="94503" x="3867150" y="3278188"/>
          <p14:tracePt t="94535" x="3879850" y="3278188"/>
          <p14:tracePt t="94549" x="3892550" y="3278188"/>
          <p14:tracePt t="94559" x="3905250" y="3278188"/>
          <p14:tracePt t="94565" x="3930650" y="3278188"/>
          <p14:tracePt t="94575" x="3943350" y="3278188"/>
          <p14:tracePt t="94585" x="3956050" y="3278188"/>
          <p14:tracePt t="94589" x="3968750" y="3290888"/>
          <p14:tracePt t="94599" x="3979863" y="3290888"/>
          <p14:tracePt t="94605" x="3992563" y="3290888"/>
          <p14:tracePt t="94615" x="4005263" y="3290888"/>
          <p14:tracePt t="94645" x="4030663" y="3303588"/>
          <p14:tracePt t="95053" x="4005263" y="3303588"/>
          <p14:tracePt t="95145" x="3992563" y="3303588"/>
          <p14:tracePt t="95159" x="3956050" y="3303588"/>
          <p14:tracePt t="95179" x="3943350" y="3303588"/>
          <p14:tracePt t="95185" x="3930650" y="3303588"/>
          <p14:tracePt t="95195" x="3905250" y="3303588"/>
          <p14:tracePt t="95199" x="3879850" y="3303588"/>
          <p14:tracePt t="95209" x="3867150" y="3303588"/>
          <p14:tracePt t="95220" x="3856038" y="3303588"/>
          <p14:tracePt t="95225" x="3843338" y="3303588"/>
          <p14:tracePt t="95235" x="3830638" y="3303588"/>
          <p14:tracePt t="95239" x="3805238" y="3303588"/>
          <p14:tracePt t="95249" x="3792538" y="3303588"/>
          <p14:tracePt t="95265" x="3767138" y="3303588"/>
          <p14:tracePt t="95301" x="3756025" y="3303588"/>
          <p14:tracePt t="95315" x="3743325" y="3303588"/>
          <p14:tracePt t="95325" x="3730625" y="3303588"/>
          <p14:tracePt t="95331" x="3717925" y="3303588"/>
          <p14:tracePt t="95341" x="3705225" y="3303588"/>
          <p14:tracePt t="95345" x="3692525" y="3303588"/>
          <p14:tracePt t="95357" x="3667125" y="3303588"/>
          <p14:tracePt t="95368" x="3643313" y="3303588"/>
          <p14:tracePt t="95371" x="3617913" y="3303588"/>
          <p14:tracePt t="95381" x="3592513" y="3303588"/>
          <p14:tracePt t="95387" x="3567113" y="3303588"/>
          <p14:tracePt t="95397" x="3517900" y="3303588"/>
          <p14:tracePt t="95407" x="3479800" y="3303588"/>
          <p14:tracePt t="95411" x="3429000" y="3303588"/>
          <p14:tracePt t="95421" x="3354388" y="3316288"/>
          <p14:tracePt t="95427" x="3267075" y="3354388"/>
          <p14:tracePt t="95437" x="3179763" y="3367088"/>
          <p14:tracePt t="95447" x="3092450" y="3390900"/>
          <p14:tracePt t="95453" x="2979738" y="3416300"/>
          <p14:tracePt t="95463" x="2890838" y="3429000"/>
          <p14:tracePt t="95468" x="2803525" y="3467100"/>
          <p14:tracePt t="95477" x="2741613" y="3467100"/>
          <p14:tracePt t="95487" x="2690813" y="3490913"/>
          <p14:tracePt t="95493" x="2654300" y="3503613"/>
          <p14:tracePt t="95503" x="2603500" y="3503613"/>
          <p14:tracePt t="95507" x="2565400" y="3516313"/>
          <p14:tracePt t="95517" x="2541588" y="3529013"/>
          <p14:tracePt t="95527" x="2516188" y="3529013"/>
          <p14:tracePt t="95534" x="2503488" y="3529013"/>
          <p14:tracePt t="95543" x="2490788" y="3541713"/>
          <p14:tracePt t="95577" x="2478088" y="3554413"/>
          <p14:tracePt t="95689" x="2478088" y="3579813"/>
          <p14:tracePt t="95705" x="2478088" y="3590925"/>
          <p14:tracePt t="95715" x="2490788" y="3590925"/>
          <p14:tracePt t="95719" x="2503488" y="3590925"/>
          <p14:tracePt t="95729" x="2516188" y="3590925"/>
          <p14:tracePt t="95739" x="2541588" y="3590925"/>
          <p14:tracePt t="95745" x="2565400" y="3590925"/>
          <p14:tracePt t="95755" x="2590800" y="3590925"/>
          <p14:tracePt t="95759" x="2616200" y="3590925"/>
          <p14:tracePt t="95769" x="2654300" y="3590925"/>
          <p14:tracePt t="95780" x="2678113" y="3590925"/>
          <p14:tracePt t="95785" x="2716213" y="3590925"/>
          <p14:tracePt t="95796" x="2741613" y="3590925"/>
          <p14:tracePt t="95799" x="2754313" y="3590925"/>
          <p14:tracePt t="95809" x="2778125" y="3567113"/>
          <p14:tracePt t="95819" x="2790825" y="3567113"/>
          <p14:tracePt t="95825" x="2816225" y="3554413"/>
          <p14:tracePt t="95835" x="2828925" y="3554413"/>
          <p14:tracePt t="95841" x="2828925" y="3541713"/>
          <p14:tracePt t="95851" x="2841625" y="3529013"/>
          <p14:tracePt t="95957" x="2816225" y="3529013"/>
          <p14:tracePt t="95967" x="2803525" y="3529013"/>
          <p14:tracePt t="95981" x="2790825" y="3529013"/>
          <p14:tracePt t="96011" x="2778125" y="3529013"/>
          <p14:tracePt t="96097" x="2778125" y="3541713"/>
          <p14:tracePt t="96107" x="2803525" y="3541713"/>
          <p14:tracePt t="96113" x="2890838" y="3554413"/>
          <p14:tracePt t="96124" x="2992438" y="3554413"/>
          <p14:tracePt t="96127" x="3067050" y="3554413"/>
          <p14:tracePt t="96137" x="3192463" y="3554413"/>
          <p14:tracePt t="96147" x="3305175" y="3554413"/>
          <p14:tracePt t="96153" x="3367088" y="3554413"/>
          <p14:tracePt t="96163" x="3417888" y="3554413"/>
          <p14:tracePt t="96169" x="3454400" y="3554413"/>
          <p14:tracePt t="96179" x="3479800" y="3554413"/>
          <p14:tracePt t="96279" x="3441700" y="3554413"/>
          <p14:tracePt t="96289" x="3392488" y="3554413"/>
          <p14:tracePt t="96293" x="3317875" y="3579813"/>
          <p14:tracePt t="96303" x="3267075" y="3579813"/>
          <p14:tracePt t="96315" x="3228975" y="3579813"/>
          <p14:tracePt t="96320" x="3154363" y="3579813"/>
          <p14:tracePt t="96329" x="3128963" y="3603625"/>
          <p14:tracePt t="96336" x="3092450" y="3603625"/>
          <p14:tracePt t="96345" x="3041650" y="3616325"/>
          <p14:tracePt t="96359" x="3028950" y="3616325"/>
          <p14:tracePt t="96370" x="3003550" y="3616325"/>
          <p14:tracePt t="96386" x="3003550" y="3629025"/>
          <p14:tracePt t="96475" x="3028950" y="3629025"/>
          <p14:tracePt t="96485" x="3054350" y="3629025"/>
          <p14:tracePt t="96491" x="3103563" y="3629025"/>
          <p14:tracePt t="96501" x="3128963" y="3629025"/>
          <p14:tracePt t="96515" x="3154363" y="3629025"/>
          <p14:tracePt t="96617" x="3128963" y="3629025"/>
          <p14:tracePt t="96621" x="3092450" y="3629025"/>
          <p14:tracePt t="96633" x="3041650" y="3629025"/>
          <p14:tracePt t="96637" x="3003550" y="3629025"/>
          <p14:tracePt t="96647" x="2954338" y="3629025"/>
          <p14:tracePt t="96657" x="2916238" y="3629025"/>
          <p14:tracePt t="96663" x="2890838" y="3629025"/>
          <p14:tracePt t="96673" x="2867025" y="3629025"/>
          <p14:tracePt t="96677" x="2841625" y="3629025"/>
          <p14:tracePt t="96698" x="2816225" y="3629025"/>
          <p14:tracePt t="96793" x="2841625" y="3629025"/>
          <p14:tracePt t="96803" x="2867025" y="3616325"/>
          <p14:tracePt t="96813" x="2903538" y="3603625"/>
          <p14:tracePt t="96819" x="2967038" y="3579813"/>
          <p14:tracePt t="96829" x="3003550" y="3567113"/>
          <p14:tracePt t="96833" x="3054350" y="3554413"/>
          <p14:tracePt t="96843" x="3092450" y="3554413"/>
          <p14:tracePt t="96853" x="3116263" y="3541713"/>
          <p14:tracePt t="96869" x="3141663" y="3541713"/>
          <p14:tracePt t="96985" x="3116263" y="3541713"/>
          <p14:tracePt t="96995" x="3041650" y="3554413"/>
          <p14:tracePt t="97005" x="2979738" y="3567113"/>
          <p14:tracePt t="97011" x="2941638" y="3567113"/>
          <p14:tracePt t="97021" x="2916238" y="3579813"/>
          <p14:tracePt t="97026" x="2867025" y="3603625"/>
          <p14:tracePt t="97035" x="2841625" y="3603625"/>
          <p14:tracePt t="97045" x="2828925" y="3603625"/>
          <p14:tracePt t="97051" x="2816225" y="3603625"/>
          <p14:tracePt t="97253" x="2841625" y="3603625"/>
          <p14:tracePt t="97263" x="2867025" y="3603625"/>
          <p14:tracePt t="97267" x="2903538" y="3603625"/>
          <p14:tracePt t="97277" x="2928938" y="3603625"/>
          <p14:tracePt t="97288" x="2941638" y="3590925"/>
          <p14:tracePt t="97293" x="2967038" y="3590925"/>
          <p14:tracePt t="97304" x="2979738" y="3579813"/>
          <p14:tracePt t="97317" x="2992438" y="3579813"/>
          <p14:tracePt t="97327" x="3003550" y="3567113"/>
          <p14:tracePt t="97343" x="3016250" y="3567113"/>
          <p14:tracePt t="98129" x="3016250" y="3554413"/>
          <p14:tracePt t="98149" x="3041650" y="3554413"/>
          <p14:tracePt t="98171" x="3067050" y="3554413"/>
          <p14:tracePt t="98181" x="3079750" y="3541713"/>
          <p14:tracePt t="98205" x="3092450" y="3541713"/>
          <p14:tracePt t="98211" x="3103563" y="3541713"/>
          <p14:tracePt t="98221" x="3116263" y="3529013"/>
          <p14:tracePt t="98347" x="3116263" y="3516313"/>
          <p14:tracePt t="98397" x="3128963" y="3516313"/>
          <p14:tracePt t="98509" x="3154363" y="3516313"/>
          <p14:tracePt t="98543" x="3179763" y="3516313"/>
          <p14:tracePt t="98559" x="3192463" y="3516313"/>
          <p14:tracePt t="98569" x="3216275" y="3516313"/>
          <p14:tracePt t="98573" x="3228975" y="3516313"/>
          <p14:tracePt t="98583" x="3254375" y="3503613"/>
          <p14:tracePt t="98589" x="3267075" y="3490913"/>
          <p14:tracePt t="98599" x="3305175" y="3490913"/>
          <p14:tracePt t="98609" x="3328988" y="3467100"/>
          <p14:tracePt t="98615" x="3379788" y="3467100"/>
          <p14:tracePt t="98625" x="3417888" y="3467100"/>
          <p14:tracePt t="98639" x="3441700" y="3467100"/>
          <p14:tracePt t="98655" x="3454400" y="3467100"/>
          <p14:tracePt t="98666" x="3467100" y="3467100"/>
          <p14:tracePt t="99007" x="3479800" y="3467100"/>
          <p14:tracePt t="99027" x="3492500" y="3467100"/>
          <p14:tracePt t="99057" x="3517900" y="3490913"/>
          <p14:tracePt t="99089" x="3517900" y="3503613"/>
          <p14:tracePt t="99113" x="3517900" y="3516313"/>
          <p14:tracePt t="99133" x="3530600" y="3529013"/>
          <p14:tracePt t="99143" x="3530600" y="3541713"/>
          <p14:tracePt t="99159" x="3541713" y="3554413"/>
          <p14:tracePt t="99185" x="3541713" y="3567113"/>
          <p14:tracePt t="99209" x="3554413" y="3579813"/>
          <p14:tracePt t="99265" x="3567113" y="3590925"/>
          <p14:tracePt t="99311" x="3579813" y="3590925"/>
          <p14:tracePt t="99375" x="3579813" y="3603625"/>
          <p14:tracePt t="99395" x="3592513" y="3603625"/>
          <p14:tracePt t="99679" x="3592513" y="3629025"/>
          <p14:tracePt t="99703" x="3592513" y="3641725"/>
          <p14:tracePt t="99719" x="3592513" y="3654425"/>
          <p14:tracePt t="99765" x="3592513" y="3667125"/>
          <p14:tracePt t="99921" x="3592513" y="3679825"/>
          <p14:tracePt t="99951" x="3592513" y="3692525"/>
          <p14:tracePt t="99957" x="3579813" y="3692525"/>
          <p14:tracePt t="100133" x="3579813" y="3703638"/>
          <p14:tracePt t="100157" x="3567113" y="3716338"/>
          <p14:tracePt t="100177" x="3567113" y="3729038"/>
          <p14:tracePt t="100187" x="3554413" y="3741738"/>
          <p14:tracePt t="100213" x="3541713" y="3754438"/>
          <p14:tracePt t="100219" x="3541713" y="3767138"/>
          <p14:tracePt t="100229" x="3530600" y="3767138"/>
          <p14:tracePt t="100243" x="3517900" y="3779838"/>
          <p14:tracePt t="100259" x="3492500" y="3803650"/>
          <p14:tracePt t="100269" x="3492500" y="3829050"/>
          <p14:tracePt t="100275" x="3467100" y="3854450"/>
          <p14:tracePt t="100285" x="3454400" y="3879850"/>
          <p14:tracePt t="100295" x="3429000" y="3929063"/>
          <p14:tracePt t="100301" x="3429000" y="3941763"/>
          <p14:tracePt t="100311" x="3417888" y="3954463"/>
          <p14:tracePt t="100315" x="3405188" y="3979863"/>
          <p14:tracePt t="100325" x="3392488" y="3979863"/>
          <p14:tracePt t="100335" x="3379788" y="4005263"/>
          <p14:tracePt t="100351" x="3379788" y="4017963"/>
          <p14:tracePt t="100356" x="3367088" y="4029075"/>
          <p14:tracePt t="100381" x="3341688" y="4041775"/>
          <p14:tracePt t="100395" x="3328988" y="4041775"/>
          <p14:tracePt t="100405" x="3317875" y="4041775"/>
          <p14:tracePt t="100415" x="3305175" y="4041775"/>
          <p14:tracePt t="100422" x="3292475" y="4041775"/>
          <p14:tracePt t="100431" x="3267075" y="4041775"/>
          <p14:tracePt t="100438" x="3254375" y="4041775"/>
          <p14:tracePt t="100447" x="3241675" y="4054475"/>
          <p14:tracePt t="100461" x="3228975" y="4054475"/>
          <p14:tracePt t="100491" x="3205163" y="4054475"/>
          <p14:tracePt t="100749" x="3192463" y="4054475"/>
          <p14:tracePt t="100763" x="3179763" y="4054475"/>
          <p14:tracePt t="100784" x="3167063" y="4054475"/>
          <p14:tracePt t="100793" x="3154363" y="4054475"/>
          <p14:tracePt t="100799" x="3141663" y="4054475"/>
          <p14:tracePt t="100815" x="3116263" y="4054475"/>
          <p14:tracePt t="100825" x="3103563" y="4054475"/>
          <p14:tracePt t="100839" x="3092450" y="4054475"/>
          <p14:tracePt t="100855" x="3079750" y="4054475"/>
          <p14:tracePt t="102231" x="3067050" y="4054475"/>
          <p14:tracePt t="102241" x="3054350" y="4054475"/>
          <p14:tracePt t="102253" x="3041650" y="4054475"/>
          <p14:tracePt t="102257" x="3028950" y="4054475"/>
          <p14:tracePt t="102267" x="3003550" y="4054475"/>
          <p14:tracePt t="102273" x="2979738" y="4054475"/>
          <p14:tracePt t="102283" x="2967038" y="4054475"/>
          <p14:tracePt t="102294" x="2941638" y="4041775"/>
          <p14:tracePt t="102307" x="2941638" y="4029075"/>
          <p14:tracePt t="102347" x="2941638" y="4017963"/>
          <p14:tracePt t="102363" x="2928938" y="4005263"/>
          <p14:tracePt t="102373" x="2916238" y="3992563"/>
          <p14:tracePt t="102389" x="2903538" y="3954463"/>
          <p14:tracePt t="102403" x="2890838" y="3954463"/>
          <p14:tracePt t="102413" x="2890838" y="3941763"/>
          <p14:tracePt t="102443" x="2879725" y="3941763"/>
          <p14:tracePt t="102449" x="2879725" y="3929063"/>
          <p14:tracePt t="102489" x="2879725" y="3916363"/>
          <p14:tracePt t="102499" x="2867025" y="3905250"/>
          <p14:tracePt t="102579" x="2854325" y="3905250"/>
          <p14:tracePt t="102589" x="2841625" y="3892550"/>
          <p14:tracePt t="102605" x="2828925" y="3892550"/>
          <p14:tracePt t="102625" x="2816225" y="3892550"/>
          <p14:tracePt t="102639" x="2790825" y="3892550"/>
          <p14:tracePt t="102655" x="2778125" y="3892550"/>
          <p14:tracePt t="102665" x="2767013" y="3867150"/>
          <p14:tracePt t="102671" x="2754313" y="3867150"/>
          <p14:tracePt t="102685" x="2728913" y="3867150"/>
          <p14:tracePt t="102705" x="2716213" y="3867150"/>
          <p14:tracePt t="102731" x="2703513" y="3854450"/>
          <p14:tracePt t="102741" x="2690813" y="3854450"/>
          <p14:tracePt t="103033" x="2667000" y="3854450"/>
          <p14:tracePt t="103043" x="2641600" y="3854450"/>
          <p14:tracePt t="103049" x="2616200" y="3854450"/>
          <p14:tracePt t="103059" x="2578100" y="3841750"/>
          <p14:tracePt t="103063" x="2541588" y="3816350"/>
          <p14:tracePt t="103073" x="2528888" y="3816350"/>
          <p14:tracePt t="103085" x="2490788" y="3803650"/>
          <p14:tracePt t="103089" x="2478088" y="3792538"/>
          <p14:tracePt t="103099" x="2441575" y="3792538"/>
          <p14:tracePt t="103105" x="2416175" y="3779838"/>
          <p14:tracePt t="103115" x="2416175" y="3767138"/>
          <p14:tracePt t="103125" x="2403475" y="3767138"/>
          <p14:tracePt t="103139" x="2390775" y="3767138"/>
          <p14:tracePt t="103321" x="2378075" y="3767138"/>
          <p14:tracePt t="103325" x="2352675" y="3767138"/>
          <p14:tracePt t="103337" x="2328863" y="3767138"/>
          <p14:tracePt t="103351" x="2303463" y="3767138"/>
          <p14:tracePt t="103361" x="2278063" y="3767138"/>
          <p14:tracePt t="103367" x="2252663" y="3767138"/>
          <p14:tracePt t="103385" x="2228850" y="3767138"/>
          <p14:tracePt t="103392" x="2203450" y="3741738"/>
          <p14:tracePt t="103415" x="2190750" y="3741738"/>
          <p14:tracePt t="103435" x="2178050" y="3741738"/>
          <p14:tracePt t="103451" x="2165350" y="3741738"/>
          <p14:tracePt t="103471" x="2152650" y="3741738"/>
          <p14:tracePt t="103477" x="2152650" y="3729038"/>
          <p14:tracePt t="103931" x="2152650" y="3716338"/>
          <p14:tracePt t="103955" x="2178050" y="3716338"/>
          <p14:tracePt t="103971" x="2190750" y="3716338"/>
          <p14:tracePt t="103981" x="2216150" y="3716338"/>
          <p14:tracePt t="103985" x="2228850" y="3716338"/>
          <p14:tracePt t="104000" x="2239963" y="3716338"/>
          <p14:tracePt t="104001" x="2252663" y="3716338"/>
          <p14:tracePt t="104011" x="2265363" y="3716338"/>
          <p14:tracePt t="104021" x="2278063" y="3716338"/>
          <p14:tracePt t="104027" x="2303463" y="3716338"/>
          <p14:tracePt t="104081" x="2316163" y="3716338"/>
          <p14:tracePt t="104087" x="2328863" y="3716338"/>
          <p14:tracePt t="104273" x="2339975" y="3716338"/>
          <p14:tracePt t="104293" x="2352675" y="3716338"/>
          <p14:tracePt t="104309" x="2365375" y="3716338"/>
          <p14:tracePt t="104319" x="2378075" y="3716338"/>
          <p14:tracePt t="104323" x="2390775" y="3716338"/>
          <p14:tracePt t="104339" x="2416175" y="3716338"/>
          <p14:tracePt t="104349" x="2441575" y="3716338"/>
          <p14:tracePt t="104360" x="2465388" y="3716338"/>
          <p14:tracePt t="104373" x="2490788" y="3716338"/>
          <p14:tracePt t="104379" x="2516188" y="3716338"/>
          <p14:tracePt t="104389" x="2528888" y="3703638"/>
          <p14:tracePt t="104399" x="2541588" y="3692525"/>
          <p14:tracePt t="104405" x="2578100" y="3692525"/>
          <p14:tracePt t="104415" x="2603500" y="3692525"/>
          <p14:tracePt t="104419" x="2616200" y="3692525"/>
          <p14:tracePt t="104429" x="2654300" y="3692525"/>
          <p14:tracePt t="104439" x="2678113" y="3692525"/>
          <p14:tracePt t="104445" x="2690813" y="3667125"/>
          <p14:tracePt t="104455" x="2728913" y="3667125"/>
          <p14:tracePt t="104459" x="2754313" y="3667125"/>
          <p14:tracePt t="104469" x="2778125" y="3667125"/>
          <p14:tracePt t="104481" x="2803525" y="3667125"/>
          <p14:tracePt t="104485" x="2828925" y="3667125"/>
          <p14:tracePt t="104495" x="2854325" y="3654425"/>
          <p14:tracePt t="104501" x="2867025" y="3641725"/>
          <p14:tracePt t="104511" x="2890838" y="3641725"/>
          <p14:tracePt t="104521" x="2916238" y="3629025"/>
          <p14:tracePt t="104525" x="2954338" y="3616325"/>
          <p14:tracePt t="104535" x="2979738" y="3616325"/>
          <p14:tracePt t="104541" x="3003550" y="3603625"/>
          <p14:tracePt t="104551" x="3041650" y="3579813"/>
          <p14:tracePt t="104561" x="3079750" y="3579813"/>
          <p14:tracePt t="104567" x="3103563" y="3579813"/>
          <p14:tracePt t="104577" x="3128963" y="3579813"/>
          <p14:tracePt t="104581" x="3154363" y="3567113"/>
          <p14:tracePt t="104591" x="3167063" y="3554413"/>
          <p14:tracePt t="104601" x="3179763" y="3554413"/>
          <p14:tracePt t="104607" x="3192463" y="3554413"/>
          <p14:tracePt t="104617" x="3205163" y="3554413"/>
          <p14:tracePt t="104622" x="3216275" y="3554413"/>
          <p14:tracePt t="104631" x="3228975" y="3554413"/>
          <p14:tracePt t="104641" x="3254375" y="3554413"/>
          <p14:tracePt t="104647" x="3267075" y="3554413"/>
          <p14:tracePt t="104661" x="3279775" y="3554413"/>
          <p14:tracePt t="104673" x="3292475" y="3554413"/>
          <p14:tracePt t="104681" x="3305175" y="3554413"/>
          <p14:tracePt t="104697" x="3317875" y="3554413"/>
          <p14:tracePt t="104711" x="3328988" y="3554413"/>
          <p14:tracePt t="104754" x="3341688" y="3554413"/>
          <p14:tracePt t="104767" x="3354388" y="3554413"/>
          <p14:tracePt t="104819" x="3367088" y="3554413"/>
          <p14:tracePt t="104843" x="3379788" y="3567113"/>
          <p14:tracePt t="104859" x="3392488" y="3567113"/>
          <p14:tracePt t="104869" x="3405188" y="3567113"/>
          <p14:tracePt t="104879" x="3417888" y="3567113"/>
          <p14:tracePt t="104893" x="3441700" y="3579813"/>
          <p14:tracePt t="104909" x="3454400" y="3590925"/>
          <p14:tracePt t="104919" x="3467100" y="3590925"/>
          <p14:tracePt t="104923" x="3479800" y="3603625"/>
          <p14:tracePt t="104934" x="3492500" y="3603625"/>
          <p14:tracePt t="104939" x="3505200" y="3603625"/>
          <p14:tracePt t="104949" x="3530600" y="3616325"/>
          <p14:tracePt t="104965" x="3530600" y="3629025"/>
          <p14:tracePt t="104979" x="3541713" y="3629025"/>
          <p14:tracePt t="105001" x="3554413" y="3641725"/>
          <p14:tracePt t="105029" x="3567113" y="3654425"/>
          <p14:tracePt t="105337" x="3592513" y="3654425"/>
          <p14:tracePt t="105347" x="3605213" y="3654425"/>
          <p14:tracePt t="105353" x="3630613" y="3654425"/>
          <p14:tracePt t="105363" x="3654425" y="3654425"/>
          <p14:tracePt t="105367" x="3679825" y="3654425"/>
          <p14:tracePt t="105387" x="3692525" y="3641725"/>
          <p14:tracePt t="105394" x="3705225" y="3641725"/>
          <p14:tracePt t="105407" x="3717925" y="3641725"/>
          <p14:tracePt t="105417" x="3730625" y="3641725"/>
          <p14:tracePt t="105439" x="3743325" y="3641725"/>
          <p14:tracePt t="105479" x="3756025" y="3641725"/>
          <p14:tracePt t="105513" x="3767138" y="3641725"/>
          <p14:tracePt t="105721" x="3779838" y="3641725"/>
          <p14:tracePt t="105741" x="3792538" y="3641725"/>
          <p14:tracePt t="105747" x="3805238" y="3641725"/>
          <p14:tracePt t="105757" x="3817938" y="3641725"/>
          <p14:tracePt t="105761" x="3817938" y="3629025"/>
          <p14:tracePt t="105772" x="3830638" y="3629025"/>
          <p14:tracePt t="105797" x="3856038" y="3629025"/>
          <p14:tracePt t="105821" x="3879850" y="3629025"/>
          <p14:tracePt t="105837" x="3905250" y="3629025"/>
          <p14:tracePt t="105841" x="3930650" y="3629025"/>
          <p14:tracePt t="105851" x="3956050" y="3629025"/>
          <p14:tracePt t="105863" x="3979863" y="3629025"/>
          <p14:tracePt t="105867" x="3992563" y="3629025"/>
          <p14:tracePt t="105877" x="4005263" y="3629025"/>
          <p14:tracePt t="105883" x="4030663" y="3629025"/>
          <p14:tracePt t="105893" x="4056063" y="3629025"/>
          <p14:tracePt t="105903" x="4081463" y="3629025"/>
          <p14:tracePt t="105917" x="4092575" y="3629025"/>
          <p14:tracePt t="105923" x="4105275" y="3629025"/>
          <p14:tracePt t="105933" x="4117975" y="3629025"/>
          <p14:tracePt t="105947" x="4130675" y="3629025"/>
          <p14:tracePt t="105957" x="4143375" y="3629025"/>
          <p14:tracePt t="106000" x="4156075" y="3629025"/>
          <p14:tracePt t="106003" x="4156075" y="3616325"/>
          <p14:tracePt t="106034" x="4168775" y="3603625"/>
          <p14:tracePt t="106063" x="4181475" y="3603625"/>
          <p14:tracePt t="106251" x="4192588" y="3603625"/>
          <p14:tracePt t="106265" x="4205288" y="3603625"/>
          <p14:tracePt t="106337" x="4217988" y="3603625"/>
          <p14:tracePt t="106831" x="4205288" y="3603625"/>
          <p14:tracePt t="106841" x="4192588" y="3603625"/>
          <p14:tracePt t="106845" x="4156075" y="3603625"/>
          <p14:tracePt t="106855" x="4130675" y="3603625"/>
          <p14:tracePt t="106861" x="4105275" y="3603625"/>
          <p14:tracePt t="106871" x="4081463" y="3603625"/>
          <p14:tracePt t="106881" x="4056063" y="3603625"/>
          <p14:tracePt t="106885" x="4030663" y="3603625"/>
          <p14:tracePt t="106897" x="4005263" y="3603625"/>
          <p14:tracePt t="106901" x="3968750" y="3603625"/>
          <p14:tracePt t="106911" x="3930650" y="3603625"/>
          <p14:tracePt t="106921" x="3879850" y="3603625"/>
          <p14:tracePt t="106927" x="3856038" y="3603625"/>
          <p14:tracePt t="106937" x="3817938" y="3603625"/>
          <p14:tracePt t="106941" x="3756025" y="3603625"/>
          <p14:tracePt t="106953" x="3717925" y="3579813"/>
          <p14:tracePt t="106961" x="3679825" y="3567113"/>
          <p14:tracePt t="106967" x="3654425" y="3567113"/>
          <p14:tracePt t="106977" x="3579813" y="3541713"/>
          <p14:tracePt t="106981" x="3541713" y="3529013"/>
          <p14:tracePt t="107003" x="3417888" y="3479800"/>
          <p14:tracePt t="107007" x="3354388" y="3454400"/>
          <p14:tracePt t="107018" x="3317875" y="3441700"/>
          <p14:tracePt t="107021" x="3279775" y="3403600"/>
          <p14:tracePt t="107033" x="3241675" y="3390900"/>
          <p14:tracePt t="107057" x="3228975" y="3378200"/>
          <p14:tracePt t="107073" x="3216275" y="3367088"/>
          <p14:tracePt t="107087" x="3205163" y="3354388"/>
          <p14:tracePt t="107097" x="3192463" y="3354388"/>
          <p14:tracePt t="107113" x="3179763" y="3328988"/>
          <p14:tracePt t="107123" x="3167063" y="3328988"/>
          <p14:tracePt t="107127" x="3167063" y="3316288"/>
          <p14:tracePt t="107139" x="3154363" y="3316288"/>
          <p14:tracePt t="107153" x="3141663" y="3303588"/>
          <p14:tracePt t="107163" x="3141663" y="3290888"/>
          <p14:tracePt t="107203" x="3128963" y="3290888"/>
          <p14:tracePt t="107269" x="3141663" y="3290888"/>
          <p14:tracePt t="107285" x="3154363" y="3290888"/>
          <p14:tracePt t="107289" x="3179763" y="3290888"/>
          <p14:tracePt t="107299" x="3216275" y="3290888"/>
          <p14:tracePt t="107309" x="3241675" y="3290888"/>
          <p14:tracePt t="107315" x="3267075" y="3290888"/>
          <p14:tracePt t="107325" x="3292475" y="3290888"/>
          <p14:tracePt t="107330" x="3317875" y="3316288"/>
          <p14:tracePt t="107339" x="3341688" y="3328988"/>
          <p14:tracePt t="107349" x="3367088" y="3341688"/>
          <p14:tracePt t="107355" x="3379788" y="3341688"/>
          <p14:tracePt t="107365" x="3392488" y="3354388"/>
          <p14:tracePt t="107371" x="3417888" y="3367088"/>
          <p14:tracePt t="107381" x="3429000" y="3378200"/>
          <p14:tracePt t="107391" x="3454400" y="3378200"/>
          <p14:tracePt t="107396" x="3467100" y="3390900"/>
          <p14:tracePt t="107405" x="3479800" y="3403600"/>
          <p14:tracePt t="107411" x="3492500" y="3403600"/>
          <p14:tracePt t="107421" x="3505200" y="3416300"/>
          <p14:tracePt t="107431" x="3530600" y="3429000"/>
          <p14:tracePt t="107435" x="3554413" y="3441700"/>
          <p14:tracePt t="107445" x="3579813" y="3454400"/>
          <p14:tracePt t="107451" x="3630613" y="3467100"/>
          <p14:tracePt t="107462" x="3643313" y="3467100"/>
          <p14:tracePt t="107471" x="3667125" y="3479800"/>
          <p14:tracePt t="107478" x="3730625" y="3503613"/>
          <p14:tracePt t="107487" x="3756025" y="3503613"/>
          <p14:tracePt t="107491" x="3779838" y="3516313"/>
          <p14:tracePt t="107501" x="3805238" y="3529013"/>
          <p14:tracePt t="107511" x="3843338" y="3529013"/>
          <p14:tracePt t="107517" x="3879850" y="3541713"/>
          <p14:tracePt t="107527" x="3905250" y="3554413"/>
          <p14:tracePt t="107531" x="3917950" y="3554413"/>
          <p14:tracePt t="107541" x="3956050" y="3567113"/>
          <p14:tracePt t="107551" x="3979863" y="3567113"/>
          <p14:tracePt t="107557" x="3992563" y="3579813"/>
          <p14:tracePt t="107567" x="4005263" y="3579813"/>
          <p14:tracePt t="107573" x="4030663" y="3590925"/>
          <p14:tracePt t="107587" x="4043363" y="3603625"/>
          <p14:tracePt t="107597" x="4056063" y="3603625"/>
          <p14:tracePt t="107610" x="4068763" y="3603625"/>
          <p14:tracePt t="107613" x="4081463" y="3616325"/>
          <p14:tracePt t="107805" x="4043363" y="3616325"/>
          <p14:tracePt t="107809" x="4005263" y="3616325"/>
          <p14:tracePt t="107819" x="3956050" y="3590925"/>
          <p14:tracePt t="107831" x="3905250" y="3554413"/>
          <p14:tracePt t="107835" x="3830638" y="3516313"/>
          <p14:tracePt t="107845" x="3792538" y="3503613"/>
          <p14:tracePt t="107851" x="3730625" y="3490913"/>
          <p14:tracePt t="107861" x="3692525" y="3479800"/>
          <p14:tracePt t="107872" x="3667125" y="3454400"/>
          <p14:tracePt t="107875" x="3630613" y="3441700"/>
          <p14:tracePt t="107885" x="3579813" y="3416300"/>
          <p14:tracePt t="107891" x="3567113" y="3416300"/>
          <p14:tracePt t="107901" x="3530600" y="3390900"/>
          <p14:tracePt t="107911" x="3479800" y="3367088"/>
          <p14:tracePt t="107917" x="3441700" y="3354388"/>
          <p14:tracePt t="107927" x="3405188" y="3316288"/>
          <p14:tracePt t="107931" x="3379788" y="3316288"/>
          <p14:tracePt t="107941" x="3317875" y="3290888"/>
          <p14:tracePt t="107951" x="3279775" y="3267075"/>
          <p14:tracePt t="107957" x="3267075" y="3267075"/>
          <p14:tracePt t="107967" x="3205163" y="3241675"/>
          <p14:tracePt t="107971" x="3167063" y="3228975"/>
          <p14:tracePt t="107981" x="3154363" y="3228975"/>
          <p14:tracePt t="107991" x="3116263" y="3203575"/>
          <p14:tracePt t="107997" x="3092450" y="3203575"/>
          <p14:tracePt t="108021" x="3079750" y="3203575"/>
          <p14:tracePt t="108067" x="3067050" y="3203575"/>
          <p14:tracePt t="108163" x="3067050" y="3216275"/>
          <p14:tracePt t="108173" x="3067050" y="3254375"/>
          <p14:tracePt t="108179" x="3079750" y="3267075"/>
          <p14:tracePt t="108189" x="3092450" y="3290888"/>
          <p14:tracePt t="108193" x="3103563" y="3303588"/>
          <p14:tracePt t="108203" x="3141663" y="3328988"/>
          <p14:tracePt t="108213" x="3167063" y="3341688"/>
          <p14:tracePt t="108219" x="3179763" y="3354388"/>
          <p14:tracePt t="108229" x="3216275" y="3354388"/>
          <p14:tracePt t="108233" x="3254375" y="3354388"/>
          <p14:tracePt t="108243" x="3279775" y="3354388"/>
          <p14:tracePt t="108253" x="3328988" y="3378200"/>
          <p14:tracePt t="108259" x="3354388" y="3390900"/>
          <p14:tracePt t="108269" x="3417888" y="3390900"/>
          <p14:tracePt t="108273" x="3441700" y="3390900"/>
          <p14:tracePt t="108283" x="3492500" y="3403600"/>
          <p14:tracePt t="108295" x="3567113" y="3429000"/>
          <p14:tracePt t="108299" x="3605213" y="3429000"/>
          <p14:tracePt t="108309" x="3667125" y="3429000"/>
          <p14:tracePt t="108315" x="3717925" y="3441700"/>
          <p14:tracePt t="108325" x="3779838" y="3454400"/>
          <p14:tracePt t="108335" x="3830638" y="3454400"/>
          <p14:tracePt t="108339" x="3867150" y="3454400"/>
          <p14:tracePt t="108349" x="3917950" y="3479800"/>
          <p14:tracePt t="108355" x="3992563" y="3479800"/>
          <p14:tracePt t="108365" x="4017963" y="3490913"/>
          <p14:tracePt t="108375" x="4081463" y="3490913"/>
          <p14:tracePt t="108379" x="4105275" y="3503613"/>
          <p14:tracePt t="108389" x="4143375" y="3503613"/>
          <p14:tracePt t="108396" x="4181475" y="3503613"/>
          <p14:tracePt t="108405" x="4192588" y="3516313"/>
          <p14:tracePt t="108415" x="4205288" y="3516313"/>
          <p14:tracePt t="108421" x="4230688" y="3529013"/>
          <p14:tracePt t="108435" x="4243388" y="3529013"/>
          <p14:tracePt t="108455" x="4243388" y="3541713"/>
          <p14:tracePt t="108501" x="4256088" y="3541713"/>
          <p14:tracePt t="108512" x="4268788" y="3554413"/>
          <p14:tracePt t="108537" x="4281488" y="3579813"/>
          <p14:tracePt t="108541" x="4294188" y="3590925"/>
          <p14:tracePt t="108551" x="4305300" y="3603625"/>
          <p14:tracePt t="108557" x="4318000" y="3641725"/>
          <p14:tracePt t="108578" x="4330700" y="3654425"/>
          <p14:tracePt t="108591" x="4330700" y="3667125"/>
          <p14:tracePt t="108597" x="4343400" y="3692525"/>
          <p14:tracePt t="108683" x="4356100" y="3703638"/>
          <p14:tracePt t="108823" x="4318000" y="3692525"/>
          <p14:tracePt t="108829" x="4243388" y="3654425"/>
          <p14:tracePt t="108839" x="4117975" y="3641725"/>
          <p14:tracePt t="108843" x="4017963" y="3616325"/>
          <p14:tracePt t="108853" x="3905250" y="3579813"/>
          <p14:tracePt t="108865" x="3792538" y="3554413"/>
          <p14:tracePt t="108869" x="3692525" y="3529013"/>
          <p14:tracePt t="108879" x="3617913" y="3516313"/>
          <p14:tracePt t="108885" x="3530600" y="3490913"/>
          <p14:tracePt t="108895" x="3467100" y="3479800"/>
          <p14:tracePt t="108906" x="3392488" y="3454400"/>
          <p14:tracePt t="108909" x="3317875" y="3441700"/>
          <p14:tracePt t="108919" x="3279775" y="3416300"/>
          <p14:tracePt t="108925" x="3254375" y="3403600"/>
          <p14:tracePt t="108935" x="3241675" y="3403600"/>
          <p14:tracePt t="108945" x="3216275" y="3390900"/>
          <p14:tracePt t="108949" x="3205163" y="3378200"/>
          <p14:tracePt t="108965" x="3179763" y="3378200"/>
          <p14:tracePt t="108975" x="3179763" y="3367088"/>
          <p14:tracePt t="108985" x="3141663" y="3354388"/>
          <p14:tracePt t="108989" x="3141663" y="3341688"/>
          <p14:tracePt t="109006" x="3116263" y="3328988"/>
          <p14:tracePt t="109015" x="3092450" y="3316288"/>
          <p14:tracePt t="109031" x="3067050" y="3303588"/>
          <p14:tracePt t="109041" x="3054350" y="3290888"/>
          <p14:tracePt t="109045" x="3041650" y="3290888"/>
          <p14:tracePt t="109055" x="3028950" y="3290888"/>
          <p14:tracePt t="109065" x="3003550" y="3267075"/>
          <p14:tracePt t="109071" x="2992438" y="3267075"/>
          <p14:tracePt t="109081" x="2967038" y="3267075"/>
          <p14:tracePt t="109085" x="2954338" y="3267075"/>
          <p14:tracePt t="109097" x="2941638" y="3267075"/>
          <p14:tracePt t="109107" x="2903538" y="3254375"/>
          <p14:tracePt t="109111" x="2890838" y="3241675"/>
          <p14:tracePt t="109121" x="2879725" y="3241675"/>
          <p14:tracePt t="109127" x="2867025" y="3241675"/>
          <p14:tracePt t="109137" x="2854325" y="3228975"/>
          <p14:tracePt t="109161" x="2841625" y="3203575"/>
          <p14:tracePt t="109177" x="2828925" y="3203575"/>
          <p14:tracePt t="109379" x="2828925" y="3190875"/>
          <p14:tracePt t="109383" x="2841625" y="3190875"/>
          <p14:tracePt t="109393" x="2879725" y="3203575"/>
          <p14:tracePt t="109399" x="2916238" y="3228975"/>
          <p14:tracePt t="109409" x="2967038" y="3254375"/>
          <p14:tracePt t="109419" x="3028950" y="3267075"/>
          <p14:tracePt t="109425" x="3103563" y="3278188"/>
          <p14:tracePt t="109435" x="3154363" y="3290888"/>
          <p14:tracePt t="109439" x="3216275" y="3316288"/>
          <p14:tracePt t="109449" x="3279775" y="3316288"/>
          <p14:tracePt t="109459" x="3341688" y="3328988"/>
          <p14:tracePt t="109465" x="3379788" y="3328988"/>
          <p14:tracePt t="109475" x="3405188" y="3328988"/>
          <p14:tracePt t="109480" x="3454400" y="3328988"/>
          <p14:tracePt t="109499" x="3479800" y="3328988"/>
          <p14:tracePt t="109565" x="3479800" y="3341688"/>
          <p14:tracePt t="109585" x="3479800" y="3354388"/>
          <p14:tracePt t="109591" x="3417888" y="3354388"/>
          <p14:tracePt t="109601" x="3341688" y="3354388"/>
          <p14:tracePt t="109605" x="3279775" y="3354388"/>
          <p14:tracePt t="109615" x="3205163" y="3354388"/>
          <p14:tracePt t="109625" x="3141663" y="3341688"/>
          <p14:tracePt t="109631" x="3067050" y="3316288"/>
          <p14:tracePt t="109641" x="3028950" y="3303588"/>
          <p14:tracePt t="109645" x="3003550" y="3303588"/>
          <p14:tracePt t="109657" x="2979738" y="3290888"/>
          <p14:tracePt t="109667" x="2954338" y="3290888"/>
          <p14:tracePt t="109671" x="2941638" y="3278188"/>
          <p14:tracePt t="109771" x="2954338" y="3278188"/>
          <p14:tracePt t="109777" x="2992438" y="3278188"/>
          <p14:tracePt t="109787" x="3016250" y="3278188"/>
          <p14:tracePt t="109797" x="3067050" y="3290888"/>
          <p14:tracePt t="109803" x="3116263" y="3303588"/>
          <p14:tracePt t="109813" x="3192463" y="3316288"/>
          <p14:tracePt t="109817" x="3267075" y="3328988"/>
          <p14:tracePt t="109827" x="3317875" y="3354388"/>
          <p14:tracePt t="109837" x="3405188" y="3378200"/>
          <p14:tracePt t="109843" x="3467100" y="3390900"/>
          <p14:tracePt t="109853" x="3554413" y="3429000"/>
          <p14:tracePt t="109858" x="3592513" y="3454400"/>
          <p14:tracePt t="109867" x="3630613" y="3454400"/>
          <p14:tracePt t="109879" x="3692525" y="3490913"/>
          <p14:tracePt t="109883" x="3717925" y="3516313"/>
          <p14:tracePt t="109893" x="3730625" y="3516313"/>
          <p14:tracePt t="109899" x="3756025" y="3529013"/>
          <p14:tracePt t="109919" x="3779838" y="3541713"/>
          <p14:tracePt t="109933" x="3779838" y="3554413"/>
          <p14:tracePt t="109973" x="3779838" y="3567113"/>
          <p14:tracePt t="109979" x="3743325" y="3567113"/>
          <p14:tracePt t="109989" x="3643313" y="3567113"/>
          <p14:tracePt t="109999" x="3505200" y="3567113"/>
          <p14:tracePt t="110005" x="3341688" y="3567113"/>
          <p14:tracePt t="110015" x="3192463" y="3567113"/>
          <p14:tracePt t="110019" x="3028950" y="3567113"/>
          <p14:tracePt t="110029" x="2890838" y="3529013"/>
          <p14:tracePt t="110039" x="2767013" y="3516313"/>
          <p14:tracePt t="110045" x="2654300" y="3479800"/>
          <p14:tracePt t="110055" x="2565400" y="3454400"/>
          <p14:tracePt t="110059" x="2503488" y="3441700"/>
          <p14:tracePt t="110070" x="2452688" y="3403600"/>
          <p14:tracePt t="110079" x="2416175" y="3390900"/>
          <p14:tracePt t="110086" x="2390775" y="3378200"/>
          <p14:tracePt t="110095" x="2378075" y="3367088"/>
          <p14:tracePt t="110215" x="2416175" y="3367088"/>
          <p14:tracePt t="110225" x="2516188" y="3390900"/>
          <p14:tracePt t="110231" x="2616200" y="3403600"/>
          <p14:tracePt t="110241" x="2754313" y="3441700"/>
          <p14:tracePt t="110245" x="2867025" y="3479800"/>
          <p14:tracePt t="110257" x="3028950" y="3516313"/>
          <p14:tracePt t="110268" x="3192463" y="3529013"/>
          <p14:tracePt t="110271" x="3367088" y="3554413"/>
          <p14:tracePt t="110281" x="3517900" y="3567113"/>
          <p14:tracePt t="110287" x="3679825" y="3590925"/>
          <p14:tracePt t="110297" x="3817938" y="3590925"/>
          <p14:tracePt t="110307" x="3968750" y="3641725"/>
          <p14:tracePt t="110311" x="4081463" y="3641725"/>
          <p14:tracePt t="110321" x="4205288" y="3641725"/>
          <p14:tracePt t="110327" x="4294188" y="3654425"/>
          <p14:tracePt t="110337" x="4343400" y="3654425"/>
          <p14:tracePt t="110347" x="4394200" y="3667125"/>
          <p14:tracePt t="110353" x="4406900" y="3667125"/>
          <p14:tracePt t="110363" x="4418013" y="3679825"/>
          <p14:tracePt t="110367" x="4430713" y="3679825"/>
          <p14:tracePt t="110493" x="4381500" y="3679825"/>
          <p14:tracePt t="110503" x="4294188" y="3667125"/>
          <p14:tracePt t="110509" x="4156075" y="3641725"/>
          <p14:tracePt t="110519" x="4017963" y="3629025"/>
          <p14:tracePt t="110523" x="3856038" y="3603625"/>
          <p14:tracePt t="110533" x="3730625" y="3590925"/>
          <p14:tracePt t="110543" x="3579813" y="3579813"/>
          <p14:tracePt t="110549" x="3429000" y="3541713"/>
          <p14:tracePt t="110559" x="3279775" y="3503613"/>
          <p14:tracePt t="110563" x="3141663" y="3467100"/>
          <p14:tracePt t="110573" x="2992438" y="3416300"/>
          <p14:tracePt t="110583" x="2867025" y="3390900"/>
          <p14:tracePt t="110589" x="2778125" y="3354388"/>
          <p14:tracePt t="110599" x="2703513" y="3341688"/>
          <p14:tracePt t="110605" x="2654300" y="3303588"/>
          <p14:tracePt t="110615" x="2628900" y="3290888"/>
          <p14:tracePt t="110629" x="2603500" y="3278188"/>
          <p14:tracePt t="110655" x="2590800" y="3278188"/>
          <p14:tracePt t="110669" x="2590800" y="3267075"/>
          <p14:tracePt t="110685" x="2590800" y="3254375"/>
          <p14:tracePt t="110795" x="2590800" y="3241675"/>
          <p14:tracePt t="110805" x="2603500" y="3241675"/>
          <p14:tracePt t="110811" x="2628900" y="3241675"/>
          <p14:tracePt t="110821" x="2667000" y="3267075"/>
          <p14:tracePt t="110831" x="2754313" y="3278188"/>
          <p14:tracePt t="110835" x="2841625" y="3316288"/>
          <p14:tracePt t="110845" x="2954338" y="3341688"/>
          <p14:tracePt t="110855" x="3079750" y="3378200"/>
          <p14:tracePt t="110861" x="3216275" y="3416300"/>
          <p14:tracePt t="110871" x="3354388" y="3467100"/>
          <p14:tracePt t="110875" x="3479800" y="3503613"/>
          <p14:tracePt t="110885" x="3530600" y="3516313"/>
          <p14:tracePt t="110895" x="3605213" y="3554413"/>
          <p14:tracePt t="110901" x="3643313" y="3554413"/>
          <p14:tracePt t="110911" x="3679825" y="3579813"/>
          <p14:tracePt t="110915" x="3705225" y="3603625"/>
          <p14:tracePt t="110935" x="3717925" y="3603625"/>
          <p14:tracePt t="110941" x="3730625" y="3603625"/>
          <p14:tracePt t="110951" x="3743325" y="3603625"/>
          <p14:tracePt t="110967" x="3756025" y="3603625"/>
          <p14:tracePt t="110977" x="3756025" y="3616325"/>
          <p14:tracePt t="111007" x="3767138" y="3616325"/>
          <p14:tracePt t="111209" x="3743325" y="3616325"/>
          <p14:tracePt t="111213" x="3717925" y="3616325"/>
          <p14:tracePt t="111223" x="3643313" y="3603625"/>
          <p14:tracePt t="111229" x="3541713" y="3579813"/>
          <p14:tracePt t="111239" x="3441700" y="3579813"/>
          <p14:tracePt t="111249" x="3305175" y="3554413"/>
          <p14:tracePt t="111253" x="3154363" y="3529013"/>
          <p14:tracePt t="111263" x="3016250" y="3516313"/>
          <p14:tracePt t="111269" x="2879725" y="3479800"/>
          <p14:tracePt t="111279" x="2728913" y="3454400"/>
          <p14:tracePt t="111289" x="2590800" y="3403600"/>
          <p14:tracePt t="111293" x="2452688" y="3367088"/>
          <p14:tracePt t="111305" x="2352675" y="3341688"/>
          <p14:tracePt t="111309" x="2278063" y="3316288"/>
          <p14:tracePt t="111319" x="2239963" y="3303588"/>
          <p14:tracePt t="111329" x="2228850" y="3303588"/>
          <p14:tracePt t="111335" x="2228850" y="3290888"/>
          <p14:tracePt t="111345" x="2216150" y="3290888"/>
          <p14:tracePt t="111405" x="2216150" y="3278188"/>
          <p14:tracePt t="111521" x="2239963" y="3278188"/>
          <p14:tracePt t="111527" x="2265363" y="3267075"/>
          <p14:tracePt t="111537" x="2290763" y="3267075"/>
          <p14:tracePt t="111547" x="2352675" y="3267075"/>
          <p14:tracePt t="111551" x="2416175" y="3267075"/>
          <p14:tracePt t="111561" x="2465388" y="3267075"/>
          <p14:tracePt t="111567" x="2528888" y="3267075"/>
          <p14:tracePt t="111577" x="2590800" y="3267075"/>
          <p14:tracePt t="111587" x="2690813" y="3267075"/>
          <p14:tracePt t="111591" x="2790825" y="3290888"/>
          <p14:tracePt t="111601" x="2903538" y="3316288"/>
          <p14:tracePt t="111607" x="3003550" y="3354388"/>
          <p14:tracePt t="111617" x="3128963" y="3403600"/>
          <p14:tracePt t="111627" x="3241675" y="3429000"/>
          <p14:tracePt t="111631" x="3367088" y="3467100"/>
          <p14:tracePt t="111641" x="3505200" y="3490913"/>
          <p14:tracePt t="111647" x="3617913" y="3516313"/>
          <p14:tracePt t="111657" x="3743325" y="3554413"/>
          <p14:tracePt t="111667" x="3879850" y="3554413"/>
          <p14:tracePt t="111673" x="3979863" y="3590925"/>
          <p14:tracePt t="111683" x="4056063" y="3590925"/>
          <p14:tracePt t="111687" x="4105275" y="3590925"/>
          <p14:tracePt t="111697" x="4181475" y="3616325"/>
          <p14:tracePt t="111707" x="4217988" y="3616325"/>
          <p14:tracePt t="111713" x="4230688" y="3616325"/>
          <p14:tracePt t="111723" x="4256088" y="3629025"/>
          <p14:tracePt t="111728" x="4268788" y="3629025"/>
          <p14:tracePt t="111899" x="4256088" y="3629025"/>
          <p14:tracePt t="111905" x="4217988" y="3629025"/>
          <p14:tracePt t="111915" x="4143375" y="3629025"/>
          <p14:tracePt t="111919" x="4056063" y="3629025"/>
          <p14:tracePt t="111929" x="3979863" y="3616325"/>
          <p14:tracePt t="111939" x="3843338" y="3579813"/>
          <p14:tracePt t="111945" x="3667125" y="3541713"/>
          <p14:tracePt t="111955" x="3479800" y="3490913"/>
          <p14:tracePt t="111959" x="3279775" y="3441700"/>
          <p14:tracePt t="111971" x="3128963" y="3416300"/>
          <p14:tracePt t="111981" x="2954338" y="3378200"/>
          <p14:tracePt t="111985" x="2816225" y="3367088"/>
          <p14:tracePt t="111995" x="2703513" y="3341688"/>
          <p14:tracePt t="112001" x="2578100" y="3290888"/>
          <p14:tracePt t="112011" x="2528888" y="3278188"/>
          <p14:tracePt t="112022" x="2465388" y="3278188"/>
          <p14:tracePt t="112025" x="2452688" y="3267075"/>
          <p14:tracePt t="112035" x="2441575" y="3267075"/>
          <p14:tracePt t="112041" x="2428875" y="3254375"/>
          <p14:tracePt t="112061" x="2416175" y="3241675"/>
          <p14:tracePt t="112141" x="2403475" y="3241675"/>
          <p14:tracePt t="112167" x="2390775" y="3241675"/>
          <p14:tracePt t="112263" x="2378075" y="3241675"/>
          <p14:tracePt t="112413" x="2390775" y="3241675"/>
          <p14:tracePt t="112445" x="2416175" y="3241675"/>
          <p14:tracePt t="112489" x="2428875" y="3241675"/>
          <p14:tracePt t="112509" x="2441575" y="3241675"/>
          <p14:tracePt t="112581" x="2452688" y="3241675"/>
          <p14:tracePt t="112605" x="2465388" y="3241675"/>
          <p14:tracePt t="112635" x="2478088" y="3241675"/>
          <p14:tracePt t="112691" x="2503488" y="3241675"/>
          <p14:tracePt t="112711" x="2516188" y="3241675"/>
          <p14:tracePt t="112731" x="2528888" y="3241675"/>
          <p14:tracePt t="112737" x="2541588" y="3241675"/>
          <p14:tracePt t="112747" x="2554288" y="3241675"/>
          <p14:tracePt t="112761" x="2565400" y="3241675"/>
          <p14:tracePt t="112791" x="2578100" y="3241675"/>
          <p14:tracePt t="112857" x="2590800" y="3241675"/>
          <p14:tracePt t="112867" x="2603500" y="3254375"/>
          <p14:tracePt t="112883" x="2616200" y="3254375"/>
          <p14:tracePt t="112897" x="2628900" y="3254375"/>
          <p14:tracePt t="112909" x="2641600" y="3254375"/>
          <p14:tracePt t="112913" x="2667000" y="3278188"/>
          <p14:tracePt t="112923" x="2690813" y="3290888"/>
          <p14:tracePt t="112929" x="2703513" y="3290888"/>
          <p14:tracePt t="112939" x="2767013" y="3290888"/>
          <p14:tracePt t="112949" x="2841625" y="3303588"/>
          <p14:tracePt t="112953" x="2890838" y="3316288"/>
          <p14:tracePt t="112963" x="2967038" y="3316288"/>
          <p14:tracePt t="112969" x="3028950" y="3316288"/>
          <p14:tracePt t="112979" x="3116263" y="3341688"/>
          <p14:tracePt t="112990" x="3154363" y="3354388"/>
          <p14:tracePt t="112993" x="3228975" y="3354388"/>
          <p14:tracePt t="113009" x="3341688" y="3390900"/>
          <p14:tracePt t="113019" x="3379788" y="3403600"/>
          <p14:tracePt t="113029" x="3417888" y="3416300"/>
          <p14:tracePt t="113035" x="3479800" y="3441700"/>
          <p14:tracePt t="113045" x="3505200" y="3441700"/>
          <p14:tracePt t="113049" x="3517900" y="3454400"/>
          <p14:tracePt t="113059" x="3530600" y="3454400"/>
          <p14:tracePt t="113069" x="3554413" y="3467100"/>
          <p14:tracePt t="113085" x="3579813" y="3479800"/>
          <p14:tracePt t="113090" x="3592513" y="3479800"/>
          <p14:tracePt t="113099" x="3605213" y="3490913"/>
          <p14:tracePt t="113115" x="3617913" y="3490913"/>
          <p14:tracePt t="113125" x="3643313" y="3490913"/>
          <p14:tracePt t="113131" x="3654425" y="3490913"/>
          <p14:tracePt t="113141" x="3679825" y="3503613"/>
          <p14:tracePt t="113151" x="3692525" y="3503613"/>
          <p14:tracePt t="113156" x="3705225" y="3503613"/>
          <p14:tracePt t="113165" x="3743325" y="3503613"/>
          <p14:tracePt t="113172" x="3756025" y="3503613"/>
          <p14:tracePt t="113181" x="3779838" y="3503613"/>
          <p14:tracePt t="113191" x="3792538" y="3503613"/>
          <p14:tracePt t="113195" x="3830638" y="3503613"/>
          <p14:tracePt t="113205" x="3856038" y="3503613"/>
          <p14:tracePt t="113211" x="3879850" y="3503613"/>
          <p14:tracePt t="113221" x="3917950" y="3503613"/>
          <p14:tracePt t="113231" x="3930650" y="3503613"/>
          <p14:tracePt t="113237" x="3956050" y="3503613"/>
          <p14:tracePt t="113247" x="3968750" y="3503613"/>
          <p14:tracePt t="113263" x="3979863" y="3503613"/>
          <p14:tracePt t="113267" x="3992563" y="3503613"/>
          <p14:tracePt t="113277" x="4017963" y="3490913"/>
          <p14:tracePt t="113293" x="4030663" y="3490913"/>
          <p14:tracePt t="113303" x="4043363" y="3490913"/>
          <p14:tracePt t="113307" x="4043363" y="3467100"/>
          <p14:tracePt t="113327" x="4056063" y="3454400"/>
          <p14:tracePt t="113333" x="4056063" y="3441700"/>
          <p14:tracePt t="113341" x="4056063" y="3429000"/>
          <p14:tracePt t="113351" x="4056063" y="3416300"/>
          <p14:tracePt t="113367" x="4056063" y="3403600"/>
          <p14:tracePt t="113371" x="4056063" y="3390900"/>
          <p14:tracePt t="113384" x="4056063" y="3378200"/>
          <p14:tracePt t="113397" x="4056063" y="3354388"/>
          <p14:tracePt t="113407" x="4043363" y="3341688"/>
          <p14:tracePt t="113413" x="4043363" y="3328988"/>
          <p14:tracePt t="113423" x="4030663" y="3328988"/>
          <p14:tracePt t="113447" x="4005263" y="3328988"/>
          <p14:tracePt t="113463" x="3992563" y="3328988"/>
          <p14:tracePt t="113473" x="3979863" y="3328988"/>
          <p14:tracePt t="113477" x="3956050" y="3328988"/>
          <p14:tracePt t="113487" x="3930650" y="3328988"/>
          <p14:tracePt t="113493" x="3917950" y="3341688"/>
          <p14:tracePt t="113503" x="3905250" y="3378200"/>
          <p14:tracePt t="113513" x="3905250" y="3403600"/>
          <p14:tracePt t="113519" x="3905250" y="3429000"/>
          <p14:tracePt t="113529" x="3905250" y="3454400"/>
          <p14:tracePt t="113533" x="3905250" y="3479800"/>
          <p14:tracePt t="113543" x="3905250" y="3503613"/>
          <p14:tracePt t="113553" x="3905250" y="3541713"/>
          <p14:tracePt t="113559" x="3905250" y="3554413"/>
          <p14:tracePt t="113569" x="3905250" y="3567113"/>
          <p14:tracePt t="113575" x="3917950" y="3590925"/>
          <p14:tracePt t="113595" x="3943350" y="3603625"/>
          <p14:tracePt t="113599" x="3943350" y="3616325"/>
          <p14:tracePt t="113609" x="3956050" y="3641725"/>
          <p14:tracePt t="113635" x="3979863" y="3641725"/>
          <p14:tracePt t="113649" x="3992563" y="3641725"/>
          <p14:tracePt t="113655" x="4030663" y="3641725"/>
          <p14:tracePt t="113675" x="4043363" y="3641725"/>
          <p14:tracePt t="113680" x="4068763" y="3641725"/>
          <p14:tracePt t="113689" x="4081463" y="3603625"/>
          <p14:tracePt t="113695" x="4092575" y="3579813"/>
          <p14:tracePt t="113705" x="4092575" y="3554413"/>
          <p14:tracePt t="113715" x="4092575" y="3529013"/>
          <p14:tracePt t="113719" x="4092575" y="3503613"/>
          <p14:tracePt t="113731" x="4092575" y="3490913"/>
          <p14:tracePt t="113735" x="4092575" y="3467100"/>
          <p14:tracePt t="113746" x="4092575" y="3454400"/>
          <p14:tracePt t="113755" x="4092575" y="3441700"/>
          <p14:tracePt t="113761" x="4092575" y="3429000"/>
          <p14:tracePt t="113771" x="4081463" y="3416300"/>
          <p14:tracePt t="113821" x="4056063" y="3416300"/>
          <p14:tracePt t="113851" x="4056063" y="3429000"/>
          <p14:tracePt t="113857" x="4056063" y="3467100"/>
          <p14:tracePt t="113867" x="4056063" y="3516313"/>
          <p14:tracePt t="113877" x="4068763" y="3541713"/>
          <p14:tracePt t="113881" x="4068763" y="3579813"/>
          <p14:tracePt t="113891" x="4105275" y="3616325"/>
          <p14:tracePt t="113897" x="4105275" y="3641725"/>
          <p14:tracePt t="113907" x="4130675" y="3654425"/>
          <p14:tracePt t="113917" x="4130675" y="3667125"/>
          <p14:tracePt t="113921" x="4156075" y="3679825"/>
          <p14:tracePt t="113931" x="4156075" y="3692525"/>
          <p14:tracePt t="113937" x="4168775" y="3692525"/>
          <p14:tracePt t="113957" x="4192588" y="3692525"/>
          <p14:tracePt t="113983" x="4205288" y="3692525"/>
          <p14:tracePt t="113987" x="4217988" y="3692525"/>
          <p14:tracePt t="113997" x="4256088" y="3667125"/>
          <p14:tracePt t="114003" x="4268788" y="3654425"/>
          <p14:tracePt t="114013" x="4281488" y="3616325"/>
          <p14:tracePt t="114025" x="4305300" y="3579813"/>
          <p14:tracePt t="114027" x="4305300" y="3554413"/>
          <p14:tracePt t="114037" x="4305300" y="3503613"/>
          <p14:tracePt t="114043" x="4305300" y="3479800"/>
          <p14:tracePt t="114063" x="4305300" y="3454400"/>
          <p14:tracePt t="114069" x="4305300" y="3429000"/>
          <p14:tracePt t="114083" x="4305300" y="3416300"/>
          <p14:tracePt t="114103" x="4294188" y="3416300"/>
          <p14:tracePt t="114119" x="4281488" y="3416300"/>
          <p14:tracePt t="114124" x="4268788" y="3416300"/>
          <p14:tracePt t="114133" x="4256088" y="3416300"/>
          <p14:tracePt t="114145" x="4243388" y="3416300"/>
          <p14:tracePt t="114149" x="4217988" y="3416300"/>
          <p14:tracePt t="114163" x="4217988" y="3441700"/>
          <p14:tracePt t="114175" x="4217988" y="3503613"/>
          <p14:tracePt t="114185" x="4217988" y="3554413"/>
          <p14:tracePt t="114190" x="4217988" y="3590925"/>
          <p14:tracePt t="114199" x="4230688" y="3641725"/>
          <p14:tracePt t="114206" x="4256088" y="3692525"/>
          <p14:tracePt t="114215" x="4281488" y="3703638"/>
          <p14:tracePt t="114225" x="4281488" y="3729038"/>
          <p14:tracePt t="114229" x="4294188" y="3741738"/>
          <p14:tracePt t="114239" x="4305300" y="3754438"/>
          <p14:tracePt t="114245" x="4318000" y="3754438"/>
          <p14:tracePt t="114279" x="4343400" y="3754438"/>
          <p14:tracePt t="114311" x="4343400" y="3729038"/>
          <p14:tracePt t="114321" x="4343400" y="3703638"/>
          <p14:tracePt t="114331" x="4343400" y="3667125"/>
          <p14:tracePt t="114335" x="4330700" y="3641725"/>
          <p14:tracePt t="114345" x="4318000" y="3603625"/>
          <p14:tracePt t="114353" x="4305300" y="3567113"/>
          <p14:tracePt t="114361" x="4294188" y="3567113"/>
          <p14:tracePt t="114371" x="4294188" y="3554413"/>
          <p14:tracePt t="114375" x="4268788" y="3541713"/>
          <p14:tracePt t="114431" x="4256088" y="3541713"/>
          <p14:tracePt t="114441" x="4256088" y="3554413"/>
          <p14:tracePt t="114447" x="4256088" y="3603625"/>
          <p14:tracePt t="114457" x="4256088" y="3641725"/>
          <p14:tracePt t="114468" x="4256088" y="3667125"/>
          <p14:tracePt t="114471" x="4268788" y="3692525"/>
          <p14:tracePt t="114481" x="4281488" y="3716338"/>
          <p14:tracePt t="114487" x="4294188" y="3729038"/>
          <p14:tracePt t="114497" x="4305300" y="3741738"/>
          <p14:tracePt t="114567" x="4305300" y="3716338"/>
          <p14:tracePt t="114573" x="4305300" y="3692525"/>
          <p14:tracePt t="114583" x="4305300" y="3654425"/>
          <p14:tracePt t="114587" x="4294188" y="3616325"/>
          <p14:tracePt t="114597" x="4281488" y="3616325"/>
          <p14:tracePt t="114607" x="4268788" y="3590925"/>
          <p14:tracePt t="114633" x="4256088" y="3590925"/>
          <p14:tracePt t="114673" x="4256088" y="3603625"/>
          <p14:tracePt t="114679" x="4256088" y="3641725"/>
          <p14:tracePt t="114689" x="4256088" y="3679825"/>
          <p14:tracePt t="114693" x="4256088" y="3716338"/>
          <p14:tracePt t="114703" x="4256088" y="3741738"/>
          <p14:tracePt t="114719" x="4256088" y="3754438"/>
          <p14:tracePt t="114729" x="4256088" y="3767138"/>
          <p14:tracePt t="114743" x="4268788" y="3779838"/>
          <p14:tracePt t="114835" x="4281488" y="3779838"/>
          <p14:tracePt t="114839" x="4294188" y="3779838"/>
          <p14:tracePt t="114850" x="4305300" y="3767138"/>
          <p14:tracePt t="114855" x="4318000" y="3741738"/>
          <p14:tracePt t="114865" x="4330700" y="3741738"/>
          <p14:tracePt t="114875" x="4343400" y="3716338"/>
          <p14:tracePt t="114915" x="4368800" y="3703638"/>
          <p14:tracePt t="115037" x="4381500" y="3679825"/>
          <p14:tracePt t="115057" x="4394200" y="3679825"/>
          <p14:tracePt t="115061" x="4406900" y="3679825"/>
          <p14:tracePt t="115071" x="4443413" y="3654425"/>
          <p14:tracePt t="115081" x="4468813" y="3641725"/>
          <p14:tracePt t="115087" x="4506913" y="3629025"/>
          <p14:tracePt t="115097" x="4543425" y="3629025"/>
          <p14:tracePt t="115101" x="4594225" y="3616325"/>
          <p14:tracePt t="115113" x="4656138" y="3590925"/>
          <p14:tracePt t="115124" x="4732338" y="3579813"/>
          <p14:tracePt t="115127" x="4794250" y="3579813"/>
          <p14:tracePt t="115137" x="4868863" y="3554413"/>
          <p14:tracePt t="115143" x="4945063" y="3554413"/>
          <p14:tracePt t="115153" x="4968875" y="3541713"/>
          <p14:tracePt t="115163" x="4994275" y="3541713"/>
          <p14:tracePt t="115167" x="5019675" y="3541713"/>
          <p14:tracePt t="115177" x="5045075" y="3541713"/>
          <p14:tracePt t="115183" x="5068888" y="3529013"/>
          <p14:tracePt t="115203" x="5094288" y="3529013"/>
          <p14:tracePt t="115219" x="5106988" y="3529013"/>
          <p14:tracePt t="115233" x="5119688" y="3529013"/>
          <p14:tracePt t="115243" x="5132388" y="3529013"/>
          <p14:tracePt t="115249" x="5145088" y="3529013"/>
          <p14:tracePt t="115259" x="5157788" y="3529013"/>
          <p14:tracePt t="115263" x="5170488" y="3529013"/>
          <p14:tracePt t="115273" x="5194300" y="3529013"/>
          <p14:tracePt t="115283" x="5219700" y="3529013"/>
          <p14:tracePt t="115289" x="5232400" y="3529013"/>
          <p14:tracePt t="115299" x="5245100" y="3529013"/>
          <p14:tracePt t="115773" x="5257800" y="3529013"/>
          <p14:tracePt t="115899" x="5270500" y="3529013"/>
          <p14:tracePt t="115915" x="5270500" y="3554413"/>
          <p14:tracePt t="115919" x="5270500" y="3590925"/>
          <p14:tracePt t="115929" x="5270500" y="3616325"/>
          <p14:tracePt t="115939" x="5270500" y="3641725"/>
          <p14:tracePt t="115947" x="5270500" y="3692525"/>
          <p14:tracePt t="115955" x="5270500" y="3716338"/>
          <p14:tracePt t="115959" x="5270500" y="3729038"/>
          <p14:tracePt t="115969" x="5270500" y="3741738"/>
          <p14:tracePt t="116171" x="5270500" y="3729038"/>
          <p14:tracePt t="116187" x="5270500" y="3716338"/>
          <p14:tracePt t="116201" x="5270500" y="3703638"/>
          <p14:tracePt t="116337" x="5270500" y="3716338"/>
          <p14:tracePt t="116369" x="5270500" y="3729038"/>
          <p14:tracePt t="116685" x="5281613" y="3729038"/>
          <p14:tracePt t="116695" x="5281613" y="3716338"/>
          <p14:tracePt t="116701" x="5281613" y="3692525"/>
          <p14:tracePt t="116711" x="5281613" y="3667125"/>
          <p14:tracePt t="116751" x="5281613" y="3654425"/>
          <p14:tracePt t="116767" x="5281613" y="3641725"/>
          <p14:tracePt t="116781" x="5294313" y="3641725"/>
          <p14:tracePt t="116807" x="5307013" y="3641725"/>
          <p14:tracePt t="116837" x="5307013" y="3654425"/>
          <p14:tracePt t="122517" x="5294313" y="3667125"/>
          <p14:tracePt t="122521" x="5219700" y="3716338"/>
          <p14:tracePt t="122531" x="5119688" y="3754438"/>
          <p14:tracePt t="122537" x="5032375" y="3792538"/>
          <p14:tracePt t="122547" x="4956175" y="3841750"/>
          <p14:tracePt t="122557" x="4868863" y="3879850"/>
          <p14:tracePt t="122561" x="4781550" y="3941763"/>
          <p14:tracePt t="122571" x="4694238" y="4005263"/>
          <p14:tracePt t="122578" x="4581525" y="4054475"/>
          <p14:tracePt t="122587" x="4468813" y="4117975"/>
          <p14:tracePt t="122597" x="4356100" y="4192588"/>
          <p14:tracePt t="122603" x="4256088" y="4241800"/>
          <p14:tracePt t="122613" x="4143375" y="4305300"/>
          <p14:tracePt t="122617" x="4017963" y="4367213"/>
          <p14:tracePt t="122627" x="3905250" y="4418013"/>
          <p14:tracePt t="122637" x="3817938" y="4467225"/>
          <p14:tracePt t="122644" x="3730625" y="4505325"/>
          <p14:tracePt t="122653" x="3643313" y="4530725"/>
          <p14:tracePt t="122657" x="3592513" y="4579938"/>
          <p14:tracePt t="122667" x="3567113" y="4605338"/>
          <p14:tracePt t="122677" x="3517900" y="4656138"/>
          <p14:tracePt t="122683" x="3517900" y="4667250"/>
          <p14:tracePt t="122694" x="3517900" y="4679950"/>
          <p14:tracePt t="122697" x="3517900" y="4705350"/>
          <p14:tracePt t="122707" x="3517900" y="4743450"/>
          <p14:tracePt t="122717" x="3517900" y="4768850"/>
          <p14:tracePt t="122723" x="3517900" y="4805363"/>
          <p14:tracePt t="122733" x="3541713" y="4856163"/>
          <p14:tracePt t="122739" x="3605213" y="4905375"/>
          <p14:tracePt t="122749" x="3679825" y="4943475"/>
          <p14:tracePt t="122760" x="3717925" y="4981575"/>
          <p14:tracePt t="122763" x="3805238" y="5018088"/>
          <p14:tracePt t="122773" x="3892550" y="5018088"/>
          <p14:tracePt t="122779" x="3968750" y="5030788"/>
          <p14:tracePt t="122789" x="4043363" y="5030788"/>
          <p14:tracePt t="122799" x="4117975" y="5030788"/>
          <p14:tracePt t="122803" x="4181475" y="5030788"/>
          <p14:tracePt t="122813" x="4230688" y="5030788"/>
          <p14:tracePt t="122819" x="4256088" y="5005388"/>
          <p14:tracePt t="122829" x="4268788" y="4992688"/>
          <p14:tracePt t="122839" x="4281488" y="4968875"/>
          <p14:tracePt t="122845" x="4305300" y="4918075"/>
          <p14:tracePt t="122855" x="4305300" y="4879975"/>
          <p14:tracePt t="122859" x="4305300" y="4818063"/>
          <p14:tracePt t="122869" x="4305300" y="4730750"/>
          <p14:tracePt t="122879" x="4305300" y="4656138"/>
          <p14:tracePt t="122885" x="4256088" y="4543425"/>
          <p14:tracePt t="122895" x="4156075" y="4454525"/>
          <p14:tracePt t="122899" x="4081463" y="4367213"/>
          <p14:tracePt t="122909" x="4030663" y="4330700"/>
          <p14:tracePt t="122921" x="3956050" y="4254500"/>
          <p14:tracePt t="122925" x="3879850" y="4217988"/>
          <p14:tracePt t="122935" x="3817938" y="4179888"/>
          <p14:tracePt t="122941" x="3756025" y="4167188"/>
          <p14:tracePt t="122951" x="3630613" y="4141788"/>
          <p14:tracePt t="122961" x="3517900" y="4092575"/>
          <p14:tracePt t="122965" x="3367088" y="4079875"/>
          <p14:tracePt t="122975" x="3228975" y="4079875"/>
          <p14:tracePt t="122981" x="3092450" y="4079875"/>
          <p14:tracePt t="122991" x="2992438" y="4079875"/>
          <p14:tracePt t="123001" x="2879725" y="4079875"/>
          <p14:tracePt t="123005" x="2778125" y="4092575"/>
          <p14:tracePt t="123015" x="2728913" y="4117975"/>
          <p14:tracePt t="123022" x="2667000" y="4141788"/>
          <p14:tracePt t="123031" x="2628900" y="4167188"/>
          <p14:tracePt t="123041" x="2616200" y="4179888"/>
          <p14:tracePt t="123045" x="2603500" y="4192588"/>
          <p14:tracePt t="123081" x="2603500" y="4205288"/>
          <p14:tracePt t="123087" x="2603500" y="4217988"/>
          <p14:tracePt t="123101" x="2603500" y="4254500"/>
          <p14:tracePt t="123111" x="2654300" y="4292600"/>
          <p14:tracePt t="123122" x="2728913" y="4292600"/>
          <p14:tracePt t="123127" x="2803525" y="4292600"/>
          <p14:tracePt t="123137" x="2903538" y="4292600"/>
          <p14:tracePt t="123141" x="2992438" y="4292600"/>
          <p14:tracePt t="123151" x="3116263" y="4279900"/>
          <p14:tracePt t="123161" x="3254375" y="4217988"/>
          <p14:tracePt t="123167" x="3367088" y="4154488"/>
          <p14:tracePt t="123177" x="3479800" y="4092575"/>
          <p14:tracePt t="123183" x="3554413" y="4041775"/>
          <p14:tracePt t="123193" x="3643313" y="3967163"/>
          <p14:tracePt t="123203" x="3679825" y="3916363"/>
          <p14:tracePt t="123207" x="3705225" y="3867150"/>
          <p14:tracePt t="123217" x="3717925" y="3803650"/>
          <p14:tracePt t="123223" x="3717925" y="3754438"/>
          <p14:tracePt t="123233" x="3717925" y="3716338"/>
          <p14:tracePt t="123243" x="3717925" y="3667125"/>
          <p14:tracePt t="123247" x="3717925" y="3629025"/>
          <p14:tracePt t="123257" x="3705225" y="3603625"/>
          <p14:tracePt t="123263" x="3692525" y="3590925"/>
          <p14:tracePt t="123273" x="3667125" y="3567113"/>
          <p14:tracePt t="123283" x="3617913" y="3554413"/>
          <p14:tracePt t="123289" x="3579813" y="3554413"/>
          <p14:tracePt t="123299" x="3479800" y="3554413"/>
          <p14:tracePt t="123303" x="3367088" y="3579813"/>
          <p14:tracePt t="123313" x="3241675" y="3603625"/>
          <p14:tracePt t="123323" x="3128963" y="3616325"/>
          <p14:tracePt t="123329" x="2967038" y="3667125"/>
          <p14:tracePt t="123339" x="2816225" y="3741738"/>
          <p14:tracePt t="123343" x="2678113" y="3803650"/>
          <p14:tracePt t="123353" x="2578100" y="3867150"/>
          <p14:tracePt t="123363" x="2465388" y="3929063"/>
          <p14:tracePt t="123369" x="2378075" y="3992563"/>
          <p14:tracePt t="123379" x="2316163" y="4054475"/>
          <p14:tracePt t="123384" x="2252663" y="4117975"/>
          <p14:tracePt t="123393" x="2228850" y="4141788"/>
          <p14:tracePt t="123403" x="2216150" y="4192588"/>
          <p14:tracePt t="123409" x="2216150" y="4230688"/>
          <p14:tracePt t="123425" x="2216150" y="4254500"/>
          <p14:tracePt t="123435" x="2216150" y="4318000"/>
          <p14:tracePt t="123445" x="2216150" y="4354513"/>
          <p14:tracePt t="123450" x="2239963" y="4405313"/>
          <p14:tracePt t="123459" x="2316163" y="4454525"/>
          <p14:tracePt t="123466" x="2390775" y="4492625"/>
          <p14:tracePt t="123475" x="2503488" y="4518025"/>
          <p14:tracePt t="123485" x="2628900" y="4518025"/>
          <p14:tracePt t="123489" x="2767013" y="4543425"/>
          <p14:tracePt t="123499" x="2879725" y="4543425"/>
          <p14:tracePt t="123505" x="2979738" y="4543425"/>
          <p14:tracePt t="123515" x="3067050" y="4543425"/>
          <p14:tracePt t="123525" x="3128963" y="4530725"/>
          <p14:tracePt t="123533" x="3205163" y="4492625"/>
          <p14:tracePt t="123541" x="3228975" y="4467225"/>
          <p14:tracePt t="123566" x="3241675" y="4454525"/>
          <p14:tracePt t="123581" x="3241675" y="4430713"/>
          <p14:tracePt t="123595" x="3241675" y="4405313"/>
          <p14:tracePt t="123607" x="3216275" y="4392613"/>
          <p14:tracePt t="123611" x="3205163" y="4392613"/>
          <p14:tracePt t="123621" x="3167063" y="4379913"/>
          <p14:tracePt t="123627" x="3128963" y="4367213"/>
          <p14:tracePt t="123637" x="3079750" y="4367213"/>
          <p14:tracePt t="123648" x="3041650" y="4367213"/>
          <p14:tracePt t="123651" x="2992438" y="4367213"/>
          <p14:tracePt t="123661" x="2954338" y="4367213"/>
          <p14:tracePt t="123667" x="2890838" y="4367213"/>
          <p14:tracePt t="123677" x="2841625" y="4379913"/>
          <p14:tracePt t="123687" x="2767013" y="4379913"/>
          <p14:tracePt t="123691" x="2703513" y="4392613"/>
          <p14:tracePt t="123701" x="2667000" y="4405313"/>
          <p14:tracePt t="123707" x="2590800" y="4443413"/>
          <p14:tracePt t="123717" x="2541588" y="4467225"/>
          <p14:tracePt t="123723" x="2528888" y="4467225"/>
          <p14:tracePt t="123733" x="2490788" y="4492625"/>
          <p14:tracePt t="123747" x="2478088" y="4505325"/>
          <p14:tracePt t="123783" x="2478088" y="4518025"/>
          <p14:tracePt t="123803" x="2478088" y="4530725"/>
          <p14:tracePt t="123809" x="2478088" y="4543425"/>
          <p14:tracePt t="123819" x="2490788" y="4567238"/>
          <p14:tracePt t="123823" x="2516188" y="4567238"/>
          <p14:tracePt t="123833" x="2578100" y="4567238"/>
          <p14:tracePt t="123843" x="2628900" y="4592638"/>
          <p14:tracePt t="123849" x="2667000" y="4592638"/>
          <p14:tracePt t="123859" x="2703513" y="4592638"/>
          <p14:tracePt t="123863" x="2728913" y="4592638"/>
          <p14:tracePt t="123873" x="2741613" y="4592638"/>
          <p14:tracePt t="123883" x="2754313" y="4592638"/>
          <p14:tracePt t="123955" x="2741613" y="4592638"/>
          <p14:tracePt t="123959" x="2716213" y="4579938"/>
          <p14:tracePt t="123976" x="2690813" y="4579938"/>
          <p14:tracePt t="123985" x="2678113" y="4579938"/>
          <p14:tracePt t="123995" x="2654300" y="4567238"/>
          <p14:tracePt t="123999" x="2654300" y="4554538"/>
          <p14:tracePt t="124011" x="2641600" y="4554538"/>
          <p14:tracePt t="124026" x="2628900" y="4554538"/>
          <p14:tracePt t="124035" x="2616200" y="4554538"/>
          <p14:tracePt t="124042" x="2603500" y="4554538"/>
          <p14:tracePt t="124065" x="2578100" y="4554538"/>
          <p14:tracePt t="124223" x="2578100" y="4543425"/>
          <p14:tracePt t="124233" x="2578100" y="4518025"/>
          <p14:tracePt t="124237" x="2590800" y="4505325"/>
          <p14:tracePt t="124247" x="2641600" y="4467225"/>
          <p14:tracePt t="124253" x="2716213" y="4443413"/>
          <p14:tracePt t="124263" x="2841625" y="4430713"/>
          <p14:tracePt t="124274" x="2954338" y="4405313"/>
          <p14:tracePt t="124277" x="3103563" y="4392613"/>
          <p14:tracePt t="124288" x="3254375" y="4367213"/>
          <p14:tracePt t="124293" x="3429000" y="4367213"/>
          <p14:tracePt t="124303" x="3605213" y="4354513"/>
          <p14:tracePt t="124313" x="3792538" y="4354513"/>
          <p14:tracePt t="124319" x="3968750" y="4354513"/>
          <p14:tracePt t="124329" x="4117975" y="4354513"/>
          <p14:tracePt t="124333" x="4305300" y="4354513"/>
          <p14:tracePt t="124343" x="4456113" y="4354513"/>
          <p14:tracePt t="124353" x="4606925" y="4354513"/>
          <p14:tracePt t="124359" x="4732338" y="4354513"/>
          <p14:tracePt t="124369" x="4881563" y="4354513"/>
          <p14:tracePt t="124373" x="4981575" y="4354513"/>
          <p14:tracePt t="124383" x="5094288" y="4354513"/>
          <p14:tracePt t="124393" x="5170488" y="4354513"/>
          <p14:tracePt t="124399" x="5219700" y="4354513"/>
          <p14:tracePt t="124409" x="5245100" y="4354513"/>
          <p14:tracePt t="124413" x="5270500" y="4354513"/>
          <p14:tracePt t="124423" x="5294313" y="4354513"/>
          <p14:tracePt t="124433" x="5307013" y="4354513"/>
          <p14:tracePt t="124439" x="5319713" y="4354513"/>
          <p14:tracePt t="124449" x="5332413" y="4354513"/>
          <p14:tracePt t="124463" x="5345113" y="4354513"/>
          <p14:tracePt t="124499" x="5370513" y="4354513"/>
          <p14:tracePt t="124513" x="5383213" y="4354513"/>
          <p14:tracePt t="124519" x="5394325" y="4354513"/>
          <p14:tracePt t="124529" x="5407025" y="4354513"/>
          <p14:tracePt t="124539" x="5419725" y="4354513"/>
          <p14:tracePt t="124543" x="5432425" y="4354513"/>
          <p14:tracePt t="124554" x="5445125" y="4354513"/>
          <p14:tracePt t="124559" x="5457825" y="4354513"/>
          <p14:tracePt t="124569" x="5470525" y="4354513"/>
          <p14:tracePt t="124579" x="5495925" y="4367213"/>
          <p14:tracePt t="124586" x="5495925" y="4379913"/>
          <p14:tracePt t="124595" x="5507038" y="4405313"/>
          <p14:tracePt t="124599" x="5532438" y="4443413"/>
          <p14:tracePt t="124609" x="5532438" y="4479925"/>
          <p14:tracePt t="124619" x="5545138" y="4518025"/>
          <p14:tracePt t="124625" x="5545138" y="4554538"/>
          <p14:tracePt t="124635" x="5545138" y="4605338"/>
          <p14:tracePt t="124639" x="5545138" y="4643438"/>
          <p14:tracePt t="124649" x="5545138" y="4692650"/>
          <p14:tracePt t="124659" x="5545138" y="4743450"/>
          <p14:tracePt t="124665" x="5545138" y="4805363"/>
          <p14:tracePt t="124675" x="5545138" y="4843463"/>
          <p14:tracePt t="124681" x="5532438" y="4918075"/>
          <p14:tracePt t="124691" x="5507038" y="4981575"/>
          <p14:tracePt t="124702" x="5495925" y="5043488"/>
          <p14:tracePt t="124705" x="5470525" y="5092700"/>
          <p14:tracePt t="124715" x="5445125" y="5143500"/>
          <p14:tracePt t="124721" x="5419725" y="5181600"/>
          <p14:tracePt t="124731" x="5383213" y="5243513"/>
          <p14:tracePt t="124741" x="5345113" y="5281613"/>
          <p14:tracePt t="124745" x="5281613" y="5356225"/>
          <p14:tracePt t="124755" x="5207000" y="5418138"/>
          <p14:tracePt t="124761" x="5132388" y="5494338"/>
          <p14:tracePt t="124771" x="5068888" y="5543550"/>
          <p14:tracePt t="124781" x="4994275" y="5607050"/>
          <p14:tracePt t="124787" x="4919663" y="5668963"/>
          <p14:tracePt t="124797" x="4832350" y="5707063"/>
          <p14:tracePt t="124801" x="4732338" y="5756275"/>
          <p14:tracePt t="124811" x="4630738" y="5794375"/>
          <p14:tracePt t="124821" x="4506913" y="5819775"/>
          <p14:tracePt t="124827" x="4394200" y="5856288"/>
          <p14:tracePt t="124837" x="4256088" y="5868988"/>
          <p14:tracePt t="124841" x="4117975" y="5907088"/>
          <p14:tracePt t="124851" x="4005263" y="5919788"/>
          <p14:tracePt t="124861" x="3867150" y="5919788"/>
          <p14:tracePt t="124867" x="3743325" y="5945188"/>
          <p14:tracePt t="124877" x="3630613" y="5956300"/>
          <p14:tracePt t="124881" x="3505200" y="5981700"/>
          <p14:tracePt t="124891" x="3367088" y="5981700"/>
          <p14:tracePt t="124901" x="3228975" y="5981700"/>
          <p14:tracePt t="124907" x="3067050" y="5981700"/>
          <p14:tracePt t="124917" x="2890838" y="5981700"/>
          <p14:tracePt t="124921" x="2754313" y="5981700"/>
          <p14:tracePt t="124933" x="2590800" y="5956300"/>
          <p14:tracePt t="124943" x="2441575" y="5932488"/>
          <p14:tracePt t="124948" x="2290763" y="5894388"/>
          <p14:tracePt t="124957" x="2178050" y="5868988"/>
          <p14:tracePt t="124965" x="2052638" y="5832475"/>
          <p14:tracePt t="124973" x="1939925" y="5794375"/>
          <p14:tracePt t="124983" x="1852613" y="5756275"/>
          <p14:tracePt t="124999" x="1714500" y="5707063"/>
          <p14:tracePt t="125003" x="1689100" y="5668963"/>
          <p14:tracePt t="125014" x="1627188" y="5643563"/>
          <p14:tracePt t="125023" x="1601788" y="5630863"/>
          <p14:tracePt t="125029" x="1601788" y="5619750"/>
          <p14:tracePt t="125039" x="1589088" y="5619750"/>
          <p14:tracePt t="125053" x="1577975" y="5607050"/>
          <p14:tracePt t="125064" x="1577975" y="5594350"/>
          <p14:tracePt t="125080" x="1552575" y="5581650"/>
          <p14:tracePt t="125241" x="1552575" y="5543550"/>
          <p14:tracePt t="125255" x="1552575" y="5518150"/>
          <p14:tracePt t="125261" x="1552575" y="5507038"/>
          <p14:tracePt t="125271" x="1552575" y="5494338"/>
          <p14:tracePt t="125281" x="1552575" y="5468938"/>
          <p14:tracePt t="125285" x="1552575" y="5456238"/>
          <p14:tracePt t="125295" x="1577975" y="5430838"/>
          <p14:tracePt t="125301" x="1589088" y="5418138"/>
          <p14:tracePt t="125311" x="1614488" y="5418138"/>
          <p14:tracePt t="125321" x="1652588" y="5394325"/>
          <p14:tracePt t="125326" x="1689100" y="5381625"/>
          <p14:tracePt t="125337" x="1739900" y="5381625"/>
          <p14:tracePt t="125342" x="1778000" y="5368925"/>
          <p14:tracePt t="125351" x="1852613" y="5356225"/>
          <p14:tracePt t="125361" x="1939925" y="5330825"/>
          <p14:tracePt t="125367" x="2039938" y="5330825"/>
          <p14:tracePt t="125377" x="2103438" y="5318125"/>
          <p14:tracePt t="125381" x="2216150" y="5294313"/>
          <p14:tracePt t="125391" x="2328863" y="5294313"/>
          <p14:tracePt t="125401" x="2416175" y="5281613"/>
          <p14:tracePt t="125408" x="2541588" y="5256213"/>
          <p14:tracePt t="125417" x="2603500" y="5256213"/>
          <p14:tracePt t="125421" x="2716213" y="5256213"/>
          <p14:tracePt t="125431" x="2803525" y="5256213"/>
          <p14:tracePt t="125442" x="2903538" y="5256213"/>
          <p14:tracePt t="125447" x="3003550" y="5256213"/>
          <p14:tracePt t="125457" x="3092450" y="5256213"/>
          <p14:tracePt t="125461" x="3205163" y="5256213"/>
          <p14:tracePt t="125471" x="3317875" y="5256213"/>
          <p14:tracePt t="125481" x="3441700" y="5256213"/>
          <p14:tracePt t="125487" x="3541713" y="5256213"/>
          <p14:tracePt t="125497" x="3605213" y="5256213"/>
          <p14:tracePt t="125503" x="3643313" y="5243513"/>
          <p14:tracePt t="125513" x="3717925" y="5243513"/>
          <p14:tracePt t="125519" x="3767138" y="5243513"/>
          <p14:tracePt t="125529" x="3817938" y="5218113"/>
          <p14:tracePt t="125540" x="3843338" y="5218113"/>
          <p14:tracePt t="125543" x="3879850" y="5218113"/>
          <p14:tracePt t="125553" x="3943350" y="5205413"/>
          <p14:tracePt t="125559" x="3992563" y="5205413"/>
          <p14:tracePt t="125569" x="4056063" y="5181600"/>
          <p14:tracePt t="125579" x="4117975" y="5181600"/>
          <p14:tracePt t="125583" x="4156075" y="5181600"/>
          <p14:tracePt t="125595" x="4217988" y="5181600"/>
          <p14:tracePt t="125599" x="4281488" y="5181600"/>
          <p14:tracePt t="125609" x="4356100" y="5181600"/>
          <p14:tracePt t="125619" x="4418013" y="5181600"/>
          <p14:tracePt t="125625" x="4481513" y="5181600"/>
          <p14:tracePt t="125635" x="4530725" y="5181600"/>
          <p14:tracePt t="125639" x="4568825" y="5181600"/>
          <p14:tracePt t="125649" x="4619625" y="5181600"/>
          <p14:tracePt t="125659" x="4656138" y="5181600"/>
          <p14:tracePt t="125665" x="4694238" y="5181600"/>
          <p14:tracePt t="125675" x="4732338" y="5181600"/>
          <p14:tracePt t="125679" x="4768850" y="5181600"/>
          <p14:tracePt t="125691" x="4794250" y="5181600"/>
          <p14:tracePt t="125699" x="4832350" y="5181600"/>
          <p14:tracePt t="125705" x="4856163" y="5194300"/>
          <p14:tracePt t="125715" x="4894263" y="5230813"/>
          <p14:tracePt t="125725" x="4919663" y="5243513"/>
          <p14:tracePt t="125729" x="4945063" y="5243513"/>
          <p14:tracePt t="125739" x="4981575" y="5256213"/>
          <p14:tracePt t="125745" x="4994275" y="5268913"/>
          <p14:tracePt t="125755" x="5032375" y="5281613"/>
          <p14:tracePt t="125765" x="5045075" y="5294313"/>
          <p14:tracePt t="125770" x="5057775" y="5305425"/>
          <p14:tracePt t="125779" x="5106988" y="5318125"/>
          <p14:tracePt t="125785" x="5145088" y="5356225"/>
          <p14:tracePt t="125795" x="5157788" y="5368925"/>
          <p14:tracePt t="125805" x="5194300" y="5381625"/>
          <p14:tracePt t="125809" x="5232400" y="5418138"/>
          <p14:tracePt t="125819" x="5257800" y="5443538"/>
          <p14:tracePt t="125825" x="5281613" y="5456238"/>
          <p14:tracePt t="125836" x="5307013" y="5494338"/>
          <p14:tracePt t="125845" x="5319713" y="5494338"/>
          <p14:tracePt t="125852" x="5319713" y="5507038"/>
          <p14:tracePt t="125861" x="5345113" y="5543550"/>
          <p14:tracePt t="125865" x="5345113" y="5568950"/>
          <p14:tracePt t="125875" x="5345113" y="5581650"/>
          <p14:tracePt t="125886" x="5345113" y="5607050"/>
          <p14:tracePt t="125891" x="5345113" y="5630863"/>
          <p14:tracePt t="125902" x="5345113" y="5668963"/>
          <p14:tracePt t="125906" x="5345113" y="5694363"/>
          <p14:tracePt t="125927" x="5332413" y="5719763"/>
          <p14:tracePt t="125931" x="5319713" y="5719763"/>
          <p14:tracePt t="125941" x="5294313" y="5743575"/>
          <p14:tracePt t="125947" x="5281613" y="5756275"/>
          <p14:tracePt t="125957" x="5232400" y="5768975"/>
          <p14:tracePt t="125967" x="5170488" y="5807075"/>
          <p14:tracePt t="125971" x="5119688" y="5819775"/>
          <p14:tracePt t="125981" x="5006975" y="5843588"/>
          <p14:tracePt t="126002" x="4819650" y="5881688"/>
          <p14:tracePt t="126007" x="4706938" y="5881688"/>
          <p14:tracePt t="126011" x="4581525" y="5894388"/>
          <p14:tracePt t="126021" x="4481513" y="5919788"/>
          <p14:tracePt t="126027" x="4368800" y="5932488"/>
          <p14:tracePt t="126037" x="4217988" y="5932488"/>
          <p14:tracePt t="126047" x="4043363" y="5932488"/>
          <p14:tracePt t="126053" x="3892550" y="5932488"/>
          <p14:tracePt t="126063" x="3730625" y="5932488"/>
          <p14:tracePt t="126067" x="3554413" y="5894388"/>
          <p14:tracePt t="126077" x="3417888" y="5856288"/>
          <p14:tracePt t="126087" x="3292475" y="5807075"/>
          <p14:tracePt t="126093" x="3179763" y="5794375"/>
          <p14:tracePt t="126103" x="3079750" y="5756275"/>
          <p14:tracePt t="126107" x="2992438" y="5719763"/>
          <p14:tracePt t="126117" x="2928938" y="5694363"/>
          <p14:tracePt t="126127" x="2879725" y="5668963"/>
          <p14:tracePt t="126134" x="2854325" y="5656263"/>
          <p14:tracePt t="126143" x="2803525" y="5630863"/>
          <p14:tracePt t="126147" x="2778125" y="5607050"/>
          <p14:tracePt t="126157" x="2767013" y="5581650"/>
          <p14:tracePt t="126167" x="2741613" y="5568950"/>
          <p14:tracePt t="126173" x="2728913" y="5556250"/>
          <p14:tracePt t="126183" x="2716213" y="5530850"/>
          <p14:tracePt t="126187" x="2716213" y="5507038"/>
          <p14:tracePt t="126199" x="2703513" y="5507038"/>
          <p14:tracePt t="126209" x="2703513" y="5481638"/>
          <p14:tracePt t="126213" x="2690813" y="5456238"/>
          <p14:tracePt t="126223" x="2690813" y="5430838"/>
          <p14:tracePt t="126229" x="2690813" y="5418138"/>
          <p14:tracePt t="126239" x="2690813" y="5407025"/>
          <p14:tracePt t="126249" x="2690813" y="5381625"/>
          <p14:tracePt t="126253" x="2690813" y="5356225"/>
          <p14:tracePt t="126264" x="2690813" y="5343525"/>
          <p14:tracePt t="126269" x="2690813" y="5318125"/>
          <p14:tracePt t="126280" x="2690813" y="5294313"/>
          <p14:tracePt t="126289" x="2690813" y="5268913"/>
          <p14:tracePt t="126295" x="2703513" y="5218113"/>
          <p14:tracePt t="126305" x="2716213" y="5194300"/>
          <p14:tracePt t="126309" x="2728913" y="5168900"/>
          <p14:tracePt t="126319" x="2741613" y="5156200"/>
          <p14:tracePt t="126329" x="2767013" y="5118100"/>
          <p14:tracePt t="126335" x="2803525" y="5081588"/>
          <p14:tracePt t="126347" x="2841625" y="5068888"/>
          <p14:tracePt t="126349" x="2879725" y="5030788"/>
          <p14:tracePt t="126359" x="2903538" y="5018088"/>
          <p14:tracePt t="126369" x="2928938" y="5005388"/>
          <p14:tracePt t="126375" x="2967038" y="4992688"/>
          <p14:tracePt t="126385" x="2992438" y="4981575"/>
          <p14:tracePt t="126389" x="3016250" y="4968875"/>
          <p14:tracePt t="126401" x="3041650" y="4968875"/>
          <p14:tracePt t="126412" x="3067050" y="4956175"/>
          <p14:tracePt t="126415" x="3079750" y="4956175"/>
          <p14:tracePt t="126425" x="3079750" y="4943475"/>
          <p14:tracePt t="126431" x="3103563" y="4943475"/>
          <p14:tracePt t="126441" x="3128963" y="4943475"/>
          <p14:tracePt t="126457" x="3141663" y="4943475"/>
          <p14:tracePt t="126587" x="3154363" y="4930775"/>
          <p14:tracePt t="126607" x="3154363" y="4879975"/>
          <p14:tracePt t="126613" x="3154363" y="4843463"/>
          <p14:tracePt t="126623" x="3154363" y="4818063"/>
          <p14:tracePt t="126633" x="3154363" y="4805363"/>
          <p14:tracePt t="126637" x="3154363" y="4792663"/>
          <p14:tracePt t="126647" x="3154363" y="4768850"/>
          <p14:tracePt t="126663" x="3141663" y="4768850"/>
          <p14:tracePt t="126673" x="3128963" y="4756150"/>
          <p14:tracePt t="126687" x="3116263" y="4743450"/>
          <p14:tracePt t="126779" x="3103563" y="4730750"/>
          <p14:tracePt t="126803" x="3103563" y="4718050"/>
          <p14:tracePt t="126813" x="3103563" y="4705350"/>
          <p14:tracePt t="126819" x="3103563" y="4679950"/>
          <p14:tracePt t="126829" x="3103563" y="4667250"/>
          <p14:tracePt t="126839" x="3103563" y="4643438"/>
          <p14:tracePt t="126845" x="3103563" y="4605338"/>
          <p14:tracePt t="126856" x="3103563" y="4543425"/>
          <p14:tracePt t="126859" x="3103563" y="4467225"/>
          <p14:tracePt t="126869" x="3103563" y="4418013"/>
          <p14:tracePt t="126879" x="3103563" y="4341813"/>
          <p14:tracePt t="126885" x="3116263" y="4305300"/>
          <p14:tracePt t="126895" x="3116263" y="4241800"/>
          <p14:tracePt t="126899" x="3141663" y="4167188"/>
          <p14:tracePt t="126909" x="3141663" y="4117975"/>
          <p14:tracePt t="126919" x="3154363" y="4041775"/>
          <p14:tracePt t="126925" x="3154363" y="4005263"/>
          <p14:tracePt t="126935" x="3179763" y="3954463"/>
          <p14:tracePt t="126939" x="3179763" y="3916363"/>
          <p14:tracePt t="126949" x="3179763" y="3879850"/>
          <p14:tracePt t="126959" x="3179763" y="3867150"/>
          <p14:tracePt t="126965" x="3205163" y="3816350"/>
          <p14:tracePt t="126975" x="3205163" y="3779838"/>
          <p14:tracePt t="126981" x="3216275" y="3754438"/>
          <p14:tracePt t="126991" x="3216275" y="3741738"/>
          <p14:tracePt t="127006" x="3228975" y="3703638"/>
          <p14:tracePt t="127015" x="3241675" y="3692525"/>
          <p14:tracePt t="127031" x="3241675" y="3679825"/>
          <p14:tracePt t="127081" x="3254375" y="3679825"/>
          <p14:tracePt t="127101" x="3254375" y="3667125"/>
          <p14:tracePt t="127121" x="3267075" y="3667125"/>
          <p14:tracePt t="127141" x="3279775" y="3667125"/>
          <p14:tracePt t="127277" x="3279775" y="3654425"/>
          <p14:tracePt t="127459" x="3292475" y="3654425"/>
          <p14:tracePt t="127479" x="3317875" y="3654425"/>
          <p14:tracePt t="127485" x="3328988" y="3667125"/>
          <p14:tracePt t="127495" x="3341688" y="3667125"/>
          <p14:tracePt t="127509" x="3367088" y="3692525"/>
          <p14:tracePt t="127519" x="3379788" y="3703638"/>
          <p14:tracePt t="127535" x="3392488" y="3703638"/>
          <p14:tracePt t="127541" x="3417888" y="3716338"/>
          <p14:tracePt t="127561" x="3429000" y="3716338"/>
          <p14:tracePt t="127585" x="3441700" y="3716338"/>
          <p14:tracePt t="127595" x="3454400" y="3716338"/>
          <p14:tracePt t="127601" x="3454400" y="3729038"/>
          <p14:tracePt t="127621" x="3467100" y="3741738"/>
          <p14:tracePt t="127973" x="3479800" y="3741738"/>
          <p14:tracePt t="128003" x="3492500" y="3741738"/>
          <p14:tracePt t="128013" x="3505200" y="3741738"/>
          <p14:tracePt t="128019" x="3517900" y="3729038"/>
          <p14:tracePt t="128029" x="3517900" y="3716338"/>
          <p14:tracePt t="128039" x="3541713" y="3703638"/>
          <p14:tracePt t="128055" x="3541713" y="3679825"/>
          <p14:tracePt t="128059" x="3554413" y="3654425"/>
          <p14:tracePt t="128069" x="3567113" y="3654425"/>
          <p14:tracePt t="128079" x="3567113" y="3629025"/>
          <p14:tracePt t="128085" x="3579813" y="3616325"/>
          <p14:tracePt t="128095" x="3579813" y="3603625"/>
          <p14:tracePt t="128099" x="3579813" y="3579813"/>
          <p14:tracePt t="128109" x="3579813" y="3567113"/>
          <p14:tracePt t="128121" x="3592513" y="3541713"/>
          <p14:tracePt t="128125" x="3592513" y="3529013"/>
          <p14:tracePt t="128135" x="3592513" y="3503613"/>
          <p14:tracePt t="128141" x="3592513" y="3479800"/>
          <p14:tracePt t="128161" x="3592513" y="3454400"/>
          <p14:tracePt t="128165" x="3605213" y="3429000"/>
          <p14:tracePt t="128181" x="3605213" y="3416300"/>
          <p14:tracePt t="128191" x="3605213" y="3403600"/>
          <p14:tracePt t="128201" x="3605213" y="3390900"/>
          <p14:tracePt t="128206" x="3605213" y="3378200"/>
          <p14:tracePt t="128215" x="3605213" y="3354388"/>
          <p14:tracePt t="128222" x="3605213" y="3341688"/>
          <p14:tracePt t="128231" x="3605213" y="3316288"/>
          <p14:tracePt t="128241" x="3605213" y="3290888"/>
          <p14:tracePt t="128245" x="3605213" y="3278188"/>
          <p14:tracePt t="128257" x="3605213" y="3254375"/>
          <p14:tracePt t="128261" x="3605213" y="3203575"/>
          <p14:tracePt t="128272" x="3605213" y="3165475"/>
          <p14:tracePt t="128281" x="3605213" y="3141663"/>
          <p14:tracePt t="128288" x="3605213" y="3116263"/>
          <p14:tracePt t="128297" x="3605213" y="3090863"/>
          <p14:tracePt t="128301" x="3605213" y="3065463"/>
          <p14:tracePt t="128311" x="3605213" y="3016250"/>
          <p14:tracePt t="128322" x="3605213" y="2990850"/>
          <p14:tracePt t="128327" x="3605213" y="2952750"/>
          <p14:tracePt t="128338" x="3605213" y="2916238"/>
          <p14:tracePt t="128341" x="3605213" y="2890838"/>
          <p14:tracePt t="128351" x="3605213" y="2840038"/>
          <p14:tracePt t="128361" x="3605213" y="2816225"/>
          <p14:tracePt t="128367" x="3605213" y="2790825"/>
          <p14:tracePt t="128377" x="3605213" y="2752725"/>
          <p14:tracePt t="128383" x="3605213" y="2728913"/>
          <p14:tracePt t="128393" x="3605213" y="2703513"/>
          <p14:tracePt t="128403" x="3605213" y="2678113"/>
          <p14:tracePt t="128407" x="3605213" y="2652713"/>
          <p14:tracePt t="128433" x="3605213" y="2640013"/>
          <p14:tracePt t="128443" x="3605213" y="2627313"/>
          <p14:tracePt t="128453" x="3605213" y="2616200"/>
          <p14:tracePt t="128479" x="3605213" y="2603500"/>
          <p14:tracePt t="128499" x="3605213" y="2590800"/>
          <p14:tracePt t="128513" x="3605213" y="2578100"/>
          <p14:tracePt t="128519" x="3605213" y="2565400"/>
          <p14:tracePt t="128563" x="3605213" y="2540000"/>
          <p14:tracePt t="128589" x="3605213" y="2527300"/>
          <p14:tracePt t="128679" x="3592513" y="2527300"/>
          <p14:tracePt t="128705" x="3579813" y="2503488"/>
          <p14:tracePt t="128731" x="3554413" y="2490788"/>
          <p14:tracePt t="128765" x="3530600" y="2490788"/>
          <p14:tracePt t="128771" x="3517900" y="2478088"/>
          <p14:tracePt t="128791" x="3505200" y="2465388"/>
          <p14:tracePt t="128795" x="3505200" y="2452688"/>
          <p14:tracePt t="128805" x="3492500" y="2452688"/>
          <p14:tracePt t="128811" x="3492500" y="2439988"/>
          <p14:tracePt t="128821" x="3479800" y="2427288"/>
          <p14:tracePt t="128832" x="3467100" y="2414588"/>
          <p14:tracePt t="128847" x="3454400" y="2403475"/>
          <p14:tracePt t="128877" x="3441700" y="2390775"/>
          <p14:tracePt t="128943" x="3441700" y="2378075"/>
          <p14:tracePt t="128957" x="3429000" y="2378075"/>
          <p14:tracePt t="128967" x="3417888" y="2365375"/>
          <p14:tracePt t="128973" x="3405188" y="2365375"/>
          <p14:tracePt t="128983" x="3392488" y="2365375"/>
          <p14:tracePt t="128987" x="3367088" y="2352675"/>
          <p14:tracePt t="129007" x="3341688" y="2352675"/>
          <p14:tracePt t="129013" x="3317875" y="2352675"/>
          <p14:tracePt t="129023" x="3279775" y="2339975"/>
          <p14:tracePt t="129027" x="3228975" y="2327275"/>
          <p14:tracePt t="129037" x="3192463" y="2314575"/>
          <p14:tracePt t="129047" x="3141663" y="2314575"/>
          <p14:tracePt t="129053" x="3067050" y="2290763"/>
          <p14:tracePt t="129063" x="2979738" y="2290763"/>
          <p14:tracePt t="129067" x="2916238" y="2278063"/>
          <p14:tracePt t="129079" x="2867025" y="2278063"/>
          <p14:tracePt t="129089" x="2790825" y="2278063"/>
          <p14:tracePt t="129094" x="2728913" y="2278063"/>
          <p14:tracePt t="129103" x="2690813" y="2278063"/>
          <p14:tracePt t="129109" x="2641600" y="2278063"/>
          <p14:tracePt t="129119" x="2616200" y="2278063"/>
          <p14:tracePt t="129129" x="2590800" y="2278063"/>
          <p14:tracePt t="129133" x="2578100" y="2278063"/>
          <p14:tracePt t="129143" x="2565400" y="2278063"/>
          <p14:tracePt t="129149" x="2541588" y="2278063"/>
          <p14:tracePt t="129175" x="2528888" y="2278063"/>
          <p14:tracePt t="129205" x="2503488" y="2290763"/>
          <p14:tracePt t="129239" x="2503488" y="2303463"/>
          <p14:tracePt t="129265" x="2503488" y="2314575"/>
          <p14:tracePt t="129279" x="2503488" y="2339975"/>
          <p14:tracePt t="129289" x="2503488" y="2352675"/>
          <p14:tracePt t="129301" x="2516188" y="2403475"/>
          <p14:tracePt t="129305" x="2565400" y="2427288"/>
          <p14:tracePt t="129315" x="2641600" y="2478088"/>
          <p14:tracePt t="129321" x="2678113" y="2503488"/>
          <p14:tracePt t="129331" x="2703513" y="2516188"/>
          <p14:tracePt t="129342" x="2741613" y="2527300"/>
          <p14:tracePt t="129361" x="2754313" y="2540000"/>
          <p14:tracePt t="129497" x="2778125" y="2540000"/>
          <p14:tracePt t="129501" x="2790825" y="2552700"/>
          <p14:tracePt t="129511" x="2803525" y="2552700"/>
          <p14:tracePt t="129521" x="2816225" y="2565400"/>
          <p14:tracePt t="129527" x="2828925" y="2565400"/>
          <p14:tracePt t="129537" x="2854325" y="2578100"/>
          <p14:tracePt t="129543" x="2854325" y="2590800"/>
          <p14:tracePt t="129553" x="2867025" y="2590800"/>
          <p14:tracePt t="129563" x="2879725" y="2590800"/>
          <p14:tracePt t="129567" x="2903538" y="2603500"/>
          <p14:tracePt t="129577" x="2916238" y="2616200"/>
          <p14:tracePt t="129593" x="2954338" y="2627313"/>
          <p14:tracePt t="129607" x="2967038" y="2640013"/>
          <p14:tracePt t="129627" x="2992438" y="2652713"/>
          <p14:tracePt t="129643" x="3003550" y="2665413"/>
          <p14:tracePt t="129649" x="3016250" y="2665413"/>
          <p14:tracePt t="129673" x="3028950" y="2665413"/>
          <p14:tracePt t="171455" x="3016250" y="2665413"/>
          <p14:tracePt t="171465" x="3003550" y="2665413"/>
          <p14:tracePt t="171475" x="2979738" y="2665413"/>
          <p14:tracePt t="171481" x="2890838" y="2665413"/>
          <p14:tracePt t="171491" x="2767013" y="2665413"/>
          <p14:tracePt t="171497" x="2628900" y="2665413"/>
          <p14:tracePt t="171507" x="2528888" y="2665413"/>
          <p14:tracePt t="171517" x="2478088" y="2716213"/>
          <p14:tracePt t="171521" x="2478088" y="2740025"/>
          <p14:tracePt t="171531" x="2452688" y="2803525"/>
          <p14:tracePt t="171537" x="2452688" y="2865438"/>
          <p14:tracePt t="171547" x="2441575" y="2941638"/>
          <p14:tracePt t="171557" x="2441575" y="3003550"/>
          <p14:tracePt t="171561" x="2441575" y="3090863"/>
          <p14:tracePt t="171571" x="2441575" y="3190875"/>
          <p14:tracePt t="171577" x="2452688" y="3328988"/>
          <p14:tracePt t="171587" x="2528888" y="3441700"/>
          <p14:tracePt t="171597" x="2528888" y="3454400"/>
          <p14:tracePt t="171601" x="2528888" y="3503613"/>
          <p14:tracePt t="171611" x="2578100" y="3629025"/>
          <p14:tracePt t="171617" x="2616200" y="3703638"/>
          <p14:tracePt t="171627" x="2616200" y="3767138"/>
          <p14:tracePt t="171637" x="2641600" y="3841750"/>
          <p14:tracePt t="171641" x="2641600" y="3941763"/>
          <p14:tracePt t="171653" x="2654300" y="4029075"/>
          <p14:tracePt t="171657" x="2654300" y="4141788"/>
          <p14:tracePt t="171667" x="2654300" y="4241800"/>
          <p14:tracePt t="171677" x="2654300" y="4330700"/>
          <p14:tracePt t="171683" x="2654300" y="4392613"/>
          <p14:tracePt t="171693" x="2641600" y="4479925"/>
          <p14:tracePt t="171698" x="2603500" y="4567238"/>
          <p14:tracePt t="171707" x="2565400" y="4656138"/>
          <p14:tracePt t="171717" x="2528888" y="4730750"/>
          <p14:tracePt t="171723" x="2490788" y="4805363"/>
          <p14:tracePt t="171733" x="2452688" y="4879975"/>
          <p14:tracePt t="171739" x="2390775" y="4968875"/>
          <p14:tracePt t="171749" x="2339975" y="5030788"/>
          <p14:tracePt t="171759" x="2303463" y="5105400"/>
          <p14:tracePt t="171765" x="2265363" y="5156200"/>
          <p14:tracePt t="171773" x="2239963" y="5168900"/>
          <p14:tracePt t="171779" x="2216150" y="5205413"/>
          <p14:tracePt t="171789" x="2190750" y="5218113"/>
          <p14:tracePt t="171799" x="2178050" y="5230813"/>
          <p14:tracePt t="171803" x="2165350" y="5256213"/>
          <p14:tracePt t="171813" x="2139950" y="5256213"/>
          <p14:tracePt t="171819" x="2103438" y="5294313"/>
          <p14:tracePt t="171830" x="2090738" y="5305425"/>
          <p14:tracePt t="171839" x="2065338" y="5318125"/>
          <p14:tracePt t="171843" x="2052638" y="5330825"/>
          <p14:tracePt t="171853" x="2027238" y="5343525"/>
          <p14:tracePt t="171859" x="2027238" y="5368925"/>
          <p14:tracePt t="171869" x="2003425" y="5368925"/>
          <p14:tracePt t="171885" x="2003425" y="5381625"/>
          <p14:tracePt t="171896" x="1990725" y="5381625"/>
          <p14:tracePt t="171899" x="1990725" y="5394325"/>
          <p14:tracePt t="172137" x="1978025" y="5394325"/>
          <p14:tracePt t="172167" x="1978025" y="5381625"/>
          <p14:tracePt t="172177" x="1965325" y="5368925"/>
          <p14:tracePt t="172181" x="1952625" y="5356225"/>
          <p14:tracePt t="172194" x="1939925" y="5356225"/>
          <p14:tracePt t="172203" x="1939925" y="5343525"/>
          <p14:tracePt t="172207" x="1927225" y="5330825"/>
          <p14:tracePt t="172217" x="1914525" y="5318125"/>
          <p14:tracePt t="172223" x="1903413" y="5305425"/>
          <p14:tracePt t="172233" x="1890713" y="5305425"/>
          <p14:tracePt t="172244" x="1865313" y="5294313"/>
          <p14:tracePt t="172247" x="1814513" y="5268913"/>
          <p14:tracePt t="172257" x="1790700" y="5268913"/>
          <p14:tracePt t="172263" x="1752600" y="5268913"/>
          <p14:tracePt t="172273" x="1701800" y="5243513"/>
          <p14:tracePt t="172287" x="1677988" y="5230813"/>
          <p14:tracePt t="172297" x="1652588" y="5230813"/>
          <p14:tracePt t="172303" x="1614488" y="5218113"/>
          <p14:tracePt t="172313" x="1577975" y="5205413"/>
          <p14:tracePt t="172323" x="1565275" y="5205413"/>
          <p14:tracePt t="172329" x="1514475" y="5168900"/>
          <p14:tracePt t="172339" x="1489075" y="5168900"/>
          <p14:tracePt t="172343" x="1465263" y="5156200"/>
          <p14:tracePt t="172353" x="1414463" y="5143500"/>
          <p14:tracePt t="172363" x="1389063" y="5130800"/>
          <p14:tracePt t="172369" x="1376363" y="5130800"/>
          <p14:tracePt t="172379" x="1352550" y="5118100"/>
          <p14:tracePt t="172383" x="1339850" y="5118100"/>
          <p14:tracePt t="172393" x="1327150" y="5105400"/>
          <p14:tracePt t="172409" x="1314450" y="5092700"/>
          <p14:tracePt t="172433" x="1314450" y="5081588"/>
          <p14:tracePt t="172443" x="1314450" y="5068888"/>
          <p14:tracePt t="172449" x="1314450" y="5056188"/>
          <p14:tracePt t="172459" x="1314450" y="5030788"/>
          <p14:tracePt t="172465" x="1314450" y="5005388"/>
          <p14:tracePt t="172475" x="1314450" y="4992688"/>
          <p14:tracePt t="172485" x="1314450" y="4981575"/>
          <p14:tracePt t="172490" x="1314450" y="4968875"/>
          <p14:tracePt t="172535" x="1314450" y="4956175"/>
          <p14:tracePt t="172581" x="1339850" y="4956175"/>
          <p14:tracePt t="172585" x="1414463" y="4956175"/>
          <p14:tracePt t="172595" x="1501775" y="4968875"/>
          <p14:tracePt t="172607" x="1601788" y="5018088"/>
          <p14:tracePt t="172611" x="1677988" y="5043488"/>
          <p14:tracePt t="172622" x="1752600" y="5081588"/>
          <p14:tracePt t="172627" x="1852613" y="5105400"/>
          <p14:tracePt t="172637" x="1927225" y="5118100"/>
          <p14:tracePt t="172641" x="1990725" y="5118100"/>
          <p14:tracePt t="172651" x="2052638" y="5143500"/>
          <p14:tracePt t="172661" x="2103438" y="5143500"/>
          <p14:tracePt t="172667" x="2116138" y="5143500"/>
          <p14:tracePt t="172677" x="2139950" y="5143500"/>
          <p14:tracePt t="172683" x="2152650" y="5143500"/>
          <p14:tracePt t="172693" x="2165350" y="5143500"/>
          <p14:tracePt t="172763" x="2152650" y="5130800"/>
          <p14:tracePt t="172773" x="2116138" y="5105400"/>
          <p14:tracePt t="172777" x="2078038" y="5105400"/>
          <p14:tracePt t="172787" x="2039938" y="5092700"/>
          <p14:tracePt t="172793" x="1990725" y="5092700"/>
          <p14:tracePt t="172804" x="1952625" y="5092700"/>
          <p14:tracePt t="172813" x="1903413" y="5081588"/>
          <p14:tracePt t="172819" x="1852613" y="5081588"/>
          <p14:tracePt t="172829" x="1814513" y="5081588"/>
          <p14:tracePt t="172833" x="1752600" y="5068888"/>
          <p14:tracePt t="172843" x="1714500" y="5068888"/>
          <p14:tracePt t="172854" x="1677988" y="5068888"/>
          <p14:tracePt t="172859" x="1652588" y="5068888"/>
          <p14:tracePt t="172870" x="1639888" y="5068888"/>
          <p14:tracePt t="172873" x="1627188" y="5043488"/>
          <p14:tracePt t="173011" x="1627188" y="5030788"/>
          <p14:tracePt t="173031" x="1627188" y="5018088"/>
          <p14:tracePt t="173055" x="1627188" y="5005388"/>
          <p14:tracePt t="173423" x="1639888" y="4981575"/>
          <p14:tracePt t="173443" x="1665288" y="4981575"/>
          <p14:tracePt t="173449" x="1689100" y="4968875"/>
          <p14:tracePt t="173459" x="1714500" y="4968875"/>
          <p14:tracePt t="173463" x="1739900" y="4968875"/>
          <p14:tracePt t="173473" x="1778000" y="4968875"/>
          <p14:tracePt t="173485" x="1827213" y="4968875"/>
          <p14:tracePt t="173489" x="1865313" y="4968875"/>
          <p14:tracePt t="173499" x="1890713" y="4968875"/>
          <p14:tracePt t="173505" x="1939925" y="4968875"/>
          <p14:tracePt t="173515" x="1965325" y="4968875"/>
          <p14:tracePt t="173525" x="1990725" y="4968875"/>
          <p14:tracePt t="173530" x="2014538" y="4968875"/>
          <p14:tracePt t="173539" x="2039938" y="4968875"/>
          <p14:tracePt t="173545" x="2065338" y="4956175"/>
          <p14:tracePt t="173555" x="2078038" y="4956175"/>
          <p14:tracePt t="173565" x="2090738" y="4956175"/>
          <p14:tracePt t="173571" x="2116138" y="4943475"/>
          <p14:tracePt t="173581" x="2127250" y="4943475"/>
          <p14:tracePt t="173585" x="2139950" y="4943475"/>
          <p14:tracePt t="173596" x="2152650" y="4943475"/>
          <p14:tracePt t="173605" x="2165350" y="4943475"/>
          <p14:tracePt t="173612" x="2190750" y="4943475"/>
          <p14:tracePt t="173621" x="2203450" y="4943475"/>
          <p14:tracePt t="173625" x="2228850" y="4943475"/>
          <p14:tracePt t="173635" x="2239963" y="4943475"/>
          <p14:tracePt t="173646" x="2265363" y="4943475"/>
          <p14:tracePt t="173651" x="2278063" y="4943475"/>
          <p14:tracePt t="173662" x="2290763" y="4943475"/>
          <p14:tracePt t="173675" x="2316163" y="4943475"/>
          <p14:tracePt t="173685" x="2339975" y="4943475"/>
          <p14:tracePt t="173689" x="2352675" y="4943475"/>
          <p14:tracePt t="173699" x="2365375" y="4943475"/>
          <p14:tracePt t="173709" x="2390775" y="4943475"/>
          <p14:tracePt t="173715" x="2428875" y="4943475"/>
          <p14:tracePt t="173725" x="2465388" y="4943475"/>
          <p14:tracePt t="173731" x="2503488" y="4943475"/>
          <p14:tracePt t="173741" x="2541588" y="4943475"/>
          <p14:tracePt t="173751" x="2565400" y="4943475"/>
          <p14:tracePt t="173755" x="2590800" y="4943475"/>
          <p14:tracePt t="173765" x="2616200" y="4943475"/>
          <p14:tracePt t="173771" x="2628900" y="4943475"/>
          <p14:tracePt t="173781" x="2641600" y="4943475"/>
          <p14:tracePt t="173791" x="2654300" y="4943475"/>
          <p14:tracePt t="173805" x="2667000" y="4943475"/>
          <p14:tracePt t="173821" x="2678113" y="4943475"/>
          <p14:tracePt t="173845" x="2690813" y="4943475"/>
          <p14:tracePt t="173851" x="2703513" y="4943475"/>
          <p14:tracePt t="173871" x="2716213" y="4943475"/>
          <p14:tracePt t="173878" x="2728913" y="4943475"/>
          <p14:tracePt t="173887" x="2741613" y="4943475"/>
          <p14:tracePt t="173891" x="2767013" y="4943475"/>
          <p14:tracePt t="173901" x="2790825" y="4943475"/>
          <p14:tracePt t="173911" x="2816225" y="4956175"/>
          <p14:tracePt t="173917" x="2828925" y="4968875"/>
          <p14:tracePt t="173927" x="2841625" y="4968875"/>
          <p14:tracePt t="173931" x="2867025" y="4992688"/>
          <p14:tracePt t="173993" x="2879725" y="4992688"/>
          <p14:tracePt t="174023" x="2890838" y="4992688"/>
          <p14:tracePt t="174027" x="2903538" y="4992688"/>
          <p14:tracePt t="174043" x="2916238" y="4992688"/>
          <p14:tracePt t="174053" x="2928938" y="4992688"/>
          <p14:tracePt t="174063" x="2941638" y="4992688"/>
          <p14:tracePt t="174067" x="2954338" y="4992688"/>
          <p14:tracePt t="174083" x="2967038" y="4992688"/>
          <p14:tracePt t="174179" x="3003550" y="4992688"/>
          <p14:tracePt t="174189" x="3016250" y="4981575"/>
          <p14:tracePt t="174195" x="3028950" y="4968875"/>
          <p14:tracePt t="174205" x="3041650" y="4956175"/>
          <p14:tracePt t="174215" x="3054350" y="4943475"/>
          <p14:tracePt t="174219" x="3054350" y="4930775"/>
          <p14:tracePt t="174229" x="3067050" y="4918075"/>
          <p14:tracePt t="174235" x="3079750" y="4905375"/>
          <p14:tracePt t="174255" x="3092450" y="4879975"/>
          <p14:tracePt t="174259" x="3092450" y="4868863"/>
          <p14:tracePt t="174269" x="3092450" y="4856163"/>
          <p14:tracePt t="174275" x="3103563" y="4856163"/>
          <p14:tracePt t="174285" x="3103563" y="4843463"/>
          <p14:tracePt t="174295" x="3103563" y="4830763"/>
          <p14:tracePt t="174299" x="3116263" y="4818063"/>
          <p14:tracePt t="174315" x="3116263" y="4805363"/>
          <p14:tracePt t="174325" x="3116263" y="4792663"/>
          <p14:tracePt t="174341" x="3116263" y="4768850"/>
          <p14:tracePt t="174351" x="3116263" y="4756150"/>
          <p14:tracePt t="174355" x="3116263" y="4743450"/>
          <p14:tracePt t="174365" x="3116263" y="4730750"/>
          <p14:tracePt t="174375" x="3116263" y="4718050"/>
          <p14:tracePt t="174381" x="3116263" y="4705350"/>
          <p14:tracePt t="174391" x="3103563" y="4679950"/>
          <p14:tracePt t="174407" x="3103563" y="4667250"/>
          <p14:tracePt t="174417" x="3103563" y="4656138"/>
          <p14:tracePt t="174421" x="3092450" y="4630738"/>
          <p14:tracePt t="174431" x="3079750" y="4605338"/>
          <p14:tracePt t="174457" x="3079750" y="4592638"/>
          <p14:tracePt t="174461" x="3067050" y="4567238"/>
          <p14:tracePt t="174507" x="3067050" y="4554538"/>
          <p14:tracePt t="174583" x="3067050" y="4605338"/>
          <p14:tracePt t="174587" x="3067050" y="4692650"/>
          <p14:tracePt t="174597" x="3067050" y="4756150"/>
          <p14:tracePt t="174607" x="3067050" y="4830763"/>
          <p14:tracePt t="174613" x="3067050" y="4892675"/>
          <p14:tracePt t="174623" x="3067050" y="4943475"/>
          <p14:tracePt t="174627" x="3067050" y="4968875"/>
          <p14:tracePt t="174639" x="3054350" y="5005388"/>
          <p14:tracePt t="174649" x="3041650" y="5005388"/>
          <p14:tracePt t="174653" x="3041650" y="5018088"/>
          <p14:tracePt t="174663" x="3041650" y="5030788"/>
          <p14:tracePt t="174679" x="3041650" y="5043488"/>
          <p14:tracePt t="174689" x="3041650" y="5056188"/>
          <p14:tracePt t="174759" x="3028950" y="5056188"/>
          <p14:tracePt t="174769" x="3028950" y="5043488"/>
          <p14:tracePt t="174779" x="3028950" y="5030788"/>
          <p14:tracePt t="174785" x="3016250" y="4992688"/>
          <p14:tracePt t="174795" x="3016250" y="4956175"/>
          <p14:tracePt t="174799" x="3016250" y="4905375"/>
          <p14:tracePt t="174809" x="3016250" y="4879975"/>
          <p14:tracePt t="174819" x="3016250" y="4843463"/>
          <p14:tracePt t="174825" x="3016250" y="4818063"/>
          <p14:tracePt t="174835" x="3016250" y="4768850"/>
          <p14:tracePt t="174839" x="3016250" y="4743450"/>
          <p14:tracePt t="174850" x="3016250" y="4718050"/>
          <p14:tracePt t="174861" x="3016250" y="4705350"/>
          <p14:tracePt t="174865" x="3016250" y="4692650"/>
          <p14:tracePt t="174881" x="3016250" y="4667250"/>
          <p14:tracePt t="174891" x="3016250" y="4643438"/>
          <p14:tracePt t="174905" x="3016250" y="4630738"/>
          <p14:tracePt t="174921" x="3016250" y="4618038"/>
          <p14:tracePt t="175057" x="3016250" y="4679950"/>
          <p14:tracePt t="175061" x="3016250" y="4768850"/>
          <p14:tracePt t="175071" x="3016250" y="4830763"/>
          <p14:tracePt t="175077" x="3016250" y="4905375"/>
          <p14:tracePt t="175087" x="3016250" y="5005388"/>
          <p14:tracePt t="175097" x="3016250" y="5068888"/>
          <p14:tracePt t="175103" x="3016250" y="5105400"/>
          <p14:tracePt t="175114" x="3016250" y="5156200"/>
          <p14:tracePt t="175117" x="3016250" y="5181600"/>
          <p14:tracePt t="175127" x="3016250" y="5218113"/>
          <p14:tracePt t="175295" x="3003550" y="5194300"/>
          <p14:tracePt t="175305" x="3003550" y="5181600"/>
          <p14:tracePt t="175309" x="3003550" y="5130800"/>
          <p14:tracePt t="175319" x="3003550" y="5105400"/>
          <p14:tracePt t="175325" x="3003550" y="5081588"/>
          <p14:tracePt t="175335" x="3003550" y="5056188"/>
          <p14:tracePt t="175345" x="3003550" y="5030788"/>
          <p14:tracePt t="175349" x="2992438" y="4992688"/>
          <p14:tracePt t="175359" x="2992438" y="4956175"/>
          <p14:tracePt t="175365" x="2992438" y="4930775"/>
          <p14:tracePt t="175375" x="2967038" y="4892675"/>
          <p14:tracePt t="175389" x="2967038" y="4868863"/>
          <p14:tracePt t="175399" x="2967038" y="4856163"/>
          <p14:tracePt t="175405" x="2967038" y="4843463"/>
          <p14:tracePt t="175415" x="2941638" y="4818063"/>
          <p14:tracePt t="175429" x="2928938" y="4805363"/>
          <p14:tracePt t="175439" x="2916238" y="4792663"/>
          <p14:tracePt t="175455" x="2903538" y="4779963"/>
          <p14:tracePt t="175597" x="2890838" y="4768850"/>
          <p14:tracePt t="175677" x="2879725" y="4768850"/>
          <p14:tracePt t="175687" x="2867025" y="4756150"/>
          <p14:tracePt t="175829" x="2854325" y="4743450"/>
          <p14:tracePt t="175859" x="2854325" y="4718050"/>
          <p14:tracePt t="175893" x="2854325" y="4705350"/>
          <p14:tracePt t="175909" x="2854325" y="4692650"/>
          <p14:tracePt t="175915" x="2854325" y="4679950"/>
          <p14:tracePt t="175925" x="2854325" y="4656138"/>
          <p14:tracePt t="175935" x="2854325" y="4643438"/>
          <p14:tracePt t="175955" x="2867025" y="4630738"/>
          <p14:tracePt t="176055" x="2879725" y="4630738"/>
          <p14:tracePt t="176071" x="2890838" y="4630738"/>
          <p14:tracePt t="176091" x="2903538" y="4630738"/>
          <p14:tracePt t="177775" x="2828925" y="4667250"/>
          <p14:tracePt t="177781" x="2741613" y="4705350"/>
          <p14:tracePt t="177791" x="2628900" y="4743450"/>
          <p14:tracePt t="177795" x="2503488" y="4792663"/>
          <p14:tracePt t="177805" x="2452688" y="4805363"/>
          <p14:tracePt t="177815" x="2378075" y="4843463"/>
          <p14:tracePt t="177821" x="2278063" y="4879975"/>
          <p14:tracePt t="177831" x="2228850" y="4892675"/>
          <p14:tracePt t="177835" x="2152650" y="4905375"/>
          <p14:tracePt t="177845" x="2116138" y="4943475"/>
          <p14:tracePt t="177855" x="2039938" y="4968875"/>
          <p14:tracePt t="177862" x="1952625" y="4992688"/>
          <p14:tracePt t="177871" x="1865313" y="5018088"/>
          <p14:tracePt t="177875" x="1814513" y="5043488"/>
          <p14:tracePt t="177887" x="1727200" y="5056188"/>
          <p14:tracePt t="177897" x="1665288" y="5068888"/>
          <p14:tracePt t="177901" x="1614488" y="5081588"/>
          <p14:tracePt t="177912" x="1539875" y="5081588"/>
          <p14:tracePt t="177917" x="1476375" y="5092700"/>
          <p14:tracePt t="177927" x="1452563" y="5105400"/>
          <p14:tracePt t="177937" x="1401763" y="5105400"/>
          <p14:tracePt t="177941" x="1363663" y="5105400"/>
          <p14:tracePt t="177951" x="1327150" y="5105400"/>
          <p14:tracePt t="177957" x="1301750" y="5105400"/>
          <p14:tracePt t="177967" x="1276350" y="5105400"/>
          <p14:tracePt t="177978" x="1263650" y="5105400"/>
          <p14:tracePt t="177996" x="1239838" y="5105400"/>
          <p14:tracePt t="178017" x="1214438" y="5105400"/>
          <p14:tracePt t="178097" x="1214438" y="5118100"/>
          <p14:tracePt t="178159" x="1239838" y="5118100"/>
          <p14:tracePt t="178169" x="1276350" y="5130800"/>
          <p14:tracePt t="178173" x="1352550" y="5130800"/>
          <p14:tracePt t="178183" x="1401763" y="5130800"/>
          <p14:tracePt t="178189" x="1439863" y="5130800"/>
          <p14:tracePt t="178199" x="1489075" y="5130800"/>
          <p14:tracePt t="178209" x="1527175" y="5130800"/>
          <p14:tracePt t="178215" x="1577975" y="5130800"/>
          <p14:tracePt t="178225" x="1652588" y="5105400"/>
          <p14:tracePt t="178229" x="1689100" y="5105400"/>
          <p14:tracePt t="178239" x="1739900" y="5105400"/>
          <p14:tracePt t="178249" x="1765300" y="5081588"/>
          <p14:tracePt t="178255" x="1790700" y="5068888"/>
          <p14:tracePt t="178265" x="1827213" y="5068888"/>
          <p14:tracePt t="178269" x="1852613" y="5056188"/>
          <p14:tracePt t="178289" x="1878013" y="5043488"/>
          <p14:tracePt t="178295" x="1890713" y="5043488"/>
          <p14:tracePt t="178305" x="1890713" y="5030788"/>
          <p14:tracePt t="178319" x="1914525" y="5030788"/>
          <p14:tracePt t="178335" x="1939925" y="5005388"/>
          <p14:tracePt t="178351" x="1952625" y="5005388"/>
          <p14:tracePt t="178361" x="1952625" y="4992688"/>
          <p14:tracePt t="178371" x="1965325" y="4981575"/>
          <p14:tracePt t="178375" x="1978025" y="4981575"/>
          <p14:tracePt t="178395" x="1990725" y="4981575"/>
          <p14:tracePt t="178421" x="2014538" y="4956175"/>
          <p14:tracePt t="178441" x="2027238" y="4956175"/>
          <p14:tracePt t="178451" x="2065338" y="4956175"/>
          <p14:tracePt t="178467" x="2090738" y="4956175"/>
          <p14:tracePt t="178478" x="2103438" y="4956175"/>
          <p14:tracePt t="178481" x="2139950" y="4956175"/>
          <p14:tracePt t="178501" x="2178050" y="4981575"/>
          <p14:tracePt t="178507" x="2190750" y="4981575"/>
          <p14:tracePt t="178517" x="2216150" y="4981575"/>
          <p14:tracePt t="178521" x="2239963" y="4981575"/>
          <p14:tracePt t="178531" x="2278063" y="4981575"/>
          <p14:tracePt t="178544" x="2328863" y="4981575"/>
          <p14:tracePt t="178547" x="2352675" y="4981575"/>
          <p14:tracePt t="178563" x="2378075" y="4981575"/>
          <p14:tracePt t="178583" x="2390775" y="4981575"/>
          <p14:tracePt t="178587" x="2403475" y="4981575"/>
          <p14:tracePt t="178597" x="2416175" y="4981575"/>
          <p14:tracePt t="178759" x="2428875" y="4981575"/>
          <p14:tracePt t="178773" x="2428875" y="4992688"/>
          <p14:tracePt t="178783" x="2416175" y="5018088"/>
          <p14:tracePt t="178789" x="2378075" y="5018088"/>
          <p14:tracePt t="178799" x="2290763" y="5056188"/>
          <p14:tracePt t="178809" x="2203450" y="5056188"/>
          <p14:tracePt t="178815" x="2139950" y="5068888"/>
          <p14:tracePt t="178825" x="2014538" y="5068888"/>
          <p14:tracePt t="178829" x="1939925" y="5068888"/>
          <p14:tracePt t="178839" x="1865313" y="5068888"/>
          <p14:tracePt t="178849" x="1778000" y="5092700"/>
          <p14:tracePt t="178855" x="1714500" y="5092700"/>
          <p14:tracePt t="178865" x="1677988" y="5092700"/>
          <p14:tracePt t="178871" x="1614488" y="5092700"/>
          <p14:tracePt t="178881" x="1565275" y="5092700"/>
          <p14:tracePt t="178891" x="1527175" y="5092700"/>
          <p14:tracePt t="178895" x="1501775" y="5092700"/>
          <p14:tracePt t="178905" x="1476375" y="5092700"/>
          <p14:tracePt t="178911" x="1465263" y="5092700"/>
          <p14:tracePt t="178921" x="1452563" y="5092700"/>
          <p14:tracePt t="178951" x="1439863" y="5092700"/>
          <p14:tracePt t="178961" x="1427163" y="5081588"/>
          <p14:tracePt t="179501" x="1439863" y="5081588"/>
          <p14:tracePt t="179601" x="1452563" y="5081588"/>
          <p14:tracePt t="179617" x="1465263" y="5068888"/>
          <p14:tracePt t="179627" x="1476375" y="5068888"/>
          <p14:tracePt t="179641" x="1476375" y="5056188"/>
          <p14:tracePt t="179651" x="1489075" y="5043488"/>
          <p14:tracePt t="179667" x="1501775" y="5043488"/>
          <p14:tracePt t="179677" x="1514475" y="5043488"/>
          <p14:tracePt t="179681" x="1527175" y="5030788"/>
          <p14:tracePt t="179694" x="1552575" y="5018088"/>
          <p14:tracePt t="179703" x="1577975" y="5018088"/>
          <p14:tracePt t="179707" x="1601788" y="5005388"/>
          <p14:tracePt t="179717" x="1627188" y="5005388"/>
          <p14:tracePt t="179723" x="1665288" y="4992688"/>
          <p14:tracePt t="179733" x="1714500" y="4981575"/>
          <p14:tracePt t="179743" x="1752600" y="4968875"/>
          <p14:tracePt t="179747" x="1778000" y="4956175"/>
          <p14:tracePt t="179757" x="1801813" y="4956175"/>
          <p14:tracePt t="179763" x="1827213" y="4956175"/>
          <p14:tracePt t="179773" x="1865313" y="4930775"/>
          <p14:tracePt t="179783" x="1903413" y="4918075"/>
          <p14:tracePt t="179787" x="1914525" y="4918075"/>
          <p14:tracePt t="179797" x="1939925" y="4918075"/>
          <p14:tracePt t="179803" x="1965325" y="4918075"/>
          <p14:tracePt t="179813" x="1978025" y="4918075"/>
          <p14:tracePt t="179823" x="2003425" y="4918075"/>
          <p14:tracePt t="179827" x="2039938" y="4905375"/>
          <p14:tracePt t="179837" x="2065338" y="4905375"/>
          <p14:tracePt t="179843" x="2090738" y="4905375"/>
          <p14:tracePt t="179853" x="2127250" y="4892675"/>
          <p14:tracePt t="179863" x="2178050" y="4892675"/>
          <p14:tracePt t="179869" x="2203450" y="4892675"/>
          <p14:tracePt t="179879" x="2228850" y="4892675"/>
          <p14:tracePt t="179883" x="2265363" y="4892675"/>
          <p14:tracePt t="179894" x="2303463" y="4892675"/>
          <p14:tracePt t="179903" x="2328863" y="4892675"/>
          <p14:tracePt t="179910" x="2352675" y="4892675"/>
          <p14:tracePt t="179919" x="2378075" y="4892675"/>
          <p14:tracePt t="179923" x="2390775" y="4892675"/>
          <p14:tracePt t="179935" x="2416175" y="4892675"/>
          <p14:tracePt t="179945" x="2452688" y="4892675"/>
          <p14:tracePt t="179949" x="2478088" y="4892675"/>
          <p14:tracePt t="179965" x="2503488" y="4892675"/>
          <p14:tracePt t="179976" x="2528888" y="4892675"/>
          <p14:tracePt t="179999" x="2541588" y="4892675"/>
          <p14:tracePt t="180005" x="2554288" y="4892675"/>
          <p14:tracePt t="180019" x="2565400" y="4892675"/>
          <p14:tracePt t="180035" x="2578100" y="4905375"/>
          <p14:tracePt t="180051" x="2590800" y="4905375"/>
          <p14:tracePt t="180085" x="2603500" y="4918075"/>
          <p14:tracePt t="180091" x="2616200" y="4918075"/>
          <p14:tracePt t="180115" x="2628900" y="4918075"/>
          <p14:tracePt t="180131" x="2641600" y="4918075"/>
          <p14:tracePt t="180151" x="2654300" y="4918075"/>
          <p14:tracePt t="180167" x="2667000" y="4918075"/>
          <p14:tracePt t="180217" x="2667000" y="4930775"/>
          <p14:tracePt t="180231" x="2678113" y="4930775"/>
          <p14:tracePt t="180257" x="2703513" y="4943475"/>
          <p14:tracePt t="180273" x="2716213" y="4956175"/>
          <p14:tracePt t="180283" x="2716213" y="4968875"/>
          <p14:tracePt t="180287" x="2741613" y="4981575"/>
          <p14:tracePt t="180323" x="2754313" y="4981575"/>
          <p14:tracePt t="180343" x="2754313" y="4992688"/>
          <p14:tracePt t="189325" x="2754313" y="4968875"/>
          <p14:tracePt t="189335" x="2754313" y="4943475"/>
          <p14:tracePt t="189341" x="2754313" y="4918075"/>
          <p14:tracePt t="189351" x="2754313" y="4879975"/>
          <p14:tracePt t="189355" x="2716213" y="4818063"/>
          <p14:tracePt t="189365" x="2641600" y="4756150"/>
          <p14:tracePt t="189377" x="2578100" y="4718050"/>
          <p14:tracePt t="189381" x="2516188" y="4692650"/>
          <p14:tracePt t="189391" x="2416175" y="4656138"/>
          <p14:tracePt t="189397" x="2403475" y="4656138"/>
          <p14:tracePt t="189407" x="2339975" y="4643438"/>
          <p14:tracePt t="189417" x="2303463" y="4643438"/>
          <p14:tracePt t="189421" x="2278063" y="4643438"/>
          <p14:tracePt t="189431" x="2265363" y="4630738"/>
          <p14:tracePt t="189437" x="2239963" y="4630738"/>
          <p14:tracePt t="189447" x="2216150" y="4630738"/>
          <p14:tracePt t="189457" x="2203450" y="4630738"/>
          <p14:tracePt t="189461" x="2190750" y="4630738"/>
          <p14:tracePt t="189471" x="2178050" y="4630738"/>
          <p14:tracePt t="189477" x="2165350" y="4630738"/>
          <p14:tracePt t="189487" x="2152650" y="4630738"/>
          <p14:tracePt t="189497" x="2139950" y="4630738"/>
          <p14:tracePt t="189501" x="2127250" y="4630738"/>
          <p14:tracePt t="189511" x="2116138" y="4630738"/>
          <p14:tracePt t="189517" x="2090738" y="4630738"/>
          <p14:tracePt t="189527" x="2052638" y="4630738"/>
          <p14:tracePt t="189537" x="2003425" y="4656138"/>
          <p14:tracePt t="189543" x="1978025" y="4692650"/>
          <p14:tracePt t="189553" x="1939925" y="4718050"/>
          <p14:tracePt t="189557" x="1903413" y="4743450"/>
          <p14:tracePt t="189567" x="1839913" y="4805363"/>
          <p14:tracePt t="189577" x="1765300" y="4843463"/>
          <p14:tracePt t="189584" x="1701800" y="4879975"/>
          <p14:tracePt t="189593" x="1665288" y="4892675"/>
          <p14:tracePt t="189597" x="1627188" y="4930775"/>
          <p14:tracePt t="189607" x="1601788" y="4943475"/>
          <p14:tracePt t="189618" x="1589088" y="4956175"/>
          <p14:tracePt t="189623" x="1577975" y="4968875"/>
          <p14:tracePt t="189639" x="1565275" y="4968875"/>
          <p14:tracePt t="189651" x="1565275" y="4981575"/>
          <p14:tracePt t="189659" x="1565275" y="4992688"/>
          <p14:tracePt t="189663" x="1552575" y="5005388"/>
          <p14:tracePt t="189679" x="1552575" y="5030788"/>
          <p14:tracePt t="189689" x="1552575" y="5056188"/>
          <p14:tracePt t="189703" x="1552575" y="5081588"/>
          <p14:tracePt t="189719" x="1552575" y="5092700"/>
          <p14:tracePt t="189729" x="1552575" y="5105400"/>
          <p14:tracePt t="189745" x="1552575" y="5118100"/>
          <p14:tracePt t="189755" x="1552575" y="5130800"/>
          <p14:tracePt t="189759" x="1565275" y="5143500"/>
          <p14:tracePt t="189779" x="1589088" y="5168900"/>
          <p14:tracePt t="189785" x="1601788" y="5181600"/>
          <p14:tracePt t="189795" x="1652588" y="5205413"/>
          <p14:tracePt t="189800" x="1689100" y="5218113"/>
          <p14:tracePt t="189809" x="1739900" y="5218113"/>
          <p14:tracePt t="189819" x="1801813" y="5243513"/>
          <p14:tracePt t="189825" x="1927225" y="5243513"/>
          <p14:tracePt t="189835" x="2039938" y="5243513"/>
          <p14:tracePt t="189839" x="2203450" y="5243513"/>
          <p14:tracePt t="189849" x="2365375" y="5243513"/>
          <p14:tracePt t="189859" x="2541588" y="5243513"/>
          <p14:tracePt t="189867" x="2690813" y="5243513"/>
          <p14:tracePt t="189875" x="2816225" y="5230813"/>
          <p14:tracePt t="189879" x="2928938" y="5205413"/>
          <p14:tracePt t="189891" x="3003550" y="5205413"/>
          <p14:tracePt t="189901" x="3041650" y="5205413"/>
          <p14:tracePt t="189905" x="3079750" y="5205413"/>
          <p14:tracePt t="189916" x="3116263" y="5205413"/>
          <p14:tracePt t="189921" x="3154363" y="5194300"/>
          <p14:tracePt t="189931" x="3154363" y="5181600"/>
          <p14:tracePt t="189941" x="3167063" y="5181600"/>
          <p14:tracePt t="189945" x="3179763" y="5181600"/>
          <p14:tracePt t="190067" x="3128963" y="5181600"/>
          <p14:tracePt t="190071" x="3028950" y="5181600"/>
          <p14:tracePt t="190081" x="2916238" y="5181600"/>
          <p14:tracePt t="190091" x="2790825" y="5181600"/>
          <p14:tracePt t="190097" x="2678113" y="5181600"/>
          <p14:tracePt t="190107" x="2590800" y="5181600"/>
          <p14:tracePt t="190111" x="2490788" y="5181600"/>
          <p14:tracePt t="190123" x="2416175" y="5181600"/>
          <p14:tracePt t="190134" x="2352675" y="5181600"/>
          <p14:tracePt t="190137" x="2316163" y="5181600"/>
          <p14:tracePt t="190147" x="2303463" y="5181600"/>
          <p14:tracePt t="190273" x="2339975" y="5156200"/>
          <p14:tracePt t="190279" x="2416175" y="5143500"/>
          <p14:tracePt t="190289" x="2516188" y="5118100"/>
          <p14:tracePt t="190300" x="2578100" y="5105400"/>
          <p14:tracePt t="190303" x="2654300" y="5068888"/>
          <p14:tracePt t="190313" x="2767013" y="5043488"/>
          <p14:tracePt t="190319" x="2854325" y="5030788"/>
          <p14:tracePt t="190329" x="2941638" y="4992688"/>
          <p14:tracePt t="190339" x="2992438" y="4992688"/>
          <p14:tracePt t="190343" x="3067050" y="4968875"/>
          <p14:tracePt t="190355" x="3103563" y="4968875"/>
          <p14:tracePt t="190359" x="3128963" y="4968875"/>
          <p14:tracePt t="190369" x="3141663" y="4968875"/>
          <p14:tracePt t="190441" x="3154363" y="4968875"/>
          <p14:tracePt t="190471" x="3103563" y="4968875"/>
          <p14:tracePt t="190482" x="3003550" y="4968875"/>
          <p14:tracePt t="190485" x="2890838" y="4968875"/>
          <p14:tracePt t="190495" x="2778125" y="4968875"/>
          <p14:tracePt t="190505" x="2641600" y="4968875"/>
          <p14:tracePt t="190511" x="2490788" y="4968875"/>
          <p14:tracePt t="190521" x="2365375" y="4968875"/>
          <p14:tracePt t="190525" x="2239963" y="4968875"/>
          <p14:tracePt t="190535" x="2127250" y="4968875"/>
          <p14:tracePt t="190545" x="2065338" y="4968875"/>
          <p14:tracePt t="190551" x="2003425" y="4968875"/>
          <p14:tracePt t="190566" x="1990725" y="4968875"/>
          <p14:tracePt t="190637" x="2003425" y="4968875"/>
          <p14:tracePt t="190641" x="2039938" y="4968875"/>
          <p14:tracePt t="190651" x="2103438" y="4968875"/>
          <p14:tracePt t="190661" x="2178050" y="4968875"/>
          <p14:tracePt t="190667" x="2239963" y="4968875"/>
          <p14:tracePt t="190677" x="2365375" y="4956175"/>
          <p14:tracePt t="190682" x="2516188" y="4930775"/>
          <p14:tracePt t="190693" x="2654300" y="4892675"/>
          <p14:tracePt t="190703" x="2803525" y="4856163"/>
          <p14:tracePt t="190707" x="2941638" y="4830763"/>
          <p14:tracePt t="190717" x="3092450" y="4805363"/>
          <p14:tracePt t="190723" x="3205163" y="4792663"/>
          <p14:tracePt t="190733" x="3292475" y="4792663"/>
          <p14:tracePt t="190743" x="3367088" y="4768850"/>
          <p14:tracePt t="190747" x="3417888" y="4768850"/>
          <p14:tracePt t="190757" x="3441700" y="4768850"/>
          <p14:tracePt t="190783" x="3467100" y="4768850"/>
          <p14:tracePt t="190809" x="3479800" y="4768850"/>
          <p14:tracePt t="191095" x="3492500" y="4768850"/>
          <p14:tracePt t="191105" x="3492500" y="4779963"/>
          <p14:tracePt t="191121" x="3492500" y="4805363"/>
          <p14:tracePt t="191145" x="3492500" y="4830763"/>
          <p14:tracePt t="191151" x="3479800" y="4856163"/>
          <p14:tracePt t="191171" x="3467100" y="4879975"/>
          <p14:tracePt t="191177" x="3454400" y="4905375"/>
          <p14:tracePt t="191187" x="3441700" y="4905375"/>
          <p14:tracePt t="191191" x="3429000" y="4943475"/>
          <p14:tracePt t="191211" x="3417888" y="4968875"/>
          <p14:tracePt t="191231" x="3417888" y="4992688"/>
          <p14:tracePt t="191251" x="3405188" y="4992688"/>
          <p14:tracePt t="191267" x="3392488" y="5005388"/>
          <p14:tracePt t="191283" x="3379788" y="5018088"/>
          <p14:tracePt t="191297" x="3367088" y="5030788"/>
          <p14:tracePt t="191337" x="3341688" y="5030788"/>
          <p14:tracePt t="191367" x="3328988" y="5043488"/>
          <p14:tracePt t="191555" x="3317875" y="5043488"/>
          <p14:tracePt t="191559" x="3305175" y="5056188"/>
          <p14:tracePt t="191589" x="3305175" y="5068888"/>
          <p14:tracePt t="191811" x="3305175" y="5081588"/>
          <p14:tracePt t="191827" x="3328988" y="5092700"/>
          <p14:tracePt t="191843" x="3341688" y="5092700"/>
          <p14:tracePt t="191853" x="3354388" y="5092700"/>
          <p14:tracePt t="191867" x="3367088" y="5092700"/>
          <p14:tracePt t="191877" x="3379788" y="5092700"/>
          <p14:tracePt t="191897" x="3392488" y="5092700"/>
          <p14:tracePt t="191927" x="3417888" y="5092700"/>
          <p14:tracePt t="191937" x="3441700" y="5092700"/>
          <p14:tracePt t="191953" x="3454400" y="5092700"/>
          <p14:tracePt t="191959" x="3492500" y="5092700"/>
          <p14:tracePt t="191979" x="3505200" y="5092700"/>
          <p14:tracePt t="191983" x="3517900" y="5092700"/>
          <p14:tracePt t="191993" x="3530600" y="5092700"/>
          <p14:tracePt t="191999" x="3554413" y="5092700"/>
          <p14:tracePt t="192009" x="3579813" y="5092700"/>
          <p14:tracePt t="192019" x="3592513" y="5081588"/>
          <p14:tracePt t="192025" x="3630613" y="5068888"/>
          <p14:tracePt t="192035" x="3643313" y="5068888"/>
          <p14:tracePt t="192039" x="3667125" y="5068888"/>
          <p14:tracePt t="192059" x="3692525" y="5068888"/>
          <p14:tracePt t="192075" x="3717925" y="5068888"/>
          <p14:tracePt t="192089" x="3730625" y="5068888"/>
          <p14:tracePt t="192099" x="3743325" y="5068888"/>
          <p14:tracePt t="192105" x="3767138" y="5068888"/>
          <p14:tracePt t="192115" x="3792538" y="5068888"/>
          <p14:tracePt t="192119" x="3805238" y="5068888"/>
          <p14:tracePt t="192129" x="3830638" y="5068888"/>
          <p14:tracePt t="192139" x="3867150" y="5068888"/>
          <p14:tracePt t="192145" x="3879850" y="5068888"/>
          <p14:tracePt t="192155" x="3892550" y="5068888"/>
          <p14:tracePt t="192159" x="3905250" y="5068888"/>
          <p14:tracePt t="192169" x="3917950" y="5068888"/>
          <p14:tracePt t="192179" x="3943350" y="5068888"/>
          <p14:tracePt t="192185" x="3968750" y="5068888"/>
          <p14:tracePt t="192195" x="3979863" y="5068888"/>
          <p14:tracePt t="192201" x="4005263" y="5068888"/>
          <p14:tracePt t="192211" x="4043363" y="5068888"/>
          <p14:tracePt t="192221" x="4092575" y="5068888"/>
          <p14:tracePt t="192225" x="4130675" y="5068888"/>
          <p14:tracePt t="192235" x="4181475" y="5068888"/>
          <p14:tracePt t="192241" x="4256088" y="5068888"/>
          <p14:tracePt t="192251" x="4330700" y="5068888"/>
          <p14:tracePt t="192261" x="4418013" y="5068888"/>
          <p14:tracePt t="192265" x="4518025" y="5068888"/>
          <p14:tracePt t="192275" x="4643438" y="5043488"/>
          <p14:tracePt t="192281" x="4743450" y="5030788"/>
          <p14:tracePt t="192291" x="4843463" y="5018088"/>
          <p14:tracePt t="192301" x="4932363" y="5005388"/>
          <p14:tracePt t="192307" x="5006975" y="4992688"/>
          <p14:tracePt t="192317" x="5094288" y="4968875"/>
          <p14:tracePt t="192321" x="5145088" y="4968875"/>
          <p14:tracePt t="192332" x="5181600" y="4956175"/>
          <p14:tracePt t="192341" x="5245100" y="4943475"/>
          <p14:tracePt t="192347" x="5281613" y="4930775"/>
          <p14:tracePt t="192357" x="5332413" y="4930775"/>
          <p14:tracePt t="192361" x="5394325" y="4905375"/>
          <p14:tracePt t="192371" x="5470525" y="4892675"/>
          <p14:tracePt t="192383" x="5557838" y="4868863"/>
          <p14:tracePt t="192387" x="5645150" y="4856163"/>
          <p14:tracePt t="192398" x="5732463" y="4830763"/>
          <p14:tracePt t="192403" x="5821363" y="4818063"/>
          <p14:tracePt t="192414" x="5883275" y="4818063"/>
          <p14:tracePt t="192423" x="5945188" y="4792663"/>
          <p14:tracePt t="192427" x="5995988" y="4792663"/>
          <p14:tracePt t="192437" x="6034088" y="4792663"/>
          <p14:tracePt t="192443" x="6057900" y="4779963"/>
          <p14:tracePt t="192453" x="6096000" y="4779963"/>
          <p14:tracePt t="192464" x="6108700" y="4779963"/>
          <p14:tracePt t="192467" x="6146800" y="4779963"/>
          <p14:tracePt t="192477" x="6157913" y="4768850"/>
          <p14:tracePt t="192483" x="6170613" y="4768850"/>
          <p14:tracePt t="192725" x="6096000" y="4768850"/>
          <p14:tracePt t="192735" x="5957888" y="4792663"/>
          <p14:tracePt t="192745" x="5808663" y="4830763"/>
          <p14:tracePt t="192751" x="5657850" y="4843463"/>
          <p14:tracePt t="192761" x="5495925" y="4879975"/>
          <p14:tracePt t="192765" x="5345113" y="4918075"/>
          <p14:tracePt t="192775" x="5245100" y="4956175"/>
          <p14:tracePt t="192785" x="5106988" y="4968875"/>
          <p14:tracePt t="192791" x="4968875" y="5005388"/>
          <p14:tracePt t="192801" x="4868863" y="5056188"/>
          <p14:tracePt t="192805" x="4743450" y="5081588"/>
          <p14:tracePt t="192815" x="4643438" y="5118100"/>
          <p14:tracePt t="192825" x="4543425" y="5130800"/>
          <p14:tracePt t="192831" x="4468813" y="5156200"/>
          <p14:tracePt t="192841" x="4394200" y="5168900"/>
          <p14:tracePt t="192845" x="4368800" y="5168900"/>
          <p14:tracePt t="192855" x="4343400" y="5168900"/>
          <p14:tracePt t="192865" x="4318000" y="5168900"/>
          <p14:tracePt t="192871" x="4294188" y="5181600"/>
          <p14:tracePt t="192897" x="4281488" y="5181600"/>
          <p14:tracePt t="192907" x="4268788" y="5181600"/>
          <p14:tracePt t="192921" x="4256088" y="5181600"/>
          <p14:tracePt t="192927" x="4243388" y="5181600"/>
          <p14:tracePt t="192948" x="4217988" y="5181600"/>
          <p14:tracePt t="192961" x="4192588" y="5181600"/>
          <p14:tracePt t="192967" x="4143375" y="5181600"/>
          <p14:tracePt t="192977" x="4105275" y="5181600"/>
          <p14:tracePt t="192998" x="4017963" y="5181600"/>
          <p14:tracePt t="193003" x="3968750" y="5194300"/>
          <p14:tracePt t="193007" x="3930650" y="5194300"/>
          <p14:tracePt t="193017" x="3905250" y="5194300"/>
          <p14:tracePt t="193027" x="3856038" y="5194300"/>
          <p14:tracePt t="193033" x="3843338" y="5194300"/>
          <p14:tracePt t="193043" x="3817938" y="5205413"/>
          <p14:tracePt t="193048" x="3792538" y="5205413"/>
          <p14:tracePt t="193057" x="3743325" y="5205413"/>
          <p14:tracePt t="193067" x="3717925" y="5205413"/>
          <p14:tracePt t="193073" x="3692525" y="5205413"/>
          <p14:tracePt t="193083" x="3667125" y="5205413"/>
          <p14:tracePt t="193089" x="3643313" y="5205413"/>
          <p14:tracePt t="193099" x="3605213" y="5205413"/>
          <p14:tracePt t="193109" x="3579813" y="5205413"/>
          <p14:tracePt t="193114" x="3554413" y="5205413"/>
          <p14:tracePt t="193131" x="3530600" y="5205413"/>
          <p14:tracePt t="193164" x="3517900" y="5194300"/>
          <p14:tracePt t="193179" x="3492500" y="5194300"/>
          <p14:tracePt t="193193" x="3467100" y="5168900"/>
          <p14:tracePt t="193203" x="3454400" y="5168900"/>
          <p14:tracePt t="193215" x="3429000" y="5130800"/>
          <p14:tracePt t="193219" x="3405188" y="5130800"/>
          <p14:tracePt t="193229" x="3392488" y="5118100"/>
          <p14:tracePt t="193235" x="3379788" y="5118100"/>
          <p14:tracePt t="193245" x="3354388" y="5092700"/>
          <p14:tracePt t="193269" x="3328988" y="5068888"/>
          <p14:tracePt t="193391" x="3317875" y="5068888"/>
          <p14:tracePt t="193425" x="3305175" y="5068888"/>
          <p14:tracePt t="193431" x="3292475" y="5068888"/>
          <p14:tracePt t="193441" x="3279775" y="5068888"/>
          <p14:tracePt t="193447" x="3267075" y="5068888"/>
          <p14:tracePt t="193467" x="3241675" y="5068888"/>
          <p14:tracePt t="193471" x="3216275" y="5068888"/>
          <p14:tracePt t="193487" x="3192463" y="5068888"/>
          <p14:tracePt t="193498" x="3167063" y="5068888"/>
          <p14:tracePt t="193507" x="3128963" y="5068888"/>
          <p14:tracePt t="193511" x="3116263" y="5068888"/>
          <p14:tracePt t="193527" x="3092450" y="5068888"/>
          <p14:tracePt t="193553" x="3079750" y="5068888"/>
          <p14:tracePt t="193564" x="3041650" y="5068888"/>
          <p14:tracePt t="193577" x="3016250" y="5068888"/>
          <p14:tracePt t="193587" x="2992438" y="5068888"/>
          <p14:tracePt t="193593" x="2967038" y="5068888"/>
          <p14:tracePt t="193607" x="2954338" y="5068888"/>
          <p14:tracePt t="193627" x="2941638" y="5068888"/>
          <p14:tracePt t="193815" x="2954338" y="5068888"/>
          <p14:tracePt t="193819" x="2967038" y="5068888"/>
          <p14:tracePt t="193830" x="2979738" y="5068888"/>
          <p14:tracePt t="193835" x="3016250" y="5068888"/>
          <p14:tracePt t="193846" x="3028950" y="5068888"/>
          <p14:tracePt t="193855" x="3054350" y="5068888"/>
          <p14:tracePt t="193859" x="3067050" y="5068888"/>
          <p14:tracePt t="193869" x="3079750" y="5068888"/>
          <p14:tracePt t="193875" x="3092450" y="5068888"/>
          <p14:tracePt t="194147" x="3103563" y="5056188"/>
          <p14:tracePt t="194157" x="3103563" y="5043488"/>
          <p14:tracePt t="194167" x="3116263" y="5043488"/>
          <p14:tracePt t="194183" x="3141663" y="5043488"/>
          <p14:tracePt t="194187" x="3141663" y="5030788"/>
          <p14:tracePt t="194197" x="3154363" y="5030788"/>
          <p14:tracePt t="194209" x="3179763" y="5018088"/>
          <p14:tracePt t="194223" x="3216275" y="5005388"/>
          <p14:tracePt t="194239" x="3228975" y="4992688"/>
          <p14:tracePt t="194243" x="3267075" y="4992688"/>
          <p14:tracePt t="194253" x="3279775" y="4981575"/>
          <p14:tracePt t="194265" x="3292475" y="4981575"/>
          <p14:tracePt t="194421" x="3305175" y="4981575"/>
          <p14:tracePt t="194441" x="3317875" y="4981575"/>
          <p14:tracePt t="194461" x="3328988" y="4981575"/>
          <p14:tracePt t="194465" x="3341688" y="4981575"/>
          <p14:tracePt t="194481" x="3354388" y="4981575"/>
          <p14:tracePt t="194491" x="3367088" y="4981575"/>
          <p14:tracePt t="194501" x="3379788" y="4981575"/>
          <p14:tracePt t="194517" x="3392488" y="4981575"/>
          <p14:tracePt t="194521" x="3405188" y="4981575"/>
          <p14:tracePt t="194531" x="3417888" y="4981575"/>
          <p14:tracePt t="194541" x="3429000" y="4981575"/>
          <p14:tracePt t="194557" x="3441700" y="4981575"/>
          <p14:tracePt t="194571" x="3454400" y="4981575"/>
          <p14:tracePt t="194587" x="3467100" y="4981575"/>
          <p14:tracePt t="194611" x="3479800" y="4992688"/>
          <p14:tracePt t="194719" x="3492500" y="4992688"/>
          <p14:tracePt t="194743" x="3505200" y="4992688"/>
          <p14:tracePt t="194759" x="3517900" y="4992688"/>
          <p14:tracePt t="194769" x="3530600" y="4992688"/>
          <p14:tracePt t="194779" x="3554413" y="5018088"/>
          <p14:tracePt t="194783" x="3567113" y="5018088"/>
          <p14:tracePt t="194793" x="3592513" y="5018088"/>
          <p14:tracePt t="194809" x="3605213" y="5018088"/>
          <p14:tracePt t="194829" x="3617913" y="5018088"/>
          <p14:tracePt t="194865" x="3630613" y="5018088"/>
          <p14:tracePt t="194895" x="3654425" y="5018088"/>
          <p14:tracePt t="194909" x="3667125" y="5018088"/>
          <p14:tracePt t="194925" x="3679825" y="5018088"/>
          <p14:tracePt t="194935" x="3692525" y="5018088"/>
          <p14:tracePt t="194939" x="3705225" y="5018088"/>
          <p14:tracePt t="194955" x="3717925" y="5018088"/>
          <p14:tracePt t="194965" x="3730625" y="5018088"/>
          <p14:tracePt t="194975" x="3743325" y="5018088"/>
          <p14:tracePt t="194996" x="3767138" y="5018088"/>
          <p14:tracePt t="195005" x="3792538" y="5018088"/>
          <p14:tracePt t="195015" x="3805238" y="5018088"/>
          <p14:tracePt t="195021" x="3817938" y="5018088"/>
          <p14:tracePt t="195031" x="3843338" y="5018088"/>
          <p14:tracePt t="195035" x="3856038" y="5018088"/>
          <p14:tracePt t="195047" x="3867150" y="5018088"/>
          <p14:tracePt t="195057" x="3879850" y="5018088"/>
          <p14:tracePt t="195071" x="3905250" y="5018088"/>
          <p14:tracePt t="195078" x="3930650" y="5018088"/>
          <p14:tracePt t="195097" x="3943350" y="5018088"/>
          <p14:tracePt t="195101" x="3956050" y="5018088"/>
          <p14:tracePt t="195112" x="3968750" y="5018088"/>
          <p14:tracePt t="195117" x="3992563" y="5018088"/>
          <p14:tracePt t="195128" x="4017963" y="5018088"/>
          <p14:tracePt t="195137" x="4056063" y="5018088"/>
          <p14:tracePt t="195141" x="4081463" y="5018088"/>
          <p14:tracePt t="195153" x="4117975" y="5018088"/>
          <p14:tracePt t="195157" x="4143375" y="5018088"/>
          <p14:tracePt t="195167" x="4168775" y="5018088"/>
          <p14:tracePt t="195178" x="4192588" y="5018088"/>
          <p14:tracePt t="195183" x="4217988" y="5018088"/>
          <p14:tracePt t="195193" x="4243388" y="5018088"/>
          <p14:tracePt t="195197" x="4268788" y="5018088"/>
          <p14:tracePt t="195207" x="4294188" y="5018088"/>
          <p14:tracePt t="195217" x="4318000" y="5018088"/>
          <p14:tracePt t="195233" x="4343400" y="5018088"/>
          <p14:tracePt t="195237" x="4381500" y="5018088"/>
          <p14:tracePt t="195247" x="4394200" y="5018088"/>
          <p14:tracePt t="195257" x="4418013" y="5018088"/>
          <p14:tracePt t="195273" x="4443413" y="5018088"/>
          <p14:tracePt t="195279" x="4468813" y="5018088"/>
          <p14:tracePt t="195287" x="4481513" y="5018088"/>
          <p14:tracePt t="195297" x="4494213" y="5018088"/>
          <p14:tracePt t="195303" x="4506913" y="5018088"/>
          <p14:tracePt t="195313" x="4530725" y="5005388"/>
          <p14:tracePt t="195319" x="4543425" y="5005388"/>
          <p14:tracePt t="195329" x="4556125" y="5005388"/>
          <p14:tracePt t="195339" x="4568825" y="5005388"/>
          <p14:tracePt t="195353" x="4594225" y="5005388"/>
          <p14:tracePt t="195369" x="4606925" y="5005388"/>
          <p14:tracePt t="195379" x="4619625" y="4992688"/>
          <p14:tracePt t="195395" x="4630738" y="4992688"/>
          <p14:tracePt t="195409" x="4643438" y="4992688"/>
          <p14:tracePt t="195419" x="4656138" y="4992688"/>
          <p14:tracePt t="195435" x="4681538" y="4992688"/>
          <p14:tracePt t="195439" x="4706938" y="4992688"/>
          <p14:tracePt t="195459" x="4732338" y="4992688"/>
          <p14:tracePt t="195465" x="4768850" y="4992688"/>
          <p14:tracePt t="195475" x="4781550" y="4992688"/>
          <p14:tracePt t="195479" x="4806950" y="4992688"/>
          <p14:tracePt t="195491" x="4819650" y="4992688"/>
          <p14:tracePt t="195501" x="4856163" y="4992688"/>
          <p14:tracePt t="195505" x="4881563" y="4992688"/>
          <p14:tracePt t="195515" x="4894263" y="4992688"/>
          <p14:tracePt t="195521" x="4906963" y="4992688"/>
          <p14:tracePt t="195541" x="4919663" y="4981575"/>
          <p14:tracePt t="195555" x="4932363" y="4981575"/>
          <p14:tracePt t="195651" x="4945063" y="4981575"/>
          <p14:tracePt t="195671" x="4956175" y="4981575"/>
          <p14:tracePt t="195677" x="4968875" y="4981575"/>
          <p14:tracePt t="195691" x="4981575" y="4981575"/>
          <p14:tracePt t="195711" x="4994275" y="4981575"/>
          <p14:tracePt t="195827" x="5019675" y="4981575"/>
          <p14:tracePt t="196151" x="5032375" y="4981575"/>
          <p14:tracePt t="196181" x="5045075" y="4981575"/>
          <p14:tracePt t="196201" x="5057775" y="4981575"/>
          <p14:tracePt t="196317" x="5068888" y="4981575"/>
          <p14:tracePt t="196343" x="5081588" y="4992688"/>
          <p14:tracePt t="196403" x="5106988" y="4992688"/>
          <p14:tracePt t="196479" x="5119688" y="4992688"/>
          <p14:tracePt t="196555" x="5132388" y="4992688"/>
          <p14:tracePt t="196575" x="5145088" y="4992688"/>
          <p14:tracePt t="196585" x="5157788" y="4992688"/>
          <p14:tracePt t="196595" x="5170488" y="5005388"/>
          <p14:tracePt t="196599" x="5181600" y="5018088"/>
          <p14:tracePt t="196671" x="5194300" y="5018088"/>
          <p14:tracePt t="196887" x="5207000" y="5018088"/>
          <p14:tracePt t="196891" x="5232400" y="5030788"/>
          <p14:tracePt t="196901" x="5245100" y="5030788"/>
          <p14:tracePt t="196913" x="5294313" y="5030788"/>
          <p14:tracePt t="196917" x="5319713" y="5030788"/>
          <p14:tracePt t="196927" x="5357813" y="5043488"/>
          <p14:tracePt t="196944" x="5407025" y="5043488"/>
          <p14:tracePt t="196957" x="5432425" y="5043488"/>
          <p14:tracePt t="196967" x="5445125" y="5043488"/>
          <p14:tracePt t="196973" x="5470525" y="5043488"/>
          <p14:tracePt t="197010" x="5483225" y="5043488"/>
          <p14:tracePt t="207897" x="5495925" y="5030788"/>
          <p14:tracePt t="207908" x="5495925" y="5005388"/>
          <p14:tracePt t="207913" x="5495925" y="4968875"/>
          <p14:tracePt t="207923" x="5507038" y="4956175"/>
          <p14:tracePt t="207933" x="5519738" y="4943475"/>
          <p14:tracePt t="207937" x="5532438" y="4905375"/>
          <p14:tracePt t="207947" x="5545138" y="4892675"/>
          <p14:tracePt t="207953" x="5557838" y="4856163"/>
          <p14:tracePt t="207963" x="5570538" y="4843463"/>
          <p14:tracePt t="207974" x="5595938" y="4830763"/>
          <p14:tracePt t="207977" x="5595938" y="4805363"/>
          <p14:tracePt t="208009" x="5607050" y="4792663"/>
          <p14:tracePt t="208109" x="5557838" y="4792663"/>
          <p14:tracePt t="208115" x="5470525" y="4792663"/>
          <p14:tracePt t="208125" x="5357813" y="4792663"/>
          <p14:tracePt t="208129" x="5232400" y="4792663"/>
          <p14:tracePt t="208139" x="5132388" y="4792663"/>
          <p14:tracePt t="208149" x="5045075" y="4792663"/>
          <p14:tracePt t="208155" x="4981575" y="4818063"/>
          <p14:tracePt t="208165" x="4945063" y="4818063"/>
          <p14:tracePt t="208169" x="4894263" y="4818063"/>
          <p14:tracePt t="208179" x="4881563" y="4830763"/>
          <p14:tracePt t="208189" x="4868863" y="4843463"/>
          <p14:tracePt t="208205" x="4856163" y="4856163"/>
          <p14:tracePt t="208209" x="4843463" y="4868863"/>
          <p14:tracePt t="208219" x="4843463" y="4879975"/>
          <p14:tracePt t="208229" x="4843463" y="4930775"/>
          <p14:tracePt t="208235" x="4843463" y="4968875"/>
          <p14:tracePt t="208245" x="4843463" y="5018088"/>
          <p14:tracePt t="208251" x="4843463" y="5068888"/>
          <p14:tracePt t="208261" x="4881563" y="5130800"/>
          <p14:tracePt t="208271" x="4945063" y="5168900"/>
          <p14:tracePt t="208275" x="4994275" y="5205413"/>
          <p14:tracePt t="208285" x="5045075" y="5230813"/>
          <p14:tracePt t="208292" x="5081588" y="5256213"/>
          <p14:tracePt t="208301" x="5094288" y="5268913"/>
          <p14:tracePt t="208311" x="5132388" y="5281613"/>
          <p14:tracePt t="208315" x="5181600" y="5281613"/>
          <p14:tracePt t="208327" x="5219700" y="5281613"/>
          <p14:tracePt t="208331" x="5281613" y="5281613"/>
          <p14:tracePt t="208342" x="5345113" y="5281613"/>
          <p14:tracePt t="208351" x="5407025" y="5281613"/>
          <p14:tracePt t="208358" x="5470525" y="5268913"/>
          <p14:tracePt t="208367" x="5545138" y="5230813"/>
          <p14:tracePt t="208371" x="5583238" y="5194300"/>
          <p14:tracePt t="208381" x="5645150" y="5156200"/>
          <p14:tracePt t="208392" x="5657850" y="5143500"/>
          <p14:tracePt t="208397" x="5657850" y="5130800"/>
          <p14:tracePt t="208407" x="5683250" y="5092700"/>
          <p14:tracePt t="208413" x="5683250" y="5056188"/>
          <p14:tracePt t="208423" x="5683250" y="5005388"/>
          <p14:tracePt t="208433" x="5683250" y="4968875"/>
          <p14:tracePt t="208437" x="5683250" y="4943475"/>
          <p14:tracePt t="208447" x="5683250" y="4918075"/>
          <p14:tracePt t="208453" x="5657850" y="4868863"/>
          <p14:tracePt t="208463" x="5619750" y="4830763"/>
          <p14:tracePt t="208475" x="5532438" y="4779963"/>
          <p14:tracePt t="208477" x="5432425" y="4743450"/>
          <p14:tracePt t="208487" x="5370513" y="4730750"/>
          <p14:tracePt t="208493" x="5232400" y="4705350"/>
          <p14:tracePt t="208503" x="5145088" y="4705350"/>
          <p14:tracePt t="208513" x="5068888" y="4705350"/>
          <p14:tracePt t="208517" x="4968875" y="4705350"/>
          <p14:tracePt t="208527" x="4843463" y="4730750"/>
          <p14:tracePt t="208533" x="4719638" y="4743450"/>
          <p14:tracePt t="208543" x="4606925" y="4779963"/>
          <p14:tracePt t="208553" x="4494213" y="4830763"/>
          <p14:tracePt t="208558" x="4406900" y="4868863"/>
          <p14:tracePt t="208567" x="4356100" y="4905375"/>
          <p14:tracePt t="208573" x="4305300" y="4930775"/>
          <p14:tracePt t="208583" x="4256088" y="4981575"/>
          <p14:tracePt t="208593" x="4230688" y="5005388"/>
          <p14:tracePt t="208599" x="4217988" y="5056188"/>
          <p14:tracePt t="208609" x="4205288" y="5105400"/>
          <p14:tracePt t="208613" x="4205288" y="5130800"/>
          <p14:tracePt t="208623" x="4205288" y="5194300"/>
          <p14:tracePt t="208633" x="4205288" y="5218113"/>
          <p14:tracePt t="208639" x="4205288" y="5243513"/>
          <p14:tracePt t="208649" x="4205288" y="5281613"/>
          <p14:tracePt t="208653" x="4230688" y="5318125"/>
          <p14:tracePt t="208665" x="4256088" y="5343525"/>
          <p14:tracePt t="208676" x="4294188" y="5343525"/>
          <p14:tracePt t="208679" x="4330700" y="5356225"/>
          <p14:tracePt t="208689" x="4430713" y="5356225"/>
          <p14:tracePt t="208695" x="4506913" y="5356225"/>
          <p14:tracePt t="208705" x="4568825" y="5356225"/>
          <p14:tracePt t="208715" x="4581525" y="5356225"/>
          <p14:tracePt t="208719" x="4630738" y="5343525"/>
          <p14:tracePt t="208729" x="4668838" y="5318125"/>
          <p14:tracePt t="208735" x="4668838" y="5294313"/>
          <p14:tracePt t="208745" x="4668838" y="5268913"/>
          <p14:tracePt t="208755" x="4668838" y="5256213"/>
          <p14:tracePt t="208759" x="4681538" y="5230813"/>
          <p14:tracePt t="208769" x="4681538" y="5205413"/>
          <p14:tracePt t="208776" x="4668838" y="5156200"/>
          <p14:tracePt t="208785" x="4643438" y="5118100"/>
          <p14:tracePt t="208795" x="4630738" y="5092700"/>
          <p14:tracePt t="208801" x="4581525" y="5043488"/>
          <p14:tracePt t="208811" x="4556125" y="5030788"/>
          <p14:tracePt t="208815" x="4518025" y="5005388"/>
          <p14:tracePt t="208826" x="4506913" y="5005388"/>
          <p14:tracePt t="208835" x="4468813" y="5005388"/>
          <p14:tracePt t="208841" x="4418013" y="5005388"/>
          <p14:tracePt t="208851" x="4381500" y="5005388"/>
          <p14:tracePt t="208855" x="4343400" y="5005388"/>
          <p14:tracePt t="208865" x="4294188" y="5005388"/>
          <p14:tracePt t="208876" x="4243388" y="5043488"/>
          <p14:tracePt t="208881" x="4217988" y="5068888"/>
          <p14:tracePt t="208891" x="4205288" y="5081588"/>
          <p14:tracePt t="208895" x="4192588" y="5105400"/>
          <p14:tracePt t="208905" x="4192588" y="5130800"/>
          <p14:tracePt t="208917" x="4192588" y="5143500"/>
          <p14:tracePt t="208921" x="4192588" y="5156200"/>
          <p14:tracePt t="208931" x="4192588" y="5168900"/>
          <p14:tracePt t="208937" x="4192588" y="5194300"/>
          <p14:tracePt t="208947" x="4192588" y="5205413"/>
          <p14:tracePt t="208957" x="4192588" y="5230813"/>
          <p14:tracePt t="208961" x="4243388" y="5243513"/>
          <p14:tracePt t="208971" x="4305300" y="5243513"/>
          <p14:tracePt t="208977" x="4394200" y="5243513"/>
          <p14:tracePt t="208987" x="4494213" y="5243513"/>
          <p14:tracePt t="208997" x="4543425" y="5243513"/>
          <p14:tracePt t="209011" x="4694238" y="5218113"/>
          <p14:tracePt t="209013" x="4781550" y="5168900"/>
          <p14:tracePt t="209017" x="4881563" y="5143500"/>
          <p14:tracePt t="209027" x="4932363" y="5118100"/>
          <p14:tracePt t="209037" x="4968875" y="5081588"/>
          <p14:tracePt t="209043" x="4981575" y="5081588"/>
          <p14:tracePt t="209063" x="4981575" y="5056188"/>
          <p14:tracePt t="209083" x="4981575" y="5043488"/>
          <p14:tracePt t="209093" x="4981575" y="5005388"/>
          <p14:tracePt t="209103" x="4945063" y="5005388"/>
          <p14:tracePt t="209107" x="4906963" y="4992688"/>
          <p14:tracePt t="209117" x="4856163" y="4992688"/>
          <p14:tracePt t="209123" x="4832350" y="4992688"/>
          <p14:tracePt t="209133" x="4794250" y="4992688"/>
          <p14:tracePt t="209143" x="4743450" y="4992688"/>
          <p14:tracePt t="209149" x="4719638" y="4992688"/>
          <p14:tracePt t="209159" x="4668838" y="4992688"/>
          <p14:tracePt t="209163" x="4606925" y="5005388"/>
          <p14:tracePt t="209173" x="4556125" y="5018088"/>
          <p14:tracePt t="209183" x="4518025" y="5030788"/>
          <p14:tracePt t="209189" x="4468813" y="5030788"/>
          <p14:tracePt t="209199" x="4430713" y="5068888"/>
          <p14:tracePt t="209203" x="4418013" y="5068888"/>
          <p14:tracePt t="209213" x="4406900" y="5068888"/>
          <p14:tracePt t="209223" x="4368800" y="5068888"/>
          <p14:tracePt t="209239" x="4356100" y="5081588"/>
          <p14:tracePt t="209375" x="4343400" y="5092700"/>
          <p14:tracePt t="209405" x="4343400" y="5105400"/>
          <p14:tracePt t="209415" x="4381500" y="5105400"/>
          <p14:tracePt t="209421" x="4443413" y="5130800"/>
          <p14:tracePt t="209431" x="4456113" y="5130800"/>
          <p14:tracePt t="209435" x="4518025" y="5130800"/>
          <p14:tracePt t="209445" x="4594225" y="5130800"/>
          <p14:tracePt t="209457" x="4643438" y="5130800"/>
          <p14:tracePt t="209461" x="4732338" y="5130800"/>
          <p14:tracePt t="209471" x="4768850" y="5130800"/>
          <p14:tracePt t="209475" x="4806950" y="5130800"/>
          <p14:tracePt t="209487" x="4832350" y="5130800"/>
          <p14:tracePt t="209497" x="4856163" y="5130800"/>
          <p14:tracePt t="209501" x="4868863" y="5130800"/>
          <p14:tracePt t="209511" x="4894263" y="5130800"/>
          <p14:tracePt t="209517" x="4906963" y="5130800"/>
          <p14:tracePt t="209527" x="4919663" y="5118100"/>
          <p14:tracePt t="209537" x="4932363" y="5118100"/>
          <p14:tracePt t="209541" x="4945063" y="5118100"/>
          <p14:tracePt t="209561" x="4956175" y="5105400"/>
          <p14:tracePt t="209813" x="4945063" y="5105400"/>
          <p14:tracePt t="209819" x="4894263" y="5092700"/>
          <p14:tracePt t="209829" x="4856163" y="5092700"/>
          <p14:tracePt t="209839" x="4806950" y="5081588"/>
          <p14:tracePt t="209855" x="4768850" y="5081588"/>
          <p14:tracePt t="209859" x="4719638" y="5081588"/>
          <p14:tracePt t="209869" x="4681538" y="5056188"/>
          <p14:tracePt t="209879" x="4619625" y="5056188"/>
          <p14:tracePt t="209885" x="4594225" y="5056188"/>
          <p14:tracePt t="209895" x="4556125" y="5056188"/>
          <p14:tracePt t="209899" x="4530725" y="5056188"/>
          <p14:tracePt t="209909" x="4506913" y="5030788"/>
          <p14:tracePt t="209921" x="4456113" y="5030788"/>
          <p14:tracePt t="209926" x="4430713" y="5030788"/>
          <p14:tracePt t="209935" x="4394200" y="5005388"/>
          <p14:tracePt t="209941" x="4394200" y="4992688"/>
          <p14:tracePt t="209951" x="4368800" y="4992688"/>
          <p14:tracePt t="209961" x="4356100" y="4992688"/>
          <p14:tracePt t="209965" x="4343400" y="4992688"/>
          <p14:tracePt t="209977" x="4330700" y="4992688"/>
          <p14:tracePt t="209981" x="4318000" y="4992688"/>
          <p14:tracePt t="209995" x="4305300" y="4992688"/>
          <p14:tracePt t="210015" x="4294188" y="4992688"/>
          <p14:tracePt t="210091" x="4294188" y="4981575"/>
          <p14:tracePt t="210097" x="4305300" y="4968875"/>
          <p14:tracePt t="210107" x="4330700" y="4968875"/>
          <p14:tracePt t="210117" x="4368800" y="4968875"/>
          <p14:tracePt t="210121" x="4406900" y="4968875"/>
          <p14:tracePt t="210131" x="4443413" y="4956175"/>
          <p14:tracePt t="210137" x="4481513" y="4956175"/>
          <p14:tracePt t="210147" x="4506913" y="4956175"/>
          <p14:tracePt t="210157" x="4530725" y="4956175"/>
          <p14:tracePt t="210161" x="4556125" y="4956175"/>
          <p14:tracePt t="210177" x="4568825" y="4956175"/>
          <p14:tracePt t="210187" x="4581525" y="4956175"/>
          <p14:tracePt t="210197" x="4594225" y="4956175"/>
          <p14:tracePt t="210201" x="4606925" y="4956175"/>
          <p14:tracePt t="210213" x="4630738" y="4956175"/>
          <p14:tracePt t="210353" x="4643438" y="4956175"/>
          <p14:tracePt t="210363" x="4656138" y="4956175"/>
          <p14:tracePt t="210379" x="4694238" y="4930775"/>
          <p14:tracePt t="210385" x="4719638" y="4868863"/>
          <p14:tracePt t="210395" x="4756150" y="4792663"/>
          <p14:tracePt t="210405" x="4794250" y="4718050"/>
          <p14:tracePt t="210410" x="4819650" y="4643438"/>
          <p14:tracePt t="210419" x="4856163" y="4567238"/>
          <p14:tracePt t="210425" x="4894263" y="4479925"/>
          <p14:tracePt t="210435" x="4932363" y="4379913"/>
          <p14:tracePt t="210445" x="4945063" y="4305300"/>
          <p14:tracePt t="210449" x="4968875" y="4217988"/>
          <p14:tracePt t="210460" x="4981575" y="4129088"/>
          <p14:tracePt t="210465" x="4981575" y="4029075"/>
          <p14:tracePt t="210475" x="5006975" y="3941763"/>
          <p14:tracePt t="210485" x="5019675" y="3854450"/>
          <p14:tracePt t="210489" x="5019675" y="3792538"/>
          <p14:tracePt t="210499" x="5045075" y="3716338"/>
          <p14:tracePt t="210505" x="5045075" y="3654425"/>
          <p14:tracePt t="210515" x="5057775" y="3567113"/>
          <p14:tracePt t="210525" x="5081588" y="3490913"/>
          <p14:tracePt t="210529" x="5081588" y="3429000"/>
          <p14:tracePt t="210541" x="5094288" y="3354388"/>
          <p14:tracePt t="210545" x="5094288" y="3290888"/>
          <p14:tracePt t="210555" x="5094288" y="3241675"/>
          <p14:tracePt t="210565" x="5119688" y="3165475"/>
          <p14:tracePt t="210571" x="5132388" y="3141663"/>
          <p14:tracePt t="210581" x="5132388" y="3103563"/>
          <p14:tracePt t="210587" x="5132388" y="3054350"/>
          <p14:tracePt t="210597" x="5132388" y="3028950"/>
          <p14:tracePt t="210607" x="5132388" y="2990850"/>
          <p14:tracePt t="210611" x="5132388" y="2965450"/>
          <p14:tracePt t="210621" x="5132388" y="2941638"/>
          <p14:tracePt t="210637" x="5132388" y="2916238"/>
          <p14:tracePt t="210647" x="5132388" y="2890838"/>
          <p14:tracePt t="210651" x="5132388" y="2865438"/>
          <p14:tracePt t="210661" x="5132388" y="2828925"/>
          <p14:tracePt t="210667" x="5132388" y="2816225"/>
          <p14:tracePt t="210678" x="5132388" y="2803525"/>
          <p14:tracePt t="210687" x="5119688" y="2778125"/>
          <p14:tracePt t="210691" x="5119688" y="2765425"/>
          <p14:tracePt t="210701" x="5119688" y="2728913"/>
          <p14:tracePt t="210707" x="5119688" y="2716213"/>
          <p14:tracePt t="210717" x="5106988" y="2690813"/>
          <p14:tracePt t="210728" x="5106988" y="2652713"/>
          <p14:tracePt t="210741" x="5094288" y="2627313"/>
          <p14:tracePt t="210747" x="5068888" y="2590800"/>
          <p14:tracePt t="210757" x="5057775" y="2578100"/>
          <p14:tracePt t="210767" x="5019675" y="2540000"/>
          <p14:tracePt t="210773" x="5006975" y="2527300"/>
          <p14:tracePt t="210783" x="4994275" y="2516188"/>
          <p14:tracePt t="210787" x="4994275" y="2503488"/>
          <p14:tracePt t="210797" x="4968875" y="2503488"/>
          <p14:tracePt t="210807" x="4956175" y="2490788"/>
          <p14:tracePt t="210813" x="4945063" y="2478088"/>
          <p14:tracePt t="210823" x="4919663" y="2478088"/>
          <p14:tracePt t="210827" x="4906963" y="2465388"/>
          <p14:tracePt t="210837" x="4881563" y="2465388"/>
          <p14:tracePt t="210847" x="4856163" y="2465388"/>
          <p14:tracePt t="210853" x="4832350" y="2465388"/>
          <p14:tracePt t="210863" x="4794250" y="2465388"/>
          <p14:tracePt t="210867" x="4756150" y="2465388"/>
          <p14:tracePt t="210879" x="4719638" y="2465388"/>
          <p14:tracePt t="210889" x="4681538" y="2465388"/>
          <p14:tracePt t="210894" x="4643438" y="2465388"/>
          <p14:tracePt t="210903" x="4619625" y="2465388"/>
          <p14:tracePt t="210909" x="4581525" y="2465388"/>
          <p14:tracePt t="210919" x="4530725" y="2465388"/>
          <p14:tracePt t="210929" x="4506913" y="2465388"/>
          <p14:tracePt t="210933" x="4443413" y="2465388"/>
          <p14:tracePt t="210945" x="4418013" y="2465388"/>
          <p14:tracePt t="210949" x="4394200" y="2465388"/>
          <p14:tracePt t="210959" x="4368800" y="2465388"/>
          <p14:tracePt t="210969" x="4343400" y="2465388"/>
          <p14:tracePt t="210975" x="4305300" y="2465388"/>
          <p14:tracePt t="210985" x="4281488" y="2465388"/>
          <p14:tracePt t="210989" x="4256088" y="2465388"/>
          <p14:tracePt t="210999" x="4230688" y="2465388"/>
          <p14:tracePt t="211009" x="4205288" y="2465388"/>
          <p14:tracePt t="211013" x="4181475" y="2478088"/>
          <p14:tracePt t="211033" x="4156075" y="2478088"/>
          <p14:tracePt t="211039" x="4143375" y="2490788"/>
          <p14:tracePt t="211049" x="4117975" y="2503488"/>
          <p14:tracePt t="211053" x="4105275" y="2516188"/>
          <p14:tracePt t="211065" x="4081463" y="2527300"/>
          <p14:tracePt t="211075" x="4043363" y="2540000"/>
          <p14:tracePt t="211079" x="4030663" y="2552700"/>
          <p14:tracePt t="211089" x="4017963" y="2565400"/>
          <p14:tracePt t="211095" x="3992563" y="2590800"/>
          <p14:tracePt t="211105" x="3992563" y="2603500"/>
          <p14:tracePt t="211115" x="3968750" y="2616200"/>
          <p14:tracePt t="211129" x="3943350" y="2640013"/>
          <p14:tracePt t="211135" x="3943350" y="2652713"/>
          <p14:tracePt t="211146" x="3943350" y="2665413"/>
          <p14:tracePt t="211155" x="3917950" y="2690813"/>
          <p14:tracePt t="211169" x="3917950" y="2703513"/>
          <p14:tracePt t="211175" x="3917950" y="2716213"/>
          <p14:tracePt t="211196" x="3917950" y="2728913"/>
          <p14:tracePt t="211199" x="3917950" y="2740025"/>
          <p14:tracePt t="211209" x="3917950" y="2765425"/>
          <p14:tracePt t="211225" x="3917950" y="2803525"/>
          <p14:tracePt t="211235" x="3943350" y="2828925"/>
          <p14:tracePt t="211241" x="3943350" y="2840038"/>
          <p14:tracePt t="211251" x="3968750" y="2852738"/>
          <p14:tracePt t="211255" x="3992563" y="2865438"/>
          <p14:tracePt t="211265" x="4005263" y="2865438"/>
          <p14:tracePt t="211275" x="4030663" y="2890838"/>
          <p14:tracePt t="211281" x="4105275" y="2890838"/>
          <p14:tracePt t="211291" x="4143375" y="2890838"/>
          <p14:tracePt t="211296" x="4168775" y="2890838"/>
          <p14:tracePt t="211305" x="4230688" y="2890838"/>
          <p14:tracePt t="211315" x="4294188" y="2890838"/>
          <p14:tracePt t="211321" x="4368800" y="2890838"/>
          <p14:tracePt t="211331" x="4418013" y="2890838"/>
          <p14:tracePt t="211337" x="4456113" y="2865438"/>
          <p14:tracePt t="211347" x="4494213" y="2852738"/>
          <p14:tracePt t="211357" x="4543425" y="2840038"/>
          <p14:tracePt t="211362" x="4568825" y="2828925"/>
          <p14:tracePt t="211371" x="4581525" y="2803525"/>
          <p14:tracePt t="211379" x="4594225" y="2803525"/>
          <p14:tracePt t="211397" x="4606925" y="2790825"/>
          <p14:tracePt t="211411" x="4619625" y="2765425"/>
          <p14:tracePt t="211443" x="4619625" y="2740025"/>
          <p14:tracePt t="211463" x="4619625" y="2728913"/>
          <p14:tracePt t="211467" x="4619625" y="2703513"/>
          <p14:tracePt t="211478" x="4606925" y="2703513"/>
          <p14:tracePt t="211483" x="4581525" y="2690813"/>
          <p14:tracePt t="211493" x="4568825" y="2690813"/>
          <p14:tracePt t="211503" x="4556125" y="2690813"/>
          <p14:tracePt t="211507" x="4530725" y="2690813"/>
          <p14:tracePt t="211517" x="4506913" y="2690813"/>
          <p14:tracePt t="211523" x="4481513" y="2690813"/>
          <p14:tracePt t="211533" x="4430713" y="2690813"/>
          <p14:tracePt t="211543" x="4406900" y="2690813"/>
          <p14:tracePt t="211549" x="4356100" y="2703513"/>
          <p14:tracePt t="211559" x="4330700" y="2716213"/>
          <p14:tracePt t="211563" x="4281488" y="2752725"/>
          <p14:tracePt t="211573" x="4243388" y="2765425"/>
          <p14:tracePt t="211583" x="4181475" y="2840038"/>
          <p14:tracePt t="211589" x="4143375" y="2852738"/>
          <p14:tracePt t="211599" x="4130675" y="2878138"/>
          <p14:tracePt t="211603" x="4105275" y="2916238"/>
          <p14:tracePt t="211613" x="4081463" y="2952750"/>
          <p14:tracePt t="211623" x="4068763" y="2990850"/>
          <p14:tracePt t="211629" x="4068763" y="3016250"/>
          <p14:tracePt t="211639" x="4068763" y="3041650"/>
          <p14:tracePt t="211643" x="4068763" y="3078163"/>
          <p14:tracePt t="211653" x="4068763" y="3128963"/>
          <p14:tracePt t="211663" x="4068763" y="3165475"/>
          <p14:tracePt t="211669" x="4068763" y="3190875"/>
          <p14:tracePt t="211679" x="4068763" y="3228975"/>
          <p14:tracePt t="211683" x="4105275" y="3267075"/>
          <p14:tracePt t="211696" x="4143375" y="3278188"/>
          <p14:tracePt t="211705" x="4156075" y="3290888"/>
          <p14:tracePt t="211709" x="4181475" y="3303588"/>
          <p14:tracePt t="211719" x="4192588" y="3303588"/>
          <p14:tracePt t="211725" x="4205288" y="3303588"/>
          <p14:tracePt t="211735" x="4217988" y="3303588"/>
          <p14:tracePt t="211746" x="4243388" y="3303588"/>
          <p14:tracePt t="211749" x="4256088" y="3278188"/>
          <p14:tracePt t="211759" x="4268788" y="3267075"/>
          <p14:tracePt t="211765" x="4281488" y="3241675"/>
          <p14:tracePt t="211775" x="4281488" y="3190875"/>
          <p14:tracePt t="211785" x="4281488" y="3178175"/>
          <p14:tracePt t="211791" x="4281488" y="3141663"/>
          <p14:tracePt t="211801" x="4281488" y="3065463"/>
          <p14:tracePt t="211805" x="4243388" y="3028950"/>
          <p14:tracePt t="211815" x="4192588" y="2965450"/>
          <p14:tracePt t="211825" x="4156075" y="2916238"/>
          <p14:tracePt t="211831" x="4105275" y="2890838"/>
          <p14:tracePt t="211841" x="4092575" y="2878138"/>
          <p14:tracePt t="211846" x="4056063" y="2865438"/>
          <p14:tracePt t="211855" x="4030663" y="2865438"/>
          <p14:tracePt t="211865" x="3992563" y="2865438"/>
          <p14:tracePt t="211871" x="3968750" y="2865438"/>
          <p14:tracePt t="211881" x="3943350" y="2865438"/>
          <p14:tracePt t="211885" x="3905250" y="2865438"/>
          <p14:tracePt t="211896" x="3867150" y="2865438"/>
          <p14:tracePt t="211905" x="3856038" y="2890838"/>
          <p14:tracePt t="211913" x="3830638" y="2916238"/>
          <p14:tracePt t="211921" x="3767138" y="2978150"/>
          <p14:tracePt t="211927" x="3743325" y="3003550"/>
          <p14:tracePt t="211937" x="3730625" y="3028950"/>
          <p14:tracePt t="211947" x="3717925" y="3078163"/>
          <p14:tracePt t="211951" x="3705225" y="3103563"/>
          <p14:tracePt t="211963" x="3705225" y="3116263"/>
          <p14:tracePt t="211967" x="3705225" y="3141663"/>
          <p14:tracePt t="211977" x="3705225" y="3154363"/>
          <p14:tracePt t="211987" x="3705225" y="3165475"/>
          <p14:tracePt t="211991" x="3705225" y="3190875"/>
          <p14:tracePt t="212001" x="3705225" y="3203575"/>
          <p14:tracePt t="212007" x="3730625" y="3228975"/>
          <p14:tracePt t="212017" x="3743325" y="3241675"/>
          <p14:tracePt t="212027" x="3756025" y="3254375"/>
          <p14:tracePt t="212033" x="3792538" y="3254375"/>
          <p14:tracePt t="212043" x="3805238" y="3267075"/>
          <p14:tracePt t="212047" x="3817938" y="3267075"/>
          <p14:tracePt t="212057" x="3830638" y="3278188"/>
          <p14:tracePt t="212067" x="3843338" y="3278188"/>
          <p14:tracePt t="212073" x="3867150" y="3278188"/>
          <p14:tracePt t="212087" x="3879850" y="3278188"/>
          <p14:tracePt t="212097" x="3892550" y="3278188"/>
          <p14:tracePt t="212123" x="3905250" y="3278188"/>
          <p14:tracePt t="212153" x="3917950" y="3278188"/>
          <p14:tracePt t="212249" x="3930650" y="3278188"/>
          <p14:tracePt t="212263" x="3943350" y="3278188"/>
          <p14:tracePt t="212280" x="3956050" y="3278188"/>
          <p14:tracePt t="212289" x="3968750" y="3278188"/>
          <p14:tracePt t="212295" x="3979863" y="3278188"/>
          <p14:tracePt t="212335" x="3992563" y="3267075"/>
          <p14:tracePt t="212359" x="4005263" y="3254375"/>
          <p14:tracePt t="212395" x="4017963" y="3254375"/>
          <p14:tracePt t="212401" x="4030663" y="3254375"/>
          <p14:tracePt t="212411" x="4056063" y="3254375"/>
          <p14:tracePt t="212421" x="4068763" y="3254375"/>
          <p14:tracePt t="212425" x="4092575" y="3228975"/>
          <p14:tracePt t="212435" x="4105275" y="3228975"/>
          <p14:tracePt t="212441" x="4130675" y="3216275"/>
          <p14:tracePt t="212451" x="4156075" y="3203575"/>
          <p14:tracePt t="212461" x="4192588" y="3190875"/>
          <p14:tracePt t="212465" x="4217988" y="3178175"/>
          <p14:tracePt t="212475" x="4268788" y="3165475"/>
          <p14:tracePt t="212481" x="4294188" y="3154363"/>
          <p14:tracePt t="212491" x="4330700" y="3141663"/>
          <p14:tracePt t="212497" x="4368800" y="3128963"/>
          <p14:tracePt t="212507" x="4418013" y="3116263"/>
          <p14:tracePt t="212517" x="4443413" y="3116263"/>
          <p14:tracePt t="212537" x="4468813" y="3090863"/>
          <p14:tracePt t="212699" x="4468813" y="3078163"/>
          <p14:tracePt t="212723" x="4468813" y="3065463"/>
          <p14:tracePt t="212743" x="4456113" y="3054350"/>
          <p14:tracePt t="212855" x="4456113" y="3141663"/>
          <p14:tracePt t="212859" x="4456113" y="3267075"/>
          <p14:tracePt t="212869" x="4468813" y="3403600"/>
          <p14:tracePt t="212875" x="4468813" y="3554413"/>
          <p14:tracePt t="212885" x="4494213" y="3716338"/>
          <p14:tracePt t="212895" x="4494213" y="3892550"/>
          <p14:tracePt t="212899" x="4494213" y="4054475"/>
          <p14:tracePt t="212911" x="4494213" y="4217988"/>
          <p14:tracePt t="212915" x="4494213" y="4379913"/>
          <p14:tracePt t="212925" x="4494213" y="4518025"/>
          <p14:tracePt t="212935" x="4494213" y="4630738"/>
          <p14:tracePt t="212941" x="4468813" y="4756150"/>
          <p14:tracePt t="212951" x="4430713" y="4856163"/>
          <p14:tracePt t="212955" x="4418013" y="4930775"/>
          <p14:tracePt t="212965" x="4381500" y="4992688"/>
          <p14:tracePt t="212975" x="4368800" y="5030788"/>
          <p14:tracePt t="212981" x="4356100" y="5056188"/>
          <p14:tracePt t="212998" x="4330700" y="5092700"/>
          <p14:tracePt t="213005" x="4318000" y="5092700"/>
          <p14:tracePt t="213021" x="4294188" y="5130800"/>
          <p14:tracePt t="213031" x="4256088" y="5130800"/>
          <p14:tracePt t="213035" x="4230688" y="5130800"/>
          <p14:tracePt t="213045" x="4181475" y="5130800"/>
          <p14:tracePt t="213055" x="4156075" y="5143500"/>
          <p14:tracePt t="213061" x="4130675" y="5143500"/>
          <p14:tracePt t="213071" x="4092575" y="5156200"/>
          <p14:tracePt t="213077" x="4068763" y="5168900"/>
          <p14:tracePt t="213087" x="4043363" y="5181600"/>
          <p14:tracePt t="213098" x="4030663" y="5194300"/>
          <p14:tracePt t="213101" x="3992563" y="5205413"/>
          <p14:tracePt t="213111" x="3968750" y="5218113"/>
          <p14:tracePt t="213117" x="3956050" y="5230813"/>
          <p14:tracePt t="213127" x="3930650" y="5268913"/>
          <p14:tracePt t="213137" x="3892550" y="5294313"/>
          <p14:tracePt t="213141" x="3856038" y="5318125"/>
          <p14:tracePt t="213151" x="3830638" y="5343525"/>
          <p14:tracePt t="213157" x="3792538" y="5368925"/>
          <p14:tracePt t="213167" x="3779838" y="5381625"/>
          <p14:tracePt t="213177" x="3767138" y="5394325"/>
          <p14:tracePt t="213183" x="3756025" y="5407025"/>
          <p14:tracePt t="213193" x="3743325" y="5418138"/>
          <p14:tracePt t="213198" x="3730625" y="5430838"/>
          <p14:tracePt t="213207" x="3717925" y="5430838"/>
          <p14:tracePt t="213217" x="3692525" y="5443538"/>
          <p14:tracePt t="213223" x="3667125" y="5468938"/>
          <p14:tracePt t="213237" x="3643313" y="5481638"/>
          <p14:tracePt t="213248" x="3630613" y="5481638"/>
          <p14:tracePt t="213257" x="3605213" y="5494338"/>
          <p14:tracePt t="213264" x="3592513" y="5494338"/>
          <p14:tracePt t="213277" x="3579813" y="5494338"/>
          <p14:tracePt t="213287" x="3567113" y="5494338"/>
          <p14:tracePt t="213299" x="3554413" y="5494338"/>
          <p14:tracePt t="213303" x="3541713" y="5494338"/>
          <p14:tracePt t="213314" x="3517900" y="5494338"/>
          <p14:tracePt t="213319" x="3479800" y="5494338"/>
          <p14:tracePt t="213330" x="3454400" y="5468938"/>
          <p14:tracePt t="213339" x="3417888" y="5443538"/>
          <p14:tracePt t="213343" x="3392488" y="5418138"/>
          <p14:tracePt t="213353" x="3367088" y="5407025"/>
          <p14:tracePt t="213359" x="3341688" y="5381625"/>
          <p14:tracePt t="213369" x="3328988" y="5356225"/>
          <p14:tracePt t="213380" x="3305175" y="5330825"/>
          <p14:tracePt t="213383" x="3305175" y="5318125"/>
          <p14:tracePt t="213399" x="3305175" y="5305425"/>
          <p14:tracePt t="213409" x="3305175" y="5294313"/>
          <p14:tracePt t="213419" x="3292475" y="5268913"/>
          <p14:tracePt t="213425" x="3292475" y="5256213"/>
          <p14:tracePt t="213441" x="3279775" y="5243513"/>
          <p14:tracePt t="213451" x="3279775" y="5230813"/>
          <p14:tracePt t="213465" x="3267075" y="5218113"/>
          <p14:tracePt t="213475" x="3267075" y="5205413"/>
          <p14:tracePt t="213481" x="3254375" y="5205413"/>
          <p14:tracePt t="213633" x="3317875" y="5205413"/>
          <p14:tracePt t="213643" x="3441700" y="5205413"/>
          <p14:tracePt t="213648" x="3592513" y="5205413"/>
          <p14:tracePt t="213657" x="3756025" y="5205413"/>
          <p14:tracePt t="213665" x="3930650" y="5205413"/>
          <p14:tracePt t="213673" x="4117975" y="5205413"/>
          <p14:tracePt t="213683" x="4268788" y="5205413"/>
          <p14:tracePt t="213687" x="4394200" y="5205413"/>
          <p14:tracePt t="213698" x="4518025" y="5205413"/>
          <p14:tracePt t="213703" x="4630738" y="5205413"/>
          <p14:tracePt t="213715" x="4719638" y="5205413"/>
          <p14:tracePt t="213723" x="4819650" y="5205413"/>
          <p14:tracePt t="213729" x="4881563" y="5205413"/>
          <p14:tracePt t="213739" x="4956175" y="5205413"/>
          <p14:tracePt t="213743" x="5006975" y="5194300"/>
          <p14:tracePt t="213753" x="5057775" y="5181600"/>
          <p14:tracePt t="213765" x="5119688" y="5168900"/>
          <p14:tracePt t="213769" x="5145088" y="5168900"/>
          <p14:tracePt t="213779" x="5170488" y="5168900"/>
          <p14:tracePt t="213783" x="5207000" y="5168900"/>
          <p14:tracePt t="213793" x="5219700" y="5143500"/>
          <p14:tracePt t="213803" x="5232400" y="5143500"/>
          <p14:tracePt t="213809" x="5245100" y="5143500"/>
          <p14:tracePt t="213823" x="5257800" y="5143500"/>
          <p14:tracePt t="213843" x="5270500" y="5143500"/>
          <p14:tracePt t="213849" x="5281613" y="5143500"/>
          <p14:tracePt t="213864" x="5294313" y="5143500"/>
          <p14:tracePt t="213873" x="5307013" y="5130800"/>
          <p14:tracePt t="213885" x="5319713" y="5118100"/>
          <p14:tracePt t="213899" x="5345113" y="5118100"/>
          <p14:tracePt t="213915" x="5370513" y="5118100"/>
          <p14:tracePt t="213929" x="5407025" y="5105400"/>
          <p14:tracePt t="213939" x="5407025" y="5092700"/>
          <p14:tracePt t="213955" x="5419725" y="5092700"/>
          <p14:tracePt t="214005" x="5432425" y="5092700"/>
          <p14:tracePt t="214197" x="5445125" y="5092700"/>
          <p14:tracePt t="214247" x="5457825" y="5092700"/>
          <p14:tracePt t="214263" x="5470525" y="5081588"/>
          <p14:tracePt t="214277" x="5470525" y="5068888"/>
          <p14:tracePt t="214287" x="5470525" y="5056188"/>
          <p14:tracePt t="214303" x="5470525" y="5043488"/>
          <p14:tracePt t="214307" x="5470525" y="5005388"/>
          <p14:tracePt t="214329" x="5470525" y="4956175"/>
          <p14:tracePt t="214333" x="5470525" y="4930775"/>
          <p14:tracePt t="214343" x="5470525" y="4892675"/>
          <p14:tracePt t="214349" x="5470525" y="4843463"/>
          <p14:tracePt t="214359" x="5445125" y="4779963"/>
          <p14:tracePt t="214369" x="5432425" y="4730750"/>
          <p14:tracePt t="214373" x="5394325" y="4643438"/>
          <p14:tracePt t="214383" x="5357813" y="4554538"/>
          <p14:tracePt t="214389" x="5332413" y="4454525"/>
          <p14:tracePt t="214399" x="5332413" y="4330700"/>
          <p14:tracePt t="214409" x="5319713" y="4217988"/>
          <p14:tracePt t="214416" x="5281613" y="4079875"/>
          <p14:tracePt t="214425" x="5270500" y="3967163"/>
          <p14:tracePt t="214429" x="5245100" y="3841750"/>
          <p14:tracePt t="214439" x="5232400" y="3741738"/>
          <p14:tracePt t="214450" x="5207000" y="3616325"/>
          <p14:tracePt t="214455" x="5194300" y="3529013"/>
          <p14:tracePt t="214466" x="5157788" y="3441700"/>
          <p14:tracePt t="214469" x="5145088" y="3354388"/>
          <p14:tracePt t="214479" x="5119688" y="3316288"/>
          <p14:tracePt t="214489" x="5081588" y="3241675"/>
          <p14:tracePt t="214495" x="5068888" y="3203575"/>
          <p14:tracePt t="214505" x="5045075" y="3165475"/>
          <p14:tracePt t="214509" x="5032375" y="3128963"/>
          <p14:tracePt t="214519" x="5019675" y="3103563"/>
          <p14:tracePt t="214529" x="4994275" y="3090863"/>
          <p14:tracePt t="214535" x="4981575" y="3065463"/>
          <p14:tracePt t="214545" x="4968875" y="3054350"/>
          <p14:tracePt t="214550" x="4956175" y="3028950"/>
          <p14:tracePt t="214559" x="4932363" y="3016250"/>
          <p14:tracePt t="214571" x="4919663" y="3003550"/>
          <p14:tracePt t="214575" x="4906963" y="3003550"/>
          <p14:tracePt t="214585" x="4881563" y="2978150"/>
          <p14:tracePt t="214591" x="4843463" y="2952750"/>
          <p14:tracePt t="214601" x="4832350" y="2941638"/>
          <p14:tracePt t="214611" x="4794250" y="2916238"/>
          <p14:tracePt t="214615" x="4756150" y="2865438"/>
          <p14:tracePt t="214625" x="4719638" y="2840038"/>
          <p14:tracePt t="214632" x="4694238" y="2790825"/>
          <p14:tracePt t="214641" x="4656138" y="2752725"/>
          <p14:tracePt t="214651" x="4630738" y="2728913"/>
          <p14:tracePt t="214667" x="4619625" y="2716213"/>
          <p14:tracePt t="214671" x="4619625" y="2703513"/>
          <p14:tracePt t="214681" x="4606925" y="2703513"/>
          <p14:tracePt t="214781" x="4594225" y="2703513"/>
          <p14:tracePt t="214801" x="4581525" y="2703513"/>
          <p14:tracePt t="214817" x="4568825" y="2703513"/>
          <p14:tracePt t="214857" x="4556125" y="2703513"/>
          <p14:tracePt t="214863" x="4543425" y="2703513"/>
          <p14:tracePt t="214887" x="4530725" y="2703513"/>
          <p14:tracePt t="214897" x="4530725" y="2716213"/>
          <p14:tracePt t="214907" x="4518025" y="2728913"/>
          <p14:tracePt t="214913" x="4494213" y="2752725"/>
          <p14:tracePt t="214923" x="4481513" y="2790825"/>
          <p14:tracePt t="214929" x="4456113" y="2828925"/>
          <p14:tracePt t="214939" x="4456113" y="2865438"/>
          <p14:tracePt t="214950" x="4430713" y="2903538"/>
          <p14:tracePt t="214953" x="4418013" y="2941638"/>
          <p14:tracePt t="214963" x="4394200" y="2990850"/>
          <p14:tracePt t="214969" x="4394200" y="3016250"/>
          <p14:tracePt t="214979" x="4368800" y="3054350"/>
          <p14:tracePt t="214989" x="4356100" y="3065463"/>
          <p14:tracePt t="214993" x="4343400" y="3116263"/>
          <p14:tracePt t="215003" x="4330700" y="3128963"/>
          <p14:tracePt t="215009" x="4330700" y="3154363"/>
          <p14:tracePt t="215019" x="4318000" y="3165475"/>
          <p14:tracePt t="215029" x="4305300" y="3203575"/>
          <p14:tracePt t="215045" x="4294188" y="3216275"/>
          <p14:tracePt t="215050" x="4294188" y="3228975"/>
          <p14:tracePt t="215059" x="4281488" y="3241675"/>
          <p14:tracePt t="221525" x="4168775" y="3254375"/>
          <p14:tracePt t="221535" x="3805238" y="3054350"/>
          <p14:tracePt t="221541" x="3317875" y="2803525"/>
          <p14:tracePt t="221551" x="2816225" y="2516188"/>
          <p14:tracePt t="221555" x="2290763" y="2252663"/>
          <p14:tracePt t="221565" x="1752600" y="1927225"/>
          <p14:tracePt t="221575" x="1352550" y="1714500"/>
          <p14:tracePt t="221581" x="1014413" y="1527175"/>
          <p14:tracePt t="221591" x="850900" y="1414463"/>
          <p14:tracePt t="221595" x="688975" y="1327150"/>
          <p14:tracePt t="221608" x="525463" y="1238250"/>
          <p14:tracePt t="221617" x="387350" y="1176338"/>
          <p14:tracePt t="221621" x="212725" y="1114425"/>
          <p14:tracePt t="221631" x="74613" y="1050925"/>
          <p14:tracePt t="222025" x="212725" y="1076325"/>
          <p14:tracePt t="222035" x="338138" y="1138238"/>
          <p14:tracePt t="222045" x="425450" y="1189038"/>
          <p14:tracePt t="222049" x="525463" y="1238250"/>
          <p14:tracePt t="222061" x="625475" y="1276350"/>
          <p14:tracePt t="222065" x="712788" y="1350963"/>
          <p14:tracePt t="222075" x="825500" y="1401763"/>
          <p14:tracePt t="222085" x="925513" y="1463675"/>
          <p14:tracePt t="222092" x="1027113" y="1514475"/>
          <p14:tracePt t="222101" x="1114425" y="1576388"/>
          <p14:tracePt t="222105" x="1189038" y="1627188"/>
          <p14:tracePt t="222115" x="1263650" y="1676400"/>
          <p14:tracePt t="222125" x="1289050" y="1701800"/>
          <p14:tracePt t="222131" x="1339850" y="1752600"/>
          <p14:tracePt t="222142" x="1401763" y="1801813"/>
          <p14:tracePt t="222145" x="1439863" y="1876425"/>
          <p14:tracePt t="222155" x="1501775" y="1965325"/>
          <p14:tracePt t="222167" x="1552575" y="2039938"/>
          <p14:tracePt t="222171" x="1614488" y="2089150"/>
          <p14:tracePt t="222181" x="1677988" y="2178050"/>
          <p14:tracePt t="222187" x="1739900" y="2214563"/>
          <p14:tracePt t="222197" x="1790700" y="2252663"/>
          <p14:tracePt t="222208" x="1865313" y="2314575"/>
          <p14:tracePt t="222211" x="1927225" y="2352675"/>
          <p14:tracePt t="222221" x="1978025" y="2390775"/>
          <p14:tracePt t="222227" x="2052638" y="2427288"/>
          <p14:tracePt t="222237" x="2090738" y="2427288"/>
          <p14:tracePt t="222247" x="2139950" y="2465388"/>
          <p14:tracePt t="222251" x="2203450" y="2503488"/>
          <p14:tracePt t="222261" x="2239963" y="2503488"/>
          <p14:tracePt t="222267" x="2278063" y="2540000"/>
          <p14:tracePt t="222277" x="2339975" y="2552700"/>
          <p14:tracePt t="222287" x="2365375" y="2565400"/>
          <p14:tracePt t="222292" x="2403475" y="2603500"/>
          <p14:tracePt t="222301" x="2452688" y="2616200"/>
          <p14:tracePt t="222308" x="2465388" y="2627313"/>
          <p14:tracePt t="222317" x="2503488" y="2640013"/>
          <p14:tracePt t="222327" x="2528888" y="2678113"/>
          <p14:tracePt t="222333" x="2565400" y="2690813"/>
          <p14:tracePt t="222343" x="2603500" y="2716213"/>
          <p14:tracePt t="222347" x="2628900" y="2740025"/>
          <p14:tracePt t="222357" x="2690813" y="2803525"/>
          <p14:tracePt t="222367" x="2716213" y="2828925"/>
          <p14:tracePt t="222375" x="2741613" y="2840038"/>
          <p14:tracePt t="222383" x="2778125" y="2865438"/>
          <p14:tracePt t="222387" x="2790825" y="2878138"/>
          <p14:tracePt t="222399" x="2816225" y="2903538"/>
          <p14:tracePt t="222409" x="2828925" y="2916238"/>
          <p14:tracePt t="222413" x="2854325" y="2928938"/>
          <p14:tracePt t="222425" x="2890838" y="2941638"/>
          <p14:tracePt t="222429" x="2916238" y="2965450"/>
          <p14:tracePt t="222439" x="2954338" y="3003550"/>
          <p14:tracePt t="222449" x="3016250" y="3041650"/>
          <p14:tracePt t="222453" x="3067050" y="3078163"/>
          <p14:tracePt t="222463" x="3128963" y="3116263"/>
          <p14:tracePt t="222469" x="3179763" y="3154363"/>
          <p14:tracePt t="222479" x="3267075" y="3216275"/>
          <p14:tracePt t="222489" x="3354388" y="3303588"/>
          <p14:tracePt t="222493" x="3429000" y="3441700"/>
          <p14:tracePt t="222503" x="3517900" y="3579813"/>
          <p14:tracePt t="222509" x="3579813" y="3703638"/>
          <p14:tracePt t="222519" x="3667125" y="3841750"/>
          <p14:tracePt t="222529" x="3756025" y="4005263"/>
          <p14:tracePt t="222535" x="3843338" y="4141788"/>
          <p14:tracePt t="222545" x="3930650" y="4279900"/>
          <p14:tracePt t="222549" x="3979863" y="4418013"/>
          <p14:tracePt t="222559" x="4043363" y="4530725"/>
          <p14:tracePt t="222569" x="4105275" y="4630738"/>
          <p14:tracePt t="222575" x="4156075" y="4705350"/>
          <p14:tracePt t="222585" x="4205288" y="4768850"/>
          <p14:tracePt t="222589" x="4243388" y="4818063"/>
          <p14:tracePt t="222599" x="4268788" y="4843463"/>
          <p14:tracePt t="222609" x="4305300" y="4868863"/>
          <p14:tracePt t="222615" x="4318000" y="4879975"/>
          <p14:tracePt t="222626" x="4330700" y="4879975"/>
          <p14:tracePt t="222629" x="4368800" y="4892675"/>
          <p14:tracePt t="222639" x="4394200" y="4905375"/>
          <p14:tracePt t="222655" x="4418013" y="4918075"/>
          <p14:tracePt t="222671" x="4456113" y="4956175"/>
          <p14:tracePt t="222681" x="4481513" y="4968875"/>
          <p14:tracePt t="222692" x="4518025" y="5005388"/>
          <p14:tracePt t="222695" x="4530725" y="5043488"/>
          <p14:tracePt t="222705" x="4543425" y="5068888"/>
          <p14:tracePt t="222711" x="4543425" y="5081588"/>
          <p14:tracePt t="222721" x="4556125" y="5092700"/>
          <p14:tracePt t="222731" x="4556125" y="5105400"/>
          <p14:tracePt t="222747" x="4556125" y="5118100"/>
          <p14:tracePt t="222751" x="4556125" y="5130800"/>
          <p14:tracePt t="222771" x="4556125" y="5156200"/>
          <p14:tracePt t="222787" x="4556125" y="5181600"/>
          <p14:tracePt t="222791" x="4530725" y="5194300"/>
          <p14:tracePt t="222801" x="4481513" y="5218113"/>
          <p14:tracePt t="222811" x="4430713" y="5218113"/>
          <p14:tracePt t="222817" x="4330700" y="5218113"/>
          <p14:tracePt t="222827" x="4205288" y="5218113"/>
          <p14:tracePt t="222831" x="4056063" y="5218113"/>
          <p14:tracePt t="222841" x="3905250" y="5218113"/>
          <p14:tracePt t="222851" x="3756025" y="5168900"/>
          <p14:tracePt t="222858" x="3605213" y="5143500"/>
          <p14:tracePt t="222867" x="3541713" y="5143500"/>
          <p14:tracePt t="222871" x="3479800" y="5143500"/>
          <p14:tracePt t="222883" x="3405188" y="5143500"/>
          <p14:tracePt t="222893" x="3354388" y="5143500"/>
          <p14:tracePt t="222897" x="3317875" y="5130800"/>
          <p14:tracePt t="222909" x="3305175" y="5130800"/>
          <p14:tracePt t="222947" x="3292475" y="5130800"/>
          <p14:tracePt t="222963" x="3292475" y="5105400"/>
          <p14:tracePt t="222973" x="3292475" y="5068888"/>
          <p14:tracePt t="222977" x="3341688" y="5018088"/>
          <p14:tracePt t="222987" x="3479800" y="4981575"/>
          <p14:tracePt t="222997" x="3654425" y="4930775"/>
          <p14:tracePt t="223003" x="3917950" y="4905375"/>
          <p14:tracePt t="223013" x="4205288" y="4843463"/>
          <p14:tracePt t="223019" x="4530725" y="4830763"/>
          <p14:tracePt t="223029" x="4832350" y="4830763"/>
          <p14:tracePt t="223039" x="5068888" y="4830763"/>
          <p14:tracePt t="223043" x="5245100" y="4830763"/>
          <p14:tracePt t="223053" x="5357813" y="4830763"/>
          <p14:tracePt t="223059" x="5419725" y="4830763"/>
          <p14:tracePt t="223069" x="5445125" y="4830763"/>
          <p14:tracePt t="223125" x="5432425" y="4830763"/>
          <p14:tracePt t="223135" x="5357813" y="4868863"/>
          <p14:tracePt t="223145" x="5281613" y="4892675"/>
          <p14:tracePt t="223149" x="5194300" y="4905375"/>
          <p14:tracePt t="223159" x="5068888" y="4943475"/>
          <p14:tracePt t="223165" x="4956175" y="4981575"/>
          <p14:tracePt t="223176" x="4794250" y="5005388"/>
          <p14:tracePt t="223185" x="4656138" y="5056188"/>
          <p14:tracePt t="223189" x="4543425" y="5092700"/>
          <p14:tracePt t="223199" x="4394200" y="5105400"/>
          <p14:tracePt t="223205" x="4256088" y="5130800"/>
          <p14:tracePt t="223215" x="4156075" y="5143500"/>
          <p14:tracePt t="223229" x="4081463" y="5181600"/>
          <p14:tracePt t="223235" x="4056063" y="5194300"/>
          <p14:tracePt t="223239" x="4043363" y="5194300"/>
          <p14:tracePt t="223305" x="4156075" y="5194300"/>
          <p14:tracePt t="223315" x="4318000" y="5194300"/>
          <p14:tracePt t="223325" x="4494213" y="5194300"/>
          <p14:tracePt t="223329" x="4668838" y="5194300"/>
          <p14:tracePt t="223339" x="4806950" y="5194300"/>
          <p14:tracePt t="223345" x="4932363" y="5194300"/>
          <p14:tracePt t="223355" x="4968875" y="5194300"/>
          <p14:tracePt t="223365" x="5006975" y="5194300"/>
          <p14:tracePt t="223381" x="5019675" y="5194300"/>
          <p14:tracePt t="223457" x="4981575" y="5181600"/>
          <p14:tracePt t="223461" x="4906963" y="5156200"/>
          <p14:tracePt t="223471" x="4881563" y="5143500"/>
          <p14:tracePt t="223477" x="4806950" y="5105400"/>
          <p14:tracePt t="223487" x="4743450" y="5068888"/>
          <p14:tracePt t="223497" x="4643438" y="5030788"/>
          <p14:tracePt t="223501" x="4594225" y="5005388"/>
          <p14:tracePt t="223511" x="4543425" y="4981575"/>
          <p14:tracePt t="223517" x="4494213" y="4930775"/>
          <p14:tracePt t="223527" x="4418013" y="4879975"/>
          <p14:tracePt t="223537" x="4368800" y="4830763"/>
          <p14:tracePt t="223542" x="4294188" y="4756150"/>
          <p14:tracePt t="223551" x="4217988" y="4679950"/>
          <p14:tracePt t="223557" x="4130675" y="4618038"/>
          <p14:tracePt t="223567" x="4043363" y="4518025"/>
          <p14:tracePt t="223577" x="3930650" y="4443413"/>
          <p14:tracePt t="223583" x="3830638" y="4341813"/>
          <p14:tracePt t="223594" x="3679825" y="4230688"/>
          <p14:tracePt t="223597" x="3567113" y="4141788"/>
          <p14:tracePt t="223607" x="3405188" y="4041775"/>
          <p14:tracePt t="223617" x="3279775" y="3979863"/>
          <p14:tracePt t="223623" x="3192463" y="3929063"/>
          <p14:tracePt t="223633" x="3103563" y="3854450"/>
          <p14:tracePt t="223637" x="3016250" y="3816350"/>
          <p14:tracePt t="223647" x="2941638" y="3779838"/>
          <p14:tracePt t="223659" x="2867025" y="3767138"/>
          <p14:tracePt t="223663" x="2790825" y="3741738"/>
          <p14:tracePt t="223673" x="2754313" y="3741738"/>
          <p14:tracePt t="223679" x="2703513" y="3716338"/>
          <p14:tracePt t="223689" x="2667000" y="3716338"/>
          <p14:tracePt t="223699" x="2616200" y="3703638"/>
          <p14:tracePt t="223703" x="2578100" y="3703638"/>
          <p14:tracePt t="223713" x="2554288" y="3703638"/>
          <p14:tracePt t="223719" x="2516188" y="3703638"/>
          <p14:tracePt t="223729" x="2490788" y="3703638"/>
          <p14:tracePt t="223739" x="2478088" y="3703638"/>
          <p14:tracePt t="223753" x="2465388" y="3703638"/>
          <p14:tracePt t="224647" x="2428875" y="3654425"/>
          <p14:tracePt t="224651" x="2428875" y="3590925"/>
          <p14:tracePt t="224661" x="2416175" y="3529013"/>
          <p14:tracePt t="224671" x="2416175" y="3467100"/>
          <p14:tracePt t="224678" x="2416175" y="3429000"/>
          <p14:tracePt t="224687" x="2416175" y="3367088"/>
          <p14:tracePt t="224691" x="2416175" y="3316288"/>
          <p14:tracePt t="224702" x="2416175" y="3278188"/>
          <p14:tracePt t="224713" x="2416175" y="3254375"/>
          <p14:tracePt t="224717" x="2416175" y="3216275"/>
          <p14:tracePt t="224728" x="2416175" y="3190875"/>
          <p14:tracePt t="224733" x="2416175" y="3165475"/>
          <p14:tracePt t="224744" x="2416175" y="3154363"/>
          <p14:tracePt t="224753" x="2416175" y="3141663"/>
          <p14:tracePt t="224757" x="2416175" y="3128963"/>
          <p14:tracePt t="224965" x="2403475" y="3116263"/>
          <p14:tracePt t="224985" x="2390775" y="3116263"/>
          <p14:tracePt t="225075" x="2378075" y="3116263"/>
          <p14:tracePt t="225125" x="2365375" y="3116263"/>
          <p14:tracePt t="225187" x="2352675" y="3116263"/>
          <p14:tracePt t="225197" x="2339975" y="3128963"/>
          <p14:tracePt t="225221" x="2328863" y="3154363"/>
          <p14:tracePt t="225227" x="2316163" y="3154363"/>
          <p14:tracePt t="225237" x="2290763" y="3190875"/>
          <p14:tracePt t="225247" x="2278063" y="3203575"/>
          <p14:tracePt t="225251" x="2265363" y="3228975"/>
          <p14:tracePt t="225263" x="2239963" y="3254375"/>
          <p14:tracePt t="225267" x="2239963" y="3278188"/>
          <p14:tracePt t="225277" x="2216150" y="3303588"/>
          <p14:tracePt t="225287" x="2203450" y="3341688"/>
          <p14:tracePt t="225295" x="2190750" y="3367088"/>
          <p14:tracePt t="225303" x="2165350" y="3390900"/>
          <p14:tracePt t="225307" x="2152650" y="3416300"/>
          <p14:tracePt t="225317" x="2127250" y="3454400"/>
          <p14:tracePt t="225328" x="2103438" y="3479800"/>
          <p14:tracePt t="225333" x="2090738" y="3490913"/>
          <p14:tracePt t="225343" x="2065338" y="3529013"/>
          <p14:tracePt t="225357" x="2065338" y="3541713"/>
          <p14:tracePt t="225943" x="2052638" y="3541713"/>
          <p14:tracePt t="226033" x="2052638" y="3529013"/>
          <p14:tracePt t="226043" x="2065338" y="3516313"/>
          <p14:tracePt t="226049" x="2078038" y="3490913"/>
          <p14:tracePt t="226059" x="2103438" y="3490913"/>
          <p14:tracePt t="226069" x="2116138" y="3467100"/>
          <p14:tracePt t="226073" x="2152650" y="3441700"/>
          <p14:tracePt t="226083" x="2190750" y="3416300"/>
          <p14:tracePt t="226089" x="2203450" y="3416300"/>
          <p14:tracePt t="226099" x="2239963" y="3403600"/>
          <p14:tracePt t="226109" x="2278063" y="3378200"/>
          <p14:tracePt t="226115" x="2303463" y="3367088"/>
          <p14:tracePt t="226125" x="2352675" y="3328988"/>
          <p14:tracePt t="226130" x="2378075" y="3316288"/>
          <p14:tracePt t="226139" x="2403475" y="3303588"/>
          <p14:tracePt t="226149" x="2428875" y="3290888"/>
          <p14:tracePt t="226155" x="2452688" y="3278188"/>
          <p14:tracePt t="226165" x="2478088" y="3267075"/>
          <p14:tracePt t="226169" x="2503488" y="3254375"/>
          <p14:tracePt t="226180" x="2516188" y="3241675"/>
          <p14:tracePt t="226191" x="2541588" y="3228975"/>
          <p14:tracePt t="226195" x="2554288" y="3228975"/>
          <p14:tracePt t="226205" x="2565400" y="3216275"/>
          <p14:tracePt t="226213" x="2590800" y="3203575"/>
          <p14:tracePt t="226221" x="2616200" y="3190875"/>
          <p14:tracePt t="226231" x="2641600" y="3165475"/>
          <p14:tracePt t="226235" x="2654300" y="3165475"/>
          <p14:tracePt t="226245" x="2667000" y="3165475"/>
          <p14:tracePt t="226251" x="2678113" y="3154363"/>
          <p14:tracePt t="226262" x="2690813" y="3141663"/>
          <p14:tracePt t="226275" x="2716213" y="3141663"/>
          <p14:tracePt t="226285" x="2716213" y="3128963"/>
          <p14:tracePt t="226291" x="2728913" y="3128963"/>
          <p14:tracePt t="226351" x="2741613" y="3128963"/>
          <p14:tracePt t="226371" x="2741613" y="3154363"/>
          <p14:tracePt t="226381" x="2767013" y="3165475"/>
          <p14:tracePt t="226391" x="2767013" y="3178175"/>
          <p14:tracePt t="226397" x="2767013" y="3203575"/>
          <p14:tracePt t="226411" x="2778125" y="3216275"/>
          <p14:tracePt t="226421" x="2778125" y="3228975"/>
          <p14:tracePt t="226431" x="2778125" y="3241675"/>
          <p14:tracePt t="226437" x="2778125" y="3254375"/>
          <p14:tracePt t="226447" x="2778125" y="3267075"/>
          <p14:tracePt t="226464" x="2778125" y="3290888"/>
          <p14:tracePt t="226629" x="2778125" y="3303588"/>
          <p14:tracePt t="226649" x="2790825" y="3303588"/>
          <p14:tracePt t="226653" x="2816225" y="3303588"/>
          <p14:tracePt t="226663" x="2816225" y="3316288"/>
          <p14:tracePt t="226675" x="2816225" y="3341688"/>
          <p14:tracePt t="226680" x="2816225" y="3367088"/>
          <p14:tracePt t="226689" x="2816225" y="3378200"/>
          <p14:tracePt t="226696" x="2841625" y="3416300"/>
          <p14:tracePt t="226715" x="2841625" y="3429000"/>
          <p14:tracePt t="226719" x="2841625" y="3441700"/>
          <p14:tracePt t="226729" x="2841625" y="3454400"/>
          <p14:tracePt t="226735" x="2841625" y="3467100"/>
          <p14:tracePt t="226746" x="2867025" y="3479800"/>
          <p14:tracePt t="226755" x="2867025" y="3490913"/>
          <p14:tracePt t="226781" x="2867025" y="3503613"/>
          <p14:tracePt t="226987" x="2867025" y="3529013"/>
          <p14:tracePt t="226997" x="2867025" y="3554413"/>
          <p14:tracePt t="227007" x="2890838" y="3567113"/>
          <p14:tracePt t="227014" x="2890838" y="3579813"/>
          <p14:tracePt t="227023" x="2890838" y="3603625"/>
          <p14:tracePt t="227027" x="2890838" y="3629025"/>
          <p14:tracePt t="227037" x="2903538" y="3667125"/>
          <p14:tracePt t="227047" x="2916238" y="3667125"/>
          <p14:tracePt t="227053" x="2916238" y="3692525"/>
          <p14:tracePt t="227064" x="2941638" y="3729038"/>
          <p14:tracePt t="227067" x="2954338" y="3741738"/>
          <p14:tracePt t="227077" x="2954338" y="3767138"/>
          <p14:tracePt t="227087" x="2979738" y="3803650"/>
          <p14:tracePt t="227093" x="2979738" y="3816350"/>
          <p14:tracePt t="227103" x="2992438" y="3841750"/>
          <p14:tracePt t="227107" x="3003550" y="3867150"/>
          <p14:tracePt t="227117" x="3041650" y="3916363"/>
          <p14:tracePt t="227127" x="3054350" y="3941763"/>
          <p14:tracePt t="227133" x="3079750" y="3979863"/>
          <p14:tracePt t="227143" x="3092450" y="4005263"/>
          <p14:tracePt t="227149" x="3128963" y="4067175"/>
          <p14:tracePt t="227159" x="3141663" y="4105275"/>
          <p14:tracePt t="227169" x="3154363" y="4129088"/>
          <p14:tracePt t="227173" x="3192463" y="4179888"/>
          <p14:tracePt t="227183" x="3205163" y="4217988"/>
          <p14:tracePt t="227189" x="3241675" y="4279900"/>
          <p14:tracePt t="227199" x="3267075" y="4330700"/>
          <p14:tracePt t="227209" x="3317875" y="4379913"/>
          <p14:tracePt t="227214" x="3317875" y="4454525"/>
          <p14:tracePt t="227223" x="3354388" y="4492625"/>
          <p14:tracePt t="227230" x="3379788" y="4518025"/>
          <p14:tracePt t="227239" x="3405188" y="4592638"/>
          <p14:tracePt t="227249" x="3441700" y="4643438"/>
          <p14:tracePt t="227255" x="3479800" y="4718050"/>
          <p14:tracePt t="227265" x="3530600" y="4779963"/>
          <p14:tracePt t="227269" x="3567113" y="4843463"/>
          <p14:tracePt t="227280" x="3630613" y="4918075"/>
          <p14:tracePt t="227289" x="3654425" y="4956175"/>
          <p14:tracePt t="227295" x="3705225" y="5018088"/>
          <p14:tracePt t="227305" x="3743325" y="5043488"/>
          <p14:tracePt t="227309" x="3779838" y="5092700"/>
          <p14:tracePt t="227319" x="3805238" y="5118100"/>
          <p14:tracePt t="227330" x="3843338" y="5156200"/>
          <p14:tracePt t="227335" x="3867150" y="5181600"/>
          <p14:tracePt t="227345" x="3905250" y="5194300"/>
          <p14:tracePt t="227351" x="3917950" y="5194300"/>
          <p14:tracePt t="227361" x="3930650" y="5205413"/>
          <p14:tracePt t="227371" x="3943350" y="5218113"/>
          <p14:tracePt t="227375" x="3968750" y="5230813"/>
          <p14:tracePt t="227385" x="3979863" y="5230813"/>
          <p14:tracePt t="227391" x="3992563" y="5243513"/>
          <p14:tracePt t="227411" x="4005263" y="5243513"/>
          <p14:tracePt t="227425" x="4017963" y="5243513"/>
          <p14:tracePt t="227859" x="4030663" y="5243513"/>
          <p14:tracePt t="227865" x="4043363" y="5243513"/>
          <p14:tracePt t="227875" x="4056063" y="5243513"/>
          <p14:tracePt t="227889" x="4056063" y="5218113"/>
          <p14:tracePt t="227899" x="4068763" y="5205413"/>
          <p14:tracePt t="227905" x="4081463" y="5194300"/>
          <p14:tracePt t="227925" x="4081463" y="5181600"/>
          <p14:tracePt t="227929" x="4081463" y="5168900"/>
          <p14:tracePt t="227965" x="4081463" y="5156200"/>
          <p14:tracePt t="228435" x="4092575" y="5143500"/>
          <p14:tracePt t="228505" x="4105275" y="5130800"/>
          <p14:tracePt t="228521" x="4117975" y="5105400"/>
          <p14:tracePt t="228545" x="4130675" y="5081588"/>
          <p14:tracePt t="228551" x="4130675" y="5056188"/>
          <p14:tracePt t="228571" x="4143375" y="5043488"/>
          <p14:tracePt t="228575" x="4143375" y="5030788"/>
          <p14:tracePt t="228721" x="4143375" y="5018088"/>
          <p14:tracePt t="228741" x="4143375" y="5005388"/>
          <p14:tracePt t="228757" x="4143375" y="4992688"/>
          <p14:tracePt t="228761" x="4143375" y="4981575"/>
          <p14:tracePt t="228773" x="4156075" y="4968875"/>
          <p14:tracePt t="228787" x="4156075" y="4956175"/>
          <p14:tracePt t="228803" x="4156075" y="4943475"/>
          <p14:tracePt t="228857" x="4156075" y="4930775"/>
          <p14:tracePt t="228873" x="4168775" y="4918075"/>
          <p14:tracePt t="228889" x="4181475" y="4905375"/>
          <p14:tracePt t="228899" x="4181475" y="4892675"/>
          <p14:tracePt t="228903" x="4181475" y="4879975"/>
          <p14:tracePt t="228913" x="4192588" y="4868863"/>
          <p14:tracePt t="228923" x="4205288" y="4843463"/>
          <p14:tracePt t="228929" x="4217988" y="4830763"/>
          <p14:tracePt t="228943" x="4217988" y="4818063"/>
          <p14:tracePt t="228953" x="4230688" y="4792663"/>
          <p14:tracePt t="228963" x="4243388" y="4768850"/>
          <p14:tracePt t="228969" x="4256088" y="4756150"/>
          <p14:tracePt t="228979" x="4268788" y="4743450"/>
          <p14:tracePt t="228984" x="4281488" y="4705350"/>
          <p14:tracePt t="228999" x="4294188" y="4656138"/>
          <p14:tracePt t="229005" x="4305300" y="4618038"/>
          <p14:tracePt t="229009" x="4318000" y="4592638"/>
          <p14:tracePt t="229019" x="4330700" y="4530725"/>
          <p14:tracePt t="229025" x="4330700" y="4505325"/>
          <p14:tracePt t="229035" x="4356100" y="4454525"/>
          <p14:tracePt t="229045" x="4368800" y="4418013"/>
          <p14:tracePt t="229050" x="4368800" y="4379913"/>
          <p14:tracePt t="229059" x="4368800" y="4354513"/>
          <p14:tracePt t="229065" x="4368800" y="4341813"/>
          <p14:tracePt t="229075" x="4368800" y="4330700"/>
          <p14:tracePt t="229085" x="4381500" y="4305300"/>
          <p14:tracePt t="229101" x="4381500" y="4292600"/>
          <p14:tracePt t="229115" x="4381500" y="4279900"/>
          <p14:tracePt t="229251" x="4394200" y="4279900"/>
          <p14:tracePt t="229261" x="4406900" y="4279900"/>
          <p14:tracePt t="229271" x="4430713" y="4279900"/>
          <p14:tracePt t="229277" x="4456113" y="4279900"/>
          <p14:tracePt t="229287" x="4506913" y="4279900"/>
          <p14:tracePt t="229297" x="4543425" y="4279900"/>
          <p14:tracePt t="229301" x="4594225" y="4254500"/>
          <p14:tracePt t="229311" x="4630738" y="4241800"/>
          <p14:tracePt t="229317" x="4668838" y="4241800"/>
          <p14:tracePt t="229327" x="4668838" y="4230688"/>
          <p14:tracePt t="229337" x="4681538" y="4230688"/>
          <p14:tracePt t="229343" x="4681538" y="4217988"/>
          <p14:tracePt t="229353" x="4694238" y="4205288"/>
          <p14:tracePt t="229377" x="4706938" y="4179888"/>
          <p14:tracePt t="229393" x="4706938" y="4167188"/>
          <p14:tracePt t="229523" x="4706938" y="4141788"/>
          <p14:tracePt t="229539" x="4706938" y="4117975"/>
          <p14:tracePt t="229549" x="4719638" y="4067175"/>
          <p14:tracePt t="229559" x="4743450" y="4017963"/>
          <p14:tracePt t="229565" x="4743450" y="4005263"/>
          <p14:tracePt t="229575" x="4743450" y="3941763"/>
          <p14:tracePt t="229579" x="4743450" y="3905250"/>
          <p14:tracePt t="229589" x="4743450" y="3854450"/>
          <p14:tracePt t="229599" x="4756150" y="3803650"/>
          <p14:tracePt t="229605" x="4768850" y="3741738"/>
          <p14:tracePt t="229616" x="4781550" y="3692525"/>
          <p14:tracePt t="229619" x="4781550" y="3654425"/>
          <p14:tracePt t="229629" x="4781550" y="3629025"/>
          <p14:tracePt t="229639" x="4781550" y="3603625"/>
          <p14:tracePt t="229645" x="4781550" y="3567113"/>
          <p14:tracePt t="229655" x="4781550" y="3516313"/>
          <p14:tracePt t="229659" x="4781550" y="3490913"/>
          <p14:tracePt t="229669" x="4781550" y="3467100"/>
          <p14:tracePt t="229681" x="4781550" y="3403600"/>
          <p14:tracePt t="229685" x="4781550" y="3367088"/>
          <p14:tracePt t="229695" x="4781550" y="3316288"/>
          <p14:tracePt t="229701" x="4743450" y="3254375"/>
          <p14:tracePt t="229711" x="4743450" y="3216275"/>
          <p14:tracePt t="229721" x="4706938" y="3178175"/>
          <p14:tracePt t="229725" x="4643438" y="3128963"/>
          <p14:tracePt t="229735" x="4619625" y="3103563"/>
          <p14:tracePt t="229741" x="4543425" y="3065463"/>
          <p14:tracePt t="229751" x="4494213" y="3041650"/>
          <p14:tracePt t="229761" x="4406900" y="3028950"/>
          <p14:tracePt t="229765" x="4330700" y="3028950"/>
          <p14:tracePt t="229775" x="4256088" y="3028950"/>
          <p14:tracePt t="229781" x="4217988" y="3028950"/>
          <p14:tracePt t="229791" x="4181475" y="3028950"/>
          <p14:tracePt t="229801" x="4130675" y="3028950"/>
          <p14:tracePt t="229807" x="4081463" y="3065463"/>
          <p14:tracePt t="229818" x="4030663" y="3090863"/>
          <p14:tracePt t="229821" x="4005263" y="3116263"/>
          <p14:tracePt t="229831" x="3992563" y="3128963"/>
          <p14:tracePt t="229871" x="3992563" y="3141663"/>
          <p14:tracePt t="229877" x="3992563" y="3154363"/>
          <p14:tracePt t="229887" x="3992563" y="3165475"/>
          <p14:tracePt t="229943" x="4005263" y="3165475"/>
          <p14:tracePt t="230093" x="4005263" y="3190875"/>
          <p14:tracePt t="230103" x="3979863" y="3241675"/>
          <p14:tracePt t="230115" x="3979863" y="3303588"/>
          <p14:tracePt t="230119" x="3979863" y="3429000"/>
          <p14:tracePt t="230129" x="3979863" y="3541713"/>
          <p14:tracePt t="230133" x="3979863" y="3603625"/>
          <p14:tracePt t="230145" x="4005263" y="3716338"/>
          <p14:tracePt t="230155" x="4030663" y="3767138"/>
          <p14:tracePt t="230159" x="4056063" y="3792538"/>
          <p14:tracePt t="230169" x="4068763" y="3841750"/>
          <p14:tracePt t="230175" x="4081463" y="3854450"/>
          <p14:tracePt t="230185" x="4092575" y="3854450"/>
          <p14:tracePt t="230195" x="4092575" y="3867150"/>
          <p14:tracePt t="230200" x="4105275" y="3879850"/>
          <p14:tracePt t="230225" x="4130675" y="3867150"/>
          <p14:tracePt t="230235" x="4156075" y="3829050"/>
          <p14:tracePt t="230239" x="4168775" y="3816350"/>
          <p14:tracePt t="230250" x="4181475" y="3767138"/>
          <p14:tracePt t="230255" x="4181475" y="3729038"/>
          <p14:tracePt t="230265" x="4181475" y="3654425"/>
          <p14:tracePt t="230275" x="4181475" y="3590925"/>
          <p14:tracePt t="230281" x="4181475" y="3529013"/>
          <p14:tracePt t="230291" x="4181475" y="3490913"/>
          <p14:tracePt t="230295" x="4181475" y="3454400"/>
          <p14:tracePt t="230305" x="4181475" y="3429000"/>
          <p14:tracePt t="230315" x="4181475" y="3416300"/>
          <p14:tracePt t="230331" x="4181475" y="3403600"/>
          <p14:tracePt t="230365" x="4168775" y="3403600"/>
          <p14:tracePt t="230381" x="4143375" y="3403600"/>
          <p14:tracePt t="230387" x="4130675" y="3403600"/>
          <p14:tracePt t="230397" x="4092575" y="3403600"/>
          <p14:tracePt t="230407" x="4056063" y="3403600"/>
          <p14:tracePt t="230411" x="4017963" y="3403600"/>
          <p14:tracePt t="230421" x="3992563" y="3416300"/>
          <p14:tracePt t="230427" x="3968750" y="3441700"/>
          <p14:tracePt t="230437" x="3943350" y="3479800"/>
          <p14:tracePt t="230447" x="3917950" y="3516313"/>
          <p14:tracePt t="230452" x="3879850" y="3579813"/>
          <p14:tracePt t="230461" x="3879850" y="3616325"/>
          <p14:tracePt t="230468" x="3867150" y="3667125"/>
          <p14:tracePt t="230477" x="3867150" y="3692525"/>
          <p14:tracePt t="230487" x="3867150" y="3729038"/>
          <p14:tracePt t="230493" x="3867150" y="3754438"/>
          <p14:tracePt t="230503" x="3867150" y="3779838"/>
          <p14:tracePt t="230507" x="3905250" y="3816350"/>
          <p14:tracePt t="230517" x="3917950" y="3841750"/>
          <p14:tracePt t="230527" x="3968750" y="3867150"/>
          <p14:tracePt t="230534" x="4005263" y="3867150"/>
          <p14:tracePt t="230543" x="4081463" y="3867150"/>
          <p14:tracePt t="230547" x="4143375" y="3867150"/>
          <p14:tracePt t="230557" x="4217988" y="3867150"/>
          <p14:tracePt t="230567" x="4294188" y="3829050"/>
          <p14:tracePt t="230573" x="4356100" y="3767138"/>
          <p14:tracePt t="230584" x="4381500" y="3741738"/>
          <p14:tracePt t="230587" x="4418013" y="3679825"/>
          <p14:tracePt t="230597" x="4456113" y="3590925"/>
          <p14:tracePt t="230609" x="4494213" y="3516313"/>
          <p14:tracePt t="230613" x="4518025" y="3429000"/>
          <p14:tracePt t="230623" x="4518025" y="3378200"/>
          <p14:tracePt t="230629" x="4518025" y="3328988"/>
          <p14:tracePt t="230639" x="4518025" y="3290888"/>
          <p14:tracePt t="230649" x="4518025" y="3228975"/>
          <p14:tracePt t="230653" x="4481513" y="3154363"/>
          <p14:tracePt t="230663" x="4443413" y="3116263"/>
          <p14:tracePt t="230669" x="4406900" y="3090863"/>
          <p14:tracePt t="230679" x="4368800" y="3078163"/>
          <p14:tracePt t="230689" x="4343400" y="3078163"/>
          <p14:tracePt t="230693" x="4305300" y="3078163"/>
          <p14:tracePt t="230703" x="4268788" y="3078163"/>
          <p14:tracePt t="230709" x="4230688" y="3078163"/>
          <p14:tracePt t="230719" x="4205288" y="3078163"/>
          <p14:tracePt t="230729" x="4168775" y="3090863"/>
          <p14:tracePt t="230736" x="4143375" y="3116263"/>
          <p14:tracePt t="230745" x="4105275" y="3165475"/>
          <p14:tracePt t="230749" x="4068763" y="3203575"/>
          <p14:tracePt t="230759" x="4056063" y="3241675"/>
          <p14:tracePt t="230769" x="4043363" y="3303588"/>
          <p14:tracePt t="230775" x="4043363" y="3354388"/>
          <p14:tracePt t="230785" x="4043363" y="3390900"/>
          <p14:tracePt t="230789" x="4043363" y="3441700"/>
          <p14:tracePt t="230799" x="4043363" y="3479800"/>
          <p14:tracePt t="230811" x="4043363" y="3541713"/>
          <p14:tracePt t="230815" x="4043363" y="3567113"/>
          <p14:tracePt t="230825" x="4043363" y="3616325"/>
          <p14:tracePt t="230831" x="4056063" y="3654425"/>
          <p14:tracePt t="230841" x="4068763" y="3692525"/>
          <p14:tracePt t="230851" x="4081463" y="3716338"/>
          <p14:tracePt t="230855" x="4092575" y="3729038"/>
          <p14:tracePt t="230865" x="4105275" y="3741738"/>
          <p14:tracePt t="230891" x="4117975" y="3754438"/>
          <p14:tracePt t="231138" x="4130675" y="3754438"/>
          <p14:tracePt t="231173" x="4130675" y="3779838"/>
          <p14:tracePt t="231179" x="4143375" y="3792538"/>
          <p14:tracePt t="231193" x="4143375" y="3803650"/>
          <p14:tracePt t="236681" x="4143375" y="3816350"/>
          <p14:tracePt t="236685" x="4192588" y="3841750"/>
          <p14:tracePt t="236695" x="4356100" y="3929063"/>
          <p14:tracePt t="236705" x="4543425" y="4005263"/>
          <p14:tracePt t="236711" x="4743450" y="4067175"/>
          <p14:tracePt t="236721" x="4932363" y="4141788"/>
          <p14:tracePt t="236727" x="5157788" y="4254500"/>
          <p14:tracePt t="236737" x="5281613" y="4305300"/>
          <p14:tracePt t="236747" x="5383213" y="4341813"/>
          <p14:tracePt t="236751" x="5470525" y="4379913"/>
          <p14:tracePt t="236761" x="5519738" y="4405313"/>
          <p14:tracePt t="236767" x="5545138" y="4405313"/>
          <p14:tracePt t="236801" x="5570538" y="4405313"/>
          <p14:tracePt t="236807" x="5595938" y="4405313"/>
          <p14:tracePt t="236817" x="5632450" y="4405313"/>
          <p14:tracePt t="236827" x="5657850" y="4405313"/>
          <p14:tracePt t="236833" x="5683250" y="4405313"/>
          <p14:tracePt t="236843" x="5745163" y="4405313"/>
          <p14:tracePt t="236847" x="5770563" y="4405313"/>
          <p14:tracePt t="236858" x="5857875" y="4430713"/>
          <p14:tracePt t="236867" x="5895975" y="4430713"/>
          <p14:tracePt t="236873" x="5945188" y="4430713"/>
          <p14:tracePt t="236883" x="5983288" y="4430713"/>
          <p14:tracePt t="236887" x="6083300" y="4430713"/>
          <p14:tracePt t="236897" x="6157913" y="4430713"/>
          <p14:tracePt t="236908" x="6283325" y="4430713"/>
          <p14:tracePt t="236913" x="6396038" y="4392613"/>
          <p14:tracePt t="236923" x="6559550" y="4354513"/>
          <p14:tracePt t="236927" x="6684963" y="4305300"/>
          <p14:tracePt t="236937" x="6797675" y="4279900"/>
          <p14:tracePt t="236947" x="6910388" y="4241800"/>
          <p14:tracePt t="236953" x="7021513" y="4205288"/>
          <p14:tracePt t="236963" x="7110413" y="4167188"/>
          <p14:tracePt t="236969" x="7159625" y="4154488"/>
          <p14:tracePt t="236979" x="7246938" y="4117975"/>
          <p14:tracePt t="236989" x="7310438" y="4067175"/>
          <p14:tracePt t="236993" x="7385050" y="4017963"/>
          <p14:tracePt t="237011" x="7523163" y="3941763"/>
          <p14:tracePt t="237019" x="7585075" y="3916363"/>
          <p14:tracePt t="237029" x="7648575" y="3879850"/>
          <p14:tracePt t="237033" x="7697788" y="3829050"/>
          <p14:tracePt t="237043" x="7761288" y="3792538"/>
          <p14:tracePt t="237049" x="7823200" y="3729038"/>
          <p14:tracePt t="237059" x="7874000" y="3679825"/>
          <p14:tracePt t="237069" x="7935913" y="3616325"/>
          <p14:tracePt t="237076" x="7999413" y="3541713"/>
          <p14:tracePt t="237085" x="8061325" y="3454400"/>
          <p14:tracePt t="237089" x="8123238" y="3378200"/>
          <p14:tracePt t="237099" x="8148638" y="3303588"/>
          <p14:tracePt t="237109" x="8161338" y="3267075"/>
          <p14:tracePt t="237115" x="8174038" y="3228975"/>
          <p14:tracePt t="237126" x="8186738" y="3165475"/>
          <p14:tracePt t="237129" x="8186738" y="3141663"/>
          <p14:tracePt t="237139" x="8186738" y="3103563"/>
          <p14:tracePt t="237151" x="8186738" y="3078163"/>
          <p14:tracePt t="237155" x="8186738" y="3065463"/>
          <p14:tracePt t="237165" x="8186738" y="3028950"/>
          <p14:tracePt t="237171" x="8174038" y="3016250"/>
          <p14:tracePt t="237181" x="8161338" y="2965450"/>
          <p14:tracePt t="237191" x="8148638" y="2952750"/>
          <p14:tracePt t="237195" x="8135938" y="2941638"/>
          <p14:tracePt t="237205" x="8099425" y="2916238"/>
          <p14:tracePt t="237211" x="8074025" y="2916238"/>
          <p14:tracePt t="237221" x="8035925" y="2903538"/>
          <p14:tracePt t="237231" x="7999413" y="2890838"/>
          <p14:tracePt t="237235" x="7961313" y="2890838"/>
          <p14:tracePt t="237245" x="7874000" y="2890838"/>
          <p14:tracePt t="237251" x="7785100" y="2890838"/>
          <p14:tracePt t="237261" x="7661275" y="2928938"/>
          <p14:tracePt t="237271" x="7561263" y="2952750"/>
          <p14:tracePt t="237276" x="7448550" y="3003550"/>
          <p14:tracePt t="237285" x="7359650" y="3041650"/>
          <p14:tracePt t="237292" x="7272338" y="3090863"/>
          <p14:tracePt t="237301" x="7210425" y="3154363"/>
          <p14:tracePt t="237311" x="7146925" y="3216275"/>
          <p14:tracePt t="237317" x="7123113" y="3254375"/>
          <p14:tracePt t="237327" x="7097713" y="3290888"/>
          <p14:tracePt t="237331" x="7085013" y="3341688"/>
          <p14:tracePt t="237342" x="7072313" y="3378200"/>
          <p14:tracePt t="237351" x="7072313" y="3416300"/>
          <p14:tracePt t="237357" x="7072313" y="3454400"/>
          <p14:tracePt t="237367" x="7059613" y="3454400"/>
          <p14:tracePt t="237371" x="7059613" y="3467100"/>
          <p14:tracePt t="237383" x="7059613" y="3479800"/>
          <p14:tracePt t="237387" x="7059613" y="3503613"/>
          <p14:tracePt t="237409" x="7085013" y="3516313"/>
          <p14:tracePt t="237413" x="7110413" y="3529013"/>
          <p14:tracePt t="237423" x="7134225" y="3529013"/>
          <p14:tracePt t="237429" x="7197725" y="3529013"/>
          <p14:tracePt t="237439" x="7297738" y="3529013"/>
          <p14:tracePt t="237449" x="7410450" y="3529013"/>
          <p14:tracePt t="237453" x="7535863" y="3479800"/>
          <p14:tracePt t="237463" x="7648575" y="3429000"/>
          <p14:tracePt t="237469" x="7735888" y="3367088"/>
          <p14:tracePt t="237477" x="7797800" y="3316288"/>
          <p14:tracePt t="237487" x="7848600" y="3254375"/>
          <p14:tracePt t="237493" x="7897813" y="3203575"/>
          <p14:tracePt t="237503" x="7923213" y="3165475"/>
          <p14:tracePt t="237513" x="7961313" y="3116263"/>
          <p14:tracePt t="237519" x="7961313" y="3078163"/>
          <p14:tracePt t="237529" x="7961313" y="3054350"/>
          <p14:tracePt t="237543" x="7961313" y="3028950"/>
          <p14:tracePt t="237553" x="7961313" y="3003550"/>
          <p14:tracePt t="237560" x="7961313" y="2990850"/>
          <p14:tracePt t="237569" x="7961313" y="2978150"/>
          <p14:tracePt t="237573" x="7961313" y="2965450"/>
          <p14:tracePt t="237583" x="7935913" y="2952750"/>
          <p14:tracePt t="237593" x="7897813" y="2952750"/>
          <p14:tracePt t="237599" x="7848600" y="2952750"/>
          <p14:tracePt t="237610" x="7773988" y="2952750"/>
          <p14:tracePt t="237615" x="7685088" y="2952750"/>
          <p14:tracePt t="237623" x="7585075" y="2952750"/>
          <p14:tracePt t="237635" x="7472363" y="2978150"/>
          <p14:tracePt t="237639" x="7310438" y="3054350"/>
          <p14:tracePt t="237649" x="7172325" y="3141663"/>
          <p14:tracePt t="237655" x="7010400" y="3254375"/>
          <p14:tracePt t="237665" x="6884988" y="3354388"/>
          <p14:tracePt t="237675" x="6759575" y="3441700"/>
          <p14:tracePt t="237679" x="6646863" y="3529013"/>
          <p14:tracePt t="237689" x="6521450" y="3641725"/>
          <p14:tracePt t="237695" x="6446838" y="3703638"/>
          <p14:tracePt t="237705" x="6359525" y="3779838"/>
          <p14:tracePt t="237715" x="6283325" y="3841750"/>
          <p14:tracePt t="237719" x="6208713" y="3892550"/>
          <p14:tracePt t="237729" x="6146800" y="3916363"/>
          <p14:tracePt t="237735" x="6096000" y="3954463"/>
          <p14:tracePt t="237745" x="6057900" y="3967163"/>
          <p14:tracePt t="237755" x="6034088" y="3967163"/>
          <p14:tracePt t="237761" x="5995988" y="3967163"/>
          <p14:tracePt t="237771" x="5945188" y="3979863"/>
          <p14:tracePt t="237775" x="5883275" y="3979863"/>
          <p14:tracePt t="237785" x="5757863" y="3992563"/>
          <p14:tracePt t="237795" x="5645150" y="3992563"/>
          <p14:tracePt t="237801" x="5507038" y="3992563"/>
          <p14:tracePt t="237811" x="5357813" y="3992563"/>
          <p14:tracePt t="237815" x="5181600" y="3992563"/>
          <p14:tracePt t="237825" x="4956175" y="3929063"/>
          <p14:tracePt t="237835" x="4681538" y="3841750"/>
          <p14:tracePt t="237842" x="4418013" y="3729038"/>
          <p14:tracePt t="237851" x="4268788" y="3692525"/>
          <p14:tracePt t="237857" x="4143375" y="3629025"/>
          <p14:tracePt t="237867" x="4043363" y="3567113"/>
          <p14:tracePt t="237877" x="3979863" y="3529013"/>
          <p14:tracePt t="237881" x="3930650" y="3503613"/>
          <p14:tracePt t="237891" x="3892550" y="3490913"/>
          <p14:tracePt t="237897" x="3867150" y="3479800"/>
          <p14:tracePt t="237907" x="3867150" y="3467100"/>
          <p14:tracePt t="237917" x="3856038" y="3467100"/>
          <p14:tracePt t="237921" x="3843338" y="3467100"/>
          <p14:tracePt t="237931" x="3830638" y="3454400"/>
          <p14:tracePt t="238351" x="3817938" y="3429000"/>
          <p14:tracePt t="238361" x="3830638" y="3390900"/>
          <p14:tracePt t="238365" x="3830638" y="3341688"/>
          <p14:tracePt t="238381" x="3830638" y="3316288"/>
          <p14:tracePt t="238391" x="3830638" y="3290888"/>
          <p14:tracePt t="238401" x="3830638" y="3254375"/>
          <p14:tracePt t="238405" x="3830638" y="3228975"/>
          <p14:tracePt t="238415" x="3830638" y="3203575"/>
          <p14:tracePt t="238421" x="3817938" y="3154363"/>
          <p14:tracePt t="238431" x="3805238" y="3128963"/>
          <p14:tracePt t="238441" x="3792538" y="3090863"/>
          <p14:tracePt t="238447" x="3767138" y="3065463"/>
          <p14:tracePt t="238457" x="3767138" y="3054350"/>
          <p14:tracePt t="238461" x="3756025" y="3028950"/>
          <p14:tracePt t="238471" x="3743325" y="3028950"/>
          <p14:tracePt t="238481" x="3717925" y="3003550"/>
          <p14:tracePt t="238487" x="3705225" y="3003550"/>
          <p14:tracePt t="238497" x="3692525" y="2990850"/>
          <p14:tracePt t="238521" x="3679825" y="2978150"/>
          <p14:tracePt t="238985" x="3654425" y="2978150"/>
          <p14:tracePt t="238991" x="3617913" y="2978150"/>
          <p14:tracePt t="239001" x="3554413" y="2990850"/>
          <p14:tracePt t="239011" x="3467100" y="3041650"/>
          <p14:tracePt t="239017" x="3405188" y="3065463"/>
          <p14:tracePt t="239028" x="3341688" y="3103563"/>
          <p14:tracePt t="239031" x="3267075" y="3116263"/>
          <p14:tracePt t="239041" x="3205163" y="3154363"/>
          <p14:tracePt t="239051" x="3167063" y="3165475"/>
          <p14:tracePt t="239057" x="3103563" y="3190875"/>
          <p14:tracePt t="239067" x="3079750" y="3203575"/>
          <p14:tracePt t="239071" x="3054350" y="3216275"/>
          <p14:tracePt t="239081" x="3028950" y="3228975"/>
          <p14:tracePt t="239213" x="3041650" y="3228975"/>
          <p14:tracePt t="239223" x="3079750" y="3228975"/>
          <p14:tracePt t="239233" x="3103563" y="3216275"/>
          <p14:tracePt t="239237" x="3141663" y="3203575"/>
          <p14:tracePt t="239247" x="3167063" y="3190875"/>
          <p14:tracePt t="239253" x="3192463" y="3178175"/>
          <p14:tracePt t="239263" x="3216275" y="3178175"/>
          <p14:tracePt t="239491" x="3228975" y="3178175"/>
          <p14:tracePt t="239501" x="3241675" y="3165475"/>
          <p14:tracePt t="239505" x="3267075" y="3154363"/>
          <p14:tracePt t="239515" x="3279775" y="3154363"/>
          <p14:tracePt t="239521" x="3292475" y="3141663"/>
          <p14:tracePt t="239531" x="3328988" y="3128963"/>
          <p14:tracePt t="239541" x="3341688" y="3128963"/>
          <p14:tracePt t="239546" x="3392488" y="3116263"/>
          <p14:tracePt t="239555" x="3417888" y="3116263"/>
          <p14:tracePt t="239562" x="3441700" y="3116263"/>
          <p14:tracePt t="239571" x="3479800" y="3116263"/>
          <p14:tracePt t="239581" x="3530600" y="3116263"/>
          <p14:tracePt t="239585" x="3554413" y="3116263"/>
          <p14:tracePt t="239597" x="3605213" y="3116263"/>
          <p14:tracePt t="239601" x="3643313" y="3116263"/>
          <p14:tracePt t="239612" x="3679825" y="3116263"/>
          <p14:tracePt t="239621" x="3717925" y="3116263"/>
          <p14:tracePt t="239628" x="3743325" y="3116263"/>
          <p14:tracePt t="239641" x="3756025" y="3116263"/>
          <p14:tracePt t="239651" x="3767138" y="3116263"/>
          <p14:tracePt t="239661" x="3779838" y="3116263"/>
          <p14:tracePt t="239687" x="3792538" y="3116263"/>
          <p14:tracePt t="239707" x="3805238" y="3116263"/>
          <p14:tracePt t="239717" x="3805238" y="3128963"/>
          <p14:tracePt t="239733" x="3805238" y="3154363"/>
          <p14:tracePt t="239743" x="3805238" y="3178175"/>
          <p14:tracePt t="239747" x="3805238" y="3203575"/>
          <p14:tracePt t="239757" x="3792538" y="3216275"/>
          <p14:tracePt t="239763" x="3756025" y="3241675"/>
          <p14:tracePt t="239773" x="3705225" y="3241675"/>
          <p14:tracePt t="239783" x="3630613" y="3254375"/>
          <p14:tracePt t="239787" x="3530600" y="3254375"/>
          <p14:tracePt t="239797" x="3454400" y="3254375"/>
          <p14:tracePt t="239803" x="3354388" y="3216275"/>
          <p14:tracePt t="239813" x="3279775" y="3128963"/>
          <p14:tracePt t="239823" x="3228975" y="3054350"/>
          <p14:tracePt t="239827" x="3167063" y="2978150"/>
          <p14:tracePt t="239839" x="3141663" y="2878138"/>
          <p14:tracePt t="239843" x="3128963" y="2828925"/>
          <p14:tracePt t="239853" x="3128963" y="2765425"/>
          <p14:tracePt t="239863" x="3128963" y="2716213"/>
          <p14:tracePt t="239869" x="3128963" y="2690813"/>
          <p14:tracePt t="239879" x="3141663" y="2652713"/>
          <p14:tracePt t="239883" x="3192463" y="2603500"/>
          <p14:tracePt t="239893" x="3292475" y="2565400"/>
          <p14:tracePt t="239903" x="3392488" y="2540000"/>
          <p14:tracePt t="239909" x="3492500" y="2540000"/>
          <p14:tracePt t="239919" x="3630613" y="2527300"/>
          <p14:tracePt t="239925" x="3767138" y="2503488"/>
          <p14:tracePt t="239935" x="3930650" y="2490788"/>
          <p14:tracePt t="239945" x="4056063" y="2490788"/>
          <p14:tracePt t="239949" x="4181475" y="2490788"/>
          <p14:tracePt t="239959" x="4305300" y="2490788"/>
          <p14:tracePt t="239965" x="4406900" y="2490788"/>
          <p14:tracePt t="239975" x="4494213" y="2516188"/>
          <p14:tracePt t="239985" x="4581525" y="2565400"/>
          <p14:tracePt t="239989" x="4643438" y="2616200"/>
          <p14:tracePt t="239999" x="4668838" y="2627313"/>
          <p14:tracePt t="240005" x="4681538" y="2678113"/>
          <p14:tracePt t="240015" x="4706938" y="2752725"/>
          <p14:tracePt t="240025" x="4706938" y="2828925"/>
          <p14:tracePt t="240030" x="4706938" y="2890838"/>
          <p14:tracePt t="240039" x="4643438" y="2965450"/>
          <p14:tracePt t="240046" x="4518025" y="3065463"/>
          <p14:tracePt t="240055" x="4281488" y="3178175"/>
          <p14:tracePt t="240065" x="3968750" y="3278188"/>
          <p14:tracePt t="240069" x="3654425" y="3290888"/>
          <p14:tracePt t="240081" x="3292475" y="3354388"/>
          <p14:tracePt t="240085" x="3003550" y="3390900"/>
          <p14:tracePt t="240095" x="2767013" y="3390900"/>
          <p14:tracePt t="240105" x="2603500" y="3390900"/>
          <p14:tracePt t="240112" x="2452688" y="3390900"/>
          <p14:tracePt t="240121" x="2378075" y="3390900"/>
          <p14:tracePt t="240125" x="2303463" y="3354388"/>
          <p14:tracePt t="240145" x="2290763" y="3354388"/>
          <p14:tracePt t="240151" x="2278063" y="3328988"/>
          <p14:tracePt t="240163" x="2278063" y="3316288"/>
          <p14:tracePt t="240165" x="2278063" y="3278188"/>
          <p14:tracePt t="240177" x="2290763" y="3254375"/>
          <p14:tracePt t="240187" x="2339975" y="3203575"/>
          <p14:tracePt t="240191" x="2390775" y="3165475"/>
          <p14:tracePt t="240201" x="2490788" y="3128963"/>
          <p14:tracePt t="240207" x="2578100" y="3078163"/>
          <p14:tracePt t="240217" x="2678113" y="3041650"/>
          <p14:tracePt t="240227" x="2778125" y="3028950"/>
          <p14:tracePt t="240231" x="2879725" y="3028950"/>
          <p14:tracePt t="240241" x="2954338" y="3003550"/>
          <p14:tracePt t="240247" x="3028950" y="3003550"/>
          <p14:tracePt t="240257" x="3067050" y="3003550"/>
          <p14:tracePt t="240267" x="3092450" y="3028950"/>
          <p14:tracePt t="240271" x="3128963" y="3078163"/>
          <p14:tracePt t="240281" x="3154363" y="3154363"/>
          <p14:tracePt t="240287" x="3154363" y="3267075"/>
          <p14:tracePt t="240297" x="3154363" y="3354388"/>
          <p14:tracePt t="240307" x="3154363" y="3416300"/>
          <p14:tracePt t="240314" x="3116263" y="3529013"/>
          <p14:tracePt t="240323" x="3041650" y="3629025"/>
          <p14:tracePt t="240327" x="2979738" y="3692525"/>
          <p14:tracePt t="240337" x="2903538" y="3741738"/>
          <p14:tracePt t="240347" x="2841625" y="3779838"/>
          <p14:tracePt t="240353" x="2767013" y="3816350"/>
          <p14:tracePt t="240363" x="2728913" y="3816350"/>
          <p14:tracePt t="240367" x="2678113" y="3816350"/>
          <p14:tracePt t="240377" x="2654300" y="3816350"/>
          <p14:tracePt t="240393" x="2616200" y="3816350"/>
          <p14:tracePt t="240403" x="2590800" y="3792538"/>
          <p14:tracePt t="240407" x="2565400" y="3729038"/>
          <p14:tracePt t="240417" x="2528888" y="3654425"/>
          <p14:tracePt t="240430" x="2503488" y="3590925"/>
          <p14:tracePt t="240433" x="2490788" y="3529013"/>
          <p14:tracePt t="240443" x="2490788" y="3467100"/>
          <p14:tracePt t="240449" x="2490788" y="3390900"/>
          <p14:tracePt t="240459" x="2490788" y="3354388"/>
          <p14:tracePt t="240469" x="2541588" y="3278188"/>
          <p14:tracePt t="240473" x="2590800" y="3216275"/>
          <p14:tracePt t="240483" x="2678113" y="3141663"/>
          <p14:tracePt t="240489" x="2778125" y="3041650"/>
          <p14:tracePt t="240499" x="2890838" y="2978150"/>
          <p14:tracePt t="240509" x="2979738" y="2928938"/>
          <p14:tracePt t="240515" x="3103563" y="2878138"/>
          <p14:tracePt t="240525" x="3205163" y="2852738"/>
          <p14:tracePt t="240530" x="3328988" y="2852738"/>
          <p14:tracePt t="240539" x="3405188" y="2852738"/>
          <p14:tracePt t="240549" x="3479800" y="2852738"/>
          <p14:tracePt t="240555" x="3554413" y="2890838"/>
          <p14:tracePt t="240565" x="3617913" y="2941638"/>
          <p14:tracePt t="240569" x="3654425" y="3003550"/>
          <p14:tracePt t="240579" x="3692525" y="3041650"/>
          <p14:tracePt t="240589" x="3705225" y="3090863"/>
          <p14:tracePt t="240596" x="3705225" y="3141663"/>
          <p14:tracePt t="240605" x="3705225" y="3178175"/>
          <p14:tracePt t="240609" x="3705225" y="3228975"/>
          <p14:tracePt t="240619" x="3705225" y="3241675"/>
          <p14:tracePt t="240630" x="3692525" y="3267075"/>
          <p14:tracePt t="240635" x="3654425" y="3303588"/>
          <p14:tracePt t="240646" x="3567113" y="3341688"/>
          <p14:tracePt t="240651" x="3530600" y="3354388"/>
          <p14:tracePt t="240661" x="3479800" y="3354388"/>
          <p14:tracePt t="240671" x="3405188" y="3354388"/>
          <p14:tracePt t="240675" x="3341688" y="3354388"/>
          <p14:tracePt t="240685" x="3292475" y="3354388"/>
          <p14:tracePt t="240691" x="3205163" y="3354388"/>
          <p14:tracePt t="240701" x="3128963" y="3354388"/>
          <p14:tracePt t="240711" x="3041650" y="3290888"/>
          <p14:tracePt t="240715" x="3003550" y="3290888"/>
          <p14:tracePt t="240725" x="2979738" y="3267075"/>
          <p14:tracePt t="240731" x="2941638" y="3254375"/>
          <p14:tracePt t="240741" x="2903538" y="3228975"/>
          <p14:tracePt t="240791" x="2903538" y="3216275"/>
          <p14:tracePt t="240797" x="2890838" y="3203575"/>
          <p14:tracePt t="240807" x="2890838" y="3190875"/>
          <p14:tracePt t="240821" x="2890838" y="3178175"/>
          <p14:tracePt t="240831" x="2890838" y="3154363"/>
          <p14:tracePt t="240847" x="2890838" y="3141663"/>
          <p14:tracePt t="240857" x="2890838" y="3128963"/>
          <p14:tracePt t="240861" x="2890838" y="3116263"/>
          <p14:tracePt t="240913" x="2903538" y="3116263"/>
          <p14:tracePt t="241039" x="2916238" y="3116263"/>
          <p14:tracePt t="241085" x="2903538" y="3116263"/>
          <p14:tracePt t="241089" x="2890838" y="3116263"/>
          <p14:tracePt t="241215" x="2879725" y="3103563"/>
          <p14:tracePt t="241231" x="2879725" y="3078163"/>
          <p14:tracePt t="241251" x="2879725" y="3065463"/>
          <p14:tracePt t="241255" x="2879725" y="3054350"/>
          <p14:tracePt t="241265" x="2879725" y="3041650"/>
          <p14:tracePt t="241371" x="2879725" y="3028950"/>
          <p14:tracePt t="241483" x="2879725" y="3041650"/>
          <p14:tracePt t="241493" x="2879725" y="3054350"/>
          <p14:tracePt t="241513" x="2879725" y="3065463"/>
          <p14:tracePt t="241527" x="2879725" y="3078163"/>
          <p14:tracePt t="241543" x="2879725" y="3090863"/>
          <p14:tracePt t="241573" x="2879725" y="3103563"/>
          <p14:tracePt t="241579" x="2879725" y="3128963"/>
          <p14:tracePt t="241589" x="2879725" y="3154363"/>
          <p14:tracePt t="241593" x="2879725" y="3165475"/>
          <p14:tracePt t="241603" x="2916238" y="3203575"/>
          <p14:tracePt t="241614" x="3041650" y="3278188"/>
          <p14:tracePt t="241619" x="3128963" y="3316288"/>
          <p14:tracePt t="241629" x="3267075" y="3390900"/>
          <p14:tracePt t="241633" x="3392488" y="3441700"/>
          <p14:tracePt t="241643" x="3530600" y="3529013"/>
          <p14:tracePt t="241653" x="3654425" y="3590925"/>
          <p14:tracePt t="241659" x="3767138" y="3692525"/>
          <p14:tracePt t="241669" x="3843338" y="3741738"/>
          <p14:tracePt t="241673" x="3879850" y="3792538"/>
          <p14:tracePt t="241683" x="3930650" y="3829050"/>
          <p14:tracePt t="241695" x="3943350" y="3854450"/>
          <p14:tracePt t="241699" x="3956050" y="3892550"/>
          <p14:tracePt t="241715" x="3968750" y="3916363"/>
          <p14:tracePt t="241725" x="3968750" y="3929063"/>
          <p14:tracePt t="241735" x="3968750" y="3941763"/>
          <p14:tracePt t="241739" x="3968750" y="3954463"/>
          <p14:tracePt t="241749" x="3968750" y="3979863"/>
          <p14:tracePt t="241765" x="3968750" y="4005263"/>
          <p14:tracePt t="241775" x="3968750" y="4029075"/>
          <p14:tracePt t="241789" x="3968750" y="4041775"/>
          <p14:tracePt t="241795" x="3968750" y="4054475"/>
          <p14:tracePt t="241805" x="3968750" y="4079875"/>
          <p14:tracePt t="241815" x="3968750" y="4092575"/>
          <p14:tracePt t="241821" x="3956050" y="4092575"/>
          <p14:tracePt t="241832" x="3943350" y="4105275"/>
          <p14:tracePt t="241835" x="3943350" y="4117975"/>
          <p14:tracePt t="241861" x="3930650" y="4129088"/>
          <p14:tracePt t="241871" x="3905250" y="4179888"/>
          <p14:tracePt t="241877" x="3892550" y="4192588"/>
          <p14:tracePt t="241887" x="3867150" y="4217988"/>
          <p14:tracePt t="241891" x="3843338" y="4230688"/>
          <p14:tracePt t="241903" x="3817938" y="4241800"/>
          <p14:tracePt t="241913" x="3767138" y="4305300"/>
          <p14:tracePt t="241917" x="3756025" y="4330700"/>
          <p14:tracePt t="241927" x="3705225" y="4392613"/>
          <p14:tracePt t="241933" x="3679825" y="4430713"/>
          <p14:tracePt t="241943" x="3643313" y="4505325"/>
          <p14:tracePt t="241953" x="3643313" y="4543425"/>
          <p14:tracePt t="241957" x="3617913" y="4579938"/>
          <p14:tracePt t="241967" x="3605213" y="4630738"/>
          <p14:tracePt t="241973" x="3605213" y="4667250"/>
          <p14:tracePt t="241983" x="3605213" y="4692650"/>
          <p14:tracePt t="241999" x="3605213" y="4705350"/>
          <p14:tracePt t="242007" x="3605213" y="4743450"/>
          <p14:tracePt t="242033" x="3605213" y="4756150"/>
          <p14:tracePt t="242039" x="3617913" y="4779963"/>
          <p14:tracePt t="242053" x="3617913" y="4792663"/>
          <p14:tracePt t="242063" x="3617913" y="4805363"/>
          <p14:tracePt t="242073" x="3617913" y="4818063"/>
          <p14:tracePt t="242079" x="3617913" y="4843463"/>
          <p14:tracePt t="242093" x="3617913" y="4856163"/>
          <p14:tracePt t="242103" x="3617913" y="4868863"/>
          <p14:tracePt t="242119" x="3617913" y="4879975"/>
          <p14:tracePt t="242133" x="3605213" y="4905375"/>
          <p14:tracePt t="242143" x="3592513" y="4918075"/>
          <p14:tracePt t="242155" x="3579813" y="4930775"/>
          <p14:tracePt t="242169" x="3554413" y="4943475"/>
          <p14:tracePt t="242185" x="3541713" y="4968875"/>
          <p14:tracePt t="242215" x="3541713" y="4981575"/>
          <p14:tracePt t="242225" x="3541713" y="4992688"/>
          <p14:tracePt t="242239" x="3541713" y="5005388"/>
          <p14:tracePt t="242249" x="3541713" y="5018088"/>
          <p14:tracePt t="242275" x="3541713" y="5043488"/>
          <p14:tracePt t="242282" x="3554413" y="5056188"/>
          <p14:tracePt t="242291" x="3567113" y="5068888"/>
          <p14:tracePt t="242305" x="3579813" y="5068888"/>
          <p14:tracePt t="242316" x="3579813" y="5081588"/>
          <p14:tracePt t="242629" x="3567113" y="5081588"/>
          <p14:tracePt t="242633" x="3541713" y="5081588"/>
          <p14:tracePt t="242643" x="3517900" y="5081588"/>
          <p14:tracePt t="242653" x="3492500" y="5081588"/>
          <p14:tracePt t="242659" x="3467100" y="5081588"/>
          <p14:tracePt t="242669" x="3454400" y="5081588"/>
          <p14:tracePt t="242673" x="3429000" y="5081588"/>
          <p14:tracePt t="242699" x="3417888" y="5081588"/>
          <p14:tracePt t="242709" x="3405188" y="5081588"/>
          <p14:tracePt t="242713" x="3392488" y="5081588"/>
          <p14:tracePt t="242725" x="3379788" y="5081588"/>
          <p14:tracePt t="242749" x="3354388" y="5081588"/>
          <p14:tracePt t="242755" x="3341688" y="5068888"/>
          <p14:tracePt t="242766" x="3341688" y="5056188"/>
          <p14:tracePt t="242779" x="3328988" y="5056188"/>
          <p14:tracePt t="242789" x="3305175" y="5056188"/>
          <p14:tracePt t="242805" x="3292475" y="5056188"/>
          <p14:tracePt t="242815" x="3279775" y="5056188"/>
          <p14:tracePt t="242819" x="3267075" y="5056188"/>
          <p14:tracePt t="242835" x="3254375" y="5056188"/>
          <p14:tracePt t="242865" x="3241675" y="5056188"/>
          <p14:tracePt t="243349" x="3305175" y="5043488"/>
          <p14:tracePt t="243355" x="3341688" y="5030788"/>
          <p14:tracePt t="243365" x="3429000" y="5005388"/>
          <p14:tracePt t="243369" x="3554413" y="5005388"/>
          <p14:tracePt t="243379" x="3630613" y="4992688"/>
          <p14:tracePt t="243389" x="3756025" y="4992688"/>
          <p14:tracePt t="243395" x="3867150" y="4992688"/>
          <p14:tracePt t="243405" x="3979863" y="4992688"/>
          <p14:tracePt t="243409" x="4081463" y="4992688"/>
          <p14:tracePt t="243419" x="4156075" y="4992688"/>
          <p14:tracePt t="243429" x="4217988" y="4992688"/>
          <p14:tracePt t="243435" x="4294188" y="4992688"/>
          <p14:tracePt t="243445" x="4318000" y="4992688"/>
          <p14:tracePt t="243451" x="4368800" y="4992688"/>
          <p14:tracePt t="243461" x="4406900" y="4992688"/>
          <p14:tracePt t="243471" x="4430713" y="4992688"/>
          <p14:tracePt t="243475" x="4456113" y="4992688"/>
          <p14:tracePt t="243485" x="4481513" y="4992688"/>
          <p14:tracePt t="243491" x="4494213" y="4992688"/>
          <p14:tracePt t="243501" x="4518025" y="5005388"/>
          <p14:tracePt t="243511" x="4530725" y="5005388"/>
          <p14:tracePt t="243515" x="4556125" y="5005388"/>
          <p14:tracePt t="243527" x="4568825" y="5005388"/>
          <p14:tracePt t="243531" x="4581525" y="5005388"/>
          <p14:tracePt t="243541" x="4594225" y="5005388"/>
          <p14:tracePt t="243551" x="4619625" y="5018088"/>
          <p14:tracePt t="243557" x="4630738" y="5018088"/>
          <p14:tracePt t="243567" x="4643438" y="5018088"/>
          <p14:tracePt t="243571" x="4656138" y="5018088"/>
          <p14:tracePt t="243591" x="4681538" y="5018088"/>
          <p14:tracePt t="243607" x="4694238" y="5018088"/>
          <p14:tracePt t="243613" x="4732338" y="5018088"/>
          <p14:tracePt t="243623" x="4756150" y="5018088"/>
          <p14:tracePt t="243634" x="4768850" y="5018088"/>
          <p14:tracePt t="243637" x="4781550" y="5018088"/>
          <p14:tracePt t="243647" x="4806950" y="5018088"/>
          <p14:tracePt t="243653" x="4832350" y="5018088"/>
          <p14:tracePt t="243663" x="4856163" y="5018088"/>
          <p14:tracePt t="243673" x="4881563" y="5018088"/>
          <p14:tracePt t="243677" x="4906963" y="5018088"/>
          <p14:tracePt t="243687" x="4932363" y="5018088"/>
          <p14:tracePt t="243693" x="4945063" y="5018088"/>
          <p14:tracePt t="243703" x="4956175" y="5018088"/>
          <p14:tracePt t="243713" x="4981575" y="5018088"/>
          <p14:tracePt t="243718" x="4994275" y="5018088"/>
          <p14:tracePt t="243727" x="5019675" y="5018088"/>
          <p14:tracePt t="243733" x="5019675" y="5030788"/>
          <p14:tracePt t="243743" x="5032375" y="5030788"/>
          <p14:tracePt t="243753" x="5068888" y="5043488"/>
          <p14:tracePt t="243757" x="5106988" y="5068888"/>
          <p14:tracePt t="243773" x="5145088" y="5068888"/>
          <p14:tracePt t="243784" x="5194300" y="5068888"/>
          <p14:tracePt t="243793" x="5232400" y="5068888"/>
          <p14:tracePt t="243800" x="5281613" y="5068888"/>
          <p14:tracePt t="243809" x="5345113" y="5068888"/>
          <p14:tracePt t="243813" x="5419725" y="5068888"/>
          <p14:tracePt t="243823" x="5483225" y="5068888"/>
          <p14:tracePt t="243834" x="5557838" y="5068888"/>
          <p14:tracePt t="243839" x="5595938" y="5068888"/>
          <p14:tracePt t="243851" x="5645150" y="5068888"/>
          <p14:tracePt t="243853" x="5670550" y="5068888"/>
          <p14:tracePt t="243865" x="5695950" y="5068888"/>
          <p14:tracePt t="243879" x="5708650" y="5068888"/>
          <p14:tracePt t="243889" x="5719763" y="5068888"/>
          <p14:tracePt t="245529" x="5708650" y="5068888"/>
          <p14:tracePt t="245579" x="5695950" y="5068888"/>
          <p14:tracePt t="245655" x="5683250" y="5068888"/>
          <p14:tracePt t="245785" x="5670550" y="5068888"/>
          <p14:tracePt t="245943" x="5657850" y="5068888"/>
          <p14:tracePt t="245951" x="5645150" y="5056188"/>
          <p14:tracePt t="245967" x="5645150" y="5030788"/>
          <p14:tracePt t="246007" x="5645150" y="5018088"/>
          <p14:tracePt t="246195" x="5632450" y="5005388"/>
          <p14:tracePt t="246199" x="5607050" y="5005388"/>
          <p14:tracePt t="246209" x="5583238" y="5005388"/>
          <p14:tracePt t="246219" x="5532438" y="5005388"/>
          <p14:tracePt t="246225" x="5445125" y="5030788"/>
          <p14:tracePt t="246236" x="5394325" y="5043488"/>
          <p14:tracePt t="246239" x="5257800" y="5081588"/>
          <p14:tracePt t="246249" x="5170488" y="5105400"/>
          <p14:tracePt t="246259" x="5045075" y="5118100"/>
          <p14:tracePt t="246265" x="4894263" y="5156200"/>
          <p14:tracePt t="246275" x="4756150" y="5168900"/>
          <p14:tracePt t="246279" x="4606925" y="5194300"/>
          <p14:tracePt t="246289" x="4481513" y="5194300"/>
          <p14:tracePt t="246299" x="4330700" y="5194300"/>
          <p14:tracePt t="246305" x="4192588" y="5194300"/>
          <p14:tracePt t="246315" x="4081463" y="5194300"/>
          <p14:tracePt t="246321" x="3956050" y="5194300"/>
          <p14:tracePt t="246331" x="3879850" y="5194300"/>
          <p14:tracePt t="246341" x="3805238" y="5194300"/>
          <p14:tracePt t="246345" x="3756025" y="5194300"/>
          <p14:tracePt t="246355" x="3705225" y="5194300"/>
          <p14:tracePt t="246361" x="3679825" y="5194300"/>
          <p14:tracePt t="246371" x="3667125" y="5194300"/>
          <p14:tracePt t="246381" x="3643313" y="5194300"/>
          <p14:tracePt t="247561" x="3667125" y="5194300"/>
          <p14:tracePt t="247571" x="3692525" y="5194300"/>
          <p14:tracePt t="247581" x="3717925" y="5205413"/>
          <p14:tracePt t="247587" x="3756025" y="5205413"/>
          <p14:tracePt t="247597" x="3792538" y="5230813"/>
          <p14:tracePt t="247601" x="3830638" y="5230813"/>
          <p14:tracePt t="247611" x="3892550" y="5230813"/>
          <p14:tracePt t="247621" x="3943350" y="5230813"/>
          <p14:tracePt t="247627" x="3979863" y="5230813"/>
          <p14:tracePt t="247638" x="4030663" y="5230813"/>
          <p14:tracePt t="247643" x="4068763" y="5230813"/>
          <p14:tracePt t="247653" x="4117975" y="5230813"/>
          <p14:tracePt t="247663" x="4156075" y="5230813"/>
          <p14:tracePt t="247667" x="4205288" y="5230813"/>
          <p14:tracePt t="247677" x="4243388" y="5230813"/>
          <p14:tracePt t="247683" x="4268788" y="5230813"/>
          <p14:tracePt t="247693" x="4294188" y="5205413"/>
          <p14:tracePt t="247703" x="4305300" y="5205413"/>
          <p14:tracePt t="247707" x="4330700" y="5205413"/>
          <p14:tracePt t="247723" x="4343400" y="5205413"/>
          <p14:tracePt t="247743" x="4356100" y="5205413"/>
          <p14:tracePt t="247747" x="4381500" y="5181600"/>
          <p14:tracePt t="247787" x="4394200" y="5181600"/>
          <p14:tracePt t="247813" x="4406900" y="5181600"/>
          <p14:tracePt t="247823" x="4418013" y="5181600"/>
          <p14:tracePt t="247833" x="4430713" y="5181600"/>
          <p14:tracePt t="247839" x="4443413" y="5181600"/>
          <p14:tracePt t="247849" x="4456113" y="5181600"/>
          <p14:tracePt t="247873" x="4481513" y="5181600"/>
          <p14:tracePt t="247879" x="4506913" y="5181600"/>
          <p14:tracePt t="247903" x="4518025" y="5181600"/>
          <p14:tracePt t="247913" x="4530725" y="5181600"/>
          <p14:tracePt t="247929" x="4543425" y="5181600"/>
          <p14:tracePt t="247935" x="4556125" y="5181600"/>
          <p14:tracePt t="247945" x="4581525" y="5181600"/>
          <p14:tracePt t="247955" x="4594225" y="5181600"/>
          <p14:tracePt t="247959" x="4619625" y="5181600"/>
          <p14:tracePt t="247969" x="4643438" y="5181600"/>
          <p14:tracePt t="247975" x="4681538" y="5181600"/>
          <p14:tracePt t="247990" x="4732338" y="5181600"/>
          <p14:tracePt t="247995" x="4756150" y="5181600"/>
          <p14:tracePt t="247999" x="4819650" y="5181600"/>
          <p14:tracePt t="248009" x="4894263" y="5168900"/>
          <p14:tracePt t="248015" x="4932363" y="5143500"/>
          <p14:tracePt t="248025" x="5006975" y="5130800"/>
          <p14:tracePt t="248035" x="5045075" y="5130800"/>
          <p14:tracePt t="248041" x="5094288" y="5118100"/>
          <p14:tracePt t="248051" x="5157788" y="5105400"/>
          <p14:tracePt t="248056" x="5219700" y="5081588"/>
          <p14:tracePt t="248065" x="5257800" y="5068888"/>
          <p14:tracePt t="248075" x="5319713" y="5043488"/>
          <p14:tracePt t="248081" x="5357813" y="5043488"/>
          <p14:tracePt t="248091" x="5432425" y="5018088"/>
          <p14:tracePt t="248095" x="5483225" y="5005388"/>
          <p14:tracePt t="248106" x="5507038" y="4981575"/>
          <p14:tracePt t="248117" x="5570538" y="4968875"/>
          <p14:tracePt t="248122" x="5595938" y="4943475"/>
          <p14:tracePt t="248131" x="5619750" y="4918075"/>
          <p14:tracePt t="248137" x="5632450" y="4905375"/>
          <p14:tracePt t="248147" x="5670550" y="4879975"/>
          <p14:tracePt t="248157" x="5670550" y="4856163"/>
          <p14:tracePt t="248161" x="5695950" y="4830763"/>
          <p14:tracePt t="248173" x="5708650" y="4805363"/>
          <p14:tracePt t="248177" x="5708650" y="4768850"/>
          <p14:tracePt t="248187" x="5719763" y="4756150"/>
          <p14:tracePt t="248197" x="5719763" y="4730750"/>
          <p14:tracePt t="248201" x="5719763" y="4679950"/>
          <p14:tracePt t="248211" x="5719763" y="4656138"/>
          <p14:tracePt t="248217" x="5719763" y="4630738"/>
          <p14:tracePt t="248227" x="5719763" y="4605338"/>
          <p14:tracePt t="248237" x="5719763" y="4567238"/>
          <p14:tracePt t="248241" x="5719763" y="4518025"/>
          <p14:tracePt t="248251" x="5708650" y="4467225"/>
          <p14:tracePt t="248257" x="5695950" y="4418013"/>
          <p14:tracePt t="248267" x="5657850" y="4379913"/>
          <p14:tracePt t="248277" x="5632450" y="4341813"/>
          <p14:tracePt t="248283" x="5583238" y="4305300"/>
          <p14:tracePt t="248293" x="5545138" y="4267200"/>
          <p14:tracePt t="248297" x="5507038" y="4241800"/>
          <p14:tracePt t="248307" x="5419725" y="4179888"/>
          <p14:tracePt t="248317" x="5383213" y="4141788"/>
          <p14:tracePt t="248324" x="5319713" y="4105275"/>
          <p14:tracePt t="248333" x="5307013" y="4092575"/>
          <p14:tracePt t="248341" x="5232400" y="4067175"/>
          <p14:tracePt t="248347" x="5207000" y="4067175"/>
          <p14:tracePt t="248357" x="5145088" y="4041775"/>
          <p14:tracePt t="248361" x="5106988" y="4029075"/>
          <p14:tracePt t="248372" x="5032375" y="4005263"/>
          <p14:tracePt t="248381" x="4981575" y="3992563"/>
          <p14:tracePt t="248387" x="4868863" y="3954463"/>
          <p14:tracePt t="248397" x="4794250" y="3929063"/>
          <p14:tracePt t="248403" x="4719638" y="3916363"/>
          <p14:tracePt t="248413" x="4606925" y="3892550"/>
          <p14:tracePt t="248424" x="4543425" y="3879850"/>
          <p14:tracePt t="248427" x="4456113" y="3867150"/>
          <p14:tracePt t="248437" x="4381500" y="3867150"/>
          <p14:tracePt t="248443" x="4294188" y="3867150"/>
          <p14:tracePt t="248453" x="4217988" y="3867150"/>
          <p14:tracePt t="248463" x="4117975" y="3867150"/>
          <p14:tracePt t="248469" x="4030663" y="3867150"/>
          <p14:tracePt t="248479" x="3968750" y="3867150"/>
          <p14:tracePt t="248483" x="3892550" y="3879850"/>
          <p14:tracePt t="248493" x="3856038" y="3892550"/>
          <p14:tracePt t="248503" x="3792538" y="3929063"/>
          <p14:tracePt t="248509" x="3767138" y="3954463"/>
          <p14:tracePt t="248519" x="3730625" y="3992563"/>
          <p14:tracePt t="248524" x="3717925" y="4005263"/>
          <p14:tracePt t="248533" x="3692525" y="4041775"/>
          <p14:tracePt t="248543" x="3692525" y="4067175"/>
          <p14:tracePt t="248549" x="3692525" y="4092575"/>
          <p14:tracePt t="248559" x="3692525" y="4105275"/>
          <p14:tracePt t="248575" x="3692525" y="4117975"/>
          <p14:tracePt t="248583" x="3692525" y="4129088"/>
          <p14:tracePt t="248615" x="3730625" y="4129088"/>
          <p14:tracePt t="248625" x="3843338" y="4105275"/>
          <p14:tracePt t="248635" x="3979863" y="4054475"/>
          <p14:tracePt t="248639" x="4181475" y="3979863"/>
          <p14:tracePt t="248649" x="4406900" y="3867150"/>
          <p14:tracePt t="248656" x="4606925" y="3779838"/>
          <p14:tracePt t="248665" x="4719638" y="3716338"/>
          <p14:tracePt t="248675" x="4819650" y="3641725"/>
          <p14:tracePt t="248679" x="4894263" y="3579813"/>
          <p14:tracePt t="248689" x="4919663" y="3554413"/>
          <p14:tracePt t="248695" x="4945063" y="3503613"/>
          <p14:tracePt t="248706" x="4956175" y="3479800"/>
          <p14:tracePt t="248715" x="4956175" y="3467100"/>
          <p14:tracePt t="248735" x="4956175" y="3454400"/>
          <p14:tracePt t="248745" x="4956175" y="3441700"/>
          <p14:tracePt t="248756" x="4956175" y="3429000"/>
          <p14:tracePt t="248775" x="4956175" y="3416300"/>
          <p14:tracePt t="248785" x="4945063" y="3416300"/>
          <p14:tracePt t="248791" x="4881563" y="3416300"/>
          <p14:tracePt t="248801" x="4781550" y="3416300"/>
          <p14:tracePt t="248811" x="4694238" y="3416300"/>
          <p14:tracePt t="248815" x="4594225" y="3416300"/>
          <p14:tracePt t="248825" x="4506913" y="3416300"/>
          <p14:tracePt t="248831" x="4443413" y="3416300"/>
          <p14:tracePt t="248841" x="4368800" y="3429000"/>
          <p14:tracePt t="248851" x="4318000" y="3454400"/>
          <p14:tracePt t="248858" x="4268788" y="3490913"/>
          <p14:tracePt t="248867" x="4243388" y="3490913"/>
          <p14:tracePt t="248871" x="4217988" y="3529013"/>
          <p14:tracePt t="248881" x="4205288" y="3529013"/>
          <p14:tracePt t="248891" x="4192588" y="3541713"/>
          <p14:tracePt t="248927" x="4192588" y="3554413"/>
          <p14:tracePt t="248943" x="4192588" y="3567113"/>
          <p14:tracePt t="248953" x="4192588" y="3579813"/>
          <p14:tracePt t="248957" x="4230688" y="3579813"/>
          <p14:tracePt t="248967" x="4343400" y="3579813"/>
          <p14:tracePt t="248977" x="4468813" y="3579813"/>
          <p14:tracePt t="248992" x="4619625" y="3579813"/>
          <p14:tracePt t="248993" x="4768850" y="3567113"/>
          <p14:tracePt t="248997" x="4906963" y="3503613"/>
          <p14:tracePt t="249007" x="5006975" y="3454400"/>
          <p14:tracePt t="249017" x="5081588" y="3416300"/>
          <p14:tracePt t="249024" x="5145088" y="3367088"/>
          <p14:tracePt t="249033" x="5181600" y="3328988"/>
          <p14:tracePt t="249037" x="5207000" y="3303588"/>
          <p14:tracePt t="249058" x="5207000" y="3278188"/>
          <p14:tracePt t="249079" x="5207000" y="3267075"/>
          <p14:tracePt t="249099" x="5207000" y="3254375"/>
          <p14:tracePt t="249113" x="5194300" y="3228975"/>
          <p14:tracePt t="249119" x="5132388" y="3228975"/>
          <p14:tracePt t="249129" x="5057775" y="3228975"/>
          <p14:tracePt t="249140" x="4945063" y="3254375"/>
          <p14:tracePt t="249143" x="4868863" y="3254375"/>
          <p14:tracePt t="249153" x="4756150" y="3290888"/>
          <p14:tracePt t="249159" x="4656138" y="3328988"/>
          <p14:tracePt t="249169" x="4543425" y="3378200"/>
          <p14:tracePt t="249179" x="4456113" y="3429000"/>
          <p14:tracePt t="249183" x="4368800" y="3467100"/>
          <p14:tracePt t="249195" x="4294188" y="3529013"/>
          <p14:tracePt t="249199" x="4230688" y="3567113"/>
          <p14:tracePt t="249209" x="4168775" y="3603625"/>
          <p14:tracePt t="249219" x="4143375" y="3641725"/>
          <p14:tracePt t="249225" x="4130675" y="3667125"/>
          <p14:tracePt t="249235" x="4117975" y="3679825"/>
          <p14:tracePt t="249240" x="4105275" y="3703638"/>
          <p14:tracePt t="249299" x="4105275" y="3716338"/>
          <p14:tracePt t="249309" x="4130675" y="3716338"/>
          <p14:tracePt t="249321" x="4192588" y="3716338"/>
          <p14:tracePt t="249325" x="4268788" y="3703638"/>
          <p14:tracePt t="249335" x="4368800" y="3667125"/>
          <p14:tracePt t="249342" x="4468813" y="3603625"/>
          <p14:tracePt t="249351" x="4568825" y="3541713"/>
          <p14:tracePt t="249361" x="4643438" y="3467100"/>
          <p14:tracePt t="249365" x="4706938" y="3403600"/>
          <p14:tracePt t="249375" x="4743450" y="3316288"/>
          <p14:tracePt t="249381" x="4768850" y="3241675"/>
          <p14:tracePt t="249391" x="4781550" y="3178175"/>
          <p14:tracePt t="249401" x="4781550" y="3116263"/>
          <p14:tracePt t="249405" x="4806950" y="3065463"/>
          <p14:tracePt t="249417" x="4806950" y="3028950"/>
          <p14:tracePt t="249421" x="4806950" y="3016250"/>
          <p14:tracePt t="249441" x="4806950" y="2990850"/>
          <p14:tracePt t="249458" x="4794250" y="2990850"/>
          <p14:tracePt t="249481" x="4781550" y="2990850"/>
          <p14:tracePt t="249487" x="4768850" y="2990850"/>
          <p14:tracePt t="249497" x="4743450" y="2990850"/>
          <p14:tracePt t="249501" x="4719638" y="2990850"/>
          <p14:tracePt t="249513" x="4706938" y="3003550"/>
          <p14:tracePt t="249524" x="4668838" y="3054350"/>
          <p14:tracePt t="249527" x="4619625" y="3103563"/>
          <p14:tracePt t="249537" x="4619625" y="3154363"/>
          <p14:tracePt t="249543" x="4619625" y="3203575"/>
          <p14:tracePt t="249553" x="4594225" y="3278188"/>
          <p14:tracePt t="249563" x="4581525" y="3367088"/>
          <p14:tracePt t="249567" x="4581525" y="3467100"/>
          <p14:tracePt t="249577" x="4581525" y="3554413"/>
          <p14:tracePt t="249583" x="4581525" y="3654425"/>
          <p14:tracePt t="249593" x="4581525" y="3729038"/>
          <p14:tracePt t="249603" x="4581525" y="3803650"/>
          <p14:tracePt t="249608" x="4594225" y="3905250"/>
          <p14:tracePt t="249617" x="4630738" y="3992563"/>
          <p14:tracePt t="249623" x="4668838" y="4117975"/>
          <p14:tracePt t="249633" x="4756150" y="4241800"/>
          <p14:tracePt t="249643" x="4819650" y="4318000"/>
          <p14:tracePt t="249647" x="4894263" y="4418013"/>
          <p14:tracePt t="249659" x="4968875" y="4505325"/>
          <p14:tracePt t="249663" x="5057775" y="4579938"/>
          <p14:tracePt t="249674" x="5132388" y="4667250"/>
          <p14:tracePt t="249683" x="5181600" y="4730750"/>
          <p14:tracePt t="249689" x="5232400" y="4792663"/>
          <p14:tracePt t="249699" x="5270500" y="4830763"/>
          <p14:tracePt t="249703" x="5294313" y="4856163"/>
          <p14:tracePt t="249713" x="5307013" y="4879975"/>
          <p14:tracePt t="249724" x="5332413" y="4905375"/>
          <p14:tracePt t="249729" x="5332413" y="4930775"/>
          <p14:tracePt t="249743" x="5357813" y="4956175"/>
          <p14:tracePt t="249763" x="5357813" y="4968875"/>
          <p14:tracePt t="249769" x="5357813" y="4981575"/>
          <p14:tracePt t="249779" x="5370513" y="4992688"/>
          <p14:tracePt t="249795" x="5370513" y="5005388"/>
          <p14:tracePt t="249805" x="5370513" y="5018088"/>
          <p14:tracePt t="249819" x="5370513" y="5043488"/>
          <p14:tracePt t="249825" x="5370513" y="5068888"/>
          <p14:tracePt t="249845" x="5370513" y="5081588"/>
          <p14:tracePt t="249849" x="5357813" y="5092700"/>
          <p14:tracePt t="249859" x="5357813" y="5118100"/>
          <p14:tracePt t="249865" x="5345113" y="5130800"/>
          <p14:tracePt t="249876" x="5319713" y="5130800"/>
          <p14:tracePt t="249885" x="5319713" y="5143500"/>
          <p14:tracePt t="249901" x="5307013" y="5143500"/>
          <p14:tracePt t="249905" x="5294313" y="5143500"/>
          <p14:tracePt t="249921" x="5281613" y="5143500"/>
          <p14:tracePt t="249941" x="5257800" y="5143500"/>
          <p14:tracePt t="249957" x="5219700" y="5168900"/>
          <p14:tracePt t="249961" x="5207000" y="5168900"/>
          <p14:tracePt t="249983" x="5181600" y="5168900"/>
          <p14:tracePt t="250003" x="5170488" y="5181600"/>
          <p14:tracePt t="250023" x="5170488" y="5194300"/>
          <p14:tracePt t="250073" x="5157788" y="5194300"/>
          <p14:tracePt t="250097" x="5145088" y="5194300"/>
          <p14:tracePt t="250103" x="5132388" y="5194300"/>
          <p14:tracePt t="250113" x="5132388" y="5205413"/>
          <p14:tracePt t="250123" x="5119688" y="5218113"/>
          <p14:tracePt t="250139" x="5094288" y="5230813"/>
          <p14:tracePt t="250143" x="5094288" y="5243513"/>
          <p14:tracePt t="250153" x="5068888" y="5256213"/>
          <p14:tracePt t="250163" x="5057775" y="5256213"/>
          <p14:tracePt t="250169" x="5045075" y="5268913"/>
          <p14:tracePt t="250183" x="5019675" y="5281613"/>
          <p14:tracePt t="250205" x="4994275" y="5294313"/>
          <p14:tracePt t="250209" x="4968875" y="5305425"/>
          <p14:tracePt t="250219" x="4945063" y="5318125"/>
          <p14:tracePt t="250226" x="4932363" y="5330825"/>
          <p14:tracePt t="250235" x="4919663" y="5330825"/>
          <p14:tracePt t="250245" x="4894263" y="5356225"/>
          <p14:tracePt t="250249" x="4894263" y="5368925"/>
          <p14:tracePt t="250259" x="4868863" y="5381625"/>
          <p14:tracePt t="250265" x="4868863" y="5394325"/>
          <p14:tracePt t="250275" x="4856163" y="5394325"/>
          <p14:tracePt t="250285" x="4856163" y="5407025"/>
          <p14:tracePt t="250289" x="4843463" y="5418138"/>
          <p14:tracePt t="250371" x="4832350" y="5430838"/>
          <p14:tracePt t="250405" x="4819650" y="5430838"/>
          <p14:tracePt t="250421" x="4806950" y="5430838"/>
          <p14:tracePt t="250457" x="4781550" y="5430838"/>
          <p14:tracePt t="250471" x="4756150" y="5430838"/>
          <p14:tracePt t="250481" x="4743450" y="5456238"/>
          <p14:tracePt t="250501" x="4732338" y="5456238"/>
          <p14:tracePt t="250551" x="4719638" y="5456238"/>
          <p14:tracePt t="250567" x="4694238" y="5456238"/>
          <p14:tracePt t="250577" x="4681538" y="5456238"/>
          <p14:tracePt t="250583" x="4656138" y="5456238"/>
          <p14:tracePt t="250597" x="4656138" y="5443538"/>
          <p14:tracePt t="250607" x="4643438" y="5430838"/>
          <p14:tracePt t="250617" x="4630738" y="5430838"/>
          <p14:tracePt t="250623" x="4630738" y="5418138"/>
          <p14:tracePt t="250637" x="4619625" y="5407025"/>
          <p14:tracePt t="250657" x="4606925" y="5394325"/>
          <p14:tracePt t="250663" x="4594225" y="5368925"/>
          <p14:tracePt t="250673" x="4581525" y="5368925"/>
          <p14:tracePt t="250679" x="4556125" y="5343525"/>
          <p14:tracePt t="250699" x="4530725" y="5318125"/>
          <p14:tracePt t="250703" x="4506913" y="5305425"/>
          <p14:tracePt t="250713" x="4494213" y="5305425"/>
          <p14:tracePt t="250719" x="4481513" y="5294313"/>
          <p14:tracePt t="250729" x="4468813" y="5294313"/>
          <p14:tracePt t="250739" x="4443413" y="5281613"/>
          <p14:tracePt t="250743" x="4406900" y="5256213"/>
          <p14:tracePt t="250753" x="4381500" y="5243513"/>
          <p14:tracePt t="250760" x="4368800" y="5243513"/>
          <p14:tracePt t="250769" x="4356100" y="5230813"/>
          <p14:tracePt t="250779" x="4343400" y="5230813"/>
          <p14:tracePt t="250785" x="4330700" y="5230813"/>
          <p14:tracePt t="250799" x="4305300" y="5218113"/>
          <p14:tracePt t="250835" x="4294188" y="5218113"/>
          <p14:tracePt t="250849" x="4281488" y="5205413"/>
          <p14:tracePt t="250885" x="4268788" y="5205413"/>
          <p14:tracePt t="250911" x="4268788" y="5194300"/>
          <p14:tracePt t="251042" x="4256088" y="5194300"/>
          <p14:tracePt t="252015" x="4256088" y="5181600"/>
          <p14:tracePt t="252029" x="4256088" y="5168900"/>
          <p14:tracePt t="252045" x="4256088" y="5156200"/>
          <p14:tracePt t="252071" x="4256088" y="5143500"/>
          <p14:tracePt t="252085" x="4256088" y="5130800"/>
          <p14:tracePt t="252257" x="4256088" y="5105400"/>
          <p14:tracePt t="252263" x="4256088" y="5092700"/>
          <p14:tracePt t="252273" x="4256088" y="5068888"/>
          <p14:tracePt t="252281" x="4256088" y="5030788"/>
          <p14:tracePt t="252287" x="4281488" y="5005388"/>
          <p14:tracePt t="252297" x="4281488" y="4981575"/>
          <p14:tracePt t="252307" x="4281488" y="4956175"/>
          <p14:tracePt t="252312" x="4294188" y="4930775"/>
          <p14:tracePt t="252321" x="4294188" y="4905375"/>
          <p14:tracePt t="252327" x="4294188" y="4868863"/>
          <p14:tracePt t="252337" x="4294188" y="4830763"/>
          <p14:tracePt t="252347" x="4294188" y="4818063"/>
          <p14:tracePt t="252351" x="4294188" y="4779963"/>
          <p14:tracePt t="252362" x="4294188" y="4756150"/>
          <p14:tracePt t="252367" x="4294188" y="4730750"/>
          <p14:tracePt t="252377" x="4294188" y="4705350"/>
          <p14:tracePt t="252387" x="4294188" y="4679950"/>
          <p14:tracePt t="252391" x="4281488" y="4643438"/>
          <p14:tracePt t="252401" x="4256088" y="4605338"/>
          <p14:tracePt t="252407" x="4230688" y="4567238"/>
          <p14:tracePt t="252417" x="4205288" y="4505325"/>
          <p14:tracePt t="252427" x="4168775" y="4430713"/>
          <p14:tracePt t="252433" x="4117975" y="4341813"/>
          <p14:tracePt t="252445" x="4081463" y="4267200"/>
          <p14:tracePt t="252447" x="4030663" y="4192588"/>
          <p14:tracePt t="252457" x="3968750" y="4117975"/>
          <p14:tracePt t="252467" x="3943350" y="4054475"/>
          <p14:tracePt t="252473" x="3892550" y="4017963"/>
          <p14:tracePt t="252483" x="3867150" y="3992563"/>
          <p14:tracePt t="252487" x="3830638" y="3967163"/>
          <p14:tracePt t="252497" x="3792538" y="3941763"/>
          <p14:tracePt t="252507" x="3756025" y="3941763"/>
          <p14:tracePt t="252523" x="3730625" y="3941763"/>
          <p14:tracePt t="252527" x="3717925" y="3916363"/>
          <p14:tracePt t="252539" x="3705225" y="3916363"/>
          <p14:tracePt t="252553" x="3692525" y="3916363"/>
          <p14:tracePt t="252563" x="3679825" y="3916363"/>
          <p14:tracePt t="252569" x="3667125" y="3916363"/>
          <p14:tracePt t="252579" x="3643313" y="3892550"/>
          <p14:tracePt t="252709" x="3630613" y="3892550"/>
          <p14:tracePt t="253159" x="3617913" y="3892550"/>
          <p14:tracePt t="253209" x="3592513" y="3892550"/>
          <p14:tracePt t="253239" x="3579813" y="3892550"/>
          <p14:tracePt t="253319" x="3567113" y="3892550"/>
          <p14:tracePt t="253335" x="3567113" y="3905250"/>
          <p14:tracePt t="253345" x="3567113" y="3929063"/>
          <p14:tracePt t="253351" x="3592513" y="3929063"/>
          <p14:tracePt t="253361" x="3605213" y="3929063"/>
          <p14:tracePt t="253371" x="3605213" y="3941763"/>
          <p14:tracePt t="253375" x="3617913" y="3954463"/>
          <p14:tracePt t="253385" x="3630613" y="3954463"/>
          <p14:tracePt t="253391" x="3654425" y="3967163"/>
          <p14:tracePt t="253401" x="3667125" y="4005263"/>
          <p14:tracePt t="253412" x="3692525" y="4017963"/>
          <p14:tracePt t="253415" x="3705225" y="4041775"/>
          <p14:tracePt t="253427" x="3717925" y="4079875"/>
          <p14:tracePt t="253431" x="3730625" y="4105275"/>
          <p14:tracePt t="253441" x="3743325" y="4117975"/>
          <p14:tracePt t="253451" x="3779838" y="4179888"/>
          <p14:tracePt t="253457" x="3792538" y="4192588"/>
          <p14:tracePt t="253467" x="3817938" y="4230688"/>
          <p14:tracePt t="253471" x="3856038" y="4292600"/>
          <p14:tracePt t="253481" x="3930650" y="4354513"/>
          <p14:tracePt t="253491" x="4030663" y="4467225"/>
          <p14:tracePt t="253497" x="4117975" y="4518025"/>
          <p14:tracePt t="253507" x="4268788" y="4605338"/>
          <p14:tracePt t="253512" x="4381500" y="4679950"/>
          <p14:tracePt t="253521" x="4543425" y="4730750"/>
          <p14:tracePt t="253531" x="4681538" y="4792663"/>
          <p14:tracePt t="253537" x="4781550" y="4830763"/>
          <p14:tracePt t="253547" x="4919663" y="4856163"/>
          <p14:tracePt t="253551" x="4994275" y="4868863"/>
          <p14:tracePt t="253563" x="5057775" y="4868863"/>
          <p14:tracePt t="253571" x="5132388" y="4868863"/>
          <p14:tracePt t="253577" x="5157788" y="4868863"/>
          <p14:tracePt t="253587" x="5207000" y="4868863"/>
          <p14:tracePt t="253593" x="5232400" y="4868863"/>
          <p14:tracePt t="253603" x="5257800" y="4868863"/>
          <p14:tracePt t="253617" x="5281613" y="4879975"/>
          <p14:tracePt t="253627" x="5307013" y="4879975"/>
          <p14:tracePt t="253633" x="5332413" y="4905375"/>
          <p14:tracePt t="253643" x="5345113" y="4905375"/>
          <p14:tracePt t="253653" x="5357813" y="4905375"/>
          <p14:tracePt t="253673" x="5383213" y="4905375"/>
          <p14:tracePt t="253693" x="5394325" y="4918075"/>
          <p14:tracePt t="253709" x="5407025" y="4918075"/>
          <p14:tracePt t="253714" x="5432425" y="4918075"/>
          <p14:tracePt t="253723" x="5445125" y="4930775"/>
          <p14:tracePt t="253733" x="5495925" y="4930775"/>
          <p14:tracePt t="253739" x="5557838" y="4956175"/>
          <p14:tracePt t="253749" x="5619750" y="4956175"/>
          <p14:tracePt t="253753" x="5670550" y="4956175"/>
          <p14:tracePt t="253765" x="5719763" y="4968875"/>
          <p14:tracePt t="253775" x="5757863" y="4968875"/>
          <p14:tracePt t="253779" x="5832475" y="4968875"/>
          <p14:tracePt t="253789" x="5857875" y="4968875"/>
          <p14:tracePt t="253805" x="5883275" y="4968875"/>
          <p14:tracePt t="253815" x="5895975" y="4968875"/>
          <p14:tracePt t="253819" x="5908675" y="4968875"/>
          <p14:tracePt t="253829" x="5921375" y="4968875"/>
          <p14:tracePt t="253921" x="5932488" y="4968875"/>
          <p14:tracePt t="253965" x="5945188" y="4968875"/>
          <p14:tracePt t="253981" x="5957888" y="4956175"/>
          <p14:tracePt t="253995" x="5957888" y="4943475"/>
          <p14:tracePt t="254011" x="5970588" y="4918075"/>
          <p14:tracePt t="254021" x="5983288" y="4905375"/>
          <p14:tracePt t="254027" x="5995988" y="4892675"/>
          <p14:tracePt t="254037" x="5995988" y="4879975"/>
          <p14:tracePt t="254047" x="6008688" y="4879975"/>
          <p14:tracePt t="254061" x="6008688" y="4856163"/>
          <p14:tracePt t="254077" x="6008688" y="4843463"/>
          <p14:tracePt t="254087" x="6008688" y="4830763"/>
          <p14:tracePt t="254091" x="6008688" y="4818063"/>
          <p14:tracePt t="254101" x="6008688" y="4805363"/>
          <p14:tracePt t="254107" x="6008688" y="4779963"/>
          <p14:tracePt t="254117" x="6008688" y="4768850"/>
          <p14:tracePt t="254127" x="6008688" y="4756150"/>
          <p14:tracePt t="254133" x="6008688" y="4730750"/>
          <p14:tracePt t="254143" x="6008688" y="4718050"/>
          <p14:tracePt t="254157" x="6008688" y="4692650"/>
          <p14:tracePt t="254167" x="5995988" y="4679950"/>
          <p14:tracePt t="254183" x="5983288" y="4667250"/>
          <p14:tracePt t="254187" x="5970588" y="4656138"/>
          <p14:tracePt t="254227" x="5957888" y="4643438"/>
          <p14:tracePt t="254429" x="5957888" y="4679950"/>
          <p14:tracePt t="254439" x="5957888" y="4705350"/>
          <p14:tracePt t="254445" x="5970588" y="4756150"/>
          <p14:tracePt t="254455" x="5970588" y="4768850"/>
          <p14:tracePt t="254459" x="5983288" y="4805363"/>
          <p14:tracePt t="254469" x="5995988" y="4830763"/>
          <p14:tracePt t="254482" x="5995988" y="4843463"/>
          <p14:tracePt t="254485" x="6021388" y="4856163"/>
          <p14:tracePt t="254495" x="6021388" y="4879975"/>
          <p14:tracePt t="254767" x="6008688" y="4905375"/>
          <p14:tracePt t="254773" x="5970588" y="4905375"/>
          <p14:tracePt t="254787" x="5932488" y="4918075"/>
          <p14:tracePt t="254798" x="5921375" y="4930775"/>
          <p14:tracePt t="254807" x="5908675" y="4930775"/>
          <p14:tracePt t="254815" x="5883275" y="4930775"/>
          <p14:tracePt t="254827" x="5870575" y="4930775"/>
          <p14:tracePt t="254837" x="5857875" y="4930775"/>
          <p14:tracePt t="254965" x="5845175" y="4930775"/>
          <p14:tracePt t="254975" x="5845175" y="4918075"/>
          <p14:tracePt t="254985" x="5845175" y="4892675"/>
          <p14:tracePt t="254989" x="5845175" y="4868863"/>
          <p14:tracePt t="254999" x="5857875" y="4843463"/>
          <p14:tracePt t="255005" x="5857875" y="4818063"/>
          <p14:tracePt t="255015" x="5857875" y="4792663"/>
          <p14:tracePt t="255025" x="5870575" y="4768850"/>
          <p14:tracePt t="255029" x="5870575" y="4756150"/>
          <p14:tracePt t="255039" x="5883275" y="4730750"/>
          <p14:tracePt t="255045" x="5883275" y="4718050"/>
          <p14:tracePt t="255055" x="5883275" y="4705350"/>
          <p14:tracePt t="255075" x="5883275" y="4692650"/>
          <p14:tracePt t="255171" x="5870575" y="4730750"/>
          <p14:tracePt t="255182" x="5845175" y="4756150"/>
          <p14:tracePt t="255187" x="5832475" y="4779963"/>
          <p14:tracePt t="255197" x="5821363" y="4818063"/>
          <p14:tracePt t="255207" x="5808663" y="4830763"/>
          <p14:tracePt t="255221" x="5808663" y="4843463"/>
          <p14:tracePt t="255228" x="5795963" y="4868863"/>
          <p14:tracePt t="255261" x="5795963" y="4879975"/>
          <p14:tracePt t="255277" x="5795963" y="4892675"/>
          <p14:tracePt t="255287" x="5795963" y="4905375"/>
          <p14:tracePt t="255291" x="5808663" y="4943475"/>
          <p14:tracePt t="255301" x="5832475" y="4956175"/>
          <p14:tracePt t="255307" x="5895975" y="5005388"/>
          <p14:tracePt t="255317" x="5932488" y="5018088"/>
          <p14:tracePt t="255327" x="6008688" y="5030788"/>
          <p14:tracePt t="255333" x="6057900" y="5068888"/>
          <p14:tracePt t="255343" x="6134100" y="5092700"/>
          <p14:tracePt t="255348" x="6157913" y="5105400"/>
          <p14:tracePt t="255357" x="6170613" y="5105400"/>
          <p14:tracePt t="255367" x="6196013" y="5105400"/>
          <p14:tracePt t="255393" x="6208713" y="5105400"/>
          <p14:tracePt t="255579" x="6196013" y="5105400"/>
          <p14:tracePt t="255589" x="6196013" y="5081588"/>
          <p14:tracePt t="255595" x="6183313" y="5043488"/>
          <p14:tracePt t="255605" x="6183313" y="5030788"/>
          <p14:tracePt t="255616" x="6183313" y="4981575"/>
          <p14:tracePt t="255619" x="6183313" y="4905375"/>
          <p14:tracePt t="255629" x="6183313" y="4843463"/>
          <p14:tracePt t="255635" x="6183313" y="4756150"/>
          <p14:tracePt t="255645" x="6183313" y="4656138"/>
          <p14:tracePt t="255655" x="6183313" y="4543425"/>
          <p14:tracePt t="255661" x="6221413" y="4405313"/>
          <p14:tracePt t="255671" x="6259513" y="4279900"/>
          <p14:tracePt t="255675" x="6308725" y="4154488"/>
          <p14:tracePt t="255685" x="6359525" y="4017963"/>
          <p14:tracePt t="255695" x="6421438" y="3916363"/>
          <p14:tracePt t="255701" x="6459538" y="3854450"/>
          <p14:tracePt t="255711" x="6521450" y="3754438"/>
          <p14:tracePt t="255716" x="6559550" y="3692525"/>
          <p14:tracePt t="255725" x="6596063" y="3641725"/>
          <p14:tracePt t="255737" x="6621463" y="3603625"/>
          <p14:tracePt t="255741" x="6659563" y="3579813"/>
          <p14:tracePt t="255751" x="6672263" y="3541713"/>
          <p14:tracePt t="255757" x="6684963" y="3529013"/>
          <p14:tracePt t="255767" x="6696075" y="3516313"/>
          <p14:tracePt t="255893" x="6696075" y="3503613"/>
          <p14:tracePt t="255903" x="6659563" y="3503613"/>
          <p14:tracePt t="255907" x="6534150" y="3503613"/>
          <p14:tracePt t="255917" x="6408738" y="3503613"/>
          <p14:tracePt t="255923" x="6196013" y="3503613"/>
          <p14:tracePt t="255933" x="5957888" y="3503613"/>
          <p14:tracePt t="255943" x="5657850" y="3503613"/>
          <p14:tracePt t="255947" x="5345113" y="3503613"/>
          <p14:tracePt t="255959" x="5106988" y="3503613"/>
          <p14:tracePt t="255963" x="4732338" y="3503613"/>
          <p14:tracePt t="255973" x="4381500" y="3516313"/>
          <p14:tracePt t="255983" x="4068763" y="3529013"/>
          <p14:tracePt t="255989" x="3743325" y="3590925"/>
          <p14:tracePt t="256000" x="3379788" y="3654425"/>
          <p14:tracePt t="256003" x="3092450" y="3679825"/>
          <p14:tracePt t="256013" x="2803525" y="3716338"/>
          <p14:tracePt t="256023" x="2578100" y="3754438"/>
          <p14:tracePt t="256029" x="2403475" y="3779838"/>
          <p14:tracePt t="256039" x="2252663" y="3792538"/>
          <p14:tracePt t="256043" x="2090738" y="3816350"/>
          <p14:tracePt t="256053" x="1965325" y="3841750"/>
          <p14:tracePt t="256063" x="1878013" y="3867150"/>
          <p14:tracePt t="256069" x="1801813" y="3879850"/>
          <p14:tracePt t="256079" x="1739900" y="3879850"/>
          <p14:tracePt t="256083" x="1689100" y="3879850"/>
          <p14:tracePt t="256103" x="1665288" y="3879850"/>
          <p14:tracePt t="256109" x="1652588" y="3892550"/>
          <p14:tracePt t="256235" x="1639888" y="3892550"/>
          <p14:tracePt t="256325" x="1639888" y="3879850"/>
          <p14:tracePt t="256337" x="1639888" y="3867150"/>
          <p14:tracePt t="256341" x="1639888" y="3841750"/>
          <p14:tracePt t="256351" x="1639888" y="3829050"/>
          <p14:tracePt t="256357" x="1639888" y="3803650"/>
          <p14:tracePt t="256367" x="1639888" y="3792538"/>
          <p14:tracePt t="256377" x="1639888" y="3767138"/>
          <p14:tracePt t="256381" x="1652588" y="3729038"/>
          <p14:tracePt t="256391" x="1665288" y="3692525"/>
          <p14:tracePt t="256397" x="1689100" y="3641725"/>
          <p14:tracePt t="256407" x="1689100" y="3616325"/>
          <p14:tracePt t="256417" x="1701800" y="3579813"/>
          <p14:tracePt t="256423" x="1727200" y="3479800"/>
          <p14:tracePt t="256434" x="1752600" y="3416300"/>
          <p14:tracePt t="256437" x="1765300" y="3367088"/>
          <p14:tracePt t="256447" x="1801813" y="3267075"/>
          <p14:tracePt t="256457" x="1839913" y="3203575"/>
          <p14:tracePt t="256463" x="1878013" y="3128963"/>
          <p14:tracePt t="256473" x="1914525" y="3078163"/>
          <p14:tracePt t="256477" x="1965325" y="3016250"/>
          <p14:tracePt t="256487" x="2027238" y="2978150"/>
          <p14:tracePt t="256497" x="2065338" y="2928938"/>
          <p14:tracePt t="256503" x="2127250" y="2890838"/>
          <p14:tracePt t="256513" x="2165350" y="2890838"/>
          <p14:tracePt t="256518" x="2203450" y="2890838"/>
          <p14:tracePt t="256527" x="2252663" y="2890838"/>
          <p14:tracePt t="256537" x="2316163" y="2890838"/>
          <p14:tracePt t="256543" x="2352675" y="2890838"/>
          <p14:tracePt t="256553" x="2441575" y="2903538"/>
          <p14:tracePt t="256557" x="2490788" y="2965450"/>
          <p14:tracePt t="256567" x="2554288" y="3003550"/>
          <p14:tracePt t="256577" x="2616200" y="3065463"/>
          <p14:tracePt t="256584" x="2654300" y="3165475"/>
          <p14:tracePt t="256593" x="2690813" y="3241675"/>
          <p14:tracePt t="256600" x="2716213" y="3328988"/>
          <p14:tracePt t="256609" x="2716213" y="3378200"/>
          <p14:tracePt t="256619" x="2716213" y="3429000"/>
          <p14:tracePt t="256623" x="2716213" y="3467100"/>
          <p14:tracePt t="256634" x="2716213" y="3503613"/>
          <p14:tracePt t="256639" x="2690813" y="3567113"/>
          <p14:tracePt t="256649" x="2641600" y="3603625"/>
          <p14:tracePt t="256659" x="2603500" y="3641725"/>
          <p14:tracePt t="256663" x="2541588" y="3679825"/>
          <p14:tracePt t="256675" x="2465388" y="3679825"/>
          <p14:tracePt t="256679" x="2390775" y="3692525"/>
          <p14:tracePt t="256689" x="2290763" y="3692525"/>
          <p14:tracePt t="256699" x="2165350" y="3692525"/>
          <p14:tracePt t="256705" x="2078038" y="3679825"/>
          <p14:tracePt t="256717" x="1952625" y="3603625"/>
          <p14:tracePt t="256719" x="1890713" y="3579813"/>
          <p14:tracePt t="256729" x="1852613" y="3554413"/>
          <p14:tracePt t="256739" x="1827213" y="3529013"/>
          <p14:tracePt t="256745" x="1814513" y="3529013"/>
          <p14:tracePt t="256755" x="1790700" y="3503613"/>
          <p14:tracePt t="256761" x="1790700" y="3490913"/>
          <p14:tracePt t="256771" x="1790700" y="3454400"/>
          <p14:tracePt t="256779" x="1790700" y="3441700"/>
          <p14:tracePt t="256785" x="1790700" y="3390900"/>
          <p14:tracePt t="256795" x="1827213" y="3341688"/>
          <p14:tracePt t="256801" x="1852613" y="3303588"/>
          <p14:tracePt t="256811" x="1903413" y="3254375"/>
          <p14:tracePt t="256821" x="1965325" y="3178175"/>
          <p14:tracePt t="256825" x="2003425" y="3154363"/>
          <p14:tracePt t="256835" x="2065338" y="3103563"/>
          <p14:tracePt t="256841" x="2090738" y="3103563"/>
          <p14:tracePt t="256851" x="2152650" y="3078163"/>
          <p14:tracePt t="256861" x="2178050" y="3078163"/>
          <p14:tracePt t="256875" x="2203450" y="3078163"/>
          <p14:tracePt t="256921" x="2203450" y="3090863"/>
          <p14:tracePt t="256931" x="2203450" y="3116263"/>
          <p14:tracePt t="256937" x="2203450" y="3128963"/>
          <p14:tracePt t="256947" x="2190750" y="3154363"/>
          <p14:tracePt t="256957" x="2165350" y="3165475"/>
          <p14:tracePt t="256961" x="2116138" y="3178175"/>
          <p14:tracePt t="256971" x="2052638" y="3216275"/>
          <p14:tracePt t="256977" x="1965325" y="3241675"/>
          <p14:tracePt t="256987" x="1865313" y="3241675"/>
          <p14:tracePt t="257002" x="1665288" y="3241675"/>
          <p14:tracePt t="257011" x="1539875" y="3241675"/>
          <p14:tracePt t="257018" x="1427163" y="3241675"/>
          <p14:tracePt t="257027" x="1339850" y="3241675"/>
          <p14:tracePt t="257037" x="1276350" y="3241675"/>
          <p14:tracePt t="257043" x="1201738" y="3216275"/>
          <p14:tracePt t="257053" x="1127125" y="3190875"/>
          <p14:tracePt t="257057" x="1101725" y="3165475"/>
          <p14:tracePt t="257068" x="1063625" y="3154363"/>
          <p14:tracePt t="257077" x="1050925" y="3141663"/>
          <p14:tracePt t="257084" x="1038225" y="3128963"/>
          <p14:tracePt t="257093" x="1027113" y="3116263"/>
          <p14:tracePt t="257097" x="1014413" y="3103563"/>
          <p14:tracePt t="257119" x="1014413" y="3090863"/>
          <p14:tracePt t="257163" x="1001713" y="3090863"/>
          <p14:tracePt t="257183" x="989013" y="3078163"/>
          <p14:tracePt t="257249" x="989013" y="3065463"/>
          <p14:tracePt t="257263" x="976313" y="3054350"/>
          <p14:tracePt t="257289" x="976313" y="3041650"/>
          <p14:tracePt t="257315" x="976313" y="3028950"/>
          <p14:tracePt t="257335" x="976313" y="3016250"/>
          <p14:tracePt t="257365" x="976313" y="3003550"/>
          <p14:tracePt t="257391" x="976313" y="2990850"/>
          <p14:tracePt t="257405" x="976313" y="2978150"/>
          <p14:tracePt t="257425" x="976313" y="2965450"/>
          <p14:tracePt t="257431" x="1027113" y="2965450"/>
          <p14:tracePt t="257441" x="1127125" y="2928938"/>
          <p14:tracePt t="257445" x="1227138" y="2928938"/>
          <p14:tracePt t="257455" x="1327150" y="2928938"/>
          <p14:tracePt t="257465" x="1476375" y="2928938"/>
          <p14:tracePt t="257471" x="1565275" y="2928938"/>
          <p14:tracePt t="257481" x="1677988" y="2928938"/>
          <p14:tracePt t="257485" x="1752600" y="2928938"/>
          <p14:tracePt t="257495" x="1814513" y="2928938"/>
          <p14:tracePt t="257505" x="1865313" y="2928938"/>
          <p14:tracePt t="257511" x="1890713" y="2928938"/>
          <p14:tracePt t="257521" x="1903413" y="2928938"/>
          <p14:tracePt t="257527" x="1927225" y="2916238"/>
          <p14:tracePt t="257537" x="1939925" y="2916238"/>
          <p14:tracePt t="257597" x="1939925" y="2890838"/>
          <p14:tracePt t="257611" x="1927225" y="2865438"/>
          <p14:tracePt t="257621" x="1878013" y="2852738"/>
          <p14:tracePt t="257627" x="1801813" y="2816225"/>
          <p14:tracePt t="257637" x="1701800" y="2778125"/>
          <p14:tracePt t="257647" x="1652588" y="2765425"/>
          <p14:tracePt t="257653" x="1565275" y="2740025"/>
          <p14:tracePt t="257663" x="1465263" y="2703513"/>
          <p14:tracePt t="257667" x="1376363" y="2678113"/>
          <p14:tracePt t="257677" x="1327150" y="2665413"/>
          <p14:tracePt t="257687" x="1289050" y="2652713"/>
          <p14:tracePt t="257693" x="1276350" y="2640013"/>
          <p14:tracePt t="257707" x="1252538" y="2640013"/>
          <p14:tracePt t="257809" x="1276350" y="2640013"/>
          <p14:tracePt t="257819" x="1352550" y="2640013"/>
          <p14:tracePt t="257823" x="1401763" y="2652713"/>
          <p14:tracePt t="257833" x="1489075" y="2690813"/>
          <p14:tracePt t="257845" x="1552575" y="2716213"/>
          <p14:tracePt t="257849" x="1614488" y="2716213"/>
          <p14:tracePt t="257859" x="1701800" y="2740025"/>
          <p14:tracePt t="257865" x="1778000" y="2752725"/>
          <p14:tracePt t="257875" x="1852613" y="2790825"/>
          <p14:tracePt t="257886" x="1903413" y="2790825"/>
          <p14:tracePt t="257889" x="1939925" y="2816225"/>
          <p14:tracePt t="257899" x="1965325" y="2828925"/>
          <p14:tracePt t="257905" x="1990725" y="2828925"/>
          <p14:tracePt t="258001" x="2003425" y="2828925"/>
          <p14:tracePt t="258011" x="2003425" y="2840038"/>
          <p14:tracePt t="258021" x="2003425" y="2852738"/>
          <p14:tracePt t="258025" x="2003425" y="2865438"/>
          <p14:tracePt t="258036" x="1990725" y="2890838"/>
          <p14:tracePt t="258041" x="1927225" y="2916238"/>
          <p14:tracePt t="258052" x="1890713" y="2952750"/>
          <p14:tracePt t="258061" x="1827213" y="2990850"/>
          <p14:tracePt t="258065" x="1778000" y="3028950"/>
          <p14:tracePt t="258075" x="1752600" y="3028950"/>
          <p14:tracePt t="258081" x="1714500" y="3028950"/>
          <p14:tracePt t="258091" x="1689100" y="3054350"/>
          <p14:tracePt t="258102" x="1677988" y="3065463"/>
          <p14:tracePt t="258107" x="1652588" y="3065463"/>
          <p14:tracePt t="258151" x="1639888" y="3065463"/>
          <p14:tracePt t="258889" x="1627188" y="3065463"/>
          <p14:tracePt t="258899" x="1627188" y="3054350"/>
          <p14:tracePt t="258909" x="1627188" y="3028950"/>
          <p14:tracePt t="258913" x="1614488" y="2990850"/>
          <p14:tracePt t="258923" x="1601788" y="2990850"/>
          <p14:tracePt t="258929" x="1601788" y="2965450"/>
          <p14:tracePt t="258949" x="1589088" y="2928938"/>
          <p14:tracePt t="258955" x="1589088" y="2916238"/>
          <p14:tracePt t="258965" x="1577975" y="2903538"/>
          <p14:tracePt t="258979" x="1565275" y="2878138"/>
          <p14:tracePt t="258989" x="1552575" y="2865438"/>
          <p14:tracePt t="259005" x="1552575" y="2852738"/>
          <p14:tracePt t="259009" x="1527175" y="2852738"/>
          <p14:tracePt t="259020" x="1527175" y="2840038"/>
          <p14:tracePt t="259029" x="1514475" y="2840038"/>
          <p14:tracePt t="259035" x="1489075" y="2840038"/>
          <p14:tracePt t="259049" x="1476375" y="2840038"/>
          <p14:tracePt t="259070" x="1465263" y="2840038"/>
          <p14:tracePt t="259075" x="1452563" y="2816225"/>
          <p14:tracePt t="259115" x="1439863" y="2816225"/>
          <p14:tracePt t="259257" x="1452563" y="2816225"/>
          <p14:tracePt t="259267" x="1476375" y="2816225"/>
          <p14:tracePt t="259277" x="1514475" y="2816225"/>
          <p14:tracePt t="259281" x="1539875" y="2816225"/>
          <p14:tracePt t="259291" x="1589088" y="2816225"/>
          <p14:tracePt t="259297" x="1627188" y="2816225"/>
          <p14:tracePt t="259307" x="1677988" y="2816225"/>
          <p14:tracePt t="259317" x="1714500" y="2816225"/>
          <p14:tracePt t="259321" x="1752600" y="2816225"/>
          <p14:tracePt t="259331" x="1765300" y="2816225"/>
          <p14:tracePt t="259337" x="1790700" y="2816225"/>
          <p14:tracePt t="259367" x="1801813" y="2816225"/>
          <p14:tracePt t="259439" x="1814513" y="2816225"/>
          <p14:tracePt t="259443" x="1814513" y="2828925"/>
          <p14:tracePt t="259454" x="1790700" y="2852738"/>
          <p14:tracePt t="259463" x="1778000" y="2878138"/>
          <p14:tracePt t="259470" x="1752600" y="2916238"/>
          <p14:tracePt t="259479" x="1739900" y="2928938"/>
          <p14:tracePt t="259483" x="1714500" y="2952750"/>
          <p14:tracePt t="259493" x="1689100" y="2978150"/>
          <p14:tracePt t="259504" x="1665288" y="3016250"/>
          <p14:tracePt t="259509" x="1639888" y="3028950"/>
          <p14:tracePt t="259520" x="1627188" y="3041650"/>
          <p14:tracePt t="259523" x="1614488" y="3065463"/>
          <p14:tracePt t="259543" x="1601788" y="3065463"/>
          <p14:tracePt t="259589" x="1601788" y="3078163"/>
          <p14:tracePt t="259615" x="1627188" y="3078163"/>
          <p14:tracePt t="259619" x="1652588" y="3078163"/>
          <p14:tracePt t="259629" x="1701800" y="3078163"/>
          <p14:tracePt t="259639" x="1727200" y="3078163"/>
          <p14:tracePt t="259645" x="1752600" y="3078163"/>
          <p14:tracePt t="259655" x="1765300" y="3103563"/>
          <p14:tracePt t="259659" x="1778000" y="3103563"/>
          <p14:tracePt t="259735" x="1790700" y="3116263"/>
          <p14:tracePt t="259881" x="1790700" y="3128963"/>
          <p14:tracePt t="260033" x="1801813" y="3128963"/>
          <p14:tracePt t="260053" x="1827213" y="3128963"/>
          <p14:tracePt t="260070" x="1852613" y="3128963"/>
          <p14:tracePt t="260073" x="1878013" y="3128963"/>
          <p14:tracePt t="260083" x="1903413" y="3128963"/>
          <p14:tracePt t="260093" x="1927225" y="3128963"/>
          <p14:tracePt t="260099" x="1990725" y="3154363"/>
          <p14:tracePt t="260109" x="2027238" y="3154363"/>
          <p14:tracePt t="260113" x="2078038" y="3154363"/>
          <p14:tracePt t="260123" x="2152650" y="3154363"/>
          <p14:tracePt t="260133" x="2228850" y="3154363"/>
          <p14:tracePt t="260139" x="2290763" y="3154363"/>
          <p14:tracePt t="260149" x="2365375" y="3154363"/>
          <p14:tracePt t="260155" x="2428875" y="3154363"/>
          <p14:tracePt t="260165" x="2528888" y="3154363"/>
          <p14:tracePt t="260175" x="2565400" y="3154363"/>
          <p14:tracePt t="260179" x="2603500" y="3154363"/>
          <p14:tracePt t="260189" x="2641600" y="3154363"/>
          <p14:tracePt t="260195" x="2654300" y="3154363"/>
          <p14:tracePt t="260205" x="2678113" y="3154363"/>
          <p14:tracePt t="260215" x="2690813" y="3154363"/>
          <p14:tracePt t="260235" x="2716213" y="3154363"/>
          <p14:tracePt t="260301" x="2728913" y="3154363"/>
          <p14:tracePt t="260321" x="2741613" y="3154363"/>
          <p14:tracePt t="260325" x="2754313" y="3154363"/>
          <p14:tracePt t="260335" x="2767013" y="3154363"/>
          <p14:tracePt t="260341" x="2778125" y="3154363"/>
          <p14:tracePt t="260351" x="2816225" y="3165475"/>
          <p14:tracePt t="260361" x="2841625" y="3178175"/>
          <p14:tracePt t="260367" x="2854325" y="3190875"/>
          <p14:tracePt t="260377" x="2879725" y="3203575"/>
          <p14:tracePt t="260381" x="2903538" y="3228975"/>
          <p14:tracePt t="260391" x="2928938" y="3241675"/>
          <p14:tracePt t="260401" x="2941638" y="3267075"/>
          <p14:tracePt t="260407" x="2954338" y="3267075"/>
          <p14:tracePt t="260417" x="2979738" y="3290888"/>
          <p14:tracePt t="260421" x="3003550" y="3303588"/>
          <p14:tracePt t="260431" x="3016250" y="3316288"/>
          <p14:tracePt t="260441" x="3028950" y="3341688"/>
          <p14:tracePt t="260447" x="3041650" y="3354388"/>
          <p14:tracePt t="260457" x="3054350" y="3378200"/>
          <p14:tracePt t="260461" x="3079750" y="3429000"/>
          <p14:tracePt t="260472" x="3079750" y="3441700"/>
          <p14:tracePt t="260483" x="3092450" y="3467100"/>
          <p14:tracePt t="260488" x="3116263" y="3503613"/>
          <p14:tracePt t="260497" x="3116263" y="3529013"/>
          <p14:tracePt t="260503" x="3116263" y="3590925"/>
          <p14:tracePt t="260513" x="3116263" y="3629025"/>
          <p14:tracePt t="260523" x="3116263" y="3667125"/>
          <p14:tracePt t="260527" x="3116263" y="3703638"/>
          <p14:tracePt t="260539" x="3116263" y="3729038"/>
          <p14:tracePt t="260543" x="3116263" y="3754438"/>
          <p14:tracePt t="260554" x="3116263" y="3779838"/>
          <p14:tracePt t="260559" x="3116263" y="3792538"/>
          <p14:tracePt t="260569" x="3116263" y="3803650"/>
          <p14:tracePt t="260583" x="3116263" y="3829050"/>
          <p14:tracePt t="260593" x="3103563" y="3841750"/>
          <p14:tracePt t="260609" x="3067050" y="3854450"/>
          <p14:tracePt t="260619" x="3041650" y="3867150"/>
          <p14:tracePt t="260625" x="3041650" y="3879850"/>
          <p14:tracePt t="260635" x="3016250" y="3892550"/>
          <p14:tracePt t="260639" x="2979738" y="3892550"/>
          <p14:tracePt t="260649" x="2928938" y="3892550"/>
          <p14:tracePt t="260659" x="2879725" y="3892550"/>
          <p14:tracePt t="260665" x="2816225" y="3892550"/>
          <p14:tracePt t="260675" x="2741613" y="3892550"/>
          <p14:tracePt t="260679" x="2667000" y="3892550"/>
          <p14:tracePt t="260689" x="2590800" y="3892550"/>
          <p14:tracePt t="260699" x="2490788" y="3892550"/>
          <p14:tracePt t="260706" x="2452688" y="3892550"/>
          <p14:tracePt t="260715" x="2416175" y="3892550"/>
          <p14:tracePt t="260722" x="2352675" y="3867150"/>
          <p14:tracePt t="260735" x="2339975" y="3867150"/>
          <p14:tracePt t="260741" x="2339975" y="3854450"/>
          <p14:tracePt t="260751" x="2316163" y="3854450"/>
          <p14:tracePt t="260761" x="2290763" y="3841750"/>
          <p14:tracePt t="260765" x="2290763" y="3829050"/>
          <p14:tracePt t="260785" x="2278063" y="3829050"/>
          <p14:tracePt t="260805" x="2278063" y="3816350"/>
          <p14:tracePt t="260811" x="2278063" y="3803650"/>
          <p14:tracePt t="260822" x="2278063" y="3792538"/>
          <p14:tracePt t="260831" x="2278063" y="3767138"/>
          <p14:tracePt t="260838" x="2278063" y="3741738"/>
          <p14:tracePt t="260847" x="2278063" y="3729038"/>
          <p14:tracePt t="260851" x="2278063" y="3703638"/>
          <p14:tracePt t="260861" x="2278063" y="3679825"/>
          <p14:tracePt t="260872" x="2278063" y="3667125"/>
          <p14:tracePt t="260877" x="2303463" y="3641725"/>
          <p14:tracePt t="260888" x="2328863" y="3603625"/>
          <p14:tracePt t="260891" x="2365375" y="3579813"/>
          <p14:tracePt t="260901" x="2378075" y="3541713"/>
          <p14:tracePt t="260911" x="2403475" y="3529013"/>
          <p14:tracePt t="260917" x="2441575" y="3503613"/>
          <p14:tracePt t="260927" x="2452688" y="3490913"/>
          <p14:tracePt t="260931" x="2465388" y="3490913"/>
          <p14:tracePt t="260943" x="2478088" y="3479800"/>
          <p14:tracePt t="260957" x="2503488" y="3467100"/>
          <p14:tracePt t="260967" x="2528888" y="3454400"/>
          <p14:tracePt t="260973" x="2541588" y="3454400"/>
          <p14:tracePt t="260983" x="2565400" y="3454400"/>
          <p14:tracePt t="260993" x="2590800" y="3441700"/>
          <p14:tracePt t="260997" x="2616200" y="3441700"/>
          <p14:tracePt t="261007" x="2654300" y="3441700"/>
          <p14:tracePt t="261013" x="2667000" y="3441700"/>
          <p14:tracePt t="261023" x="2703513" y="3441700"/>
          <p14:tracePt t="261033" x="2754313" y="3441700"/>
          <p14:tracePt t="261037" x="2778125" y="3441700"/>
          <p14:tracePt t="261047" x="2816225" y="3441700"/>
          <p14:tracePt t="261053" x="2867025" y="3454400"/>
          <p14:tracePt t="261063" x="2928938" y="3479800"/>
          <p14:tracePt t="261073" x="2967038" y="3503613"/>
          <p14:tracePt t="261079" x="3003550" y="3516313"/>
          <p14:tracePt t="261090" x="3054350" y="3529013"/>
          <p14:tracePt t="261093" x="3054350" y="3541713"/>
          <p14:tracePt t="261103" x="3067050" y="3541713"/>
          <p14:tracePt t="261113" x="3067050" y="3554413"/>
          <p14:tracePt t="261119" x="3079750" y="3554413"/>
          <p14:tracePt t="261129" x="3079750" y="3567113"/>
          <p14:tracePt t="261143" x="3092450" y="3579813"/>
          <p14:tracePt t="261156" x="3092450" y="3603625"/>
          <p14:tracePt t="261159" x="3092450" y="3654425"/>
          <p14:tracePt t="261169" x="3092450" y="3679825"/>
          <p14:tracePt t="261175" x="3092450" y="3703638"/>
          <p14:tracePt t="261185" x="3079750" y="3741738"/>
          <p14:tracePt t="261195" x="3054350" y="3792538"/>
          <p14:tracePt t="261199" x="3003550" y="3816350"/>
          <p14:tracePt t="261209" x="2992438" y="3841750"/>
          <p14:tracePt t="261215" x="2967038" y="3867150"/>
          <p14:tracePt t="261225" x="2941638" y="3879850"/>
          <p14:tracePt t="261235" x="2890838" y="3892550"/>
          <p14:tracePt t="261256" x="2790825" y="3905250"/>
          <p14:tracePt t="261265" x="2767013" y="3905250"/>
          <p14:tracePt t="261275" x="2741613" y="3905250"/>
          <p14:tracePt t="261279" x="2716213" y="3905250"/>
          <p14:tracePt t="261290" x="2690813" y="3905250"/>
          <p14:tracePt t="261295" x="2667000" y="3905250"/>
          <p14:tracePt t="261306" x="2641600" y="3905250"/>
          <p14:tracePt t="261315" x="2590800" y="3905250"/>
          <p14:tracePt t="261322" x="2578100" y="3892550"/>
          <p14:tracePt t="261331" x="2578100" y="3879850"/>
          <p14:tracePt t="261335" x="2541588" y="3854450"/>
          <p14:tracePt t="261345" x="2516188" y="3803650"/>
          <p14:tracePt t="261355" x="2516188" y="3792538"/>
          <p14:tracePt t="261361" x="2490788" y="3754438"/>
          <p14:tracePt t="261372" x="2490788" y="3716338"/>
          <p14:tracePt t="261375" x="2490788" y="3679825"/>
          <p14:tracePt t="261385" x="2490788" y="3641725"/>
          <p14:tracePt t="261395" x="2490788" y="3603625"/>
          <p14:tracePt t="261401" x="2490788" y="3567113"/>
          <p14:tracePt t="261411" x="2490788" y="3529013"/>
          <p14:tracePt t="261417" x="2528888" y="3490913"/>
          <p14:tracePt t="261427" x="2554288" y="3454400"/>
          <p14:tracePt t="261437" x="2578100" y="3429000"/>
          <p14:tracePt t="261441" x="2616200" y="3403600"/>
          <p14:tracePt t="261451" x="2667000" y="3390900"/>
          <p14:tracePt t="261457" x="2678113" y="3378200"/>
          <p14:tracePt t="261467" x="2716213" y="3378200"/>
          <p14:tracePt t="261477" x="2741613" y="3367088"/>
          <p14:tracePt t="261481" x="2778125" y="3367088"/>
          <p14:tracePt t="261491" x="2828925" y="3367088"/>
          <p14:tracePt t="261497" x="2867025" y="3367088"/>
          <p14:tracePt t="261507" x="2916238" y="3378200"/>
          <p14:tracePt t="261517" x="3003550" y="3416300"/>
          <p14:tracePt t="261524" x="3079750" y="3467100"/>
          <p14:tracePt t="261533" x="3205163" y="3554413"/>
          <p14:tracePt t="261537" x="3292475" y="3616325"/>
          <p14:tracePt t="261547" x="3379788" y="3692525"/>
          <p14:tracePt t="261557" x="3429000" y="3754438"/>
          <p14:tracePt t="261563" x="3492500" y="3854450"/>
          <p14:tracePt t="261574" x="3517900" y="3905250"/>
          <p14:tracePt t="261577" x="3554413" y="3979863"/>
          <p14:tracePt t="261587" x="3554413" y="4005263"/>
          <p14:tracePt t="261597" x="3554413" y="4017963"/>
          <p14:tracePt t="261603" x="3554413" y="4041775"/>
          <p14:tracePt t="261613" x="3554413" y="4067175"/>
          <p14:tracePt t="261627" x="3554413" y="4079875"/>
          <p14:tracePt t="261643" x="3554413" y="4092575"/>
          <p14:tracePt t="261669" x="3505200" y="4079875"/>
          <p14:tracePt t="261679" x="3441700" y="4054475"/>
          <p14:tracePt t="261683" x="3317875" y="3992563"/>
          <p14:tracePt t="261693" x="3179763" y="3916363"/>
          <p14:tracePt t="261699" x="3067050" y="3854450"/>
          <p14:tracePt t="261709" x="2992438" y="3816350"/>
          <p14:tracePt t="261719" x="2979738" y="3792538"/>
          <p14:tracePt t="261724" x="2967038" y="3792538"/>
          <p14:tracePt t="261739" x="2941638" y="3792538"/>
          <p14:tracePt t="261749" x="2941638" y="3779838"/>
          <p14:tracePt t="261789" x="2941638" y="3754438"/>
          <p14:tracePt t="261805" x="2941638" y="3741738"/>
          <p14:tracePt t="261815" x="2941638" y="3729038"/>
          <p14:tracePt t="261819" x="2941638" y="3703638"/>
          <p14:tracePt t="261829" x="2941638" y="3692525"/>
          <p14:tracePt t="261839" x="2941638" y="3679825"/>
          <p14:tracePt t="261845" x="2941638" y="3654425"/>
          <p14:tracePt t="261856" x="2941638" y="3629025"/>
          <p14:tracePt t="261871" x="2954338" y="3616325"/>
          <p14:tracePt t="261881" x="2967038" y="3603625"/>
          <p14:tracePt t="261885" x="2979738" y="3603625"/>
          <p14:tracePt t="261895" x="3003550" y="3603625"/>
          <p14:tracePt t="261901" x="3028950" y="3603625"/>
          <p14:tracePt t="261925" x="3041650" y="3603625"/>
          <p14:tracePt t="261935" x="3054350" y="3603625"/>
          <p14:tracePt t="261951" x="3067050" y="3603625"/>
          <p14:tracePt t="261961" x="3079750" y="3603625"/>
          <p14:tracePt t="261967" x="3092450" y="3603625"/>
          <p14:tracePt t="261977" x="3103563" y="3616325"/>
          <p14:tracePt t="262007" x="3103563" y="3654425"/>
          <p14:tracePt t="262017" x="3103563" y="3692525"/>
          <p14:tracePt t="262031" x="3103563" y="3703638"/>
          <p14:tracePt t="262041" x="3103563" y="3729038"/>
          <p14:tracePt t="262047" x="3103563" y="3767138"/>
          <p14:tracePt t="262057" x="3103563" y="3792538"/>
          <p14:tracePt t="262061" x="3103563" y="3803650"/>
          <p14:tracePt t="262081" x="3092450" y="3816350"/>
          <p14:tracePt t="262097" x="3067050" y="3816350"/>
          <p14:tracePt t="262101" x="3041650" y="3816350"/>
          <p14:tracePt t="262124" x="3016250" y="3816350"/>
          <p14:tracePt t="262137" x="3003550" y="3816350"/>
          <p14:tracePt t="262143" x="2979738" y="3816350"/>
          <p14:tracePt t="262167" x="2967038" y="3816350"/>
          <p14:tracePt t="262693" x="2967038" y="3803650"/>
          <p14:tracePt t="262773" x="2979738" y="3792538"/>
          <p14:tracePt t="262787" x="3003550" y="3767138"/>
          <p14:tracePt t="262797" x="3016250" y="3754438"/>
          <p14:tracePt t="262803" x="3028950" y="3754438"/>
          <p14:tracePt t="262813" x="3054350" y="3741738"/>
          <p14:tracePt t="262829" x="3079750" y="3729038"/>
          <p14:tracePt t="262839" x="3103563" y="3729038"/>
          <p14:tracePt t="262843" x="3154363" y="3703638"/>
          <p14:tracePt t="262853" x="3192463" y="3692525"/>
          <p14:tracePt t="262863" x="3305175" y="3667125"/>
          <p14:tracePt t="262869" x="3417888" y="3654425"/>
          <p14:tracePt t="262879" x="3554413" y="3654425"/>
          <p14:tracePt t="262883" x="3717925" y="3629025"/>
          <p14:tracePt t="262895" x="3867150" y="3629025"/>
          <p14:tracePt t="262905" x="4005263" y="3629025"/>
          <p14:tracePt t="262909" x="4105275" y="3629025"/>
          <p14:tracePt t="262919" x="4168775" y="3629025"/>
          <p14:tracePt t="262925" x="4192588" y="3629025"/>
          <p14:tracePt t="262935" x="4230688" y="3629025"/>
          <p14:tracePt t="262949" x="4243388" y="3629025"/>
          <p14:tracePt t="262959" x="4256088" y="3629025"/>
          <p14:tracePt t="262965" x="4268788" y="3629025"/>
          <p14:tracePt t="262976" x="4281488" y="3629025"/>
          <p14:tracePt t="262989" x="4294188" y="3641725"/>
          <p14:tracePt t="263231" x="4268788" y="3641725"/>
          <p14:tracePt t="263247" x="4256088" y="3641725"/>
          <p14:tracePt t="263257" x="4243388" y="3641725"/>
          <p14:tracePt t="263267" x="4230688" y="3641725"/>
          <p14:tracePt t="263273" x="4217988" y="3641725"/>
          <p14:tracePt t="263283" x="4192588" y="3641725"/>
          <p14:tracePt t="263287" x="4181475" y="3667125"/>
          <p14:tracePt t="263297" x="4156075" y="3679825"/>
          <p14:tracePt t="263309" x="4117975" y="3679825"/>
          <p14:tracePt t="263313" x="4092575" y="3692525"/>
          <p14:tracePt t="263323" x="4056063" y="3703638"/>
          <p14:tracePt t="263327" x="4030663" y="3703638"/>
          <p14:tracePt t="263337" x="3979863" y="3716338"/>
          <p14:tracePt t="263347" x="3968750" y="3729038"/>
          <p14:tracePt t="263353" x="3905250" y="3767138"/>
          <p14:tracePt t="263363" x="3879850" y="3779838"/>
          <p14:tracePt t="263369" x="3830638" y="3792538"/>
          <p14:tracePt t="263379" x="3805238" y="3816350"/>
          <p14:tracePt t="263389" x="3767138" y="3816350"/>
          <p14:tracePt t="263393" x="3743325" y="3816350"/>
          <p14:tracePt t="263403" x="3730625" y="3829050"/>
          <p14:tracePt t="263409" x="3717925" y="3841750"/>
          <p14:tracePt t="263419" x="3692525" y="3841750"/>
          <p14:tracePt t="263459" x="3679825" y="3841750"/>
          <p14:tracePt t="263476" x="3667125" y="3841750"/>
          <p14:tracePt t="263489" x="3654425" y="3841750"/>
          <p14:tracePt t="263505" x="3643313" y="3841750"/>
          <p14:tracePt t="263525" x="3630613" y="3841750"/>
          <p14:tracePt t="263539" x="3617913" y="3867150"/>
          <p14:tracePt t="263545" x="3605213" y="3867150"/>
          <p14:tracePt t="263555" x="3592513" y="3867150"/>
          <p14:tracePt t="263565" x="3592513" y="3879850"/>
          <p14:tracePt t="263569" x="3579813" y="3879850"/>
          <p14:tracePt t="264085" x="3554413" y="3879850"/>
          <p14:tracePt t="264135" x="3541713" y="3879850"/>
          <p14:tracePt t="264139" x="3530600" y="3879850"/>
          <p14:tracePt t="264149" x="3517900" y="3879850"/>
          <p14:tracePt t="264155" x="3492500" y="3879850"/>
          <p14:tracePt t="264165" x="3454400" y="3879850"/>
          <p14:tracePt t="264175" x="3441700" y="3867150"/>
          <p14:tracePt t="264179" x="3429000" y="3867150"/>
          <p14:tracePt t="264192" x="3367088" y="3841750"/>
          <p14:tracePt t="264195" x="3328988" y="3829050"/>
          <p14:tracePt t="264205" x="3267075" y="3829050"/>
          <p14:tracePt t="264215" x="3205163" y="3803650"/>
          <p14:tracePt t="264221" x="3116263" y="3779838"/>
          <p14:tracePt t="264231" x="3067050" y="3767138"/>
          <p14:tracePt t="264235" x="2979738" y="3729038"/>
          <p14:tracePt t="264245" x="2903538" y="3729038"/>
          <p14:tracePt t="264255" x="2828925" y="3729038"/>
          <p14:tracePt t="264261" x="2741613" y="3729038"/>
          <p14:tracePt t="264271" x="2654300" y="3716338"/>
          <p14:tracePt t="264277" x="2590800" y="3716338"/>
          <p14:tracePt t="264287" x="2516188" y="3716338"/>
          <p14:tracePt t="264297" x="2465388" y="3716338"/>
          <p14:tracePt t="264301" x="2441575" y="3716338"/>
          <p14:tracePt t="264311" x="2428875" y="3716338"/>
          <p14:tracePt t="264317" x="2416175" y="3716338"/>
          <p14:tracePt t="264341" x="2403475" y="3716338"/>
          <p14:tracePt t="264377" x="2403475" y="3703638"/>
          <p14:tracePt t="264387" x="2403475" y="3679825"/>
          <p14:tracePt t="264394" x="2390775" y="3654425"/>
          <p14:tracePt t="264403" x="2390775" y="3629025"/>
          <p14:tracePt t="264407" x="2378075" y="3616325"/>
          <p14:tracePt t="264417" x="2378075" y="3579813"/>
          <p14:tracePt t="264433" x="2378075" y="3554413"/>
          <p14:tracePt t="264444" x="2378075" y="3541713"/>
          <p14:tracePt t="264447" x="2378075" y="3529013"/>
          <p14:tracePt t="264457" x="2365375" y="3516313"/>
          <p14:tracePt t="264473" x="2365375" y="3503613"/>
          <p14:tracePt t="264487" x="2352675" y="3490913"/>
          <p14:tracePt t="264507" x="2352675" y="3479800"/>
          <p14:tracePt t="264523" x="2352675" y="3467100"/>
          <p14:tracePt t="264533" x="2339975" y="3454400"/>
          <p14:tracePt t="264539" x="2339975" y="3441700"/>
          <p14:tracePt t="264553" x="2339975" y="3416300"/>
          <p14:tracePt t="264563" x="2328863" y="3416300"/>
          <p14:tracePt t="264573" x="2328863" y="3390900"/>
          <p14:tracePt t="264579" x="2328863" y="3378200"/>
          <p14:tracePt t="264594" x="2328863" y="3367088"/>
          <p14:tracePt t="265123" x="2303463" y="3354388"/>
          <p14:tracePt t="265133" x="2290763" y="3354388"/>
          <p14:tracePt t="265149" x="2278063" y="3354388"/>
          <p14:tracePt t="265173" x="2265363" y="3354388"/>
          <p14:tracePt t="265637" x="2265363" y="3367088"/>
          <p14:tracePt t="265921" x="2265363" y="3378200"/>
          <p14:tracePt t="266011" x="2278063" y="3378200"/>
          <p14:tracePt t="266015" x="2290763" y="3378200"/>
          <p14:tracePt t="266025" x="2303463" y="3378200"/>
          <p14:tracePt t="266031" x="2328863" y="3378200"/>
          <p14:tracePt t="266041" x="2352675" y="3416300"/>
          <p14:tracePt t="266051" x="2365375" y="3429000"/>
          <p14:tracePt t="266057" x="2378075" y="3441700"/>
          <p14:tracePt t="266067" x="2403475" y="3441700"/>
          <p14:tracePt t="266071" x="2416175" y="3454400"/>
          <p14:tracePt t="266081" x="2428875" y="3467100"/>
          <p14:tracePt t="266091" x="2465388" y="3479800"/>
          <p14:tracePt t="266097" x="2465388" y="3490913"/>
          <p14:tracePt t="266107" x="2516188" y="3516313"/>
          <p14:tracePt t="266112" x="2528888" y="3516313"/>
          <p14:tracePt t="266121" x="2554288" y="3516313"/>
          <p14:tracePt t="266131" x="2578100" y="3516313"/>
          <p14:tracePt t="266137" x="2616200" y="3516313"/>
          <p14:tracePt t="266147" x="2641600" y="3516313"/>
          <p14:tracePt t="266153" x="2667000" y="3516313"/>
          <p14:tracePt t="266163" x="2690813" y="3516313"/>
          <p14:tracePt t="266173" x="2703513" y="3516313"/>
          <p14:tracePt t="266179" x="2728913" y="3516313"/>
          <p14:tracePt t="266187" x="2767013" y="3516313"/>
          <p14:tracePt t="266193" x="2803525" y="3516313"/>
          <p14:tracePt t="266203" x="2854325" y="3503613"/>
          <p14:tracePt t="266213" x="2890838" y="3503613"/>
          <p14:tracePt t="266217" x="2916238" y="3490913"/>
          <p14:tracePt t="266229" x="2967038" y="3490913"/>
          <p14:tracePt t="266233" x="3003550" y="3490913"/>
          <p14:tracePt t="266243" x="3028950" y="3479800"/>
          <p14:tracePt t="266253" x="3067050" y="3479800"/>
          <p14:tracePt t="266259" x="3092450" y="3479800"/>
          <p14:tracePt t="266269" x="3116263" y="3479800"/>
          <p14:tracePt t="266273" x="3128963" y="3479800"/>
          <p14:tracePt t="266283" x="3141663" y="3479800"/>
          <p14:tracePt t="266293" x="3154363" y="3479800"/>
          <p14:tracePt t="266415" x="3167063" y="3467100"/>
          <p14:tracePt t="266430" x="3167063" y="3454400"/>
          <p14:tracePt t="266439" x="3179763" y="3441700"/>
          <p14:tracePt t="266465" x="3192463" y="3429000"/>
          <p14:tracePt t="266495" x="3205163" y="3403600"/>
          <p14:tracePt t="266515" x="3216275" y="3403600"/>
          <p14:tracePt t="266521" x="3216275" y="3378200"/>
          <p14:tracePt t="266535" x="3228975" y="3367088"/>
          <p14:tracePt t="266545" x="3228975" y="3354388"/>
          <p14:tracePt t="266555" x="3241675" y="3328988"/>
          <p14:tracePt t="266561" x="3254375" y="3328988"/>
          <p14:tracePt t="266571" x="3267075" y="3303588"/>
          <p14:tracePt t="266577" x="3279775" y="3290888"/>
          <p14:tracePt t="266587" x="3279775" y="3278188"/>
          <p14:tracePt t="266597" x="3292475" y="3278188"/>
          <p14:tracePt t="266601" x="3305175" y="3254375"/>
          <p14:tracePt t="266612" x="3317875" y="3228975"/>
          <p14:tracePt t="266697" x="3328988" y="3228975"/>
          <p14:tracePt t="266793" x="3341688" y="3216275"/>
          <p14:tracePt t="267177" x="3354388" y="3216275"/>
          <p14:tracePt t="267181" x="3392488" y="3241675"/>
          <p14:tracePt t="267191" x="3417888" y="3267075"/>
          <p14:tracePt t="267202" x="3441700" y="3328988"/>
          <p14:tracePt t="267207" x="3454400" y="3367088"/>
          <p14:tracePt t="267217" x="3492500" y="3416300"/>
          <p14:tracePt t="267221" x="3505200" y="3441700"/>
          <p14:tracePt t="267231" x="3517900" y="3479800"/>
          <p14:tracePt t="267241" x="3530600" y="3554413"/>
          <p14:tracePt t="267247" x="3554413" y="3603625"/>
          <p14:tracePt t="267257" x="3592513" y="3716338"/>
          <p14:tracePt t="267261" x="3605213" y="3779838"/>
          <p14:tracePt t="267271" x="3630613" y="3879850"/>
          <p14:tracePt t="267281" x="3643313" y="4005263"/>
          <p14:tracePt t="267287" x="3667125" y="4105275"/>
          <p14:tracePt t="267297" x="3679825" y="4205288"/>
          <p14:tracePt t="267301" x="3717925" y="4292600"/>
          <p14:tracePt t="267311" x="3767138" y="4392613"/>
          <p14:tracePt t="267323" x="3767138" y="4454525"/>
          <p14:tracePt t="267327" x="3792538" y="4530725"/>
          <p14:tracePt t="267337" x="3843338" y="4618038"/>
          <p14:tracePt t="267343" x="3856038" y="4679950"/>
          <p14:tracePt t="267353" x="3867150" y="4743450"/>
          <p14:tracePt t="267364" x="3867150" y="4756150"/>
          <p14:tracePt t="267367" x="3892550" y="4805363"/>
          <p14:tracePt t="267377" x="3905250" y="4830763"/>
          <p14:tracePt t="267383" x="3917950" y="4868863"/>
          <p14:tracePt t="267393" x="3917950" y="4879975"/>
          <p14:tracePt t="267403" x="3930650" y="4905375"/>
          <p14:tracePt t="267409" x="3943350" y="4930775"/>
          <p14:tracePt t="267419" x="3956050" y="4943475"/>
          <p14:tracePt t="267423" x="3956050" y="4968875"/>
          <p14:tracePt t="267433" x="3968750" y="4992688"/>
          <p14:tracePt t="267443" x="3979863" y="5018088"/>
          <p14:tracePt t="267449" x="3979863" y="5043488"/>
          <p14:tracePt t="267459" x="3979863" y="5068888"/>
          <p14:tracePt t="267463" x="3979863" y="5092700"/>
          <p14:tracePt t="267473" x="3979863" y="5130800"/>
          <p14:tracePt t="267483" x="3979863" y="5156200"/>
          <p14:tracePt t="267489" x="3979863" y="5168900"/>
          <p14:tracePt t="267499" x="3979863" y="5181600"/>
          <p14:tracePt t="267505" x="3979863" y="5205413"/>
          <p14:tracePt t="267515" x="3968750" y="5205413"/>
          <p14:tracePt t="267525" x="3956050" y="5218113"/>
          <p14:tracePt t="267531" x="3930650" y="5256213"/>
          <p14:tracePt t="267539" x="3905250" y="5256213"/>
          <p14:tracePt t="267545" x="3879850" y="5268913"/>
          <p14:tracePt t="267555" x="3867150" y="5281613"/>
          <p14:tracePt t="267565" x="3856038" y="5281613"/>
          <p14:tracePt t="267569" x="3830638" y="5294313"/>
          <p14:tracePt t="267581" x="3805238" y="5305425"/>
          <p14:tracePt t="267585" x="3792538" y="5305425"/>
          <p14:tracePt t="267595" x="3767138" y="5330825"/>
          <p14:tracePt t="267605" x="3756025" y="5343525"/>
          <p14:tracePt t="267609" x="3730625" y="5343525"/>
          <p14:tracePt t="267619" x="3705225" y="5343525"/>
          <p14:tracePt t="267625" x="3692525" y="5356225"/>
          <p14:tracePt t="267635" x="3679825" y="5356225"/>
          <p14:tracePt t="267645" x="3667125" y="5356225"/>
          <p14:tracePt t="267649" x="3630613" y="5356225"/>
          <p14:tracePt t="267665" x="3605213" y="5356225"/>
          <p14:tracePt t="267675" x="3579813" y="5356225"/>
          <p14:tracePt t="267685" x="3567113" y="5356225"/>
          <p14:tracePt t="267691" x="3554413" y="5356225"/>
          <p14:tracePt t="267725" x="3541713" y="5356225"/>
          <p14:tracePt t="267741" x="3517900" y="5356225"/>
          <p14:tracePt t="267751" x="3505200" y="5356225"/>
          <p14:tracePt t="267755" x="3492500" y="5356225"/>
          <p14:tracePt t="267765" x="3479800" y="5356225"/>
          <p14:tracePt t="267771" x="3454400" y="5343525"/>
          <p14:tracePt t="267801" x="3441700" y="5330825"/>
          <p14:tracePt t="267807" x="3429000" y="5330825"/>
          <p14:tracePt t="267817" x="3429000" y="5318125"/>
          <p14:tracePt t="267831" x="3417888" y="5294313"/>
          <p14:tracePt t="267848" x="3405188" y="5268913"/>
          <p14:tracePt t="267861" x="3392488" y="5256213"/>
          <p14:tracePt t="267903" x="3392488" y="5243513"/>
          <p14:tracePt t="267993" x="3417888" y="5243513"/>
          <p14:tracePt t="267999" x="3454400" y="5243513"/>
          <p14:tracePt t="268009" x="3541713" y="5218113"/>
          <p14:tracePt t="268013" x="3667125" y="5205413"/>
          <p14:tracePt t="268023" x="3779838" y="5205413"/>
          <p14:tracePt t="268033" x="3892550" y="5205413"/>
          <p14:tracePt t="268039" x="3992563" y="5205413"/>
          <p14:tracePt t="268049" x="4092575" y="5205413"/>
          <p14:tracePt t="268053" x="4143375" y="5205413"/>
          <p14:tracePt t="268065" x="4230688" y="5205413"/>
          <p14:tracePt t="268073" x="4305300" y="5205413"/>
          <p14:tracePt t="268080" x="4356100" y="5205413"/>
          <p14:tracePt t="268089" x="4430713" y="5205413"/>
          <p14:tracePt t="268093" x="4506913" y="5205413"/>
          <p14:tracePt t="268103" x="4606925" y="5205413"/>
          <p14:tracePt t="268115" x="4694238" y="5205413"/>
          <p14:tracePt t="268119" x="4743450" y="5205413"/>
          <p14:tracePt t="268129" x="4794250" y="5205413"/>
          <p14:tracePt t="268139" x="4832350" y="5205413"/>
          <p14:tracePt t="268153" x="4856163" y="5205413"/>
          <p14:tracePt t="268159" x="4881563" y="5205413"/>
          <p14:tracePt t="268169" x="4906963" y="5205413"/>
          <p14:tracePt t="268179" x="4906963" y="5194300"/>
          <p14:tracePt t="268183" x="4919663" y="5194300"/>
          <p14:tracePt t="268219" x="4932363" y="5194300"/>
          <p14:tracePt t="268275" x="4945063" y="5194300"/>
          <p14:tracePt t="268289" x="4956175" y="5194300"/>
          <p14:tracePt t="268309" x="4968875" y="5194300"/>
          <p14:tracePt t="268319" x="4981575" y="5181600"/>
          <p14:tracePt t="268335" x="4994275" y="5181600"/>
          <p14:tracePt t="268345" x="5006975" y="5181600"/>
          <p14:tracePt t="268349" x="5032375" y="5156200"/>
          <p14:tracePt t="268365" x="5057775" y="5143500"/>
          <p14:tracePt t="268375" x="5068888" y="5130800"/>
          <p14:tracePt t="268385" x="5068888" y="5118100"/>
          <p14:tracePt t="268391" x="5094288" y="5092700"/>
          <p14:tracePt t="268405" x="5106988" y="5043488"/>
          <p14:tracePt t="268415" x="5119688" y="5018088"/>
          <p14:tracePt t="268425" x="5145088" y="4968875"/>
          <p14:tracePt t="268432" x="5145088" y="4930775"/>
          <p14:tracePt t="268441" x="5145088" y="4879975"/>
          <p14:tracePt t="268445" x="5170488" y="4856163"/>
          <p14:tracePt t="268457" x="5181600" y="4792663"/>
          <p14:tracePt t="268467" x="5181600" y="4743450"/>
          <p14:tracePt t="268471" x="5181600" y="4667250"/>
          <p14:tracePt t="268482" x="5181600" y="4630738"/>
          <p14:tracePt t="268487" x="5181600" y="4567238"/>
          <p14:tracePt t="268497" x="5207000" y="4467225"/>
          <p14:tracePt t="268507" x="5207000" y="4405313"/>
          <p14:tracePt t="268511" x="5207000" y="4318000"/>
          <p14:tracePt t="268521" x="5219700" y="4241800"/>
          <p14:tracePt t="268527" x="5219700" y="4129088"/>
          <p14:tracePt t="268537" x="5219700" y="4067175"/>
          <p14:tracePt t="268548" x="5219700" y="3941763"/>
          <p14:tracePt t="268553" x="5219700" y="3879850"/>
          <p14:tracePt t="268563" x="5207000" y="3803650"/>
          <p14:tracePt t="268567" x="5207000" y="3767138"/>
          <p14:tracePt t="268577" x="5170488" y="3716338"/>
          <p14:tracePt t="268587" x="5145088" y="3667125"/>
          <p14:tracePt t="268593" x="5106988" y="3616325"/>
          <p14:tracePt t="268603" x="5068888" y="3579813"/>
          <p14:tracePt t="268607" x="5032375" y="3554413"/>
          <p14:tracePt t="268617" x="4968875" y="3516313"/>
          <p14:tracePt t="268627" x="4932363" y="3479800"/>
          <p14:tracePt t="268633" x="4843463" y="3441700"/>
          <p14:tracePt t="268643" x="4768850" y="3403600"/>
          <p14:tracePt t="268648" x="4656138" y="3367088"/>
          <p14:tracePt t="268657" x="4518025" y="3328988"/>
          <p14:tracePt t="268667" x="4418013" y="3316288"/>
          <p14:tracePt t="268673" x="4281488" y="3278188"/>
          <p14:tracePt t="268683" x="4130675" y="3241675"/>
          <p14:tracePt t="268687" x="3968750" y="3203575"/>
          <p14:tracePt t="268698" x="3792538" y="3190875"/>
          <p14:tracePt t="268709" x="3654425" y="3165475"/>
          <p14:tracePt t="268713" x="3530600" y="3165475"/>
          <p14:tracePt t="268723" x="3405188" y="3154363"/>
          <p14:tracePt t="268729" x="3328988" y="3154363"/>
          <p14:tracePt t="268739" x="3241675" y="3154363"/>
          <p14:tracePt t="268749" x="3192463" y="3154363"/>
          <p14:tracePt t="268753" x="3154363" y="3154363"/>
          <p14:tracePt t="268763" x="3103563" y="3154363"/>
          <p14:tracePt t="268769" x="3079750" y="3154363"/>
          <p14:tracePt t="268779" x="3041650" y="3154363"/>
          <p14:tracePt t="268795" x="3016250" y="3178175"/>
          <p14:tracePt t="268809" x="2992438" y="3178175"/>
          <p14:tracePt t="268855" x="2992438" y="3190875"/>
          <p14:tracePt t="268899" x="2979738" y="3190875"/>
          <p14:tracePt t="269521" x="2979738" y="3216275"/>
          <p14:tracePt t="269545" x="2979738" y="3228975"/>
          <p14:tracePt t="269561" x="2979738" y="3241675"/>
          <p14:tracePt t="269575" x="2979738" y="3254375"/>
          <p14:tracePt t="269607" x="2979738" y="3267075"/>
          <p14:tracePt t="269969" x="2979738" y="3278188"/>
          <p14:tracePt t="269995" x="2979738" y="3303588"/>
          <p14:tracePt t="270025" x="2979738" y="3316288"/>
          <p14:tracePt t="270039" x="2979738" y="3328988"/>
          <p14:tracePt t="270085" x="2979738" y="3341688"/>
          <p14:tracePt t="271603" x="3003550" y="3328988"/>
          <p14:tracePt t="271609" x="3003550" y="3316288"/>
          <p14:tracePt t="271619" x="3003550" y="3303588"/>
          <p14:tracePt t="271629" x="3016250" y="3290888"/>
          <p14:tracePt t="271633" x="3016250" y="3278188"/>
          <p14:tracePt t="271643" x="3028950" y="3278188"/>
          <p14:tracePt t="271653" x="3028950" y="3267075"/>
          <p14:tracePt t="271675" x="3041650" y="3267075"/>
          <p14:tracePt t="272149" x="3054350" y="3254375"/>
          <p14:tracePt t="272275" x="3054350" y="3267075"/>
          <p14:tracePt t="272471" x="3054350" y="3278188"/>
          <p14:tracePt t="272483" x="3054350" y="3290888"/>
          <p14:tracePt t="272487" x="3067050" y="3290888"/>
          <p14:tracePt t="272507" x="3079750" y="3290888"/>
          <p14:tracePt t="272513" x="3092450" y="3290888"/>
          <p14:tracePt t="272527" x="3103563" y="3290888"/>
          <p14:tracePt t="272537" x="3116263" y="3303588"/>
          <p14:tracePt t="272554" x="3141663" y="3328988"/>
          <p14:tracePt t="272567" x="3154363" y="3354388"/>
          <p14:tracePt t="272587" x="3179763" y="3354388"/>
          <p14:tracePt t="272593" x="3192463" y="3367088"/>
          <p14:tracePt t="272604" x="3205163" y="3367088"/>
          <p14:tracePt t="272609" x="3228975" y="3390900"/>
          <p14:tracePt t="272629" x="3241675" y="3390900"/>
          <p14:tracePt t="272633" x="3254375" y="3403600"/>
          <p14:tracePt t="272643" x="3267075" y="3403600"/>
          <p14:tracePt t="272649" x="3267075" y="3416300"/>
          <p14:tracePt t="272659" x="3292475" y="3416300"/>
          <p14:tracePt t="272670" x="3328988" y="3441700"/>
          <p14:tracePt t="272673" x="3354388" y="3467100"/>
          <p14:tracePt t="272689" x="3392488" y="3490913"/>
          <p14:tracePt t="272699" x="3417888" y="3503613"/>
          <p14:tracePt t="272709" x="3479800" y="3554413"/>
          <p14:tracePt t="272715" x="3505200" y="3554413"/>
          <p14:tracePt t="272725" x="3554413" y="3616325"/>
          <p14:tracePt t="272729" x="3643313" y="3692525"/>
          <p14:tracePt t="272739" x="3717925" y="3767138"/>
          <p14:tracePt t="272749" x="3779838" y="3841750"/>
          <p14:tracePt t="272755" x="3817938" y="3954463"/>
          <p14:tracePt t="272765" x="3879850" y="4054475"/>
          <p14:tracePt t="272769" x="3930650" y="4154488"/>
          <p14:tracePt t="272779" x="3943350" y="4230688"/>
          <p14:tracePt t="272789" x="3943350" y="4305300"/>
          <p14:tracePt t="272795" x="3968750" y="4392613"/>
          <p14:tracePt t="272805" x="3968750" y="4430713"/>
          <p14:tracePt t="272809" x="3968750" y="4454525"/>
          <p14:tracePt t="272820" x="3968750" y="4479925"/>
          <p14:tracePt t="272829" x="3968750" y="4492625"/>
          <p14:tracePt t="272835" x="3968750" y="4518025"/>
          <p14:tracePt t="272845" x="3968750" y="4530725"/>
          <p14:tracePt t="272851" x="3968750" y="4543425"/>
          <p14:tracePt t="272861" x="3968750" y="4554538"/>
          <p14:tracePt t="272871" x="3968750" y="4579938"/>
          <p14:tracePt t="272875" x="3943350" y="4605338"/>
          <p14:tracePt t="272885" x="3943350" y="4643438"/>
          <p14:tracePt t="272891" x="3917950" y="4692650"/>
          <p14:tracePt t="272901" x="3905250" y="4730750"/>
          <p14:tracePt t="272911" x="3892550" y="4756150"/>
          <p14:tracePt t="272915" x="3856038" y="4805363"/>
          <p14:tracePt t="272925" x="3843338" y="4830763"/>
          <p14:tracePt t="272931" x="3830638" y="4868863"/>
          <p14:tracePt t="272941" x="3792538" y="4905375"/>
          <p14:tracePt t="272951" x="3779838" y="4930775"/>
          <p14:tracePt t="272957" x="3756025" y="4981575"/>
          <p14:tracePt t="272967" x="3730625" y="5005388"/>
          <p14:tracePt t="272971" x="3705225" y="5043488"/>
          <p14:tracePt t="272981" x="3679825" y="5081588"/>
          <p14:tracePt t="273005" x="3654425" y="5105400"/>
          <p14:tracePt t="273007" x="3630613" y="5118100"/>
          <p14:tracePt t="273021" x="3617913" y="5118100"/>
          <p14:tracePt t="273031" x="3605213" y="5118100"/>
          <p14:tracePt t="273047" x="3592513" y="5118100"/>
          <p14:tracePt t="273063" x="3567113" y="5130800"/>
          <p14:tracePt t="273077" x="3567113" y="5143500"/>
          <p14:tracePt t="273103" x="3554413" y="5143500"/>
          <p14:tracePt t="273273" x="3541713" y="5143500"/>
          <p14:tracePt t="273299" x="3530600" y="5143500"/>
          <p14:tracePt t="273309" x="3517900" y="5143500"/>
          <p14:tracePt t="273325" x="3505200" y="5143500"/>
          <p14:tracePt t="273339" x="3492500" y="5143500"/>
          <p14:tracePt t="273395" x="3479800" y="5130800"/>
          <p14:tracePt t="273451" x="3479800" y="5118100"/>
          <p14:tracePt t="273471" x="3467100" y="5105400"/>
          <p14:tracePt t="273485" x="3454400" y="5105400"/>
          <p14:tracePt t="273491" x="3454400" y="5092700"/>
          <p14:tracePt t="273511" x="3441700" y="5081588"/>
          <p14:tracePt t="273517" x="3441700" y="5068888"/>
          <p14:tracePt t="273541" x="3429000" y="5056188"/>
          <p14:tracePt t="273551" x="3429000" y="5043488"/>
          <p14:tracePt t="273581" x="3417888" y="5030788"/>
          <p14:tracePt t="273731" x="3417888" y="5018088"/>
          <p14:tracePt t="273737" x="3429000" y="5018088"/>
          <p14:tracePt t="273747" x="3467100" y="5018088"/>
          <p14:tracePt t="273757" x="3517900" y="5018088"/>
          <p14:tracePt t="273763" x="3579813" y="5018088"/>
          <p14:tracePt t="273773" x="3705225" y="5018088"/>
          <p14:tracePt t="273777" x="3805238" y="5018088"/>
          <p14:tracePt t="273789" x="3917950" y="5018088"/>
          <p14:tracePt t="273797" x="4017963" y="5018088"/>
          <p14:tracePt t="273803" x="4130675" y="5018088"/>
          <p14:tracePt t="273813" x="4230688" y="5018088"/>
          <p14:tracePt t="273817" x="4268788" y="5018088"/>
          <p14:tracePt t="273827" x="4368800" y="5018088"/>
          <p14:tracePt t="273839" x="4443413" y="5018088"/>
          <p14:tracePt t="273843" x="4518025" y="5018088"/>
          <p14:tracePt t="273855" x="4619625" y="5018088"/>
          <p14:tracePt t="273857" x="4656138" y="5018088"/>
          <p14:tracePt t="273869" x="4719638" y="5018088"/>
          <p14:tracePt t="273879" x="4768850" y="5018088"/>
          <p14:tracePt t="273883" x="4806950" y="5018088"/>
          <p14:tracePt t="273893" x="4832350" y="5018088"/>
          <p14:tracePt t="273899" x="4856163" y="5018088"/>
          <p14:tracePt t="273909" x="4881563" y="4992688"/>
          <p14:tracePt t="273919" x="4906963" y="4992688"/>
          <p14:tracePt t="273939" x="4932363" y="4992688"/>
          <p14:tracePt t="273963" x="4945063" y="4992688"/>
          <p14:tracePt t="273979" x="4956175" y="4992688"/>
          <p14:tracePt t="273989" x="4981575" y="4992688"/>
          <p14:tracePt t="273999" x="4994275" y="4968875"/>
          <p14:tracePt t="274006" x="5019675" y="4968875"/>
          <p14:tracePt t="274015" x="5057775" y="4968875"/>
          <p14:tracePt t="274019" x="5081588" y="4956175"/>
          <p14:tracePt t="274029" x="5106988" y="4943475"/>
          <p14:tracePt t="274039" x="5119688" y="4943475"/>
          <p14:tracePt t="274045" x="5145088" y="4930775"/>
          <p14:tracePt t="274056" x="5157788" y="4930775"/>
          <p14:tracePt t="274069" x="5181600" y="4930775"/>
          <p14:tracePt t="274079" x="5194300" y="4918075"/>
          <p14:tracePt t="274085" x="5207000" y="4918075"/>
          <p14:tracePt t="274095" x="5219700" y="4918075"/>
          <p14:tracePt t="274099" x="5232400" y="4918075"/>
          <p14:tracePt t="274111" x="5257800" y="4918075"/>
          <p14:tracePt t="274122" x="5270500" y="4905375"/>
          <p14:tracePt t="274125" x="5307013" y="4905375"/>
          <p14:tracePt t="274135" x="5332413" y="4905375"/>
          <p14:tracePt t="274151" x="5357813" y="4905375"/>
          <p14:tracePt t="274161" x="5370513" y="4892675"/>
          <p14:tracePt t="274175" x="5383213" y="4892675"/>
          <p14:tracePt t="274181" x="5407025" y="4892675"/>
          <p14:tracePt t="274191" x="5419725" y="4879975"/>
          <p14:tracePt t="274201" x="5432425" y="4879975"/>
          <p14:tracePt t="274207" x="5445125" y="4879975"/>
          <p14:tracePt t="274222" x="5457825" y="4879975"/>
          <p14:tracePt t="274241" x="5483225" y="4868863"/>
          <p14:tracePt t="274257" x="5483225" y="4856163"/>
          <p14:tracePt t="274267" x="5495925" y="4856163"/>
          <p14:tracePt t="274449" x="5470525" y="4856163"/>
          <p14:tracePt t="274453" x="5457825" y="4856163"/>
          <p14:tracePt t="274463" x="5432425" y="4856163"/>
          <p14:tracePt t="274473" x="5407025" y="4856163"/>
          <p14:tracePt t="274479" x="5357813" y="4868863"/>
          <p14:tracePt t="274490" x="5319713" y="4868863"/>
          <p14:tracePt t="274495" x="5270500" y="4892675"/>
          <p14:tracePt t="274505" x="5232400" y="4892675"/>
          <p14:tracePt t="274509" x="5157788" y="4905375"/>
          <p14:tracePt t="274519" x="5119688" y="4905375"/>
          <p14:tracePt t="274529" x="5068888" y="4905375"/>
          <p14:tracePt t="274535" x="4994275" y="4905375"/>
          <p14:tracePt t="274545" x="4945063" y="4918075"/>
          <p14:tracePt t="274549" x="4856163" y="4930775"/>
          <p14:tracePt t="274559" x="4768850" y="4930775"/>
          <p14:tracePt t="274572" x="4681538" y="4956175"/>
          <p14:tracePt t="274575" x="4581525" y="4968875"/>
          <p14:tracePt t="274585" x="4481513" y="5005388"/>
          <p14:tracePt t="274595" x="4381500" y="5018088"/>
          <p14:tracePt t="274599" x="4268788" y="5043488"/>
          <p14:tracePt t="274609" x="4181475" y="5056188"/>
          <p14:tracePt t="274615" x="4068763" y="5056188"/>
          <p14:tracePt t="274625" x="3992563" y="5081588"/>
          <p14:tracePt t="274635" x="3879850" y="5081588"/>
          <p14:tracePt t="274640" x="3779838" y="5081588"/>
          <p14:tracePt t="274649" x="3705225" y="5081588"/>
          <p14:tracePt t="274656" x="3643313" y="5081588"/>
          <p14:tracePt t="274665" x="3592513" y="5081588"/>
          <p14:tracePt t="274675" x="3541713" y="5081588"/>
          <p14:tracePt t="274679" x="3467100" y="5081588"/>
          <p14:tracePt t="274690" x="3417888" y="5081588"/>
          <p14:tracePt t="274695" x="3405188" y="5081588"/>
          <p14:tracePt t="274706" x="3367088" y="5081588"/>
          <p14:tracePt t="274715" x="3341688" y="5081588"/>
          <p14:tracePt t="274723" x="3328988" y="5081588"/>
          <p14:tracePt t="274735" x="3317875" y="5081588"/>
          <p14:tracePt t="274761" x="3292475" y="5081588"/>
          <p14:tracePt t="274801" x="3279775" y="5081588"/>
          <p14:tracePt t="274817" x="3267075" y="5081588"/>
          <p14:tracePt t="274837" x="3254375" y="5081588"/>
          <p14:tracePt t="275003" x="3267075" y="5081588"/>
          <p14:tracePt t="275013" x="3305175" y="5081588"/>
          <p14:tracePt t="275017" x="3328988" y="5081588"/>
          <p14:tracePt t="275027" x="3367088" y="5081588"/>
          <p14:tracePt t="275033" x="3392488" y="5081588"/>
          <p14:tracePt t="275043" x="3441700" y="5081588"/>
          <p14:tracePt t="275053" x="3467100" y="5081588"/>
          <p14:tracePt t="275059" x="3505200" y="5081588"/>
          <p14:tracePt t="275069" x="3530600" y="5081588"/>
          <p14:tracePt t="275074" x="3579813" y="5081588"/>
          <p14:tracePt t="275083" x="3617913" y="5081588"/>
          <p14:tracePt t="275093" x="3643313" y="5081588"/>
          <p14:tracePt t="275099" x="3705225" y="5081588"/>
          <p14:tracePt t="275109" x="3756025" y="5056188"/>
          <p14:tracePt t="275113" x="3792538" y="5056188"/>
          <p14:tracePt t="275125" x="3830638" y="5056188"/>
          <p14:tracePt t="275135" x="3879850" y="5043488"/>
          <p14:tracePt t="275139" x="3917950" y="5043488"/>
          <p14:tracePt t="275149" x="3968750" y="5043488"/>
          <p14:tracePt t="275156" x="4030663" y="5018088"/>
          <p14:tracePt t="275165" x="4105275" y="5018088"/>
          <p14:tracePt t="275175" x="4168775" y="5018088"/>
          <p14:tracePt t="275179" x="4243388" y="5018088"/>
          <p14:tracePt t="275190" x="4281488" y="5018088"/>
          <p14:tracePt t="275195" x="4330700" y="5018088"/>
          <p14:tracePt t="275206" x="4368800" y="5018088"/>
          <p14:tracePt t="275215" x="4394200" y="5018088"/>
          <p14:tracePt t="275219" x="4418013" y="5018088"/>
          <p14:tracePt t="275231" x="4468813" y="5018088"/>
          <p14:tracePt t="275235" x="4494213" y="5018088"/>
          <p14:tracePt t="275245" x="4518025" y="5018088"/>
          <p14:tracePt t="275257" x="4556125" y="5018088"/>
          <p14:tracePt t="275259" x="4568825" y="5018088"/>
          <p14:tracePt t="275271" x="4606925" y="5018088"/>
          <p14:tracePt t="275275" x="4630738" y="5018088"/>
          <p14:tracePt t="275285" x="4656138" y="5018088"/>
          <p14:tracePt t="275295" x="4668838" y="5005388"/>
          <p14:tracePt t="275301" x="4694238" y="4992688"/>
          <p14:tracePt t="275311" x="4706938" y="4992688"/>
          <p14:tracePt t="275315" x="4719638" y="4992688"/>
          <p14:tracePt t="275325" x="4732338" y="4992688"/>
          <p14:tracePt t="275341" x="4756150" y="4992688"/>
          <p14:tracePt t="275355" x="4781550" y="4992688"/>
          <p14:tracePt t="275365" x="4806950" y="4968875"/>
          <p14:tracePt t="275381" x="4832350" y="4968875"/>
          <p14:tracePt t="275391" x="4856163" y="4968875"/>
          <p14:tracePt t="275397" x="4894263" y="4968875"/>
          <p14:tracePt t="275408" x="4945063" y="4968875"/>
          <p14:tracePt t="275417" x="4968875" y="4943475"/>
          <p14:tracePt t="275421" x="4994275" y="4943475"/>
          <p14:tracePt t="275431" x="5032375" y="4943475"/>
          <p14:tracePt t="275437" x="5081588" y="4943475"/>
          <p14:tracePt t="275447" x="5145088" y="4943475"/>
          <p14:tracePt t="275457" x="5219700" y="4943475"/>
          <p14:tracePt t="275463" x="5281613" y="4943475"/>
          <p14:tracePt t="275474" x="5357813" y="4943475"/>
          <p14:tracePt t="275477" x="5432425" y="4981575"/>
          <p14:tracePt t="275487" x="5507038" y="4981575"/>
          <p14:tracePt t="275497" x="5595938" y="5005388"/>
          <p14:tracePt t="275503" x="5632450" y="5005388"/>
          <p14:tracePt t="275513" x="5708650" y="5018088"/>
          <p14:tracePt t="275517" x="5745163" y="5018088"/>
          <p14:tracePt t="275527" x="5808663" y="5018088"/>
          <p14:tracePt t="275537" x="5857875" y="5018088"/>
          <p14:tracePt t="275543" x="5908675" y="5018088"/>
          <p14:tracePt t="275553" x="5945188" y="5018088"/>
          <p14:tracePt t="275557" x="5983288" y="5018088"/>
          <p14:tracePt t="275567" x="5995988" y="5018088"/>
          <p14:tracePt t="275577" x="6008688" y="5018088"/>
          <p14:tracePt t="275739" x="6008688" y="5030788"/>
          <p14:tracePt t="275755" x="5983288" y="5030788"/>
          <p14:tracePt t="275765" x="5908675" y="5030788"/>
          <p14:tracePt t="275771" x="5821363" y="5030788"/>
          <p14:tracePt t="275781" x="5708650" y="5030788"/>
          <p14:tracePt t="275791" x="5595938" y="5030788"/>
          <p14:tracePt t="275795" x="5445125" y="5030788"/>
          <p14:tracePt t="275805" x="5307013" y="5030788"/>
          <p14:tracePt t="275811" x="5157788" y="5030788"/>
          <p14:tracePt t="275821" x="5032375" y="5030788"/>
          <p14:tracePt t="275831" x="4881563" y="5030788"/>
          <p14:tracePt t="275837" x="4743450" y="5030788"/>
          <p14:tracePt t="275847" x="4581525" y="5030788"/>
          <p14:tracePt t="275851" x="4456113" y="5030788"/>
          <p14:tracePt t="275861" x="4343400" y="5030788"/>
          <p14:tracePt t="275871" x="4230688" y="5030788"/>
          <p14:tracePt t="275877" x="4130675" y="5030788"/>
          <p14:tracePt t="275887" x="4056063" y="5030788"/>
          <p14:tracePt t="275891" x="4017963" y="5030788"/>
          <p14:tracePt t="275901" x="3956050" y="5030788"/>
          <p14:tracePt t="275911" x="3905250" y="5030788"/>
          <p14:tracePt t="275917" x="3843338" y="5030788"/>
          <p14:tracePt t="275927" x="3805238" y="5030788"/>
          <p14:tracePt t="275933" x="3779838" y="5030788"/>
          <p14:tracePt t="275943" x="3743325" y="5030788"/>
          <p14:tracePt t="275953" x="3717925" y="5030788"/>
          <p14:tracePt t="275958" x="3705225" y="5030788"/>
          <p14:tracePt t="275967" x="3692525" y="5030788"/>
          <p14:tracePt t="275973" x="3679825" y="5030788"/>
          <p14:tracePt t="276079" x="3667125" y="5043488"/>
          <p14:tracePt t="276235" x="3692525" y="5043488"/>
          <p14:tracePt t="276239" x="3743325" y="5043488"/>
          <p14:tracePt t="276249" x="3817938" y="5043488"/>
          <p14:tracePt t="276255" x="3930650" y="5068888"/>
          <p14:tracePt t="276265" x="4005263" y="5068888"/>
          <p14:tracePt t="276275" x="4143375" y="5068888"/>
          <p14:tracePt t="276279" x="4281488" y="5068888"/>
          <p14:tracePt t="276289" x="4406900" y="5068888"/>
          <p14:tracePt t="276295" x="4543425" y="5068888"/>
          <p14:tracePt t="276305" x="4694238" y="5068888"/>
          <p14:tracePt t="276315" x="4856163" y="5068888"/>
          <p14:tracePt t="276321" x="5006975" y="5068888"/>
          <p14:tracePt t="276331" x="5145088" y="5068888"/>
          <p14:tracePt t="276335" x="5232400" y="5043488"/>
          <p14:tracePt t="276345" x="5319713" y="5030788"/>
          <p14:tracePt t="276355" x="5357813" y="5030788"/>
          <p14:tracePt t="276361" x="5383213" y="5030788"/>
          <p14:tracePt t="276371" x="5407025" y="5018088"/>
          <p14:tracePt t="276376" x="5407025" y="5005388"/>
          <p14:tracePt t="276563" x="5407025" y="4956175"/>
          <p14:tracePt t="276573" x="5407025" y="4892675"/>
          <p14:tracePt t="276583" x="5407025" y="4830763"/>
          <p14:tracePt t="276587" x="5394325" y="4730750"/>
          <p14:tracePt t="276597" x="5370513" y="4679950"/>
          <p14:tracePt t="276603" x="5332413" y="4567238"/>
          <p14:tracePt t="276613" x="5294313" y="4492625"/>
          <p14:tracePt t="276623" x="5219700" y="4392613"/>
          <p14:tracePt t="276627" x="5181600" y="4305300"/>
          <p14:tracePt t="276639" x="5157788" y="4217988"/>
          <p14:tracePt t="276643" x="5106988" y="4117975"/>
          <p14:tracePt t="276653" x="5081588" y="4005263"/>
          <p14:tracePt t="276663" x="5045075" y="3929063"/>
          <p14:tracePt t="276669" x="4994275" y="3854450"/>
          <p14:tracePt t="276679" x="4968875" y="3779838"/>
          <p14:tracePt t="276683" x="4919663" y="3692525"/>
          <p14:tracePt t="276693" x="4843463" y="3590925"/>
          <p14:tracePt t="276703" x="4768850" y="3503613"/>
          <p14:tracePt t="276709" x="4706938" y="3429000"/>
          <p14:tracePt t="276719" x="4630738" y="3367088"/>
          <p14:tracePt t="276726" x="4606925" y="3328988"/>
          <p14:tracePt t="276735" x="4543425" y="3303588"/>
          <p14:tracePt t="276745" x="4518025" y="3267075"/>
          <p14:tracePt t="276749" x="4494213" y="3267075"/>
          <p14:tracePt t="276759" x="4468813" y="3267075"/>
          <p14:tracePt t="276765" x="4456113" y="3267075"/>
          <p14:tracePt t="276776" x="4418013" y="3241675"/>
          <p14:tracePt t="276785" x="4381500" y="3241675"/>
          <p14:tracePt t="276789" x="4330700" y="3241675"/>
          <p14:tracePt t="276799" x="4294188" y="3228975"/>
          <p14:tracePt t="276805" x="4217988" y="3228975"/>
          <p14:tracePt t="276815" x="4117975" y="3228975"/>
          <p14:tracePt t="276826" x="4030663" y="3203575"/>
          <p14:tracePt t="276829" x="3968750" y="3203575"/>
          <p14:tracePt t="276839" x="3843338" y="3203575"/>
          <p14:tracePt t="276845" x="3743325" y="3203575"/>
          <p14:tracePt t="276855" x="3667125" y="3203575"/>
          <p14:tracePt t="276865" x="3579813" y="3203575"/>
          <p14:tracePt t="276869" x="3492500" y="3203575"/>
          <p14:tracePt t="276879" x="3405188" y="3228975"/>
          <p14:tracePt t="276885" x="3354388" y="3241675"/>
          <p14:tracePt t="276895" x="3279775" y="3278188"/>
          <p14:tracePt t="276905" x="3205163" y="3278188"/>
          <p14:tracePt t="276911" x="3154363" y="3316288"/>
          <p14:tracePt t="276921" x="3116263" y="3316288"/>
          <p14:tracePt t="276926" x="3092450" y="3328988"/>
          <p14:tracePt t="276935" x="3054350" y="3328988"/>
          <p14:tracePt t="276945" x="3028950" y="3341688"/>
          <p14:tracePt t="276951" x="3016250" y="3354388"/>
          <p14:tracePt t="276961" x="3003550" y="3354388"/>
          <p14:tracePt t="277017" x="3003550" y="3367088"/>
          <p14:tracePt t="277037" x="3003550" y="3378200"/>
          <p14:tracePt t="277051" x="3003550" y="3390900"/>
          <p14:tracePt t="277061" x="3003550" y="3403600"/>
          <p14:tracePt t="277067" x="3003550" y="3416300"/>
          <p14:tracePt t="277077" x="3016250" y="3429000"/>
          <p14:tracePt t="277091" x="3028950" y="3429000"/>
          <p14:tracePt t="277101" x="3041650" y="3441700"/>
          <p14:tracePt t="277117" x="3054350" y="3441700"/>
          <p14:tracePt t="277203" x="3079750" y="3441700"/>
          <p14:tracePt t="277249" x="3092450" y="3441700"/>
          <p14:tracePt t="277253" x="3103563" y="3441700"/>
          <p14:tracePt t="277263" x="3103563" y="3429000"/>
          <p14:tracePt t="277279" x="3116263" y="3416300"/>
          <p14:tracePt t="277289" x="3128963" y="3416300"/>
          <p14:tracePt t="277293" x="3128963" y="3403600"/>
          <p14:tracePt t="277303" x="3141663" y="3390900"/>
          <p14:tracePt t="277310" x="3141663" y="3367088"/>
          <p14:tracePt t="277319" x="3154363" y="3367088"/>
          <p14:tracePt t="277333" x="3154363" y="3354388"/>
          <p14:tracePt t="277375" x="3154363" y="3341688"/>
          <p14:tracePt t="277385" x="3154363" y="3303588"/>
          <p14:tracePt t="277389" x="3154363" y="3290888"/>
          <p14:tracePt t="277399" x="3154363" y="3278188"/>
          <p14:tracePt t="277405" x="3154363" y="3254375"/>
          <p14:tracePt t="277415" x="3141663" y="3203575"/>
          <p14:tracePt t="277426" x="3103563" y="3190875"/>
          <p14:tracePt t="277429" x="3092450" y="3178175"/>
          <p14:tracePt t="277439" x="3054350" y="3154363"/>
          <p14:tracePt t="277445" x="3016250" y="3128963"/>
          <p14:tracePt t="277455" x="2992438" y="3128963"/>
          <p14:tracePt t="277465" x="2967038" y="3103563"/>
          <p14:tracePt t="277471" x="2954338" y="3103563"/>
          <p14:tracePt t="277481" x="2941638" y="3103563"/>
          <p14:tracePt t="277505" x="2916238" y="3103563"/>
          <p14:tracePt t="277526" x="2903538" y="3103563"/>
          <p14:tracePt t="277572" x="2903538" y="3116263"/>
          <p14:tracePt t="277587" x="2903538" y="3128963"/>
          <p14:tracePt t="277597" x="2903538" y="3154363"/>
          <p14:tracePt t="277601" x="2903538" y="3178175"/>
          <p14:tracePt t="277612" x="2916238" y="3228975"/>
          <p14:tracePt t="277621" x="2979738" y="3267075"/>
          <p14:tracePt t="277628" x="3028950" y="3303588"/>
          <p14:tracePt t="277638" x="3092450" y="3354388"/>
          <p14:tracePt t="277642" x="3167063" y="3378200"/>
          <p14:tracePt t="277651" x="3254375" y="3416300"/>
          <p14:tracePt t="277663" x="3341688" y="3416300"/>
          <p14:tracePt t="277667" x="3454400" y="3441700"/>
          <p14:tracePt t="277677" x="3579813" y="3441700"/>
          <p14:tracePt t="277683" x="3654425" y="3441700"/>
          <p14:tracePt t="277694" x="3756025" y="3441700"/>
          <p14:tracePt t="277703" x="3856038" y="3429000"/>
          <p14:tracePt t="277707" x="3930650" y="3378200"/>
          <p14:tracePt t="277717" x="3943350" y="3367088"/>
          <p14:tracePt t="277723" x="3979863" y="3354388"/>
          <p14:tracePt t="277733" x="4005263" y="3328988"/>
          <p14:tracePt t="277793" x="4005263" y="3316288"/>
          <p14:tracePt t="277803" x="4005263" y="3278188"/>
          <p14:tracePt t="277813" x="3979863" y="3267075"/>
          <p14:tracePt t="277819" x="3979863" y="3254375"/>
          <p14:tracePt t="277829" x="3968750" y="3254375"/>
          <p14:tracePt t="277833" x="3968750" y="3241675"/>
          <p14:tracePt t="277853" x="3943350" y="3241675"/>
          <p14:tracePt t="277860" x="3930650" y="3241675"/>
          <p14:tracePt t="277869" x="3917950" y="3241675"/>
          <p14:tracePt t="277873" x="3905250" y="3241675"/>
          <p14:tracePt t="277883" x="3867150" y="3241675"/>
          <p14:tracePt t="277899" x="3843338" y="3241675"/>
          <p14:tracePt t="277910" x="3817938" y="3241675"/>
          <p14:tracePt t="277915" x="3792538" y="3241675"/>
          <p14:tracePt t="277925" x="3767138" y="3241675"/>
          <p14:tracePt t="277935" x="3730625" y="3241675"/>
          <p14:tracePt t="277939" x="3679825" y="3241675"/>
          <p14:tracePt t="277949" x="3654425" y="3241675"/>
          <p14:tracePt t="277955" x="3617913" y="3241675"/>
          <p14:tracePt t="277965" x="3592513" y="3241675"/>
          <p14:tracePt t="277975" x="3567113" y="3241675"/>
          <p14:tracePt t="277979" x="3541713" y="3241675"/>
          <p14:tracePt t="277989" x="3492500" y="3241675"/>
          <p14:tracePt t="277995" x="3454400" y="3241675"/>
          <p14:tracePt t="278005" x="3405188" y="3254375"/>
          <p14:tracePt t="278015" x="3379788" y="3254375"/>
          <p14:tracePt t="278019" x="3354388" y="3267075"/>
          <p14:tracePt t="278029" x="3341688" y="3267075"/>
          <p14:tracePt t="278035" x="3328988" y="3278188"/>
          <p14:tracePt t="278045" x="3305175" y="3290888"/>
          <p14:tracePt t="278061" x="3292475" y="3316288"/>
          <p14:tracePt t="278071" x="3279775" y="3316288"/>
          <p14:tracePt t="278085" x="3279775" y="3341688"/>
          <p14:tracePt t="278111" x="3279775" y="3354388"/>
          <p14:tracePt t="278115" x="3279775" y="3367088"/>
          <p14:tracePt t="278135" x="3279775" y="3378200"/>
          <p14:tracePt t="278151" x="3279775" y="3390900"/>
          <p14:tracePt t="278157" x="3279775" y="3416300"/>
          <p14:tracePt t="278178" x="3305175" y="3416300"/>
          <p14:tracePt t="278185" x="3328988" y="3416300"/>
          <p14:tracePt t="278191" x="3354388" y="3416300"/>
          <p14:tracePt t="278201" x="3392488" y="3416300"/>
          <p14:tracePt t="278205" x="3441700" y="3416300"/>
          <p14:tracePt t="278215" x="3492500" y="3416300"/>
          <p14:tracePt t="278221" x="3517900" y="3416300"/>
          <p14:tracePt t="278231" x="3567113" y="3416300"/>
          <p14:tracePt t="278241" x="3592513" y="3403600"/>
          <p14:tracePt t="278262" x="3605213" y="3390900"/>
          <p14:tracePt t="278301" x="3617913" y="3378200"/>
          <p14:tracePt t="278317" x="3617913" y="3354388"/>
          <p14:tracePt t="278328" x="3605213" y="3316288"/>
          <p14:tracePt t="278331" x="3530600" y="3303588"/>
          <p14:tracePt t="278341" x="3467100" y="3278188"/>
          <p14:tracePt t="278347" x="3379788" y="3278188"/>
          <p14:tracePt t="278357" x="3305175" y="3278188"/>
          <p14:tracePt t="278367" x="3192463" y="3278188"/>
          <p14:tracePt t="278371" x="3079750" y="3278188"/>
          <p14:tracePt t="278381" x="2916238" y="3328988"/>
          <p14:tracePt t="278387" x="2803525" y="3367088"/>
          <p14:tracePt t="278397" x="2716213" y="3403600"/>
          <p14:tracePt t="278407" x="2603500" y="3467100"/>
          <p14:tracePt t="278413" x="2528888" y="3516313"/>
          <p14:tracePt t="278423" x="2490788" y="3554413"/>
          <p14:tracePt t="278428" x="2403475" y="3616325"/>
          <p14:tracePt t="278437" x="2403475" y="3641725"/>
          <p14:tracePt t="278447" x="2378075" y="3667125"/>
          <p14:tracePt t="278453" x="2378075" y="3703638"/>
          <p14:tracePt t="278463" x="2378075" y="3716338"/>
          <p14:tracePt t="278467" x="2378075" y="3741738"/>
          <p14:tracePt t="278479" x="2378075" y="3754438"/>
          <p14:tracePt t="278489" x="2378075" y="3792538"/>
          <p14:tracePt t="278494" x="2403475" y="3816350"/>
          <p14:tracePt t="278503" x="2516188" y="3854450"/>
          <p14:tracePt t="278509" x="2616200" y="3854450"/>
          <p14:tracePt t="278519" x="2754313" y="3879850"/>
          <p14:tracePt t="278529" x="2916238" y="3879850"/>
          <p14:tracePt t="278533" x="3067050" y="3879850"/>
          <p14:tracePt t="278545" x="3205163" y="3879850"/>
          <p14:tracePt t="278549" x="3305175" y="3854450"/>
          <p14:tracePt t="278559" x="3392488" y="3816350"/>
          <p14:tracePt t="278569" x="3467100" y="3779838"/>
          <p14:tracePt t="278573" x="3530600" y="3729038"/>
          <p14:tracePt t="278583" x="3554413" y="3703638"/>
          <p14:tracePt t="278589" x="3579813" y="3679825"/>
          <p14:tracePt t="278599" x="3605213" y="3616325"/>
          <p14:tracePt t="278609" x="3605213" y="3590925"/>
          <p14:tracePt t="278615" x="3605213" y="3541713"/>
          <p14:tracePt t="278625" x="3554413" y="3454400"/>
          <p14:tracePt t="278629" x="3505200" y="3390900"/>
          <p14:tracePt t="278639" x="3429000" y="3303588"/>
          <p14:tracePt t="278649" x="3354388" y="3254375"/>
          <p14:tracePt t="278655" x="3279775" y="3190875"/>
          <p14:tracePt t="278665" x="3205163" y="3154363"/>
          <p14:tracePt t="278669" x="3141663" y="3141663"/>
          <p14:tracePt t="278679" x="3054350" y="3116263"/>
          <p14:tracePt t="278689" x="2979738" y="3116263"/>
          <p14:tracePt t="278695" x="2890838" y="3103563"/>
          <p14:tracePt t="278705" x="2816225" y="3103563"/>
          <p14:tracePt t="278709" x="2741613" y="3103563"/>
          <p14:tracePt t="278731" x="2716213" y="3103563"/>
          <p14:tracePt t="278735" x="2690813" y="3103563"/>
          <p14:tracePt t="278745" x="2678113" y="3103563"/>
          <p14:tracePt t="278751" x="2678113" y="3128963"/>
          <p14:tracePt t="278762" x="2667000" y="3141663"/>
          <p14:tracePt t="278771" x="2667000" y="3154363"/>
          <p14:tracePt t="278775" x="2667000" y="3165475"/>
          <p14:tracePt t="278785" x="2667000" y="3190875"/>
          <p14:tracePt t="278791" x="2678113" y="3216275"/>
          <p14:tracePt t="278801" x="2690813" y="3228975"/>
          <p14:tracePt t="278811" x="2716213" y="3254375"/>
          <p14:tracePt t="278817" x="2741613" y="3278188"/>
          <p14:tracePt t="278829" x="2754313" y="3303588"/>
          <p14:tracePt t="278831" x="2778125" y="3303588"/>
          <p14:tracePt t="278841" x="2803525" y="3316288"/>
          <p14:tracePt t="278851" x="2816225" y="3328988"/>
          <p14:tracePt t="278857" x="2841625" y="3328988"/>
          <p14:tracePt t="278867" x="2854325" y="3328988"/>
          <p14:tracePt t="278881" x="2879725" y="3328988"/>
          <p14:tracePt t="279527" x="2890838" y="3341688"/>
          <p14:tracePt t="279543" x="2903538" y="3354388"/>
          <p14:tracePt t="279991" x="2903538" y="3341688"/>
          <p14:tracePt t="280001" x="2903538" y="3328988"/>
          <p14:tracePt t="280021" x="2903538" y="3303588"/>
          <p14:tracePt t="280041" x="2903538" y="3290888"/>
          <p14:tracePt t="280047" x="2903538" y="3278188"/>
          <p14:tracePt t="280057" x="2916238" y="3278188"/>
          <p14:tracePt t="280061" x="2928938" y="3267075"/>
          <p14:tracePt t="280071" x="2928938" y="3241675"/>
          <p14:tracePt t="280081" x="2928938" y="3228975"/>
          <p14:tracePt t="280087" x="2928938" y="3216275"/>
          <p14:tracePt t="280101" x="2928938" y="3190875"/>
          <p14:tracePt t="280111" x="2941638" y="3178175"/>
          <p14:tracePt t="280359" x="2967038" y="3178175"/>
          <p14:tracePt t="280369" x="2992438" y="3178175"/>
          <p14:tracePt t="280375" x="3016250" y="3178175"/>
          <p14:tracePt t="280385" x="3041650" y="3178175"/>
          <p14:tracePt t="280389" x="3067050" y="3178175"/>
          <p14:tracePt t="280399" x="3092450" y="3178175"/>
          <p14:tracePt t="280409" x="3128963" y="3178175"/>
          <p14:tracePt t="280415" x="3167063" y="3190875"/>
          <p14:tracePt t="280425" x="3205163" y="3203575"/>
          <p14:tracePt t="280430" x="3241675" y="3216275"/>
          <p14:tracePt t="280439" x="3279775" y="3254375"/>
          <p14:tracePt t="280449" x="3317875" y="3254375"/>
          <p14:tracePt t="280455" x="3341688" y="3278188"/>
          <p14:tracePt t="280471" x="3367088" y="3303588"/>
          <p14:tracePt t="280481" x="3367088" y="3316288"/>
          <p14:tracePt t="280491" x="3392488" y="3328988"/>
          <p14:tracePt t="280495" x="3392488" y="3354388"/>
          <p14:tracePt t="280809" x="3392488" y="3367088"/>
          <p14:tracePt t="280819" x="3392488" y="3378200"/>
          <p14:tracePt t="280830" x="3392488" y="3390900"/>
          <p14:tracePt t="281085" x="3354388" y="3390900"/>
          <p14:tracePt t="281095" x="3292475" y="3429000"/>
          <p14:tracePt t="281101" x="3267075" y="3441700"/>
          <p14:tracePt t="281111" x="3216275" y="3467100"/>
          <p14:tracePt t="281117" x="3179763" y="3490913"/>
          <p14:tracePt t="281127" x="3141663" y="3503613"/>
          <p14:tracePt t="281137" x="3116263" y="3516313"/>
          <p14:tracePt t="281141" x="3079750" y="3541713"/>
          <p14:tracePt t="281157" x="3067050" y="3541713"/>
          <p14:tracePt t="281167" x="3041650" y="3554413"/>
          <p14:tracePt t="281177" x="3041650" y="3567113"/>
          <p14:tracePt t="281283" x="3067050" y="3567113"/>
          <p14:tracePt t="281293" x="3128963" y="3567113"/>
          <p14:tracePt t="281297" x="3216275" y="3567113"/>
          <p14:tracePt t="281307" x="3292475" y="3567113"/>
          <p14:tracePt t="281317" x="3328988" y="3567113"/>
          <p14:tracePt t="281323" x="3379788" y="3567113"/>
          <p14:tracePt t="281333" x="3417888" y="3541713"/>
          <p14:tracePt t="281337" x="3441700" y="3541713"/>
          <p14:tracePt t="281449" x="3417888" y="3541713"/>
          <p14:tracePt t="281459" x="3392488" y="3541713"/>
          <p14:tracePt t="281463" x="3367088" y="3541713"/>
          <p14:tracePt t="281479" x="3354388" y="3541713"/>
          <p14:tracePt t="281671" x="3354388" y="3529013"/>
          <p14:tracePt t="281691" x="3354388" y="3516313"/>
          <p14:tracePt t="281701" x="3354388" y="3503613"/>
          <p14:tracePt t="281711" x="3341688" y="3490913"/>
          <p14:tracePt t="281732" x="3328988" y="3479800"/>
          <p14:tracePt t="282317" x="3328988" y="3467100"/>
          <p14:tracePt t="282327" x="3341688" y="3467100"/>
          <p14:tracePt t="282337" x="3367088" y="3467100"/>
          <p14:tracePt t="282341" x="3429000" y="3467100"/>
          <p14:tracePt t="282351" x="3467100" y="3467100"/>
          <p14:tracePt t="282361" x="3517900" y="3467100"/>
          <p14:tracePt t="282367" x="3554413" y="3467100"/>
          <p14:tracePt t="282377" x="3617913" y="3467100"/>
          <p14:tracePt t="282381" x="3643313" y="3467100"/>
          <p14:tracePt t="282391" x="3705225" y="3467100"/>
          <p14:tracePt t="282403" x="3756025" y="3467100"/>
          <p14:tracePt t="282407" x="3817938" y="3467100"/>
          <p14:tracePt t="282417" x="3879850" y="3441700"/>
          <p14:tracePt t="282423" x="3917950" y="3441700"/>
          <p14:tracePt t="282434" x="3968750" y="3416300"/>
          <p14:tracePt t="282443" x="4017963" y="3403600"/>
          <p14:tracePt t="282447" x="4081463" y="3378200"/>
          <p14:tracePt t="282457" x="4105275" y="3378200"/>
          <p14:tracePt t="282463" x="4130675" y="3367088"/>
          <p14:tracePt t="282473" x="4156075" y="3341688"/>
          <p14:tracePt t="282484" x="4168775" y="3341688"/>
          <p14:tracePt t="282487" x="4192588" y="3328988"/>
          <p14:tracePt t="282497" x="4192588" y="3316288"/>
          <p14:tracePt t="282503" x="4230688" y="3303588"/>
          <p14:tracePt t="282513" x="4256088" y="3290888"/>
          <p14:tracePt t="282527" x="4256088" y="3278188"/>
          <p14:tracePt t="282537" x="4281488" y="3267075"/>
          <p14:tracePt t="282553" x="4294188" y="3254375"/>
          <p14:tracePt t="282569" x="4305300" y="3241675"/>
          <p14:tracePt t="282579" x="4318000" y="3228975"/>
          <p14:tracePt t="282584" x="4330700" y="3228975"/>
          <p14:tracePt t="282593" x="4343400" y="3216275"/>
          <p14:tracePt t="282603" x="4356100" y="3216275"/>
          <p14:tracePt t="282634" x="4368800" y="3216275"/>
          <p14:tracePt t="282655" x="4368800" y="3203575"/>
          <p14:tracePt t="282749" x="4368800" y="3190875"/>
          <p14:tracePt t="282766" x="4368800" y="3178175"/>
          <p14:tracePt t="282775" x="4368800" y="3165475"/>
          <p14:tracePt t="282781" x="4368800" y="3154363"/>
          <p14:tracePt t="282791" x="4368800" y="3141663"/>
          <p14:tracePt t="282795" x="4368800" y="3128963"/>
          <p14:tracePt t="282815" x="4368800" y="3103563"/>
          <p14:tracePt t="282831" x="4368800" y="3078163"/>
          <p14:tracePt t="282835" x="4368800" y="3065463"/>
          <p14:tracePt t="282845" x="4356100" y="3054350"/>
          <p14:tracePt t="282871" x="4330700" y="3041650"/>
          <p14:tracePt t="282885" x="4318000" y="3028950"/>
          <p14:tracePt t="282911" x="4305300" y="3028950"/>
          <p14:tracePt t="282927" x="4281488" y="3028950"/>
          <p14:tracePt t="282947" x="4268788" y="3028950"/>
          <p14:tracePt t="282951" x="4256088" y="3028950"/>
          <p14:tracePt t="282967" x="4243388" y="3028950"/>
          <p14:tracePt t="282987" x="4217988" y="3028950"/>
          <p14:tracePt t="283003" x="4205288" y="3028950"/>
          <p14:tracePt t="283018" x="4205288" y="3041650"/>
          <p14:tracePt t="283027" x="4192588" y="3054350"/>
          <p14:tracePt t="283047" x="4192588" y="3065463"/>
          <p14:tracePt t="283057" x="4168775" y="3090863"/>
          <p14:tracePt t="283073" x="4168775" y="3103563"/>
          <p14:tracePt t="283083" x="4168775" y="3116263"/>
          <p14:tracePt t="283087" x="4168775" y="3141663"/>
          <p14:tracePt t="283097" x="4168775" y="3154363"/>
          <p14:tracePt t="283109" x="4168775" y="3178175"/>
          <p14:tracePt t="283113" x="4168775" y="3203575"/>
          <p14:tracePt t="283123" x="4181475" y="3228975"/>
          <p14:tracePt t="283139" x="4192588" y="3254375"/>
          <p14:tracePt t="283150" x="4205288" y="3267075"/>
          <p14:tracePt t="283163" x="4230688" y="3278188"/>
          <p14:tracePt t="283169" x="4243388" y="3278188"/>
          <p14:tracePt t="283179" x="4256088" y="3278188"/>
          <p14:tracePt t="283189" x="4294188" y="3278188"/>
          <p14:tracePt t="283195" x="4305300" y="3278188"/>
          <p14:tracePt t="283209" x="4330700" y="3278188"/>
          <p14:tracePt t="283229" x="4356100" y="3278188"/>
          <p14:tracePt t="283235" x="4368800" y="3267075"/>
          <p14:tracePt t="283251" x="4368800" y="3254375"/>
          <p14:tracePt t="283259" x="4381500" y="3228975"/>
          <p14:tracePt t="283269" x="4381500" y="3216275"/>
          <p14:tracePt t="283275" x="4381500" y="3190875"/>
          <p14:tracePt t="283285" x="4381500" y="3178175"/>
          <p14:tracePt t="283289" x="4381500" y="3154363"/>
          <p14:tracePt t="283299" x="4381500" y="3141663"/>
          <p14:tracePt t="283315" x="4381500" y="3116263"/>
          <p14:tracePt t="283329" x="4368800" y="3103563"/>
          <p14:tracePt t="283349" x="4356100" y="3103563"/>
          <p14:tracePt t="283365" x="4305300" y="3103563"/>
          <p14:tracePt t="283371" x="4281488" y="3103563"/>
          <p14:tracePt t="283381" x="4256088" y="3103563"/>
          <p14:tracePt t="283391" x="4230688" y="3116263"/>
          <p14:tracePt t="283395" x="4205288" y="3128963"/>
          <p14:tracePt t="283405" x="4192588" y="3154363"/>
          <p14:tracePt t="283411" x="4181475" y="3154363"/>
          <p14:tracePt t="283421" x="4168775" y="3190875"/>
          <p14:tracePt t="283435" x="4156075" y="3216275"/>
          <p14:tracePt t="283452" x="4156075" y="3228975"/>
          <p14:tracePt t="283461" x="4156075" y="3241675"/>
          <p14:tracePt t="283477" x="4156075" y="3267075"/>
          <p14:tracePt t="283502" x="4156075" y="3278188"/>
          <p14:tracePt t="283511" x="4156075" y="3290888"/>
          <p14:tracePt t="283517" x="4156075" y="3316288"/>
          <p14:tracePt t="283527" x="4168775" y="3316288"/>
          <p14:tracePt t="283531" x="4192588" y="3316288"/>
          <p14:tracePt t="283543" x="4217988" y="3316288"/>
          <p14:tracePt t="283553" x="4256088" y="3316288"/>
          <p14:tracePt t="283557" x="4281488" y="3303588"/>
          <p14:tracePt t="283567" x="4294188" y="3278188"/>
          <p14:tracePt t="283573" x="4318000" y="3267075"/>
          <p14:tracePt t="283687" x="4305300" y="3267075"/>
          <p14:tracePt t="283699" x="4294188" y="3278188"/>
          <p14:tracePt t="283713" x="4294188" y="3290888"/>
          <p14:tracePt t="283723" x="4281488" y="3290888"/>
          <p14:tracePt t="283729" x="4281488" y="3303588"/>
          <p14:tracePt t="283945" x="4268788" y="3316288"/>
          <p14:tracePt t="283971" x="4256088" y="3328988"/>
          <p14:tracePt t="284001" x="4243388" y="3328988"/>
          <p14:tracePt t="284037" x="4230688" y="3328988"/>
          <p14:tracePt t="284051" x="4205288" y="3354388"/>
          <p14:tracePt t="284081" x="4192588" y="3367088"/>
          <p14:tracePt t="284197" x="4181475" y="3378200"/>
          <p14:tracePt t="285817" x="4168775" y="3378200"/>
          <p14:tracePt t="285827" x="4156075" y="3378200"/>
          <p14:tracePt t="285837" x="4130675" y="3378200"/>
          <p14:tracePt t="285841" x="4117975" y="3378200"/>
          <p14:tracePt t="285851" x="4105275" y="3378200"/>
          <p14:tracePt t="285867" x="4081463" y="3378200"/>
          <p14:tracePt t="285877" x="4056063" y="3378200"/>
          <p14:tracePt t="285883" x="4017963" y="3378200"/>
          <p14:tracePt t="285893" x="3992563" y="3378200"/>
          <p14:tracePt t="285897" x="3979863" y="3378200"/>
          <p14:tracePt t="285907" x="3956050" y="3378200"/>
          <p14:tracePt t="285923" x="3943350" y="3378200"/>
          <p14:tracePt t="285933" x="3917950" y="3390900"/>
          <p14:tracePt t="285937" x="3917950" y="3403600"/>
          <p14:tracePt t="285957" x="3892550" y="3416300"/>
          <p14:tracePt t="286003" x="3892550" y="3429000"/>
          <p14:tracePt t="286023" x="3892550" y="3441700"/>
          <p14:tracePt t="286029" x="3892550" y="3454400"/>
          <p14:tracePt t="286039" x="3892550" y="3467100"/>
          <p14:tracePt t="286043" x="3892550" y="3479800"/>
          <p14:tracePt t="286063" x="3892550" y="3503613"/>
          <p14:tracePt t="286301" x="3892550" y="3516313"/>
          <p14:tracePt t="286775" x="3879850" y="3516313"/>
          <p14:tracePt t="286791" x="3856038" y="3516313"/>
          <p14:tracePt t="286806" x="3830638" y="3529013"/>
          <p14:tracePt t="286815" x="3817938" y="3567113"/>
          <p14:tracePt t="286821" x="3817938" y="3579813"/>
          <p14:tracePt t="286831" x="3817938" y="3603625"/>
          <p14:tracePt t="286845" x="3817938" y="3616325"/>
          <p14:tracePt t="286861" x="3817938" y="3629025"/>
          <p14:tracePt t="286871" x="3817938" y="3641725"/>
          <p14:tracePt t="286885" x="3817938" y="3654425"/>
          <p14:tracePt t="286901" x="3817938" y="3667125"/>
          <p14:tracePt t="286911" x="3817938" y="3679825"/>
          <p14:tracePt t="286915" x="3817938" y="3703638"/>
          <p14:tracePt t="286927" x="3817938" y="3729038"/>
          <p14:tracePt t="286937" x="3817938" y="3754438"/>
          <p14:tracePt t="286941" x="3817938" y="3779838"/>
          <p14:tracePt t="286951" x="3817938" y="3792538"/>
          <p14:tracePt t="286957" x="3817938" y="3816350"/>
          <p14:tracePt t="286967" x="3817938" y="3854450"/>
          <p14:tracePt t="286977" x="3817938" y="3879850"/>
          <p14:tracePt t="286991" x="3817938" y="3892550"/>
          <p14:tracePt t="286997" x="3817938" y="3905250"/>
          <p14:tracePt t="287007" x="3817938" y="3916363"/>
          <p14:tracePt t="287022" x="3817938" y="3929063"/>
          <p14:tracePt t="287057" x="3817938" y="3941763"/>
          <p14:tracePt t="287083" x="3817938" y="3954463"/>
          <p14:tracePt t="287219" x="3817938" y="3967163"/>
          <p14:tracePt t="287411" x="3817938" y="3979863"/>
          <p14:tracePt t="287421" x="3830638" y="3979863"/>
          <p14:tracePt t="287431" x="3856038" y="3979863"/>
          <p14:tracePt t="287435" x="3879850" y="3979863"/>
          <p14:tracePt t="287445" x="3943350" y="3967163"/>
          <p14:tracePt t="287451" x="4005263" y="3941763"/>
          <p14:tracePt t="287461" x="4056063" y="3941763"/>
          <p14:tracePt t="287472" x="4168775" y="3916363"/>
          <p14:tracePt t="287475" x="4243388" y="3905250"/>
          <p14:tracePt t="287487" x="4381500" y="3867150"/>
          <p14:tracePt t="287491" x="4481513" y="3867150"/>
          <p14:tracePt t="287501" x="4594225" y="3829050"/>
          <p14:tracePt t="287511" x="4706938" y="3792538"/>
          <p14:tracePt t="287517" x="4781550" y="3779838"/>
          <p14:tracePt t="287527" x="4868863" y="3741738"/>
          <p14:tracePt t="287531" x="4945063" y="3703638"/>
          <p14:tracePt t="287541" x="5019675" y="3667125"/>
          <p14:tracePt t="287551" x="5081588" y="3629025"/>
          <p14:tracePt t="287557" x="5106988" y="3616325"/>
          <p14:tracePt t="287567" x="5145088" y="3603625"/>
          <p14:tracePt t="287571" x="5170488" y="3579813"/>
          <p14:tracePt t="287583" x="5194300" y="3579813"/>
          <p14:tracePt t="287593" x="5245100" y="3554413"/>
          <p14:tracePt t="287597" x="5257800" y="3541713"/>
          <p14:tracePt t="287607" x="5270500" y="3529013"/>
          <p14:tracePt t="287624" x="5281613" y="3503613"/>
          <p14:tracePt t="287637" x="5307013" y="3490913"/>
          <p14:tracePt t="287647" x="5307013" y="3479800"/>
          <p14:tracePt t="287663" x="5319713" y="3479800"/>
          <p14:tracePt t="287677" x="5332413" y="3467100"/>
          <p14:tracePt t="287859" x="5319713" y="3454400"/>
          <p14:tracePt t="287895" x="5294313" y="3441700"/>
          <p14:tracePt t="287906" x="5281613" y="3441700"/>
          <p14:tracePt t="287909" x="5281613" y="3429000"/>
          <p14:tracePt t="287919" x="5270500" y="3429000"/>
          <p14:tracePt t="287935" x="5257800" y="3429000"/>
          <p14:tracePt t="287945" x="5245100" y="3429000"/>
          <p14:tracePt t="287949" x="5245100" y="3416300"/>
          <p14:tracePt t="287969" x="5232400" y="3416300"/>
          <p14:tracePt t="287992" x="5207000" y="3416300"/>
          <p14:tracePt t="288015" x="5181600" y="3416300"/>
          <p14:tracePt t="288031" x="5157788" y="3416300"/>
          <p14:tracePt t="288041" x="5145088" y="3416300"/>
          <p14:tracePt t="288051" x="5132388" y="3416300"/>
          <p14:tracePt t="288055" x="5119688" y="3416300"/>
          <p14:tracePt t="288065" x="5094288" y="3416300"/>
          <p14:tracePt t="288071" x="5068888" y="3416300"/>
          <p14:tracePt t="288081" x="5032375" y="3416300"/>
          <p14:tracePt t="288091" x="4994275" y="3416300"/>
          <p14:tracePt t="288097" x="4968875" y="3416300"/>
          <p14:tracePt t="288107" x="4945063" y="3416300"/>
          <p14:tracePt t="288111" x="4894263" y="3416300"/>
          <p14:tracePt t="288121" x="4856163" y="3416300"/>
          <p14:tracePt t="288131" x="4843463" y="3416300"/>
          <p14:tracePt t="288137" x="4819650" y="3416300"/>
          <p14:tracePt t="288147" x="4781550" y="3416300"/>
          <p14:tracePt t="288151" x="4756150" y="3441700"/>
          <p14:tracePt t="288174" x="4732338" y="3441700"/>
          <p14:tracePt t="288177" x="4706938" y="3441700"/>
          <p14:tracePt t="288187" x="4668838" y="3467100"/>
          <p14:tracePt t="288193" x="4630738" y="3467100"/>
          <p14:tracePt t="288203" x="4619625" y="3467100"/>
          <p14:tracePt t="288213" x="4581525" y="3490913"/>
          <p14:tracePt t="288217" x="4568825" y="3490913"/>
          <p14:tracePt t="288227" x="4543425" y="3490913"/>
          <p14:tracePt t="288233" x="4518025" y="3490913"/>
          <p14:tracePt t="288243" x="4518025" y="3503613"/>
          <p14:tracePt t="288253" x="4494213" y="3503613"/>
          <p14:tracePt t="288279" x="4481513" y="3503613"/>
          <p14:tracePt t="288435" x="4494213" y="3503613"/>
          <p14:tracePt t="288439" x="4556125" y="3490913"/>
          <p14:tracePt t="288449" x="4594225" y="3490913"/>
          <p14:tracePt t="288459" x="4668838" y="3467100"/>
          <p14:tracePt t="288465" x="4706938" y="3467100"/>
          <p14:tracePt t="288475" x="4743450" y="3467100"/>
          <p14:tracePt t="288479" x="4781550" y="3467100"/>
          <p14:tracePt t="288489" x="4794250" y="3467100"/>
          <p14:tracePt t="288505" x="4819650" y="3467100"/>
          <p14:tracePt t="288541" x="4832350" y="3467100"/>
          <p14:tracePt t="288697" x="4832350" y="3479800"/>
          <p14:tracePt t="288708" x="4819650" y="3479800"/>
          <p14:tracePt t="288717" x="4781550" y="3490913"/>
          <p14:tracePt t="288721" x="4732338" y="3516313"/>
          <p14:tracePt t="288733" x="4694238" y="3516313"/>
          <p14:tracePt t="288737" x="4630738" y="3516313"/>
          <p14:tracePt t="288747" x="4581525" y="3529013"/>
          <p14:tracePt t="288757" x="4530725" y="3529013"/>
          <p14:tracePt t="288763" x="4456113" y="3541713"/>
          <p14:tracePt t="288774" x="4381500" y="3554413"/>
          <p14:tracePt t="288777" x="4343400" y="3554413"/>
          <p14:tracePt t="288787" x="4294188" y="3554413"/>
          <p14:tracePt t="288797" x="4243388" y="3579813"/>
          <p14:tracePt t="288803" x="4205288" y="3579813"/>
          <p14:tracePt t="288813" x="4181475" y="3579813"/>
          <p14:tracePt t="288817" x="4156075" y="3590925"/>
          <p14:tracePt t="288869" x="4143375" y="3590925"/>
          <p14:tracePt t="288879" x="4143375" y="3603625"/>
          <p14:tracePt t="288889" x="4143375" y="3629025"/>
          <p14:tracePt t="288893" x="4143375" y="3654425"/>
          <p14:tracePt t="288903" x="4168775" y="3667125"/>
          <p14:tracePt t="288909" x="4192588" y="3692525"/>
          <p14:tracePt t="288919" x="4268788" y="3692525"/>
          <p14:tracePt t="288929" x="4318000" y="3716338"/>
          <p14:tracePt t="288933" x="4418013" y="3754438"/>
          <p14:tracePt t="288943" x="4481513" y="3754438"/>
          <p14:tracePt t="288949" x="4568825" y="3754438"/>
          <p14:tracePt t="288959" x="4643438" y="3754438"/>
          <p14:tracePt t="288969" x="4732338" y="3754438"/>
          <p14:tracePt t="288973" x="4781550" y="3754438"/>
          <p14:tracePt t="288993" x="4832350" y="3754438"/>
          <p14:tracePt t="288999" x="4832350" y="3741738"/>
          <p14:tracePt t="289009" x="4856163" y="3729038"/>
          <p14:tracePt t="289151" x="4843463" y="3754438"/>
          <p14:tracePt t="289155" x="4819650" y="3779838"/>
          <p14:tracePt t="289165" x="4781550" y="3792538"/>
          <p14:tracePt t="289175" x="4743450" y="3816350"/>
          <p14:tracePt t="289181" x="4668838" y="3829050"/>
          <p14:tracePt t="289191" x="4619625" y="3854450"/>
          <p14:tracePt t="289197" x="4556125" y="3854450"/>
          <p14:tracePt t="289209" x="4506913" y="3879850"/>
          <p14:tracePt t="289217" x="4443413" y="3892550"/>
          <p14:tracePt t="289221" x="4406900" y="3892550"/>
          <p14:tracePt t="289231" x="4356100" y="3916363"/>
          <p14:tracePt t="289237" x="4318000" y="3916363"/>
          <p14:tracePt t="289247" x="4294188" y="3916363"/>
          <p14:tracePt t="289258" x="4268788" y="3916363"/>
          <p14:tracePt t="289261" x="4256088" y="3916363"/>
          <p14:tracePt t="289271" x="4217988" y="3916363"/>
          <p14:tracePt t="289287" x="4192588" y="3916363"/>
          <p14:tracePt t="289297" x="4181475" y="3916363"/>
          <p14:tracePt t="289301" x="4168775" y="3916363"/>
          <p14:tracePt t="289311" x="4156075" y="3916363"/>
          <p14:tracePt t="289317" x="4143375" y="3916363"/>
          <p14:tracePt t="289337" x="4130675" y="3916363"/>
          <p14:tracePt t="289353" x="4117975" y="3916363"/>
          <p14:tracePt t="289358" x="4092575" y="3905250"/>
          <p14:tracePt t="289367" x="4092575" y="3879850"/>
          <p14:tracePt t="289377" x="4092575" y="3841750"/>
          <p14:tracePt t="289383" x="4081463" y="3803650"/>
          <p14:tracePt t="289393" x="4068763" y="3792538"/>
          <p14:tracePt t="289397" x="4068763" y="3741738"/>
          <p14:tracePt t="289408" x="4068763" y="3729038"/>
          <p14:tracePt t="289417" x="4056063" y="3716338"/>
          <p14:tracePt t="289433" x="4056063" y="3703638"/>
          <p14:tracePt t="289437" x="4056063" y="3692525"/>
          <p14:tracePt t="289447" x="4056063" y="3679825"/>
          <p14:tracePt t="289463" x="4043363" y="3667125"/>
          <p14:tracePt t="289473" x="4043363" y="3654425"/>
          <p14:tracePt t="289503" x="4030663" y="3641725"/>
          <p14:tracePt t="289523" x="4017963" y="3629025"/>
          <p14:tracePt t="289549" x="4005263" y="3629025"/>
          <p14:tracePt t="289569" x="3992563" y="3616325"/>
          <p14:tracePt t="289595" x="3979863" y="3616325"/>
          <p14:tracePt t="289610" x="3968750" y="3616325"/>
          <p14:tracePt t="289619" x="3956050" y="3603625"/>
          <p14:tracePt t="289629" x="3956050" y="3590925"/>
          <p14:tracePt t="289649" x="3943350" y="3590925"/>
          <p14:tracePt t="289715" x="3917950" y="3590925"/>
          <p14:tracePt t="289731" x="3917950" y="3579813"/>
          <p14:tracePt t="289735" x="3905250" y="3579813"/>
          <p14:tracePt t="290019" x="3892550" y="3579813"/>
          <p14:tracePt t="290039" x="3879850" y="3579813"/>
          <p14:tracePt t="290044" x="3856038" y="3567113"/>
          <p14:tracePt t="290053" x="3830638" y="3567113"/>
          <p14:tracePt t="290059" x="3792538" y="3567113"/>
          <p14:tracePt t="290069" x="3756025" y="3567113"/>
          <p14:tracePt t="290079" x="3717925" y="3541713"/>
          <p14:tracePt t="290083" x="3667125" y="3541713"/>
          <p14:tracePt t="290094" x="3617913" y="3541713"/>
          <p14:tracePt t="290099" x="3530600" y="3541713"/>
          <p14:tracePt t="290109" x="3429000" y="3541713"/>
          <p14:tracePt t="290119" x="3317875" y="3541713"/>
          <p14:tracePt t="290126" x="3205163" y="3541713"/>
          <p14:tracePt t="290135" x="3054350" y="3541713"/>
          <p14:tracePt t="290139" x="2916238" y="3541713"/>
          <p14:tracePt t="290149" x="2778125" y="3541713"/>
          <p14:tracePt t="290160" x="2703513" y="3541713"/>
          <p14:tracePt t="290165" x="2603500" y="3541713"/>
          <p14:tracePt t="290176" x="2528888" y="3541713"/>
          <p14:tracePt t="290179" x="2465388" y="3529013"/>
          <p14:tracePt t="290189" x="2390775" y="3529013"/>
          <p14:tracePt t="290199" x="2365375" y="3516313"/>
          <p14:tracePt t="290205" x="2339975" y="3516313"/>
          <p14:tracePt t="290215" x="2316163" y="3503613"/>
          <p14:tracePt t="290397" x="2303463" y="3503613"/>
          <p14:tracePt t="290417" x="2303463" y="3490913"/>
          <p14:tracePt t="290421" x="2303463" y="3467100"/>
          <p14:tracePt t="290431" x="2316163" y="3467100"/>
          <p14:tracePt t="290437" x="2339975" y="3441700"/>
          <p14:tracePt t="290447" x="2352675" y="3441700"/>
          <p14:tracePt t="290457" x="2378075" y="3429000"/>
          <p14:tracePt t="290461" x="2403475" y="3416300"/>
          <p14:tracePt t="290471" x="2416175" y="3403600"/>
          <p14:tracePt t="290478" x="2428875" y="3403600"/>
          <p14:tracePt t="290487" x="2465388" y="3390900"/>
          <p14:tracePt t="290494" x="2490788" y="3390900"/>
          <p14:tracePt t="290503" x="2541588" y="3378200"/>
          <p14:tracePt t="290513" x="2565400" y="3378200"/>
          <p14:tracePt t="290519" x="2603500" y="3378200"/>
          <p14:tracePt t="290529" x="2654300" y="3378200"/>
          <p14:tracePt t="290533" x="2741613" y="3378200"/>
          <p14:tracePt t="290544" x="2803525" y="3378200"/>
          <p14:tracePt t="290553" x="2867025" y="3378200"/>
          <p14:tracePt t="290560" x="2941638" y="3390900"/>
          <p14:tracePt t="290569" x="3054350" y="3416300"/>
          <p14:tracePt t="290573" x="3154363" y="3429000"/>
          <p14:tracePt t="290583" x="3241675" y="3467100"/>
          <p14:tracePt t="290594" x="3367088" y="3503613"/>
          <p14:tracePt t="290599" x="3441700" y="3516313"/>
          <p14:tracePt t="290611" x="3541713" y="3567113"/>
          <p14:tracePt t="290615" x="3630613" y="3579813"/>
          <p14:tracePt t="290625" x="3667125" y="3616325"/>
          <p14:tracePt t="290635" x="3743325" y="3641725"/>
          <p14:tracePt t="290639" x="3792538" y="3654425"/>
          <p14:tracePt t="290649" x="3817938" y="3667125"/>
          <p14:tracePt t="290655" x="3856038" y="3679825"/>
          <p14:tracePt t="290675" x="3867150" y="3692525"/>
          <p14:tracePt t="290765" x="3879850" y="3692525"/>
          <p14:tracePt t="290775" x="3892550" y="3703638"/>
          <p14:tracePt t="290795" x="3905250" y="3703638"/>
          <p14:tracePt t="290805" x="3905250" y="3716338"/>
          <p14:tracePt t="290821" x="3917950" y="3729038"/>
          <p14:tracePt t="290835" x="3943350" y="3729038"/>
          <p14:tracePt t="290857" x="3956050" y="3741738"/>
          <p14:tracePt t="290878" x="3968750" y="3741738"/>
          <p14:tracePt t="290911" x="3979863" y="3741738"/>
          <p14:tracePt t="290957" x="3992563" y="3741738"/>
          <p14:tracePt t="290983" x="4005263" y="3741738"/>
          <p14:tracePt t="291013" x="4017963" y="3741738"/>
          <p14:tracePt t="291023" x="4030663" y="3741738"/>
          <p14:tracePt t="291037" x="4043363" y="3741738"/>
          <p14:tracePt t="291047" x="4043363" y="3729038"/>
          <p14:tracePt t="291053" x="4056063" y="3729038"/>
          <p14:tracePt t="291063" x="4068763" y="3729038"/>
          <p14:tracePt t="291067" x="4081463" y="3729038"/>
          <p14:tracePt t="291077" x="4092575" y="3716338"/>
          <p14:tracePt t="291094" x="4156075" y="3692525"/>
          <p14:tracePt t="291103" x="4181475" y="3692525"/>
          <p14:tracePt t="291109" x="4243388" y="3667125"/>
          <p14:tracePt t="291119" x="4305300" y="3654425"/>
          <p14:tracePt t="291129" x="4368800" y="3654425"/>
          <p14:tracePt t="291133" x="4443413" y="3629025"/>
          <p14:tracePt t="291143" x="4481513" y="3629025"/>
          <p14:tracePt t="291149" x="4543425" y="3629025"/>
          <p14:tracePt t="291159" x="4594225" y="3629025"/>
          <p14:tracePt t="291169" x="4619625" y="3629025"/>
          <p14:tracePt t="291175" x="4656138" y="3629025"/>
          <p14:tracePt t="291185" x="4694238" y="3629025"/>
          <p14:tracePt t="291189" x="4732338" y="3616325"/>
          <p14:tracePt t="291199" x="4768850" y="3603625"/>
          <p14:tracePt t="291209" x="4806950" y="3603625"/>
          <p14:tracePt t="291215" x="4856163" y="3590925"/>
          <p14:tracePt t="291225" x="4919663" y="3590925"/>
          <p14:tracePt t="291229" x="4994275" y="3567113"/>
          <p14:tracePt t="291239" x="5068888" y="3567113"/>
          <p14:tracePt t="291249" x="5132388" y="3567113"/>
          <p14:tracePt t="291255" x="5207000" y="3541713"/>
          <p14:tracePt t="291265" x="5270500" y="3529013"/>
          <p14:tracePt t="291271" x="5345113" y="3490913"/>
          <p14:tracePt t="291279" x="5419725" y="3467100"/>
          <p14:tracePt t="291291" x="5470525" y="3454400"/>
          <p14:tracePt t="291296" x="5532438" y="3429000"/>
          <p14:tracePt t="291305" x="5557838" y="3429000"/>
          <p14:tracePt t="291312" x="5607050" y="3429000"/>
          <p14:tracePt t="291321" x="5632450" y="3429000"/>
          <p14:tracePt t="291331" x="5670550" y="3429000"/>
          <p14:tracePt t="291335" x="5695950" y="3429000"/>
          <p14:tracePt t="291345" x="5745163" y="3429000"/>
          <p14:tracePt t="291351" x="5770563" y="3429000"/>
          <p14:tracePt t="291362" x="5808663" y="3429000"/>
          <p14:tracePt t="291371" x="5845175" y="3429000"/>
          <p14:tracePt t="291375" x="5870575" y="3429000"/>
          <p14:tracePt t="291385" x="5895975" y="3429000"/>
          <p14:tracePt t="291391" x="5921375" y="3429000"/>
          <p14:tracePt t="291401" x="5945188" y="3429000"/>
          <p14:tracePt t="291412" x="5957888" y="3429000"/>
          <p14:tracePt t="291415" x="5995988" y="3429000"/>
          <p14:tracePt t="291521" x="6008688" y="3429000"/>
          <p14:tracePt t="291527" x="6021388" y="3429000"/>
          <p14:tracePt t="291544" x="6034088" y="3429000"/>
          <p14:tracePt t="291553" x="6045200" y="3429000"/>
          <p14:tracePt t="291563" x="6070600" y="3429000"/>
          <p14:tracePt t="291567" x="6108700" y="3416300"/>
          <p14:tracePt t="291578" x="6134100" y="3416300"/>
          <p14:tracePt t="291583" x="6170613" y="3416300"/>
          <p14:tracePt t="291593" x="6221413" y="3416300"/>
          <p14:tracePt t="291603" x="6259513" y="3416300"/>
          <p14:tracePt t="291607" x="6308725" y="3416300"/>
          <p14:tracePt t="291617" x="6346825" y="3416300"/>
          <p14:tracePt t="291623" x="6408738" y="3416300"/>
          <p14:tracePt t="291633" x="6446838" y="3416300"/>
          <p14:tracePt t="291643" x="6496050" y="3416300"/>
          <p14:tracePt t="291647" x="6521450" y="3416300"/>
          <p14:tracePt t="291659" x="6559550" y="3403600"/>
          <p14:tracePt t="291663" x="6572250" y="3403600"/>
          <p14:tracePt t="291673" x="6584950" y="3390900"/>
          <p14:tracePt t="291683" x="6608763" y="3378200"/>
          <p14:tracePt t="291689" x="6621463" y="3378200"/>
          <p14:tracePt t="291699" x="6634163" y="3378200"/>
          <p14:tracePt t="291703" x="6646863" y="3367088"/>
          <p14:tracePt t="291723" x="6672263" y="3354388"/>
          <p14:tracePt t="291739" x="6684963" y="3354388"/>
          <p14:tracePt t="291746" x="6708775" y="3341688"/>
          <p14:tracePt t="291769" x="6734175" y="3341688"/>
          <p14:tracePt t="291779" x="6734175" y="3328988"/>
          <p14:tracePt t="291785" x="6746875" y="3328988"/>
          <p14:tracePt t="291796" x="6772275" y="3328988"/>
          <p14:tracePt t="291805" x="6797675" y="3316288"/>
          <p14:tracePt t="291809" x="6808788" y="3316288"/>
          <p14:tracePt t="291819" x="6834188" y="3303588"/>
          <p14:tracePt t="291835" x="6859588" y="3303588"/>
          <p14:tracePt t="291846" x="6872288" y="3303588"/>
          <p14:tracePt t="291849" x="6884988" y="3290888"/>
          <p14:tracePt t="291865" x="6910388" y="3290888"/>
          <p14:tracePt t="291875" x="6934200" y="3290888"/>
          <p14:tracePt t="291891" x="6959600" y="3290888"/>
          <p14:tracePt t="291901" x="6985000" y="3290888"/>
          <p14:tracePt t="291905" x="7021513" y="3290888"/>
          <p14:tracePt t="291915" x="7046913" y="3290888"/>
          <p14:tracePt t="291925" x="7072313" y="3290888"/>
          <p14:tracePt t="291931" x="7085013" y="3290888"/>
          <p14:tracePt t="291941" x="7110413" y="3290888"/>
          <p14:tracePt t="291945" x="7134225" y="3290888"/>
          <p14:tracePt t="291955" x="7159625" y="3290888"/>
          <p14:tracePt t="291965" x="7172325" y="3278188"/>
          <p14:tracePt t="291971" x="7223125" y="3278188"/>
          <p14:tracePt t="291981" x="7246938" y="3267075"/>
          <p14:tracePt t="291985" x="7272338" y="3267075"/>
          <p14:tracePt t="291997" x="7297738" y="3254375"/>
          <p14:tracePt t="292007" x="7323138" y="3241675"/>
          <p14:tracePt t="292012" x="7335838" y="3241675"/>
          <p14:tracePt t="292021" x="7348538" y="3228975"/>
          <p14:tracePt t="292027" x="7359650" y="3228975"/>
          <p14:tracePt t="292037" x="7359650" y="3216275"/>
          <p14:tracePt t="292133" x="7372350" y="3216275"/>
          <p14:tracePt t="292405" x="7372350" y="3203575"/>
          <p14:tracePt t="292431" x="7310438" y="3267075"/>
          <p14:tracePt t="292441" x="7197725" y="3328988"/>
          <p14:tracePt t="292451" x="7072313" y="3378200"/>
          <p14:tracePt t="292455" x="6934200" y="3467100"/>
          <p14:tracePt t="292465" x="6784975" y="3541713"/>
          <p14:tracePt t="292471" x="6608763" y="3590925"/>
          <p14:tracePt t="292481" x="6383338" y="3692525"/>
          <p14:tracePt t="292491" x="6196013" y="3779838"/>
          <p14:tracePt t="292495" x="5983288" y="3879850"/>
          <p14:tracePt t="292505" x="5795963" y="3954463"/>
          <p14:tracePt t="292512" x="5583238" y="4017963"/>
          <p14:tracePt t="292521" x="5432425" y="4079875"/>
          <p14:tracePt t="292531" x="5281613" y="4117975"/>
          <p14:tracePt t="292535" x="5157788" y="4179888"/>
          <p14:tracePt t="292545" x="5006975" y="4241800"/>
          <p14:tracePt t="292551" x="4906963" y="4292600"/>
          <p14:tracePt t="292561" x="4819650" y="4341813"/>
          <p14:tracePt t="292571" x="4756150" y="4379913"/>
          <p14:tracePt t="292575" x="4719638" y="4418013"/>
          <p14:tracePt t="292587" x="4694238" y="4418013"/>
          <p14:tracePt t="292591" x="4643438" y="4454525"/>
          <p14:tracePt t="292601" x="4619625" y="4479925"/>
          <p14:tracePt t="292611" x="4606925" y="4492625"/>
          <p14:tracePt t="292617" x="4581525" y="4518025"/>
          <p14:tracePt t="292631" x="4556125" y="4554538"/>
          <p14:tracePt t="292641" x="4556125" y="4567238"/>
          <p14:tracePt t="292651" x="4530725" y="4605338"/>
          <p14:tracePt t="292657" x="4506913" y="4618038"/>
          <p14:tracePt t="292667" x="4506913" y="4630738"/>
          <p14:tracePt t="292673" x="4481513" y="4656138"/>
          <p14:tracePt t="292683" x="4481513" y="4667250"/>
          <p14:tracePt t="292693" x="4456113" y="4679950"/>
          <p14:tracePt t="292697" x="4456113" y="4692650"/>
          <p14:tracePt t="292707" x="4443413" y="4705350"/>
          <p14:tracePt t="292714" x="4430713" y="4705350"/>
          <p14:tracePt t="292723" x="4418013" y="4730750"/>
          <p14:tracePt t="292737" x="4394200" y="4730750"/>
          <p14:tracePt t="292764" x="4368800" y="4730750"/>
          <p14:tracePt t="292773" x="4356100" y="4756150"/>
          <p14:tracePt t="292780" x="4343400" y="4756150"/>
          <p14:tracePt t="292789" x="4318000" y="4756150"/>
          <p14:tracePt t="292793" x="4294188" y="4756150"/>
          <p14:tracePt t="292814" x="4268788" y="4756150"/>
          <p14:tracePt t="292819" x="4256088" y="4756150"/>
          <p14:tracePt t="292830" x="4243388" y="4756150"/>
          <p14:tracePt t="292833" x="4217988" y="4756150"/>
          <p14:tracePt t="292843" x="4192588" y="4756150"/>
          <p14:tracePt t="292853" x="4168775" y="4756150"/>
          <p14:tracePt t="292859" x="4105275" y="4756150"/>
          <p14:tracePt t="292869" x="4043363" y="4779963"/>
          <p14:tracePt t="292873" x="3992563" y="4805363"/>
          <p14:tracePt t="292883" x="3930650" y="4830763"/>
          <p14:tracePt t="292893" x="3830638" y="4868863"/>
          <p14:tracePt t="292899" x="3756025" y="4905375"/>
          <p14:tracePt t="292909" x="3667125" y="4943475"/>
          <p14:tracePt t="292914" x="3617913" y="4943475"/>
          <p14:tracePt t="292925" x="3541713" y="4968875"/>
          <p14:tracePt t="292935" x="3467100" y="5005388"/>
          <p14:tracePt t="292939" x="3429000" y="5018088"/>
          <p14:tracePt t="292949" x="3379788" y="5018088"/>
          <p14:tracePt t="292955" x="3341688" y="5030788"/>
          <p14:tracePt t="292965" x="3305175" y="5043488"/>
          <p14:tracePt t="292980" x="3292475" y="5043488"/>
          <p14:tracePt t="292998" x="3279775" y="5056188"/>
          <p14:tracePt t="294317" x="3279775" y="5005388"/>
          <p14:tracePt t="294327" x="3292475" y="4943475"/>
          <p14:tracePt t="294337" x="3317875" y="4879975"/>
          <p14:tracePt t="294341" x="3405188" y="4779963"/>
          <p14:tracePt t="294351" x="3454400" y="4679950"/>
          <p14:tracePt t="294357" x="3517900" y="4592638"/>
          <p14:tracePt t="294367" x="3554413" y="4505325"/>
          <p14:tracePt t="294377" x="3630613" y="4418013"/>
          <p14:tracePt t="294383" x="3643313" y="4305300"/>
          <p14:tracePt t="294393" x="3667125" y="4217988"/>
          <p14:tracePt t="294398" x="3667125" y="4117975"/>
          <p14:tracePt t="294407" x="3679825" y="4017963"/>
          <p14:tracePt t="294417" x="3679825" y="3892550"/>
          <p14:tracePt t="294423" x="3679825" y="3803650"/>
          <p14:tracePt t="294433" x="3679825" y="3703638"/>
          <p14:tracePt t="294437" x="3679825" y="3629025"/>
          <p14:tracePt t="294448" x="3679825" y="3590925"/>
          <p14:tracePt t="294457" x="3679825" y="3541713"/>
          <p14:tracePt t="294463" x="3667125" y="3503613"/>
          <p14:tracePt t="294477" x="3630613" y="3454400"/>
          <p14:tracePt t="294482" x="3617913" y="3403600"/>
          <p14:tracePt t="294487" x="3579813" y="3367088"/>
          <p14:tracePt t="294498" x="3567113" y="3341688"/>
          <p14:tracePt t="294501" x="3554413" y="3328988"/>
          <p14:tracePt t="294511" x="3541713" y="3316288"/>
          <p14:tracePt t="294527" x="3541713" y="3303588"/>
          <p14:tracePt t="294543" x="3530600" y="3290888"/>
          <p14:tracePt t="294703" x="3530600" y="3328988"/>
          <p14:tracePt t="294709" x="3530600" y="3403600"/>
          <p14:tracePt t="294719" x="3517900" y="3441700"/>
          <p14:tracePt t="294723" x="3492500" y="3541713"/>
          <p14:tracePt t="294735" x="3492500" y="3579813"/>
          <p14:tracePt t="294745" x="3441700" y="3667125"/>
          <p14:tracePt t="294750" x="3417888" y="3754438"/>
          <p14:tracePt t="294759" x="3367088" y="3829050"/>
          <p14:tracePt t="294766" x="3341688" y="3879850"/>
          <p14:tracePt t="294775" x="3305175" y="3929063"/>
          <p14:tracePt t="294785" x="3241675" y="3992563"/>
          <p14:tracePt t="294789" x="3216275" y="4029075"/>
          <p14:tracePt t="294800" x="3179763" y="4054475"/>
          <p14:tracePt t="294805" x="3116263" y="4092575"/>
          <p14:tracePt t="294816" x="3079750" y="4105275"/>
          <p14:tracePt t="294825" x="3067050" y="4105275"/>
          <p14:tracePt t="294829" x="3054350" y="4105275"/>
          <p14:tracePt t="294839" x="3041650" y="4105275"/>
          <p14:tracePt t="294845" x="3016250" y="4105275"/>
          <p14:tracePt t="294855" x="2992438" y="4105275"/>
          <p14:tracePt t="294865" x="2979738" y="4105275"/>
          <p14:tracePt t="294869" x="2941638" y="4105275"/>
          <p14:tracePt t="294883" x="2867025" y="4079875"/>
          <p14:tracePt t="294885" x="2767013" y="4005263"/>
          <p14:tracePt t="294895" x="2678113" y="3916363"/>
          <p14:tracePt t="294905" x="2603500" y="3803650"/>
          <p14:tracePt t="294911" x="2516188" y="3679825"/>
          <p14:tracePt t="294921" x="2452688" y="3579813"/>
          <p14:tracePt t="294925" x="2403475" y="3479800"/>
          <p14:tracePt t="294935" x="2328863" y="3378200"/>
          <p14:tracePt t="294945" x="2328863" y="3303588"/>
          <p14:tracePt t="294951" x="2316163" y="3216275"/>
          <p14:tracePt t="294961" x="2303463" y="3165475"/>
          <p14:tracePt t="294966" x="2303463" y="3103563"/>
          <p14:tracePt t="294975" x="2303463" y="3028950"/>
          <p14:tracePt t="295000" x="2328863" y="2928938"/>
          <p14:tracePt t="295001" x="2390775" y="2865438"/>
          <p14:tracePt t="295007" x="2441575" y="2816225"/>
          <p14:tracePt t="295017" x="2490788" y="2778125"/>
          <p14:tracePt t="295027" x="2554288" y="2752725"/>
          <p14:tracePt t="295032" x="2654300" y="2740025"/>
          <p14:tracePt t="295041" x="2703513" y="2740025"/>
          <p14:tracePt t="295047" x="2790825" y="2740025"/>
          <p14:tracePt t="295057" x="2879725" y="2740025"/>
          <p14:tracePt t="295067" x="2941638" y="2740025"/>
          <p14:tracePt t="295073" x="3067050" y="2740025"/>
          <p14:tracePt t="295084" x="3128963" y="2740025"/>
          <p14:tracePt t="295087" x="3216275" y="2752725"/>
          <p14:tracePt t="295097" x="3341688" y="2790825"/>
          <p14:tracePt t="295107" x="3479800" y="2828925"/>
          <p14:tracePt t="295113" x="3579813" y="2852738"/>
          <p14:tracePt t="295123" x="3705225" y="2890838"/>
          <p14:tracePt t="295127" x="3767138" y="2903538"/>
          <p14:tracePt t="295137" x="3843338" y="2941638"/>
          <p14:tracePt t="295147" x="3917950" y="2965450"/>
          <p14:tracePt t="295153" x="3992563" y="2990850"/>
          <p14:tracePt t="295163" x="4017963" y="3016250"/>
          <p14:tracePt t="295167" x="4056063" y="3028950"/>
          <p14:tracePt t="295177" x="4068763" y="3041650"/>
          <p14:tracePt t="295187" x="4105275" y="3054350"/>
          <p14:tracePt t="295193" x="4143375" y="3090863"/>
          <p14:tracePt t="295203" x="4156075" y="3103563"/>
          <p14:tracePt t="295207" x="4205288" y="3128963"/>
          <p14:tracePt t="295217" x="4217988" y="3141663"/>
          <p14:tracePt t="295227" x="4230688" y="3154363"/>
          <p14:tracePt t="295234" x="4256088" y="3178175"/>
          <p14:tracePt t="295243" x="4256088" y="3190875"/>
          <p14:tracePt t="295250" x="4268788" y="3203575"/>
          <p14:tracePt t="295259" x="4281488" y="3216275"/>
          <p14:tracePt t="295269" x="4294188" y="3254375"/>
          <p14:tracePt t="295284" x="4305300" y="3278188"/>
          <p14:tracePt t="295299" x="4330700" y="3316288"/>
          <p14:tracePt t="295309" x="4330700" y="3328988"/>
          <p14:tracePt t="295323" x="4330700" y="3378200"/>
          <p14:tracePt t="295329" x="4330700" y="3403600"/>
          <p14:tracePt t="295339" x="4330700" y="3441700"/>
          <p14:tracePt t="295349" x="4330700" y="3467100"/>
          <p14:tracePt t="295355" x="4330700" y="3503613"/>
          <p14:tracePt t="295366" x="4330700" y="3541713"/>
          <p14:tracePt t="295369" x="4330700" y="3567113"/>
          <p14:tracePt t="295379" x="4330700" y="3590925"/>
          <p14:tracePt t="295389" x="4330700" y="3629025"/>
          <p14:tracePt t="295395" x="4330700" y="3641725"/>
          <p14:tracePt t="295405" x="4330700" y="3679825"/>
          <p14:tracePt t="295409" x="4330700" y="3703638"/>
          <p14:tracePt t="295421" x="4294188" y="3741738"/>
          <p14:tracePt t="295431" x="4268788" y="3767138"/>
          <p14:tracePt t="295435" x="4256088" y="3779838"/>
          <p14:tracePt t="295445" x="4205288" y="3803650"/>
          <p14:tracePt t="295451" x="4156075" y="3816350"/>
          <p14:tracePt t="295462" x="4130675" y="3841750"/>
          <p14:tracePt t="295471" x="4068763" y="3867150"/>
          <p14:tracePt t="295475" x="4017963" y="3867150"/>
          <p14:tracePt t="295485" x="3979863" y="3867150"/>
          <p14:tracePt t="295491" x="3943350" y="3867150"/>
          <p14:tracePt t="295501" x="3930650" y="3867150"/>
          <p14:tracePt t="295511" x="3892550" y="3867150"/>
          <p14:tracePt t="295516" x="3879850" y="3867150"/>
          <p14:tracePt t="295525" x="3843338" y="3867150"/>
          <p14:tracePt t="295531" x="3805238" y="3867150"/>
          <p14:tracePt t="295541" x="3779838" y="3841750"/>
          <p14:tracePt t="295551" x="3717925" y="3803650"/>
          <p14:tracePt t="295555" x="3679825" y="3754438"/>
          <p14:tracePt t="295565" x="3630613" y="3716338"/>
          <p14:tracePt t="295571" x="3567113" y="3667125"/>
          <p14:tracePt t="295581" x="3567113" y="3641725"/>
          <p14:tracePt t="295591" x="3530600" y="3590925"/>
          <p14:tracePt t="295597" x="3517900" y="3567113"/>
          <p14:tracePt t="295607" x="3505200" y="3529013"/>
          <p14:tracePt t="295611" x="3479800" y="3479800"/>
          <p14:tracePt t="295621" x="3479800" y="3467100"/>
          <p14:tracePt t="295631" x="3479800" y="3416300"/>
          <p14:tracePt t="295637" x="3479800" y="3378200"/>
          <p14:tracePt t="295647" x="3467100" y="3354388"/>
          <p14:tracePt t="295651" x="3467100" y="3303588"/>
          <p14:tracePt t="295661" x="3467100" y="3267075"/>
          <p14:tracePt t="295673" x="3467100" y="3241675"/>
          <p14:tracePt t="295677" x="3467100" y="3190875"/>
          <p14:tracePt t="295687" x="3467100" y="3154363"/>
          <p14:tracePt t="295693" x="3479800" y="3128963"/>
          <p14:tracePt t="295703" x="3492500" y="3103563"/>
          <p14:tracePt t="295718" x="3505200" y="3065463"/>
          <p14:tracePt t="295727" x="3505200" y="3054350"/>
          <p14:tracePt t="295734" x="3517900" y="3054350"/>
          <p14:tracePt t="295753" x="3517900" y="3041650"/>
          <p14:tracePt t="295757" x="3530600" y="3028950"/>
          <p14:tracePt t="295773" x="3541713" y="3016250"/>
          <p14:tracePt t="295784" x="3554413" y="3016250"/>
          <p14:tracePt t="295793" x="3579813" y="3016250"/>
          <p14:tracePt t="295800" x="3592513" y="3016250"/>
          <p14:tracePt t="295813" x="3605213" y="3016250"/>
          <p14:tracePt t="295823" x="3617913" y="3016250"/>
          <p14:tracePt t="295834" x="3630613" y="3016250"/>
          <p14:tracePt t="295853" x="3654425" y="3028950"/>
          <p14:tracePt t="295873" x="3692525" y="3028950"/>
          <p14:tracePt t="295879" x="3692525" y="3041650"/>
          <p14:tracePt t="295889" x="3705225" y="3054350"/>
          <p14:tracePt t="295903" x="3730625" y="3054350"/>
          <p14:tracePt t="295919" x="3743325" y="3065463"/>
          <p14:tracePt t="295955" x="3756025" y="3065463"/>
          <p14:tracePt t="295969" x="3767138" y="3065463"/>
          <p14:tracePt t="295975" x="3792538" y="3090863"/>
          <p14:tracePt t="295986" x="3830638" y="3090863"/>
          <p14:tracePt t="295995" x="3856038" y="3090863"/>
          <p14:tracePt t="296000" x="3892550" y="3090863"/>
          <p14:tracePt t="296009" x="3943350" y="3103563"/>
          <p14:tracePt t="296015" x="4030663" y="3116263"/>
          <p14:tracePt t="296025" x="4092575" y="3116263"/>
          <p14:tracePt t="296036" x="4217988" y="3141663"/>
          <p14:tracePt t="296039" x="4330700" y="3165475"/>
          <p14:tracePt t="296051" x="4468813" y="3190875"/>
          <p14:tracePt t="296055" x="4619625" y="3216275"/>
          <p14:tracePt t="296065" x="4781550" y="3216275"/>
          <p14:tracePt t="296075" x="4945063" y="3254375"/>
          <p14:tracePt t="296081" x="5094288" y="3290888"/>
          <p14:tracePt t="296091" x="5245100" y="3303588"/>
          <p14:tracePt t="296095" x="5394325" y="3328988"/>
          <p14:tracePt t="296105" x="5532438" y="3341688"/>
          <p14:tracePt t="296115" x="5595938" y="3341688"/>
          <p14:tracePt t="296121" x="5670550" y="3367088"/>
          <p14:tracePt t="296131" x="5732463" y="3378200"/>
          <p14:tracePt t="296137" x="5757863" y="3378200"/>
          <p14:tracePt t="296147" x="5795963" y="3390900"/>
          <p14:tracePt t="296157" x="5808663" y="3403600"/>
          <p14:tracePt t="296161" x="5821363" y="3403600"/>
          <p14:tracePt t="296171" x="5832475" y="3403600"/>
          <p14:tracePt t="296177" x="5845175" y="3416300"/>
          <p14:tracePt t="296187" x="5857875" y="3416300"/>
          <p14:tracePt t="296202" x="5883275" y="3416300"/>
          <p14:tracePt t="296211" x="5883275" y="3429000"/>
          <p14:tracePt t="296227" x="5895975" y="3429000"/>
          <p14:tracePt t="296237" x="5908675" y="3454400"/>
          <p14:tracePt t="296273" x="5921375" y="3454400"/>
          <p14:tracePt t="296283" x="5932488" y="3479800"/>
          <p14:tracePt t="296287" x="5932488" y="3490913"/>
          <p14:tracePt t="296297" x="5932488" y="3516313"/>
          <p14:tracePt t="296303" x="5932488" y="3541713"/>
          <p14:tracePt t="296313" x="5932488" y="3567113"/>
          <p14:tracePt t="296323" x="5932488" y="3590925"/>
          <p14:tracePt t="296327" x="5921375" y="3654425"/>
          <p14:tracePt t="296337" x="5883275" y="3679825"/>
          <p14:tracePt t="296345" x="5857875" y="3703638"/>
          <p14:tracePt t="296355" x="5808663" y="3767138"/>
          <p14:tracePt t="296359" x="5783263" y="3792538"/>
          <p14:tracePt t="296369" x="5745163" y="3792538"/>
          <p14:tracePt t="296379" x="5695950" y="3829050"/>
          <p14:tracePt t="296385" x="5683250" y="3841750"/>
          <p14:tracePt t="296395" x="5632450" y="3867150"/>
          <p14:tracePt t="296399" x="5607050" y="3879850"/>
          <p14:tracePt t="296409" x="5583238" y="3892550"/>
          <p14:tracePt t="296419" x="5557838" y="3905250"/>
          <p14:tracePt t="296425" x="5532438" y="3916363"/>
          <p14:tracePt t="296435" x="5507038" y="3916363"/>
          <p14:tracePt t="296439" x="5483225" y="3916363"/>
          <p14:tracePt t="296449" x="5445125" y="3929063"/>
          <p14:tracePt t="296459" x="5432425" y="3929063"/>
          <p14:tracePt t="296465" x="5407025" y="3929063"/>
          <p14:tracePt t="296475" x="5394325" y="3929063"/>
          <p14:tracePt t="296479" x="5357813" y="3929063"/>
          <p14:tracePt t="296489" x="5319713" y="3929063"/>
          <p14:tracePt t="296499" x="5270500" y="3929063"/>
          <p14:tracePt t="296505" x="5194300" y="3905250"/>
          <p14:tracePt t="296515" x="5119688" y="3867150"/>
          <p14:tracePt t="296521" x="5045075" y="3841750"/>
          <p14:tracePt t="296531" x="4968875" y="3803650"/>
          <p14:tracePt t="296545" x="4919663" y="3779838"/>
          <p14:tracePt t="296547" x="4843463" y="3741738"/>
          <p14:tracePt t="296555" x="4768850" y="3692525"/>
          <p14:tracePt t="296562" x="4719638" y="3654425"/>
          <p14:tracePt t="296571" x="4694238" y="3641725"/>
          <p14:tracePt t="296581" x="4668838" y="3616325"/>
          <p14:tracePt t="296586" x="4619625" y="3590925"/>
          <p14:tracePt t="296595" x="4606925" y="3567113"/>
          <p14:tracePt t="296602" x="4594225" y="3567113"/>
          <p14:tracePt t="296611" x="4556125" y="3541713"/>
          <p14:tracePt t="296625" x="4530725" y="3516313"/>
          <p14:tracePt t="296637" x="4518025" y="3516313"/>
          <p14:tracePt t="296641" x="4506913" y="3490913"/>
          <p14:tracePt t="296651" x="4494213" y="3490913"/>
          <p14:tracePt t="296661" x="4468813" y="3490913"/>
          <p14:tracePt t="296668" x="4456113" y="3490913"/>
          <p14:tracePt t="296691" x="4443413" y="3479800"/>
          <p14:tracePt t="296869" x="4443413" y="3516313"/>
          <p14:tracePt t="296879" x="4456113" y="3529013"/>
          <p14:tracePt t="296883" x="4494213" y="3579813"/>
          <p14:tracePt t="296893" x="4506913" y="3616325"/>
          <p14:tracePt t="296899" x="4543425" y="3667125"/>
          <p14:tracePt t="296909" x="4581525" y="3729038"/>
          <p14:tracePt t="296919" x="4619625" y="3841750"/>
          <p14:tracePt t="296925" x="4656138" y="3929063"/>
          <p14:tracePt t="296936" x="4694238" y="4029075"/>
          <p14:tracePt t="296939" x="4732338" y="4154488"/>
          <p14:tracePt t="296949" x="4732338" y="4267200"/>
          <p14:tracePt t="296959" x="4768850" y="4405313"/>
          <p14:tracePt t="296965" x="4768850" y="4530725"/>
          <p14:tracePt t="296975" x="4768850" y="4630738"/>
          <p14:tracePt t="296979" x="4768850" y="4730750"/>
          <p14:tracePt t="296989" x="4768850" y="4843463"/>
          <p14:tracePt t="296999" x="4768850" y="4943475"/>
          <p14:tracePt t="297005" x="4768850" y="5005388"/>
          <p14:tracePt t="297015" x="4768850" y="5105400"/>
          <p14:tracePt t="297019" x="4768850" y="5143500"/>
          <p14:tracePt t="297029" x="4768850" y="5205413"/>
          <p14:tracePt t="297039" x="4768850" y="5268913"/>
          <p14:tracePt t="297045" x="4768850" y="5305425"/>
          <p14:tracePt t="297055" x="4768850" y="5356225"/>
          <p14:tracePt t="297070" x="4768850" y="5381625"/>
          <p14:tracePt t="297081" x="4768850" y="5394325"/>
          <p14:tracePt t="297095" x="4768850" y="5407025"/>
          <p14:tracePt t="297111" x="4781550" y="5418138"/>
          <p14:tracePt t="297145" x="4781550" y="5430838"/>
          <p14:tracePt t="297155" x="4794250" y="5430838"/>
          <p14:tracePt t="297161" x="4794250" y="5443538"/>
          <p14:tracePt t="297181" x="4794250" y="5456238"/>
          <p14:tracePt t="297197" x="4819650" y="5468938"/>
          <p14:tracePt t="297303" x="4806950" y="5468938"/>
          <p14:tracePt t="297307" x="4756150" y="5456238"/>
          <p14:tracePt t="297317" x="4681538" y="5407025"/>
          <p14:tracePt t="297323" x="4594225" y="5368925"/>
          <p14:tracePt t="297333" x="4494213" y="5330825"/>
          <p14:tracePt t="297343" x="4406900" y="5294313"/>
          <p14:tracePt t="297347" x="4318000" y="5256213"/>
          <p14:tracePt t="297357" x="4256088" y="5243513"/>
          <p14:tracePt t="297363" x="4181475" y="5218113"/>
          <p14:tracePt t="297373" x="4092575" y="5205413"/>
          <p14:tracePt t="297383" x="4017963" y="5181600"/>
          <p14:tracePt t="297387" x="3930650" y="5168900"/>
          <p14:tracePt t="297397" x="3843338" y="5143500"/>
          <p14:tracePt t="297403" x="3792538" y="5143500"/>
          <p14:tracePt t="297413" x="3743325" y="5143500"/>
          <p14:tracePt t="297423" x="3705225" y="5143500"/>
          <p14:tracePt t="297429" x="3654425" y="5143500"/>
          <p14:tracePt t="297439" x="3630613" y="5143500"/>
          <p14:tracePt t="297443" x="3554413" y="5118100"/>
          <p14:tracePt t="297453" x="3530600" y="5118100"/>
          <p14:tracePt t="297463" x="3479800" y="5118100"/>
          <p14:tracePt t="297467" x="3441700" y="5118100"/>
          <p14:tracePt t="297477" x="3405188" y="5105400"/>
          <p14:tracePt t="297487" x="3367088" y="5105400"/>
          <p14:tracePt t="297504" x="3341688" y="5105400"/>
          <p14:tracePt t="297517" x="3328988" y="5105400"/>
          <p14:tracePt t="297529" x="3317875" y="5105400"/>
          <p14:tracePt t="297533" x="3292475" y="5105400"/>
          <p14:tracePt t="297543" x="3279775" y="5105400"/>
          <p14:tracePt t="297549" x="3254375" y="5105400"/>
          <p14:tracePt t="297559" x="3228975" y="5105400"/>
          <p14:tracePt t="297570" x="3216275" y="5105400"/>
          <p14:tracePt t="297573" x="3192463" y="5105400"/>
          <p14:tracePt t="297583" x="3179763" y="5105400"/>
          <p14:tracePt t="297589" x="3167063" y="5105400"/>
          <p14:tracePt t="297599" x="3141663" y="5105400"/>
          <p14:tracePt t="297609" x="3116263" y="5105400"/>
          <p14:tracePt t="297615" x="3092450" y="5118100"/>
          <p14:tracePt t="297623" x="3041650" y="5118100"/>
          <p14:tracePt t="297629" x="3028950" y="5118100"/>
          <p14:tracePt t="297639" x="3016250" y="5130800"/>
          <p14:tracePt t="297655" x="2992438" y="5130800"/>
          <p14:tracePt t="297751" x="3028950" y="5130800"/>
          <p14:tracePt t="297755" x="3103563" y="5092700"/>
          <p14:tracePt t="297765" x="3167063" y="5068888"/>
          <p14:tracePt t="297775" x="3241675" y="5056188"/>
          <p14:tracePt t="297781" x="3292475" y="5043488"/>
          <p14:tracePt t="297791" x="3354388" y="5043488"/>
          <p14:tracePt t="297795" x="3392488" y="5043488"/>
          <p14:tracePt t="297805" x="3405188" y="5030788"/>
          <p14:tracePt t="297821" x="3417888" y="5030788"/>
          <p14:tracePt t="298169" x="3429000" y="5030788"/>
          <p14:tracePt t="298179" x="3479800" y="5005388"/>
          <p14:tracePt t="298189" x="3492500" y="5005388"/>
          <p14:tracePt t="298195" x="3517900" y="5005388"/>
          <p14:tracePt t="298205" x="3541713" y="5005388"/>
          <p14:tracePt t="298209" x="3567113" y="5005388"/>
          <p14:tracePt t="298220" x="3579813" y="5005388"/>
          <p14:tracePt t="298229" x="3605213" y="5005388"/>
          <p14:tracePt t="298235" x="3630613" y="5005388"/>
          <p14:tracePt t="298245" x="3654425" y="5005388"/>
          <p14:tracePt t="298249" x="3679825" y="5005388"/>
          <p14:tracePt t="298259" x="3705225" y="5005388"/>
          <p14:tracePt t="298270" x="3730625" y="5005388"/>
          <p14:tracePt t="298275" x="3756025" y="5005388"/>
          <p14:tracePt t="298299" x="3767138" y="5005388"/>
          <p14:tracePt t="298331" x="3779838" y="5005388"/>
          <p14:tracePt t="298335" x="3792538" y="5005388"/>
          <p14:tracePt t="298351" x="3805238" y="5005388"/>
          <p14:tracePt t="298361" x="3805238" y="4992688"/>
          <p14:tracePt t="298371" x="3817938" y="4981575"/>
          <p14:tracePt t="298375" x="3843338" y="4981575"/>
          <p14:tracePt t="298385" x="3867150" y="4981575"/>
          <p14:tracePt t="298391" x="3892550" y="4981575"/>
          <p14:tracePt t="298401" x="3943350" y="4981575"/>
          <p14:tracePt t="298411" x="3992563" y="4981575"/>
          <p14:tracePt t="298415" x="4068763" y="4956175"/>
          <p14:tracePt t="298425" x="4156075" y="4956175"/>
          <p14:tracePt t="298431" x="4256088" y="4956175"/>
          <p14:tracePt t="298441" x="4318000" y="4956175"/>
          <p14:tracePt t="298451" x="4418013" y="4956175"/>
          <p14:tracePt t="298455" x="4494213" y="4956175"/>
          <p14:tracePt t="298465" x="4530725" y="4956175"/>
          <p14:tracePt t="298471" x="4543425" y="4956175"/>
          <p14:tracePt t="298481" x="4556125" y="4956175"/>
          <p14:tracePt t="298491" x="4568825" y="4956175"/>
          <p14:tracePt t="298607" x="4581525" y="4956175"/>
          <p14:tracePt t="298643" x="4568825" y="4968875"/>
          <p14:tracePt t="298663" x="4568825" y="4981575"/>
          <p14:tracePt t="298835" x="4556125" y="4981575"/>
          <p14:tracePt t="298849" x="4543425" y="4981575"/>
          <p14:tracePt t="298859" x="4543425" y="4992688"/>
          <p14:tracePt t="298885" x="4530725" y="5005388"/>
          <p14:tracePt t="298915" x="4530725" y="5018088"/>
          <p14:tracePt t="298965" x="4530725" y="5030788"/>
          <p14:tracePt t="298985" x="4530725" y="5043488"/>
          <p14:tracePt t="299015" x="4530725" y="5056188"/>
          <p14:tracePt t="299035" x="4543425" y="5056188"/>
          <p14:tracePt t="299041" x="4568825" y="5056188"/>
          <p14:tracePt t="299051" x="4630738" y="5056188"/>
          <p14:tracePt t="299057" x="4668838" y="5056188"/>
          <p14:tracePt t="299067" x="4756150" y="5056188"/>
          <p14:tracePt t="299077" x="4843463" y="5056188"/>
          <p14:tracePt t="299081" x="4968875" y="5056188"/>
          <p14:tracePt t="299091" x="5068888" y="5056188"/>
          <p14:tracePt t="299097" x="5181600" y="5018088"/>
          <p14:tracePt t="299107" x="5307013" y="4981575"/>
          <p14:tracePt t="299117" x="5432425" y="4918075"/>
          <p14:tracePt t="299121" x="5570538" y="4879975"/>
          <p14:tracePt t="299133" x="5719763" y="4843463"/>
          <p14:tracePt t="299138" x="5857875" y="4768850"/>
          <p14:tracePt t="299147" x="5983288" y="4718050"/>
          <p14:tracePt t="299157" x="6121400" y="4643438"/>
          <p14:tracePt t="299163" x="6234113" y="4567238"/>
          <p14:tracePt t="299173" x="6334125" y="4505325"/>
          <p14:tracePt t="299177" x="6446838" y="4405313"/>
          <p14:tracePt t="299188" x="6521450" y="4318000"/>
          <p14:tracePt t="299197" x="6584950" y="4254500"/>
          <p14:tracePt t="299203" x="6659563" y="4179888"/>
          <p14:tracePt t="299213" x="6684963" y="4167188"/>
          <p14:tracePt t="299217" x="6772275" y="4105275"/>
          <p14:tracePt t="299227" x="6808788" y="4092575"/>
          <p14:tracePt t="299238" x="6846888" y="4079875"/>
          <p14:tracePt t="299243" x="6884988" y="4067175"/>
          <p14:tracePt t="299253" x="6910388" y="4041775"/>
          <p14:tracePt t="299257" x="6934200" y="4041775"/>
          <p14:tracePt t="299273" x="6946900" y="4029075"/>
          <p14:tracePt t="299289" x="6959600" y="4017963"/>
          <p14:tracePt t="299299" x="6959600" y="4005263"/>
          <p14:tracePt t="299303" x="6972300" y="4005263"/>
          <p14:tracePt t="299313" x="6972300" y="3992563"/>
          <p14:tracePt t="299319" x="6985000" y="3992563"/>
          <p14:tracePt t="299339" x="6985000" y="3979863"/>
          <p14:tracePt t="299343" x="6985000" y="3967163"/>
          <p14:tracePt t="299385" x="6997700" y="3954463"/>
          <p14:tracePt t="299399" x="7021513" y="3954463"/>
          <p14:tracePt t="299415" x="7085013" y="3954463"/>
          <p14:tracePt t="299425" x="7110413" y="3954463"/>
          <p14:tracePt t="299435" x="7146925" y="3954463"/>
          <p14:tracePt t="299439" x="7185025" y="3954463"/>
          <p14:tracePt t="299449" x="7246938" y="3954463"/>
          <p14:tracePt t="299456" x="7297738" y="3954463"/>
          <p14:tracePt t="299465" x="7348538" y="3954463"/>
          <p14:tracePt t="299475" x="7397750" y="3954463"/>
          <p14:tracePt t="299479" x="7423150" y="3954463"/>
          <p14:tracePt t="299490" x="7448550" y="3954463"/>
          <p14:tracePt t="299495" x="7485063" y="3954463"/>
          <p14:tracePt t="299515" x="7510463" y="3967163"/>
          <p14:tracePt t="299521" x="7535863" y="3967163"/>
          <p14:tracePt t="299531" x="7561263" y="3967163"/>
          <p14:tracePt t="299545" x="7572375" y="3967163"/>
          <p14:tracePt t="299561" x="7585075" y="3979863"/>
          <p14:tracePt t="299571" x="7597775" y="3979863"/>
          <p14:tracePt t="299575" x="7610475" y="3992563"/>
          <p14:tracePt t="299601" x="7635875" y="4005263"/>
          <p14:tracePt t="299611" x="7635875" y="4017963"/>
          <p14:tracePt t="299627" x="7648575" y="4054475"/>
          <p14:tracePt t="299637" x="7673975" y="4067175"/>
          <p14:tracePt t="299641" x="7685088" y="4092575"/>
          <p14:tracePt t="299651" x="7710488" y="4117975"/>
          <p14:tracePt t="299657" x="7710488" y="4129088"/>
          <p14:tracePt t="299667" x="7723188" y="4154488"/>
          <p14:tracePt t="299677" x="7748588" y="4205288"/>
          <p14:tracePt t="299681" x="7761288" y="4217988"/>
          <p14:tracePt t="299693" x="7785100" y="4267200"/>
          <p14:tracePt t="299697" x="7810500" y="4292600"/>
          <p14:tracePt t="299707" x="7823200" y="4318000"/>
          <p14:tracePt t="299717" x="7848600" y="4354513"/>
          <p14:tracePt t="299723" x="7861300" y="4379913"/>
          <p14:tracePt t="299733" x="7886700" y="4405313"/>
          <p14:tracePt t="299747" x="7897813" y="4430713"/>
          <p14:tracePt t="299757" x="7897813" y="4454525"/>
          <p14:tracePt t="299763" x="7923213" y="4492625"/>
          <p14:tracePt t="299773" x="7935913" y="4505325"/>
          <p14:tracePt t="299777" x="7935913" y="4530725"/>
          <p14:tracePt t="299787" x="7961313" y="4567238"/>
          <p14:tracePt t="299797" x="7974013" y="4592638"/>
          <p14:tracePt t="299803" x="7974013" y="4618038"/>
          <p14:tracePt t="299813" x="7974013" y="4643438"/>
          <p14:tracePt t="299817" x="7974013" y="4679950"/>
          <p14:tracePt t="299827" x="7986713" y="4718050"/>
          <p14:tracePt t="299837" x="7986713" y="4743450"/>
          <p14:tracePt t="299843" x="7986713" y="4792663"/>
          <p14:tracePt t="299853" x="7986713" y="4818063"/>
          <p14:tracePt t="299859" x="7986713" y="4856163"/>
          <p14:tracePt t="299869" x="7986713" y="4879975"/>
          <p14:tracePt t="299879" x="7986713" y="4905375"/>
          <p14:tracePt t="299883" x="7986713" y="4930775"/>
          <p14:tracePt t="299893" x="7986713" y="4956175"/>
          <p14:tracePt t="299899" x="7986713" y="4981575"/>
          <p14:tracePt t="299979" x="7974013" y="4905375"/>
          <p14:tracePt t="299985" x="7935913" y="4792663"/>
          <p14:tracePt t="299995" x="7910513" y="4667250"/>
          <p14:tracePt t="299999" x="7848600" y="4543425"/>
          <p14:tracePt t="300009" x="7810500" y="4430713"/>
          <p14:tracePt t="300019" x="7773988" y="4292600"/>
          <p14:tracePt t="300025" x="7723188" y="4154488"/>
          <p14:tracePt t="300035" x="7710488" y="4054475"/>
          <p14:tracePt t="300040" x="7673975" y="3941763"/>
          <p14:tracePt t="300049" x="7648575" y="3879850"/>
          <p14:tracePt t="300059" x="7635875" y="3792538"/>
          <p14:tracePt t="300065" x="7623175" y="3729038"/>
          <p14:tracePt t="300075" x="7585075" y="3667125"/>
          <p14:tracePt t="300081" x="7572375" y="3641725"/>
          <p14:tracePt t="300091" x="7548563" y="3616325"/>
          <p14:tracePt t="300101" x="7548563" y="3603625"/>
          <p14:tracePt t="300107" x="7535863" y="3603625"/>
          <p14:tracePt t="300115" x="7535863" y="3590925"/>
          <p14:tracePt t="300121" x="7523163" y="3590925"/>
          <p14:tracePt t="300141" x="7497763" y="3590925"/>
          <p14:tracePt t="300147" x="7485063" y="3590925"/>
          <p14:tracePt t="300157" x="7472363" y="3590925"/>
          <p14:tracePt t="300161" x="7448550" y="3603625"/>
          <p14:tracePt t="300171" x="7423150" y="3629025"/>
          <p14:tracePt t="300181" x="7397750" y="3692525"/>
          <p14:tracePt t="300187" x="7397750" y="3741738"/>
          <p14:tracePt t="300197" x="7397750" y="3841750"/>
          <p14:tracePt t="300201" x="7372350" y="3941763"/>
          <p14:tracePt t="300211" x="7372350" y="4017963"/>
          <p14:tracePt t="300221" x="7323138" y="4117975"/>
          <p14:tracePt t="300227" x="7323138" y="4205288"/>
          <p14:tracePt t="300237" x="7323138" y="4267200"/>
          <p14:tracePt t="300241" x="7323138" y="4354513"/>
          <p14:tracePt t="300251" x="7323138" y="4405313"/>
          <p14:tracePt t="300261" x="7323138" y="4467225"/>
          <p14:tracePt t="300267" x="7323138" y="4505325"/>
          <p14:tracePt t="300277" x="7323138" y="4530725"/>
          <p14:tracePt t="300291" x="7335838" y="4554538"/>
          <p14:tracePt t="300301" x="7335838" y="4567238"/>
          <p14:tracePt t="300324" x="7348538" y="4567238"/>
          <p14:tracePt t="300337" x="7348538" y="4579938"/>
          <p14:tracePt t="300353" x="7359650" y="4567238"/>
          <p14:tracePt t="300363" x="7359650" y="4479925"/>
          <p14:tracePt t="300367" x="7359650" y="4392613"/>
          <p14:tracePt t="300377" x="7359650" y="4292600"/>
          <p14:tracePt t="300387" x="7297738" y="4179888"/>
          <p14:tracePt t="300393" x="7297738" y="4079875"/>
          <p14:tracePt t="300403" x="7246938" y="3979863"/>
          <p14:tracePt t="300407" x="7210425" y="3879850"/>
          <p14:tracePt t="300417" x="7210425" y="3854450"/>
          <p14:tracePt t="300429" x="7210425" y="3816350"/>
          <p14:tracePt t="300433" x="7185025" y="3792538"/>
          <p14:tracePt t="300443" x="7159625" y="3792538"/>
          <p14:tracePt t="300449" x="7085013" y="3767138"/>
          <p14:tracePt t="300459" x="6985000" y="3767138"/>
          <p14:tracePt t="300469" x="6808788" y="3767138"/>
          <p14:tracePt t="300474" x="6634163" y="3767138"/>
          <p14:tracePt t="300483" x="6446838" y="3767138"/>
          <p14:tracePt t="300489" x="6270625" y="3767138"/>
          <p14:tracePt t="300499" x="6096000" y="3816350"/>
          <p14:tracePt t="300509" x="5857875" y="3867150"/>
          <p14:tracePt t="300515" x="5619750" y="3905250"/>
          <p14:tracePt t="300525" x="5332413" y="3941763"/>
          <p14:tracePt t="300529" x="5106988" y="3992563"/>
          <p14:tracePt t="300540" x="4843463" y="4054475"/>
          <p14:tracePt t="300549" x="4656138" y="4067175"/>
          <p14:tracePt t="300555" x="4481513" y="4067175"/>
          <p14:tracePt t="300565" x="4305300" y="4067175"/>
          <p14:tracePt t="300569" x="4156075" y="4092575"/>
          <p14:tracePt t="300579" x="4005263" y="4105275"/>
          <p14:tracePt t="300590" x="3917950" y="4129088"/>
          <p14:tracePt t="300595" x="3856038" y="4141788"/>
          <p14:tracePt t="300605" x="3756025" y="4167188"/>
          <p14:tracePt t="300609" x="3743325" y="4167188"/>
          <p14:tracePt t="300619" x="3730625" y="4167188"/>
          <p14:tracePt t="300629" x="3705225" y="4167188"/>
          <p14:tracePt t="300635" x="3692525" y="4167188"/>
          <p14:tracePt t="300645" x="3692525" y="4179888"/>
          <p14:tracePt t="300661" x="3679825" y="4179888"/>
          <p14:tracePt t="300675" x="3667125" y="4179888"/>
          <p14:tracePt t="300691" x="3654425" y="4192588"/>
          <p14:tracePt t="300827" x="3679825" y="4192588"/>
          <p14:tracePt t="300831" x="3756025" y="4192588"/>
          <p14:tracePt t="300841" x="3867150" y="4192588"/>
          <p14:tracePt t="300847" x="3968750" y="4192588"/>
          <p14:tracePt t="300858" x="4081463" y="4192588"/>
          <p14:tracePt t="300867" x="4168775" y="4192588"/>
          <p14:tracePt t="300871" x="4281488" y="4192588"/>
          <p14:tracePt t="300883" x="4381500" y="4192588"/>
          <p14:tracePt t="300887" x="4468813" y="4192588"/>
          <p14:tracePt t="300897" x="4543425" y="4192588"/>
          <p14:tracePt t="300908" x="4606925" y="4192588"/>
          <p14:tracePt t="300913" x="4668838" y="4192588"/>
          <p14:tracePt t="300924" x="4743450" y="4192588"/>
          <p14:tracePt t="300927" x="4794250" y="4192588"/>
          <p14:tracePt t="300937" x="4843463" y="4192588"/>
          <p14:tracePt t="300947" x="4856163" y="4192588"/>
          <p14:tracePt t="300953" x="4881563" y="4192588"/>
          <p14:tracePt t="300987" x="4894263" y="4179888"/>
          <p14:tracePt t="301003" x="4919663" y="4167188"/>
          <p14:tracePt t="301009" x="4932363" y="4154488"/>
          <p14:tracePt t="301019" x="4945063" y="4141788"/>
          <p14:tracePt t="301029" x="4981575" y="4141788"/>
          <p14:tracePt t="301033" x="5006975" y="4141788"/>
          <p14:tracePt t="301043" x="5081588" y="4129088"/>
          <p14:tracePt t="301049" x="5145088" y="4117975"/>
          <p14:tracePt t="301059" x="5219700" y="4117975"/>
          <p14:tracePt t="301069" x="5332413" y="4117975"/>
          <p14:tracePt t="301075" x="5483225" y="4117975"/>
          <p14:tracePt t="301083" x="5619750" y="4105275"/>
          <p14:tracePt t="301089" x="5770563" y="4105275"/>
          <p14:tracePt t="301099" x="5921375" y="4105275"/>
          <p14:tracePt t="301109" x="6070600" y="4105275"/>
          <p14:tracePt t="301115" x="6221413" y="4105275"/>
          <p14:tracePt t="301125" x="6346825" y="4105275"/>
          <p14:tracePt t="301129" x="6496050" y="4105275"/>
          <p14:tracePt t="301139" x="6646863" y="4105275"/>
          <p14:tracePt t="301149" x="6808788" y="4105275"/>
          <p14:tracePt t="301155" x="6985000" y="4105275"/>
          <p14:tracePt t="301165" x="7123113" y="4105275"/>
          <p14:tracePt t="301169" x="7297738" y="4105275"/>
          <p14:tracePt t="301179" x="7397750" y="4105275"/>
          <p14:tracePt t="301189" x="7472363" y="4105275"/>
          <p14:tracePt t="301195" x="7535863" y="4067175"/>
          <p14:tracePt t="301205" x="7572375" y="4067175"/>
          <p14:tracePt t="301211" x="7597775" y="4067175"/>
          <p14:tracePt t="301221" x="7623175" y="4067175"/>
          <p14:tracePt t="301245" x="7635875" y="4067175"/>
          <p14:tracePt t="301291" x="7648575" y="4067175"/>
          <p14:tracePt t="301301" x="7648575" y="4054475"/>
          <p14:tracePt t="301307" x="7648575" y="4041775"/>
          <p14:tracePt t="301315" x="7673975" y="4017963"/>
          <p14:tracePt t="301331" x="7697788" y="4005263"/>
          <p14:tracePt t="301342" x="7723188" y="3967163"/>
          <p14:tracePt t="301358" x="7735888" y="3954463"/>
          <p14:tracePt t="301367" x="7761288" y="3941763"/>
          <p14:tracePt t="301371" x="7785100" y="3929063"/>
          <p14:tracePt t="301381" x="7810500" y="3905250"/>
          <p14:tracePt t="301387" x="7848600" y="3892550"/>
          <p14:tracePt t="301397" x="7886700" y="3892550"/>
          <p14:tracePt t="301407" x="7948613" y="3892550"/>
          <p14:tracePt t="301411" x="8010525" y="3892550"/>
          <p14:tracePt t="301421" x="8048625" y="3892550"/>
          <p14:tracePt t="301427" x="8110538" y="3929063"/>
          <p14:tracePt t="301437" x="8174038" y="3967163"/>
          <p14:tracePt t="301447" x="8261350" y="4029075"/>
          <p14:tracePt t="301451" x="8299450" y="4067175"/>
          <p14:tracePt t="301461" x="8335963" y="4092575"/>
          <p14:tracePt t="301467" x="8374063" y="4167188"/>
          <p14:tracePt t="301477" x="8412163" y="4241800"/>
          <p14:tracePt t="301487" x="8448675" y="4318000"/>
          <p14:tracePt t="301493" x="8448675" y="4367213"/>
          <p14:tracePt t="301503" x="8448675" y="4430713"/>
          <p14:tracePt t="301508" x="8461375" y="4492625"/>
          <p14:tracePt t="301517" x="8461375" y="4530725"/>
          <p14:tracePt t="301527" x="8461375" y="4554538"/>
          <p14:tracePt t="301533" x="8461375" y="4592638"/>
          <p14:tracePt t="301543" x="8461375" y="4618038"/>
          <p14:tracePt t="301547" x="8461375" y="4643438"/>
          <p14:tracePt t="301559" x="8461375" y="4656138"/>
          <p14:tracePt t="301569" x="8461375" y="4667250"/>
          <p14:tracePt t="301573" x="8461375" y="4679950"/>
          <p14:tracePt t="301583" x="8461375" y="4692650"/>
          <p14:tracePt t="301599" x="8461375" y="4705350"/>
          <p14:tracePt t="301699" x="8461375" y="4679950"/>
          <p14:tracePt t="301705" x="8461375" y="4630738"/>
          <p14:tracePt t="301715" x="8448675" y="4592638"/>
          <p14:tracePt t="301726" x="8412163" y="4518025"/>
          <p14:tracePt t="301729" x="8412163" y="4492625"/>
          <p14:tracePt t="301739" x="8399463" y="4430713"/>
          <p14:tracePt t="301745" x="8374063" y="4354513"/>
          <p14:tracePt t="301755" x="8374063" y="4318000"/>
          <p14:tracePt t="301765" x="8361363" y="4292600"/>
          <p14:tracePt t="301769" x="8361363" y="4279900"/>
          <p14:tracePt t="301779" x="8361363" y="4267200"/>
          <p14:tracePt t="301795" x="8361363" y="4241800"/>
          <p14:tracePt t="301821" x="8374063" y="4241800"/>
          <p14:tracePt t="301983" x="8374063" y="4254500"/>
          <p14:tracePt t="302037" x="8386763" y="4254500"/>
          <p14:tracePt t="302385" x="8386763" y="4267200"/>
          <p14:tracePt t="302401" x="8386763" y="4292600"/>
          <p14:tracePt t="302405" x="8412163" y="4318000"/>
          <p14:tracePt t="302415" x="8412163" y="4330700"/>
          <p14:tracePt t="302425" x="8412163" y="4367213"/>
          <p14:tracePt t="302431" x="8412163" y="4392613"/>
          <p14:tracePt t="302441" x="8412163" y="4418013"/>
          <p14:tracePt t="302445" x="8412163" y="4454525"/>
          <p14:tracePt t="302455" x="8412163" y="4492625"/>
          <p14:tracePt t="302465" x="8412163" y="4543425"/>
          <p14:tracePt t="302471" x="8386763" y="4592638"/>
          <p14:tracePt t="302481" x="8374063" y="4630738"/>
          <p14:tracePt t="302485" x="8348663" y="4679950"/>
          <p14:tracePt t="302497" x="8324850" y="4730750"/>
          <p14:tracePt t="302507" x="8324850" y="4768850"/>
          <p14:tracePt t="302511" x="8312150" y="4792663"/>
          <p14:tracePt t="302521" x="8312150" y="4830763"/>
          <p14:tracePt t="302527" x="8299450" y="4843463"/>
          <p14:tracePt t="302537" x="8299450" y="4868863"/>
          <p14:tracePt t="302547" x="8299450" y="4879975"/>
          <p14:tracePt t="302561" x="8286750" y="4892675"/>
          <p14:tracePt t="302657" x="8286750" y="4905375"/>
          <p14:tracePt t="302663" x="8286750" y="4930775"/>
          <p14:tracePt t="302673" x="8286750" y="4943475"/>
          <p14:tracePt t="302687" x="8324850" y="5005388"/>
          <p14:tracePt t="302697" x="8335963" y="5043488"/>
          <p14:tracePt t="302703" x="8348663" y="5081588"/>
          <p14:tracePt t="302713" x="8412163" y="5118100"/>
          <p14:tracePt t="302723" x="8424863" y="5156200"/>
          <p14:tracePt t="302728" x="8435975" y="5194300"/>
          <p14:tracePt t="302739" x="8461375" y="5256213"/>
          <p14:tracePt t="302744" x="8474075" y="5281613"/>
          <p14:tracePt t="302753" x="8499475" y="5318125"/>
          <p14:tracePt t="302763" x="8524875" y="5394325"/>
          <p14:tracePt t="302769" x="8574088" y="5443538"/>
          <p14:tracePt t="302779" x="8586788" y="5494338"/>
          <p14:tracePt t="302783" x="8624888" y="5530850"/>
          <p14:tracePt t="302794" x="8650288" y="5556250"/>
          <p14:tracePt t="302803" x="8699500" y="5619750"/>
          <p14:tracePt t="302829" x="8712200" y="5619750"/>
          <p14:tracePt t="302935" x="8686800" y="5619750"/>
          <p14:tracePt t="302939" x="8661400" y="5619750"/>
          <p14:tracePt t="302949" x="8574088" y="5643563"/>
          <p14:tracePt t="302955" x="8537575" y="5656263"/>
          <p14:tracePt t="302965" x="8461375" y="5694363"/>
          <p14:tracePt t="302975" x="8361363" y="5732463"/>
          <p14:tracePt t="302981" x="8274050" y="5768975"/>
          <p14:tracePt t="302995" x="8048625" y="5881688"/>
          <p14:tracePt t="303005" x="7910513" y="5932488"/>
          <p14:tracePt t="303015" x="7797800" y="5981700"/>
          <p14:tracePt t="303021" x="7673975" y="6056313"/>
          <p14:tracePt t="303031" x="7585075" y="6107113"/>
          <p14:tracePt t="303035" x="7510463" y="6157913"/>
          <p14:tracePt t="303045" x="7435850" y="6194425"/>
          <p14:tracePt t="303057" x="7372350" y="6232525"/>
          <p14:tracePt t="303061" x="7310438" y="6269038"/>
          <p14:tracePt t="303071" x="7259638" y="6294438"/>
          <p14:tracePt t="303078" x="7197725" y="6332538"/>
          <p14:tracePt t="303087" x="7185025" y="6345238"/>
          <p14:tracePt t="303097" x="7146925" y="6370638"/>
          <p14:tracePt t="303101" x="7097713" y="6407150"/>
          <p14:tracePt t="303112" x="7059613" y="6432550"/>
          <p14:tracePt t="303117" x="7021513" y="6457950"/>
          <p14:tracePt t="303128" x="7010400" y="6470650"/>
          <p14:tracePt t="303133" x="6972300" y="6470650"/>
          <p14:tracePt t="303144" x="6959600" y="6483350"/>
          <p14:tracePt t="303153" x="6934200" y="6494463"/>
          <p14:tracePt t="303157" x="6910388" y="6494463"/>
          <p14:tracePt t="303167" x="6910388" y="6507163"/>
          <p14:tracePt t="303173" x="6884988" y="6507163"/>
          <p14:tracePt t="303183" x="6872288" y="6507163"/>
          <p14:tracePt t="303194" x="6846888" y="6507163"/>
          <p14:tracePt t="303199" x="6821488" y="6519863"/>
          <p14:tracePt t="303209" x="6821488" y="6532563"/>
          <p14:tracePt t="303213" x="6797675" y="6532563"/>
          <p14:tracePt t="303223" x="6784975" y="6532563"/>
          <p14:tracePt t="303233" x="6759575" y="6532563"/>
          <p14:tracePt t="303239" x="6734175" y="6532563"/>
          <p14:tracePt t="303249" x="6708775" y="6532563"/>
          <p14:tracePt t="303253" x="6696075" y="6532563"/>
          <p14:tracePt t="303263" x="6659563" y="6532563"/>
          <p14:tracePt t="303273" x="6621463" y="6532563"/>
          <p14:tracePt t="303279" x="6596063" y="6532563"/>
          <p14:tracePt t="303289" x="6559550" y="6532563"/>
          <p14:tracePt t="303295" x="6534150" y="6532563"/>
          <p14:tracePt t="303303" x="6521450" y="6532563"/>
          <p14:tracePt t="303315" x="6496050" y="6532563"/>
          <p14:tracePt t="303319" x="6472238" y="6532563"/>
          <p14:tracePt t="303329" x="6446838" y="6532563"/>
          <p14:tracePt t="303335" x="6396038" y="6507163"/>
          <p14:tracePt t="303345" x="6370638" y="6507163"/>
          <p14:tracePt t="303355" x="6334125" y="6507163"/>
          <p14:tracePt t="303359" x="6296025" y="6507163"/>
          <p14:tracePt t="303369" x="6270625" y="6483350"/>
          <p14:tracePt t="303375" x="6246813" y="6483350"/>
          <p14:tracePt t="303385" x="6221413" y="6470650"/>
          <p14:tracePt t="303396" x="6208713" y="6470650"/>
          <p14:tracePt t="303401" x="6170613" y="6457950"/>
          <p14:tracePt t="303415" x="6157913" y="6457950"/>
          <p14:tracePt t="304667" x="6146800" y="6457950"/>
          <p14:tracePt t="304677" x="6134100" y="6445250"/>
          <p14:tracePt t="304687" x="6121400" y="6432550"/>
          <p14:tracePt t="304691" x="6108700" y="6407150"/>
          <p14:tracePt t="304707" x="6096000" y="6394450"/>
          <p14:tracePt t="304717" x="6096000" y="6381750"/>
          <p14:tracePt t="304727" x="6096000" y="6370638"/>
          <p14:tracePt t="304731" x="6096000" y="6345238"/>
          <p14:tracePt t="304741" x="6096000" y="6332538"/>
          <p14:tracePt t="304747" x="6096000" y="6319838"/>
          <p14:tracePt t="304973" x="6096000" y="6307138"/>
          <p14:tracePt t="304983" x="6096000" y="6294438"/>
          <p14:tracePt t="304999" x="6083300" y="6257925"/>
          <p14:tracePt t="305009" x="6057900" y="6257925"/>
          <p14:tracePt t="305015" x="6034088" y="6257925"/>
          <p14:tracePt t="305025" x="5995988" y="6257925"/>
          <p14:tracePt t="305029" x="5983288" y="6257925"/>
          <p14:tracePt t="305039" x="5957888" y="6257925"/>
          <p14:tracePt t="305049" x="5945188" y="6257925"/>
          <p14:tracePt t="305055" x="5908675" y="6257925"/>
          <p14:tracePt t="305065" x="5870575" y="6257925"/>
          <p14:tracePt t="305069" x="5821363" y="6257925"/>
          <p14:tracePt t="305079" x="5757863" y="6257925"/>
          <p14:tracePt t="305089" x="5683250" y="6257925"/>
          <p14:tracePt t="305096" x="5595938" y="6257925"/>
          <p14:tracePt t="305105" x="5483225" y="6257925"/>
          <p14:tracePt t="305109" x="5345113" y="6269038"/>
          <p14:tracePt t="305119" x="5181600" y="6307138"/>
          <p14:tracePt t="305130" x="4956175" y="6394450"/>
          <p14:tracePt t="305135" x="4681538" y="6470650"/>
          <p14:tracePt t="305145" x="4281488" y="6570663"/>
          <p14:tracePt t="305149" x="3943350" y="6645275"/>
          <p14:tracePt t="305159" x="3567113" y="6757988"/>
          <p14:tracePt t="305171" x="3292475" y="6770688"/>
          <p14:tracePt t="305175" x="3079750" y="6770688"/>
          <p14:tracePt t="305185" x="2841625" y="6770688"/>
          <p14:tracePt t="305191" x="2628900" y="6770688"/>
          <p14:tracePt t="305201" x="2452688" y="6770688"/>
          <p14:tracePt t="305211" x="2265363" y="6770688"/>
          <p14:tracePt t="305215" x="2116138" y="6796088"/>
          <p14:tracePt t="305225" x="1965325" y="6796088"/>
          <p14:tracePt t="305235" x="1827213" y="6845300"/>
          <p14:tracePt t="305239" x="1727200" y="6845300"/>
          <p14:tracePt t="305249" x="1689100" y="6845300"/>
          <p14:tracePt t="306107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4949"/>
            <a:ext cx="8316016" cy="1110721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IO Stream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531A7-E926-4800-B234-16EFF9CE4B0F}"/>
              </a:ext>
            </a:extLst>
          </p:cNvPr>
          <p:cNvSpPr/>
          <p:nvPr/>
        </p:nvSpPr>
        <p:spPr>
          <a:xfrm>
            <a:off x="677333" y="1854925"/>
            <a:ext cx="8799175" cy="36933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406" y="1463041"/>
            <a:ext cx="821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594" y="1436915"/>
            <a:ext cx="85039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Java performs I/O through Streams. A Stream is linked to a physical layer by java I/O system to make input and output operation in java. In general, a stream means continuous flow of data. Streams are clean way to deal with input/output without having every part of your code understand the physical.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Java encapsulates Stream under java.io package. Java defines two types of streams. They are,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Byte Stream: It provides a convenient means for handling input and output of    byte.</a:t>
            </a:r>
          </a:p>
          <a:p>
            <a:pPr marL="342900" lvl="0" indent="-342900"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2.  Character Stream: It provides a convenient means for handling input and output of characters. Character stream uses Unicode and therefore can be internationalized.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46746-9473-7498-D21B-B5D1B7B83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61"/>
    </mc:Choice>
    <mc:Fallback xmlns="">
      <p:transition spd="slow" advTm="916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16662"/>
            <a:ext cx="6783224" cy="51499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Byte Stream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1489165"/>
            <a:ext cx="8590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Byte stream is defined by using two abstract classes at the top of hierarchy, they 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These two abstract classes have several concrete classes that handle various devices such as disk files, network connection etc.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byte stream classif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2547257"/>
            <a:ext cx="4415246" cy="244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2642F-408E-E9FB-27F3-EB1B1A908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44"/>
    </mc:Choice>
    <mc:Fallback xmlns="">
      <p:transition spd="slow" advTm="56844"/>
    </mc:Fallback>
  </mc:AlternateContent>
  <p:extLst>
    <p:ext uri="{3A86A75C-4F4B-4683-9AE1-C65F6400EC91}">
      <p14:laserTraceLst xmlns:p14="http://schemas.microsoft.com/office/powerpoint/2010/main">
        <p14:tracePtLst>
          <p14:tracePt t="22369" x="3357563" y="6313488"/>
          <p14:tracePt t="22493" x="2841625" y="6519863"/>
          <p14:tracePt t="22503" x="3067050" y="6294438"/>
          <p14:tracePt t="22513" x="3317875" y="6081713"/>
          <p14:tracePt t="22517" x="3541713" y="5881688"/>
          <p14:tracePt t="22527" x="3667125" y="5768975"/>
          <p14:tracePt t="22533" x="3792538" y="5619750"/>
          <p14:tracePt t="22543" x="3905250" y="5507038"/>
          <p14:tracePt t="22553" x="4043363" y="5356225"/>
          <p14:tracePt t="22557" x="4130675" y="5268913"/>
          <p14:tracePt t="22569" x="4256088" y="5168900"/>
          <p14:tracePt t="22573" x="4330700" y="5118100"/>
          <p14:tracePt t="22583" x="4406900" y="5068888"/>
          <p14:tracePt t="22593" x="4456113" y="5043488"/>
          <p14:tracePt t="22599" x="4494213" y="5005388"/>
          <p14:tracePt t="22609" x="4543425" y="4968875"/>
          <p14:tracePt t="22614" x="4568825" y="4943475"/>
          <p14:tracePt t="22623" x="4630738" y="4892675"/>
          <p14:tracePt t="22633" x="4668838" y="4856163"/>
          <p14:tracePt t="22639" x="4681538" y="4805363"/>
          <p14:tracePt t="22647" x="4732338" y="4756150"/>
          <p14:tracePt t="22657" x="4732338" y="4718050"/>
          <p14:tracePt t="22664" x="4768850" y="4656138"/>
          <p14:tracePt t="22673" x="4781550" y="4618038"/>
          <p14:tracePt t="22677" x="4806950" y="4543425"/>
          <p14:tracePt t="22687" x="4832350" y="4492625"/>
          <p14:tracePt t="22699" x="4843463" y="4418013"/>
          <p14:tracePt t="22703" x="4868863" y="4341813"/>
          <p14:tracePt t="22715" x="4881563" y="4279900"/>
          <p14:tracePt t="22719" x="4906963" y="4230688"/>
          <p14:tracePt t="22729" x="4919663" y="4167188"/>
          <p14:tracePt t="22739" x="4956175" y="4092575"/>
          <p14:tracePt t="22743" x="4994275" y="4017963"/>
          <p14:tracePt t="22753" x="5006975" y="3979863"/>
          <p14:tracePt t="22759" x="5045075" y="3905250"/>
          <p14:tracePt t="22769" x="5057775" y="3879850"/>
          <p14:tracePt t="22779" x="5081588" y="3829050"/>
          <p14:tracePt t="22783" x="5094288" y="3779838"/>
          <p14:tracePt t="22793" x="5119688" y="3779838"/>
          <p14:tracePt t="22799" x="5170488" y="3703638"/>
          <p14:tracePt t="22809" x="5207000" y="3667125"/>
          <p14:tracePt t="22819" x="5207000" y="3641725"/>
          <p14:tracePt t="22823" x="5270500" y="3579813"/>
          <p14:tracePt t="22833" x="5307013" y="3516313"/>
          <p14:tracePt t="22839" x="5332413" y="3479800"/>
          <p14:tracePt t="22849" x="5370513" y="3429000"/>
          <p14:tracePt t="22859" x="5407025" y="3378200"/>
          <p14:tracePt t="22865" x="5457825" y="3316288"/>
          <p14:tracePt t="22875" x="5483225" y="3241675"/>
          <p14:tracePt t="22879" x="5519738" y="3165475"/>
          <p14:tracePt t="22889" x="5557838" y="3090863"/>
          <p14:tracePt t="22899" x="5595938" y="3016250"/>
          <p14:tracePt t="22905" x="5619750" y="2965450"/>
          <p14:tracePt t="22916" x="5632450" y="2928938"/>
          <p14:tracePt t="22921" x="5657850" y="2865438"/>
          <p14:tracePt t="22932" x="5657850" y="2840038"/>
          <p14:tracePt t="22941" x="5657850" y="2816225"/>
          <p14:tracePt t="22945" x="5657850" y="2803525"/>
          <p14:tracePt t="22955" x="5657850" y="2778125"/>
          <p14:tracePt t="22971" x="5657850" y="2752725"/>
          <p14:tracePt t="22981" x="5657850" y="2728913"/>
          <p14:tracePt t="22985" x="5645150" y="2690813"/>
          <p14:tracePt t="22995" x="5607050" y="2652713"/>
          <p14:tracePt t="23001" x="5545138" y="2627313"/>
          <p14:tracePt t="23011" x="5470525" y="2603500"/>
          <p14:tracePt t="23021" x="5332413" y="2552700"/>
          <p14:tracePt t="23025" x="5194300" y="2516188"/>
          <p14:tracePt t="23035" x="5045075" y="2478088"/>
          <p14:tracePt t="23041" x="4806950" y="2452688"/>
          <p14:tracePt t="23051" x="4606925" y="2452688"/>
          <p14:tracePt t="23061" x="4368800" y="2452688"/>
          <p14:tracePt t="23067" x="4130675" y="2452688"/>
          <p14:tracePt t="23077" x="3879850" y="2452688"/>
          <p14:tracePt t="23082" x="3679825" y="2452688"/>
          <p14:tracePt t="23091" x="3429000" y="2527300"/>
          <p14:tracePt t="23101" x="3216275" y="2616200"/>
          <p14:tracePt t="23107" x="2979738" y="2765425"/>
          <p14:tracePt t="23117" x="2790825" y="2928938"/>
          <p14:tracePt t="23121" x="2578100" y="3178175"/>
          <p14:tracePt t="23132" x="2365375" y="3516313"/>
          <p14:tracePt t="23150" x="1978025" y="4341813"/>
          <p14:tracePt t="23157" x="1865313" y="4805363"/>
          <p14:tracePt t="23161" x="1778000" y="5243513"/>
          <p14:tracePt t="23171" x="1739900" y="5594350"/>
          <p14:tracePt t="23183" x="1739900" y="5932488"/>
          <p14:tracePt t="23187" x="1739900" y="6281738"/>
          <p14:tracePt t="23198" x="1739900" y="6483350"/>
          <p14:tracePt t="23203" x="1765300" y="6683375"/>
          <p14:tracePt t="23309" x="8812213" y="6219825"/>
          <p14:tracePt t="23319" x="9613900" y="5819775"/>
          <p14:tracePt t="23334" x="10626725" y="4956175"/>
          <p14:tracePt t="23343" x="10939463" y="4579938"/>
          <p14:tracePt t="23350" x="11128375" y="4217988"/>
          <p14:tracePt t="23359" x="11215688" y="3967163"/>
          <p14:tracePt t="23363" x="11215688" y="3779838"/>
          <p14:tracePt t="23373" x="11215688" y="3616325"/>
          <p14:tracePt t="23383" x="11177588" y="3467100"/>
          <p14:tracePt t="23389" x="11052175" y="3303588"/>
          <p14:tracePt t="23400" x="10839450" y="3141663"/>
          <p14:tracePt t="23405" x="10514013" y="2952750"/>
          <p14:tracePt t="23416" x="10064750" y="2816225"/>
          <p14:tracePt t="23425" x="9401175" y="2665413"/>
          <p14:tracePt t="23429" x="8799513" y="2552700"/>
          <p14:tracePt t="23439" x="8174038" y="2452688"/>
          <p14:tracePt t="23445" x="7572375" y="2378075"/>
          <p14:tracePt t="23455" x="6959600" y="2314575"/>
          <p14:tracePt t="23466" x="6370638" y="2265363"/>
          <p14:tracePt t="23469" x="5757863" y="2265363"/>
          <p14:tracePt t="23479" x="5270500" y="2314575"/>
          <p14:tracePt t="23485" x="4806950" y="2390775"/>
          <p14:tracePt t="23495" x="4468813" y="2465388"/>
          <p14:tracePt t="23505" x="4217988" y="2552700"/>
          <p14:tracePt t="23509" x="4092575" y="2640013"/>
          <p14:tracePt t="23521" x="3992563" y="2716213"/>
          <p14:tracePt t="23525" x="3956050" y="2790825"/>
          <p14:tracePt t="23535" x="3917950" y="2865438"/>
          <p14:tracePt t="23545" x="3917950" y="2916238"/>
          <p14:tracePt t="23551" x="3917950" y="2952750"/>
          <p14:tracePt t="23561" x="3917950" y="3003550"/>
          <p14:tracePt t="23566" x="3917950" y="3041650"/>
          <p14:tracePt t="23575" x="3968750" y="3078163"/>
          <p14:tracePt t="23585" x="4081463" y="3116263"/>
          <p14:tracePt t="23591" x="4156075" y="3116263"/>
          <p14:tracePt t="23601" x="4256088" y="3116263"/>
          <p14:tracePt t="23607" x="4381500" y="3116263"/>
          <p14:tracePt t="23616" x="4481513" y="3116263"/>
          <p14:tracePt t="23627" x="4568825" y="3090863"/>
          <p14:tracePt t="23632" x="4606925" y="3078163"/>
          <p14:tracePt t="23641" x="4643438" y="3054350"/>
          <p14:tracePt t="23647" x="4681538" y="3054350"/>
          <p14:tracePt t="23657" x="4694238" y="3054350"/>
          <p14:tracePt t="23681" x="4719638" y="3054350"/>
          <p14:tracePt t="23697" x="4732338" y="3054350"/>
          <p14:tracePt t="23711" x="4743450" y="3054350"/>
          <p14:tracePt t="23721" x="4756150" y="3065463"/>
          <p14:tracePt t="23727" x="4768850" y="3090863"/>
          <p14:tracePt t="23737" x="4781550" y="3103563"/>
          <p14:tracePt t="23747" x="4794250" y="3141663"/>
          <p14:tracePt t="23753" x="4806950" y="3154363"/>
          <p14:tracePt t="23763" x="4819650" y="3190875"/>
          <p14:tracePt t="23767" x="4856163" y="3216275"/>
          <p14:tracePt t="23777" x="4868863" y="3228975"/>
          <p14:tracePt t="23787" x="4894263" y="3241675"/>
          <p14:tracePt t="23793" x="4932363" y="3241675"/>
          <p14:tracePt t="23803" x="4956175" y="3241675"/>
          <p14:tracePt t="23807" x="4994275" y="3241675"/>
          <p14:tracePt t="23817" x="5019675" y="3241675"/>
          <p14:tracePt t="23827" x="5032375" y="3241675"/>
          <p14:tracePt t="23847" x="5032375" y="3228975"/>
          <p14:tracePt t="23857" x="5032375" y="3178175"/>
          <p14:tracePt t="23867" x="5032375" y="3141663"/>
          <p14:tracePt t="23873" x="5032375" y="3078163"/>
          <p14:tracePt t="23883" x="5032375" y="3028950"/>
          <p14:tracePt t="23889" x="5032375" y="2990850"/>
          <p14:tracePt t="23900" x="5032375" y="2952750"/>
          <p14:tracePt t="23909" x="5045075" y="2928938"/>
          <p14:tracePt t="23913" x="5068888" y="2878138"/>
          <p14:tracePt t="23923" x="5081588" y="2840038"/>
          <p14:tracePt t="23929" x="5094288" y="2816225"/>
          <p14:tracePt t="23939" x="5119688" y="2790825"/>
          <p14:tracePt t="23950" x="5132388" y="2790825"/>
          <p14:tracePt t="23955" x="5170488" y="2752725"/>
          <p14:tracePt t="23966" x="5194300" y="2728913"/>
          <p14:tracePt t="23969" x="5245100" y="2716213"/>
          <p14:tracePt t="23979" x="5307013" y="2703513"/>
          <p14:tracePt t="23989" x="5394325" y="2690813"/>
          <p14:tracePt t="23995" x="5470525" y="2690813"/>
          <p14:tracePt t="24005" x="5570538" y="2690813"/>
          <p14:tracePt t="24009" x="5670550" y="2690813"/>
          <p14:tracePt t="24019" x="5770563" y="2703513"/>
          <p14:tracePt t="24029" x="5883275" y="2740025"/>
          <p14:tracePt t="24035" x="5970588" y="2778125"/>
          <p14:tracePt t="24045" x="6057900" y="2816225"/>
          <p14:tracePt t="24050" x="6134100" y="2852738"/>
          <p14:tracePt t="24059" x="6208713" y="2890838"/>
          <p14:tracePt t="24069" x="6270625" y="2952750"/>
          <p14:tracePt t="24075" x="6308725" y="2990850"/>
          <p14:tracePt t="24085" x="6346825" y="3041650"/>
          <p14:tracePt t="24089" x="6346825" y="3103563"/>
          <p14:tracePt t="24100" x="6359525" y="3178175"/>
          <p14:tracePt t="24111" x="6359525" y="3254375"/>
          <p14:tracePt t="24115" x="6359525" y="3354388"/>
          <p14:tracePt t="24125" x="6346825" y="3429000"/>
          <p14:tracePt t="24131" x="6270625" y="3541713"/>
          <p14:tracePt t="24151" x="6083300" y="3679825"/>
          <p14:tracePt t="24155" x="5932488" y="3729038"/>
          <p14:tracePt t="24166" x="5808663" y="3767138"/>
          <p14:tracePt t="24171" x="5657850" y="3767138"/>
          <p14:tracePt t="24182" x="5507038" y="3779838"/>
          <p14:tracePt t="24191" x="5370513" y="3779838"/>
          <p14:tracePt t="24195" x="5257800" y="3779838"/>
          <p14:tracePt t="24207" x="5170488" y="3767138"/>
          <p14:tracePt t="24211" x="5094288" y="3729038"/>
          <p14:tracePt t="24221" x="5019675" y="3667125"/>
          <p14:tracePt t="24232" x="4968875" y="3616325"/>
          <p14:tracePt t="24237" x="4956175" y="3567113"/>
          <p14:tracePt t="24247" x="4956175" y="3503613"/>
          <p14:tracePt t="24251" x="4956175" y="3403600"/>
          <p14:tracePt t="24261" x="4956175" y="3316288"/>
          <p14:tracePt t="24271" x="4968875" y="3241675"/>
          <p14:tracePt t="24277" x="5045075" y="3154363"/>
          <p14:tracePt t="24287" x="5106988" y="3078163"/>
          <p14:tracePt t="24293" x="5181600" y="3016250"/>
          <p14:tracePt t="24303" x="5319713" y="2952750"/>
          <p14:tracePt t="24313" x="5432425" y="2928938"/>
          <p14:tracePt t="24317" x="5570538" y="2916238"/>
          <p14:tracePt t="24327" x="5683250" y="2916238"/>
          <p14:tracePt t="24334" x="5770563" y="2916238"/>
          <p14:tracePt t="24343" x="5832475" y="2916238"/>
          <p14:tracePt t="24353" x="5845175" y="2928938"/>
          <p14:tracePt t="24357" x="5857875" y="2941638"/>
          <p14:tracePt t="24368" x="5857875" y="2990850"/>
          <p14:tracePt t="24373" x="5857875" y="3054350"/>
          <p14:tracePt t="24384" x="5857875" y="3116263"/>
          <p14:tracePt t="24393" x="5795963" y="3190875"/>
          <p14:tracePt t="24397" x="5732463" y="3254375"/>
          <p14:tracePt t="24407" x="5670550" y="3267075"/>
          <p14:tracePt t="24413" x="5607050" y="3267075"/>
          <p14:tracePt t="24423" x="5545138" y="3267075"/>
          <p14:tracePt t="24434" x="5470525" y="3267075"/>
          <p14:tracePt t="24437" x="5407025" y="3267075"/>
          <p14:tracePt t="24447" x="5345113" y="3254375"/>
          <p14:tracePt t="24453" x="5332413" y="3203575"/>
          <p14:tracePt t="24463" x="5270500" y="3154363"/>
          <p14:tracePt t="24473" x="5257800" y="3065463"/>
          <p14:tracePt t="24479" x="5257800" y="2978150"/>
          <p14:tracePt t="24489" x="5257800" y="2878138"/>
          <p14:tracePt t="24493" x="5307013" y="2803525"/>
          <p14:tracePt t="24503" x="5383213" y="2728913"/>
          <p14:tracePt t="24513" x="5495925" y="2652713"/>
          <p14:tracePt t="24519" x="5607050" y="2590800"/>
          <p14:tracePt t="24529" x="5670550" y="2578100"/>
          <p14:tracePt t="24534" x="5783263" y="2540000"/>
          <p14:tracePt t="24545" x="5845175" y="2516188"/>
          <p14:tracePt t="24555" x="5857875" y="2503488"/>
          <p14:tracePt t="24569" x="5870575" y="2503488"/>
          <p14:tracePt t="24585" x="5870575" y="2478088"/>
          <p14:tracePt t="24595" x="5857875" y="2452688"/>
          <p14:tracePt t="24605" x="5821363" y="2439988"/>
          <p14:tracePt t="24609" x="5757863" y="2403475"/>
          <p14:tracePt t="24619" x="5719763" y="2390775"/>
          <p14:tracePt t="24625" x="5645150" y="2390775"/>
          <p14:tracePt t="24635" x="5595938" y="2365375"/>
          <p14:tracePt t="24645" x="5557838" y="2365375"/>
          <p14:tracePt t="24651" x="5495925" y="2365375"/>
          <p14:tracePt t="24661" x="5419725" y="2365375"/>
          <p14:tracePt t="24666" x="5383213" y="2365375"/>
          <p14:tracePt t="24675" x="5332413" y="2403475"/>
          <p14:tracePt t="24685" x="5294313" y="2427288"/>
          <p14:tracePt t="24691" x="5257800" y="2478088"/>
          <p14:tracePt t="24701" x="5219700" y="2552700"/>
          <p14:tracePt t="24705" x="5194300" y="2640013"/>
          <p14:tracePt t="24715" x="5170488" y="2765425"/>
          <p14:tracePt t="24725" x="5157788" y="2816225"/>
          <p14:tracePt t="24731" x="5157788" y="2903538"/>
          <p14:tracePt t="24741" x="5157788" y="2965450"/>
          <p14:tracePt t="24746" x="5157788" y="3003550"/>
          <p14:tracePt t="24755" x="5157788" y="3041650"/>
          <p14:tracePt t="24765" x="5194300" y="3103563"/>
          <p14:tracePt t="24771" x="5219700" y="3128963"/>
          <p14:tracePt t="24781" x="5294313" y="3154363"/>
          <p14:tracePt t="24785" x="5345113" y="3165475"/>
          <p14:tracePt t="24795" x="5445125" y="3165475"/>
          <p14:tracePt t="24805" x="5532438" y="3165475"/>
          <p14:tracePt t="24811" x="5632450" y="3165475"/>
          <p14:tracePt t="24821" x="5708650" y="3165475"/>
          <p14:tracePt t="24827" x="5832475" y="3116263"/>
          <p14:tracePt t="24837" x="5908675" y="3065463"/>
          <p14:tracePt t="24847" x="5970588" y="2990850"/>
          <p14:tracePt t="24851" x="5995988" y="2978150"/>
          <p14:tracePt t="24861" x="5995988" y="2928938"/>
          <p14:tracePt t="24868" x="5995988" y="2890838"/>
          <p14:tracePt t="24877" x="5995988" y="2828925"/>
          <p14:tracePt t="24887" x="5995988" y="2728913"/>
          <p14:tracePt t="24893" x="5895975" y="2627313"/>
          <p14:tracePt t="24903" x="5808663" y="2552700"/>
          <p14:tracePt t="24907" x="5732463" y="2503488"/>
          <p14:tracePt t="24918" x="5683250" y="2478088"/>
          <p14:tracePt t="24927" x="5619750" y="2478088"/>
          <p14:tracePt t="24933" x="5557838" y="2478088"/>
          <p14:tracePt t="24943" x="5519738" y="2478088"/>
          <p14:tracePt t="24947" x="5470525" y="2490788"/>
          <p14:tracePt t="24957" x="5432425" y="2540000"/>
          <p14:tracePt t="24968" x="5383213" y="2590800"/>
          <p14:tracePt t="24973" x="5357813" y="2627313"/>
          <p14:tracePt t="24983" x="5332413" y="2703513"/>
          <p14:tracePt t="24989" x="5319713" y="2790825"/>
          <p14:tracePt t="24997" x="5319713" y="2852738"/>
          <p14:tracePt t="25007" x="5319713" y="2903538"/>
          <p14:tracePt t="25013" x="5319713" y="2941638"/>
          <p14:tracePt t="25023" x="5319713" y="2978150"/>
          <p14:tracePt t="25029" x="5345113" y="2990850"/>
          <p14:tracePt t="25039" x="5394325" y="3003550"/>
          <p14:tracePt t="25050" x="5432425" y="3016250"/>
          <p14:tracePt t="25053" x="5483225" y="3016250"/>
          <p14:tracePt t="25063" x="5545138" y="3016250"/>
          <p14:tracePt t="25069" x="5583238" y="3016250"/>
          <p14:tracePt t="25079" x="5619750" y="3003550"/>
          <p14:tracePt t="25089" x="5657850" y="2978150"/>
          <p14:tracePt t="25093" x="5670550" y="2952750"/>
          <p14:tracePt t="25103" x="5683250" y="2928938"/>
          <p14:tracePt t="25109" x="5683250" y="2890838"/>
          <p14:tracePt t="25119" x="5683250" y="2865438"/>
          <p14:tracePt t="25129" x="5683250" y="2816225"/>
          <p14:tracePt t="25134" x="5670550" y="2790825"/>
          <p14:tracePt t="25152" x="5632450" y="2740025"/>
          <p14:tracePt t="25159" x="5607050" y="2728913"/>
          <p14:tracePt t="25169" x="5570538" y="2728913"/>
          <p14:tracePt t="25175" x="5519738" y="2728913"/>
          <p14:tracePt t="25185" x="5483225" y="2728913"/>
          <p14:tracePt t="25189" x="5394325" y="2728913"/>
          <p14:tracePt t="25200" x="5319713" y="2803525"/>
          <p14:tracePt t="25209" x="5207000" y="2903538"/>
          <p14:tracePt t="25215" x="5119688" y="3028950"/>
          <p14:tracePt t="25225" x="5006975" y="3178175"/>
          <p14:tracePt t="25231" x="4906963" y="3303588"/>
          <p14:tracePt t="25241" x="4832350" y="3441700"/>
          <p14:tracePt t="25252" x="4756150" y="3516313"/>
          <p14:tracePt t="25255" x="4706938" y="3629025"/>
          <p14:tracePt t="25265" x="4694238" y="3654425"/>
          <p14:tracePt t="25271" x="4681538" y="3692525"/>
          <p14:tracePt t="25281" x="4681538" y="3716338"/>
          <p14:tracePt t="25291" x="4681538" y="3729038"/>
          <p14:tracePt t="25295" x="4681538" y="3741738"/>
          <p14:tracePt t="25311" x="4681538" y="3754438"/>
          <p14:tracePt t="25321" x="4681538" y="3767138"/>
          <p14:tracePt t="25411" x="4681538" y="3741738"/>
          <p14:tracePt t="25417" x="4706938" y="3692525"/>
          <p14:tracePt t="25427" x="4768850" y="3654425"/>
          <p14:tracePt t="25437" x="4843463" y="3541713"/>
          <p14:tracePt t="25441" x="4906963" y="3441700"/>
          <p14:tracePt t="25453" x="5006975" y="3316288"/>
          <p14:tracePt t="25457" x="5106988" y="3203575"/>
          <p14:tracePt t="25468" x="5232400" y="3116263"/>
          <p14:tracePt t="25477" x="5357813" y="3041650"/>
          <p14:tracePt t="25484" x="5483225" y="2990850"/>
          <p14:tracePt t="25493" x="5583238" y="2952750"/>
          <p14:tracePt t="25497" x="5683250" y="2916238"/>
          <p14:tracePt t="25507" x="5757863" y="2903538"/>
          <p14:tracePt t="25518" x="5770563" y="2903538"/>
          <p14:tracePt t="25523" x="5783263" y="2903538"/>
          <p14:tracePt t="25599" x="5670550" y="2965450"/>
          <p14:tracePt t="25603" x="5532438" y="3003550"/>
          <p14:tracePt t="25613" x="5357813" y="3078163"/>
          <p14:tracePt t="25619" x="5194300" y="3116263"/>
          <p14:tracePt t="25629" x="5057775" y="3154363"/>
          <p14:tracePt t="25639" x="4919663" y="3203575"/>
          <p14:tracePt t="25643" x="4832350" y="3216275"/>
          <p14:tracePt t="25653" x="4768850" y="3241675"/>
          <p14:tracePt t="25719" x="4819650" y="3216275"/>
          <p14:tracePt t="25725" x="4945063" y="3141663"/>
          <p14:tracePt t="25735" x="5045075" y="3090863"/>
          <p14:tracePt t="25745" x="5157788" y="3054350"/>
          <p14:tracePt t="25749" x="5232400" y="3016250"/>
          <p14:tracePt t="25759" x="5307013" y="2978150"/>
          <p14:tracePt t="25765" x="5332413" y="2952750"/>
          <p14:tracePt t="25775" x="5345113" y="2928938"/>
          <p14:tracePt t="25841" x="5357813" y="2928938"/>
          <p14:tracePt t="25852" x="5357813" y="2941638"/>
          <p14:tracePt t="25861" x="5345113" y="2952750"/>
          <p14:tracePt t="25935" x="5383213" y="2952750"/>
          <p14:tracePt t="25941" x="5445125" y="2941638"/>
          <p14:tracePt t="25951" x="5507038" y="2916238"/>
          <p14:tracePt t="25957" x="5532438" y="2903538"/>
          <p14:tracePt t="25968" x="5570538" y="2903538"/>
          <p14:tracePt t="25977" x="5607050" y="2890838"/>
          <p14:tracePt t="25981" x="5619750" y="2890838"/>
          <p14:tracePt t="26143" x="5632450" y="2890838"/>
          <p14:tracePt t="26173" x="5595938" y="2941638"/>
          <p14:tracePt t="26183" x="5570538" y="2952750"/>
          <p14:tracePt t="26189" x="5532438" y="2990850"/>
          <p14:tracePt t="26199" x="5495925" y="3003550"/>
          <p14:tracePt t="26209" x="5445125" y="3016250"/>
          <p14:tracePt t="26213" x="5407025" y="3028950"/>
          <p14:tracePt t="26223" x="5370513" y="3054350"/>
          <p14:tracePt t="26229" x="5332413" y="3065463"/>
          <p14:tracePt t="26239" x="5281613" y="3078163"/>
          <p14:tracePt t="26249" x="5245100" y="3103563"/>
          <p14:tracePt t="26253" x="5232400" y="3103563"/>
          <p14:tracePt t="26265" x="5207000" y="3116263"/>
          <p14:tracePt t="26305" x="5194300" y="3116263"/>
          <p14:tracePt t="26339" x="5181600" y="3116263"/>
          <p14:tracePt t="26379" x="5157788" y="3116263"/>
          <p14:tracePt t="26395" x="5157788" y="3128963"/>
          <p14:tracePt t="26405" x="5145088" y="3128963"/>
          <p14:tracePt t="26425" x="5145088" y="3141663"/>
          <p14:tracePt t="26431" x="5132388" y="3141663"/>
          <p14:tracePt t="26461" x="5132388" y="3154363"/>
          <p14:tracePt t="26819" x="5145088" y="3154363"/>
          <p14:tracePt t="26843" x="5157788" y="3154363"/>
          <p14:tracePt t="26853" x="5170488" y="3154363"/>
          <p14:tracePt t="26885" x="5170488" y="3141663"/>
          <p14:tracePt t="26895" x="5181600" y="3141663"/>
          <p14:tracePt t="26899" x="5181600" y="3128963"/>
          <p14:tracePt t="26936" x="5181600" y="3103563"/>
          <p14:tracePt t="26975" x="5194300" y="3103563"/>
          <p14:tracePt t="27005" x="5194300" y="3090863"/>
          <p14:tracePt t="27011" x="5207000" y="3090863"/>
          <p14:tracePt t="27237" x="5219700" y="3078163"/>
          <p14:tracePt t="27257" x="5232400" y="3078163"/>
          <p14:tracePt t="27273" x="5245100" y="3078163"/>
          <p14:tracePt t="27297" x="5257800" y="3065463"/>
          <p14:tracePt t="27479" x="5270500" y="3078163"/>
          <p14:tracePt t="27495" x="5270500" y="3103563"/>
          <p14:tracePt t="27509" x="5270500" y="3116263"/>
          <p14:tracePt t="27519" x="5270500" y="3128963"/>
          <p14:tracePt t="27525" x="5270500" y="3141663"/>
          <p14:tracePt t="27545" x="5270500" y="3154363"/>
          <p14:tracePt t="27549" x="5270500" y="3165475"/>
          <p14:tracePt t="27565" x="5270500" y="3178175"/>
          <p14:tracePt t="27595" x="5270500" y="3203575"/>
          <p14:tracePt t="27605" x="5281613" y="3203575"/>
          <p14:tracePt t="28473" x="5270500" y="3267075"/>
          <p14:tracePt t="28483" x="5270500" y="3290888"/>
          <p14:tracePt t="28489" x="5257800" y="3341688"/>
          <p14:tracePt t="28499" x="5245100" y="3378200"/>
          <p14:tracePt t="28509" x="5219700" y="3454400"/>
          <p14:tracePt t="28513" x="5207000" y="3503613"/>
          <p14:tracePt t="28523" x="5194300" y="3567113"/>
          <p14:tracePt t="28529" x="5181600" y="3603625"/>
          <p14:tracePt t="28539" x="5157788" y="3641725"/>
          <p14:tracePt t="28549" x="5119688" y="3703638"/>
          <p14:tracePt t="28554" x="5106988" y="3741738"/>
          <p14:tracePt t="28563" x="5057775" y="3829050"/>
          <p14:tracePt t="28569" x="5019675" y="3879850"/>
          <p14:tracePt t="28579" x="5006975" y="3916363"/>
          <p14:tracePt t="28589" x="4968875" y="3979863"/>
          <p14:tracePt t="28593" x="4932363" y="4041775"/>
          <p14:tracePt t="28605" x="4868863" y="4129088"/>
          <p14:tracePt t="28609" x="4819650" y="4205288"/>
          <p14:tracePt t="28619" x="4743450" y="4292600"/>
          <p14:tracePt t="28629" x="4706938" y="4354513"/>
          <p14:tracePt t="28635" x="4656138" y="4443413"/>
          <p14:tracePt t="28645" x="4606925" y="4492625"/>
          <p14:tracePt t="28649" x="4556125" y="4543425"/>
          <p14:tracePt t="28659" x="4530725" y="4579938"/>
          <p14:tracePt t="28669" x="4494213" y="4618038"/>
          <p14:tracePt t="28675" x="4468813" y="4656138"/>
          <p14:tracePt t="28685" x="4443413" y="4679950"/>
          <p14:tracePt t="28691" x="4418013" y="4705350"/>
          <p14:tracePt t="28701" x="4381500" y="4743450"/>
          <p14:tracePt t="28711" x="4330700" y="4768850"/>
          <p14:tracePt t="28715" x="4294188" y="4805363"/>
          <p14:tracePt t="28725" x="4230688" y="4843463"/>
          <p14:tracePt t="28731" x="4168775" y="4868863"/>
          <p14:tracePt t="28741" x="4105275" y="4892675"/>
          <p14:tracePt t="28751" x="4056063" y="4905375"/>
          <p14:tracePt t="28755" x="4017963" y="4943475"/>
          <p14:tracePt t="28765" x="3956050" y="4981575"/>
          <p14:tracePt t="28772" x="3892550" y="5005388"/>
          <p14:tracePt t="28781" x="3830638" y="5005388"/>
          <p14:tracePt t="28791" x="3817938" y="5018088"/>
          <p14:tracePt t="28797" x="3779838" y="5043488"/>
          <p14:tracePt t="28805" x="3743325" y="5043488"/>
          <p14:tracePt t="28811" x="3730625" y="5068888"/>
          <p14:tracePt t="28822" x="3692525" y="5081588"/>
          <p14:tracePt t="28831" x="3679825" y="5081588"/>
          <p14:tracePt t="28838" x="3654425" y="5081588"/>
          <p14:tracePt t="28847" x="3654425" y="5092700"/>
          <p14:tracePt t="28851" x="3643313" y="5092700"/>
          <p14:tracePt t="29013" x="3654425" y="5068888"/>
          <p14:tracePt t="29023" x="3667125" y="5043488"/>
          <p14:tracePt t="29027" x="3705225" y="5005388"/>
          <p14:tracePt t="29037" x="3705225" y="4981575"/>
          <p14:tracePt t="29043" x="3730625" y="4968875"/>
          <p14:tracePt t="29054" x="3743325" y="4930775"/>
          <p14:tracePt t="29063" x="3756025" y="4905375"/>
          <p14:tracePt t="29067" x="3767138" y="4892675"/>
          <p14:tracePt t="29079" x="3792538" y="4868863"/>
          <p14:tracePt t="29083" x="3805238" y="4830763"/>
          <p14:tracePt t="29093" x="3817938" y="4830763"/>
          <p14:tracePt t="29103" x="3830638" y="4818063"/>
          <p14:tracePt t="29109" x="3830638" y="4805363"/>
          <p14:tracePt t="29119" x="3843338" y="4805363"/>
          <p14:tracePt t="29704" x="3843338" y="4779963"/>
          <p14:tracePt t="29713" x="3879850" y="4768850"/>
          <p14:tracePt t="29723" x="3917950" y="4768850"/>
          <p14:tracePt t="29729" x="3979863" y="4768850"/>
          <p14:tracePt t="29739" x="4081463" y="4743450"/>
          <p14:tracePt t="29745" x="4217988" y="4743450"/>
          <p14:tracePt t="29756" x="4381500" y="4743450"/>
          <p14:tracePt t="29765" x="4530725" y="4743450"/>
          <p14:tracePt t="29769" x="4719638" y="4743450"/>
          <p14:tracePt t="29779" x="4881563" y="4743450"/>
          <p14:tracePt t="29785" x="5106988" y="4743450"/>
          <p14:tracePt t="29795" x="5345113" y="4743450"/>
          <p14:tracePt t="29807" x="5583238" y="4743450"/>
          <p14:tracePt t="29809" x="5795963" y="4743450"/>
          <p14:tracePt t="29819" x="5970588" y="4743450"/>
          <p14:tracePt t="29825" x="6146800" y="4743450"/>
          <p14:tracePt t="29835" x="6308725" y="4743450"/>
          <p14:tracePt t="29845" x="6421438" y="4743450"/>
          <p14:tracePt t="29851" x="6521450" y="4743450"/>
          <p14:tracePt t="29861" x="6608763" y="4730750"/>
          <p14:tracePt t="29865" x="6634163" y="4730750"/>
          <p14:tracePt t="29875" x="6672263" y="4718050"/>
          <p14:tracePt t="29885" x="6696075" y="4705350"/>
          <p14:tracePt t="29891" x="6708775" y="4705350"/>
          <p14:tracePt t="29901" x="6721475" y="4705350"/>
          <p14:tracePt t="29951" x="6734175" y="4705350"/>
          <p14:tracePt t="29977" x="6759575" y="4705350"/>
          <p14:tracePt t="29991" x="6772275" y="4705350"/>
          <p14:tracePt t="30017" x="6784975" y="4705350"/>
          <p14:tracePt t="30047" x="6797675" y="4705350"/>
          <p14:tracePt t="30061" x="6808788" y="4705350"/>
          <p14:tracePt t="30177" x="6821488" y="4718050"/>
          <p14:tracePt t="32231" x="6772275" y="4768850"/>
          <p14:tracePt t="32242" x="6646863" y="4856163"/>
          <p14:tracePt t="32245" x="6483350" y="4956175"/>
          <p14:tracePt t="32255" x="6246813" y="5105400"/>
          <p14:tracePt t="32261" x="6021388" y="5230813"/>
          <p14:tracePt t="32271" x="5745163" y="5443538"/>
          <p14:tracePt t="32281" x="5470525" y="5643563"/>
          <p14:tracePt t="32287" x="5119688" y="5881688"/>
          <p14:tracePt t="32297" x="4945063" y="6032500"/>
          <p14:tracePt t="32301" x="4706938" y="6169025"/>
          <p14:tracePt t="32311" x="4443413" y="6319838"/>
          <p14:tracePt t="32321" x="4156075" y="6432550"/>
          <p14:tracePt t="32327" x="3879850" y="6532563"/>
          <p14:tracePt t="32337" x="3705225" y="6583363"/>
          <p14:tracePt t="32342" x="3517900" y="6670675"/>
          <p14:tracePt t="32351" x="3367088" y="6707188"/>
          <p14:tracePt t="32361" x="3228975" y="6745288"/>
          <p14:tracePt t="32367" x="3128963" y="6757988"/>
          <p14:tracePt t="32377" x="3041650" y="6796088"/>
          <p14:tracePt t="32383" x="2979738" y="6819900"/>
          <p14:tracePt t="32393" x="2941638" y="6832600"/>
          <p14:tracePt t="33679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30516"/>
            <a:ext cx="6783224" cy="4872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Character Stream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3330" y="1293223"/>
            <a:ext cx="8590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stream is also defined by using two abstract classes at the top of hierarchy, they are Reader and Writer.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These two abstract classes have several concrete classes that handle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unicode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character.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haracter stream classif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2312126"/>
            <a:ext cx="4733109" cy="2521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F6241-09D5-70DA-75F5-5A1D2DED8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33"/>
    </mc:Choice>
    <mc:Fallback xmlns="">
      <p:transition spd="slow" advTm="55733"/>
    </mc:Fallback>
  </mc:AlternateContent>
  <p:extLst>
    <p:ext uri="{3A86A75C-4F4B-4683-9AE1-C65F6400EC91}">
      <p14:laserTraceLst xmlns:p14="http://schemas.microsoft.com/office/powerpoint/2010/main">
        <p14:tracePtLst>
          <p14:tracePt t="10466" x="3286125" y="6143625"/>
          <p14:tracePt t="10565" x="2378075" y="6532563"/>
          <p14:tracePt t="10571" x="2565400" y="6232525"/>
          <p14:tracePt t="10581" x="2767013" y="5832475"/>
          <p14:tracePt t="10591" x="3054350" y="5330825"/>
          <p14:tracePt t="10597" x="3328988" y="4868863"/>
          <p14:tracePt t="10607" x="3692525" y="4392613"/>
          <p14:tracePt t="10611" x="4005263" y="4029075"/>
          <p14:tracePt t="10621" x="4281488" y="3716338"/>
          <p14:tracePt t="10631" x="4518025" y="3454400"/>
          <p14:tracePt t="10637" x="4768850" y="3216275"/>
          <p14:tracePt t="10647" x="4981575" y="3041650"/>
          <p14:tracePt t="10651" x="5181600" y="2840038"/>
          <p14:tracePt t="10661" x="5370513" y="2690813"/>
          <p14:tracePt t="10671" x="5495925" y="2578100"/>
          <p14:tracePt t="10678" x="5595938" y="2490788"/>
          <p14:tracePt t="10687" x="5719763" y="2403475"/>
          <p14:tracePt t="10691" x="5770563" y="2365375"/>
          <p14:tracePt t="10701" x="5895975" y="2278063"/>
          <p14:tracePt t="10711" x="5983288" y="2214563"/>
          <p14:tracePt t="10717" x="6045200" y="2165350"/>
          <p14:tracePt t="10727" x="6108700" y="2127250"/>
          <p14:tracePt t="10731" x="6146800" y="2089150"/>
          <p14:tracePt t="10741" x="6157913" y="2078038"/>
          <p14:tracePt t="10797" x="6170613" y="2078038"/>
          <p14:tracePt t="10803" x="6170613" y="2065338"/>
          <p14:tracePt t="10879" x="6170613" y="2052638"/>
          <p14:tracePt t="10945" x="6134100" y="2052638"/>
          <p14:tracePt t="10949" x="6108700" y="2052638"/>
          <p14:tracePt t="10959" x="6034088" y="2052638"/>
          <p14:tracePt t="10969" x="5970588" y="2052638"/>
          <p14:tracePt t="10975" x="5908675" y="2052638"/>
          <p14:tracePt t="10985" x="5832475" y="2052638"/>
          <p14:tracePt t="10989" x="5732463" y="2052638"/>
          <p14:tracePt t="10999" x="5645150" y="2052638"/>
          <p14:tracePt t="11010" x="5583238" y="2052638"/>
          <p14:tracePt t="11015" x="5483225" y="2052638"/>
          <p14:tracePt t="11025" x="5419725" y="2052638"/>
          <p14:tracePt t="11029" x="5332413" y="2052638"/>
          <p14:tracePt t="11039" x="5257800" y="2052638"/>
          <p14:tracePt t="11049" x="5194300" y="2052638"/>
          <p14:tracePt t="11055" x="5094288" y="2052638"/>
          <p14:tracePt t="11065" x="5032375" y="2065338"/>
          <p14:tracePt t="11069" x="4945063" y="2089150"/>
          <p14:tracePt t="11079" x="4906963" y="2089150"/>
          <p14:tracePt t="11091" x="4843463" y="2101850"/>
          <p14:tracePt t="11095" x="4732338" y="2139950"/>
          <p14:tracePt t="11105" x="4630738" y="2190750"/>
          <p14:tracePt t="11111" x="4518025" y="2214563"/>
          <p14:tracePt t="11121" x="4406900" y="2252663"/>
          <p14:tracePt t="11131" x="4343400" y="2278063"/>
          <p14:tracePt t="11134" x="4230688" y="2290763"/>
          <p14:tracePt t="11145" x="4181475" y="2314575"/>
          <p14:tracePt t="11151" x="4105275" y="2327275"/>
          <p14:tracePt t="11161" x="4056063" y="2352675"/>
          <p14:tracePt t="11171" x="3992563" y="2378075"/>
          <p14:tracePt t="11176" x="3956050" y="2390775"/>
          <p14:tracePt t="11187" x="3905250" y="2390775"/>
          <p14:tracePt t="11192" x="3867150" y="2403475"/>
          <p14:tracePt t="11201" x="3843338" y="2414588"/>
          <p14:tracePt t="11211" x="3817938" y="2439988"/>
          <p14:tracePt t="11227" x="3792538" y="2452688"/>
          <p14:tracePt t="11241" x="3779838" y="2465388"/>
          <p14:tracePt t="11277" x="3767138" y="2490788"/>
          <p14:tracePt t="11281" x="3767138" y="2516188"/>
          <p14:tracePt t="11287" x="3767138" y="2540000"/>
          <p14:tracePt t="11297" x="3767138" y="2565400"/>
          <p14:tracePt t="11303" x="3767138" y="2590800"/>
          <p14:tracePt t="11313" x="3767138" y="2640013"/>
          <p14:tracePt t="11323" x="3767138" y="2665413"/>
          <p14:tracePt t="11327" x="3767138" y="2678113"/>
          <p14:tracePt t="11337" x="3767138" y="2716213"/>
          <p14:tracePt t="11343" x="3767138" y="2728913"/>
          <p14:tracePt t="11353" x="3767138" y="2740025"/>
          <p14:tracePt t="11363" x="3767138" y="2765425"/>
          <p14:tracePt t="11367" x="3779838" y="2765425"/>
          <p14:tracePt t="11377" x="3830638" y="2816225"/>
          <p14:tracePt t="11383" x="3892550" y="2828925"/>
          <p14:tracePt t="11393" x="3943350" y="2840038"/>
          <p14:tracePt t="11403" x="4005263" y="2840038"/>
          <p14:tracePt t="11406" x="4105275" y="2852738"/>
          <p14:tracePt t="11419" x="4230688" y="2878138"/>
          <p14:tracePt t="11423" x="4330700" y="2878138"/>
          <p14:tracePt t="11433" x="4468813" y="2890838"/>
          <p14:tracePt t="11443" x="4581525" y="2928938"/>
          <p14:tracePt t="11449" x="4681538" y="2941638"/>
          <p14:tracePt t="11459" x="4781550" y="2941638"/>
          <p14:tracePt t="11463" x="4881563" y="2941638"/>
          <p14:tracePt t="11473" x="4956175" y="2941638"/>
          <p14:tracePt t="11483" x="5019675" y="2941638"/>
          <p14:tracePt t="11489" x="5094288" y="2941638"/>
          <p14:tracePt t="11499" x="5119688" y="2941638"/>
          <p14:tracePt t="11503" x="5157788" y="2941638"/>
          <p14:tracePt t="11513" x="5170488" y="2941638"/>
          <p14:tracePt t="11523" x="5194300" y="2941638"/>
          <p14:tracePt t="11529" x="5207000" y="2941638"/>
          <p14:tracePt t="11539" x="5219700" y="2941638"/>
          <p14:tracePt t="11545" x="5232400" y="2928938"/>
          <p14:tracePt t="11555" x="5257800" y="2903538"/>
          <p14:tracePt t="11569" x="5257800" y="2890838"/>
          <p14:tracePt t="11585" x="5257800" y="2865438"/>
          <p14:tracePt t="11595" x="5257800" y="2840038"/>
          <p14:tracePt t="11605" x="5257800" y="2790825"/>
          <p14:tracePt t="11609" x="5257800" y="2765425"/>
          <p14:tracePt t="11619" x="5257800" y="2728913"/>
          <p14:tracePt t="11626" x="5257800" y="2690813"/>
          <p14:tracePt t="11635" x="5257800" y="2640013"/>
          <p14:tracePt t="11645" x="5232400" y="2627313"/>
          <p14:tracePt t="11651" x="5219700" y="2603500"/>
          <p14:tracePt t="11661" x="5170488" y="2565400"/>
          <p14:tracePt t="11665" x="5145088" y="2540000"/>
          <p14:tracePt t="11675" x="5094288" y="2527300"/>
          <p14:tracePt t="11685" x="5019675" y="2516188"/>
          <p14:tracePt t="11691" x="4945063" y="2516188"/>
          <p14:tracePt t="11701" x="4819650" y="2490788"/>
          <p14:tracePt t="11705" x="4719638" y="2490788"/>
          <p14:tracePt t="11715" x="4581525" y="2490788"/>
          <p14:tracePt t="11725" x="4430713" y="2490788"/>
          <p14:tracePt t="11731" x="4305300" y="2490788"/>
          <p14:tracePt t="11741" x="4156075" y="2490788"/>
          <p14:tracePt t="11747" x="3968750" y="2490788"/>
          <p14:tracePt t="11758" x="3817938" y="2516188"/>
          <p14:tracePt t="11761" x="3643313" y="2578100"/>
          <p14:tracePt t="11773" x="3505200" y="2616200"/>
          <p14:tracePt t="11783" x="3367088" y="2665413"/>
          <p14:tracePt t="11787" x="3267075" y="2716213"/>
          <p14:tracePt t="11797" x="3179763" y="2778125"/>
          <p14:tracePt t="11803" x="3128963" y="2790825"/>
          <p14:tracePt t="11813" x="3116263" y="2803525"/>
          <p14:tracePt t="11823" x="3116263" y="2816225"/>
          <p14:tracePt t="11827" x="3103563" y="2816225"/>
          <p14:tracePt t="11837" x="3103563" y="2828925"/>
          <p14:tracePt t="11863" x="3103563" y="2852738"/>
          <p14:tracePt t="11867" x="3103563" y="2865438"/>
          <p14:tracePt t="11883" x="3103563" y="2878138"/>
          <p14:tracePt t="11893" x="3103563" y="2890838"/>
          <p14:tracePt t="11903" x="3116263" y="2890838"/>
          <p14:tracePt t="11909" x="3167063" y="2890838"/>
          <p14:tracePt t="11919" x="3216275" y="2865438"/>
          <p14:tracePt t="11923" x="3254375" y="2852738"/>
          <p14:tracePt t="11933" x="3305175" y="2828925"/>
          <p14:tracePt t="11943" x="3405188" y="2790825"/>
          <p14:tracePt t="11949" x="3479800" y="2752725"/>
          <p14:tracePt t="11959" x="3617913" y="2703513"/>
          <p14:tracePt t="11963" x="3743325" y="2627313"/>
          <p14:tracePt t="11973" x="3843338" y="2578100"/>
          <p14:tracePt t="11985" x="3943350" y="2503488"/>
          <p14:tracePt t="11989" x="4005263" y="2439988"/>
          <p14:tracePt t="11999" x="4068763" y="2378075"/>
          <p14:tracePt t="12005" x="4130675" y="2303463"/>
          <p14:tracePt t="12015" x="4181475" y="2227263"/>
          <p14:tracePt t="12026" x="4217988" y="2152650"/>
          <p14:tracePt t="12029" x="4243388" y="2101850"/>
          <p14:tracePt t="12039" x="4281488" y="2027238"/>
          <p14:tracePt t="12045" x="4294188" y="2001838"/>
          <p14:tracePt t="12055" x="4305300" y="1989138"/>
          <p14:tracePt t="12065" x="4305300" y="1978025"/>
          <p14:tracePt t="12069" x="4305300" y="1965325"/>
          <p14:tracePt t="12079" x="4305300" y="1952625"/>
          <p14:tracePt t="12085" x="4305300" y="1939925"/>
          <p14:tracePt t="12121" x="4305300" y="1927225"/>
          <p14:tracePt t="12135" x="4268788" y="1927225"/>
          <p14:tracePt t="12141" x="4217988" y="1927225"/>
          <p14:tracePt t="12151" x="4143375" y="1939925"/>
          <p14:tracePt t="12161" x="4056063" y="1989138"/>
          <p14:tracePt t="12165" x="3956050" y="2052638"/>
          <p14:tracePt t="12175" x="3867150" y="2127250"/>
          <p14:tracePt t="12181" x="3792538" y="2201863"/>
          <p14:tracePt t="12191" x="3643313" y="2303463"/>
          <p14:tracePt t="12201" x="3579813" y="2378075"/>
          <p14:tracePt t="12205" x="3492500" y="2503488"/>
          <p14:tracePt t="12215" x="3417888" y="2578100"/>
          <p14:tracePt t="12221" x="3379788" y="2627313"/>
          <p14:tracePt t="12231" x="3341688" y="2678113"/>
          <p14:tracePt t="12242" x="3328988" y="2690813"/>
          <p14:tracePt t="12257" x="3317875" y="2703513"/>
          <p14:tracePt t="12261" x="3317875" y="2716213"/>
          <p14:tracePt t="12276" x="3292475" y="2728913"/>
          <p14:tracePt t="12281" x="3292475" y="2740025"/>
          <p14:tracePt t="12287" x="3267075" y="2803525"/>
          <p14:tracePt t="12297" x="3267075" y="2840038"/>
          <p14:tracePt t="12301" x="3267075" y="2890838"/>
          <p14:tracePt t="12311" x="3267075" y="2952750"/>
          <p14:tracePt t="12321" x="3267075" y="2990850"/>
          <p14:tracePt t="12327" x="3267075" y="3054350"/>
          <p14:tracePt t="12337" x="3267075" y="3103563"/>
          <p14:tracePt t="12343" x="3267075" y="3178175"/>
          <p14:tracePt t="12353" x="3279775" y="3228975"/>
          <p14:tracePt t="12363" x="3292475" y="3278188"/>
          <p14:tracePt t="12367" x="3292475" y="3328988"/>
          <p14:tracePt t="12377" x="3317875" y="3367088"/>
          <p14:tracePt t="12383" x="3354388" y="3429000"/>
          <p14:tracePt t="12393" x="3367088" y="3441700"/>
          <p14:tracePt t="12403" x="3379788" y="3479800"/>
          <p14:tracePt t="12407" x="3405188" y="3503613"/>
          <p14:tracePt t="12417" x="3441700" y="3541713"/>
          <p14:tracePt t="12423" x="3441700" y="3554413"/>
          <p14:tracePt t="12433" x="3479800" y="3579813"/>
          <p14:tracePt t="12443" x="3505200" y="3616325"/>
          <p14:tracePt t="12449" x="3530600" y="3629025"/>
          <p14:tracePt t="12459" x="3554413" y="3654425"/>
          <p14:tracePt t="12463" x="3567113" y="3667125"/>
          <p14:tracePt t="12473" x="3592513" y="3692525"/>
          <p14:tracePt t="12483" x="3605213" y="3703638"/>
          <p14:tracePt t="12489" x="3617913" y="3703638"/>
          <p14:tracePt t="12499" x="3617913" y="3716338"/>
          <p14:tracePt t="12503" x="3630613" y="3741738"/>
          <p14:tracePt t="12513" x="3630613" y="3767138"/>
          <p14:tracePt t="12523" x="3643313" y="3816350"/>
          <p14:tracePt t="12529" x="3643313" y="3854450"/>
          <p14:tracePt t="12539" x="3643313" y="3916363"/>
          <p14:tracePt t="12543" x="3643313" y="3992563"/>
          <p14:tracePt t="12553" x="3643313" y="4054475"/>
          <p14:tracePt t="12563" x="3643313" y="4105275"/>
          <p14:tracePt t="12569" x="3630613" y="4192588"/>
          <p14:tracePt t="12579" x="3567113" y="4318000"/>
          <p14:tracePt t="12585" x="3554413" y="4367213"/>
          <p14:tracePt t="12595" x="3530600" y="4405313"/>
          <p14:tracePt t="12605" x="3517900" y="4443413"/>
          <p14:tracePt t="12609" x="3505200" y="4454525"/>
          <p14:tracePt t="12619" x="3505200" y="4467225"/>
          <p14:tracePt t="12625" x="3505200" y="4479925"/>
          <p14:tracePt t="12645" x="3492500" y="4492625"/>
          <p14:tracePt t="12721" x="3492500" y="4505325"/>
          <p14:tracePt t="12745" x="3492500" y="4530725"/>
          <p14:tracePt t="12771" x="3479800" y="4543425"/>
          <p14:tracePt t="12775" x="3479800" y="4554538"/>
          <p14:tracePt t="12785" x="3467100" y="4567238"/>
          <p14:tracePt t="12791" x="3467100" y="4579938"/>
          <p14:tracePt t="12811" x="3454400" y="4592638"/>
          <p14:tracePt t="12831" x="3429000" y="4618038"/>
          <p14:tracePt t="12891" x="3429000" y="4630738"/>
          <p14:tracePt t="12947" x="3417888" y="4643438"/>
          <p14:tracePt t="13571" x="3441700" y="4643438"/>
          <p14:tracePt t="13581" x="3454400" y="4643438"/>
          <p14:tracePt t="13587" x="3467100" y="4630738"/>
          <p14:tracePt t="13603" x="3479800" y="4630738"/>
          <p14:tracePt t="13613" x="3530600" y="4605338"/>
          <p14:tracePt t="13623" x="3554413" y="4592638"/>
          <p14:tracePt t="13627" x="3605213" y="4579938"/>
          <p14:tracePt t="13637" x="3654425" y="4567238"/>
          <p14:tracePt t="13643" x="3717925" y="4543425"/>
          <p14:tracePt t="13653" x="3817938" y="4543425"/>
          <p14:tracePt t="13663" x="3905250" y="4530725"/>
          <p14:tracePt t="13667" x="4017963" y="4505325"/>
          <p14:tracePt t="13677" x="4143375" y="4492625"/>
          <p14:tracePt t="13683" x="4294188" y="4492625"/>
          <p14:tracePt t="13693" x="4394200" y="4454525"/>
          <p14:tracePt t="13703" x="4543425" y="4454525"/>
          <p14:tracePt t="13709" x="4681538" y="4454525"/>
          <p14:tracePt t="13719" x="4832350" y="4454525"/>
          <p14:tracePt t="13723" x="4981575" y="4454525"/>
          <p14:tracePt t="13733" x="5094288" y="4454525"/>
          <p14:tracePt t="13743" x="5219700" y="4454525"/>
          <p14:tracePt t="13749" x="5357813" y="4418013"/>
          <p14:tracePt t="13759" x="5532438" y="4405313"/>
          <p14:tracePt t="13763" x="5683250" y="4379913"/>
          <p14:tracePt t="13774" x="5845175" y="4367213"/>
          <p14:tracePt t="13783" x="5995988" y="4341813"/>
          <p14:tracePt t="13790" x="6121400" y="4341813"/>
          <p14:tracePt t="13799" x="6196013" y="4341813"/>
          <p14:tracePt t="13803" x="6270625" y="4341813"/>
          <p14:tracePt t="13813" x="6321425" y="4330700"/>
          <p14:tracePt t="13822" x="6346825" y="4330700"/>
          <p14:tracePt t="13829" x="6370638" y="4330700"/>
          <p14:tracePt t="13839" x="6396038" y="4318000"/>
          <p14:tracePt t="14575" x="6383338" y="4318000"/>
          <p14:tracePt t="14581" x="6383338" y="4330700"/>
          <p14:tracePt t="14601" x="6370638" y="4330700"/>
          <p14:tracePt t="14611" x="6370638" y="4341813"/>
          <p14:tracePt t="14661" x="6359525" y="4341813"/>
          <p14:tracePt t="14677" x="6334125" y="4341813"/>
          <p14:tracePt t="14697" x="6334125" y="4354513"/>
          <p14:tracePt t="14711" x="6296025" y="4367213"/>
          <p14:tracePt t="14717" x="6283325" y="4367213"/>
          <p14:tracePt t="14727" x="6283325" y="4379913"/>
          <p14:tracePt t="14737" x="6270625" y="4379913"/>
          <p14:tracePt t="14741" x="6234113" y="4392613"/>
          <p14:tracePt t="14753" x="6234113" y="4405313"/>
          <p14:tracePt t="14757" x="6208713" y="4405313"/>
          <p14:tracePt t="14767" x="6183313" y="4418013"/>
          <p14:tracePt t="14777" x="6157913" y="4443413"/>
          <p14:tracePt t="14783" x="6121400" y="4454525"/>
          <p14:tracePt t="14793" x="6108700" y="4454525"/>
          <p14:tracePt t="14797" x="6083300" y="4479925"/>
          <p14:tracePt t="14807" x="6057900" y="4505325"/>
          <p14:tracePt t="14817" x="6021388" y="4530725"/>
          <p14:tracePt t="14823" x="6008688" y="4543425"/>
          <p14:tracePt t="14833" x="5957888" y="4567238"/>
          <p14:tracePt t="14837" x="5895975" y="4630738"/>
          <p14:tracePt t="14847" x="5845175" y="4667250"/>
          <p14:tracePt t="14857" x="5732463" y="4756150"/>
          <p14:tracePt t="14863" x="5657850" y="4805363"/>
          <p14:tracePt t="14873" x="5532438" y="4905375"/>
          <p14:tracePt t="14877" x="5383213" y="4981575"/>
          <p14:tracePt t="14889" x="5145088" y="5118100"/>
          <p14:tracePt t="14899" x="4781550" y="5305425"/>
          <p14:tracePt t="14903" x="4468813" y="5430838"/>
          <p14:tracePt t="14913" x="4081463" y="5581650"/>
          <p14:tracePt t="14919" x="3756025" y="5743575"/>
          <p14:tracePt t="14929" x="3405188" y="5856288"/>
          <p14:tracePt t="14939" x="3079750" y="6019800"/>
          <p14:tracePt t="14943" x="2790825" y="6145213"/>
          <p14:tracePt t="14953" x="2541588" y="6245225"/>
          <p14:tracePt t="14959" x="2290763" y="6357938"/>
          <p14:tracePt t="14969" x="2116138" y="6419850"/>
          <p14:tracePt t="14979" x="1952625" y="6483350"/>
          <p14:tracePt t="14985" x="1852613" y="6532563"/>
          <p14:tracePt t="14995" x="1765300" y="6583363"/>
          <p14:tracePt t="15001" x="1701800" y="6607175"/>
          <p14:tracePt t="15011" x="1639888" y="6632575"/>
          <p14:tracePt t="15015" x="1614488" y="6645275"/>
          <p14:tracePt t="15025" x="1601788" y="6657975"/>
          <p14:tracePt t="15061" x="1589088" y="6657975"/>
          <p14:tracePt t="15071" x="1589088" y="6670675"/>
          <p14:tracePt t="15091" x="1589088" y="6683375"/>
          <p14:tracePt t="15101" x="1577975" y="6707188"/>
          <p14:tracePt t="15117" x="1577975" y="6732588"/>
          <p14:tracePt t="15127" x="1577975" y="6745288"/>
          <p14:tracePt t="15131" x="1577975" y="6757988"/>
          <p14:tracePt t="15141" x="1577975" y="6770688"/>
          <p14:tracePt t="15151" x="1577975" y="6783388"/>
          <p14:tracePt t="15157" x="1577975" y="6796088"/>
          <p14:tracePt t="15172" x="1577975" y="6807200"/>
          <p14:tracePt t="15181" x="1577975" y="6819900"/>
          <p14:tracePt t="15197" x="1577975" y="6832600"/>
          <p14:tracePt t="15201" x="1577975" y="6845300"/>
          <p14:tracePt t="16003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30516"/>
            <a:ext cx="6783224" cy="4872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Some important Character stream classes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B7FAE2-41F5-4D91-9F5B-81C3E5C6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12195"/>
              </p:ext>
            </p:extLst>
          </p:nvPr>
        </p:nvGraphicFramePr>
        <p:xfrm>
          <a:off x="1417074" y="1039189"/>
          <a:ext cx="6923361" cy="2859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489">
                  <a:extLst>
                    <a:ext uri="{9D8B030D-6E8A-4147-A177-3AD203B41FA5}">
                      <a16:colId xmlns:a16="http://schemas.microsoft.com/office/drawing/2014/main" val="911101552"/>
                    </a:ext>
                  </a:extLst>
                </a:gridCol>
                <a:gridCol w="4630872">
                  <a:extLst>
                    <a:ext uri="{9D8B030D-6E8A-4147-A177-3AD203B41FA5}">
                      <a16:colId xmlns:a16="http://schemas.microsoft.com/office/drawing/2014/main" val="1602628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 class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366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BufferedReader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buffered input stream.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706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BufferedWriter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buffered output stream.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127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FileReader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stream that reads from file.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44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FileWriter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stream that writes to file.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87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InputStreamReader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stream that translate byte to character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03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OutputStreamReader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stream that translate character to byte.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31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PrintWriter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Stream that contain print() and println() method.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583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class that define character stream input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12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class that define character stream output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869844"/>
                  </a:ext>
                </a:extLst>
              </a:tr>
            </a:tbl>
          </a:graphicData>
        </a:graphic>
      </p:graphicFrame>
      <p:pic>
        <p:nvPicPr>
          <p:cNvPr id="10" name="Picture 9" descr="BufferedReader class explanation">
            <a:extLst>
              <a:ext uri="{FF2B5EF4-FFF2-40B4-BE49-F238E27FC236}">
                <a16:creationId xmlns:a16="http://schemas.microsoft.com/office/drawing/2014/main" id="{E9E55782-A49E-494B-AEA9-80E19E2630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54" y="4455598"/>
            <a:ext cx="53340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33E9DE-C8BF-4CC8-A5DF-6E69C534A7DB}"/>
              </a:ext>
            </a:extLst>
          </p:cNvPr>
          <p:cNvSpPr txBox="1"/>
          <p:nvPr/>
        </p:nvSpPr>
        <p:spPr>
          <a:xfrm>
            <a:off x="1417074" y="4098384"/>
            <a:ext cx="6923361" cy="357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 the object of </a:t>
            </a:r>
            <a:r>
              <a:rPr lang="en-US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to take inputs from the keyboard.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38FB1-ACBE-7E13-5812-44D1A131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54"/>
    </mc:Choice>
    <mc:Fallback xmlns="">
      <p:transition spd="slow" advTm="195454"/>
    </mc:Fallback>
  </mc:AlternateContent>
  <p:extLst>
    <p:ext uri="{3A86A75C-4F4B-4683-9AE1-C65F6400EC91}">
      <p14:laserTraceLst xmlns:p14="http://schemas.microsoft.com/office/powerpoint/2010/main">
        <p14:tracePtLst>
          <p14:tracePt t="7964" x="3554413" y="6286500"/>
          <p14:tracePt t="8060" x="2465388" y="6645275"/>
          <p14:tracePt t="8072" x="2416175" y="6432550"/>
          <p14:tracePt t="8082" x="2390775" y="6119813"/>
          <p14:tracePt t="8085" x="2339975" y="5819775"/>
          <p14:tracePt t="8096" x="2303463" y="5494338"/>
          <p14:tracePt t="8102" x="2303463" y="5256213"/>
          <p14:tracePt t="8112" x="2303463" y="5056188"/>
          <p14:tracePt t="8122" x="2303463" y="4868863"/>
          <p14:tracePt t="8125" x="2303463" y="4705350"/>
          <p14:tracePt t="8136" x="2328863" y="4530725"/>
          <p14:tracePt t="8142" x="2339975" y="4379913"/>
          <p14:tracePt t="8152" x="2378075" y="4217988"/>
          <p14:tracePt t="8161" x="2390775" y="4105275"/>
          <p14:tracePt t="8166" x="2416175" y="3979863"/>
          <p14:tracePt t="8175" x="2416175" y="3892550"/>
          <p14:tracePt t="8182" x="2428875" y="3841750"/>
          <p14:tracePt t="8192" x="2428875" y="3803650"/>
          <p14:tracePt t="8202" x="2428875" y="3779838"/>
          <p14:tracePt t="8206" x="2428875" y="3716338"/>
          <p14:tracePt t="8215" x="2428875" y="3667125"/>
          <p14:tracePt t="8221" x="2428875" y="3590925"/>
          <p14:tracePt t="8232" x="2428875" y="3529013"/>
          <p14:tracePt t="8242" x="2416175" y="3454400"/>
          <p14:tracePt t="8248" x="2378075" y="3390900"/>
          <p14:tracePt t="8257" x="2339975" y="3290888"/>
          <p14:tracePt t="8261" x="2316163" y="3228975"/>
          <p14:tracePt t="8271" x="2303463" y="3165475"/>
          <p14:tracePt t="8282" x="2278063" y="3116263"/>
          <p14:tracePt t="8287" x="2278063" y="3065463"/>
          <p14:tracePt t="8298" x="2278063" y="3041650"/>
          <p14:tracePt t="8302" x="2278063" y="3003550"/>
          <p14:tracePt t="8311" x="2278063" y="2978150"/>
          <p14:tracePt t="8323" x="2252663" y="2928938"/>
          <p14:tracePt t="8327" x="2252663" y="2890838"/>
          <p14:tracePt t="8338" x="2252663" y="2865438"/>
          <p14:tracePt t="8344" x="2239963" y="2828925"/>
          <p14:tracePt t="8354" x="2228850" y="2790825"/>
          <p14:tracePt t="8365" x="2216150" y="2752725"/>
          <p14:tracePt t="8367" x="2178050" y="2716213"/>
          <p14:tracePt t="8378" x="2139950" y="2627313"/>
          <p14:tracePt t="8383" x="2078038" y="2503488"/>
          <p14:tracePt t="8394" x="2039938" y="2414588"/>
          <p14:tracePt t="8403" x="1978025" y="2290763"/>
          <p14:tracePt t="8407" x="1939925" y="2165350"/>
          <p14:tracePt t="8418" x="1878013" y="2039938"/>
          <p14:tracePt t="8423" x="1827213" y="1927225"/>
          <p14:tracePt t="8434" x="1827213" y="1852613"/>
          <p14:tracePt t="8443" x="1801813" y="1776413"/>
          <p14:tracePt t="8450" x="1790700" y="1739900"/>
          <p14:tracePt t="8460" x="1765300" y="1663700"/>
          <p14:tracePt t="8465" x="1765300" y="1639888"/>
          <p14:tracePt t="8473" x="1727200" y="1563688"/>
          <p14:tracePt t="8484" x="1727200" y="1552575"/>
          <p14:tracePt t="8489" x="1714500" y="1476375"/>
          <p14:tracePt t="8500" x="1689100" y="1414463"/>
          <p14:tracePt t="8504" x="1689100" y="1339850"/>
          <p14:tracePt t="8515" x="1689100" y="1289050"/>
          <p14:tracePt t="8524" x="1689100" y="1250950"/>
          <p14:tracePt t="8532" x="1689100" y="1201738"/>
          <p14:tracePt t="8539" x="1689100" y="1163638"/>
          <p14:tracePt t="8544" x="1689100" y="1138238"/>
          <p14:tracePt t="8554" x="1689100" y="1114425"/>
          <p14:tracePt t="8565" x="1689100" y="1101725"/>
          <p14:tracePt t="8569" x="1689100" y="1063625"/>
          <p14:tracePt t="8586" x="1689100" y="1025525"/>
          <p14:tracePt t="8610" x="1689100" y="1014413"/>
          <p14:tracePt t="8670" x="1677988" y="1001713"/>
          <p14:tracePt t="8680" x="1665288" y="1001713"/>
          <p14:tracePt t="8689" x="1652588" y="1001713"/>
          <p14:tracePt t="8695" x="1614488" y="1038225"/>
          <p14:tracePt t="8706" x="1589088" y="1101725"/>
          <p14:tracePt t="8712" x="1552575" y="1176338"/>
          <p14:tracePt t="8722" x="1514475" y="1289050"/>
          <p14:tracePt t="8731" x="1476375" y="1389063"/>
          <p14:tracePt t="8735" x="1465263" y="1527175"/>
          <p14:tracePt t="8746" x="1427163" y="1663700"/>
          <p14:tracePt t="8751" x="1389063" y="1814513"/>
          <p14:tracePt t="8762" x="1376363" y="1927225"/>
          <p14:tracePt t="8772" x="1352550" y="2052638"/>
          <p14:tracePt t="8776" x="1352550" y="2165350"/>
          <p14:tracePt t="8787" x="1339850" y="2252663"/>
          <p14:tracePt t="8792" x="1339850" y="2352675"/>
          <p14:tracePt t="8802" x="1339850" y="2414588"/>
          <p14:tracePt t="8811" x="1339850" y="2452688"/>
          <p14:tracePt t="8818" x="1339850" y="2527300"/>
          <p14:tracePt t="8828" x="1363663" y="2627313"/>
          <p14:tracePt t="8832" x="1401763" y="2703513"/>
          <p14:tracePt t="8842" x="1452563" y="2803525"/>
          <p14:tracePt t="8851" x="1476375" y="2865438"/>
          <p14:tracePt t="8857" x="1514475" y="2941638"/>
          <p14:tracePt t="8868" x="1552575" y="3016250"/>
          <p14:tracePt t="8872" x="1589088" y="3090863"/>
          <p14:tracePt t="8883" x="1614488" y="3128963"/>
          <p14:tracePt t="8891" x="1627188" y="3141663"/>
          <p14:tracePt t="8898" x="1652588" y="3190875"/>
          <p14:tracePt t="8907" x="1665288" y="3203575"/>
          <p14:tracePt t="8915" x="1689100" y="3228975"/>
          <p14:tracePt t="8924" x="1689100" y="3241675"/>
          <p14:tracePt t="8933" x="1714500" y="3267075"/>
          <p14:tracePt t="8938" x="1765300" y="3290888"/>
          <p14:tracePt t="8948" x="1814513" y="3316288"/>
          <p14:tracePt t="8953" x="1865313" y="3354388"/>
          <p14:tracePt t="8965" x="1903413" y="3367088"/>
          <p14:tracePt t="8974" x="1952625" y="3416300"/>
          <p14:tracePt t="8978" x="1990725" y="3441700"/>
          <p14:tracePt t="8987" x="2014538" y="3454400"/>
          <p14:tracePt t="8993" x="2039938" y="3479800"/>
          <p14:tracePt t="9004" x="2052638" y="3479800"/>
          <p14:tracePt t="9015" x="2065338" y="3479800"/>
          <p14:tracePt t="9017" x="2090738" y="3479800"/>
          <p14:tracePt t="9027" x="2116138" y="3479800"/>
          <p14:tracePt t="9044" x="2139950" y="3479800"/>
          <p14:tracePt t="9054" x="2165350" y="3479800"/>
          <p14:tracePt t="9059" x="2190750" y="3479800"/>
          <p14:tracePt t="9081" x="2239963" y="3441700"/>
          <p14:tracePt t="9083" x="2252663" y="3416300"/>
          <p14:tracePt t="9094" x="2290763" y="3378200"/>
          <p14:tracePt t="9100" x="2290763" y="3367088"/>
          <p14:tracePt t="9109" x="2316163" y="3328988"/>
          <p14:tracePt t="9114" x="2316163" y="3316288"/>
          <p14:tracePt t="9125" x="2339975" y="3278188"/>
          <p14:tracePt t="9136" x="2352675" y="3254375"/>
          <p14:tracePt t="9140" x="2378075" y="3228975"/>
          <p14:tracePt t="9149" x="2403475" y="3178175"/>
          <p14:tracePt t="9155" x="2403475" y="3141663"/>
          <p14:tracePt t="9166" x="2441575" y="3065463"/>
          <p14:tracePt t="9181" x="2478088" y="3028950"/>
          <p14:tracePt t="9181" x="2503488" y="2941638"/>
          <p14:tracePt t="9189" x="2516188" y="2890838"/>
          <p14:tracePt t="9200" x="2554288" y="2816225"/>
          <p14:tracePt t="9204" x="2554288" y="2740025"/>
          <p14:tracePt t="9214" x="2578100" y="2603500"/>
          <p14:tracePt t="9219" x="2578100" y="2490788"/>
          <p14:tracePt t="9230" x="2578100" y="2339975"/>
          <p14:tracePt t="9240" x="2578100" y="2165350"/>
          <p14:tracePt t="9243" x="2578100" y="1978025"/>
          <p14:tracePt t="9256" x="2578100" y="1776413"/>
          <p14:tracePt t="9259" x="2528888" y="1563688"/>
          <p14:tracePt t="9270" x="2478088" y="1401763"/>
          <p14:tracePt t="9281" x="2441575" y="1250950"/>
          <p14:tracePt t="9285" x="2378075" y="1138238"/>
          <p14:tracePt t="9297" x="2339975" y="1038225"/>
          <p14:tracePt t="9300" x="2265363" y="938213"/>
          <p14:tracePt t="9309" x="2252663" y="901700"/>
          <p14:tracePt t="9320" x="2216150" y="850900"/>
          <p14:tracePt t="9326" x="2203450" y="825500"/>
          <p14:tracePt t="9335" x="2190750" y="801688"/>
          <p14:tracePt t="9340" x="2178050" y="801688"/>
          <p14:tracePt t="9349" x="2165350" y="788988"/>
          <p14:tracePt t="9359" x="2152650" y="788988"/>
          <p14:tracePt t="9382" x="2139950" y="788988"/>
          <p14:tracePt t="9391" x="2103438" y="788988"/>
          <p14:tracePt t="9401" x="2078038" y="788988"/>
          <p14:tracePt t="9405" x="2039938" y="825500"/>
          <p14:tracePt t="9416" x="1990725" y="950913"/>
          <p14:tracePt t="9421" x="1914525" y="1089025"/>
          <p14:tracePt t="9431" x="1890713" y="1238250"/>
          <p14:tracePt t="9442" x="1878013" y="1401763"/>
          <p14:tracePt t="9447" x="1878013" y="1601788"/>
          <p14:tracePt t="9456" x="1878013" y="1839913"/>
          <p14:tracePt t="9461" x="1878013" y="2052638"/>
          <p14:tracePt t="9472" x="1878013" y="2252663"/>
          <p14:tracePt t="9482" x="1878013" y="2439988"/>
          <p14:tracePt t="9488" x="1878013" y="2578100"/>
          <p14:tracePt t="9498" x="1903413" y="2690813"/>
          <p14:tracePt t="9501" x="1914525" y="2816225"/>
          <p14:tracePt t="9514" x="1952625" y="2928938"/>
          <p14:tracePt t="9521" x="2027238" y="3078163"/>
          <p14:tracePt t="9528" x="2065338" y="3178175"/>
          <p14:tracePt t="9538" x="2116138" y="3303588"/>
          <p14:tracePt t="9541" x="2152650" y="3403600"/>
          <p14:tracePt t="9551" x="2228850" y="3490913"/>
          <p14:tracePt t="9563" x="2265363" y="3567113"/>
          <p14:tracePt t="9568" x="2290763" y="3629025"/>
          <p14:tracePt t="9578" x="2328863" y="3692525"/>
          <p14:tracePt t="9582" x="2352675" y="3716338"/>
          <p14:tracePt t="9592" x="2378075" y="3741738"/>
          <p14:tracePt t="9603" x="2390775" y="3754438"/>
          <p14:tracePt t="9608" x="2416175" y="3767138"/>
          <p14:tracePt t="9618" x="2428875" y="3767138"/>
          <p14:tracePt t="9623" x="2452688" y="3767138"/>
          <p14:tracePt t="9633" x="2490788" y="3767138"/>
          <p14:tracePt t="9643" x="2554288" y="3741738"/>
          <p14:tracePt t="9647" x="2641600" y="3629025"/>
          <p14:tracePt t="9658" x="2703513" y="3503613"/>
          <p14:tracePt t="9664" x="2790825" y="3328988"/>
          <p14:tracePt t="9673" x="2828925" y="3154363"/>
          <p14:tracePt t="9683" x="2879725" y="2916238"/>
          <p14:tracePt t="9687" x="2916238" y="2527300"/>
          <p14:tracePt t="9698" x="2916238" y="2114550"/>
          <p14:tracePt t="9703" x="2916238" y="1739900"/>
          <p14:tracePt t="9714" x="2916238" y="1376363"/>
          <p14:tracePt t="9723" x="2867025" y="976313"/>
          <p14:tracePt t="9730" x="2790825" y="676275"/>
          <p14:tracePt t="9740" x="2728913" y="512763"/>
          <p14:tracePt t="9744" x="2667000" y="400050"/>
          <p14:tracePt t="9753" x="2628900" y="325438"/>
          <p14:tracePt t="9764" x="2578100" y="238125"/>
          <p14:tracePt t="9769" x="2541588" y="200025"/>
          <p14:tracePt t="9780" x="2503488" y="174625"/>
          <p14:tracePt t="9784" x="2490788" y="150813"/>
          <p14:tracePt t="9806" x="2465388" y="150813"/>
          <p14:tracePt t="9810" x="2428875" y="150813"/>
          <p14:tracePt t="9819" x="2403475" y="150813"/>
          <p14:tracePt t="9825" x="2352675" y="150813"/>
          <p14:tracePt t="9835" x="2290763" y="225425"/>
          <p14:tracePt t="9846" x="2239963" y="338138"/>
          <p14:tracePt t="9850" x="2178050" y="487363"/>
          <p14:tracePt t="9860" x="2139950" y="650875"/>
          <p14:tracePt t="9865" x="2127250" y="863600"/>
          <p14:tracePt t="9876" x="2078038" y="1101725"/>
          <p14:tracePt t="9885" x="2078038" y="1301750"/>
          <p14:tracePt t="9889" x="2078038" y="1539875"/>
          <p14:tracePt t="9899" x="2078038" y="1752600"/>
          <p14:tracePt t="9906" x="2078038" y="1927225"/>
          <p14:tracePt t="9915" x="2078038" y="2065338"/>
          <p14:tracePt t="9925" x="2116138" y="2190750"/>
          <p14:tracePt t="9930" x="2127250" y="2290763"/>
          <p14:tracePt t="9940" x="2178050" y="2378075"/>
          <p14:tracePt t="9947" x="2252663" y="2465388"/>
          <p14:tracePt t="9955" x="2290763" y="2527300"/>
          <p14:tracePt t="9966" x="2390775" y="2578100"/>
          <p14:tracePt t="9972" x="2428875" y="2616200"/>
          <p14:tracePt t="9982" x="2516188" y="2640013"/>
          <p14:tracePt t="9985" x="2590800" y="2652713"/>
          <p14:tracePt t="9997" x="2654300" y="2652713"/>
          <p14:tracePt t="10006" x="2728913" y="2652713"/>
          <p14:tracePt t="10013" x="2803525" y="2616200"/>
          <p14:tracePt t="10021" x="2903538" y="2552700"/>
          <p14:tracePt t="10025" x="2979738" y="2465388"/>
          <p14:tracePt t="10035" x="3092450" y="2365375"/>
          <p14:tracePt t="10047" x="3167063" y="2252663"/>
          <p14:tracePt t="10051" x="3254375" y="2152650"/>
          <p14:tracePt t="10063" x="3317875" y="2078038"/>
          <p14:tracePt t="10068" x="3405188" y="1978025"/>
          <p14:tracePt t="10077" x="3467100" y="1914525"/>
          <p14:tracePt t="10087" x="3530600" y="1839913"/>
          <p14:tracePt t="10092" x="3579813" y="1776413"/>
          <p14:tracePt t="10101" x="3630613" y="1701800"/>
          <p14:tracePt t="10107" x="3643313" y="1652588"/>
          <p14:tracePt t="10117" x="3667125" y="1627188"/>
          <p14:tracePt t="10142" x="3667125" y="1601788"/>
          <p14:tracePt t="10228" x="3692525" y="1576388"/>
          <p14:tracePt t="10237" x="3756025" y="1527175"/>
          <p14:tracePt t="10244" x="3892550" y="1476375"/>
          <p14:tracePt t="10254" x="4068763" y="1401763"/>
          <p14:tracePt t="10264" x="4230688" y="1363663"/>
          <p14:tracePt t="10268" x="4394200" y="1327150"/>
          <p14:tracePt t="10278" x="4606925" y="1314450"/>
          <p14:tracePt t="10283" x="4919663" y="1276350"/>
          <p14:tracePt t="10293" x="5270500" y="1276350"/>
          <p14:tracePt t="10304" x="5545138" y="1276350"/>
          <p14:tracePt t="10310" x="5719763" y="1276350"/>
          <p14:tracePt t="10319" x="5921375" y="1339850"/>
          <p14:tracePt t="10323" x="6034088" y="1389063"/>
          <p14:tracePt t="10334" x="6108700" y="1439863"/>
          <p14:tracePt t="10343" x="6146800" y="1489075"/>
          <p14:tracePt t="10350" x="6183313" y="1527175"/>
          <p14:tracePt t="10359" x="6183313" y="1589088"/>
          <p14:tracePt t="10363" x="6208713" y="1663700"/>
          <p14:tracePt t="10373" x="6208713" y="1789113"/>
          <p14:tracePt t="10386" x="6208713" y="1927225"/>
          <p14:tracePt t="10390" x="6157913" y="2089150"/>
          <p14:tracePt t="10399" x="6070600" y="2290763"/>
          <p14:tracePt t="10406" x="6008688" y="2439988"/>
          <p14:tracePt t="10415" x="5945188" y="2603500"/>
          <p14:tracePt t="10426" x="5870575" y="2703513"/>
          <p14:tracePt t="10430" x="5821363" y="2778125"/>
          <p14:tracePt t="10439" x="5770563" y="2840038"/>
          <p14:tracePt t="10446" x="5732463" y="2890838"/>
          <p14:tracePt t="10456" x="5708650" y="2903538"/>
          <p14:tracePt t="10466" x="5670550" y="2903538"/>
          <p14:tracePt t="10470" x="5645150" y="2903538"/>
          <p14:tracePt t="10480" x="5595938" y="2903538"/>
          <p14:tracePt t="10485" x="5532438" y="2903538"/>
          <p14:tracePt t="10496" x="5445125" y="2878138"/>
          <p14:tracePt t="10505" x="5319713" y="2765425"/>
          <p14:tracePt t="10509" x="5194300" y="2652713"/>
          <p14:tracePt t="10519" x="5057775" y="2503488"/>
          <p14:tracePt t="10525" x="4981575" y="2414588"/>
          <p14:tracePt t="10536" x="4945063" y="2339975"/>
          <p14:tracePt t="10546" x="4932363" y="2303463"/>
          <p14:tracePt t="10551" x="4906963" y="2227263"/>
          <p14:tracePt t="10563" x="4906963" y="2178050"/>
          <p14:tracePt t="10565" x="4894263" y="2114550"/>
          <p14:tracePt t="10576" x="4894263" y="2078038"/>
          <p14:tracePt t="10586" x="4894263" y="2052638"/>
          <p14:tracePt t="10592" x="4919663" y="2001838"/>
          <p14:tracePt t="10602" x="4945063" y="1978025"/>
          <p14:tracePt t="10605" x="5006975" y="1914525"/>
          <p14:tracePt t="10616" x="5045075" y="1901825"/>
          <p14:tracePt t="10629" x="5119688" y="1865313"/>
          <p14:tracePt t="10631" x="5207000" y="1865313"/>
          <p14:tracePt t="10641" x="5270500" y="1865313"/>
          <p14:tracePt t="10647" x="5345113" y="1876425"/>
          <p14:tracePt t="10657" x="5407025" y="1939925"/>
          <p14:tracePt t="10668" x="5445125" y="1978025"/>
          <p14:tracePt t="10672" x="5495925" y="2039938"/>
          <p14:tracePt t="10682" x="5532438" y="2127250"/>
          <p14:tracePt t="10687" x="5532438" y="2190750"/>
          <p14:tracePt t="10698" x="5557838" y="2252663"/>
          <p14:tracePt t="10708" x="5557838" y="2327275"/>
          <p14:tracePt t="10712" x="5557838" y="2378075"/>
          <p14:tracePt t="10724" x="5519738" y="2414588"/>
          <p14:tracePt t="10729" x="5495925" y="2452688"/>
          <p14:tracePt t="10738" x="5419725" y="2490788"/>
          <p14:tracePt t="10747" x="5370513" y="2503488"/>
          <p14:tracePt t="10754" x="5270500" y="2503488"/>
          <p14:tracePt t="10763" x="5170488" y="2503488"/>
          <p14:tracePt t="10767" x="5068888" y="2503488"/>
          <p14:tracePt t="10779" x="4968875" y="2503488"/>
          <p14:tracePt t="10788" x="4856163" y="2439988"/>
          <p14:tracePt t="10794" x="4781550" y="2403475"/>
          <p14:tracePt t="10803" x="4706938" y="2352675"/>
          <p14:tracePt t="10807" x="4694238" y="2339975"/>
          <p14:tracePt t="10818" x="4668838" y="2314575"/>
          <p14:tracePt t="10834" x="4656138" y="2303463"/>
          <p14:tracePt t="10847" x="4668838" y="2265363"/>
          <p14:tracePt t="10858" x="4681538" y="2239963"/>
          <p14:tracePt t="10868" x="4743450" y="2190750"/>
          <p14:tracePt t="10874" x="4781550" y="2178050"/>
          <p14:tracePt t="10883" x="4894263" y="2178050"/>
          <p14:tracePt t="10889" x="5019675" y="2139950"/>
          <p14:tracePt t="10900" x="5132388" y="2139950"/>
          <p14:tracePt t="10910" x="5270500" y="2139950"/>
          <p14:tracePt t="10913" x="5394325" y="2139950"/>
          <p14:tracePt t="10923" x="5507038" y="2178050"/>
          <p14:tracePt t="10930" x="5545138" y="2178050"/>
          <p14:tracePt t="10940" x="5595938" y="2201863"/>
          <p14:tracePt t="10950" x="5607050" y="2214563"/>
          <p14:tracePt t="10953" x="5657850" y="2239963"/>
          <p14:tracePt t="10965" x="5670550" y="2252663"/>
          <p14:tracePt t="10969" x="5683250" y="2278063"/>
          <p14:tracePt t="10980" x="5695950" y="2303463"/>
          <p14:tracePt t="10989" x="5695950" y="2339975"/>
          <p14:tracePt t="10996" x="5695950" y="2378075"/>
          <p14:tracePt t="11005" x="5695950" y="2403475"/>
          <p14:tracePt t="11009" x="5695950" y="2427288"/>
          <p14:tracePt t="11019" x="5683250" y="2465388"/>
          <p14:tracePt t="11030" x="5657850" y="2490788"/>
          <p14:tracePt t="11036" x="5632450" y="2490788"/>
          <p14:tracePt t="11046" x="5570538" y="2516188"/>
          <p14:tracePt t="11049" x="5532438" y="2516188"/>
          <p14:tracePt t="11059" x="5470525" y="2516188"/>
          <p14:tracePt t="11080" x="5345113" y="2516188"/>
          <p14:tracePt t="11086" x="5245100" y="2516188"/>
          <p14:tracePt t="11089" x="5181600" y="2465388"/>
          <p14:tracePt t="11100" x="5106988" y="2403475"/>
          <p14:tracePt t="11109" x="5068888" y="2352675"/>
          <p14:tracePt t="11115" x="5019675" y="2314575"/>
          <p14:tracePt t="11126" x="4968875" y="2265363"/>
          <p14:tracePt t="11131" x="4968875" y="2252663"/>
          <p14:tracePt t="11142" x="4945063" y="2214563"/>
          <p14:tracePt t="11151" x="4932363" y="2178050"/>
          <p14:tracePt t="11155" x="4932363" y="2139950"/>
          <p14:tracePt t="11166" x="4932363" y="2114550"/>
          <p14:tracePt t="11172" x="4932363" y="2078038"/>
          <p14:tracePt t="11181" x="4932363" y="2027238"/>
          <p14:tracePt t="11192" x="4932363" y="2001838"/>
          <p14:tracePt t="11196" x="4945063" y="1952625"/>
          <p14:tracePt t="11206" x="4968875" y="1927225"/>
          <p14:tracePt t="11213" x="4994275" y="1889125"/>
          <p14:tracePt t="11221" x="5006975" y="1865313"/>
          <p14:tracePt t="11232" x="5019675" y="1865313"/>
          <p14:tracePt t="11238" x="5032375" y="1852613"/>
          <p14:tracePt t="11252" x="5032375" y="1839913"/>
          <p14:tracePt t="11291" x="5032375" y="1827213"/>
          <p14:tracePt t="11301" x="5032375" y="1814513"/>
          <p14:tracePt t="11312" x="5032375" y="1789113"/>
          <p14:tracePt t="11318" x="5032375" y="1765300"/>
          <p14:tracePt t="11328" x="4981575" y="1714500"/>
          <p14:tracePt t="11333" x="4945063" y="1689100"/>
          <p14:tracePt t="11345" x="4881563" y="1652588"/>
          <p14:tracePt t="11354" x="4868863" y="1639888"/>
          <p14:tracePt t="11358" x="4843463" y="1639888"/>
          <p14:tracePt t="11368" x="4819650" y="1639888"/>
          <p14:tracePt t="11383" x="4806950" y="1639888"/>
          <p14:tracePt t="11395" x="4794250" y="1639888"/>
          <p14:tracePt t="11398" x="4768850" y="1639888"/>
          <p14:tracePt t="11414" x="4743450" y="1652588"/>
          <p14:tracePt t="11434" x="4743450" y="1663700"/>
          <p14:tracePt t="11464" x="4743450" y="1676400"/>
          <p14:tracePt t="11473" x="4743450" y="1701800"/>
          <p14:tracePt t="11479" x="4743450" y="1739900"/>
          <p14:tracePt t="11490" x="4743450" y="1765300"/>
          <p14:tracePt t="11495" x="4743450" y="1814513"/>
          <p14:tracePt t="11504" x="4781550" y="1852613"/>
          <p14:tracePt t="11514" x="4843463" y="1889125"/>
          <p14:tracePt t="11519" x="4919663" y="1939925"/>
          <p14:tracePt t="11529" x="4994275" y="1965325"/>
          <p14:tracePt t="11533" x="5045075" y="2001838"/>
          <p14:tracePt t="11545" x="5106988" y="2014538"/>
          <p14:tracePt t="11555" x="5157788" y="2014538"/>
          <p14:tracePt t="11559" x="5219700" y="2014538"/>
          <p14:tracePt t="11569" x="5294313" y="1978025"/>
          <p14:tracePt t="11576" x="5357813" y="1939925"/>
          <p14:tracePt t="11585" x="5407025" y="1876425"/>
          <p14:tracePt t="11596" x="5419725" y="1789113"/>
          <p14:tracePt t="11599" x="5457825" y="1727200"/>
          <p14:tracePt t="11610" x="5483225" y="1614488"/>
          <p14:tracePt t="11615" x="5483225" y="1501775"/>
          <p14:tracePt t="11625" x="5483225" y="1414463"/>
          <p14:tracePt t="11635" x="5407025" y="1276350"/>
          <p14:tracePt t="11639" x="5319713" y="1189038"/>
          <p14:tracePt t="11650" x="5245100" y="1114425"/>
          <p14:tracePt t="11655" x="5181600" y="1089025"/>
          <p14:tracePt t="11666" x="5132388" y="1089025"/>
          <p14:tracePt t="11676" x="5094288" y="1089025"/>
          <p14:tracePt t="11682" x="5032375" y="1089025"/>
          <p14:tracePt t="11691" x="4956175" y="1089025"/>
          <p14:tracePt t="11696" x="4894263" y="1089025"/>
          <p14:tracePt t="11706" x="4768850" y="1138238"/>
          <p14:tracePt t="11716" x="4719638" y="1227138"/>
          <p14:tracePt t="11722" x="4630738" y="1376363"/>
          <p14:tracePt t="11731" x="4594225" y="1489075"/>
          <p14:tracePt t="11736" x="4556125" y="1663700"/>
          <p14:tracePt t="11746" x="4506913" y="1814513"/>
          <p14:tracePt t="11755" x="4481513" y="1952625"/>
          <p14:tracePt t="11762" x="4468813" y="2101850"/>
          <p14:tracePt t="11772" x="4468813" y="2178050"/>
          <p14:tracePt t="11778" x="4468813" y="2290763"/>
          <p14:tracePt t="11787" x="4506913" y="2339975"/>
          <p14:tracePt t="11797" x="4543425" y="2390775"/>
          <p14:tracePt t="11802" x="4594225" y="2439988"/>
          <p14:tracePt t="11812" x="4668838" y="2439988"/>
          <p14:tracePt t="11818" x="4706938" y="2465388"/>
          <p14:tracePt t="11828" x="4768850" y="2465388"/>
          <p14:tracePt t="11838" x="4868863" y="2465388"/>
          <p14:tracePt t="11842" x="4956175" y="2465388"/>
          <p14:tracePt t="11851" x="5032375" y="2390775"/>
          <p14:tracePt t="11857" x="5119688" y="2265363"/>
          <p14:tracePt t="11868" x="5207000" y="2127250"/>
          <p14:tracePt t="11878" x="5257800" y="1989138"/>
          <p14:tracePt t="11882" x="5294313" y="1852613"/>
          <p14:tracePt t="11892" x="5294313" y="1701800"/>
          <p14:tracePt t="11898" x="5294313" y="1614488"/>
          <p14:tracePt t="11907" x="5294313" y="1563688"/>
          <p14:tracePt t="11917" x="5294313" y="1539875"/>
          <p14:tracePt t="11921" x="5281613" y="1514475"/>
          <p14:tracePt t="11934" x="5257800" y="1514475"/>
          <p14:tracePt t="11947" x="5207000" y="1527175"/>
          <p14:tracePt t="11957" x="5157788" y="1576388"/>
          <p14:tracePt t="11964" x="5081588" y="1652588"/>
          <p14:tracePt t="11974" x="4932363" y="1801813"/>
          <p14:tracePt t="11978" x="4856163" y="1927225"/>
          <p14:tracePt t="11987" x="4781550" y="2027238"/>
          <p14:tracePt t="11998" x="4719638" y="2139950"/>
          <p14:tracePt t="12004" x="4656138" y="2252663"/>
          <p14:tracePt t="12013" x="4619625" y="2352675"/>
          <p14:tracePt t="12020" x="4606925" y="2403475"/>
          <p14:tracePt t="12029" x="4606925" y="2452688"/>
          <p14:tracePt t="12040" x="4606925" y="2490788"/>
          <p14:tracePt t="12045" x="4606925" y="2527300"/>
          <p14:tracePt t="12053" x="4606925" y="2552700"/>
          <p14:tracePt t="12062" x="4606925" y="2578100"/>
          <p14:tracePt t="12069" x="4619625" y="2590800"/>
          <p14:tracePt t="12079" x="4656138" y="2603500"/>
          <p14:tracePt t="12083" x="4668838" y="2616200"/>
          <p14:tracePt t="12095" x="4681538" y="2616200"/>
          <p14:tracePt t="12099" x="4706938" y="2616200"/>
          <p14:tracePt t="12111" x="4732338" y="2616200"/>
          <p14:tracePt t="12120" x="4743450" y="2616200"/>
          <p14:tracePt t="12126" x="4756150" y="2603500"/>
          <p14:tracePt t="12136" x="4768850" y="2590800"/>
          <p14:tracePt t="12149" x="4768850" y="2578100"/>
          <p14:tracePt t="12162" x="4768850" y="2565400"/>
          <p14:tracePt t="12165" x="4768850" y="2527300"/>
          <p14:tracePt t="12176" x="4768850" y="2503488"/>
          <p14:tracePt t="12186" x="4756150" y="2452688"/>
          <p14:tracePt t="12189" x="4706938" y="2390775"/>
          <p14:tracePt t="12199" x="4656138" y="2339975"/>
          <p14:tracePt t="12206" x="4606925" y="2303463"/>
          <p14:tracePt t="12216" x="4556125" y="2265363"/>
          <p14:tracePt t="12225" x="4518025" y="2227263"/>
          <p14:tracePt t="12229" x="4468813" y="2178050"/>
          <p14:tracePt t="12240" x="4418013" y="2165350"/>
          <p14:tracePt t="12245" x="4381500" y="2139950"/>
          <p14:tracePt t="12255" x="4330700" y="2101850"/>
          <p14:tracePt t="12265" x="4256088" y="2065338"/>
          <p14:tracePt t="12269" x="4156075" y="2027238"/>
          <p14:tracePt t="12282" x="4081463" y="2001838"/>
          <p14:tracePt t="12286" x="3992563" y="1965325"/>
          <p14:tracePt t="12295" x="3917950" y="1952625"/>
          <p14:tracePt t="12305" x="3830638" y="1914525"/>
          <p14:tracePt t="12312" x="3756025" y="1889125"/>
          <p14:tracePt t="12322" x="3705225" y="1876425"/>
          <p14:tracePt t="12325" x="3630613" y="1865313"/>
          <p14:tracePt t="12336" x="3567113" y="1852613"/>
          <p14:tracePt t="12345" x="3505200" y="1827213"/>
          <p14:tracePt t="12351" x="3441700" y="1827213"/>
          <p14:tracePt t="12362" x="3354388" y="1814513"/>
          <p14:tracePt t="12368" x="3305175" y="1814513"/>
          <p14:tracePt t="12378" x="3228975" y="1814513"/>
          <p14:tracePt t="12387" x="3167063" y="1814513"/>
          <p14:tracePt t="12391" x="3116263" y="1814513"/>
          <p14:tracePt t="12402" x="3067050" y="1814513"/>
          <p14:tracePt t="12407" x="3028950" y="1814513"/>
          <p14:tracePt t="12417" x="2992438" y="1814513"/>
          <p14:tracePt t="12428" x="2954338" y="1814513"/>
          <p14:tracePt t="12431" x="2903538" y="1814513"/>
          <p14:tracePt t="12442" x="2867025" y="1814513"/>
          <p14:tracePt t="12448" x="2816225" y="1814513"/>
          <p14:tracePt t="12458" x="2778125" y="1814513"/>
          <p14:tracePt t="12467" x="2754313" y="1814513"/>
          <p14:tracePt t="12473" x="2728913" y="1814513"/>
          <p14:tracePt t="12484" x="2703513" y="1814513"/>
          <p14:tracePt t="12488" x="2678113" y="1814513"/>
          <p14:tracePt t="12498" x="2654300" y="1814513"/>
          <p14:tracePt t="12508" x="2628900" y="1814513"/>
          <p14:tracePt t="12513" x="2590800" y="1814513"/>
          <p14:tracePt t="12523" x="2554288" y="1814513"/>
          <p14:tracePt t="12528" x="2503488" y="1814513"/>
          <p14:tracePt t="12538" x="2478088" y="1814513"/>
          <p14:tracePt t="12548" x="2441575" y="1814513"/>
          <p14:tracePt t="12553" x="2416175" y="1814513"/>
          <p14:tracePt t="12563" x="2390775" y="1814513"/>
          <p14:tracePt t="12567" x="2378075" y="1814513"/>
          <p14:tracePt t="12578" x="2365375" y="1814513"/>
          <p14:tracePt t="12594" x="2352675" y="1814513"/>
          <p14:tracePt t="12608" x="2328863" y="1814513"/>
          <p14:tracePt t="12630" x="2316163" y="1814513"/>
          <p14:tracePt t="12633" x="2303463" y="1814513"/>
          <p14:tracePt t="12650" x="2290763" y="1827213"/>
          <p14:tracePt t="12670" x="2278063" y="1839913"/>
          <p14:tracePt t="12683" x="2278063" y="1852613"/>
          <p14:tracePt t="12699" x="2278063" y="1865313"/>
          <p14:tracePt t="12713" x="2278063" y="1876425"/>
          <p14:tracePt t="12730" x="2316163" y="1914525"/>
          <p14:tracePt t="12740" x="2416175" y="1952625"/>
          <p14:tracePt t="12750" x="2503488" y="1989138"/>
          <p14:tracePt t="12755" x="2616200" y="2027238"/>
          <p14:tracePt t="12765" x="2767013" y="2039938"/>
          <p14:tracePt t="12770" x="2954338" y="2065338"/>
          <p14:tracePt t="12779" x="3179763" y="2089150"/>
          <p14:tracePt t="12790" x="3417888" y="2152650"/>
          <p14:tracePt t="12795" x="3643313" y="2190750"/>
          <p14:tracePt t="12806" x="3830638" y="2214563"/>
          <p14:tracePt t="12811" x="4092575" y="2265363"/>
          <p14:tracePt t="12822" x="4305300" y="2278063"/>
          <p14:tracePt t="12832" x="4506913" y="2314575"/>
          <p14:tracePt t="12835" x="4668838" y="2352675"/>
          <p14:tracePt t="12845" x="4832350" y="2365375"/>
          <p14:tracePt t="12852" x="4956175" y="2390775"/>
          <p14:tracePt t="12861" x="5057775" y="2390775"/>
          <p14:tracePt t="12872" x="5094288" y="2403475"/>
          <p14:tracePt t="12877" x="5145088" y="2403475"/>
          <p14:tracePt t="12886" x="5170488" y="2414588"/>
          <p14:tracePt t="14313" x="5170488" y="2427288"/>
          <p14:tracePt t="14340" x="5157788" y="2439988"/>
          <p14:tracePt t="14370" x="5145088" y="2439988"/>
          <p14:tracePt t="14380" x="5145088" y="2452688"/>
          <p14:tracePt t="14399" x="5132388" y="2452688"/>
          <p14:tracePt t="14414" x="5119688" y="2465388"/>
          <p14:tracePt t="14433" x="5106988" y="2465388"/>
          <p14:tracePt t="14440" x="5106988" y="2478088"/>
          <p14:tracePt t="14480" x="5094288" y="2478088"/>
          <p14:tracePt t="14545" x="5094288" y="2490788"/>
          <p14:tracePt t="14884" x="5068888" y="2490788"/>
          <p14:tracePt t="14894" x="4981575" y="2490788"/>
          <p14:tracePt t="14900" x="4868863" y="2490788"/>
          <p14:tracePt t="14909" x="4706938" y="2490788"/>
          <p14:tracePt t="14913" x="4456113" y="2439988"/>
          <p14:tracePt t="14925" x="4205288" y="2403475"/>
          <p14:tracePt t="14933" x="3905250" y="2352675"/>
          <p14:tracePt t="14940" x="3630613" y="2327275"/>
          <p14:tracePt t="14950" x="3367088" y="2278063"/>
          <p14:tracePt t="14954" x="3192463" y="2252663"/>
          <p14:tracePt t="14963" x="3054350" y="2239963"/>
          <p14:tracePt t="14975" x="2903538" y="2201863"/>
          <p14:tracePt t="14980" x="2803525" y="2190750"/>
          <p14:tracePt t="14990" x="2716213" y="2190750"/>
          <p14:tracePt t="14993" x="2667000" y="2178050"/>
          <p14:tracePt t="15004" x="2654300" y="2178050"/>
          <p14:tracePt t="15016" x="2616200" y="2178050"/>
          <p14:tracePt t="15165" x="2603500" y="2178050"/>
          <p14:tracePt t="15181" x="2603500" y="2165350"/>
          <p14:tracePt t="15201" x="2578100" y="2165350"/>
          <p14:tracePt t="15205" x="2554288" y="2165350"/>
          <p14:tracePt t="15216" x="2528888" y="2165350"/>
          <p14:tracePt t="15242" x="2516188" y="2165350"/>
          <p14:tracePt t="15245" x="2503488" y="2152650"/>
          <p14:tracePt t="15272" x="2490788" y="2152650"/>
          <p14:tracePt t="15348" x="2478088" y="2139950"/>
          <p14:tracePt t="15367" x="2441575" y="2139950"/>
          <p14:tracePt t="15372" x="2441575" y="2127250"/>
          <p14:tracePt t="15383" x="2428875" y="2114550"/>
          <p14:tracePt t="15387" x="2390775" y="2101850"/>
          <p14:tracePt t="15398" x="2378075" y="2089150"/>
          <p14:tracePt t="15408" x="2365375" y="2089150"/>
          <p14:tracePt t="15414" x="2352675" y="2078038"/>
          <p14:tracePt t="15425" x="2328863" y="2065338"/>
          <p14:tracePt t="15428" x="2303463" y="2052638"/>
          <p14:tracePt t="15438" x="2278063" y="2039938"/>
          <p14:tracePt t="15447" x="2239963" y="2039938"/>
          <p14:tracePt t="15453" x="2216150" y="2027238"/>
          <p14:tracePt t="15463" x="2190750" y="2027238"/>
          <p14:tracePt t="15468" x="2165350" y="2027238"/>
          <p14:tracePt t="15478" x="2152650" y="2027238"/>
          <p14:tracePt t="15487" x="2127250" y="2014538"/>
          <p14:tracePt t="15493" x="2116138" y="2014538"/>
          <p14:tracePt t="15504" x="2090738" y="2014538"/>
          <p14:tracePt t="15510" x="2065338" y="2014538"/>
          <p14:tracePt t="15519" x="2039938" y="2014538"/>
          <p14:tracePt t="15530" x="2014538" y="2001838"/>
          <p14:tracePt t="15533" x="1990725" y="1989138"/>
          <p14:tracePt t="15550" x="1952625" y="1989138"/>
          <p14:tracePt t="15569" x="1927225" y="1989138"/>
          <p14:tracePt t="15575" x="1890713" y="1965325"/>
          <p14:tracePt t="15586" x="1865313" y="1965325"/>
          <p14:tracePt t="15591" x="1839913" y="1965325"/>
          <p14:tracePt t="15600" x="1814513" y="1952625"/>
          <p14:tracePt t="15609" x="1801813" y="1939925"/>
          <p14:tracePt t="15615" x="1778000" y="1939925"/>
          <p14:tracePt t="15625" x="1765300" y="1939925"/>
          <p14:tracePt t="15629" x="1739900" y="1914525"/>
          <p14:tracePt t="15641" x="1727200" y="1901825"/>
          <p14:tracePt t="15649" x="1689100" y="1901825"/>
          <p14:tracePt t="15655" x="1677988" y="1876425"/>
          <p14:tracePt t="15665" x="1627188" y="1852613"/>
          <p14:tracePt t="15670" x="1601788" y="1827213"/>
          <p14:tracePt t="15680" x="1539875" y="1801813"/>
          <p14:tracePt t="15691" x="1514475" y="1776413"/>
          <p14:tracePt t="15695" x="1476375" y="1765300"/>
          <p14:tracePt t="15706" x="1427163" y="1727200"/>
          <p14:tracePt t="15709" x="1376363" y="1689100"/>
          <p14:tracePt t="15720" x="1327150" y="1663700"/>
          <p14:tracePt t="15729" x="1263650" y="1627188"/>
          <p14:tracePt t="15736" x="1239838" y="1601788"/>
          <p14:tracePt t="15746" x="1214438" y="1601788"/>
          <p14:tracePt t="15752" x="1189038" y="1576388"/>
          <p14:tracePt t="15762" x="1176338" y="1576388"/>
          <p14:tracePt t="15771" x="1150938" y="1563688"/>
          <p14:tracePt t="15775" x="1114425" y="1552575"/>
          <p14:tracePt t="15792" x="1101725" y="1552575"/>
          <p14:tracePt t="15802" x="1089025" y="1539875"/>
          <p14:tracePt t="15811" x="1076325" y="1539875"/>
          <p14:tracePt t="15825" x="1063625" y="1539875"/>
          <p14:tracePt t="15832" x="1050925" y="1539875"/>
          <p14:tracePt t="15858" x="1038225" y="1527175"/>
          <p14:tracePt t="92002" x="1014413" y="1527175"/>
          <p14:tracePt t="92011" x="1014413" y="1539875"/>
          <p14:tracePt t="92018" x="1014413" y="1552575"/>
          <p14:tracePt t="92028" x="1014413" y="1563688"/>
          <p14:tracePt t="92134" x="1014413" y="1576388"/>
          <p14:tracePt t="92144" x="1014413" y="1589088"/>
          <p14:tracePt t="92148" x="1027113" y="1614488"/>
          <p14:tracePt t="92157" x="1050925" y="1652588"/>
          <p14:tracePt t="92164" x="1076325" y="1701800"/>
          <p14:tracePt t="92174" x="1114425" y="1739900"/>
          <p14:tracePt t="92184" x="1150938" y="1801813"/>
          <p14:tracePt t="92188" x="1227138" y="1901825"/>
          <p14:tracePt t="92197" x="1314450" y="1978025"/>
          <p14:tracePt t="92203" x="1389063" y="2052638"/>
          <p14:tracePt t="92213" x="1489075" y="2139950"/>
          <p14:tracePt t="92223" x="1589088" y="2214563"/>
          <p14:tracePt t="92230" x="1665288" y="2290763"/>
          <p14:tracePt t="92240" x="1765300" y="2403475"/>
          <p14:tracePt t="92244" x="1827213" y="2465388"/>
          <p14:tracePt t="92253" x="1878013" y="2565400"/>
          <p14:tracePt t="92263" x="1927225" y="2678113"/>
          <p14:tracePt t="92270" x="1990725" y="2765425"/>
          <p14:tracePt t="92280" x="2039938" y="2852738"/>
          <p14:tracePt t="92283" x="2103438" y="2928938"/>
          <p14:tracePt t="92293" x="2178050" y="3041650"/>
          <p14:tracePt t="92304" x="2239963" y="3154363"/>
          <p14:tracePt t="92310" x="2316163" y="3228975"/>
          <p14:tracePt t="92319" x="2390775" y="3328988"/>
          <p14:tracePt t="92325" x="2490788" y="3441700"/>
          <p14:tracePt t="92333" x="2603500" y="3554413"/>
          <p14:tracePt t="92346" x="2678113" y="3679825"/>
          <p14:tracePt t="92349" x="2803525" y="3792538"/>
          <p14:tracePt t="92359" x="2928938" y="3892550"/>
          <p14:tracePt t="92366" x="3028950" y="3967163"/>
          <p14:tracePt t="92376" x="3128963" y="4029075"/>
          <p14:tracePt t="92386" x="3179763" y="4079875"/>
          <p14:tracePt t="92390" x="3254375" y="4117975"/>
          <p14:tracePt t="92399" x="3279775" y="4129088"/>
          <p14:tracePt t="92406" x="3305175" y="4154488"/>
          <p14:tracePt t="92416" x="3341688" y="4154488"/>
          <p14:tracePt t="92426" x="3367088" y="4167188"/>
          <p14:tracePt t="92432" x="3392488" y="4167188"/>
          <p14:tracePt t="92552" x="3392488" y="4179888"/>
          <p14:tracePt t="92565" x="3392488" y="4192588"/>
          <p14:tracePt t="92575" x="3405188" y="4205288"/>
          <p14:tracePt t="92588" x="3417888" y="4230688"/>
          <p14:tracePt t="92602" x="3417888" y="4241800"/>
          <p14:tracePt t="92607" x="3429000" y="4254500"/>
          <p14:tracePt t="92618" x="3429000" y="4267200"/>
          <p14:tracePt t="92628" x="3454400" y="4267200"/>
          <p14:tracePt t="92642" x="3479800" y="4267200"/>
          <p14:tracePt t="92648" x="3505200" y="4267200"/>
          <p14:tracePt t="92658" x="3567113" y="4292600"/>
          <p14:tracePt t="92668" x="3579813" y="4305300"/>
          <p14:tracePt t="92673" x="3643313" y="4318000"/>
          <p14:tracePt t="92684" x="3756025" y="4367213"/>
          <p14:tracePt t="92687" x="3805238" y="4379913"/>
          <p14:tracePt t="92698" x="3892550" y="4443413"/>
          <p14:tracePt t="92708" x="3930650" y="4443413"/>
          <p14:tracePt t="92714" x="3992563" y="4467225"/>
          <p14:tracePt t="92723" x="4030663" y="4479925"/>
          <p14:tracePt t="92727" x="4056063" y="4492625"/>
          <p14:tracePt t="92738" x="4092575" y="4505325"/>
          <p14:tracePt t="92749" x="4130675" y="4530725"/>
          <p14:tracePt t="92765" x="4156075" y="4530725"/>
          <p14:tracePt t="92769" x="4181475" y="4554538"/>
          <p14:tracePt t="92782" x="4192588" y="4554538"/>
          <p14:tracePt t="92790" x="4217988" y="4554538"/>
          <p14:tracePt t="92794" x="4230688" y="4554538"/>
          <p14:tracePt t="92803" x="4243388" y="4554538"/>
          <p14:tracePt t="92823" x="4256088" y="4554538"/>
          <p14:tracePt t="92875" x="4268788" y="4554538"/>
          <p14:tracePt t="92895" x="4268788" y="4567238"/>
          <p14:tracePt t="92906" x="4256088" y="4579938"/>
          <p14:tracePt t="92910" x="4205288" y="4579938"/>
          <p14:tracePt t="92920" x="4130675" y="4579938"/>
          <p14:tracePt t="92925" x="4068763" y="4579938"/>
          <p14:tracePt t="92936" x="3979863" y="4579938"/>
          <p14:tracePt t="92946" x="3879850" y="4579938"/>
          <p14:tracePt t="92950" x="3792538" y="4579938"/>
          <p14:tracePt t="92961" x="3692525" y="4579938"/>
          <p14:tracePt t="92965" x="3592513" y="4579938"/>
          <p14:tracePt t="92977" x="3492500" y="4579938"/>
          <p14:tracePt t="92986" x="3367088" y="4579938"/>
          <p14:tracePt t="92990" x="3228975" y="4579938"/>
          <p14:tracePt t="93000" x="3116263" y="4579938"/>
          <p14:tracePt t="93006" x="3016250" y="4579938"/>
          <p14:tracePt t="93016" x="2879725" y="4579938"/>
          <p14:tracePt t="93026" x="2767013" y="4579938"/>
          <p14:tracePt t="93031" x="2641600" y="4579938"/>
          <p14:tracePt t="93042" x="2541588" y="4579938"/>
          <p14:tracePt t="93045" x="2441575" y="4579938"/>
          <p14:tracePt t="93055" x="2365375" y="4579938"/>
          <p14:tracePt t="93066" x="2278063" y="4579938"/>
          <p14:tracePt t="93072" x="2239963" y="4579938"/>
          <p14:tracePt t="93091" x="2165350" y="4579938"/>
          <p14:tracePt t="93095" x="2152650" y="4579938"/>
          <p14:tracePt t="93107" x="2139950" y="4579938"/>
          <p14:tracePt t="93111" x="2127250" y="4579938"/>
          <p14:tracePt t="93123" x="2116138" y="4579938"/>
          <p14:tracePt t="93318" x="2139950" y="4579938"/>
          <p14:tracePt t="93324" x="2165350" y="4579938"/>
          <p14:tracePt t="93334" x="2190750" y="4579938"/>
          <p14:tracePt t="93343" x="2239963" y="4579938"/>
          <p14:tracePt t="93351" x="2328863" y="4579938"/>
          <p14:tracePt t="93360" x="2403475" y="4579938"/>
          <p14:tracePt t="93364" x="2528888" y="4579938"/>
          <p14:tracePt t="93373" x="2678113" y="4579938"/>
          <p14:tracePt t="93384" x="2741613" y="4579938"/>
          <p14:tracePt t="93390" x="2890838" y="4579938"/>
          <p14:tracePt t="93400" x="3041650" y="4579938"/>
          <p14:tracePt t="93404" x="3216275" y="4579938"/>
          <p14:tracePt t="93414" x="3429000" y="4579938"/>
          <p14:tracePt t="93423" x="3630613" y="4579938"/>
          <p14:tracePt t="93429" x="3867150" y="4579938"/>
          <p14:tracePt t="93440" x="4056063" y="4579938"/>
          <p14:tracePt t="93443" x="4205288" y="4618038"/>
          <p14:tracePt t="93453" x="4318000" y="4630738"/>
          <p14:tracePt t="93465" x="4394200" y="4656138"/>
          <p14:tracePt t="93470" x="4468813" y="4656138"/>
          <p14:tracePt t="93480" x="4494213" y="4656138"/>
          <p14:tracePt t="93483" x="4530725" y="4656138"/>
          <p14:tracePt t="93506" x="4556125" y="4656138"/>
          <p14:tracePt t="93510" x="4581525" y="4667250"/>
          <p14:tracePt t="93520" x="4594225" y="4679950"/>
          <p14:tracePt t="93546" x="4606925" y="4679950"/>
          <p14:tracePt t="93652" x="4568825" y="4679950"/>
          <p14:tracePt t="93656" x="4456113" y="4718050"/>
          <p14:tracePt t="93665" x="4368800" y="4730750"/>
          <p14:tracePt t="93676" x="4243388" y="4743450"/>
          <p14:tracePt t="93682" x="4117975" y="4768850"/>
          <p14:tracePt t="93692" x="3992563" y="4768850"/>
          <p14:tracePt t="93696" x="3867150" y="4792663"/>
          <p14:tracePt t="93706" x="3767138" y="4805363"/>
          <p14:tracePt t="93717" x="3667125" y="4805363"/>
          <p14:tracePt t="93722" x="3517900" y="4805363"/>
          <p14:tracePt t="93732" x="3405188" y="4805363"/>
          <p14:tracePt t="93738" x="3305175" y="4805363"/>
          <p14:tracePt t="93747" x="3205163" y="4805363"/>
          <p14:tracePt t="93758" x="3116263" y="4805363"/>
          <p14:tracePt t="93762" x="3041650" y="4805363"/>
          <p14:tracePt t="93772" x="2992438" y="4805363"/>
          <p14:tracePt t="93778" x="2916238" y="4792663"/>
          <p14:tracePt t="93787" x="2890838" y="4792663"/>
          <p14:tracePt t="93798" x="2867025" y="4792663"/>
          <p14:tracePt t="93802" x="2828925" y="4779963"/>
          <p14:tracePt t="93812" x="2816225" y="4779963"/>
          <p14:tracePt t="93818" x="2778125" y="4768850"/>
          <p14:tracePt t="93827" x="2754313" y="4756150"/>
          <p14:tracePt t="93843" x="2741613" y="4743450"/>
          <p14:tracePt t="93970" x="2728913" y="4730750"/>
          <p14:tracePt t="93973" x="2728913" y="4718050"/>
          <p14:tracePt t="93984" x="2754313" y="4705350"/>
          <p14:tracePt t="93989" x="2778125" y="4692650"/>
          <p14:tracePt t="94001" x="2803525" y="4679950"/>
          <p14:tracePt t="94010" x="2816225" y="4667250"/>
          <p14:tracePt t="94014" x="2828925" y="4667250"/>
          <p14:tracePt t="94024" x="2854325" y="4667250"/>
          <p14:tracePt t="94029" x="2879725" y="4643438"/>
          <p14:tracePt t="94040" x="2903538" y="4643438"/>
          <p14:tracePt t="94050" x="2954338" y="4618038"/>
          <p14:tracePt t="94054" x="2992438" y="4618038"/>
          <p14:tracePt t="94067" x="3041650" y="4618038"/>
          <p14:tracePt t="94069" x="3079750" y="4618038"/>
          <p14:tracePt t="94085" x="3116263" y="4618038"/>
          <p14:tracePt t="94090" x="3167063" y="4618038"/>
          <p14:tracePt t="94096" x="3192463" y="4618038"/>
          <p14:tracePt t="94195" x="3154363" y="4630738"/>
          <p14:tracePt t="94206" x="3116263" y="4643438"/>
          <p14:tracePt t="94211" x="3067050" y="4643438"/>
          <p14:tracePt t="94221" x="2992438" y="4643438"/>
          <p14:tracePt t="94231" x="2928938" y="4643438"/>
          <p14:tracePt t="94236" x="2879725" y="4643438"/>
          <p14:tracePt t="94246" x="2867025" y="4643438"/>
          <p14:tracePt t="94251" x="2854325" y="4643438"/>
          <p14:tracePt t="94321" x="2879725" y="4643438"/>
          <p14:tracePt t="94332" x="2979738" y="4643438"/>
          <p14:tracePt t="94342" x="3103563" y="4643438"/>
          <p14:tracePt t="94347" x="3228975" y="4667250"/>
          <p14:tracePt t="94358" x="3392488" y="4679950"/>
          <p14:tracePt t="94362" x="3530600" y="4679950"/>
          <p14:tracePt t="94371" x="3654425" y="4679950"/>
          <p14:tracePt t="94381" x="3730625" y="4679950"/>
          <p14:tracePt t="94388" x="3805238" y="4679950"/>
          <p14:tracePt t="94397" x="3830638" y="4679950"/>
          <p14:tracePt t="94401" x="3843338" y="4679950"/>
          <p14:tracePt t="94411" x="3856038" y="4679950"/>
          <p14:tracePt t="94464" x="3856038" y="4692650"/>
          <p14:tracePt t="94474" x="3843338" y="4692650"/>
          <p14:tracePt t="94477" x="3805238" y="4705350"/>
          <p14:tracePt t="94488" x="3730625" y="4730750"/>
          <p14:tracePt t="94498" x="3692525" y="4730750"/>
          <p14:tracePt t="94505" x="3630613" y="4730750"/>
          <p14:tracePt t="94513" x="3567113" y="4743450"/>
          <p14:tracePt t="94519" x="3492500" y="4743450"/>
          <p14:tracePt t="94530" x="3405188" y="4768850"/>
          <p14:tracePt t="94539" x="3341688" y="4768850"/>
          <p14:tracePt t="94543" x="3241675" y="4768850"/>
          <p14:tracePt t="94555" x="3154363" y="4768850"/>
          <p14:tracePt t="94559" x="3092450" y="4768850"/>
          <p14:tracePt t="94570" x="3016250" y="4768850"/>
          <p14:tracePt t="94579" x="2954338" y="4768850"/>
          <p14:tracePt t="94583" x="2903538" y="4768850"/>
          <p14:tracePt t="94594" x="2867025" y="4768850"/>
          <p14:tracePt t="94599" x="2841625" y="4768850"/>
          <p14:tracePt t="94610" x="2816225" y="4768850"/>
          <p14:tracePt t="94623" x="2790825" y="4768850"/>
          <p14:tracePt t="94640" x="2778125" y="4768850"/>
          <p14:tracePt t="94650" x="2741613" y="4768850"/>
          <p14:tracePt t="94676" x="2728913" y="4768850"/>
          <p14:tracePt t="94690" x="2716213" y="4768850"/>
          <p14:tracePt t="94715" x="2690813" y="4768850"/>
          <p14:tracePt t="94770" x="2690813" y="4756150"/>
          <p14:tracePt t="95008" x="2690813" y="4743450"/>
          <p14:tracePt t="95028" x="2690813" y="4718050"/>
          <p14:tracePt t="95034" x="2716213" y="4705350"/>
          <p14:tracePt t="95043" x="2728913" y="4692650"/>
          <p14:tracePt t="95047" x="2778125" y="4667250"/>
          <p14:tracePt t="95059" x="2803525" y="4656138"/>
          <p14:tracePt t="95068" x="2854325" y="4630738"/>
          <p14:tracePt t="95075" x="2903538" y="4618038"/>
          <p14:tracePt t="95092" x="2979738" y="4618038"/>
          <p14:tracePt t="95099" x="3041650" y="4605338"/>
          <p14:tracePt t="95109" x="3116263" y="4605338"/>
          <p14:tracePt t="95114" x="3179763" y="4605338"/>
          <p14:tracePt t="95124" x="3254375" y="4605338"/>
          <p14:tracePt t="95129" x="3354388" y="4605338"/>
          <p14:tracePt t="95140" x="3429000" y="4605338"/>
          <p14:tracePt t="95150" x="3530600" y="4605338"/>
          <p14:tracePt t="95154" x="3617913" y="4605338"/>
          <p14:tracePt t="95163" x="3730625" y="4605338"/>
          <p14:tracePt t="95169" x="3817938" y="4605338"/>
          <p14:tracePt t="95179" x="3905250" y="4605338"/>
          <p14:tracePt t="95190" x="3968750" y="4605338"/>
          <p14:tracePt t="95194" x="4043363" y="4605338"/>
          <p14:tracePt t="95205" x="4081463" y="4605338"/>
          <p14:tracePt t="95209" x="4130675" y="4605338"/>
          <p14:tracePt t="95221" x="4168775" y="4605338"/>
          <p14:tracePt t="95230" x="4192588" y="4605338"/>
          <p14:tracePt t="95234" x="4243388" y="4605338"/>
          <p14:tracePt t="95245" x="4268788" y="4605338"/>
          <p14:tracePt t="95249" x="4294188" y="4605338"/>
          <p14:tracePt t="95260" x="4305300" y="4605338"/>
          <p14:tracePt t="95270" x="4318000" y="4605338"/>
          <p14:tracePt t="95300" x="4343400" y="4605338"/>
          <p14:tracePt t="95340" x="4356100" y="4605338"/>
          <p14:tracePt t="95355" x="4368800" y="4605338"/>
          <p14:tracePt t="95376" x="4381500" y="4605338"/>
          <p14:tracePt t="95391" x="4394200" y="4605338"/>
          <p14:tracePt t="95986" x="4381500" y="4605338"/>
          <p14:tracePt t="96002" x="4368800" y="4605338"/>
          <p14:tracePt t="96016" x="4343400" y="4618038"/>
          <p14:tracePt t="96036" x="4330700" y="4618038"/>
          <p14:tracePt t="96048" x="4318000" y="4618038"/>
          <p14:tracePt t="96082" x="4294188" y="4618038"/>
          <p14:tracePt t="96112" x="4281488" y="4618038"/>
          <p14:tracePt t="96127" x="4268788" y="4618038"/>
          <p14:tracePt t="96143" x="4256088" y="4618038"/>
          <p14:tracePt t="96229" x="4230688" y="4630738"/>
          <p14:tracePt t="96506" x="4217988" y="4630738"/>
          <p14:tracePt t="96552" x="4217988" y="4643438"/>
          <p14:tracePt t="96568" x="4217988" y="4656138"/>
          <p14:tracePt t="96658" x="4205288" y="4667250"/>
          <p14:tracePt t="96691" x="4181475" y="4667250"/>
          <p14:tracePt t="96813" x="4168775" y="4667250"/>
          <p14:tracePt t="96999" x="4156075" y="4679950"/>
          <p14:tracePt t="97055" x="4143375" y="4679950"/>
          <p14:tracePt t="101772" x="4181475" y="4743450"/>
          <p14:tracePt t="101782" x="4356100" y="4905375"/>
          <p14:tracePt t="101787" x="4456113" y="4981575"/>
          <p14:tracePt t="101797" x="4530725" y="5056188"/>
          <p14:tracePt t="101808" x="4543425" y="5092700"/>
          <p14:tracePt t="101812" x="4556125" y="5105400"/>
          <p14:tracePt t="102189" x="4594225" y="5105400"/>
          <p14:tracePt t="102200" x="4656138" y="5092700"/>
          <p14:tracePt t="102206" x="4706938" y="5068888"/>
          <p14:tracePt t="102216" x="4768850" y="5043488"/>
          <p14:tracePt t="102219" x="4794250" y="5018088"/>
          <p14:tracePt t="102230" x="4819650" y="5018088"/>
          <p14:tracePt t="102242" x="4856163" y="4992688"/>
          <p14:tracePt t="102266" x="4868863" y="4992688"/>
          <p14:tracePt t="102282" x="4881563" y="4981575"/>
          <p14:tracePt t="102292" x="4881563" y="4968875"/>
          <p14:tracePt t="102316" x="4894263" y="4968875"/>
          <p14:tracePt t="102331" x="4906963" y="4968875"/>
          <p14:tracePt t="102348" x="4919663" y="4968875"/>
          <p14:tracePt t="102358" x="4932363" y="4968875"/>
          <p14:tracePt t="102368" x="4945063" y="4968875"/>
          <p14:tracePt t="102382" x="4956175" y="4968875"/>
          <p14:tracePt t="102398" x="4968875" y="4968875"/>
          <p14:tracePt t="102432" x="4981575" y="4968875"/>
          <p14:tracePt t="102442" x="4994275" y="4956175"/>
          <p14:tracePt t="102467" x="5006975" y="4956175"/>
          <p14:tracePt t="102493" x="5019675" y="4943475"/>
          <p14:tracePt t="102498" x="5032375" y="4943475"/>
          <p14:tracePt t="102523" x="5045075" y="4930775"/>
          <p14:tracePt t="102538" x="5068888" y="4930775"/>
          <p14:tracePt t="102548" x="5081588" y="4930775"/>
          <p14:tracePt t="102554" x="5106988" y="4918075"/>
          <p14:tracePt t="102564" x="5119688" y="4918075"/>
          <p14:tracePt t="102573" x="5132388" y="4918075"/>
          <p14:tracePt t="102578" x="5145088" y="4905375"/>
          <p14:tracePt t="102589" x="5157788" y="4905375"/>
          <p14:tracePt t="102595" x="5170488" y="4905375"/>
          <p14:tracePt t="102603" x="5194300" y="4892675"/>
          <p14:tracePt t="102614" x="5207000" y="4892675"/>
          <p14:tracePt t="102619" x="5207000" y="4879975"/>
          <p14:tracePt t="102629" x="5232400" y="4879975"/>
          <p14:tracePt t="102634" x="5245100" y="4868863"/>
          <p14:tracePt t="102644" x="5257800" y="4856163"/>
          <p14:tracePt t="102654" x="5270500" y="4856163"/>
          <p14:tracePt t="102660" x="5281613" y="4843463"/>
          <p14:tracePt t="102669" x="5307013" y="4843463"/>
          <p14:tracePt t="102684" x="5319713" y="4818063"/>
          <p14:tracePt t="102806" x="5294313" y="4805363"/>
          <p14:tracePt t="102810" x="5257800" y="4792663"/>
          <p14:tracePt t="102819" x="5194300" y="4768850"/>
          <p14:tracePt t="102825" x="5157788" y="4756150"/>
          <p14:tracePt t="102837" x="5068888" y="4730750"/>
          <p14:tracePt t="102846" x="5019675" y="4730750"/>
          <p14:tracePt t="102854" x="4906963" y="4718050"/>
          <p14:tracePt t="102861" x="4781550" y="4718050"/>
          <p14:tracePt t="102866" x="4668838" y="4718050"/>
          <p14:tracePt t="102876" x="4568825" y="4718050"/>
          <p14:tracePt t="102886" x="4481513" y="4679950"/>
          <p14:tracePt t="102891" x="4406900" y="4656138"/>
          <p14:tracePt t="102902" x="4305300" y="4656138"/>
          <p14:tracePt t="102905" x="4230688" y="4643438"/>
          <p14:tracePt t="102916" x="4192588" y="4643438"/>
          <p14:tracePt t="102925" x="4143375" y="4630738"/>
          <p14:tracePt t="102932" x="4105275" y="4630738"/>
          <p14:tracePt t="102941" x="4081463" y="4630738"/>
          <p14:tracePt t="102948" x="4056063" y="4630738"/>
          <p14:tracePt t="102958" x="4030663" y="4630738"/>
          <p14:tracePt t="102968" x="4005263" y="4630738"/>
          <p14:tracePt t="102983" x="3992563" y="4630738"/>
          <p14:tracePt t="103038" x="4043363" y="4630738"/>
          <p14:tracePt t="103048" x="4117975" y="4630738"/>
          <p14:tracePt t="103058" x="4243388" y="4630738"/>
          <p14:tracePt t="103064" x="4343400" y="4630738"/>
          <p14:tracePt t="103080" x="4481513" y="4630738"/>
          <p14:tracePt t="103173" x="4381500" y="4630738"/>
          <p14:tracePt t="103183" x="4256088" y="4630738"/>
          <p14:tracePt t="103188" x="4130675" y="4630738"/>
          <p14:tracePt t="103199" x="3979863" y="4630738"/>
          <p14:tracePt t="103203" x="3817938" y="4630738"/>
          <p14:tracePt t="103214" x="3667125" y="4630738"/>
          <p14:tracePt t="103225" x="3530600" y="4618038"/>
          <p14:tracePt t="103229" x="3392488" y="4592638"/>
          <p14:tracePt t="103241" x="3279775" y="4579938"/>
          <p14:tracePt t="103244" x="3205163" y="4579938"/>
          <p14:tracePt t="103254" x="3154363" y="4554538"/>
          <p14:tracePt t="103263" x="3128963" y="4554538"/>
          <p14:tracePt t="103310" x="3116263" y="4543425"/>
          <p14:tracePt t="103345" x="3192463" y="4543425"/>
          <p14:tracePt t="103350" x="3317875" y="4543425"/>
          <p14:tracePt t="103359" x="3429000" y="4543425"/>
          <p14:tracePt t="103370" x="3541713" y="4543425"/>
          <p14:tracePt t="103376" x="3692525" y="4543425"/>
          <p14:tracePt t="103386" x="3792538" y="4543425"/>
          <p14:tracePt t="103389" x="3892550" y="4543425"/>
          <p14:tracePt t="103403" x="3943350" y="4543425"/>
          <p14:tracePt t="103412" x="3956050" y="4543425"/>
          <p14:tracePt t="103485" x="3892550" y="4543425"/>
          <p14:tracePt t="103495" x="3805238" y="4518025"/>
          <p14:tracePt t="103506" x="3692525" y="4505325"/>
          <p14:tracePt t="103511" x="3567113" y="4479925"/>
          <p14:tracePt t="103522" x="3454400" y="4467225"/>
          <p14:tracePt t="103526" x="3379788" y="4467225"/>
          <p14:tracePt t="103538" x="3305175" y="4443413"/>
          <p14:tracePt t="103549" x="3279775" y="4443413"/>
          <p14:tracePt t="103552" x="3254375" y="4443413"/>
          <p14:tracePt t="103562" x="3241675" y="4443413"/>
          <p14:tracePt t="103648" x="3267075" y="4443413"/>
          <p14:tracePt t="103657" x="3328988" y="4443413"/>
          <p14:tracePt t="103663" x="3429000" y="4443413"/>
          <p14:tracePt t="103674" x="3530600" y="4443413"/>
          <p14:tracePt t="103684" x="3630613" y="4443413"/>
          <p14:tracePt t="103687" x="3705225" y="4443413"/>
          <p14:tracePt t="103698" x="3756025" y="4443413"/>
          <p14:tracePt t="103713" x="3779838" y="4443413"/>
          <p14:tracePt t="103813" x="3743325" y="4443413"/>
          <p14:tracePt t="103820" x="3679825" y="4443413"/>
          <p14:tracePt t="103830" x="3630613" y="4443413"/>
          <p14:tracePt t="103833" x="3579813" y="4443413"/>
          <p14:tracePt t="103843" x="3541713" y="4443413"/>
          <p14:tracePt t="103854" x="3467100" y="4467225"/>
          <p14:tracePt t="103860" x="3441700" y="4467225"/>
          <p14:tracePt t="103869" x="3405188" y="4467225"/>
          <p14:tracePt t="103874" x="3379788" y="4467225"/>
          <p14:tracePt t="103884" x="3328988" y="4492625"/>
          <p14:tracePt t="103896" x="3317875" y="4492625"/>
          <p14:tracePt t="103899" x="3292475" y="4492625"/>
          <p14:tracePt t="103915" x="3279775" y="4492625"/>
          <p14:tracePt t="104031" x="3292475" y="4505325"/>
          <p14:tracePt t="104042" x="3317875" y="4505325"/>
          <p14:tracePt t="104052" x="3367088" y="4530725"/>
          <p14:tracePt t="104056" x="3417888" y="4530725"/>
          <p14:tracePt t="104066" x="3467100" y="4554538"/>
          <p14:tracePt t="104071" x="3530600" y="4567238"/>
          <p14:tracePt t="104083" x="3605213" y="4567238"/>
          <p14:tracePt t="104091" x="3643313" y="4567238"/>
          <p14:tracePt t="104098" x="3692525" y="4592638"/>
          <p14:tracePt t="104108" x="3730625" y="4592638"/>
          <p14:tracePt t="104111" x="3756025" y="4592638"/>
          <p14:tracePt t="104122" x="3779838" y="4592638"/>
          <p14:tracePt t="104132" x="3792538" y="4592638"/>
          <p14:tracePt t="104138" x="3805238" y="4605338"/>
          <p14:tracePt t="104147" x="3817938" y="4618038"/>
          <p14:tracePt t="104207" x="3792538" y="4618038"/>
          <p14:tracePt t="104213" x="3779838" y="4618038"/>
          <p14:tracePt t="104224" x="3743325" y="4618038"/>
          <p14:tracePt t="104233" x="3667125" y="4618038"/>
          <p14:tracePt t="104237" x="3567113" y="4618038"/>
          <p14:tracePt t="104247" x="3467100" y="4618038"/>
          <p14:tracePt t="104254" x="3392488" y="4618038"/>
          <p14:tracePt t="104263" x="3328988" y="4618038"/>
          <p14:tracePt t="104273" x="3317875" y="4618038"/>
          <p14:tracePt t="104277" x="3305175" y="4618038"/>
          <p14:tracePt t="104288" x="3292475" y="4618038"/>
          <p14:tracePt t="104373" x="3341688" y="4643438"/>
          <p14:tracePt t="104380" x="3441700" y="4656138"/>
          <p14:tracePt t="104390" x="3505200" y="4656138"/>
          <p14:tracePt t="104399" x="3579813" y="4679950"/>
          <p14:tracePt t="104403" x="3643313" y="4679950"/>
          <p14:tracePt t="104416" x="3717925" y="4679950"/>
          <p14:tracePt t="104420" x="3767138" y="4679950"/>
          <p14:tracePt t="104430" x="3817938" y="4679950"/>
          <p14:tracePt t="104440" x="3867150" y="4679950"/>
          <p14:tracePt t="104445" x="3892550" y="4679950"/>
          <p14:tracePt t="104455" x="3905250" y="4679950"/>
          <p14:tracePt t="104459" x="3917950" y="4679950"/>
          <p14:tracePt t="104470" x="3930650" y="4679950"/>
          <p14:tracePt t="104555" x="3917950" y="4692650"/>
          <p14:tracePt t="104562" x="3867150" y="4705350"/>
          <p14:tracePt t="104572" x="3792538" y="4718050"/>
          <p14:tracePt t="104582" x="3705225" y="4718050"/>
          <p14:tracePt t="104585" x="3643313" y="4718050"/>
          <p14:tracePt t="104596" x="3541713" y="4718050"/>
          <p14:tracePt t="104602" x="3467100" y="4718050"/>
          <p14:tracePt t="104611" x="3392488" y="4718050"/>
          <p14:tracePt t="104622" x="3341688" y="4718050"/>
          <p14:tracePt t="104626" x="3305175" y="4718050"/>
          <p14:tracePt t="104635" x="3267075" y="4718050"/>
          <p14:tracePt t="104641" x="3241675" y="4718050"/>
          <p14:tracePt t="104652" x="3228975" y="4718050"/>
          <p14:tracePt t="104662" x="3216275" y="4718050"/>
          <p14:tracePt t="104665" x="3205163" y="4718050"/>
          <p14:tracePt t="104762" x="3228975" y="4718050"/>
          <p14:tracePt t="104773" x="3241675" y="4718050"/>
          <p14:tracePt t="104778" x="3317875" y="4718050"/>
          <p14:tracePt t="104788" x="3405188" y="4718050"/>
          <p14:tracePt t="104795" x="3505200" y="4718050"/>
          <p14:tracePt t="104803" x="3592513" y="4718050"/>
          <p14:tracePt t="104814" x="3654425" y="4718050"/>
          <p14:tracePt t="104818" x="3717925" y="4718050"/>
          <p14:tracePt t="104827" x="3779838" y="4718050"/>
          <p14:tracePt t="104834" x="3817938" y="4718050"/>
          <p14:tracePt t="104843" x="3867150" y="4718050"/>
          <p14:tracePt t="104854" x="3892550" y="4718050"/>
          <p14:tracePt t="104859" x="3917950" y="4718050"/>
          <p14:tracePt t="104875" x="3943350" y="4718050"/>
          <p14:tracePt t="105033" x="3917950" y="4718050"/>
          <p14:tracePt t="105045" x="3879850" y="4718050"/>
          <p14:tracePt t="105049" x="3830638" y="4718050"/>
          <p14:tracePt t="105060" x="3792538" y="4705350"/>
          <p14:tracePt t="105066" x="3756025" y="4705350"/>
          <p14:tracePt t="105076" x="3705225" y="4705350"/>
          <p14:tracePt t="105086" x="3667125" y="4667250"/>
          <p14:tracePt t="105090" x="3643313" y="4667250"/>
          <p14:tracePt t="105101" x="3617913" y="4667250"/>
          <p14:tracePt t="105106" x="3579813" y="4656138"/>
          <p14:tracePt t="105117" x="3554413" y="4656138"/>
          <p14:tracePt t="105125" x="3530600" y="4656138"/>
          <p14:tracePt t="105134" x="3530600" y="4643438"/>
          <p14:tracePt t="105141" x="3517900" y="4643438"/>
          <p14:tracePt t="105152" x="3505200" y="4643438"/>
          <p14:tracePt t="105166" x="3492500" y="4630738"/>
          <p14:tracePt t="105192" x="3479800" y="4630738"/>
          <p14:tracePt t="105206" x="3467100" y="4630738"/>
          <p14:tracePt t="105222" x="3454400" y="4630738"/>
          <p14:tracePt t="105242" x="3441700" y="4630738"/>
          <p14:tracePt t="105267" x="3429000" y="4630738"/>
          <p14:tracePt t="105287" x="3417888" y="4630738"/>
          <p14:tracePt t="105397" x="3405188" y="4630738"/>
          <p14:tracePt t="105579" x="3392488" y="4618038"/>
          <p14:tracePt t="105619" x="3379788" y="4605338"/>
          <p14:tracePt t="105639" x="3367088" y="4592638"/>
          <p14:tracePt t="112958" x="3354388" y="4579938"/>
          <p14:tracePt t="112990" x="3354388" y="4567238"/>
          <p14:tracePt t="113013" x="3354388" y="4554538"/>
          <p14:tracePt t="113155" x="3367088" y="4567238"/>
          <p14:tracePt t="113159" x="3405188" y="4567238"/>
          <p14:tracePt t="113169" x="3441700" y="4592638"/>
          <p14:tracePt t="113176" x="3479800" y="4592638"/>
          <p14:tracePt t="113186" x="3492500" y="4618038"/>
          <p14:tracePt t="113196" x="3505200" y="4618038"/>
          <p14:tracePt t="113199" x="3530600" y="4618038"/>
          <p14:tracePt t="113327" x="3530600" y="4630738"/>
          <p14:tracePt t="113332" x="3530600" y="4656138"/>
          <p14:tracePt t="113341" x="3530600" y="4667250"/>
          <p14:tracePt t="113352" x="3505200" y="4692650"/>
          <p14:tracePt t="113358" x="3492500" y="4718050"/>
          <p14:tracePt t="113368" x="3479800" y="4718050"/>
          <p14:tracePt t="113371" x="3454400" y="4743450"/>
          <p14:tracePt t="113381" x="3441700" y="4756150"/>
          <p14:tracePt t="113392" x="3429000" y="4768850"/>
          <p14:tracePt t="113408" x="3417888" y="4768850"/>
          <p14:tracePt t="113421" x="3405188" y="4792663"/>
          <p14:tracePt t="113432" x="3392488" y="4792663"/>
          <p14:tracePt t="113437" x="3379788" y="4792663"/>
          <p14:tracePt t="113447" x="3367088" y="4792663"/>
          <p14:tracePt t="113464" x="3341688" y="4805363"/>
          <p14:tracePt t="113603" x="3341688" y="4830763"/>
          <p14:tracePt t="113620" x="3317875" y="4856163"/>
          <p14:tracePt t="113629" x="3317875" y="4879975"/>
          <p14:tracePt t="113639" x="3317875" y="4905375"/>
          <p14:tracePt t="113645" x="3317875" y="4930775"/>
          <p14:tracePt t="113655" x="3317875" y="4968875"/>
          <p14:tracePt t="113660" x="3317875" y="4992688"/>
          <p14:tracePt t="113670" x="3328988" y="5030788"/>
          <p14:tracePt t="113679" x="3354388" y="5092700"/>
          <p14:tracePt t="113686" x="3354388" y="5105400"/>
          <p14:tracePt t="113696" x="3367088" y="5130800"/>
          <p14:tracePt t="113709" x="3379788" y="5143500"/>
          <p14:tracePt t="113796" x="3367088" y="5130800"/>
          <p14:tracePt t="113806" x="3328988" y="5092700"/>
          <p14:tracePt t="113816" x="3279775" y="5056188"/>
          <p14:tracePt t="113822" x="3216275" y="5043488"/>
          <p14:tracePt t="113832" x="3192463" y="5030788"/>
          <p14:tracePt t="113836" x="3167063" y="5018088"/>
          <p14:tracePt t="113846" x="3116263" y="5018088"/>
          <p14:tracePt t="113855" x="3092450" y="5018088"/>
          <p14:tracePt t="113861" x="3054350" y="5018088"/>
          <p14:tracePt t="113872" x="2979738" y="5030788"/>
          <p14:tracePt t="113876" x="2879725" y="5068888"/>
          <p14:tracePt t="113885" x="2790825" y="5105400"/>
          <p14:tracePt t="113897" x="2703513" y="5143500"/>
          <p14:tracePt t="113902" x="2616200" y="5181600"/>
          <p14:tracePt t="113912" x="2554288" y="5218113"/>
          <p14:tracePt t="113917" x="2503488" y="5256213"/>
          <p14:tracePt t="113929" x="2465388" y="5281613"/>
          <p14:tracePt t="113938" x="2452688" y="5294313"/>
          <p14:tracePt t="113942" x="2441575" y="5305425"/>
          <p14:tracePt t="113951" x="2428875" y="5330825"/>
          <p14:tracePt t="113957" x="2416175" y="5330825"/>
          <p14:tracePt t="113978" x="2416175" y="5343525"/>
          <p14:tracePt t="113994" x="2416175" y="5356225"/>
          <p14:tracePt t="113997" x="2416175" y="5394325"/>
          <p14:tracePt t="114017" x="2416175" y="5418138"/>
          <p14:tracePt t="114023" x="2416175" y="5430838"/>
          <p14:tracePt t="114033" x="2465388" y="5481638"/>
          <p14:tracePt t="114038" x="2528888" y="5494338"/>
          <p14:tracePt t="114047" x="2616200" y="5530850"/>
          <p14:tracePt t="114058" x="2728913" y="5556250"/>
          <p14:tracePt t="114064" x="2803525" y="5556250"/>
          <p14:tracePt t="114077" x="2928938" y="5568950"/>
          <p14:tracePt t="114077" x="2992438" y="5568950"/>
          <p14:tracePt t="114088" x="3092450" y="5568950"/>
          <p14:tracePt t="114098" x="3167063" y="5568950"/>
          <p14:tracePt t="114103" x="3228975" y="5568950"/>
          <p14:tracePt t="114114" x="3254375" y="5568950"/>
          <p14:tracePt t="114119" x="3279775" y="5568950"/>
          <p14:tracePt t="114160" x="3292475" y="5556250"/>
          <p14:tracePt t="114174" x="3292475" y="5543550"/>
          <p14:tracePt t="114180" x="3292475" y="5530850"/>
          <p14:tracePt t="114204" x="3292475" y="5507038"/>
          <p14:tracePt t="114219" x="3279775" y="5507038"/>
          <p14:tracePt t="114240" x="3254375" y="5507038"/>
          <p14:tracePt t="114246" x="3205163" y="5507038"/>
          <p14:tracePt t="114255" x="3179763" y="5507038"/>
          <p14:tracePt t="114259" x="3141663" y="5507038"/>
          <p14:tracePt t="114270" x="3116263" y="5507038"/>
          <p14:tracePt t="114280" x="3054350" y="5518150"/>
          <p14:tracePt t="114286" x="3028950" y="5530850"/>
          <p14:tracePt t="114382" x="3054350" y="5530850"/>
          <p14:tracePt t="114392" x="3079750" y="5530850"/>
          <p14:tracePt t="114401" x="3103563" y="5507038"/>
          <p14:tracePt t="114406" x="3116263" y="5507038"/>
          <p14:tracePt t="114416" x="3116263" y="5494338"/>
          <p14:tracePt t="114421" x="3116263" y="5481638"/>
          <p14:tracePt t="114432" x="3116263" y="5456238"/>
          <p14:tracePt t="114441" x="3116263" y="5443538"/>
          <p14:tracePt t="114445" x="3116263" y="5407025"/>
          <p14:tracePt t="114458" x="3116263" y="5394325"/>
          <p14:tracePt t="114462" x="3116263" y="5368925"/>
          <p14:tracePt t="114472" x="3116263" y="5343525"/>
          <p14:tracePt t="114482" x="3092450" y="5330825"/>
          <p14:tracePt t="114488" x="3079750" y="5330825"/>
          <p14:tracePt t="114497" x="3041650" y="5318125"/>
          <p14:tracePt t="114502" x="3016250" y="5318125"/>
          <p14:tracePt t="114513" x="2992438" y="5318125"/>
          <p14:tracePt t="114521" x="2954338" y="5318125"/>
          <p14:tracePt t="114529" x="2941638" y="5318125"/>
          <p14:tracePt t="114538" x="2916238" y="5318125"/>
          <p14:tracePt t="114542" x="2890838" y="5318125"/>
          <p14:tracePt t="114552" x="2879725" y="5330825"/>
          <p14:tracePt t="114562" x="2854325" y="5356225"/>
          <p14:tracePt t="114568" x="2854325" y="5368925"/>
          <p14:tracePt t="114578" x="2828925" y="5394325"/>
          <p14:tracePt t="114582" x="2828925" y="5418138"/>
          <p14:tracePt t="114601" x="2828925" y="5443538"/>
          <p14:tracePt t="114623" x="2828925" y="5456238"/>
          <p14:tracePt t="114644" x="2828925" y="5468938"/>
          <p14:tracePt t="114668" x="2828925" y="5494338"/>
          <p14:tracePt t="114763" x="2841625" y="5494338"/>
          <p14:tracePt t="114794" x="2841625" y="5468938"/>
          <p14:tracePt t="114804" x="2816225" y="5468938"/>
          <p14:tracePt t="114809" x="2790825" y="5456238"/>
          <p14:tracePt t="114826" x="2767013" y="5456238"/>
          <p14:tracePt t="114836" x="2754313" y="5456238"/>
          <p14:tracePt t="114845" x="2741613" y="5443538"/>
          <p14:tracePt t="114849" x="2728913" y="5443538"/>
          <p14:tracePt t="114932" x="2716213" y="5443538"/>
          <p14:tracePt t="114992" x="2703513" y="5443538"/>
          <p14:tracePt t="114996" x="2703513" y="5430838"/>
          <p14:tracePt t="115025" x="2690813" y="5430838"/>
          <p14:tracePt t="115102" x="2678113" y="5430838"/>
          <p14:tracePt t="115122" x="2667000" y="5430838"/>
          <p14:tracePt t="115138" x="2654300" y="5430838"/>
          <p14:tracePt t="115380" x="2678113" y="5430838"/>
          <p14:tracePt t="115389" x="2703513" y="5430838"/>
          <p14:tracePt t="115399" x="2716213" y="5430838"/>
          <p14:tracePt t="115403" x="2754313" y="5430838"/>
          <p14:tracePt t="115413" x="2778125" y="5430838"/>
          <p14:tracePt t="115421" x="2803525" y="5430838"/>
          <p14:tracePt t="115429" x="2867025" y="5430838"/>
          <p14:tracePt t="115440" x="2890838" y="5430838"/>
          <p14:tracePt t="115446" x="2928938" y="5430838"/>
          <p14:tracePt t="115455" x="2979738" y="5430838"/>
          <p14:tracePt t="115459" x="3016250" y="5430838"/>
          <p14:tracePt t="115470" x="3079750" y="5430838"/>
          <p14:tracePt t="115480" x="3128963" y="5430838"/>
          <p14:tracePt t="115486" x="3167063" y="5430838"/>
          <p14:tracePt t="115495" x="3216275" y="5430838"/>
          <p14:tracePt t="115499" x="3241675" y="5430838"/>
          <p14:tracePt t="115512" x="3267075" y="5430838"/>
          <p14:tracePt t="115522" x="3279775" y="5430838"/>
          <p14:tracePt t="115535" x="3292475" y="5430838"/>
          <p14:tracePt t="115963" x="3292475" y="5443538"/>
          <p14:tracePt t="116010" x="3279775" y="5456238"/>
          <p14:tracePt t="116513" x="3292475" y="5456238"/>
          <p14:tracePt t="116524" x="3305175" y="5456238"/>
          <p14:tracePt t="116533" x="3328988" y="5468938"/>
          <p14:tracePt t="116540" x="3354388" y="5468938"/>
          <p14:tracePt t="116549" x="3379788" y="5481638"/>
          <p14:tracePt t="116557" x="3392488" y="5481638"/>
          <p14:tracePt t="116565" x="3405188" y="5481638"/>
          <p14:tracePt t="116575" x="3417888" y="5481638"/>
          <p14:tracePt t="116579" x="3441700" y="5481638"/>
          <p14:tracePt t="116589" x="3454400" y="5494338"/>
          <p14:tracePt t="116595" x="3467100" y="5494338"/>
          <p14:tracePt t="116615" x="3479800" y="5494338"/>
          <p14:tracePt t="116621" x="3492500" y="5494338"/>
          <p14:tracePt t="116752" x="3492500" y="5507038"/>
          <p14:tracePt t="116808" x="3492500" y="5518150"/>
          <p14:tracePt t="116811" x="3467100" y="5543550"/>
          <p14:tracePt t="116822" x="3467100" y="5556250"/>
          <p14:tracePt t="116832" x="3429000" y="5581650"/>
          <p14:tracePt t="116838" x="3392488" y="5607050"/>
          <p14:tracePt t="116849" x="3341688" y="5630863"/>
          <p14:tracePt t="116851" x="3292475" y="5668963"/>
          <p14:tracePt t="116862" x="3254375" y="5681663"/>
          <p14:tracePt t="116872" x="3216275" y="5694363"/>
          <p14:tracePt t="116877" x="3179763" y="5707063"/>
          <p14:tracePt t="116888" x="3103563" y="5732463"/>
          <p14:tracePt t="116892" x="3054350" y="5732463"/>
          <p14:tracePt t="116902" x="3028950" y="5743575"/>
          <p14:tracePt t="116913" x="3003550" y="5756275"/>
          <p14:tracePt t="116917" x="2979738" y="5756275"/>
          <p14:tracePt t="116929" x="2967038" y="5756275"/>
          <p14:tracePt t="116933" x="2954338" y="5768975"/>
          <p14:tracePt t="116954" x="2941638" y="5768975"/>
          <p14:tracePt t="117114" x="2941638" y="5781675"/>
          <p14:tracePt t="117130" x="2979738" y="5781675"/>
          <p14:tracePt t="117140" x="3016250" y="5768975"/>
          <p14:tracePt t="117146" x="3067050" y="5732463"/>
          <p14:tracePt t="117155" x="3092450" y="5694363"/>
          <p14:tracePt t="117165" x="3116263" y="5668963"/>
          <p14:tracePt t="117170" x="3154363" y="5643563"/>
          <p14:tracePt t="117179" x="3167063" y="5619750"/>
          <p14:tracePt t="117186" x="3192463" y="5594350"/>
          <p14:tracePt t="117196" x="3228975" y="5530850"/>
          <p14:tracePt t="117206" x="3241675" y="5518150"/>
          <p14:tracePt t="117209" x="3267075" y="5468938"/>
          <p14:tracePt t="117222" x="3267075" y="5430838"/>
          <p14:tracePt t="117226" x="3267075" y="5394325"/>
          <p14:tracePt t="117238" x="3292475" y="5381625"/>
          <p14:tracePt t="117245" x="3292475" y="5356225"/>
          <p14:tracePt t="117249" x="3292475" y="5343525"/>
          <p14:tracePt t="117262" x="3292475" y="5330825"/>
          <p14:tracePt t="117266" x="3292475" y="5318125"/>
          <p14:tracePt t="117275" x="3292475" y="5305425"/>
          <p14:tracePt t="117325" x="3292475" y="5294313"/>
          <p14:tracePt t="117365" x="3292475" y="5281613"/>
          <p14:tracePt t="117407" x="3279775" y="5281613"/>
          <p14:tracePt t="117504" x="3267075" y="5281613"/>
          <p14:tracePt t="117680" x="3279775" y="5281613"/>
          <p14:tracePt t="117689" x="3305175" y="5281613"/>
          <p14:tracePt t="117700" x="3328988" y="5281613"/>
          <p14:tracePt t="117704" x="3354388" y="5294313"/>
          <p14:tracePt t="117713" x="3392488" y="5294313"/>
          <p14:tracePt t="117720" x="3429000" y="5305425"/>
          <p14:tracePt t="117729" x="3479800" y="5305425"/>
          <p14:tracePt t="117740" x="3505200" y="5305425"/>
          <p14:tracePt t="117746" x="3541713" y="5305425"/>
          <p14:tracePt t="117756" x="3592513" y="5305425"/>
          <p14:tracePt t="117759" x="3617913" y="5305425"/>
          <p14:tracePt t="117770" x="3643313" y="5305425"/>
          <p14:tracePt t="117780" x="3679825" y="5305425"/>
          <p14:tracePt t="117786" x="3705225" y="5305425"/>
          <p14:tracePt t="117795" x="3730625" y="5305425"/>
          <p14:tracePt t="117799" x="3767138" y="5305425"/>
          <p14:tracePt t="117810" x="3792538" y="5305425"/>
          <p14:tracePt t="117822" x="3805238" y="5305425"/>
          <p14:tracePt t="117825" x="3817938" y="5305425"/>
          <p14:tracePt t="117842" x="3830638" y="5305425"/>
          <p14:tracePt t="117872" x="3843338" y="5305425"/>
          <p14:tracePt t="117902" x="3856038" y="5305425"/>
          <p14:tracePt t="118001" x="3856038" y="5294313"/>
          <p14:tracePt t="118018" x="3856038" y="5268913"/>
          <p14:tracePt t="118021" x="3856038" y="5243513"/>
          <p14:tracePt t="118032" x="3856038" y="5218113"/>
          <p14:tracePt t="118041" x="3856038" y="5205413"/>
          <p14:tracePt t="118048" x="3843338" y="5143500"/>
          <p14:tracePt t="118057" x="3830638" y="5143500"/>
          <p14:tracePt t="118061" x="3830638" y="5130800"/>
          <p14:tracePt t="118081" x="3792538" y="5092700"/>
          <p14:tracePt t="118088" x="3779838" y="5068888"/>
          <p14:tracePt t="118098" x="3767138" y="5068888"/>
          <p14:tracePt t="118114" x="3743325" y="5056188"/>
          <p14:tracePt t="118128" x="3743325" y="5043488"/>
          <p14:tracePt t="118147" x="3730625" y="5043488"/>
          <p14:tracePt t="118153" x="3717925" y="5043488"/>
          <p14:tracePt t="118167" x="3705225" y="5043488"/>
          <p14:tracePt t="118179" x="3692525" y="5043488"/>
          <p14:tracePt t="118189" x="3679825" y="5043488"/>
          <p14:tracePt t="118204" x="3667125" y="5043488"/>
          <p14:tracePt t="118210" x="3643313" y="5056188"/>
          <p14:tracePt t="118219" x="3643313" y="5068888"/>
          <p14:tracePt t="118229" x="3643313" y="5092700"/>
          <p14:tracePt t="118234" x="3643313" y="5118100"/>
          <p14:tracePt t="118244" x="3643313" y="5143500"/>
          <p14:tracePt t="118250" x="3643313" y="5168900"/>
          <p14:tracePt t="118260" x="3643313" y="5181600"/>
          <p14:tracePt t="118270" x="3643313" y="5194300"/>
          <p14:tracePt t="118276" x="3643313" y="5218113"/>
          <p14:tracePt t="118286" x="3643313" y="5230813"/>
          <p14:tracePt t="118290" x="3643313" y="5243513"/>
          <p14:tracePt t="118300" x="3654425" y="5243513"/>
          <p14:tracePt t="118309" x="3667125" y="5268913"/>
          <p14:tracePt t="118325" x="3692525" y="5281613"/>
          <p14:tracePt t="118340" x="3705225" y="5294313"/>
          <p14:tracePt t="118349" x="3730625" y="5318125"/>
          <p14:tracePt t="118366" x="3743325" y="5318125"/>
          <p14:tracePt t="118369" x="3756025" y="5318125"/>
          <p14:tracePt t="118381" x="3767138" y="5318125"/>
          <p14:tracePt t="118391" x="3779838" y="5318125"/>
          <p14:tracePt t="118396" x="3805238" y="5318125"/>
          <p14:tracePt t="118406" x="3805238" y="5305425"/>
          <p14:tracePt t="118411" x="3817938" y="5294313"/>
          <p14:tracePt t="118422" x="3830638" y="5281613"/>
          <p14:tracePt t="118432" x="3856038" y="5230813"/>
          <p14:tracePt t="118437" x="3856038" y="5218113"/>
          <p14:tracePt t="118446" x="3867150" y="5205413"/>
          <p14:tracePt t="118452" x="3867150" y="5168900"/>
          <p14:tracePt t="118461" x="3867150" y="5118100"/>
          <p14:tracePt t="118472" x="3867150" y="5105400"/>
          <p14:tracePt t="118476" x="3867150" y="5081588"/>
          <p14:tracePt t="118487" x="3867150" y="5068888"/>
          <p14:tracePt t="118503" x="3856038" y="5056188"/>
          <p14:tracePt t="118512" x="3830638" y="5043488"/>
          <p14:tracePt t="118525" x="3817938" y="5043488"/>
          <p14:tracePt t="118531" x="3805238" y="5043488"/>
          <p14:tracePt t="118542" x="3779838" y="5043488"/>
          <p14:tracePt t="118552" x="3767138" y="5043488"/>
          <p14:tracePt t="118557" x="3743325" y="5043488"/>
          <p14:tracePt t="118568" x="3717925" y="5043488"/>
          <p14:tracePt t="118572" x="3692525" y="5043488"/>
          <p14:tracePt t="118582" x="3667125" y="5068888"/>
          <p14:tracePt t="118591" x="3654425" y="5081588"/>
          <p14:tracePt t="118597" x="3630613" y="5130800"/>
          <p14:tracePt t="118608" x="3630613" y="5156200"/>
          <p14:tracePt t="118611" x="3630613" y="5168900"/>
          <p14:tracePt t="118623" x="3630613" y="5194300"/>
          <p14:tracePt t="118633" x="3630613" y="5218113"/>
          <p14:tracePt t="118638" x="3630613" y="5230813"/>
          <p14:tracePt t="118649" x="3630613" y="5243513"/>
          <p14:tracePt t="118654" x="3630613" y="5256213"/>
          <p14:tracePt t="118665" x="3643313" y="5268913"/>
          <p14:tracePt t="118678" x="3667125" y="5268913"/>
          <p14:tracePt t="118688" x="3692525" y="5268913"/>
          <p14:tracePt t="118694" x="3705225" y="5256213"/>
          <p14:tracePt t="118703" x="3717925" y="5243513"/>
          <p14:tracePt t="118714" x="3717925" y="5230813"/>
          <p14:tracePt t="118717" x="3730625" y="5205413"/>
          <p14:tracePt t="118729" x="3730625" y="5181600"/>
          <p14:tracePt t="118733" x="3730625" y="5156200"/>
          <p14:tracePt t="118743" x="3730625" y="5130800"/>
          <p14:tracePt t="118753" x="3730625" y="5105400"/>
          <p14:tracePt t="118760" x="3730625" y="5092700"/>
          <p14:tracePt t="118770" x="3730625" y="5068888"/>
          <p14:tracePt t="118784" x="3705225" y="5068888"/>
          <p14:tracePt t="118800" x="3692525" y="5068888"/>
          <p14:tracePt t="118810" x="3679825" y="5068888"/>
          <p14:tracePt t="118814" x="3667125" y="5068888"/>
          <p14:tracePt t="118824" x="3654425" y="5081588"/>
          <p14:tracePt t="118833" x="3643313" y="5105400"/>
          <p14:tracePt t="118840" x="3630613" y="5143500"/>
          <p14:tracePt t="118850" x="3630613" y="5181600"/>
          <p14:tracePt t="118854" x="3630613" y="5218113"/>
          <p14:tracePt t="118864" x="3630613" y="5243513"/>
          <p14:tracePt t="118875" x="3630613" y="5268913"/>
          <p14:tracePt t="118891" x="3630613" y="5294313"/>
          <p14:tracePt t="118907" x="3630613" y="5305425"/>
          <p14:tracePt t="118929" x="3643313" y="5305425"/>
          <p14:tracePt t="118946" x="3654425" y="5305425"/>
          <p14:tracePt t="118955" x="3667125" y="5305425"/>
          <p14:tracePt t="118970" x="3667125" y="5281613"/>
          <p14:tracePt t="118975" x="3667125" y="5230813"/>
          <p14:tracePt t="118987" x="3667125" y="5194300"/>
          <p14:tracePt t="118995" x="3667125" y="5168900"/>
          <p14:tracePt t="119003" x="3667125" y="5130800"/>
          <p14:tracePt t="119016" x="3654425" y="5105400"/>
          <p14:tracePt t="119026" x="3643313" y="5105400"/>
          <p14:tracePt t="119035" x="3630613" y="5092700"/>
          <p14:tracePt t="119066" x="3617913" y="5092700"/>
          <p14:tracePt t="119077" x="3605213" y="5092700"/>
          <p14:tracePt t="119083" x="3592513" y="5118100"/>
          <p14:tracePt t="119091" x="3579813" y="5168900"/>
          <p14:tracePt t="119099" x="3579813" y="5194300"/>
          <p14:tracePt t="119108" x="3579813" y="5243513"/>
          <p14:tracePt t="119117" x="3579813" y="5281613"/>
          <p14:tracePt t="119121" x="3579813" y="5294313"/>
          <p14:tracePt t="119131" x="3579813" y="5305425"/>
          <p14:tracePt t="119138" x="3579813" y="5318125"/>
          <p14:tracePt t="119157" x="3579813" y="5330825"/>
          <p14:tracePt t="119172" x="3592513" y="5330825"/>
          <p14:tracePt t="119179" x="3605213" y="5330825"/>
          <p14:tracePt t="119201" x="3630613" y="5330825"/>
          <p14:tracePt t="119211" x="3630613" y="5318125"/>
          <p14:tracePt t="119218" x="3630613" y="5305425"/>
          <p14:tracePt t="119227" x="3630613" y="5294313"/>
          <p14:tracePt t="119237" x="3630613" y="5256213"/>
          <p14:tracePt t="119243" x="3617913" y="5243513"/>
          <p14:tracePt t="119259" x="3617913" y="5230813"/>
          <p14:tracePt t="119299" x="3605213" y="5230813"/>
          <p14:tracePt t="119308" x="3592513" y="5230813"/>
          <p14:tracePt t="119314" x="3567113" y="5256213"/>
          <p14:tracePt t="119323" x="3567113" y="5281613"/>
          <p14:tracePt t="119333" x="3567113" y="5330825"/>
          <p14:tracePt t="119340" x="3567113" y="5356225"/>
          <p14:tracePt t="119355" x="3567113" y="5381625"/>
          <p14:tracePt t="119363" x="3567113" y="5394325"/>
          <p14:tracePt t="119374" x="3567113" y="5430838"/>
          <p14:tracePt t="119762" x="3567113" y="5418138"/>
          <p14:tracePt t="119893" x="3567113" y="5407025"/>
          <p14:tracePt t="119900" x="3567113" y="5381625"/>
          <p14:tracePt t="119910" x="3567113" y="5356225"/>
          <p14:tracePt t="119920" x="3567113" y="5330825"/>
          <p14:tracePt t="119924" x="3530600" y="5294313"/>
          <p14:tracePt t="119933" x="3517900" y="5268913"/>
          <p14:tracePt t="119940" x="3479800" y="5205413"/>
          <p14:tracePt t="119949" x="3454400" y="5181600"/>
          <p14:tracePt t="119960" x="3417888" y="5118100"/>
          <p14:tracePt t="119964" x="3379788" y="5081588"/>
          <p14:tracePt t="119973" x="3367088" y="5030788"/>
          <p14:tracePt t="119979" x="3328988" y="5005388"/>
          <p14:tracePt t="119990" x="3305175" y="4981575"/>
          <p14:tracePt t="120000" x="3279775" y="4956175"/>
          <p14:tracePt t="120004" x="3254375" y="4930775"/>
          <p14:tracePt t="120013" x="3241675" y="4918075"/>
          <p14:tracePt t="120020" x="3216275" y="4879975"/>
          <p14:tracePt t="120029" x="3205163" y="4879975"/>
          <p14:tracePt t="120040" x="3192463" y="4868863"/>
          <p14:tracePt t="120046" x="3154363" y="4856163"/>
          <p14:tracePt t="120056" x="3128963" y="4830763"/>
          <p14:tracePt t="120069" x="3103563" y="4830763"/>
          <p14:tracePt t="120080" x="3092450" y="4818063"/>
          <p14:tracePt t="120086" x="3079750" y="4805363"/>
          <p14:tracePt t="120095" x="3067050" y="4805363"/>
          <p14:tracePt t="120099" x="3041650" y="4805363"/>
          <p14:tracePt t="120120" x="3028950" y="4805363"/>
          <p14:tracePt t="120135" x="3016250" y="4805363"/>
          <p14:tracePt t="120139" x="3003550" y="4805363"/>
          <p14:tracePt t="120150" x="2992438" y="4805363"/>
          <p14:tracePt t="120162" x="2967038" y="4805363"/>
          <p14:tracePt t="120166" x="2941638" y="4818063"/>
          <p14:tracePt t="120175" x="2928938" y="4830763"/>
          <p14:tracePt t="120182" x="2916238" y="4843463"/>
          <p14:tracePt t="120191" x="2903538" y="4856163"/>
          <p14:tracePt t="120202" x="2867025" y="4879975"/>
          <p14:tracePt t="120206" x="2854325" y="4892675"/>
          <p14:tracePt t="120217" x="2841625" y="4918075"/>
          <p14:tracePt t="120221" x="2841625" y="4930775"/>
          <p14:tracePt t="120234" x="2828925" y="4930775"/>
          <p14:tracePt t="120268" x="2828925" y="4956175"/>
          <p14:tracePt t="120308" x="2828925" y="4968875"/>
          <p14:tracePt t="120321" x="2828925" y="4981575"/>
          <p14:tracePt t="120331" x="2828925" y="4992688"/>
          <p14:tracePt t="120337" x="2841625" y="4992688"/>
          <p14:tracePt t="120347" x="2854325" y="5005388"/>
          <p14:tracePt t="120362" x="2867025" y="5005388"/>
          <p14:tracePt t="120378" x="2879725" y="5005388"/>
          <p14:tracePt t="120388" x="2890838" y="5005388"/>
          <p14:tracePt t="120403" x="2903538" y="5005388"/>
          <p14:tracePt t="120413" x="2916238" y="5005388"/>
          <p14:tracePt t="120418" x="2928938" y="5005388"/>
          <p14:tracePt t="120427" x="2954338" y="5005388"/>
          <p14:tracePt t="120437" x="2979738" y="5005388"/>
          <p14:tracePt t="120443" x="3003550" y="5005388"/>
          <p14:tracePt t="120454" x="3028950" y="5018088"/>
          <p14:tracePt t="120459" x="3041650" y="5018088"/>
          <p14:tracePt t="120469" x="3067050" y="5018088"/>
          <p14:tracePt t="120480" x="3079750" y="5018088"/>
          <p14:tracePt t="120483" x="3092450" y="5018088"/>
          <p14:tracePt t="120493" x="3103563" y="5030788"/>
          <p14:tracePt t="120499" x="3116263" y="5030788"/>
          <p14:tracePt t="120510" x="3128963" y="5030788"/>
          <p14:tracePt t="120523" x="3141663" y="5030788"/>
          <p14:tracePt t="120533" x="3154363" y="5030788"/>
          <p14:tracePt t="120539" x="3167063" y="5030788"/>
          <p14:tracePt t="120563" x="3179763" y="5030788"/>
          <p14:tracePt t="120574" x="3205163" y="5030788"/>
          <p14:tracePt t="120579" x="3216275" y="5030788"/>
          <p14:tracePt t="120589" x="3228975" y="5030788"/>
          <p14:tracePt t="120602" x="3241675" y="5030788"/>
          <p14:tracePt t="120606" x="3267075" y="5030788"/>
          <p14:tracePt t="120617" x="3279775" y="5056188"/>
          <p14:tracePt t="120619" x="3305175" y="5056188"/>
          <p14:tracePt t="120629" x="3328988" y="5056188"/>
          <p14:tracePt t="120640" x="3354388" y="5056188"/>
          <p14:tracePt t="120646" x="3379788" y="5056188"/>
          <p14:tracePt t="120656" x="3392488" y="5056188"/>
          <p14:tracePt t="120659" x="3417888" y="5056188"/>
          <p14:tracePt t="120669" x="3429000" y="5056188"/>
          <p14:tracePt t="120681" x="3454400" y="5056188"/>
          <p14:tracePt t="120686" x="3479800" y="5056188"/>
          <p14:tracePt t="120697" x="3517900" y="5056188"/>
          <p14:tracePt t="120699" x="3554413" y="5056188"/>
          <p14:tracePt t="120710" x="3592513" y="5056188"/>
          <p14:tracePt t="120721" x="3617913" y="5056188"/>
          <p14:tracePt t="120725" x="3643313" y="5056188"/>
          <p14:tracePt t="120736" x="3692525" y="5056188"/>
          <p14:tracePt t="120742" x="3717925" y="5056188"/>
          <p14:tracePt t="120751" x="3756025" y="5056188"/>
          <p14:tracePt t="120762" x="3792538" y="5056188"/>
          <p14:tracePt t="120766" x="3843338" y="5056188"/>
          <p14:tracePt t="120777" x="3867150" y="5056188"/>
          <p14:tracePt t="120782" x="3905250" y="5056188"/>
          <p14:tracePt t="120793" x="3956050" y="5056188"/>
          <p14:tracePt t="120801" x="3992563" y="5056188"/>
          <p14:tracePt t="120809" x="4043363" y="5056188"/>
          <p14:tracePt t="120818" x="4068763" y="5056188"/>
          <p14:tracePt t="120822" x="4092575" y="5056188"/>
          <p14:tracePt t="120831" x="4130675" y="5056188"/>
          <p14:tracePt t="120842" x="4156075" y="5056188"/>
          <p14:tracePt t="120848" x="4181475" y="5056188"/>
          <p14:tracePt t="120858" x="4205288" y="5056188"/>
          <p14:tracePt t="120861" x="4230688" y="5056188"/>
          <p14:tracePt t="120873" x="4281488" y="5056188"/>
          <p14:tracePt t="120882" x="4318000" y="5056188"/>
          <p14:tracePt t="120889" x="4356100" y="5056188"/>
          <p14:tracePt t="120898" x="4394200" y="5056188"/>
          <p14:tracePt t="120901" x="4430713" y="5056188"/>
          <p14:tracePt t="120912" x="4468813" y="5056188"/>
          <p14:tracePt t="120922" x="4518025" y="5056188"/>
          <p14:tracePt t="120928" x="4556125" y="5068888"/>
          <p14:tracePt t="120938" x="4568825" y="5068888"/>
          <p14:tracePt t="120941" x="4581525" y="5068888"/>
          <p14:tracePt t="120953" x="4594225" y="5068888"/>
          <p14:tracePt t="120963" x="4619625" y="5068888"/>
          <p14:tracePt t="120994" x="4643438" y="5068888"/>
          <p14:tracePt t="121023" x="4656138" y="5068888"/>
          <p14:tracePt t="121057" x="4668838" y="5068888"/>
          <p14:tracePt t="121134" x="4681538" y="5068888"/>
          <p14:tracePt t="121166" x="4694238" y="5068888"/>
          <p14:tracePt t="121322" x="4694238" y="5056188"/>
          <p14:tracePt t="121331" x="4706938" y="5056188"/>
          <p14:tracePt t="121461" x="4719638" y="5043488"/>
          <p14:tracePt t="121538" x="4719638" y="5030788"/>
          <p14:tracePt t="122234" x="4694238" y="5030788"/>
          <p14:tracePt t="122243" x="4668838" y="5030788"/>
          <p14:tracePt t="122249" x="4656138" y="5030788"/>
          <p14:tracePt t="122259" x="4643438" y="5030788"/>
          <p14:tracePt t="122264" x="4630738" y="5030788"/>
          <p14:tracePt t="122273" x="4619625" y="5030788"/>
          <p14:tracePt t="122283" x="4606925" y="5030788"/>
          <p14:tracePt t="122289" x="4581525" y="5030788"/>
          <p14:tracePt t="122300" x="4556125" y="5030788"/>
          <p14:tracePt t="122304" x="4530725" y="5043488"/>
          <p14:tracePt t="122313" x="4518025" y="5043488"/>
          <p14:tracePt t="122324" x="4494213" y="5043488"/>
          <p14:tracePt t="122330" x="4481513" y="5043488"/>
          <p14:tracePt t="122339" x="4456113" y="5068888"/>
          <p14:tracePt t="122356" x="4430713" y="5068888"/>
          <p14:tracePt t="122365" x="4406900" y="5068888"/>
          <p14:tracePt t="122369" x="4381500" y="5092700"/>
          <p14:tracePt t="122380" x="4368800" y="5105400"/>
          <p14:tracePt t="122386" x="4330700" y="5118100"/>
          <p14:tracePt t="122395" x="4318000" y="5130800"/>
          <p14:tracePt t="122406" x="4294188" y="5130800"/>
          <p14:tracePt t="122409" x="4268788" y="5143500"/>
          <p14:tracePt t="122424" x="4268788" y="5156200"/>
          <p14:tracePt t="122426" x="4230688" y="5168900"/>
          <p14:tracePt t="122446" x="4217988" y="5181600"/>
          <p14:tracePt t="122452" x="4181475" y="5194300"/>
          <p14:tracePt t="122482" x="4168775" y="5205413"/>
          <p14:tracePt t="122506" x="4168775" y="5218113"/>
          <p14:tracePt t="122516" x="4156075" y="5218113"/>
          <p14:tracePt t="122522" x="4156075" y="5230813"/>
          <p14:tracePt t="122542" x="4156075" y="5256213"/>
          <p14:tracePt t="122558" x="4156075" y="5268913"/>
          <p14:tracePt t="122562" x="4156075" y="5281613"/>
          <p14:tracePt t="122571" x="4156075" y="5305425"/>
          <p14:tracePt t="122582" x="4156075" y="5330825"/>
          <p14:tracePt t="122587" x="4156075" y="5343525"/>
          <p14:tracePt t="122597" x="4156075" y="5381625"/>
          <p14:tracePt t="122613" x="4156075" y="5394325"/>
          <p14:tracePt t="122621" x="4156075" y="5418138"/>
          <p14:tracePt t="122629" x="4156075" y="5430838"/>
          <p14:tracePt t="122637" x="4156075" y="5443538"/>
          <p14:tracePt t="122642" x="4156075" y="5456238"/>
          <p14:tracePt t="122661" x="4156075" y="5468938"/>
          <p14:tracePt t="122668" x="4156075" y="5481638"/>
          <p14:tracePt t="122697" x="4143375" y="5494338"/>
          <p14:tracePt t="122718" x="4143375" y="5507038"/>
          <p14:tracePt t="122956" x="4143375" y="5518150"/>
          <p14:tracePt t="122959" x="4143375" y="5530850"/>
          <p14:tracePt t="122980" x="4143375" y="5543550"/>
          <p14:tracePt t="123010" x="4143375" y="5581650"/>
          <p14:tracePt t="123019" x="4143375" y="5619750"/>
          <p14:tracePt t="123041" x="4205288" y="5656263"/>
          <p14:tracePt t="123052" x="4230688" y="5668963"/>
          <p14:tracePt t="123077" x="4256088" y="5681663"/>
          <p14:tracePt t="123083" x="4268788" y="5681663"/>
          <p14:tracePt t="123106" x="4305300" y="5681663"/>
          <p14:tracePt t="123116" x="4318000" y="5681663"/>
          <p14:tracePt t="123139" x="4343400" y="5681663"/>
          <p14:tracePt t="123142" x="4356100" y="5681663"/>
          <p14:tracePt t="123148" x="4368800" y="5681663"/>
          <p14:tracePt t="123171" x="4394200" y="5668963"/>
          <p14:tracePt t="123201" x="4406900" y="5643563"/>
          <p14:tracePt t="125567" x="4418013" y="5643563"/>
          <p14:tracePt t="125593" x="4430713" y="5643563"/>
          <p14:tracePt t="125603" x="4443413" y="5643563"/>
          <p14:tracePt t="125618" x="4456113" y="5643563"/>
          <p14:tracePt t="125634" x="4468813" y="5656263"/>
          <p14:tracePt t="125653" x="4481513" y="5656263"/>
          <p14:tracePt t="125658" x="4494213" y="5656263"/>
          <p14:tracePt t="125668" x="4518025" y="5668963"/>
          <p14:tracePt t="125673" x="4530725" y="5681663"/>
          <p14:tracePt t="125685" x="4543425" y="5681663"/>
          <p14:tracePt t="125693" x="4556125" y="5694363"/>
          <p14:tracePt t="125701" x="4568825" y="5694363"/>
          <p14:tracePt t="125709" x="4581525" y="5694363"/>
          <p14:tracePt t="125723" x="4606925" y="5694363"/>
          <p14:tracePt t="125750" x="4619625" y="5694363"/>
          <p14:tracePt t="125763" x="4630738" y="5694363"/>
          <p14:tracePt t="125790" x="4643438" y="5694363"/>
          <p14:tracePt t="125800" x="4656138" y="5694363"/>
          <p14:tracePt t="125829" x="4668838" y="5694363"/>
          <p14:tracePt t="125866" x="4668838" y="5668963"/>
          <p14:tracePt t="125870" x="4668838" y="5630863"/>
          <p14:tracePt t="125879" x="4668838" y="5607050"/>
          <p14:tracePt t="125886" x="4668838" y="5581650"/>
          <p14:tracePt t="125896" x="4668838" y="5530850"/>
          <p14:tracePt t="125906" x="4668838" y="5494338"/>
          <p14:tracePt t="125911" x="4668838" y="5468938"/>
          <p14:tracePt t="125922" x="4668838" y="5456238"/>
          <p14:tracePt t="125926" x="4656138" y="5430838"/>
          <p14:tracePt t="125935" x="4643438" y="5418138"/>
          <p14:tracePt t="125946" x="4643438" y="5407025"/>
          <p14:tracePt t="125952" x="4606925" y="5368925"/>
          <p14:tracePt t="125965" x="4581525" y="5356225"/>
          <p14:tracePt t="125976" x="4568825" y="5343525"/>
          <p14:tracePt t="125985" x="4556125" y="5343525"/>
          <p14:tracePt t="125992" x="4543425" y="5343525"/>
          <p14:tracePt t="126022" x="4530725" y="5330825"/>
          <p14:tracePt t="126152" x="4518025" y="5330825"/>
          <p14:tracePt t="126207" x="4506913" y="5330825"/>
          <p14:tracePt t="126224" x="4494213" y="5330825"/>
          <p14:tracePt t="126237" x="4481513" y="5330825"/>
          <p14:tracePt t="126248" x="4468813" y="5330825"/>
          <p14:tracePt t="126274" x="4443413" y="5330825"/>
          <p14:tracePt t="126289" x="4430713" y="5330825"/>
          <p14:tracePt t="126294" x="4418013" y="5330825"/>
          <p14:tracePt t="126303" x="4394200" y="5330825"/>
          <p14:tracePt t="126314" x="4368800" y="5330825"/>
          <p14:tracePt t="126319" x="4343400" y="5330825"/>
          <p14:tracePt t="126330" x="4318000" y="5330825"/>
          <p14:tracePt t="126335" x="4294188" y="5330825"/>
          <p14:tracePt t="126343" x="4256088" y="5330825"/>
          <p14:tracePt t="126353" x="4205288" y="5330825"/>
          <p14:tracePt t="126360" x="4181475" y="5330825"/>
          <p14:tracePt t="126370" x="4143375" y="5330825"/>
          <p14:tracePt t="126376" x="4117975" y="5330825"/>
          <p14:tracePt t="126385" x="4092575" y="5330825"/>
          <p14:tracePt t="126395" x="4068763" y="5330825"/>
          <p14:tracePt t="126401" x="4056063" y="5330825"/>
          <p14:tracePt t="126409" x="4043363" y="5330825"/>
          <p14:tracePt t="126417" x="4017963" y="5330825"/>
          <p14:tracePt t="126466" x="4005263" y="5330825"/>
          <p14:tracePt t="127414" x="3992563" y="5330825"/>
          <p14:tracePt t="127423" x="3992563" y="5356225"/>
          <p14:tracePt t="127434" x="3992563" y="5394325"/>
          <p14:tracePt t="127454" x="3992563" y="5407025"/>
          <p14:tracePt t="127464" x="3992563" y="5418138"/>
          <p14:tracePt t="127474" x="3992563" y="5430838"/>
          <p14:tracePt t="127903" x="4017963" y="5407025"/>
          <p14:tracePt t="127907" x="4043363" y="5381625"/>
          <p14:tracePt t="127918" x="4081463" y="5318125"/>
          <p14:tracePt t="127924" x="4117975" y="5256213"/>
          <p14:tracePt t="127933" x="4156075" y="5230813"/>
          <p14:tracePt t="127944" x="4168775" y="5194300"/>
          <p14:tracePt t="127947" x="4192588" y="5168900"/>
          <p14:tracePt t="127958" x="4205288" y="5143500"/>
          <p14:tracePt t="127963" x="4205288" y="5130800"/>
          <p14:tracePt t="127974" x="4217988" y="5118100"/>
          <p14:tracePt t="127984" x="4230688" y="5105400"/>
          <p14:tracePt t="128000" x="4230688" y="5092700"/>
          <p14:tracePt t="128115" x="4217988" y="5092700"/>
          <p14:tracePt t="128156" x="4205288" y="5092700"/>
          <p14:tracePt t="128160" x="4192588" y="5092700"/>
          <p14:tracePt t="128180" x="4168775" y="5092700"/>
          <p14:tracePt t="128195" x="4156075" y="5105400"/>
          <p14:tracePt t="128200" x="4156075" y="5118100"/>
          <p14:tracePt t="128211" x="4130675" y="5130800"/>
          <p14:tracePt t="128222" x="4130675" y="5143500"/>
          <p14:tracePt t="128226" x="4130675" y="5156200"/>
          <p14:tracePt t="128235" x="4117975" y="5181600"/>
          <p14:tracePt t="128241" x="4105275" y="5181600"/>
          <p14:tracePt t="128252" x="4105275" y="5205413"/>
          <p14:tracePt t="128262" x="4105275" y="5218113"/>
          <p14:tracePt t="128275" x="4092575" y="5230813"/>
          <p14:tracePt t="128302" x="4092575" y="5243513"/>
          <p14:tracePt t="128342" x="4092575" y="5256213"/>
          <p14:tracePt t="128560" x="4092575" y="5268913"/>
          <p14:tracePt t="128570" x="4092575" y="5281613"/>
          <p14:tracePt t="128574" x="4092575" y="5294313"/>
          <p14:tracePt t="128600" x="4092575" y="5318125"/>
          <p14:tracePt t="128624" x="4092575" y="5330825"/>
          <p14:tracePt t="135590" x="4092575" y="5343525"/>
          <p14:tracePt t="135639" x="4105275" y="5343525"/>
          <p14:tracePt t="135660" x="4117975" y="5343525"/>
          <p14:tracePt t="136104" x="4068763" y="5343525"/>
          <p14:tracePt t="136110" x="4030663" y="5343525"/>
          <p14:tracePt t="136120" x="3968750" y="5343525"/>
          <p14:tracePt t="136123" x="3905250" y="5318125"/>
          <p14:tracePt t="136133" x="3867150" y="5318125"/>
          <p14:tracePt t="136144" x="3817938" y="5294313"/>
          <p14:tracePt t="136150" x="3792538" y="5294313"/>
          <p14:tracePt t="136159" x="3756025" y="5294313"/>
          <p14:tracePt t="136175" x="3743325" y="5294313"/>
          <p14:tracePt t="136183" x="3705225" y="5294313"/>
          <p14:tracePt t="136190" x="3679825" y="5294313"/>
          <p14:tracePt t="136206" x="3654425" y="5294313"/>
          <p14:tracePt t="136226" x="3643313" y="5294313"/>
          <p14:tracePt t="136259" x="3630613" y="5294313"/>
          <p14:tracePt t="136276" x="3617913" y="5294313"/>
          <p14:tracePt t="136280" x="3605213" y="5294313"/>
          <p14:tracePt t="136290" x="3579813" y="5294313"/>
          <p14:tracePt t="136300" x="3530600" y="5294313"/>
          <p14:tracePt t="136306" x="3505200" y="5294313"/>
          <p14:tracePt t="136322" x="3479800" y="5294313"/>
          <p14:tracePt t="136331" x="3454400" y="5294313"/>
          <p14:tracePt t="136356" x="3441700" y="5294313"/>
          <p14:tracePt t="136371" x="3417888" y="5305425"/>
          <p14:tracePt t="136598" x="3429000" y="5305425"/>
          <p14:tracePt t="136608" x="3454400" y="5305425"/>
          <p14:tracePt t="136613" x="3467100" y="5305425"/>
          <p14:tracePt t="136623" x="3479800" y="5305425"/>
          <p14:tracePt t="136637" x="3505200" y="5305425"/>
          <p14:tracePt t="136653" x="3530600" y="5281613"/>
          <p14:tracePt t="136663" x="3541713" y="5281613"/>
          <p14:tracePt t="136670" x="3541713" y="5256213"/>
          <p14:tracePt t="136680" x="3554413" y="5230813"/>
          <p14:tracePt t="136691" x="3567113" y="5218113"/>
          <p14:tracePt t="136693" x="3567113" y="5205413"/>
          <p14:tracePt t="136704" x="3579813" y="5181600"/>
          <p14:tracePt t="136710" x="3579813" y="5168900"/>
          <p14:tracePt t="136720" x="3579813" y="5156200"/>
          <p14:tracePt t="136730" x="3579813" y="5143500"/>
          <p14:tracePt t="136733" x="3579813" y="5130800"/>
          <p14:tracePt t="136786" x="3579813" y="5118100"/>
          <p14:tracePt t="136796" x="3579813" y="5105400"/>
          <p14:tracePt t="136875" x="3567113" y="5105400"/>
          <p14:tracePt t="136882" x="3554413" y="5130800"/>
          <p14:tracePt t="136892" x="3554413" y="5156200"/>
          <p14:tracePt t="136895" x="3554413" y="5181600"/>
          <p14:tracePt t="136906" x="3554413" y="5218113"/>
          <p14:tracePt t="136916" x="3554413" y="5243513"/>
          <p14:tracePt t="136932" x="3554413" y="5268913"/>
          <p14:tracePt t="136935" x="3554413" y="5294313"/>
          <p14:tracePt t="136956" x="3567113" y="5305425"/>
          <p14:tracePt t="137012" x="3579813" y="5305425"/>
          <p14:tracePt t="137021" x="3592513" y="5305425"/>
          <p14:tracePt t="137038" x="3617913" y="5305425"/>
          <p14:tracePt t="137048" x="3630613" y="5281613"/>
          <p14:tracePt t="137051" x="3643313" y="5256213"/>
          <p14:tracePt t="137062" x="3643313" y="5230813"/>
          <p14:tracePt t="137067" x="3654425" y="5181600"/>
          <p14:tracePt t="137077" x="3654425" y="5156200"/>
          <p14:tracePt t="137087" x="3654425" y="5118100"/>
          <p14:tracePt t="137092" x="3654425" y="5068888"/>
          <p14:tracePt t="137103" x="3654425" y="5056188"/>
          <p14:tracePt t="137108" x="3654425" y="5030788"/>
          <p14:tracePt t="137117" x="3654425" y="5005388"/>
          <p14:tracePt t="137127" x="3654425" y="4992688"/>
          <p14:tracePt t="137133" x="3654425" y="4981575"/>
          <p14:tracePt t="137147" x="3643313" y="4968875"/>
          <p14:tracePt t="137168" x="3643313" y="4956175"/>
          <p14:tracePt t="137183" x="3630613" y="4956175"/>
          <p14:tracePt t="137194" x="3617913" y="4956175"/>
          <p14:tracePt t="137210" x="3605213" y="4968875"/>
          <p14:tracePt t="137214" x="3579813" y="4981575"/>
          <p14:tracePt t="137225" x="3579813" y="4992688"/>
          <p14:tracePt t="137234" x="3579813" y="5018088"/>
          <p14:tracePt t="137240" x="3579813" y="5043488"/>
          <p14:tracePt t="137250" x="3579813" y="5068888"/>
          <p14:tracePt t="137253" x="3579813" y="5081588"/>
          <p14:tracePt t="137263" x="3579813" y="5092700"/>
          <p14:tracePt t="137274" x="3579813" y="5118100"/>
          <p14:tracePt t="137290" x="3579813" y="5143500"/>
          <p14:tracePt t="137293" x="3579813" y="5156200"/>
          <p14:tracePt t="137314" x="3579813" y="5181600"/>
          <p14:tracePt t="137330" x="3605213" y="5194300"/>
          <p14:tracePt t="137333" x="3617913" y="5194300"/>
          <p14:tracePt t="137345" x="3630613" y="5194300"/>
          <p14:tracePt t="137357" x="3654425" y="5194300"/>
          <p14:tracePt t="137360" x="3667125" y="5194300"/>
          <p14:tracePt t="137376" x="3692525" y="5194300"/>
          <p14:tracePt t="137395" x="3717925" y="5194300"/>
          <p14:tracePt t="137400" x="3730625" y="5181600"/>
          <p14:tracePt t="137410" x="3730625" y="5168900"/>
          <p14:tracePt t="137419" x="3730625" y="5156200"/>
          <p14:tracePt t="137436" x="3743325" y="5130800"/>
          <p14:tracePt t="137446" x="3743325" y="5118100"/>
          <p14:tracePt t="137450" x="3743325" y="5105400"/>
          <p14:tracePt t="137465" x="3743325" y="5092700"/>
          <p14:tracePt t="137486" x="3743325" y="5081588"/>
          <p14:tracePt t="137551" x="3730625" y="5081588"/>
          <p14:tracePt t="137561" x="3730625" y="5092700"/>
          <p14:tracePt t="137565" x="3730625" y="5130800"/>
          <p14:tracePt t="137575" x="3730625" y="5156200"/>
          <p14:tracePt t="137581" x="3730625" y="5168900"/>
          <p14:tracePt t="137592" x="3730625" y="5194300"/>
          <p14:tracePt t="137602" x="3730625" y="5205413"/>
          <p14:tracePt t="137608" x="3743325" y="5218113"/>
          <p14:tracePt t="137618" x="3756025" y="5230813"/>
          <p14:tracePt t="137642" x="3767138" y="5230813"/>
          <p14:tracePt t="137658" x="3779838" y="5230813"/>
          <p14:tracePt t="137677" x="3792538" y="5230813"/>
          <p14:tracePt t="137692" x="3805238" y="5230813"/>
          <p14:tracePt t="137708" x="3817938" y="5230813"/>
          <p14:tracePt t="137717" x="3830638" y="5230813"/>
          <p14:tracePt t="137734" x="3843338" y="5230813"/>
          <p14:tracePt t="137757" x="3843338" y="5218113"/>
          <p14:tracePt t="137767" x="3856038" y="5218113"/>
          <p14:tracePt t="137844" x="3843338" y="5205413"/>
          <p14:tracePt t="137900" x="3843338" y="5194300"/>
          <p14:tracePt t="138258" x="3805238" y="5194300"/>
          <p14:tracePt t="138293" x="3817938" y="5194300"/>
          <p14:tracePt t="138297" x="3843338" y="5194300"/>
          <p14:tracePt t="138317" x="3867150" y="5205413"/>
          <p14:tracePt t="138324" x="3879850" y="5218113"/>
          <p14:tracePt t="138340" x="3905250" y="5243513"/>
          <p14:tracePt t="138350" x="3917950" y="5243513"/>
          <p14:tracePt t="138359" x="3930650" y="5268913"/>
          <p14:tracePt t="138363" x="3943350" y="5268913"/>
          <p14:tracePt t="138374" x="3943350" y="5281613"/>
          <p14:tracePt t="138379" x="3956050" y="5294313"/>
          <p14:tracePt t="138413" x="3968750" y="5305425"/>
          <p14:tracePt t="138419" x="3979863" y="5318125"/>
          <p14:tracePt t="138430" x="3979863" y="5330825"/>
          <p14:tracePt t="138443" x="3992563" y="5330825"/>
          <p14:tracePt t="138470" x="3992563" y="5343525"/>
          <p14:tracePt t="138479" x="4005263" y="5356225"/>
          <p14:tracePt t="138496" x="4017963" y="5356225"/>
          <p14:tracePt t="138510" x="4030663" y="5356225"/>
          <p14:tracePt t="138520" x="4056063" y="5356225"/>
          <p14:tracePt t="138525" x="4068763" y="5356225"/>
          <p14:tracePt t="138536" x="4081463" y="5356225"/>
          <p14:tracePt t="138546" x="4092575" y="5356225"/>
          <p14:tracePt t="138550" x="4117975" y="5356225"/>
          <p14:tracePt t="138559" x="4130675" y="5356225"/>
          <p14:tracePt t="138565" x="4156075" y="5356225"/>
          <p14:tracePt t="138576" x="4181475" y="5356225"/>
          <p14:tracePt t="138586" x="4205288" y="5356225"/>
          <p14:tracePt t="138590" x="4230688" y="5356225"/>
          <p14:tracePt t="138600" x="4243388" y="5356225"/>
          <p14:tracePt t="138607" x="4268788" y="5356225"/>
          <p14:tracePt t="138615" x="4294188" y="5356225"/>
          <p14:tracePt t="138626" x="4330700" y="5343525"/>
          <p14:tracePt t="138632" x="4343400" y="5330825"/>
          <p14:tracePt t="138645" x="4368800" y="5318125"/>
          <p14:tracePt t="138657" x="4381500" y="5305425"/>
          <p14:tracePt t="138675" x="4394200" y="5305425"/>
          <p14:tracePt t="138691" x="4394200" y="5294313"/>
          <p14:tracePt t="138695" x="4406900" y="5294313"/>
          <p14:tracePt t="138715" x="4406900" y="5281613"/>
          <p14:tracePt t="138723" x="4430713" y="5268913"/>
          <p14:tracePt t="138739" x="4430713" y="5256213"/>
          <p14:tracePt t="138747" x="4430713" y="5243513"/>
          <p14:tracePt t="138758" x="4443413" y="5243513"/>
          <p14:tracePt t="138773" x="4443413" y="5218113"/>
          <p14:tracePt t="138789" x="4443413" y="5205413"/>
          <p14:tracePt t="138798" x="4443413" y="5194300"/>
          <p14:tracePt t="138802" x="4443413" y="5181600"/>
          <p14:tracePt t="138811" x="4443413" y="5168900"/>
          <p14:tracePt t="138818" x="4443413" y="5156200"/>
          <p14:tracePt t="138838" x="4443413" y="5130800"/>
          <p14:tracePt t="138843" x="4443413" y="5105400"/>
          <p14:tracePt t="138867" x="4443413" y="5081588"/>
          <p14:tracePt t="138907" x="4443413" y="5068888"/>
          <p14:tracePt t="138918" x="4430713" y="5056188"/>
          <p14:tracePt t="138927" x="4430713" y="5043488"/>
          <p14:tracePt t="138933" x="4406900" y="5043488"/>
          <p14:tracePt t="138944" x="4381500" y="5030788"/>
          <p14:tracePt t="138950" x="4343400" y="5018088"/>
          <p14:tracePt t="138960" x="4318000" y="5018088"/>
          <p14:tracePt t="138969" x="4305300" y="5018088"/>
          <p14:tracePt t="138973" x="4281488" y="5018088"/>
          <p14:tracePt t="138983" x="4243388" y="5018088"/>
          <p14:tracePt t="138990" x="4217988" y="5018088"/>
          <p14:tracePt t="138999" x="4192588" y="5018088"/>
          <p14:tracePt t="139009" x="4156075" y="5030788"/>
          <p14:tracePt t="139013" x="4130675" y="5030788"/>
          <p14:tracePt t="139023" x="4105275" y="5030788"/>
          <p14:tracePt t="139029" x="4056063" y="5043488"/>
          <p14:tracePt t="139040" x="4030663" y="5043488"/>
          <p14:tracePt t="139049" x="3992563" y="5068888"/>
          <p14:tracePt t="139053" x="3968750" y="5081588"/>
          <p14:tracePt t="139065" x="3930650" y="5081588"/>
          <p14:tracePt t="139070" x="3892550" y="5118100"/>
          <p14:tracePt t="139090" x="3843338" y="5143500"/>
          <p14:tracePt t="139095" x="3779838" y="5181600"/>
          <p14:tracePt t="139106" x="3767138" y="5181600"/>
          <p14:tracePt t="139109" x="3756025" y="5205413"/>
          <p14:tracePt t="139120" x="3717925" y="5218113"/>
          <p14:tracePt t="139129" x="3679825" y="5243513"/>
          <p14:tracePt t="139135" x="3679825" y="5256213"/>
          <p14:tracePt t="139146" x="3667125" y="5268913"/>
          <p14:tracePt t="139159" x="3667125" y="5294313"/>
          <p14:tracePt t="139185" x="3667125" y="5305425"/>
          <p14:tracePt t="139189" x="3667125" y="5318125"/>
          <p14:tracePt t="139202" x="3667125" y="5330825"/>
          <p14:tracePt t="139211" x="3667125" y="5343525"/>
          <p14:tracePt t="139215" x="3667125" y="5356225"/>
          <p14:tracePt t="139232" x="3667125" y="5381625"/>
          <p14:tracePt t="139241" x="3667125" y="5394325"/>
          <p14:tracePt t="139251" x="3679825" y="5407025"/>
          <p14:tracePt t="139256" x="3705225" y="5407025"/>
          <p14:tracePt t="139265" x="3705225" y="5418138"/>
          <p14:tracePt t="139272" x="3730625" y="5418138"/>
          <p14:tracePt t="139281" x="3756025" y="5418138"/>
          <p14:tracePt t="139291" x="3779838" y="5430838"/>
          <p14:tracePt t="139297" x="3805238" y="5430838"/>
          <p14:tracePt t="139308" x="3830638" y="5430838"/>
          <p14:tracePt t="139312" x="3856038" y="5430838"/>
          <p14:tracePt t="139323" x="3879850" y="5430838"/>
          <p14:tracePt t="139331" x="3917950" y="5430838"/>
          <p14:tracePt t="139339" x="3943350" y="5430838"/>
          <p14:tracePt t="139348" x="3992563" y="5430838"/>
          <p14:tracePt t="139352" x="4030663" y="5430838"/>
          <p14:tracePt t="139362" x="4056063" y="5418138"/>
          <p14:tracePt t="139373" x="4081463" y="5407025"/>
          <p14:tracePt t="139377" x="4105275" y="5394325"/>
          <p14:tracePt t="139389" x="4117975" y="5381625"/>
          <p14:tracePt t="139391" x="4143375" y="5356225"/>
          <p14:tracePt t="139405" x="4156075" y="5356225"/>
          <p14:tracePt t="139412" x="4156075" y="5343525"/>
          <p14:tracePt t="139418" x="4168775" y="5318125"/>
          <p14:tracePt t="139427" x="4181475" y="5294313"/>
          <p14:tracePt t="139434" x="4181475" y="5281613"/>
          <p14:tracePt t="139444" x="4181475" y="5256213"/>
          <p14:tracePt t="139455" x="4181475" y="5230813"/>
          <p14:tracePt t="139457" x="4181475" y="5194300"/>
          <p14:tracePt t="139473" x="4181475" y="5168900"/>
          <p14:tracePt t="139483" x="4156075" y="5143500"/>
          <p14:tracePt t="139493" x="4130675" y="5105400"/>
          <p14:tracePt t="139497" x="4117975" y="5105400"/>
          <p14:tracePt t="139508" x="4081463" y="5068888"/>
          <p14:tracePt t="139513" x="4056063" y="5056188"/>
          <p14:tracePt t="139533" x="4030663" y="5043488"/>
          <p14:tracePt t="139549" x="4005263" y="5043488"/>
          <p14:tracePt t="139554" x="3992563" y="5043488"/>
          <p14:tracePt t="139563" x="3979863" y="5043488"/>
          <p14:tracePt t="139579" x="3956050" y="5043488"/>
          <p14:tracePt t="139589" x="3930650" y="5043488"/>
          <p14:tracePt t="139613" x="3905250" y="5043488"/>
          <p14:tracePt t="139620" x="3892550" y="5043488"/>
          <p14:tracePt t="139630" x="3892550" y="5068888"/>
          <p14:tracePt t="139636" x="3879850" y="5081588"/>
          <p14:tracePt t="139646" x="3879850" y="5105400"/>
          <p14:tracePt t="139656" x="3879850" y="5130800"/>
          <p14:tracePt t="139659" x="3879850" y="5156200"/>
          <p14:tracePt t="139670" x="3879850" y="5181600"/>
          <p14:tracePt t="139675" x="3867150" y="5218113"/>
          <p14:tracePt t="139695" x="3867150" y="5230813"/>
          <p14:tracePt t="139699" x="3867150" y="5243513"/>
          <p14:tracePt t="139716" x="3879850" y="5268913"/>
          <p14:tracePt t="139742" x="3892550" y="5268913"/>
          <p14:tracePt t="139752" x="3917950" y="5268913"/>
          <p14:tracePt t="139756" x="3930650" y="5268913"/>
          <p14:tracePt t="139765" x="3943350" y="5268913"/>
          <p14:tracePt t="139776" x="3956050" y="5268913"/>
          <p14:tracePt t="139782" x="3992563" y="5268913"/>
          <p14:tracePt t="139791" x="4005263" y="5243513"/>
          <p14:tracePt t="139795" x="4030663" y="5230813"/>
          <p14:tracePt t="139806" x="4056063" y="5168900"/>
          <p14:tracePt t="139816" x="4092575" y="5118100"/>
          <p14:tracePt t="139822" x="4130675" y="5043488"/>
          <p14:tracePt t="139831" x="4156075" y="4992688"/>
          <p14:tracePt t="139836" x="4168775" y="4930775"/>
          <p14:tracePt t="139846" x="4181475" y="4892675"/>
          <p14:tracePt t="139855" x="4181475" y="4868863"/>
          <p14:tracePt t="139861" x="4181475" y="4843463"/>
          <p14:tracePt t="139872" x="4181475" y="4830763"/>
          <p14:tracePt t="139888" x="4181475" y="4805363"/>
          <p14:tracePt t="139897" x="4168775" y="4805363"/>
          <p14:tracePt t="139911" x="4143375" y="4792663"/>
          <p14:tracePt t="139917" x="4130675" y="4779963"/>
          <p14:tracePt t="139928" x="4092575" y="4779963"/>
          <p14:tracePt t="139938" x="4068763" y="4779963"/>
          <p14:tracePt t="139951" x="4043363" y="4779963"/>
          <p14:tracePt t="139957" x="4005263" y="4818063"/>
          <p14:tracePt t="139968" x="4005263" y="4843463"/>
          <p14:tracePt t="139977" x="3979863" y="4892675"/>
          <p14:tracePt t="139983" x="3968750" y="4930775"/>
          <p14:tracePt t="139994" x="3968750" y="4968875"/>
          <p14:tracePt t="139998" x="3956050" y="5005388"/>
          <p14:tracePt t="140008" x="3956050" y="5043488"/>
          <p14:tracePt t="140018" x="3956050" y="5081588"/>
          <p14:tracePt t="140023" x="3956050" y="5105400"/>
          <p14:tracePt t="140033" x="3956050" y="5130800"/>
          <p14:tracePt t="140048" x="3956050" y="5156200"/>
          <p14:tracePt t="140058" x="3956050" y="5168900"/>
          <p14:tracePt t="140063" x="3956050" y="5181600"/>
          <p14:tracePt t="140073" x="3956050" y="5194300"/>
          <p14:tracePt t="140093" x="3979863" y="5194300"/>
          <p14:tracePt t="140120" x="3992563" y="5194300"/>
          <p14:tracePt t="140130" x="4005263" y="5194300"/>
          <p14:tracePt t="140134" x="4030663" y="5194300"/>
          <p14:tracePt t="140143" x="4043363" y="5168900"/>
          <p14:tracePt t="140155" x="4068763" y="5143500"/>
          <p14:tracePt t="140159" x="4081463" y="5118100"/>
          <p14:tracePt t="140172" x="4092575" y="5092700"/>
          <p14:tracePt t="140173" x="4092575" y="5081588"/>
          <p14:tracePt t="140184" x="4092575" y="5068888"/>
          <p14:tracePt t="140259" x="4092575" y="5056188"/>
          <p14:tracePt t="140270" x="4081463" y="5056188"/>
          <p14:tracePt t="140275" x="4068763" y="5056188"/>
          <p14:tracePt t="140286" x="4043363" y="5068888"/>
          <p14:tracePt t="140289" x="4043363" y="5092700"/>
          <p14:tracePt t="140300" x="4017963" y="5143500"/>
          <p14:tracePt t="140309" x="4005263" y="5168900"/>
          <p14:tracePt t="140315" x="3992563" y="5205413"/>
          <p14:tracePt t="140325" x="3992563" y="5243513"/>
          <p14:tracePt t="140342" x="3992563" y="5268913"/>
          <p14:tracePt t="140351" x="3992563" y="5305425"/>
          <p14:tracePt t="140356" x="3992563" y="5330825"/>
          <p14:tracePt t="140366" x="3992563" y="5356225"/>
          <p14:tracePt t="140382" x="4005263" y="5381625"/>
          <p14:tracePt t="140391" x="4030663" y="5381625"/>
          <p14:tracePt t="140395" x="4043363" y="5381625"/>
          <p14:tracePt t="140406" x="4068763" y="5381625"/>
          <p14:tracePt t="140411" x="4081463" y="5381625"/>
          <p14:tracePt t="140422" x="4105275" y="5381625"/>
          <p14:tracePt t="140432" x="4143375" y="5381625"/>
          <p14:tracePt t="140435" x="4143375" y="5356225"/>
          <p14:tracePt t="140446" x="4168775" y="5343525"/>
          <p14:tracePt t="140451" x="4168775" y="5330825"/>
          <p14:tracePt t="140461" x="4168775" y="5318125"/>
          <p14:tracePt t="140472" x="4168775" y="5281613"/>
          <p14:tracePt t="140478" x="4168775" y="5243513"/>
          <p14:tracePt t="140488" x="4168775" y="5205413"/>
          <p14:tracePt t="140491" x="4168775" y="5181600"/>
          <p14:tracePt t="140501" x="4168775" y="5156200"/>
          <p14:tracePt t="140512" x="4168775" y="5143500"/>
          <p14:tracePt t="140518" x="4156075" y="5143500"/>
          <p14:tracePt t="140527" x="4143375" y="5130800"/>
          <p14:tracePt t="140531" x="4130675" y="5130800"/>
          <p14:tracePt t="140554" x="4105275" y="5130800"/>
          <p14:tracePt t="140557" x="4081463" y="5130800"/>
          <p14:tracePt t="140574" x="4056063" y="5130800"/>
          <p14:tracePt t="140584" x="4030663" y="5143500"/>
          <p14:tracePt t="140594" x="4030663" y="5156200"/>
          <p14:tracePt t="140597" x="4005263" y="5181600"/>
          <p14:tracePt t="140613" x="3979863" y="5205413"/>
          <p14:tracePt t="140623" x="3968750" y="5218113"/>
          <p14:tracePt t="140638" x="3956050" y="5230813"/>
          <p14:tracePt t="140673" x="3943350" y="5243513"/>
          <p14:tracePt t="141001" x="3943350" y="5256213"/>
          <p14:tracePt t="141011" x="3943350" y="5268913"/>
          <p14:tracePt t="141037" x="3943350" y="5281613"/>
          <p14:tracePt t="141051" x="3956050" y="5281613"/>
          <p14:tracePt t="141061" x="3956050" y="5294313"/>
          <p14:tracePt t="141082" x="3968750" y="5305425"/>
          <p14:tracePt t="141121" x="3979863" y="5305425"/>
          <p14:tracePt t="141137" x="3979863" y="5318125"/>
          <p14:tracePt t="141158" x="3992563" y="5318125"/>
          <p14:tracePt t="141163" x="3992563" y="5343525"/>
          <p14:tracePt t="141178" x="4017963" y="5356225"/>
          <p14:tracePt t="141187" x="4017963" y="5368925"/>
          <p14:tracePt t="141198" x="4030663" y="5368925"/>
          <p14:tracePt t="141204" x="4043363" y="5381625"/>
          <p14:tracePt t="141227" x="4056063" y="5394325"/>
          <p14:tracePt t="141259" x="4068763" y="5407025"/>
          <p14:tracePt t="141270" x="4068763" y="5418138"/>
          <p14:tracePt t="141304" x="4081463" y="5430838"/>
          <p14:tracePt t="141349" x="4092575" y="5443538"/>
          <p14:tracePt t="141376" x="4092575" y="5456238"/>
          <p14:tracePt t="141386" x="4105275" y="5468938"/>
          <p14:tracePt t="141390" x="4105275" y="5481638"/>
          <p14:tracePt t="141409" x="4117975" y="5507038"/>
          <p14:tracePt t="141426" x="4117975" y="5518150"/>
          <p14:tracePt t="141445" x="4117975" y="5530850"/>
          <p14:tracePt t="141449" x="4117975" y="5543550"/>
          <p14:tracePt t="141470" x="4117975" y="5556250"/>
          <p14:tracePt t="141767" x="4130675" y="5556250"/>
          <p14:tracePt t="142424" x="4143375" y="5556250"/>
          <p14:tracePt t="142439" x="4156075" y="5556250"/>
          <p14:tracePt t="142576" x="4168775" y="5556250"/>
          <p14:tracePt t="142586" x="4181475" y="5543550"/>
          <p14:tracePt t="142599" x="4192588" y="5518150"/>
          <p14:tracePt t="142606" x="4205288" y="5507038"/>
          <p14:tracePt t="142625" x="4217988" y="5481638"/>
          <p14:tracePt t="142631" x="4230688" y="5456238"/>
          <p14:tracePt t="142645" x="4243388" y="5430838"/>
          <p14:tracePt t="142655" x="4243388" y="5407025"/>
          <p14:tracePt t="142666" x="4256088" y="5381625"/>
          <p14:tracePt t="142671" x="4256088" y="5368925"/>
          <p14:tracePt t="142682" x="4268788" y="5343525"/>
          <p14:tracePt t="142686" x="4268788" y="5318125"/>
          <p14:tracePt t="142695" x="4268788" y="5294313"/>
          <p14:tracePt t="142705" x="4281488" y="5281613"/>
          <p14:tracePt t="142711" x="4281488" y="5256213"/>
          <p14:tracePt t="142722" x="4281488" y="5230813"/>
          <p14:tracePt t="142725" x="4294188" y="5205413"/>
          <p14:tracePt t="142736" x="4294188" y="5194300"/>
          <p14:tracePt t="142746" x="4305300" y="5168900"/>
          <p14:tracePt t="142762" x="4305300" y="5156200"/>
          <p14:tracePt t="142769" x="4305300" y="5143500"/>
          <p14:tracePt t="142788" x="4318000" y="5143500"/>
          <p14:tracePt t="143136" x="4305300" y="5143500"/>
          <p14:tracePt t="143160" x="4281488" y="5143500"/>
          <p14:tracePt t="143165" x="4268788" y="5143500"/>
          <p14:tracePt t="143180" x="4243388" y="5143500"/>
          <p14:tracePt t="143190" x="4243388" y="5156200"/>
          <p14:tracePt t="143199" x="4230688" y="5156200"/>
          <p14:tracePt t="143205" x="4217988" y="5168900"/>
          <p14:tracePt t="143216" x="4192588" y="5194300"/>
          <p14:tracePt t="143219" x="4181475" y="5205413"/>
          <p14:tracePt t="143231" x="4156075" y="5230813"/>
          <p14:tracePt t="143241" x="4143375" y="5256213"/>
          <p14:tracePt t="143246" x="4117975" y="5281613"/>
          <p14:tracePt t="143256" x="4105275" y="5294313"/>
          <p14:tracePt t="143262" x="4092575" y="5305425"/>
          <p14:tracePt t="143271" x="4081463" y="5318125"/>
          <p14:tracePt t="143282" x="4081463" y="5330825"/>
          <p14:tracePt t="143286" x="4068763" y="5343525"/>
          <p14:tracePt t="143448" x="4092575" y="5318125"/>
          <p14:tracePt t="143458" x="4130675" y="5294313"/>
          <p14:tracePt t="143463" x="4130675" y="5281613"/>
          <p14:tracePt t="143474" x="4156075" y="5256213"/>
          <p14:tracePt t="143487" x="4181475" y="5230813"/>
          <p14:tracePt t="143498" x="4181475" y="5218113"/>
          <p14:tracePt t="143514" x="4192588" y="5205413"/>
          <p14:tracePt t="143629" x="4168775" y="5194300"/>
          <p14:tracePt t="143643" x="4156075" y="5194300"/>
          <p14:tracePt t="143650" x="4130675" y="5194300"/>
          <p14:tracePt t="143659" x="4105275" y="5194300"/>
          <p14:tracePt t="143670" x="4081463" y="5194300"/>
          <p14:tracePt t="143676" x="4068763" y="5194300"/>
          <p14:tracePt t="143686" x="4043363" y="5194300"/>
          <p14:tracePt t="143690" x="4005263" y="5194300"/>
          <p14:tracePt t="143710" x="3979863" y="5194300"/>
          <p14:tracePt t="143716" x="3956050" y="5205413"/>
          <p14:tracePt t="143725" x="3943350" y="5218113"/>
          <p14:tracePt t="143729" x="3905250" y="5268913"/>
          <p14:tracePt t="143740" x="3905250" y="5305425"/>
          <p14:tracePt t="143751" x="3879850" y="5318125"/>
          <p14:tracePt t="143755" x="3867150" y="5356225"/>
          <p14:tracePt t="143765" x="3867150" y="5381625"/>
          <p14:tracePt t="143769" x="3867150" y="5394325"/>
          <p14:tracePt t="143802" x="3867150" y="5418138"/>
          <p14:tracePt t="143872" x="3905250" y="5394325"/>
          <p14:tracePt t="143881" x="3930650" y="5368925"/>
          <p14:tracePt t="143887" x="3930650" y="5356225"/>
          <p14:tracePt t="143898" x="3930650" y="5330825"/>
          <p14:tracePt t="143908" x="3943350" y="5294313"/>
          <p14:tracePt t="143912" x="3943350" y="5281613"/>
          <p14:tracePt t="143922" x="3943350" y="5256213"/>
          <p14:tracePt t="143928" x="3943350" y="5243513"/>
          <p14:tracePt t="143938" x="3943350" y="5218113"/>
          <p14:tracePt t="143952" x="3943350" y="5194300"/>
          <p14:tracePt t="143962" x="3943350" y="5181600"/>
          <p14:tracePt t="143968" x="3943350" y="5168900"/>
          <p14:tracePt t="143978" x="3930650" y="5168900"/>
          <p14:tracePt t="143988" x="3905250" y="5168900"/>
          <p14:tracePt t="144002" x="3879850" y="5168900"/>
          <p14:tracePt t="144007" x="3843338" y="5168900"/>
          <p14:tracePt t="144018" x="3817938" y="5194300"/>
          <p14:tracePt t="144027" x="3805238" y="5218113"/>
          <p14:tracePt t="144032" x="3792538" y="5268913"/>
          <p14:tracePt t="144042" x="3779838" y="5294313"/>
          <p14:tracePt t="144058" x="3779838" y="5318125"/>
          <p14:tracePt t="144074" x="3779838" y="5343525"/>
          <p14:tracePt t="144087" x="3779838" y="5356225"/>
          <p14:tracePt t="144097" x="3779838" y="5368925"/>
          <p14:tracePt t="144114" x="3792538" y="5368925"/>
          <p14:tracePt t="144123" x="3817938" y="5394325"/>
          <p14:tracePt t="144127" x="3830638" y="5394325"/>
          <p14:tracePt t="144140" x="3867150" y="5394325"/>
          <p14:tracePt t="144150" x="3892550" y="5356225"/>
          <p14:tracePt t="144154" x="3943350" y="5318125"/>
          <p14:tracePt t="144164" x="3956050" y="5305425"/>
          <p14:tracePt t="144169" x="3968750" y="5294313"/>
          <p14:tracePt t="144180" x="3968750" y="5281613"/>
          <p14:tracePt t="144189" x="3979863" y="5268913"/>
          <p14:tracePt t="144204" x="3979863" y="5243513"/>
          <p14:tracePt t="144210" x="3979863" y="5230813"/>
          <p14:tracePt t="144219" x="3979863" y="5218113"/>
          <p14:tracePt t="144229" x="3979863" y="5205413"/>
          <p14:tracePt t="144246" x="3979863" y="5194300"/>
          <p14:tracePt t="144306" x="3968750" y="5194300"/>
          <p14:tracePt t="144316" x="3956050" y="5194300"/>
          <p14:tracePt t="144330" x="3956050" y="5230813"/>
          <p14:tracePt t="144346" x="3956050" y="5243513"/>
          <p14:tracePt t="144356" x="3956050" y="5256213"/>
          <p14:tracePt t="144366" x="3956050" y="5268913"/>
          <p14:tracePt t="144375" x="3956050" y="5281613"/>
          <p14:tracePt t="144395" x="3956050" y="5294313"/>
          <p14:tracePt t="144461" x="3968750" y="5294313"/>
          <p14:tracePt t="144478" x="3992563" y="5294313"/>
          <p14:tracePt t="144501" x="4005263" y="5294313"/>
          <p14:tracePt t="144522" x="4017963" y="5294313"/>
          <p14:tracePt t="144541" x="4030663" y="5294313"/>
          <p14:tracePt t="144548" x="4043363" y="5294313"/>
          <p14:tracePt t="144577" x="4056063" y="5294313"/>
          <p14:tracePt t="144591" x="4068763" y="5294313"/>
          <p14:tracePt t="144638" x="4068763" y="5305425"/>
          <p14:tracePt t="144657" x="4068763" y="5318125"/>
          <p14:tracePt t="144674" x="4081463" y="5330825"/>
          <p14:tracePt t="144698" x="4081463" y="5343525"/>
          <p14:tracePt t="144749" x="4081463" y="5356225"/>
          <p14:tracePt t="144926" x="4081463" y="5330825"/>
          <p14:tracePt t="144936" x="4068763" y="5318125"/>
          <p14:tracePt t="144941" x="4043363" y="5318125"/>
          <p14:tracePt t="144952" x="4030663" y="5305425"/>
          <p14:tracePt t="144961" x="4005263" y="5305425"/>
          <p14:tracePt t="144967" x="3968750" y="5305425"/>
          <p14:tracePt t="144976" x="3943350" y="5305425"/>
          <p14:tracePt t="144984" x="3867150" y="5305425"/>
          <p14:tracePt t="144991" x="3817938" y="5305425"/>
          <p14:tracePt t="145002" x="3743325" y="5330825"/>
          <p14:tracePt t="145006" x="3692525" y="5368925"/>
          <p14:tracePt t="145016" x="3630613" y="5394325"/>
          <p14:tracePt t="145021" x="3605213" y="5407025"/>
          <p14:tracePt t="145034" x="3579813" y="5430838"/>
          <p14:tracePt t="145042" x="3530600" y="5456238"/>
          <p14:tracePt t="145046" x="3517900" y="5468938"/>
          <p14:tracePt t="145056" x="3505200" y="5481638"/>
          <p14:tracePt t="145061" x="3492500" y="5481638"/>
          <p14:tracePt t="145084" x="3467100" y="5494338"/>
          <p14:tracePt t="145344" x="3479800" y="5494338"/>
          <p14:tracePt t="145351" x="3492500" y="5494338"/>
          <p14:tracePt t="145359" x="3505200" y="5494338"/>
          <p14:tracePt t="145393" x="3517900" y="5494338"/>
          <p14:tracePt t="145435" x="3530600" y="5494338"/>
          <p14:tracePt t="145455" x="3541713" y="5481638"/>
          <p14:tracePt t="145469" x="3554413" y="5468938"/>
          <p14:tracePt t="145486" x="3567113" y="5468938"/>
          <p14:tracePt t="145496" x="3579813" y="5456238"/>
          <p14:tracePt t="145509" x="3592513" y="5456238"/>
          <p14:tracePt t="145546" x="3605213" y="5443538"/>
          <p14:tracePt t="145621" x="3617913" y="5443538"/>
          <p14:tracePt t="145631" x="3617913" y="5430838"/>
          <p14:tracePt t="145648" x="3630613" y="5430838"/>
          <p14:tracePt t="146427" x="3667125" y="5418138"/>
          <p14:tracePt t="146440" x="3679825" y="5394325"/>
          <p14:tracePt t="146450" x="3705225" y="5394325"/>
          <p14:tracePt t="146464" x="3730625" y="5368925"/>
          <p14:tracePt t="146490" x="3756025" y="5368925"/>
          <p14:tracePt t="146606" x="3743325" y="5368925"/>
          <p14:tracePt t="146610" x="3717925" y="5368925"/>
          <p14:tracePt t="146620" x="3679825" y="5368925"/>
          <p14:tracePt t="146626" x="3643313" y="5381625"/>
          <p14:tracePt t="146645" x="3630613" y="5394325"/>
          <p14:tracePt t="146650" x="3605213" y="5407025"/>
          <p14:tracePt t="146775" x="3592513" y="5407025"/>
          <p14:tracePt t="146792" x="3630613" y="5368925"/>
          <p14:tracePt t="146807" x="3643313" y="5343525"/>
          <p14:tracePt t="146817" x="3654425" y="5343525"/>
          <p14:tracePt t="146827" x="3667125" y="5343525"/>
          <p14:tracePt t="146923" x="3654425" y="5343525"/>
          <p14:tracePt t="146933" x="3643313" y="5356225"/>
          <p14:tracePt t="146937" x="3617913" y="5381625"/>
          <p14:tracePt t="146948" x="3592513" y="5407025"/>
          <p14:tracePt t="146954" x="3567113" y="5430838"/>
          <p14:tracePt t="146965" x="3554413" y="5430838"/>
          <p14:tracePt t="146973" x="3530600" y="5443538"/>
          <p14:tracePt t="146978" x="3530600" y="5456238"/>
          <p14:tracePt t="146993" x="3517900" y="5456238"/>
          <p14:tracePt t="147130" x="3541713" y="5456238"/>
          <p14:tracePt t="147139" x="3554413" y="5456238"/>
          <p14:tracePt t="147145" x="3567113" y="5456238"/>
          <p14:tracePt t="147156" x="3579813" y="5430838"/>
          <p14:tracePt t="147165" x="3592513" y="5430838"/>
          <p14:tracePt t="147170" x="3605213" y="5430838"/>
          <p14:tracePt t="147185" x="3617913" y="5430838"/>
          <p14:tracePt t="147205" x="3643313" y="5407025"/>
          <p14:tracePt t="147256" x="3654425" y="5407025"/>
          <p14:tracePt t="147272" x="3667125" y="5407025"/>
          <p14:tracePt t="149237" x="3679825" y="5407025"/>
          <p14:tracePt t="149243" x="3717925" y="5407025"/>
          <p14:tracePt t="149253" x="3743325" y="5407025"/>
          <p14:tracePt t="149263" x="3767138" y="5407025"/>
          <p14:tracePt t="149267" x="3843338" y="5407025"/>
          <p14:tracePt t="149279" x="3867150" y="5407025"/>
          <p14:tracePt t="149283" x="3917950" y="5407025"/>
          <p14:tracePt t="149294" x="3956050" y="5407025"/>
          <p14:tracePt t="149303" x="4017963" y="5407025"/>
          <p14:tracePt t="149307" x="4081463" y="5407025"/>
          <p14:tracePt t="149318" x="4156075" y="5430838"/>
          <p14:tracePt t="149324" x="4205288" y="5443538"/>
          <p14:tracePt t="149333" x="4281488" y="5443538"/>
          <p14:tracePt t="149343" x="4318000" y="5443538"/>
          <p14:tracePt t="149349" x="4368800" y="5468938"/>
          <p14:tracePt t="149360" x="4406900" y="5468938"/>
          <p14:tracePt t="149364" x="4456113" y="5481638"/>
          <p14:tracePt t="149374" x="4494213" y="5481638"/>
          <p14:tracePt t="149383" x="4530725" y="5481638"/>
          <p14:tracePt t="149389" x="4581525" y="5494338"/>
          <p14:tracePt t="149399" x="4619625" y="5507038"/>
          <p14:tracePt t="149403" x="4681538" y="5507038"/>
          <p14:tracePt t="149413" x="4719638" y="5530850"/>
          <p14:tracePt t="149425" x="4756150" y="5530850"/>
          <p14:tracePt t="149430" x="4794250" y="5530850"/>
          <p14:tracePt t="149439" x="4819650" y="5530850"/>
          <p14:tracePt t="149446" x="4843463" y="5530850"/>
          <p14:tracePt t="149456" x="4868863" y="5530850"/>
          <p14:tracePt t="149469" x="4881563" y="5543550"/>
          <p14:tracePt t="149486" x="4881563" y="5556250"/>
          <p14:tracePt t="149516" x="4894263" y="5556250"/>
          <p14:tracePt t="149572" x="4906963" y="5556250"/>
          <p14:tracePt t="149646" x="4919663" y="5556250"/>
          <p14:tracePt t="149665" x="4919663" y="5543550"/>
          <p14:tracePt t="149671" x="4906963" y="5530850"/>
          <p14:tracePt t="149682" x="4881563" y="5518150"/>
          <p14:tracePt t="149686" x="4856163" y="5507038"/>
          <p14:tracePt t="149698" x="4832350" y="5507038"/>
          <p14:tracePt t="149707" x="4794250" y="5481638"/>
          <p14:tracePt t="149713" x="4756150" y="5481638"/>
          <p14:tracePt t="149722" x="4706938" y="5481638"/>
          <p14:tracePt t="149729" x="4668838" y="5443538"/>
          <p14:tracePt t="149738" x="4594225" y="5430838"/>
          <p14:tracePt t="149747" x="4568825" y="5418138"/>
          <p14:tracePt t="149751" x="4506913" y="5418138"/>
          <p14:tracePt t="149763" x="4443413" y="5394325"/>
          <p14:tracePt t="149768" x="4406900" y="5381625"/>
          <p14:tracePt t="149779" x="4356100" y="5356225"/>
          <p14:tracePt t="149787" x="4318000" y="5356225"/>
          <p14:tracePt t="149793" x="4268788" y="5356225"/>
          <p14:tracePt t="149803" x="4230688" y="5343525"/>
          <p14:tracePt t="149807" x="4181475" y="5330825"/>
          <p14:tracePt t="149818" x="4168775" y="5330825"/>
          <p14:tracePt t="149829" x="4143375" y="5318125"/>
          <p14:tracePt t="149834" x="4130675" y="5318125"/>
          <p14:tracePt t="149844" x="4117975" y="5318125"/>
          <p14:tracePt t="149874" x="4105275" y="5318125"/>
          <p14:tracePt t="150135" x="4130675" y="5318125"/>
          <p14:tracePt t="150139" x="4143375" y="5318125"/>
          <p14:tracePt t="150149" x="4168775" y="5318125"/>
          <p14:tracePt t="150162" x="4205288" y="5318125"/>
          <p14:tracePt t="150165" x="4230688" y="5318125"/>
          <p14:tracePt t="150175" x="4281488" y="5318125"/>
          <p14:tracePt t="150182" x="4318000" y="5318125"/>
          <p14:tracePt t="150191" x="4343400" y="5318125"/>
          <p14:tracePt t="150201" x="4368800" y="5318125"/>
          <p14:tracePt t="150205" x="4406900" y="5318125"/>
          <p14:tracePt t="150215" x="4443413" y="5318125"/>
          <p14:tracePt t="150222" x="4481513" y="5318125"/>
          <p14:tracePt t="150231" x="4518025" y="5318125"/>
          <p14:tracePt t="150241" x="4568825" y="5318125"/>
          <p14:tracePt t="150247" x="4606925" y="5318125"/>
          <p14:tracePt t="150258" x="4656138" y="5318125"/>
          <p14:tracePt t="150262" x="4681538" y="5318125"/>
          <p14:tracePt t="150272" x="4719638" y="5318125"/>
          <p14:tracePt t="150281" x="4743450" y="5318125"/>
          <p14:tracePt t="150288" x="4756150" y="5318125"/>
          <p14:tracePt t="150298" x="4768850" y="5318125"/>
          <p14:tracePt t="150302" x="4781550" y="5318125"/>
          <p14:tracePt t="150312" x="4794250" y="5318125"/>
          <p14:tracePt t="150328" x="4794250" y="5305425"/>
          <p14:tracePt t="150348" x="4806950" y="5305425"/>
          <p14:tracePt t="150967" x="4781550" y="5305425"/>
          <p14:tracePt t="150988" x="4768850" y="5305425"/>
          <p14:tracePt t="150997" x="4743450" y="5305425"/>
          <p14:tracePt t="151013" x="4732338" y="5305425"/>
          <p14:tracePt t="151024" x="4719638" y="5318125"/>
          <p14:tracePt t="151030" x="4706938" y="5318125"/>
          <p14:tracePt t="151438" x="4706938" y="5330825"/>
          <p14:tracePt t="151452" x="4706938" y="5343525"/>
          <p14:tracePt t="151700" x="4694238" y="5356225"/>
          <p14:tracePt t="151710" x="4681538" y="5356225"/>
          <p14:tracePt t="151719" x="4668838" y="5356225"/>
          <p14:tracePt t="151806" x="4643438" y="5356225"/>
          <p14:tracePt t="151845" x="4630738" y="5368925"/>
          <p14:tracePt t="151856" x="4619625" y="5368925"/>
          <p14:tracePt t="151871" x="4606925" y="5368925"/>
          <p14:tracePt t="151876" x="4581525" y="5381625"/>
          <p14:tracePt t="151901" x="4556125" y="5394325"/>
          <p14:tracePt t="151911" x="4543425" y="5394325"/>
          <p14:tracePt t="151936" x="4543425" y="5407025"/>
          <p14:tracePt t="151952" x="4530725" y="5418138"/>
          <p14:tracePt t="151981" x="4518025" y="5418138"/>
          <p14:tracePt t="151992" x="4506913" y="5430838"/>
          <p14:tracePt t="152008" x="4494213" y="5430838"/>
          <p14:tracePt t="152017" x="4494213" y="5443538"/>
          <p14:tracePt t="152320" x="4494213" y="5456238"/>
          <p14:tracePt t="152333" x="4506913" y="5456238"/>
          <p14:tracePt t="152356" x="4530725" y="5456238"/>
          <p14:tracePt t="152360" x="4556125" y="5456238"/>
          <p14:tracePt t="152369" x="4581525" y="5456238"/>
          <p14:tracePt t="152376" x="4606925" y="5456238"/>
          <p14:tracePt t="152386" x="4619625" y="5456238"/>
          <p14:tracePt t="152396" x="4643438" y="5456238"/>
          <p14:tracePt t="152400" x="4668838" y="5456238"/>
          <p14:tracePt t="152410" x="4694238" y="5456238"/>
          <p14:tracePt t="152415" x="4719638" y="5456238"/>
          <p14:tracePt t="152427" x="4743450" y="5456238"/>
          <p14:tracePt t="152436" x="4756150" y="5456238"/>
          <p14:tracePt t="152440" x="4794250" y="5456238"/>
          <p14:tracePt t="152455" x="4806950" y="5456238"/>
          <p14:tracePt t="152466" x="4819650" y="5443538"/>
          <p14:tracePt t="152482" x="4832350" y="5443538"/>
          <p14:tracePt t="152492" x="4843463" y="5443538"/>
          <p14:tracePt t="152506" x="4868863" y="5443538"/>
          <p14:tracePt t="152522" x="4894263" y="5430838"/>
          <p14:tracePt t="152536" x="4906963" y="5430838"/>
          <p14:tracePt t="152548" x="4919663" y="5430838"/>
          <p14:tracePt t="152557" x="4932363" y="5418138"/>
          <p14:tracePt t="152588" x="4956175" y="5418138"/>
          <p14:tracePt t="152601" x="4956175" y="5407025"/>
          <p14:tracePt t="152622" x="4968875" y="5407025"/>
          <p14:tracePt t="152627" x="4981575" y="5407025"/>
          <p14:tracePt t="152637" x="5006975" y="5407025"/>
          <p14:tracePt t="152644" x="5019675" y="5394325"/>
          <p14:tracePt t="152652" x="5032375" y="5394325"/>
          <p14:tracePt t="152663" x="5045075" y="5394325"/>
          <p14:tracePt t="152667" x="5057775" y="5381625"/>
          <p14:tracePt t="152677" x="5068888" y="5381625"/>
          <p14:tracePt t="152694" x="5081588" y="5381625"/>
          <p14:tracePt t="152703" x="5094288" y="5368925"/>
          <p14:tracePt t="152723" x="5119688" y="5368925"/>
          <p14:tracePt t="152743" x="5119688" y="5356225"/>
          <p14:tracePt t="152757" x="5132388" y="5356225"/>
          <p14:tracePt t="152763" x="5145088" y="5356225"/>
          <p14:tracePt t="152773" x="5157788" y="5356225"/>
          <p14:tracePt t="152784" x="5170488" y="5356225"/>
          <p14:tracePt t="152790" x="5170488" y="5343525"/>
          <p14:tracePt t="152804" x="5181600" y="5343525"/>
          <p14:tracePt t="153251" x="5207000" y="5343525"/>
          <p14:tracePt t="153258" x="5257800" y="5343525"/>
          <p14:tracePt t="153268" x="5332413" y="5330825"/>
          <p14:tracePt t="153274" x="5419725" y="5318125"/>
          <p14:tracePt t="153284" x="5470525" y="5305425"/>
          <p14:tracePt t="153293" x="5557838" y="5305425"/>
          <p14:tracePt t="153298" x="5619750" y="5305425"/>
          <p14:tracePt t="153309" x="5732463" y="5268913"/>
          <p14:tracePt t="153313" x="5795963" y="5268913"/>
          <p14:tracePt t="153324" x="5883275" y="5268913"/>
          <p14:tracePt t="153333" x="5945188" y="5268913"/>
          <p14:tracePt t="153337" x="6021388" y="5268913"/>
          <p14:tracePt t="153348" x="6083300" y="5268913"/>
          <p14:tracePt t="153354" x="6134100" y="5268913"/>
          <p14:tracePt t="153364" x="6170613" y="5268913"/>
          <p14:tracePt t="153373" x="6221413" y="5268913"/>
          <p14:tracePt t="153379" x="6259513" y="5268913"/>
          <p14:tracePt t="153390" x="6283325" y="5268913"/>
          <p14:tracePt t="153393" x="6308725" y="5268913"/>
          <p14:tracePt t="153560" x="6334125" y="5268913"/>
          <p14:tracePt t="153566" x="6334125" y="5256213"/>
          <p14:tracePt t="153843" x="6334125" y="5243513"/>
          <p14:tracePt t="153884" x="6321425" y="5243513"/>
          <p14:tracePt t="153918" x="6321425" y="5256213"/>
          <p14:tracePt t="153934" x="6308725" y="5268913"/>
          <p14:tracePt t="153949" x="6296025" y="5268913"/>
          <p14:tracePt t="153960" x="6283325" y="5294313"/>
          <p14:tracePt t="153964" x="6270625" y="5294313"/>
          <p14:tracePt t="153974" x="6259513" y="5305425"/>
          <p14:tracePt t="153983" x="6234113" y="5343525"/>
          <p14:tracePt t="153989" x="6221413" y="5343525"/>
          <p14:tracePt t="154004" x="6208713" y="5368925"/>
          <p14:tracePt t="154013" x="6196013" y="5381625"/>
          <p14:tracePt t="154029" x="6183313" y="5394325"/>
          <p14:tracePt t="154168" x="6170613" y="5394325"/>
          <p14:tracePt t="154188" x="6157913" y="5394325"/>
          <p14:tracePt t="154218" x="6146800" y="5394325"/>
          <p14:tracePt t="154237" x="6134100" y="5394325"/>
          <p14:tracePt t="154257" x="6121400" y="5394325"/>
          <p14:tracePt t="154288" x="6096000" y="5394325"/>
          <p14:tracePt t="154318" x="6083300" y="5394325"/>
          <p14:tracePt t="154374" x="6070600" y="5394325"/>
          <p14:tracePt t="154923" x="6057900" y="5394325"/>
          <p14:tracePt t="155275" x="6045200" y="5394325"/>
          <p14:tracePt t="155281" x="6034088" y="5394325"/>
          <p14:tracePt t="155302" x="6008688" y="5394325"/>
          <p14:tracePt t="155315" x="5983288" y="5394325"/>
          <p14:tracePt t="155322" x="5970588" y="5394325"/>
          <p14:tracePt t="155331" x="5957888" y="5394325"/>
          <p14:tracePt t="155341" x="5945188" y="5394325"/>
          <p14:tracePt t="155348" x="5932488" y="5394325"/>
          <p14:tracePt t="155362" x="5908675" y="5394325"/>
          <p14:tracePt t="155371" x="5883275" y="5394325"/>
          <p14:tracePt t="155386" x="5857875" y="5407025"/>
          <p14:tracePt t="155405" x="5845175" y="5407025"/>
          <p14:tracePt t="155411" x="5832475" y="5407025"/>
          <p14:tracePt t="155422" x="5821363" y="5407025"/>
          <p14:tracePt t="155426" x="5808663" y="5407025"/>
          <p14:tracePt t="155447" x="5795963" y="5407025"/>
          <p14:tracePt t="156117" x="5770563" y="5407025"/>
          <p14:tracePt t="156177" x="5745163" y="5418138"/>
          <p14:tracePt t="156188" x="5732463" y="5430838"/>
          <p14:tracePt t="156203" x="5719763" y="5430838"/>
          <p14:tracePt t="156208" x="5695950" y="5430838"/>
          <p14:tracePt t="156218" x="5670550" y="5430838"/>
          <p14:tracePt t="156227" x="5645150" y="5430838"/>
          <p14:tracePt t="156234" x="5619750" y="5430838"/>
          <p14:tracePt t="156243" x="5583238" y="5456238"/>
          <p14:tracePt t="156248" x="5557838" y="5456238"/>
          <p14:tracePt t="156258" x="5545138" y="5456238"/>
          <p14:tracePt t="156267" x="5532438" y="5456238"/>
          <p14:tracePt t="156274" x="5519738" y="5456238"/>
          <p14:tracePt t="156283" x="5495925" y="5456238"/>
          <p14:tracePt t="156290" x="5483225" y="5468938"/>
          <p14:tracePt t="156475" x="5495925" y="5468938"/>
          <p14:tracePt t="156485" x="5545138" y="5468938"/>
          <p14:tracePt t="156495" x="5595938" y="5456238"/>
          <p14:tracePt t="156500" x="5632450" y="5430838"/>
          <p14:tracePt t="156511" x="5657850" y="5430838"/>
          <p14:tracePt t="156515" x="5670550" y="5430838"/>
          <p14:tracePt t="156526" x="5719763" y="5430838"/>
          <p14:tracePt t="156536" x="5757863" y="5430838"/>
          <p14:tracePt t="156542" x="5783263" y="5430838"/>
          <p14:tracePt t="156556" x="5808663" y="5430838"/>
          <p14:tracePt t="156566" x="5821363" y="5430838"/>
          <p14:tracePt t="156582" x="5832475" y="5430838"/>
          <p14:tracePt t="156615" x="5845175" y="5430838"/>
          <p14:tracePt t="156621" x="5857875" y="5430838"/>
          <p14:tracePt t="156787" x="5845175" y="5430838"/>
          <p14:tracePt t="156798" x="5808663" y="5430838"/>
          <p14:tracePt t="156804" x="5732463" y="5430838"/>
          <p14:tracePt t="156814" x="5695950" y="5430838"/>
          <p14:tracePt t="156823" x="5607050" y="5430838"/>
          <p14:tracePt t="156829" x="5519738" y="5430838"/>
          <p14:tracePt t="156840" x="5419725" y="5430838"/>
          <p14:tracePt t="156843" x="5332413" y="5430838"/>
          <p14:tracePt t="156853" x="5232400" y="5430838"/>
          <p14:tracePt t="156863" x="5132388" y="5430838"/>
          <p14:tracePt t="156870" x="5057775" y="5430838"/>
          <p14:tracePt t="156879" x="4981575" y="5430838"/>
          <p14:tracePt t="156883" x="4894263" y="5443538"/>
          <p14:tracePt t="156893" x="4868863" y="5456238"/>
          <p14:tracePt t="156904" x="4819650" y="5481638"/>
          <p14:tracePt t="156909" x="4781550" y="5481638"/>
          <p14:tracePt t="156920" x="4743450" y="5494338"/>
          <p14:tracePt t="156924" x="4694238" y="5518150"/>
          <p14:tracePt t="156946" x="4668838" y="5530850"/>
          <p14:tracePt t="156965" x="4656138" y="5530850"/>
          <p14:tracePt t="156986" x="4656138" y="5543550"/>
          <p14:tracePt t="157026" x="4643438" y="5543550"/>
          <p14:tracePt t="157039" x="4630738" y="5543550"/>
          <p14:tracePt t="157045" x="4606925" y="5568950"/>
          <p14:tracePt t="157056" x="4594225" y="5568950"/>
          <p14:tracePt t="157066" x="4581525" y="5568950"/>
          <p14:tracePt t="157072" x="4568825" y="5581650"/>
          <p14:tracePt t="157089" x="4556125" y="5581650"/>
          <p14:tracePt t="157095" x="4530725" y="5594350"/>
          <p14:tracePt t="157112" x="4518025" y="5607050"/>
          <p14:tracePt t="157304" x="4518025" y="5619750"/>
          <p14:tracePt t="157317" x="4530725" y="5619750"/>
          <p14:tracePt t="157343" x="4556125" y="5619750"/>
          <p14:tracePt t="157357" x="4568825" y="5619750"/>
          <p14:tracePt t="157368" x="4594225" y="5619750"/>
          <p14:tracePt t="157373" x="4606925" y="5619750"/>
          <p14:tracePt t="157383" x="4630738" y="5619750"/>
          <p14:tracePt t="157390" x="4681538" y="5643563"/>
          <p14:tracePt t="157400" x="4706938" y="5643563"/>
          <p14:tracePt t="157406" x="4743450" y="5643563"/>
          <p14:tracePt t="157416" x="4768850" y="5643563"/>
          <p14:tracePt t="157426" x="4806950" y="5643563"/>
          <p14:tracePt t="157429" x="4832350" y="5643563"/>
          <p14:tracePt t="157439" x="4868863" y="5643563"/>
          <p14:tracePt t="157445" x="4881563" y="5643563"/>
          <p14:tracePt t="157456" x="4906963" y="5643563"/>
          <p14:tracePt t="157465" x="4932363" y="5643563"/>
          <p14:tracePt t="157470" x="4968875" y="5643563"/>
          <p14:tracePt t="157480" x="4981575" y="5643563"/>
          <p14:tracePt t="157496" x="5006975" y="5643563"/>
          <p14:tracePt t="157506" x="5032375" y="5643563"/>
          <p14:tracePt t="157519" x="5057775" y="5643563"/>
          <p14:tracePt t="157536" x="5081588" y="5643563"/>
          <p14:tracePt t="157546" x="5106988" y="5643563"/>
          <p14:tracePt t="157552" x="5132388" y="5643563"/>
          <p14:tracePt t="157565" x="5157788" y="5643563"/>
          <p14:tracePt t="157576" x="5170488" y="5643563"/>
          <p14:tracePt t="157586" x="5194300" y="5668963"/>
          <p14:tracePt t="157601" x="5219700" y="5668963"/>
          <p14:tracePt t="157606" x="5232400" y="5668963"/>
          <p14:tracePt t="157615" x="5245100" y="5668963"/>
          <p14:tracePt t="157627" x="5257800" y="5668963"/>
          <p14:tracePt t="157631" x="5281613" y="5668963"/>
          <p14:tracePt t="157641" x="5307013" y="5668963"/>
          <p14:tracePt t="157647" x="5319713" y="5668963"/>
          <p14:tracePt t="157657" x="5345113" y="5668963"/>
          <p14:tracePt t="157667" x="5370513" y="5668963"/>
          <p14:tracePt t="157672" x="5407025" y="5668963"/>
          <p14:tracePt t="157682" x="5432425" y="5668963"/>
          <p14:tracePt t="157689" x="5470525" y="5668963"/>
          <p14:tracePt t="157698" x="5519738" y="5668963"/>
          <p14:tracePt t="157707" x="5545138" y="5668963"/>
          <p14:tracePt t="157712" x="5607050" y="5668963"/>
          <p14:tracePt t="157723" x="5645150" y="5668963"/>
          <p14:tracePt t="157727" x="5695950" y="5668963"/>
          <p14:tracePt t="157739" x="5732463" y="5668963"/>
          <p14:tracePt t="157748" x="5783263" y="5668963"/>
          <p14:tracePt t="157755" x="5845175" y="5668963"/>
          <p14:tracePt t="157763" x="5870575" y="5668963"/>
          <p14:tracePt t="157767" x="5895975" y="5668963"/>
          <p14:tracePt t="157777" x="5932488" y="5668963"/>
          <p14:tracePt t="157788" x="5957888" y="5668963"/>
          <p14:tracePt t="157793" x="5995988" y="5668963"/>
          <p14:tracePt t="157805" x="6034088" y="5668963"/>
          <p14:tracePt t="157807" x="6045200" y="5668963"/>
          <p14:tracePt t="157818" x="6057900" y="5668963"/>
          <p14:tracePt t="157827" x="6083300" y="5668963"/>
          <p14:tracePt t="157844" x="6096000" y="5668963"/>
          <p14:tracePt t="157863" x="6108700" y="5668963"/>
          <p14:tracePt t="157893" x="6121400" y="5668963"/>
          <p14:tracePt t="157949" x="6134100" y="5668963"/>
          <p14:tracePt t="157966" x="6146800" y="5668963"/>
          <p14:tracePt t="157979" x="6170613" y="5656263"/>
          <p14:tracePt t="158026" x="6183313" y="5656263"/>
          <p14:tracePt t="158049" x="6196013" y="5656263"/>
          <p14:tracePt t="158065" x="6208713" y="5656263"/>
          <p14:tracePt t="158076" x="6221413" y="5656263"/>
          <p14:tracePt t="158085" x="6234113" y="5656263"/>
          <p14:tracePt t="158101" x="6259513" y="5643563"/>
          <p14:tracePt t="158115" x="6270625" y="5643563"/>
          <p14:tracePt t="158125" x="6283325" y="5643563"/>
          <p14:tracePt t="158141" x="6296025" y="5643563"/>
          <p14:tracePt t="158166" x="6321425" y="5643563"/>
          <p14:tracePt t="158347" x="6334125" y="5643563"/>
          <p14:tracePt t="158355" x="6346825" y="5643563"/>
          <p14:tracePt t="158368" x="6370638" y="5630863"/>
          <p14:tracePt t="158388" x="6383338" y="5630863"/>
          <p14:tracePt t="158394" x="6396038" y="5630863"/>
          <p14:tracePt t="158404" x="6408738" y="5619750"/>
          <p14:tracePt t="158430" x="6434138" y="5619750"/>
          <p14:tracePt t="158460" x="6459538" y="5619750"/>
          <p14:tracePt t="158473" x="6472238" y="5619750"/>
          <p14:tracePt t="158483" x="6483350" y="5619750"/>
          <p14:tracePt t="158499" x="6496050" y="5619750"/>
          <p14:tracePt t="158509" x="6508750" y="5619750"/>
          <p14:tracePt t="158529" x="6508750" y="5607050"/>
          <p14:tracePt t="158550" x="6521450" y="5594350"/>
          <p14:tracePt t="159588" x="6546850" y="5594350"/>
          <p14:tracePt t="159613" x="6559550" y="5581650"/>
          <p14:tracePt t="159630" x="6572250" y="5581650"/>
          <p14:tracePt t="159643" x="6584950" y="5568950"/>
          <p14:tracePt t="159690" x="6596063" y="5568950"/>
          <p14:tracePt t="159830" x="6608763" y="5594350"/>
          <p14:tracePt t="159841" x="6608763" y="5607050"/>
          <p14:tracePt t="159851" x="6608763" y="5630863"/>
          <p14:tracePt t="159856" x="6621463" y="5656263"/>
          <p14:tracePt t="159992" x="6634163" y="5668963"/>
          <p14:tracePt t="160008" x="6659563" y="5668963"/>
          <p14:tracePt t="160018" x="6684963" y="5656263"/>
          <p14:tracePt t="160021" x="6708775" y="5607050"/>
          <p14:tracePt t="160031" x="6721475" y="5543550"/>
          <p14:tracePt t="160041" x="6734175" y="5543550"/>
          <p14:tracePt t="160047" x="6772275" y="5507038"/>
          <p14:tracePt t="160063" x="6772275" y="5494338"/>
          <p14:tracePt t="160194" x="6784975" y="5494338"/>
          <p14:tracePt t="160199" x="6784975" y="5518150"/>
          <p14:tracePt t="160209" x="6784975" y="5543550"/>
          <p14:tracePt t="160213" x="6784975" y="5594350"/>
          <p14:tracePt t="160224" x="6808788" y="5619750"/>
          <p14:tracePt t="160234" x="6808788" y="5630863"/>
          <p14:tracePt t="160240" x="6808788" y="5668963"/>
          <p14:tracePt t="160249" x="6808788" y="5681663"/>
          <p14:tracePt t="160253" x="6808788" y="5694363"/>
          <p14:tracePt t="160360" x="6821488" y="5707063"/>
          <p14:tracePt t="160421" x="6834188" y="5707063"/>
          <p14:tracePt t="171012" x="6846888" y="5707063"/>
          <p14:tracePt t="171022" x="6872288" y="5732463"/>
          <p14:tracePt t="171032" x="6884988" y="5732463"/>
          <p14:tracePt t="171037" x="6884988" y="5743575"/>
          <p14:tracePt t="171058" x="6897688" y="5743575"/>
          <p14:tracePt t="171087" x="6910388" y="5756275"/>
          <p14:tracePt t="171108" x="6921500" y="5756275"/>
          <p14:tracePt t="171184" x="6934200" y="5756275"/>
          <p14:tracePt t="171300" x="6946900" y="5756275"/>
          <p14:tracePt t="171611" x="6910388" y="5768975"/>
          <p14:tracePt t="171624" x="6846888" y="5781675"/>
          <p14:tracePt t="171633" x="6772275" y="5807075"/>
          <p14:tracePt t="171637" x="6696075" y="5807075"/>
          <p14:tracePt t="171648" x="6621463" y="5807075"/>
          <p14:tracePt t="171654" x="6546850" y="5807075"/>
          <p14:tracePt t="171663" x="6446838" y="5807075"/>
          <p14:tracePt t="171675" x="6370638" y="5807075"/>
          <p14:tracePt t="171677" x="6259513" y="5807075"/>
          <p14:tracePt t="171688" x="6196013" y="5807075"/>
          <p14:tracePt t="171693" x="6157913" y="5807075"/>
          <p14:tracePt t="171703" x="6096000" y="5807075"/>
          <p14:tracePt t="171713" x="6070600" y="5807075"/>
          <p14:tracePt t="171719" x="6057900" y="5807075"/>
          <p14:tracePt t="171730" x="6045200" y="5807075"/>
          <p14:tracePt t="171734" x="6034088" y="5807075"/>
          <p14:tracePt t="171763" x="6021388" y="5807075"/>
          <p14:tracePt t="171850" x="6021388" y="5819775"/>
          <p14:tracePt t="171866" x="6021388" y="5832475"/>
          <p14:tracePt t="171870" x="6021388" y="5843588"/>
          <p14:tracePt t="171879" x="6021388" y="5856288"/>
          <p14:tracePt t="171890" x="6045200" y="5868988"/>
          <p14:tracePt t="171896" x="6096000" y="5881688"/>
          <p14:tracePt t="171906" x="6170613" y="5881688"/>
          <p14:tracePt t="171910" x="6234113" y="5894388"/>
          <p14:tracePt t="171919" x="6308725" y="5894388"/>
          <p14:tracePt t="171930" x="6370638" y="5894388"/>
          <p14:tracePt t="171935" x="6446838" y="5894388"/>
          <p14:tracePt t="171946" x="6508750" y="5881688"/>
          <p14:tracePt t="171950" x="6572250" y="5843588"/>
          <p14:tracePt t="171961" x="6596063" y="5819775"/>
          <p14:tracePt t="171971" x="6621463" y="5794375"/>
          <p14:tracePt t="171976" x="6634163" y="5768975"/>
          <p14:tracePt t="171985" x="6646863" y="5743575"/>
          <p14:tracePt t="172001" x="6646863" y="5719763"/>
          <p14:tracePt t="172012" x="6646863" y="5707063"/>
          <p14:tracePt t="172026" x="6646863" y="5694363"/>
          <p14:tracePt t="172031" x="6646863" y="5668963"/>
          <p14:tracePt t="172042" x="6646863" y="5656263"/>
          <p14:tracePt t="172052" x="6646863" y="5643563"/>
          <p14:tracePt t="172058" x="6646863" y="5630863"/>
          <p14:tracePt t="172076" x="6621463" y="5594350"/>
          <p14:tracePt t="172081" x="6608763" y="5581650"/>
          <p14:tracePt t="172092" x="6572250" y="5581650"/>
          <p14:tracePt t="172098" x="6521450" y="5568950"/>
          <p14:tracePt t="172109" x="6483350" y="5568950"/>
          <p14:tracePt t="172111" x="6421438" y="5568950"/>
          <p14:tracePt t="172122" x="6359525" y="5568950"/>
          <p14:tracePt t="172132" x="6296025" y="5568950"/>
          <p14:tracePt t="172138" x="6259513" y="5568950"/>
          <p14:tracePt t="172148" x="6183313" y="5568950"/>
          <p14:tracePt t="172152" x="6108700" y="5581650"/>
          <p14:tracePt t="172161" x="6057900" y="5594350"/>
          <p14:tracePt t="172175" x="6008688" y="5594350"/>
          <p14:tracePt t="172177" x="5957888" y="5630863"/>
          <p14:tracePt t="172188" x="5945188" y="5643563"/>
          <p14:tracePt t="172194" x="5921375" y="5681663"/>
          <p14:tracePt t="172203" x="5921375" y="5707063"/>
          <p14:tracePt t="172213" x="5921375" y="5732463"/>
          <p14:tracePt t="172218" x="5921375" y="5743575"/>
          <p14:tracePt t="172228" x="5921375" y="5756275"/>
          <p14:tracePt t="172234" x="5921375" y="5768975"/>
          <p14:tracePt t="172243" x="5921375" y="5794375"/>
          <p14:tracePt t="172253" x="5921375" y="5807075"/>
          <p14:tracePt t="172258" x="5945188" y="5819775"/>
          <p14:tracePt t="172267" x="5970588" y="5832475"/>
          <p14:tracePt t="172274" x="6034088" y="5832475"/>
          <p14:tracePt t="172284" x="6134100" y="5832475"/>
          <p14:tracePt t="172293" x="6234113" y="5832475"/>
          <p14:tracePt t="172298" x="6370638" y="5756275"/>
          <p14:tracePt t="172310" x="6496050" y="5668963"/>
          <p14:tracePt t="172314" x="6621463" y="5581650"/>
          <p14:tracePt t="172325" x="6721475" y="5481638"/>
          <p14:tracePt t="172333" x="6772275" y="5394325"/>
          <p14:tracePt t="172341" x="6808788" y="5318125"/>
          <p14:tracePt t="172350" x="6834188" y="5243513"/>
          <p14:tracePt t="172353" x="6846888" y="5194300"/>
          <p14:tracePt t="172363" x="6846888" y="5118100"/>
          <p14:tracePt t="172375" x="6834188" y="5081588"/>
          <p14:tracePt t="172379" x="6797675" y="5018088"/>
          <p14:tracePt t="172391" x="6772275" y="4992688"/>
          <p14:tracePt t="172395" x="6708775" y="4956175"/>
          <p14:tracePt t="172406" x="6672263" y="4943475"/>
          <p14:tracePt t="172415" x="6584950" y="4943475"/>
          <p14:tracePt t="172419" x="6534150" y="4905375"/>
          <p14:tracePt t="172429" x="6446838" y="4905375"/>
          <p14:tracePt t="172435" x="6346825" y="4905375"/>
          <p14:tracePt t="172445" x="6208713" y="4905375"/>
          <p14:tracePt t="172456" x="6108700" y="4905375"/>
          <p14:tracePt t="172460" x="5957888" y="4943475"/>
          <p14:tracePt t="172469" x="5821363" y="4992688"/>
          <p14:tracePt t="172475" x="5683250" y="5043488"/>
          <p14:tracePt t="172485" x="5545138" y="5130800"/>
          <p14:tracePt t="172496" x="5432425" y="5205413"/>
          <p14:tracePt t="172500" x="5370513" y="5268913"/>
          <p14:tracePt t="172509" x="5307013" y="5343525"/>
          <p14:tracePt t="172515" x="5270500" y="5407025"/>
          <p14:tracePt t="172526" x="5257800" y="5443538"/>
          <p14:tracePt t="172536" x="5257800" y="5494338"/>
          <p14:tracePt t="172541" x="5257800" y="5518150"/>
          <p14:tracePt t="172551" x="5257800" y="5543550"/>
          <p14:tracePt t="172556" x="5270500" y="5581650"/>
          <p14:tracePt t="172566" x="5319713" y="5630863"/>
          <p14:tracePt t="172575" x="5432425" y="5668963"/>
          <p14:tracePt t="172581" x="5519738" y="5707063"/>
          <p14:tracePt t="172591" x="5632450" y="5707063"/>
          <p14:tracePt t="172596" x="5732463" y="5707063"/>
          <p14:tracePt t="172606" x="5857875" y="5707063"/>
          <p14:tracePt t="172615" x="5983288" y="5707063"/>
          <p14:tracePt t="172622" x="6157913" y="5694363"/>
          <p14:tracePt t="172632" x="6334125" y="5619750"/>
          <p14:tracePt t="172638" x="6434138" y="5568950"/>
          <p14:tracePt t="172648" x="6559550" y="5494338"/>
          <p14:tracePt t="172658" x="6621463" y="5468938"/>
          <p14:tracePt t="172662" x="6634163" y="5430838"/>
          <p14:tracePt t="172671" x="6646863" y="5407025"/>
          <p14:tracePt t="172677" x="6646863" y="5381625"/>
          <p14:tracePt t="172688" x="6646863" y="5356225"/>
          <p14:tracePt t="172698" x="6646863" y="5318125"/>
          <p14:tracePt t="172701" x="6634163" y="5294313"/>
          <p14:tracePt t="172712" x="6608763" y="5294313"/>
          <p14:tracePt t="172718" x="6584950" y="5294313"/>
          <p14:tracePt t="172727" x="6546850" y="5294313"/>
          <p14:tracePt t="172737" x="6472238" y="5268913"/>
          <p14:tracePt t="172743" x="6408738" y="5268913"/>
          <p14:tracePt t="172754" x="6308725" y="5268913"/>
          <p14:tracePt t="172758" x="6234113" y="5268913"/>
          <p14:tracePt t="172767" x="6170613" y="5268913"/>
          <p14:tracePt t="172778" x="6096000" y="5294313"/>
          <p14:tracePt t="172783" x="6008688" y="5343525"/>
          <p14:tracePt t="172793" x="5945188" y="5407025"/>
          <p14:tracePt t="172798" x="5883275" y="5443538"/>
          <p14:tracePt t="172808" x="5857875" y="5468938"/>
          <p14:tracePt t="172817" x="5821363" y="5518150"/>
          <p14:tracePt t="172824" x="5808663" y="5568950"/>
          <p14:tracePt t="172833" x="5808663" y="5581650"/>
          <p14:tracePt t="172838" x="5808663" y="5607050"/>
          <p14:tracePt t="172847" x="5808663" y="5630863"/>
          <p14:tracePt t="172858" x="5808663" y="5643563"/>
          <p14:tracePt t="172863" x="5808663" y="5668963"/>
          <p14:tracePt t="172874" x="5821363" y="5668963"/>
          <p14:tracePt t="172877" x="5845175" y="5681663"/>
          <p14:tracePt t="172888" x="5908675" y="5681663"/>
          <p14:tracePt t="172900" x="5970588" y="5681663"/>
          <p14:tracePt t="172903" x="6045200" y="5681663"/>
          <p14:tracePt t="172914" x="6157913" y="5630863"/>
          <p14:tracePt t="172920" x="6234113" y="5556250"/>
          <p14:tracePt t="172930" x="6270625" y="5518150"/>
          <p14:tracePt t="172941" x="6321425" y="5468938"/>
          <p14:tracePt t="172943" x="6334125" y="5418138"/>
          <p14:tracePt t="172953" x="6346825" y="5368925"/>
          <p14:tracePt t="172960" x="6346825" y="5330825"/>
          <p14:tracePt t="172970" x="6346825" y="5281613"/>
          <p14:tracePt t="172979" x="6346825" y="5256213"/>
          <p14:tracePt t="172985" x="6346825" y="5243513"/>
          <p14:tracePt t="172995" x="6321425" y="5218113"/>
          <p14:tracePt t="173000" x="6296025" y="5218113"/>
          <p14:tracePt t="173009" x="6270625" y="5218113"/>
          <p14:tracePt t="173020" x="6246813" y="5218113"/>
          <p14:tracePt t="173025" x="6221413" y="5218113"/>
          <p14:tracePt t="173035" x="6170613" y="5218113"/>
          <p14:tracePt t="173041" x="6121400" y="5230813"/>
          <p14:tracePt t="173050" x="6083300" y="5268913"/>
          <p14:tracePt t="173060" x="6021388" y="5318125"/>
          <p14:tracePt t="173066" x="6021388" y="5343525"/>
          <p14:tracePt t="173076" x="5995988" y="5394325"/>
          <p14:tracePt t="173079" x="5995988" y="5418138"/>
          <p14:tracePt t="173091" x="5995988" y="5456238"/>
          <p14:tracePt t="173101" x="5995988" y="5481638"/>
          <p14:tracePt t="173108" x="5995988" y="5518150"/>
          <p14:tracePt t="173115" x="6034088" y="5543550"/>
          <p14:tracePt t="173122" x="6057900" y="5556250"/>
          <p14:tracePt t="173131" x="6096000" y="5556250"/>
          <p14:tracePt t="173141" x="6146800" y="5556250"/>
          <p14:tracePt t="173145" x="6221413" y="5556250"/>
          <p14:tracePt t="173157" x="6321425" y="5556250"/>
          <p14:tracePt t="173162" x="6408738" y="5543550"/>
          <p14:tracePt t="173171" x="6472238" y="5507038"/>
          <p14:tracePt t="173181" x="6559550" y="5443538"/>
          <p14:tracePt t="173185" x="6596063" y="5394325"/>
          <p14:tracePt t="173195" x="6634163" y="5368925"/>
          <p14:tracePt t="173201" x="6634163" y="5343525"/>
          <p14:tracePt t="173212" x="6634163" y="5318125"/>
          <p14:tracePt t="173222" x="6634163" y="5294313"/>
          <p14:tracePt t="173226" x="6634163" y="5268913"/>
          <p14:tracePt t="173237" x="6634163" y="5256213"/>
          <p14:tracePt t="173241" x="6634163" y="5230813"/>
          <p14:tracePt t="173262" x="6621463" y="5230813"/>
          <p14:tracePt t="173268" x="6596063" y="5230813"/>
          <p14:tracePt t="173277" x="6572250" y="5218113"/>
          <p14:tracePt t="173281" x="6534150" y="5218113"/>
          <p14:tracePt t="173291" x="6496050" y="5230813"/>
          <p14:tracePt t="173301" x="6459538" y="5256213"/>
          <p14:tracePt t="173308" x="6446838" y="5281613"/>
          <p14:tracePt t="173317" x="6421438" y="5294313"/>
          <p14:tracePt t="173324" x="6421438" y="5318125"/>
          <p14:tracePt t="173333" x="6421438" y="5330825"/>
          <p14:tracePt t="173343" x="6421438" y="5343525"/>
          <p14:tracePt t="173358" x="6421438" y="5356225"/>
          <p14:tracePt t="173394" x="6434138" y="5356225"/>
          <p14:tracePt t="173398" x="6446838" y="5356225"/>
          <p14:tracePt t="173407" x="6459538" y="5356225"/>
          <p14:tracePt t="173420" x="6472238" y="5330825"/>
          <p14:tracePt t="173424" x="6472238" y="5305425"/>
          <p14:tracePt t="173433" x="6472238" y="5281613"/>
          <p14:tracePt t="173441" x="6472238" y="5243513"/>
          <p14:tracePt t="173460" x="6472238" y="5205413"/>
          <p14:tracePt t="173463" x="6459538" y="5205413"/>
          <p14:tracePt t="173474" x="6434138" y="5181600"/>
          <p14:tracePt t="173479" x="6421438" y="5181600"/>
          <p14:tracePt t="173491" x="6396038" y="5181600"/>
          <p14:tracePt t="173499" x="6383338" y="5181600"/>
          <p14:tracePt t="173504" x="6346825" y="5181600"/>
          <p14:tracePt t="173513" x="6321425" y="5181600"/>
          <p14:tracePt t="173520" x="6296025" y="5181600"/>
          <p14:tracePt t="173530" x="6259513" y="5181600"/>
          <p14:tracePt t="173540" x="6221413" y="5194300"/>
          <p14:tracePt t="173543" x="6196013" y="5218113"/>
          <p14:tracePt t="173553" x="6183313" y="5243513"/>
          <p14:tracePt t="173559" x="6183313" y="5256213"/>
          <p14:tracePt t="173569" x="6170613" y="5305425"/>
          <p14:tracePt t="173580" x="6170613" y="5318125"/>
          <p14:tracePt t="173586" x="6170613" y="5368925"/>
          <p14:tracePt t="173595" x="6183313" y="5394325"/>
          <p14:tracePt t="173600" x="6208713" y="5430838"/>
          <p14:tracePt t="173610" x="6221413" y="5443538"/>
          <p14:tracePt t="173619" x="6259513" y="5481638"/>
          <p14:tracePt t="173626" x="6296025" y="5481638"/>
          <p14:tracePt t="173636" x="6346825" y="5494338"/>
          <p14:tracePt t="173640" x="6396038" y="5494338"/>
          <p14:tracePt t="173649" x="6459538" y="5494338"/>
          <p14:tracePt t="173660" x="6496050" y="5494338"/>
          <p14:tracePt t="173666" x="6534150" y="5494338"/>
          <p14:tracePt t="173675" x="6559550" y="5494338"/>
          <p14:tracePt t="173681" x="6572250" y="5468938"/>
          <p14:tracePt t="173692" x="6584950" y="5468938"/>
          <p14:tracePt t="173702" x="6584950" y="5443538"/>
          <p14:tracePt t="173707" x="6584950" y="5418138"/>
          <p14:tracePt t="173715" x="6584950" y="5394325"/>
          <p14:tracePt t="173723" x="6584950" y="5356225"/>
          <p14:tracePt t="173732" x="6572250" y="5318125"/>
          <p14:tracePt t="173742" x="6521450" y="5281613"/>
          <p14:tracePt t="173745" x="6508750" y="5256213"/>
          <p14:tracePt t="173757" x="6472238" y="5256213"/>
          <p14:tracePt t="173762" x="6434138" y="5256213"/>
          <p14:tracePt t="173774" x="6383338" y="5256213"/>
          <p14:tracePt t="173782" x="6359525" y="5256213"/>
          <p14:tracePt t="173788" x="6321425" y="5256213"/>
          <p14:tracePt t="173797" x="6270625" y="5256213"/>
          <p14:tracePt t="173802" x="6246813" y="5281613"/>
          <p14:tracePt t="173811" x="6196013" y="5318125"/>
          <p14:tracePt t="173823" x="6157913" y="5368925"/>
          <p14:tracePt t="173828" x="6134100" y="5443538"/>
          <p14:tracePt t="173837" x="6121400" y="5481638"/>
          <p14:tracePt t="173842" x="6121400" y="5543550"/>
          <p14:tracePt t="173852" x="6121400" y="5594350"/>
          <p14:tracePt t="173862" x="6121400" y="5630863"/>
          <p14:tracePt t="173867" x="6121400" y="5656263"/>
          <p14:tracePt t="173876" x="6134100" y="5694363"/>
          <p14:tracePt t="173886" x="6157913" y="5719763"/>
          <p14:tracePt t="173892" x="6183313" y="5732463"/>
          <p14:tracePt t="173902" x="6221413" y="5732463"/>
          <p14:tracePt t="173907" x="6259513" y="5732463"/>
          <p14:tracePt t="173917" x="6308725" y="5732463"/>
          <p14:tracePt t="173928" x="6383338" y="5732463"/>
          <p14:tracePt t="173931" x="6408738" y="5732463"/>
          <p14:tracePt t="173942" x="6446838" y="5694363"/>
          <p14:tracePt t="173948" x="6472238" y="5668963"/>
          <p14:tracePt t="173958" x="6483350" y="5643563"/>
          <p14:tracePt t="173967" x="6508750" y="5594350"/>
          <p14:tracePt t="173974" x="6508750" y="5556250"/>
          <p14:tracePt t="173982" x="6508750" y="5518150"/>
          <p14:tracePt t="173988" x="6508750" y="5494338"/>
          <p14:tracePt t="173998" x="6508750" y="5481638"/>
          <p14:tracePt t="174011" x="6508750" y="5468938"/>
          <p14:tracePt t="174028" x="6483350" y="5443538"/>
          <p14:tracePt t="174038" x="6472238" y="5443538"/>
          <p14:tracePt t="174047" x="6459538" y="5443538"/>
          <p14:tracePt t="174053" x="6434138" y="5443538"/>
          <p14:tracePt t="174063" x="6408738" y="5468938"/>
          <p14:tracePt t="174067" x="6383338" y="5481638"/>
          <p14:tracePt t="174077" x="6359525" y="5507038"/>
          <p14:tracePt t="174088" x="6334125" y="5543550"/>
          <p14:tracePt t="174093" x="6321425" y="5568950"/>
          <p14:tracePt t="174103" x="6308725" y="5594350"/>
          <p14:tracePt t="174107" x="6296025" y="5607050"/>
          <p14:tracePt t="174117" x="6296025" y="5630863"/>
          <p14:tracePt t="174130" x="6296025" y="5643563"/>
          <p14:tracePt t="174269" x="6296025" y="5619750"/>
          <p14:tracePt t="174296" x="6308725" y="5594350"/>
          <p14:tracePt t="174309" x="6308725" y="5581650"/>
          <p14:tracePt t="174319" x="6321425" y="5581650"/>
          <p14:tracePt t="174365" x="6321425" y="5568950"/>
          <p14:tracePt t="174405" x="6334125" y="5568950"/>
          <p14:tracePt t="175833" x="6334125" y="5581650"/>
          <p14:tracePt t="175838" x="6334125" y="5594350"/>
          <p14:tracePt t="175848" x="6334125" y="5607050"/>
          <p14:tracePt t="175858" x="6334125" y="5619750"/>
          <p14:tracePt t="175879" x="6334125" y="5643563"/>
          <p14:tracePt t="177468" x="6334125" y="5619750"/>
          <p14:tracePt t="177472" x="6334125" y="5594350"/>
          <p14:tracePt t="177482" x="6334125" y="5581650"/>
          <p14:tracePt t="177491" x="6334125" y="5556250"/>
          <p14:tracePt t="177498" x="6334125" y="5543550"/>
          <p14:tracePt t="177508" x="6334125" y="5530850"/>
          <p14:tracePt t="178077" x="6334125" y="5543550"/>
          <p14:tracePt t="178098" x="6334125" y="5556250"/>
          <p14:tracePt t="178103" x="6334125" y="5568950"/>
          <p14:tracePt t="178113" x="6334125" y="5581650"/>
          <p14:tracePt t="178118" x="6334125" y="5594350"/>
          <p14:tracePt t="178138" x="6334125" y="5607050"/>
          <p14:tracePt t="178349" x="6334125" y="5619750"/>
          <p14:tracePt t="178359" x="6346825" y="5630863"/>
          <p14:tracePt t="179419" x="6346825" y="5643563"/>
          <p14:tracePt t="179429" x="6346825" y="5619750"/>
          <p14:tracePt t="179446" x="6308725" y="5607050"/>
          <p14:tracePt t="179455" x="6270625" y="5556250"/>
          <p14:tracePt t="179459" x="6234113" y="5530850"/>
          <p14:tracePt t="179470" x="6183313" y="5494338"/>
          <p14:tracePt t="179480" x="6146800" y="5468938"/>
          <p14:tracePt t="179486" x="6121400" y="5456238"/>
          <p14:tracePt t="179495" x="6083300" y="5418138"/>
          <p14:tracePt t="179501" x="6057900" y="5407025"/>
          <p14:tracePt t="179510" x="6021388" y="5394325"/>
          <p14:tracePt t="179520" x="5983288" y="5368925"/>
          <p14:tracePt t="179525" x="5945188" y="5343525"/>
          <p14:tracePt t="179535" x="5921375" y="5330825"/>
          <p14:tracePt t="179542" x="5870575" y="5318125"/>
          <p14:tracePt t="179552" x="5845175" y="5305425"/>
          <p14:tracePt t="179562" x="5808663" y="5281613"/>
          <p14:tracePt t="179565" x="5783263" y="5281613"/>
          <p14:tracePt t="179576" x="5745163" y="5256213"/>
          <p14:tracePt t="179582" x="5683250" y="5243513"/>
          <p14:tracePt t="179592" x="5632450" y="5243513"/>
          <p14:tracePt t="179602" x="5557838" y="5205413"/>
          <p14:tracePt t="179605" x="5483225" y="5181600"/>
          <p14:tracePt t="179616" x="5407025" y="5168900"/>
          <p14:tracePt t="179621" x="5294313" y="5130800"/>
          <p14:tracePt t="179632" x="5181600" y="5105400"/>
          <p14:tracePt t="179642" x="5094288" y="5092700"/>
          <p14:tracePt t="179645" x="4981575" y="5056188"/>
          <p14:tracePt t="179655" x="4868863" y="5018088"/>
          <p14:tracePt t="179662" x="4781550" y="4992688"/>
          <p14:tracePt t="179672" x="4668838" y="4981575"/>
          <p14:tracePt t="179682" x="4581525" y="4943475"/>
          <p14:tracePt t="179685" x="4518025" y="4943475"/>
          <p14:tracePt t="179698" x="4418013" y="4943475"/>
          <p14:tracePt t="179702" x="4330700" y="4943475"/>
          <p14:tracePt t="179711" x="4268788" y="4943475"/>
          <p14:tracePt t="179722" x="4192588" y="4943475"/>
          <p14:tracePt t="179728" x="4117975" y="4943475"/>
          <p14:tracePt t="179738" x="4056063" y="4943475"/>
          <p14:tracePt t="179741" x="4005263" y="4943475"/>
          <p14:tracePt t="179752" x="3979863" y="4981575"/>
          <p14:tracePt t="179762" x="3917950" y="5018088"/>
          <p14:tracePt t="179768" x="3867150" y="5043488"/>
          <p14:tracePt t="179778" x="3843338" y="5068888"/>
          <p14:tracePt t="179782" x="3817938" y="5105400"/>
          <p14:tracePt t="179793" x="3767138" y="5143500"/>
          <p14:tracePt t="179803" x="3730625" y="5205413"/>
          <p14:tracePt t="179807" x="3717925" y="5268913"/>
          <p14:tracePt t="179818" x="3679825" y="5305425"/>
          <p14:tracePt t="179823" x="3654425" y="5343525"/>
          <p14:tracePt t="179835" x="3630613" y="5394325"/>
          <p14:tracePt t="179843" x="3605213" y="5418138"/>
          <p14:tracePt t="179848" x="3592513" y="5443538"/>
          <p14:tracePt t="179858" x="3579813" y="5468938"/>
          <p14:tracePt t="179864" x="3567113" y="5481638"/>
          <p14:tracePt t="179874" x="3567113" y="5494338"/>
          <p14:tracePt t="179885" x="3567113" y="5518150"/>
          <p14:tracePt t="179900" x="3567113" y="5543550"/>
          <p14:tracePt t="179903" x="3579813" y="5568950"/>
          <p14:tracePt t="179914" x="3605213" y="5619750"/>
          <p14:tracePt t="179924" x="3643313" y="5643563"/>
          <p14:tracePt t="179930" x="3705225" y="5707063"/>
          <p14:tracePt t="179939" x="3743325" y="5756275"/>
          <p14:tracePt t="179944" x="3792538" y="5781675"/>
          <p14:tracePt t="179954" x="3856038" y="5843588"/>
          <p14:tracePt t="179963" x="3892550" y="5881688"/>
          <p14:tracePt t="179970" x="3968750" y="5932488"/>
          <p14:tracePt t="179979" x="4030663" y="5956300"/>
          <p14:tracePt t="179985" x="4081463" y="6007100"/>
          <p14:tracePt t="179994" x="4143375" y="6032500"/>
          <p14:tracePt t="180004" x="4192588" y="6069013"/>
          <p14:tracePt t="180010" x="4243388" y="6094413"/>
          <p14:tracePt t="180019" x="4281488" y="6107113"/>
          <p14:tracePt t="180023" x="4356100" y="6119813"/>
          <p14:tracePt t="180034" x="4406900" y="6119813"/>
          <p14:tracePt t="180046" x="4481513" y="6119813"/>
          <p14:tracePt t="180050" x="4506913" y="6119813"/>
          <p14:tracePt t="180059" x="4581525" y="6119813"/>
          <p14:tracePt t="180067" x="4619625" y="6119813"/>
          <p14:tracePt t="180085" x="4694238" y="6094413"/>
          <p14:tracePt t="180090" x="4768850" y="6056313"/>
          <p14:tracePt t="180101" x="4832350" y="6019800"/>
          <p14:tracePt t="180106" x="4881563" y="5981700"/>
          <p14:tracePt t="180118" x="4919663" y="5945188"/>
          <p14:tracePt t="180126" x="4968875" y="5894388"/>
          <p14:tracePt t="180132" x="4994275" y="5868988"/>
          <p14:tracePt t="180142" x="5032375" y="5807075"/>
          <p14:tracePt t="180146" x="5045075" y="5756275"/>
          <p14:tracePt t="180155" x="5057775" y="5707063"/>
          <p14:tracePt t="180168" x="5057775" y="5643563"/>
          <p14:tracePt t="180172" x="5057775" y="5594350"/>
          <p14:tracePt t="180182" x="5057775" y="5518150"/>
          <p14:tracePt t="180186" x="5057775" y="5456238"/>
          <p14:tracePt t="180195" x="5019675" y="5368925"/>
          <p14:tracePt t="180206" x="4945063" y="5268913"/>
          <p14:tracePt t="180212" x="4832350" y="5194300"/>
          <p14:tracePt t="180221" x="4732338" y="5105400"/>
          <p14:tracePt t="180227" x="4630738" y="5068888"/>
          <p14:tracePt t="180235" x="4518025" y="5030788"/>
          <p14:tracePt t="180246" x="4394200" y="5005388"/>
          <p14:tracePt t="180251" x="4281488" y="4992688"/>
          <p14:tracePt t="180261" x="4156075" y="4992688"/>
          <p14:tracePt t="180268" x="4043363" y="4992688"/>
          <p14:tracePt t="180278" x="3930650" y="4992688"/>
          <p14:tracePt t="180288" x="3805238" y="5005388"/>
          <p14:tracePt t="180292" x="3705225" y="5068888"/>
          <p14:tracePt t="180301" x="3579813" y="5130800"/>
          <p14:tracePt t="180307" x="3467100" y="5194300"/>
          <p14:tracePt t="180318" x="3367088" y="5256213"/>
          <p14:tracePt t="180328" x="3317875" y="5305425"/>
          <p14:tracePt t="180332" x="3279775" y="5368925"/>
          <p14:tracePt t="180341" x="3228975" y="5418138"/>
          <p14:tracePt t="180347" x="3192463" y="5468938"/>
          <p14:tracePt t="180357" x="3179763" y="5543550"/>
          <p14:tracePt t="180368" x="3154363" y="5581650"/>
          <p14:tracePt t="180371" x="3141663" y="5630863"/>
          <p14:tracePt t="180384" x="3141663" y="5668963"/>
          <p14:tracePt t="180387" x="3141663" y="5719763"/>
          <p14:tracePt t="180397" x="3141663" y="5756275"/>
          <p14:tracePt t="180408" x="3141663" y="5794375"/>
          <p14:tracePt t="180414" x="3154363" y="5832475"/>
          <p14:tracePt t="180423" x="3192463" y="5907088"/>
          <p14:tracePt t="180427" x="3216275" y="5945188"/>
          <p14:tracePt t="180438" x="3254375" y="5981700"/>
          <p14:tracePt t="180448" x="3328988" y="6056313"/>
          <p14:tracePt t="180454" x="3417888" y="6107113"/>
          <p14:tracePt t="180463" x="3541713" y="6157913"/>
          <p14:tracePt t="180469" x="3667125" y="6219825"/>
          <p14:tracePt t="180479" x="3817938" y="6257925"/>
          <p14:tracePt t="180490" x="3956050" y="6281738"/>
          <p14:tracePt t="180494" x="4092575" y="6307138"/>
          <p14:tracePt t="180504" x="4256088" y="6307138"/>
          <p14:tracePt t="180509" x="4368800" y="6307138"/>
          <p14:tracePt t="180519" x="4530725" y="6307138"/>
          <p14:tracePt t="180530" x="4706938" y="6307138"/>
          <p14:tracePt t="180534" x="4843463" y="6257925"/>
          <p14:tracePt t="180543" x="4956175" y="6207125"/>
          <p14:tracePt t="180550" x="5081588" y="6107113"/>
          <p14:tracePt t="180559" x="5181600" y="6032500"/>
          <p14:tracePt t="180570" x="5257800" y="5956300"/>
          <p14:tracePt t="180574" x="5307013" y="5881688"/>
          <p14:tracePt t="180584" x="5357813" y="5768975"/>
          <p14:tracePt t="180589" x="5394325" y="5668963"/>
          <p14:tracePt t="180600" x="5419725" y="5556250"/>
          <p14:tracePt t="180610" x="5419725" y="5456238"/>
          <p14:tracePt t="180613" x="5419725" y="5381625"/>
          <p14:tracePt t="180625" x="5419725" y="5281613"/>
          <p14:tracePt t="180629" x="5419725" y="5205413"/>
          <p14:tracePt t="180640" x="5419725" y="5118100"/>
          <p14:tracePt t="180650" x="5394325" y="5068888"/>
          <p14:tracePt t="180656" x="5332413" y="4981575"/>
          <p14:tracePt t="180667" x="5245100" y="4905375"/>
          <p14:tracePt t="180669" x="5170488" y="4856163"/>
          <p14:tracePt t="180680" x="5057775" y="4818063"/>
          <p14:tracePt t="180689" x="4919663" y="4792663"/>
          <p14:tracePt t="180696" x="4794250" y="4779963"/>
          <p14:tracePt t="180705" x="4668838" y="4768850"/>
          <p14:tracePt t="180709" x="4568825" y="4768850"/>
          <p14:tracePt t="180721" x="4430713" y="4768850"/>
          <p14:tracePt t="180734" x="4268788" y="4768850"/>
          <p14:tracePt t="180736" x="4117975" y="4805363"/>
          <p14:tracePt t="180745" x="3943350" y="4868863"/>
          <p14:tracePt t="180751" x="3805238" y="4930775"/>
          <p14:tracePt t="180762" x="3679825" y="5018088"/>
          <p14:tracePt t="180772" x="3630613" y="5068888"/>
          <p14:tracePt t="180776" x="3567113" y="5130800"/>
          <p14:tracePt t="180786" x="3492500" y="5181600"/>
          <p14:tracePt t="180791" x="3441700" y="5218113"/>
          <p14:tracePt t="180801" x="3417888" y="5305425"/>
          <p14:tracePt t="180811" x="3405188" y="5343525"/>
          <p14:tracePt t="180818" x="3379788" y="5443538"/>
          <p14:tracePt t="180827" x="3379788" y="5507038"/>
          <p14:tracePt t="180834" x="3379788" y="5568950"/>
          <p14:tracePt t="180842" x="3379788" y="5643563"/>
          <p14:tracePt t="180851" x="3379788" y="5707063"/>
          <p14:tracePt t="180857" x="3379788" y="5781675"/>
          <p14:tracePt t="180868" x="3379788" y="5819775"/>
          <p14:tracePt t="180871" x="3379788" y="5881688"/>
          <p14:tracePt t="180884" x="3392488" y="5907088"/>
          <p14:tracePt t="180891" x="3405188" y="5956300"/>
          <p14:tracePt t="180898" x="3429000" y="5981700"/>
          <p14:tracePt t="180907" x="3467100" y="6032500"/>
          <p14:tracePt t="180911" x="3517900" y="6081713"/>
          <p14:tracePt t="180922" x="3592513" y="6145213"/>
          <p14:tracePt t="180934" x="3679825" y="6169025"/>
          <p14:tracePt t="180938" x="3730625" y="6181725"/>
          <p14:tracePt t="180948" x="3792538" y="6207125"/>
          <p14:tracePt t="180952" x="3879850" y="6219825"/>
          <p14:tracePt t="180961" x="3943350" y="6245225"/>
          <p14:tracePt t="180974" x="3992563" y="6245225"/>
          <p14:tracePt t="180977" x="4068763" y="6257925"/>
          <p14:tracePt t="180987" x="4117975" y="6257925"/>
          <p14:tracePt t="180993" x="4168775" y="6257925"/>
          <p14:tracePt t="181003" x="4243388" y="6257925"/>
          <p14:tracePt t="181014" x="4281488" y="6257925"/>
          <p14:tracePt t="181017" x="4330700" y="6257925"/>
          <p14:tracePt t="181027" x="4368800" y="6245225"/>
          <p14:tracePt t="181034" x="4381500" y="6207125"/>
          <p14:tracePt t="181044" x="4394200" y="6181725"/>
          <p14:tracePt t="181053" x="4406900" y="6157913"/>
          <p14:tracePt t="181060" x="4406900" y="6119813"/>
          <p14:tracePt t="181070" x="4406900" y="6069013"/>
          <p14:tracePt t="181085" x="4406900" y="6007100"/>
          <p14:tracePt t="181090" x="4406900" y="5945188"/>
          <p14:tracePt t="181101" x="4406900" y="5932488"/>
          <p14:tracePt t="181110" x="4381500" y="5894388"/>
          <p14:tracePt t="181117" x="4381500" y="5868988"/>
          <p14:tracePt t="181125" x="4356100" y="5819775"/>
          <p14:tracePt t="181130" x="4343400" y="5794375"/>
          <p14:tracePt t="181142" x="4318000" y="5743575"/>
          <p14:tracePt t="181152" x="4281488" y="5707063"/>
          <p14:tracePt t="181155" x="4230688" y="5656263"/>
          <p14:tracePt t="181166" x="4205288" y="5643563"/>
          <p14:tracePt t="181172" x="4181475" y="5607050"/>
          <p14:tracePt t="181183" x="4143375" y="5607050"/>
          <p14:tracePt t="181192" x="4117975" y="5581650"/>
          <p14:tracePt t="181195" x="4056063" y="5568950"/>
          <p14:tracePt t="181205" x="4017963" y="5556250"/>
          <p14:tracePt t="181211" x="3968750" y="5543550"/>
          <p14:tracePt t="181222" x="3930650" y="5543550"/>
          <p14:tracePt t="181233" x="3879850" y="5543550"/>
          <p14:tracePt t="181235" x="3856038" y="5543550"/>
          <p14:tracePt t="181245" x="3830638" y="5543550"/>
          <p14:tracePt t="181251" x="3817938" y="5543550"/>
          <p14:tracePt t="181262" x="3792538" y="5543550"/>
          <p14:tracePt t="181272" x="3767138" y="5543550"/>
          <p14:tracePt t="181275" x="3756025" y="5543550"/>
          <p14:tracePt t="181285" x="3730625" y="5543550"/>
          <p14:tracePt t="181292" x="3717925" y="5543550"/>
          <p14:tracePt t="181302" x="3692525" y="5543550"/>
          <p14:tracePt t="181311" x="3667125" y="5543550"/>
          <p14:tracePt t="181317" x="3643313" y="5543550"/>
          <p14:tracePt t="181327" x="3592513" y="5543550"/>
          <p14:tracePt t="181333" x="3567113" y="5543550"/>
          <p14:tracePt t="181342" x="3530600" y="5543550"/>
          <p14:tracePt t="181351" x="3505200" y="5543550"/>
          <p14:tracePt t="181358" x="3454400" y="5543550"/>
          <p14:tracePt t="181367" x="3417888" y="5543550"/>
          <p14:tracePt t="181371" x="3379788" y="5543550"/>
          <p14:tracePt t="181382" x="3354388" y="5543550"/>
          <p14:tracePt t="181391" x="3305175" y="5543550"/>
          <p14:tracePt t="181399" x="3279775" y="5543550"/>
          <p14:tracePt t="181407" x="3254375" y="5543550"/>
          <p14:tracePt t="181414" x="3241675" y="5543550"/>
          <p14:tracePt t="181423" x="3228975" y="5543550"/>
          <p14:tracePt t="181433" x="3205163" y="5543550"/>
          <p14:tracePt t="181438" x="3167063" y="5543550"/>
          <p14:tracePt t="181450" x="3154363" y="5543550"/>
          <p14:tracePt t="181453" x="3116263" y="5543550"/>
          <p14:tracePt t="181464" x="3041650" y="5518150"/>
          <p14:tracePt t="181474" x="2979738" y="5507038"/>
          <p14:tracePt t="181478" x="2928938" y="5507038"/>
          <p14:tracePt t="181487" x="2879725" y="5507038"/>
          <p14:tracePt t="181493" x="2841625" y="5481638"/>
          <p14:tracePt t="181504" x="2816225" y="5481638"/>
          <p14:tracePt t="181513" x="2778125" y="5468938"/>
          <p14:tracePt t="181518" x="2754313" y="5468938"/>
          <p14:tracePt t="181529" x="2728913" y="5468938"/>
          <p14:tracePt t="181533" x="2703513" y="5468938"/>
          <p14:tracePt t="181544" x="2690813" y="5468938"/>
          <p14:tracePt t="181553" x="2678113" y="5468938"/>
          <p14:tracePt t="181710" x="2703513" y="5481638"/>
          <p14:tracePt t="181725" x="2754313" y="5494338"/>
          <p14:tracePt t="181736" x="2778125" y="5507038"/>
          <p14:tracePt t="181746" x="2803525" y="5507038"/>
          <p14:tracePt t="181752" x="2828925" y="5507038"/>
          <p14:tracePt t="181762" x="2890838" y="5530850"/>
          <p14:tracePt t="181766" x="2916238" y="5530850"/>
          <p14:tracePt t="181775" x="2967038" y="5530850"/>
          <p14:tracePt t="181786" x="3054350" y="5530850"/>
          <p14:tracePt t="181791" x="3154363" y="5530850"/>
          <p14:tracePt t="181802" x="3267075" y="5530850"/>
          <p14:tracePt t="181805" x="3379788" y="5530850"/>
          <p14:tracePt t="181816" x="3530600" y="5530850"/>
          <p14:tracePt t="181825" x="3643313" y="5530850"/>
          <p14:tracePt t="181833" x="3779838" y="5530850"/>
          <p14:tracePt t="181842" x="3892550" y="5530850"/>
          <p14:tracePt t="181849" x="4068763" y="5530850"/>
          <p14:tracePt t="181857" x="4230688" y="5543550"/>
          <p14:tracePt t="181868" x="4356100" y="5568950"/>
          <p14:tracePt t="181872" x="4468813" y="5581650"/>
          <p14:tracePt t="181883" x="4530725" y="5581650"/>
          <p14:tracePt t="181887" x="4606925" y="5581650"/>
          <p14:tracePt t="181899" x="4668838" y="5581650"/>
          <p14:tracePt t="181907" x="4719638" y="5581650"/>
          <p14:tracePt t="181912" x="4768850" y="5581650"/>
          <p14:tracePt t="181922" x="4832350" y="5581650"/>
          <p14:tracePt t="181928" x="4894263" y="5581650"/>
          <p14:tracePt t="181937" x="4956175" y="5581650"/>
          <p14:tracePt t="181949" x="5045075" y="5607050"/>
          <p14:tracePt t="181951" x="5106988" y="5607050"/>
          <p14:tracePt t="181962" x="5170488" y="5607050"/>
          <p14:tracePt t="181968" x="5219700" y="5607050"/>
          <p14:tracePt t="181978" x="5245100" y="5607050"/>
          <p14:tracePt t="181987" x="5281613" y="5607050"/>
          <p14:tracePt t="181991" x="5307013" y="5607050"/>
          <p14:tracePt t="182001" x="5332413" y="5607050"/>
          <p14:tracePt t="182007" x="5370513" y="5607050"/>
          <p14:tracePt t="182017" x="5394325" y="5607050"/>
          <p14:tracePt t="182028" x="5407025" y="5607050"/>
          <p14:tracePt t="182043" x="5419725" y="5607050"/>
          <p14:tracePt t="182057" x="5432425" y="5607050"/>
          <p14:tracePt t="182195" x="5357813" y="5607050"/>
          <p14:tracePt t="182206" x="5245100" y="5607050"/>
          <p14:tracePt t="182210" x="5094288" y="5607050"/>
          <p14:tracePt t="182219" x="4906963" y="5607050"/>
          <p14:tracePt t="182229" x="4743450" y="5607050"/>
          <p14:tracePt t="182236" x="4581525" y="5607050"/>
          <p14:tracePt t="182246" x="4368800" y="5581650"/>
          <p14:tracePt t="182249" x="4143375" y="5543550"/>
          <p14:tracePt t="182259" x="3856038" y="5507038"/>
          <p14:tracePt t="182270" x="3579813" y="5507038"/>
          <p14:tracePt t="182276" x="3305175" y="5507038"/>
          <p14:tracePt t="182286" x="3028950" y="5507038"/>
          <p14:tracePt t="182290" x="2828925" y="5507038"/>
          <p14:tracePt t="182300" x="2641600" y="5507038"/>
          <p14:tracePt t="182310" x="2490788" y="5507038"/>
          <p14:tracePt t="182316" x="2365375" y="5507038"/>
          <p14:tracePt t="182326" x="2290763" y="5507038"/>
          <p14:tracePt t="182330" x="2228850" y="5507038"/>
          <p14:tracePt t="182339" x="2203450" y="5507038"/>
          <p14:tracePt t="182351" x="2190750" y="5507038"/>
          <p14:tracePt t="182421" x="2278063" y="5507038"/>
          <p14:tracePt t="182432" x="2390775" y="5518150"/>
          <p14:tracePt t="182441" x="2503488" y="5518150"/>
          <p14:tracePt t="182446" x="2641600" y="5556250"/>
          <p14:tracePt t="182455" x="2790825" y="5556250"/>
          <p14:tracePt t="182461" x="2941638" y="5556250"/>
          <p14:tracePt t="182471" x="3103563" y="5556250"/>
          <p14:tracePt t="182482" x="3279775" y="5556250"/>
          <p14:tracePt t="182487" x="3441700" y="5556250"/>
          <p14:tracePt t="182499" x="3567113" y="5556250"/>
          <p14:tracePt t="182501" x="3705225" y="5556250"/>
          <p14:tracePt t="182512" x="3792538" y="5556250"/>
          <p14:tracePt t="182521" x="3817938" y="5556250"/>
          <p14:tracePt t="182527" x="3830638" y="5556250"/>
          <p14:tracePt t="182537" x="3843338" y="5556250"/>
          <p14:tracePt t="182634" x="3767138" y="5556250"/>
          <p14:tracePt t="182638" x="3667125" y="5530850"/>
          <p14:tracePt t="182648" x="3579813" y="5530850"/>
          <p14:tracePt t="182658" x="3441700" y="5518150"/>
          <p14:tracePt t="182665" x="3341688" y="5518150"/>
          <p14:tracePt t="182673" x="3241675" y="5518150"/>
          <p14:tracePt t="182678" x="3179763" y="5518150"/>
          <p14:tracePt t="182690" x="3103563" y="5518150"/>
          <p14:tracePt t="182700" x="3054350" y="5518150"/>
          <p14:tracePt t="182703" x="3003550" y="5518150"/>
          <p14:tracePt t="182715" x="2992438" y="5518150"/>
          <p14:tracePt t="182719" x="2979738" y="5518150"/>
          <p14:tracePt t="182730" x="2967038" y="5518150"/>
          <p14:tracePt t="183254" x="2954338" y="5518150"/>
          <p14:tracePt t="183269" x="2941638" y="5518150"/>
          <p14:tracePt t="183641" x="2967038" y="5518150"/>
          <p14:tracePt t="183648" x="3028950" y="5518150"/>
          <p14:tracePt t="183658" x="3141663" y="5494338"/>
          <p14:tracePt t="183667" x="3216275" y="5494338"/>
          <p14:tracePt t="183672" x="3341688" y="5494338"/>
          <p14:tracePt t="183681" x="3467100" y="5494338"/>
          <p14:tracePt t="183688" x="3567113" y="5494338"/>
          <p14:tracePt t="183698" x="3692525" y="5481638"/>
          <p14:tracePt t="183708" x="3805238" y="5456238"/>
          <p14:tracePt t="183712" x="3879850" y="5456238"/>
          <p14:tracePt t="183723" x="3979863" y="5443538"/>
          <p14:tracePt t="183727" x="4017963" y="5418138"/>
          <p14:tracePt t="183738" x="4068763" y="5418138"/>
          <p14:tracePt t="183748" x="4117975" y="5407025"/>
          <p14:tracePt t="183754" x="4130675" y="5407025"/>
          <p14:tracePt t="183767" x="4156075" y="5407025"/>
          <p14:tracePt t="183778" x="4181475" y="5407025"/>
          <p14:tracePt t="183814" x="4192588" y="5407025"/>
          <p14:tracePt t="184000" x="4205288" y="5407025"/>
          <p14:tracePt t="184016" x="4217988" y="5407025"/>
          <p14:tracePt t="184030" x="4230688" y="5407025"/>
          <p14:tracePt t="184050" x="4243388" y="5407025"/>
          <p14:tracePt t="184091" x="4268788" y="5407025"/>
          <p14:tracePt t="185633" x="4294188" y="5407025"/>
          <p14:tracePt t="185639" x="4330700" y="5407025"/>
          <p14:tracePt t="185650" x="4368800" y="5407025"/>
          <p14:tracePt t="185659" x="4406900" y="5407025"/>
          <p14:tracePt t="185664" x="4430713" y="5407025"/>
          <p14:tracePt t="185673" x="4456113" y="5407025"/>
          <p14:tracePt t="185680" x="4506913" y="5407025"/>
          <p14:tracePt t="185690" x="4530725" y="5407025"/>
          <p14:tracePt t="185700" x="4568825" y="5407025"/>
          <p14:tracePt t="185706" x="4643438" y="5407025"/>
          <p14:tracePt t="185715" x="4694238" y="5407025"/>
          <p14:tracePt t="185719" x="4743450" y="5407025"/>
          <p14:tracePt t="185730" x="4794250" y="5407025"/>
          <p14:tracePt t="185740" x="4881563" y="5407025"/>
          <p14:tracePt t="185746" x="4932363" y="5407025"/>
          <p14:tracePt t="185755" x="4994275" y="5407025"/>
          <p14:tracePt t="185762" x="5068888" y="5407025"/>
          <p14:tracePt t="185772" x="5132388" y="5407025"/>
          <p14:tracePt t="185779" x="5194300" y="5407025"/>
          <p14:tracePt t="185786" x="5270500" y="5407025"/>
          <p14:tracePt t="185796" x="5307013" y="5407025"/>
          <p14:tracePt t="185805" x="5357813" y="5407025"/>
          <p14:tracePt t="185810" x="5383213" y="5407025"/>
          <p14:tracePt t="185819" x="5407025" y="5407025"/>
          <p14:tracePt t="185826" x="5457825" y="5407025"/>
          <p14:tracePt t="185835" x="5495925" y="5407025"/>
          <p14:tracePt t="185846" x="5532438" y="5407025"/>
          <p14:tracePt t="185849" x="5570538" y="5407025"/>
          <p14:tracePt t="185860" x="5595938" y="5407025"/>
          <p14:tracePt t="185865" x="5619750" y="5407025"/>
          <p14:tracePt t="185876" x="5657850" y="5407025"/>
          <p14:tracePt t="185885" x="5708650" y="5430838"/>
          <p14:tracePt t="185889" x="5719763" y="5430838"/>
          <p14:tracePt t="185902" x="5745163" y="5443538"/>
          <p14:tracePt t="185906" x="5770563" y="5443538"/>
          <p14:tracePt t="185915" x="5808663" y="5443538"/>
          <p14:tracePt t="185925" x="5832475" y="5443538"/>
          <p14:tracePt t="185932" x="5857875" y="5443538"/>
          <p14:tracePt t="185942" x="5883275" y="5443538"/>
          <p14:tracePt t="185946" x="5895975" y="5443538"/>
          <p14:tracePt t="185955" x="5908675" y="5443538"/>
          <p14:tracePt t="185965" x="5921375" y="5443538"/>
          <p14:tracePt t="185971" x="5932488" y="5443538"/>
          <p14:tracePt t="185982" x="5945188" y="5443538"/>
          <p14:tracePt t="185996" x="5970588" y="5443538"/>
          <p14:tracePt t="186026" x="5995988" y="5443538"/>
          <p14:tracePt t="186117" x="6008688" y="5443538"/>
          <p14:tracePt t="186541" x="6008688" y="5430838"/>
          <p14:tracePt t="186551" x="6008688" y="5418138"/>
          <p14:tracePt t="186555" x="6008688" y="5407025"/>
          <p14:tracePt t="186591" x="6008688" y="5394325"/>
          <p14:tracePt t="186605" x="5995988" y="5394325"/>
          <p14:tracePt t="186632" x="5983288" y="5394325"/>
          <p14:tracePt t="186642" x="5970588" y="5381625"/>
          <p14:tracePt t="187146" x="5957888" y="5368925"/>
          <p14:tracePt t="187248" x="5945188" y="5368925"/>
          <p14:tracePt t="187283" x="5932488" y="5368925"/>
          <p14:tracePt t="187615" x="5921375" y="5368925"/>
          <p14:tracePt t="193905" x="5895975" y="5368925"/>
          <p14:tracePt t="193909" x="5832475" y="5368925"/>
          <p14:tracePt t="193920" x="5770563" y="5368925"/>
          <p14:tracePt t="193929" x="5645150" y="5330825"/>
          <p14:tracePt t="193936" x="5595938" y="5305425"/>
          <p14:tracePt t="193945" x="5507038" y="5281613"/>
          <p14:tracePt t="193949" x="5457825" y="5256213"/>
          <p14:tracePt t="193960" x="5407025" y="5230813"/>
          <p14:tracePt t="193971" x="5383213" y="5230813"/>
          <p14:tracePt t="193975" x="5345113" y="5205413"/>
          <p14:tracePt t="193985" x="5332413" y="5194300"/>
          <p14:tracePt t="193989" x="5307013" y="5181600"/>
          <p14:tracePt t="193999" x="5281613" y="5168900"/>
          <p14:tracePt t="194012" x="5232400" y="5143500"/>
          <p14:tracePt t="194016" x="5207000" y="5118100"/>
          <p14:tracePt t="194026" x="5181600" y="5081588"/>
          <p14:tracePt t="194032" x="5106988" y="5043488"/>
          <p14:tracePt t="194042" x="5094288" y="5030788"/>
          <p14:tracePt t="194051" x="5094288" y="5005388"/>
          <p14:tracePt t="194055" x="5081588" y="4981575"/>
          <p14:tracePt t="194066" x="5081588" y="4905375"/>
          <p14:tracePt t="194072" x="5081588" y="4818063"/>
          <p14:tracePt t="194089" x="5081588" y="4692650"/>
          <p14:tracePt t="194092" x="5081588" y="4554538"/>
          <p14:tracePt t="194096" x="5081588" y="4405313"/>
          <p14:tracePt t="194107" x="5081588" y="4230688"/>
          <p14:tracePt t="194111" x="5032375" y="3979863"/>
          <p14:tracePt t="194121" x="4968875" y="3803650"/>
          <p14:tracePt t="194132" x="4894263" y="3616325"/>
          <p14:tracePt t="194138" x="4832350" y="3441700"/>
          <p14:tracePt t="194147" x="4756150" y="3267075"/>
          <p14:tracePt t="194152" x="4706938" y="3141663"/>
          <p14:tracePt t="194162" x="4630738" y="3003550"/>
          <p14:tracePt t="194171" x="4594225" y="2878138"/>
          <p14:tracePt t="194178" x="4543425" y="2765425"/>
          <p14:tracePt t="194188" x="4481513" y="2627313"/>
          <p14:tracePt t="194193" x="4430713" y="2516188"/>
          <p14:tracePt t="194205" x="4394200" y="2403475"/>
          <p14:tracePt t="194213" x="4318000" y="2278063"/>
          <p14:tracePt t="194218" x="4217988" y="2139950"/>
          <p14:tracePt t="194228" x="4105275" y="2014538"/>
          <p14:tracePt t="194234" x="3930650" y="1839913"/>
          <p14:tracePt t="194243" x="3617913" y="1614488"/>
          <p14:tracePt t="194255" x="3241675" y="1301750"/>
          <p14:tracePt t="194258" x="2790825" y="989013"/>
          <p14:tracePt t="194267" x="2316163" y="663575"/>
          <p14:tracePt t="194274" x="1939925" y="400050"/>
          <p14:tracePt t="194284" x="1527175" y="746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16662"/>
            <a:ext cx="6861602" cy="51499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Reading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4933" y="1001366"/>
            <a:ext cx="859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read() method is used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object to read characters. As this function returns integer type value, we need to use typecasting to convert it into char type.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7618" y="1920632"/>
            <a:ext cx="7158445" cy="41409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read() throws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Below is a simple example explaining character input –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CharRead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public static void main( 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char c = (char)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br.read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     //Reading character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53A45-D5D0-87EF-D845-33087E6D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121"/>
    </mc:Choice>
    <mc:Fallback xmlns="">
      <p:transition spd="slow" advTm="149121"/>
    </mc:Fallback>
  </mc:AlternateContent>
  <p:extLst>
    <p:ext uri="{3A86A75C-4F4B-4683-9AE1-C65F6400EC91}">
      <p14:laserTraceLst xmlns:p14="http://schemas.microsoft.com/office/powerpoint/2010/main">
        <p14:tracePtLst>
          <p14:tracePt t="19633" x="112713" y="2790825"/>
          <p14:tracePt t="19639" x="187325" y="2952750"/>
          <p14:tracePt t="19649" x="300038" y="3128963"/>
          <p14:tracePt t="19659" x="438150" y="3328988"/>
          <p14:tracePt t="19665" x="563563" y="3503613"/>
          <p14:tracePt t="19675" x="688975" y="3654425"/>
          <p14:tracePt t="19679" x="788988" y="3829050"/>
          <p14:tracePt t="19690" x="850900" y="3905250"/>
          <p14:tracePt t="19699" x="914400" y="3992563"/>
          <p14:tracePt t="19706" x="938213" y="4054475"/>
          <p14:tracePt t="19715" x="976313" y="4092575"/>
          <p14:tracePt t="19719" x="989013" y="4105275"/>
          <p14:tracePt t="19729" x="1027113" y="4141788"/>
          <p14:tracePt t="19739" x="1063625" y="4179888"/>
          <p14:tracePt t="19745" x="1127125" y="4241800"/>
          <p14:tracePt t="19756" x="1176338" y="4279900"/>
          <p14:tracePt t="19761" x="1214438" y="4292600"/>
          <p14:tracePt t="19771" x="1252538" y="4318000"/>
          <p14:tracePt t="19781" x="1289050" y="4341813"/>
          <p14:tracePt t="19801" x="1301750" y="4354513"/>
          <p14:tracePt t="19811" x="1327150" y="4367213"/>
          <p14:tracePt t="19822" x="1327150" y="4379913"/>
          <p14:tracePt t="19825" x="1339850" y="4392613"/>
          <p14:tracePt t="19835" x="1352550" y="4418013"/>
          <p14:tracePt t="19841" x="1352550" y="4430713"/>
          <p14:tracePt t="19851" x="1376363" y="4492625"/>
          <p14:tracePt t="19861" x="1389063" y="4530725"/>
          <p14:tracePt t="19865" x="1389063" y="4605338"/>
          <p14:tracePt t="19875" x="1414463" y="4679950"/>
          <p14:tracePt t="19881" x="1414463" y="4743450"/>
          <p14:tracePt t="19891" x="1427163" y="4818063"/>
          <p14:tracePt t="19901" x="1427163" y="4879975"/>
          <p14:tracePt t="19906" x="1452563" y="4956175"/>
          <p14:tracePt t="19917" x="1452563" y="5018088"/>
          <p14:tracePt t="19925" x="1465263" y="5092700"/>
          <p14:tracePt t="19931" x="1476375" y="5143500"/>
          <p14:tracePt t="19941" x="1476375" y="5168900"/>
          <p14:tracePt t="19945" x="1489075" y="5230813"/>
          <p14:tracePt t="19957" x="1514475" y="5268913"/>
          <p14:tracePt t="19965" x="1552575" y="5330825"/>
          <p14:tracePt t="19981" x="1577975" y="5381625"/>
          <p14:tracePt t="19985" x="1601788" y="5430838"/>
          <p14:tracePt t="19995" x="1627188" y="5468938"/>
          <p14:tracePt t="20006" x="1652588" y="5494338"/>
          <p14:tracePt t="20011" x="1701800" y="5543550"/>
          <p14:tracePt t="20021" x="1752600" y="5581650"/>
          <p14:tracePt t="20027" x="1814513" y="5643563"/>
          <p14:tracePt t="20038" x="1852613" y="5681663"/>
          <p14:tracePt t="20043" x="1903413" y="5707063"/>
          <p14:tracePt t="20053" x="1939925" y="5743575"/>
          <p14:tracePt t="20063" x="1965325" y="5768975"/>
          <p14:tracePt t="20067" x="2003425" y="5781675"/>
          <p14:tracePt t="20077" x="2014538" y="5794375"/>
          <p14:tracePt t="20083" x="2039938" y="5819775"/>
          <p14:tracePt t="20093" x="2052638" y="5832475"/>
          <p14:tracePt t="20107" x="2065338" y="5843588"/>
          <p14:tracePt t="20123" x="2078038" y="5843588"/>
          <p14:tracePt t="20143" x="2103438" y="5856288"/>
          <p14:tracePt t="20213" x="2103438" y="5868988"/>
          <p14:tracePt t="20229" x="2116138" y="5868988"/>
          <p14:tracePt t="20385" x="2116138" y="5856288"/>
          <p14:tracePt t="20401" x="2116138" y="5819775"/>
          <p14:tracePt t="20411" x="2116138" y="5768975"/>
          <p14:tracePt t="20415" x="2116138" y="5681663"/>
          <p14:tracePt t="20425" x="2116138" y="5556250"/>
          <p14:tracePt t="20438" x="2127250" y="5430838"/>
          <p14:tracePt t="20441" x="2178050" y="5268913"/>
          <p14:tracePt t="20451" x="2203450" y="5130800"/>
          <p14:tracePt t="20457" x="2216150" y="5018088"/>
          <p14:tracePt t="20467" x="2216150" y="4868863"/>
          <p14:tracePt t="20477" x="2216150" y="4730750"/>
          <p14:tracePt t="20481" x="2239963" y="4579938"/>
          <p14:tracePt t="20491" x="2252663" y="4443413"/>
          <p14:tracePt t="20497" x="2252663" y="4341813"/>
          <p14:tracePt t="20507" x="2252663" y="4254500"/>
          <p14:tracePt t="20517" x="2252663" y="4192588"/>
          <p14:tracePt t="20522" x="2252663" y="4129088"/>
          <p14:tracePt t="20531" x="2252663" y="4092575"/>
          <p14:tracePt t="20538" x="2252663" y="4067175"/>
          <p14:tracePt t="20547" x="2252663" y="4041775"/>
          <p14:tracePt t="20557" x="2252663" y="4029075"/>
          <p14:tracePt t="20561" x="2252663" y="4005263"/>
          <p14:tracePt t="20572" x="2252663" y="3979863"/>
          <p14:tracePt t="20577" x="2252663" y="3941763"/>
          <p14:tracePt t="20588" x="2252663" y="3905250"/>
          <p14:tracePt t="20597" x="2252663" y="3892550"/>
          <p14:tracePt t="20605" x="2252663" y="3854450"/>
          <p14:tracePt t="20613" x="2252663" y="3841750"/>
          <p14:tracePt t="20618" x="2252663" y="3829050"/>
          <p14:tracePt t="20627" x="2228850" y="3803650"/>
          <p14:tracePt t="20638" x="2228850" y="3779838"/>
          <p14:tracePt t="20643" x="2203450" y="3767138"/>
          <p14:tracePt t="20655" x="2203450" y="3729038"/>
          <p14:tracePt t="20659" x="2203450" y="3703638"/>
          <p14:tracePt t="20669" x="2203450" y="3667125"/>
          <p14:tracePt t="20679" x="2178050" y="3629025"/>
          <p14:tracePt t="20683" x="2178050" y="3616325"/>
          <p14:tracePt t="20693" x="2165350" y="3567113"/>
          <p14:tracePt t="20699" x="2139950" y="3516313"/>
          <p14:tracePt t="20709" x="2116138" y="3467100"/>
          <p14:tracePt t="20719" x="2103438" y="3416300"/>
          <p14:tracePt t="20723" x="2065338" y="3354388"/>
          <p14:tracePt t="20733" x="2039938" y="3303588"/>
          <p14:tracePt t="20739" x="2014538" y="3267075"/>
          <p14:tracePt t="20749" x="1990725" y="3203575"/>
          <p14:tracePt t="20759" x="1952625" y="3154363"/>
          <p14:tracePt t="20763" x="1939925" y="3116263"/>
          <p14:tracePt t="20773" x="1914525" y="3090863"/>
          <p14:tracePt t="20779" x="1903413" y="3041650"/>
          <p14:tracePt t="20789" x="1903413" y="3028950"/>
          <p14:tracePt t="20799" x="1890713" y="3016250"/>
          <p14:tracePt t="20804" x="1878013" y="3016250"/>
          <p14:tracePt t="20813" x="1878013" y="2990850"/>
          <p14:tracePt t="20829" x="1865313" y="2965450"/>
          <p14:tracePt t="20839" x="1852613" y="2965450"/>
          <p14:tracePt t="20855" x="1839913" y="2952750"/>
          <p14:tracePt t="20870" x="1827213" y="2941638"/>
          <p14:tracePt t="20879" x="1814513" y="2941638"/>
          <p14:tracePt t="20885" x="1801813" y="2941638"/>
          <p14:tracePt t="20895" x="1790700" y="2928938"/>
          <p14:tracePt t="20899" x="1778000" y="2928938"/>
          <p14:tracePt t="20919" x="1765300" y="2928938"/>
          <p14:tracePt t="20971" x="1752600" y="2928938"/>
          <p14:tracePt t="20985" x="1739900" y="2928938"/>
          <p14:tracePt t="21017" x="1727200" y="2928938"/>
          <p14:tracePt t="21025" x="1727200" y="2916238"/>
          <p14:tracePt t="21173" x="1727200" y="2928938"/>
          <p14:tracePt t="21183" x="1727200" y="2952750"/>
          <p14:tracePt t="21187" x="1727200" y="2978150"/>
          <p14:tracePt t="21197" x="1752600" y="3003550"/>
          <p14:tracePt t="21203" x="1765300" y="3016250"/>
          <p14:tracePt t="21213" x="1778000" y="3028950"/>
          <p14:tracePt t="21223" x="1814513" y="3065463"/>
          <p14:tracePt t="21227" x="1839913" y="3103563"/>
          <p14:tracePt t="21238" x="1865313" y="3116263"/>
          <p14:tracePt t="21243" x="1914525" y="3154363"/>
          <p14:tracePt t="21254" x="1927225" y="3165475"/>
          <p14:tracePt t="21263" x="1952625" y="3190875"/>
          <p14:tracePt t="21267" x="1978025" y="3216275"/>
          <p14:tracePt t="21279" x="2014538" y="3228975"/>
          <p14:tracePt t="21283" x="2039938" y="3267075"/>
          <p14:tracePt t="21293" x="2065338" y="3267075"/>
          <p14:tracePt t="21304" x="2078038" y="3267075"/>
          <p14:tracePt t="21310" x="2103438" y="3290888"/>
          <p14:tracePt t="21320" x="2127250" y="3303588"/>
          <p14:tracePt t="21323" x="2152650" y="3303588"/>
          <p14:tracePt t="21333" x="2190750" y="3316288"/>
          <p14:tracePt t="21343" x="2216150" y="3328988"/>
          <p14:tracePt t="21349" x="2265363" y="3341688"/>
          <p14:tracePt t="21359" x="2303463" y="3354388"/>
          <p14:tracePt t="21365" x="2339975" y="3354388"/>
          <p14:tracePt t="21375" x="2403475" y="3378200"/>
          <p14:tracePt t="21386" x="2465388" y="3390900"/>
          <p14:tracePt t="21389" x="2541588" y="3390900"/>
          <p14:tracePt t="21399" x="2578100" y="3416300"/>
          <p14:tracePt t="21405" x="2641600" y="3416300"/>
          <p14:tracePt t="21415" x="2703513" y="3416300"/>
          <p14:tracePt t="21425" x="2754313" y="3416300"/>
          <p14:tracePt t="21429" x="2828925" y="3441700"/>
          <p14:tracePt t="21439" x="2879725" y="3441700"/>
          <p14:tracePt t="21445" x="2941638" y="3454400"/>
          <p14:tracePt t="21455" x="3016250" y="3454400"/>
          <p14:tracePt t="21465" x="3067050" y="3454400"/>
          <p14:tracePt t="21470" x="3128963" y="3454400"/>
          <p14:tracePt t="21480" x="3179763" y="3479800"/>
          <p14:tracePt t="21485" x="3228975" y="3479800"/>
          <p14:tracePt t="21495" x="3292475" y="3479800"/>
          <p14:tracePt t="21505" x="3328988" y="3479800"/>
          <p14:tracePt t="21509" x="3379788" y="3479800"/>
          <p14:tracePt t="21520" x="3417888" y="3479800"/>
          <p14:tracePt t="21525" x="3467100" y="3479800"/>
          <p14:tracePt t="21535" x="3505200" y="3479800"/>
          <p14:tracePt t="21545" x="3530600" y="3479800"/>
          <p14:tracePt t="21551" x="3579813" y="3479800"/>
          <p14:tracePt t="21561" x="3605213" y="3479800"/>
          <p14:tracePt t="21565" x="3643313" y="3479800"/>
          <p14:tracePt t="21575" x="3667125" y="3479800"/>
          <p14:tracePt t="21585" x="3705225" y="3479800"/>
          <p14:tracePt t="21591" x="3717925" y="3479800"/>
          <p14:tracePt t="21602" x="3743325" y="3467100"/>
          <p14:tracePt t="21605" x="3756025" y="3467100"/>
          <p14:tracePt t="21617" x="3779838" y="3454400"/>
          <p14:tracePt t="21627" x="3792538" y="3454400"/>
          <p14:tracePt t="21631" x="3805238" y="3441700"/>
          <p14:tracePt t="21641" x="3817938" y="3441700"/>
          <p14:tracePt t="21647" x="3830638" y="3429000"/>
          <p14:tracePt t="21657" x="3843338" y="3416300"/>
          <p14:tracePt t="21671" x="3856038" y="3403600"/>
          <p14:tracePt t="21681" x="3867150" y="3403600"/>
          <p14:tracePt t="21687" x="3879850" y="3390900"/>
          <p14:tracePt t="21697" x="3905250" y="3378200"/>
          <p14:tracePt t="21707" x="3917950" y="3341688"/>
          <p14:tracePt t="21713" x="3930650" y="3341688"/>
          <p14:tracePt t="21723" x="3956050" y="3316288"/>
          <p14:tracePt t="21727" x="3968750" y="3290888"/>
          <p14:tracePt t="21738" x="3979863" y="3290888"/>
          <p14:tracePt t="21747" x="3979863" y="3267075"/>
          <p14:tracePt t="21754" x="3992563" y="3254375"/>
          <p14:tracePt t="21763" x="4005263" y="3254375"/>
          <p14:tracePt t="21777" x="4005263" y="3241675"/>
          <p14:tracePt t="21787" x="4030663" y="3216275"/>
          <p14:tracePt t="21804" x="4030663" y="3203575"/>
          <p14:tracePt t="21813" x="4043363" y="3178175"/>
          <p14:tracePt t="21827" x="4056063" y="3178175"/>
          <p14:tracePt t="21837" x="4056063" y="3165475"/>
          <p14:tracePt t="21843" x="4068763" y="3128963"/>
          <p14:tracePt t="21854" x="4068763" y="3116263"/>
          <p14:tracePt t="21863" x="4068763" y="3103563"/>
          <p14:tracePt t="21867" x="4068763" y="3090863"/>
          <p14:tracePt t="21879" x="4068763" y="3065463"/>
          <p14:tracePt t="21884" x="4068763" y="3028950"/>
          <p14:tracePt t="21893" x="4068763" y="3016250"/>
          <p14:tracePt t="21904" x="4068763" y="2990850"/>
          <p14:tracePt t="21909" x="4068763" y="2965450"/>
          <p14:tracePt t="21919" x="4068763" y="2903538"/>
          <p14:tracePt t="21923" x="4043363" y="2852738"/>
          <p14:tracePt t="21933" x="3992563" y="2778125"/>
          <p14:tracePt t="21943" x="3943350" y="2703513"/>
          <p14:tracePt t="21949" x="3892550" y="2640013"/>
          <p14:tracePt t="21959" x="3830638" y="2590800"/>
          <p14:tracePt t="21965" x="3767138" y="2490788"/>
          <p14:tracePt t="21975" x="3667125" y="2403475"/>
          <p14:tracePt t="21987" x="3605213" y="2339975"/>
          <p14:tracePt t="21989" x="3517900" y="2290763"/>
          <p14:tracePt t="21999" x="3405188" y="2214563"/>
          <p14:tracePt t="22005" x="3328988" y="2165350"/>
          <p14:tracePt t="22015" x="3254375" y="2127250"/>
          <p14:tracePt t="22025" x="3167063" y="2089150"/>
          <p14:tracePt t="22029" x="3092450" y="2052638"/>
          <p14:tracePt t="22039" x="2992438" y="2027238"/>
          <p14:tracePt t="22045" x="2903538" y="2014538"/>
          <p14:tracePt t="22055" x="2803525" y="1989138"/>
          <p14:tracePt t="22065" x="2690813" y="1989138"/>
          <p14:tracePt t="22071" x="2554288" y="1989138"/>
          <p14:tracePt t="22081" x="2441575" y="1989138"/>
          <p14:tracePt t="22086" x="2339975" y="1989138"/>
          <p14:tracePt t="22095" x="2252663" y="1989138"/>
          <p14:tracePt t="22105" x="2152650" y="1989138"/>
          <p14:tracePt t="22111" x="2116138" y="1989138"/>
          <p14:tracePt t="22121" x="2027238" y="2027238"/>
          <p14:tracePt t="22125" x="1927225" y="2065338"/>
          <p14:tracePt t="22136" x="1839913" y="2101850"/>
          <p14:tracePt t="22145" x="1739900" y="2152650"/>
          <p14:tracePt t="22152" x="1665288" y="2201863"/>
          <p14:tracePt t="22161" x="1565275" y="2252663"/>
          <p14:tracePt t="22165" x="1476375" y="2327275"/>
          <p14:tracePt t="22175" x="1401763" y="2352675"/>
          <p14:tracePt t="22187" x="1327150" y="2403475"/>
          <p14:tracePt t="22191" x="1276350" y="2427288"/>
          <p14:tracePt t="22201" x="1201738" y="2478088"/>
          <p14:tracePt t="22205" x="1163638" y="2490788"/>
          <p14:tracePt t="22215" x="1114425" y="2540000"/>
          <p14:tracePt t="22227" x="1101725" y="2552700"/>
          <p14:tracePt t="22231" x="1076325" y="2578100"/>
          <p14:tracePt t="22241" x="1050925" y="2603500"/>
          <p14:tracePt t="22247" x="1038225" y="2616200"/>
          <p14:tracePt t="22257" x="1027113" y="2640013"/>
          <p14:tracePt t="22267" x="1027113" y="2665413"/>
          <p14:tracePt t="22271" x="1027113" y="2690813"/>
          <p14:tracePt t="22281" x="1027113" y="2716213"/>
          <p14:tracePt t="22287" x="1027113" y="2752725"/>
          <p14:tracePt t="22297" x="1027113" y="2778125"/>
          <p14:tracePt t="22307" x="1027113" y="2828925"/>
          <p14:tracePt t="22313" x="1027113" y="2852738"/>
          <p14:tracePt t="22323" x="1027113" y="2903538"/>
          <p14:tracePt t="22331" x="1076325" y="2941638"/>
          <p14:tracePt t="22337" x="1127125" y="2990850"/>
          <p14:tracePt t="22347" x="1163638" y="3028950"/>
          <p14:tracePt t="22353" x="1252538" y="3090863"/>
          <p14:tracePt t="22361" x="1314450" y="3116263"/>
          <p14:tracePt t="22371" x="1389063" y="3154363"/>
          <p14:tracePt t="22377" x="1452563" y="3190875"/>
          <p14:tracePt t="22387" x="1514475" y="3216275"/>
          <p14:tracePt t="22391" x="1589088" y="3241675"/>
          <p14:tracePt t="22402" x="1652588" y="3267075"/>
          <p14:tracePt t="22413" x="1752600" y="3290888"/>
          <p14:tracePt t="22417" x="1839913" y="3303588"/>
          <p14:tracePt t="22428" x="1939925" y="3328988"/>
          <p14:tracePt t="22433" x="2027238" y="3328988"/>
          <p14:tracePt t="22443" x="2139950" y="3328988"/>
          <p14:tracePt t="22454" x="2239963" y="3328988"/>
          <p14:tracePt t="22457" x="2328863" y="3328988"/>
          <p14:tracePt t="22467" x="2441575" y="3328988"/>
          <p14:tracePt t="22473" x="2554288" y="3290888"/>
          <p14:tracePt t="22483" x="2641600" y="3267075"/>
          <p14:tracePt t="22493" x="2741613" y="3228975"/>
          <p14:tracePt t="22497" x="2828925" y="3165475"/>
          <p14:tracePt t="22507" x="2890838" y="3141663"/>
          <p14:tracePt t="22513" x="2954338" y="3116263"/>
          <p14:tracePt t="22523" x="2979738" y="3090863"/>
          <p14:tracePt t="22533" x="2992438" y="3065463"/>
          <p14:tracePt t="22537" x="3003550" y="3041650"/>
          <p14:tracePt t="22547" x="3028950" y="3016250"/>
          <p14:tracePt t="22553" x="3028950" y="2990850"/>
          <p14:tracePt t="22563" x="3028950" y="2952750"/>
          <p14:tracePt t="22573" x="3028950" y="2928938"/>
          <p14:tracePt t="22579" x="3028950" y="2903538"/>
          <p14:tracePt t="22589" x="3016250" y="2865438"/>
          <p14:tracePt t="22593" x="2992438" y="2840038"/>
          <p14:tracePt t="22603" x="2928938" y="2778125"/>
          <p14:tracePt t="22613" x="2879725" y="2728913"/>
          <p14:tracePt t="22620" x="2803525" y="2690813"/>
          <p14:tracePt t="22629" x="2728913" y="2652713"/>
          <p14:tracePt t="22633" x="2641600" y="2616200"/>
          <p14:tracePt t="22643" x="2528888" y="2603500"/>
          <p14:tracePt t="22654" x="2403475" y="2578100"/>
          <p14:tracePt t="22659" x="2290763" y="2578100"/>
          <p14:tracePt t="22670" x="2178050" y="2578100"/>
          <p14:tracePt t="22675" x="2003425" y="2578100"/>
          <p14:tracePt t="22686" x="1890713" y="2578100"/>
          <p14:tracePt t="22695" x="1739900" y="2616200"/>
          <p14:tracePt t="22699" x="1627188" y="2678113"/>
          <p14:tracePt t="22709" x="1527175" y="2740025"/>
          <p14:tracePt t="22715" x="1414463" y="2803525"/>
          <p14:tracePt t="22725" x="1327150" y="2865438"/>
          <p14:tracePt t="22735" x="1276350" y="2890838"/>
          <p14:tracePt t="22739" x="1239838" y="2952750"/>
          <p14:tracePt t="22752" x="1201738" y="2990850"/>
          <p14:tracePt t="22755" x="1176338" y="3041650"/>
          <p14:tracePt t="22765" x="1150938" y="3090863"/>
          <p14:tracePt t="22775" x="1150938" y="3128963"/>
          <p14:tracePt t="22781" x="1150938" y="3178175"/>
          <p14:tracePt t="22791" x="1150938" y="3228975"/>
          <p14:tracePt t="22795" x="1150938" y="3254375"/>
          <p14:tracePt t="22805" x="1189038" y="3328988"/>
          <p14:tracePt t="22815" x="1227138" y="3367088"/>
          <p14:tracePt t="22821" x="1276350" y="3429000"/>
          <p14:tracePt t="22831" x="1327150" y="3467100"/>
          <p14:tracePt t="22836" x="1389063" y="3490913"/>
          <p14:tracePt t="22845" x="1452563" y="3516313"/>
          <p14:tracePt t="22855" x="1527175" y="3529013"/>
          <p14:tracePt t="22861" x="1601788" y="3541713"/>
          <p14:tracePt t="22871" x="1665288" y="3541713"/>
          <p14:tracePt t="22875" x="1739900" y="3541713"/>
          <p14:tracePt t="22885" x="1814513" y="3503613"/>
          <p14:tracePt t="22895" x="1839913" y="3467100"/>
          <p14:tracePt t="22902" x="1865313" y="3441700"/>
          <p14:tracePt t="22911" x="1878013" y="3429000"/>
          <p14:tracePt t="22917" x="1890713" y="3416300"/>
          <p14:tracePt t="22927" x="1890713" y="3403600"/>
          <p14:tracePt t="22937" x="1890713" y="3367088"/>
          <p14:tracePt t="22941" x="1890713" y="3328988"/>
          <p14:tracePt t="22951" x="1890713" y="3290888"/>
          <p14:tracePt t="22957" x="1852613" y="3216275"/>
          <p14:tracePt t="22971" x="1814513" y="3178175"/>
          <p14:tracePt t="22977" x="1765300" y="3103563"/>
          <p14:tracePt t="22981" x="1739900" y="3090863"/>
          <p14:tracePt t="22991" x="1714500" y="3078163"/>
          <p14:tracePt t="22997" x="1701800" y="3078163"/>
          <p14:tracePt t="23007" x="1689100" y="3078163"/>
          <p14:tracePt t="23018" x="1652588" y="3078163"/>
          <p14:tracePt t="23023" x="1614488" y="3078163"/>
          <p14:tracePt t="23033" x="1577975" y="3078163"/>
          <p14:tracePt t="23037" x="1527175" y="3103563"/>
          <p14:tracePt t="23047" x="1514475" y="3103563"/>
          <p14:tracePt t="23057" x="1489075" y="3128963"/>
          <p14:tracePt t="23063" x="1465263" y="3165475"/>
          <p14:tracePt t="23073" x="1452563" y="3165475"/>
          <p14:tracePt t="23077" x="1452563" y="3190875"/>
          <p14:tracePt t="23087" x="1452563" y="3203575"/>
          <p14:tracePt t="23097" x="1452563" y="3228975"/>
          <p14:tracePt t="23103" x="1452563" y="3254375"/>
          <p14:tracePt t="23113" x="1452563" y="3267075"/>
          <p14:tracePt t="23119" x="1452563" y="3278188"/>
          <p14:tracePt t="23129" x="1452563" y="3316288"/>
          <p14:tracePt t="23143" x="1476375" y="3341688"/>
          <p14:tracePt t="23153" x="1489075" y="3341688"/>
          <p14:tracePt t="23159" x="1514475" y="3341688"/>
          <p14:tracePt t="23169" x="1539875" y="3341688"/>
          <p14:tracePt t="23179" x="1577975" y="3341688"/>
          <p14:tracePt t="23186" x="1639888" y="3316288"/>
          <p14:tracePt t="23195" x="1677988" y="3278188"/>
          <p14:tracePt t="23199" x="1727200" y="3216275"/>
          <p14:tracePt t="23209" x="1752600" y="3190875"/>
          <p14:tracePt t="23215" x="1765300" y="3154363"/>
          <p14:tracePt t="23225" x="1765300" y="3128963"/>
          <p14:tracePt t="23236" x="1778000" y="3103563"/>
          <p14:tracePt t="23239" x="1778000" y="3078163"/>
          <p14:tracePt t="23249" x="1778000" y="3065463"/>
          <p14:tracePt t="23255" x="1778000" y="3054350"/>
          <p14:tracePt t="23265" x="1778000" y="3041650"/>
          <p14:tracePt t="23281" x="1765300" y="3028950"/>
          <p14:tracePt t="23295" x="1752600" y="3028950"/>
          <p14:tracePt t="23305" x="1739900" y="3028950"/>
          <p14:tracePt t="23315" x="1701800" y="3041650"/>
          <p14:tracePt t="23321" x="1689100" y="3065463"/>
          <p14:tracePt t="23331" x="1677988" y="3078163"/>
          <p14:tracePt t="23336" x="1652588" y="3103563"/>
          <p14:tracePt t="23345" x="1652588" y="3128963"/>
          <p14:tracePt t="23357" x="1639888" y="3154363"/>
          <p14:tracePt t="23361" x="1627188" y="3165475"/>
          <p14:tracePt t="23371" x="1627188" y="3178175"/>
          <p14:tracePt t="23377" x="1627188" y="3203575"/>
          <p14:tracePt t="23397" x="1627188" y="3216275"/>
          <p14:tracePt t="23402" x="1639888" y="3228975"/>
          <p14:tracePt t="23411" x="1652588" y="3254375"/>
          <p14:tracePt t="23418" x="1689100" y="3267075"/>
          <p14:tracePt t="23427" x="1765300" y="3267075"/>
          <p14:tracePt t="23437" x="1801813" y="3267075"/>
          <p14:tracePt t="23443" x="1865313" y="3267075"/>
          <p14:tracePt t="23453" x="1914525" y="3267075"/>
          <p14:tracePt t="23457" x="1939925" y="3254375"/>
          <p14:tracePt t="23468" x="1965325" y="3241675"/>
          <p14:tracePt t="23477" x="1965325" y="3228975"/>
          <p14:tracePt t="23483" x="1978025" y="3228975"/>
          <p14:tracePt t="23493" x="1978025" y="3216275"/>
          <p14:tracePt t="23507" x="1978025" y="3190875"/>
          <p14:tracePt t="23518" x="1978025" y="3178175"/>
          <p14:tracePt t="23523" x="1978025" y="3154363"/>
          <p14:tracePt t="23533" x="1978025" y="3141663"/>
          <p14:tracePt t="23537" x="1978025" y="3128963"/>
          <p14:tracePt t="23547" x="1965325" y="3128963"/>
          <p14:tracePt t="23557" x="1952625" y="3128963"/>
          <p14:tracePt t="23563" x="1939925" y="3128963"/>
          <p14:tracePt t="23573" x="1927225" y="3128963"/>
          <p14:tracePt t="23577" x="1903413" y="3128963"/>
          <p14:tracePt t="23589" x="1878013" y="3154363"/>
          <p14:tracePt t="23599" x="1865313" y="3178175"/>
          <p14:tracePt t="23603" x="1852613" y="3190875"/>
          <p14:tracePt t="23613" x="1839913" y="3216275"/>
          <p14:tracePt t="23619" x="1827213" y="3241675"/>
          <p14:tracePt t="23629" x="1827213" y="3254375"/>
          <p14:tracePt t="23639" x="1827213" y="3267075"/>
          <p14:tracePt t="23643" x="1827213" y="3278188"/>
          <p14:tracePt t="23659" x="1827213" y="3290888"/>
          <p14:tracePt t="23683" x="1839913" y="3290888"/>
          <p14:tracePt t="23693" x="1865313" y="3290888"/>
          <p14:tracePt t="23709" x="1890713" y="3290888"/>
          <p14:tracePt t="23719" x="1903413" y="3278188"/>
          <p14:tracePt t="23725" x="1914525" y="3267075"/>
          <p14:tracePt t="23736" x="1914525" y="3254375"/>
          <p14:tracePt t="23749" x="1914525" y="3203575"/>
          <p14:tracePt t="23759" x="1914525" y="3190875"/>
          <p14:tracePt t="23765" x="1914525" y="3178175"/>
          <p14:tracePt t="23775" x="1914525" y="3165475"/>
          <p14:tracePt t="23779" x="1903413" y="3154363"/>
          <p14:tracePt t="23811" x="1890713" y="3154363"/>
          <p14:tracePt t="23825" x="1865313" y="3154363"/>
          <p14:tracePt t="23835" x="1839913" y="3154363"/>
          <p14:tracePt t="23845" x="1827213" y="3178175"/>
          <p14:tracePt t="23852" x="1814513" y="3190875"/>
          <p14:tracePt t="23865" x="1790700" y="3203575"/>
          <p14:tracePt t="23911" x="1790700" y="3216275"/>
          <p14:tracePt t="24319" x="1790700" y="3241675"/>
          <p14:tracePt t="24335" x="1801813" y="3267075"/>
          <p14:tracePt t="24345" x="1839913" y="3290888"/>
          <p14:tracePt t="24355" x="1903413" y="3316288"/>
          <p14:tracePt t="24359" x="1927225" y="3316288"/>
          <p14:tracePt t="24369" x="1952625" y="3328988"/>
          <p14:tracePt t="24375" x="2003425" y="3354388"/>
          <p14:tracePt t="24385" x="2039938" y="3354388"/>
          <p14:tracePt t="24395" x="2065338" y="3354388"/>
          <p14:tracePt t="24399" x="2103438" y="3354388"/>
          <p14:tracePt t="24411" x="2127250" y="3354388"/>
          <p14:tracePt t="24415" x="2152650" y="3354388"/>
          <p14:tracePt t="24425" x="2178050" y="3354388"/>
          <p14:tracePt t="24441" x="2190750" y="3354388"/>
          <p14:tracePt t="24451" x="2203450" y="3354388"/>
          <p14:tracePt t="24465" x="2216150" y="3354388"/>
          <p14:tracePt t="24485" x="2228850" y="3354388"/>
          <p14:tracePt t="24803" x="2228850" y="3341688"/>
          <p14:tracePt t="24813" x="2228850" y="3328988"/>
          <p14:tracePt t="24829" x="2228850" y="3316288"/>
          <p14:tracePt t="24839" x="2239963" y="3303588"/>
          <p14:tracePt t="24843" x="2252663" y="3303588"/>
          <p14:tracePt t="24853" x="2265363" y="3290888"/>
          <p14:tracePt t="24875" x="2278063" y="3278188"/>
          <p14:tracePt t="24889" x="2303463" y="3267075"/>
          <p14:tracePt t="24895" x="2316163" y="3267075"/>
          <p14:tracePt t="24905" x="2328863" y="3267075"/>
          <p14:tracePt t="24915" x="2352675" y="3267075"/>
          <p14:tracePt t="24919" x="2378075" y="3254375"/>
          <p14:tracePt t="24930" x="2390775" y="3254375"/>
          <p14:tracePt t="24935" x="2416175" y="3254375"/>
          <p14:tracePt t="24945" x="2428875" y="3254375"/>
          <p14:tracePt t="24955" x="2465388" y="3241675"/>
          <p14:tracePt t="24961" x="2528888" y="3241675"/>
          <p14:tracePt t="24971" x="2628900" y="3216275"/>
          <p14:tracePt t="24975" x="2778125" y="3216275"/>
          <p14:tracePt t="24985" x="2954338" y="3216275"/>
          <p14:tracePt t="24995" x="3216275" y="3216275"/>
          <p14:tracePt t="25001" x="3479800" y="3278188"/>
          <p14:tracePt t="25011" x="3792538" y="3367088"/>
          <p14:tracePt t="25015" x="4056063" y="3429000"/>
          <p14:tracePt t="25025" x="4268788" y="3490913"/>
          <p14:tracePt t="25035" x="4394200" y="3490913"/>
          <p14:tracePt t="25041" x="4481513" y="3490913"/>
          <p14:tracePt t="25051" x="4494213" y="3490913"/>
          <p14:tracePt t="25055" x="4506913" y="3490913"/>
          <p14:tracePt t="25339" x="4506913" y="3479800"/>
          <p14:tracePt t="25349" x="4494213" y="3454400"/>
          <p14:tracePt t="25353" x="4430713" y="3390900"/>
          <p14:tracePt t="25363" x="4368800" y="3328988"/>
          <p14:tracePt t="25369" x="4305300" y="3267075"/>
          <p14:tracePt t="25379" x="4230688" y="3216275"/>
          <p14:tracePt t="25389" x="4156075" y="3178175"/>
          <p14:tracePt t="25393" x="4105275" y="3141663"/>
          <p14:tracePt t="25403" x="4068763" y="3090863"/>
          <p14:tracePt t="25409" x="4017963" y="3065463"/>
          <p14:tracePt t="25419" x="3992563" y="3041650"/>
          <p14:tracePt t="25429" x="3968750" y="3028950"/>
          <p14:tracePt t="25434" x="3943350" y="3003550"/>
          <p14:tracePt t="25443" x="3917950" y="2990850"/>
          <p14:tracePt t="25449" x="3917950" y="2978150"/>
          <p14:tracePt t="25469" x="3892550" y="2978150"/>
          <p14:tracePt t="25500" x="3879850" y="2978150"/>
          <p14:tracePt t="25509" x="3867150" y="2978150"/>
          <p14:tracePt t="25516" x="3856038" y="2978150"/>
          <p14:tracePt t="25525" x="3843338" y="2978150"/>
          <p14:tracePt t="25529" x="3830638" y="2978150"/>
          <p14:tracePt t="25550" x="3817938" y="2978150"/>
          <p14:tracePt t="25555" x="3805238" y="2978150"/>
          <p14:tracePt t="25566" x="3792538" y="2978150"/>
          <p14:tracePt t="25571" x="3779838" y="2978150"/>
          <p14:tracePt t="25582" x="3756025" y="2978150"/>
          <p14:tracePt t="25591" x="3743325" y="2978150"/>
          <p14:tracePt t="25595" x="3730625" y="2978150"/>
          <p14:tracePt t="25605" x="3705225" y="2978150"/>
          <p14:tracePt t="25611" x="3679825" y="2978150"/>
          <p14:tracePt t="25631" x="3654425" y="2978150"/>
          <p14:tracePt t="25635" x="3643313" y="2978150"/>
          <p14:tracePt t="25647" x="3630613" y="2978150"/>
          <p14:tracePt t="25651" x="3617913" y="2978150"/>
          <p14:tracePt t="25661" x="3605213" y="2978150"/>
          <p14:tracePt t="25671" x="3592513" y="2978150"/>
          <p14:tracePt t="25677" x="3579813" y="2978150"/>
          <p14:tracePt t="25691" x="3567113" y="2978150"/>
          <p14:tracePt t="25717" x="3541713" y="2978150"/>
          <p14:tracePt t="25743" x="3517900" y="2978150"/>
          <p14:tracePt t="25757" x="3505200" y="2978150"/>
          <p14:tracePt t="25767" x="3479800" y="2990850"/>
          <p14:tracePt t="25773" x="3479800" y="3003550"/>
          <p14:tracePt t="25784" x="3467100" y="3003550"/>
          <p14:tracePt t="25793" x="3441700" y="3003550"/>
          <p14:tracePt t="25817" x="3417888" y="3028950"/>
          <p14:tracePt t="25857" x="3405188" y="3028950"/>
          <p14:tracePt t="25899" x="3405188" y="3041650"/>
          <p14:tracePt t="25903" x="3405188" y="3054350"/>
          <p14:tracePt t="25979" x="3392488" y="3054350"/>
          <p14:tracePt t="26377" x="3392488" y="3065463"/>
          <p14:tracePt t="26383" x="3379788" y="3090863"/>
          <p14:tracePt t="26393" x="3367088" y="3116263"/>
          <p14:tracePt t="26407" x="3367088" y="3141663"/>
          <p14:tracePt t="26417" x="3354388" y="3165475"/>
          <p14:tracePt t="26423" x="3341688" y="3178175"/>
          <p14:tracePt t="26433" x="3328988" y="3203575"/>
          <p14:tracePt t="26448" x="3305175" y="3228975"/>
          <p14:tracePt t="26463" x="3279775" y="3254375"/>
          <p14:tracePt t="26479" x="3254375" y="3254375"/>
          <p14:tracePt t="26489" x="3241675" y="3254375"/>
          <p14:tracePt t="26555" x="3228975" y="3254375"/>
          <p14:tracePt t="26629" x="3228975" y="3241675"/>
          <p14:tracePt t="26635" x="3228975" y="3216275"/>
          <p14:tracePt t="26645" x="3228975" y="3190875"/>
          <p14:tracePt t="26649" x="3228975" y="3178175"/>
          <p14:tracePt t="26659" x="3241675" y="3165475"/>
          <p14:tracePt t="26735" x="3216275" y="3154363"/>
          <p14:tracePt t="26745" x="3154363" y="3154363"/>
          <p14:tracePt t="26755" x="3092450" y="3154363"/>
          <p14:tracePt t="26761" x="3041650" y="3154363"/>
          <p14:tracePt t="26771" x="3003550" y="3154363"/>
          <p14:tracePt t="26775" x="2979738" y="3154363"/>
          <p14:tracePt t="26795" x="2954338" y="3154363"/>
          <p14:tracePt t="26937" x="2979738" y="3154363"/>
          <p14:tracePt t="26943" x="3016250" y="3154363"/>
          <p14:tracePt t="26953" x="3067050" y="3154363"/>
          <p14:tracePt t="26957" x="3092450" y="3154363"/>
          <p14:tracePt t="26967" x="3103563" y="3154363"/>
          <p14:tracePt t="26983" x="3116263" y="3154363"/>
          <p14:tracePt t="27341" x="3154363" y="3154363"/>
          <p14:tracePt t="27351" x="3179763" y="3178175"/>
          <p14:tracePt t="27355" x="3228975" y="3203575"/>
          <p14:tracePt t="27366" x="3267075" y="3228975"/>
          <p14:tracePt t="27375" x="3305175" y="3254375"/>
          <p14:tracePt t="27382" x="3317875" y="3254375"/>
          <p14:tracePt t="27391" x="3341688" y="3267075"/>
          <p14:tracePt t="27395" x="3341688" y="3278188"/>
          <p14:tracePt t="27427" x="3354388" y="3278188"/>
          <p14:tracePt t="27432" x="3367088" y="3278188"/>
          <p14:tracePt t="27471" x="3379788" y="3267075"/>
          <p14:tracePt t="27491" x="3392488" y="3241675"/>
          <p14:tracePt t="27497" x="3392488" y="3216275"/>
          <p14:tracePt t="27507" x="3405188" y="3190875"/>
          <p14:tracePt t="27513" x="3405188" y="3178175"/>
          <p14:tracePt t="27523" x="3405188" y="3165475"/>
          <p14:tracePt t="27533" x="3417888" y="3165475"/>
          <p14:tracePt t="27537" x="3417888" y="3154363"/>
          <p14:tracePt t="27617" x="3429000" y="3154363"/>
          <p14:tracePt t="27725" x="3441700" y="3154363"/>
          <p14:tracePt t="27735" x="3454400" y="3154363"/>
          <p14:tracePt t="27739" x="3492500" y="3154363"/>
          <p14:tracePt t="27755" x="3505200" y="3178175"/>
          <p14:tracePt t="27765" x="3517900" y="3178175"/>
          <p14:tracePt t="27775" x="3541713" y="3190875"/>
          <p14:tracePt t="27779" x="3567113" y="3203575"/>
          <p14:tracePt t="27795" x="3579813" y="3228975"/>
          <p14:tracePt t="28011" x="3592513" y="3228975"/>
          <p14:tracePt t="28031" x="3592513" y="3241675"/>
          <p14:tracePt t="28048" x="3579813" y="3254375"/>
          <p14:tracePt t="28061" x="3567113" y="3254375"/>
          <p14:tracePt t="28071" x="3554413" y="3254375"/>
          <p14:tracePt t="28077" x="3554413" y="3267075"/>
          <p14:tracePt t="28087" x="3541713" y="3267075"/>
          <p14:tracePt t="28093" x="3517900" y="3278188"/>
          <p14:tracePt t="28103" x="3505200" y="3278188"/>
          <p14:tracePt t="28113" x="3505200" y="3290888"/>
          <p14:tracePt t="28117" x="3492500" y="3290888"/>
          <p14:tracePt t="28127" x="3467100" y="3316288"/>
          <p14:tracePt t="28143" x="3441700" y="3328988"/>
          <p14:tracePt t="28157" x="3429000" y="3341688"/>
          <p14:tracePt t="28167" x="3417888" y="3341688"/>
          <p14:tracePt t="28173" x="3392488" y="3341688"/>
          <p14:tracePt t="28193" x="3379788" y="3354388"/>
          <p14:tracePt t="28203" x="3379788" y="3367088"/>
          <p14:tracePt t="28209" x="3367088" y="3367088"/>
          <p14:tracePt t="28219" x="3354388" y="3367088"/>
          <p14:tracePt t="28233" x="3328988" y="3378200"/>
          <p14:tracePt t="28243" x="3292475" y="3390900"/>
          <p14:tracePt t="28259" x="3254375" y="3403600"/>
          <p14:tracePt t="28269" x="3228975" y="3429000"/>
          <p14:tracePt t="28273" x="3192463" y="3441700"/>
          <p14:tracePt t="28283" x="3128963" y="3479800"/>
          <p14:tracePt t="28289" x="3116263" y="3490913"/>
          <p14:tracePt t="28299" x="3067050" y="3516313"/>
          <p14:tracePt t="28309" x="3003550" y="3554413"/>
          <p14:tracePt t="28314" x="2979738" y="3567113"/>
          <p14:tracePt t="28325" x="2916238" y="3579813"/>
          <p14:tracePt t="28330" x="2890838" y="3603625"/>
          <p14:tracePt t="28339" x="2879725" y="3616325"/>
          <p14:tracePt t="28349" x="2854325" y="3629025"/>
          <p14:tracePt t="28355" x="2816225" y="3641725"/>
          <p14:tracePt t="28369" x="2803525" y="3654425"/>
          <p14:tracePt t="28380" x="2778125" y="3667125"/>
          <p14:tracePt t="28396" x="2767013" y="3667125"/>
          <p14:tracePt t="28409" x="2754313" y="3667125"/>
          <p14:tracePt t="28419" x="2741613" y="3667125"/>
          <p14:tracePt t="28435" x="2741613" y="3679825"/>
          <p14:tracePt t="28451" x="2728913" y="3679825"/>
          <p14:tracePt t="28461" x="2716213" y="3692525"/>
          <p14:tracePt t="28471" x="2690813" y="3692525"/>
          <p14:tracePt t="28475" x="2667000" y="3703638"/>
          <p14:tracePt t="28485" x="2641600" y="3716338"/>
          <p14:tracePt t="28491" x="2603500" y="3729038"/>
          <p14:tracePt t="28501" x="2565400" y="3729038"/>
          <p14:tracePt t="28511" x="2541588" y="3741738"/>
          <p14:tracePt t="28515" x="2503488" y="3767138"/>
          <p14:tracePt t="28525" x="2428875" y="3779838"/>
          <p14:tracePt t="28531" x="2352675" y="3792538"/>
          <p14:tracePt t="28541" x="2290763" y="3803650"/>
          <p14:tracePt t="28551" x="2178050" y="3841750"/>
          <p14:tracePt t="28557" x="2065338" y="3854450"/>
          <p14:tracePt t="28567" x="1990725" y="3879850"/>
          <p14:tracePt t="28571" x="1903413" y="3879850"/>
          <p14:tracePt t="28581" x="1827213" y="3879850"/>
          <p14:tracePt t="28591" x="1752600" y="3879850"/>
          <p14:tracePt t="28597" x="1701800" y="3879850"/>
          <p14:tracePt t="28607" x="1652588" y="3879850"/>
          <p14:tracePt t="28611" x="1614488" y="3879850"/>
          <p14:tracePt t="28621" x="1589088" y="3879850"/>
          <p14:tracePt t="28631" x="1552575" y="3879850"/>
          <p14:tracePt t="28637" x="1539875" y="3879850"/>
          <p14:tracePt t="28748" x="1565275" y="3879850"/>
          <p14:tracePt t="28757" x="1589088" y="3879850"/>
          <p14:tracePt t="28764" x="1627188" y="3879850"/>
          <p14:tracePt t="28773" x="1689100" y="3879850"/>
          <p14:tracePt t="28781" x="1765300" y="3879850"/>
          <p14:tracePt t="28789" x="1839913" y="3854450"/>
          <p14:tracePt t="28799" x="1903413" y="3854450"/>
          <p14:tracePt t="28803" x="2003425" y="3841750"/>
          <p14:tracePt t="28814" x="2090738" y="3816350"/>
          <p14:tracePt t="28823" x="2165350" y="3816350"/>
          <p14:tracePt t="28827" x="2278063" y="3779838"/>
          <p14:tracePt t="28837" x="2378075" y="3779838"/>
          <p14:tracePt t="28843" x="2465388" y="3767138"/>
          <p14:tracePt t="28853" x="2590800" y="3754438"/>
          <p14:tracePt t="28864" x="2690813" y="3741738"/>
          <p14:tracePt t="28867" x="2803525" y="3729038"/>
          <p14:tracePt t="28880" x="2890838" y="3729038"/>
          <p14:tracePt t="28883" x="3003550" y="3729038"/>
          <p14:tracePt t="28893" x="3079750" y="3703638"/>
          <p14:tracePt t="28903" x="3167063" y="3692525"/>
          <p14:tracePt t="28909" x="3216275" y="3692525"/>
          <p14:tracePt t="28919" x="3267075" y="3692525"/>
          <p14:tracePt t="28923" x="3305175" y="3692525"/>
          <p14:tracePt t="28933" x="3354388" y="3692525"/>
          <p14:tracePt t="28943" x="3392488" y="3692525"/>
          <p14:tracePt t="28949" x="3441700" y="3692525"/>
          <p14:tracePt t="28959" x="3479800" y="3692525"/>
          <p14:tracePt t="28965" x="3505200" y="3692525"/>
          <p14:tracePt t="28973" x="3554413" y="3692525"/>
          <p14:tracePt t="28983" x="3579813" y="3692525"/>
          <p14:tracePt t="28989" x="3605213" y="3692525"/>
          <p14:tracePt t="28999" x="3643313" y="3692525"/>
          <p14:tracePt t="29003" x="3717925" y="3667125"/>
          <p14:tracePt t="29015" x="3743325" y="3667125"/>
          <p14:tracePt t="29025" x="3767138" y="3667125"/>
          <p14:tracePt t="29029" x="3805238" y="3667125"/>
          <p14:tracePt t="29039" x="3843338" y="3667125"/>
          <p14:tracePt t="29046" x="3879850" y="3667125"/>
          <p14:tracePt t="29055" x="3943350" y="3654425"/>
          <p14:tracePt t="29065" x="4017963" y="3654425"/>
          <p14:tracePt t="29069" x="4081463" y="3629025"/>
          <p14:tracePt t="29079" x="4130675" y="3629025"/>
          <p14:tracePt t="29085" x="4181475" y="3629025"/>
          <p14:tracePt t="29096" x="4230688" y="3629025"/>
          <p14:tracePt t="29105" x="4281488" y="3603625"/>
          <p14:tracePt t="29109" x="4318000" y="3603625"/>
          <p14:tracePt t="29119" x="4343400" y="3603625"/>
          <p14:tracePt t="29125" x="4368800" y="3603625"/>
          <p14:tracePt t="29135" x="4418013" y="3590925"/>
          <p14:tracePt t="29146" x="4430713" y="3590925"/>
          <p14:tracePt t="29151" x="4443413" y="3590925"/>
          <p14:tracePt t="29161" x="4456113" y="3590925"/>
          <p14:tracePt t="29175" x="4481513" y="3579813"/>
          <p14:tracePt t="29205" x="4506913" y="3579813"/>
          <p14:tracePt t="29337" x="4518025" y="3579813"/>
          <p14:tracePt t="29357" x="4530725" y="3579813"/>
          <p14:tracePt t="29367" x="4543425" y="3567113"/>
          <p14:tracePt t="29377" x="4556125" y="3567113"/>
          <p14:tracePt t="29383" x="4581525" y="3567113"/>
          <p14:tracePt t="29393" x="4594225" y="3541713"/>
          <p14:tracePt t="29397" x="4606925" y="3541713"/>
          <p14:tracePt t="29407" x="4630738" y="3541713"/>
          <p14:tracePt t="29417" x="4643438" y="3541713"/>
          <p14:tracePt t="29423" x="4668838" y="3541713"/>
          <p14:tracePt t="29433" x="4694238" y="3541713"/>
          <p14:tracePt t="29437" x="4719638" y="3541713"/>
          <p14:tracePt t="29449" x="4756150" y="3541713"/>
          <p14:tracePt t="29459" x="4794250" y="3541713"/>
          <p14:tracePt t="29464" x="4832350" y="3541713"/>
          <p14:tracePt t="29473" x="4868863" y="3541713"/>
          <p14:tracePt t="29480" x="4919663" y="3541713"/>
          <p14:tracePt t="29489" x="4932363" y="3541713"/>
          <p14:tracePt t="29499" x="4968875" y="3541713"/>
          <p14:tracePt t="29503" x="5006975" y="3541713"/>
          <p14:tracePt t="29514" x="5019675" y="3541713"/>
          <p14:tracePt t="29519" x="5057775" y="3541713"/>
          <p14:tracePt t="29530" x="5068888" y="3554413"/>
          <p14:tracePt t="29539" x="5094288" y="3567113"/>
          <p14:tracePt t="29553" x="5106988" y="3567113"/>
          <p14:tracePt t="29559" x="5119688" y="3579813"/>
          <p14:tracePt t="29580" x="5132388" y="3579813"/>
          <p14:tracePt t="29583" x="5132388" y="3590925"/>
          <p14:tracePt t="29781" x="5057775" y="3616325"/>
          <p14:tracePt t="29785" x="4981575" y="3629025"/>
          <p14:tracePt t="29795" x="4894263" y="3629025"/>
          <p14:tracePt t="29805" x="4819650" y="3629025"/>
          <p14:tracePt t="29813" x="4743450" y="3629025"/>
          <p14:tracePt t="29821" x="4681538" y="3629025"/>
          <p14:tracePt t="29827" x="4606925" y="3629025"/>
          <p14:tracePt t="29837" x="4556125" y="3629025"/>
          <p14:tracePt t="29847" x="4506913" y="3629025"/>
          <p14:tracePt t="29851" x="4456113" y="3629025"/>
          <p14:tracePt t="29862" x="4418013" y="3629025"/>
          <p14:tracePt t="29867" x="4394200" y="3629025"/>
          <p14:tracePt t="29877" x="4343400" y="3629025"/>
          <p14:tracePt t="29887" x="4330700" y="3629025"/>
          <p14:tracePt t="29891" x="4305300" y="3629025"/>
          <p14:tracePt t="29901" x="4281488" y="3616325"/>
          <p14:tracePt t="29907" x="4243388" y="3603625"/>
          <p14:tracePt t="29917" x="4230688" y="3603625"/>
          <p14:tracePt t="29927" x="4168775" y="3603625"/>
          <p14:tracePt t="29933" x="4105275" y="3590925"/>
          <p14:tracePt t="29943" x="4081463" y="3590925"/>
          <p14:tracePt t="29947" x="4056063" y="3590925"/>
          <p14:tracePt t="29964" x="4030663" y="3590925"/>
          <p14:tracePt t="29967" x="4017963" y="3590925"/>
          <p14:tracePt t="29973" x="3979863" y="3590925"/>
          <p14:tracePt t="29983" x="3968750" y="3590925"/>
          <p14:tracePt t="29987" x="3943350" y="3590925"/>
          <p14:tracePt t="29997" x="3930650" y="3590925"/>
          <p14:tracePt t="30007" x="3905250" y="3590925"/>
          <p14:tracePt t="30013" x="3879850" y="3590925"/>
          <p14:tracePt t="30023" x="3843338" y="3616325"/>
          <p14:tracePt t="30027" x="3779838" y="3654425"/>
          <p14:tracePt t="30037" x="3705225" y="3692525"/>
          <p14:tracePt t="30047" x="3579813" y="3741738"/>
          <p14:tracePt t="30053" x="3467100" y="3803650"/>
          <p14:tracePt t="30064" x="3367088" y="3854450"/>
          <p14:tracePt t="30069" x="3292475" y="3892550"/>
          <p14:tracePt t="30080" x="3241675" y="3929063"/>
          <p14:tracePt t="30089" x="3128963" y="4005263"/>
          <p14:tracePt t="30093" x="3079750" y="4005263"/>
          <p14:tracePt t="30103" x="3003550" y="4041775"/>
          <p14:tracePt t="30109" x="2979738" y="4041775"/>
          <p14:tracePt t="30119" x="2928938" y="4079875"/>
          <p14:tracePt t="30130" x="2879725" y="4092575"/>
          <p14:tracePt t="30133" x="2867025" y="4092575"/>
          <p14:tracePt t="30143" x="2841625" y="4092575"/>
          <p14:tracePt t="30149" x="2828925" y="4105275"/>
          <p14:tracePt t="30159" x="2816225" y="4105275"/>
          <p14:tracePt t="30175" x="2790825" y="4105275"/>
          <p14:tracePt t="30185" x="2767013" y="4105275"/>
          <p14:tracePt t="30189" x="2728913" y="4105275"/>
          <p14:tracePt t="30199" x="2703513" y="4105275"/>
          <p14:tracePt t="30209" x="2690813" y="4105275"/>
          <p14:tracePt t="30215" x="2654300" y="4105275"/>
          <p14:tracePt t="30225" x="2641600" y="4105275"/>
          <p14:tracePt t="30230" x="2603500" y="4105275"/>
          <p14:tracePt t="30239" x="2565400" y="4092575"/>
          <p14:tracePt t="30251" x="2554288" y="4079875"/>
          <p14:tracePt t="30255" x="2541588" y="4079875"/>
          <p14:tracePt t="30265" x="2528888" y="4079875"/>
          <p14:tracePt t="30271" x="2503488" y="4079875"/>
          <p14:tracePt t="30291" x="2478088" y="4079875"/>
          <p14:tracePt t="30296" x="2452688" y="4079875"/>
          <p14:tracePt t="30305" x="2441575" y="4092575"/>
          <p14:tracePt t="30312" x="2416175" y="4129088"/>
          <p14:tracePt t="30321" x="2403475" y="4167188"/>
          <p14:tracePt t="30332" x="2378075" y="4217988"/>
          <p14:tracePt t="30335" x="2365375" y="4254500"/>
          <p14:tracePt t="30346" x="2339975" y="4318000"/>
          <p14:tracePt t="30351" x="2316163" y="4367213"/>
          <p14:tracePt t="30362" x="2316163" y="4454525"/>
          <p14:tracePt t="30371" x="2316163" y="4505325"/>
          <p14:tracePt t="30375" x="2316163" y="4579938"/>
          <p14:tracePt t="30385" x="2316163" y="4618038"/>
          <p14:tracePt t="30391" x="2316163" y="4667250"/>
          <p14:tracePt t="30401" x="2316163" y="4692650"/>
          <p14:tracePt t="30411" x="2316163" y="4730750"/>
          <p14:tracePt t="30417" x="2328863" y="4768850"/>
          <p14:tracePt t="30429" x="2352675" y="4792663"/>
          <p14:tracePt t="30431" x="2378075" y="4830763"/>
          <p14:tracePt t="30441" x="2378075" y="4843463"/>
          <p14:tracePt t="30451" x="2416175" y="4856163"/>
          <p14:tracePt t="30457" x="2428875" y="4868863"/>
          <p14:tracePt t="30467" x="2452688" y="4892675"/>
          <p14:tracePt t="30471" x="2478088" y="4892675"/>
          <p14:tracePt t="30481" x="2503488" y="4892675"/>
          <p14:tracePt t="30491" x="2565400" y="4892675"/>
          <p14:tracePt t="30497" x="2616200" y="4892675"/>
          <p14:tracePt t="30507" x="2667000" y="4892675"/>
          <p14:tracePt t="30513" x="2716213" y="4892675"/>
          <p14:tracePt t="30523" x="2778125" y="4892675"/>
          <p14:tracePt t="30533" x="2841625" y="4868863"/>
          <p14:tracePt t="30537" x="2928938" y="4868863"/>
          <p14:tracePt t="30547" x="3016250" y="4818063"/>
          <p14:tracePt t="30553" x="3103563" y="4792663"/>
          <p14:tracePt t="30563" x="3179763" y="4756150"/>
          <p14:tracePt t="30573" x="3254375" y="4730750"/>
          <p14:tracePt t="30578" x="3341688" y="4679950"/>
          <p14:tracePt t="30589" x="3454400" y="4643438"/>
          <p14:tracePt t="30593" x="3530600" y="4592638"/>
          <p14:tracePt t="30603" x="3567113" y="4567238"/>
          <p14:tracePt t="30613" x="3630613" y="4505325"/>
          <p14:tracePt t="30619" x="3654425" y="4479925"/>
          <p14:tracePt t="30629" x="3667125" y="4454525"/>
          <p14:tracePt t="30633" x="3679825" y="4418013"/>
          <p14:tracePt t="30643" x="3692525" y="4379913"/>
          <p14:tracePt t="30653" x="3692525" y="4341813"/>
          <p14:tracePt t="30659" x="3692525" y="4305300"/>
          <p14:tracePt t="30669" x="3692525" y="4241800"/>
          <p14:tracePt t="30673" x="3692525" y="4192588"/>
          <p14:tracePt t="30683" x="3667125" y="4141788"/>
          <p14:tracePt t="30693" x="3643313" y="4105275"/>
          <p14:tracePt t="30699" x="3617913" y="4067175"/>
          <p14:tracePt t="30709" x="3567113" y="4041775"/>
          <p14:tracePt t="30713" x="3517900" y="4017963"/>
          <p14:tracePt t="30723" x="3467100" y="4005263"/>
          <p14:tracePt t="30733" x="3392488" y="4005263"/>
          <p14:tracePt t="30739" x="3328988" y="4005263"/>
          <p14:tracePt t="30749" x="3241675" y="4005263"/>
          <p14:tracePt t="30755" x="3141663" y="4005263"/>
          <p14:tracePt t="30765" x="3079750" y="4005263"/>
          <p14:tracePt t="30775" x="2954338" y="4005263"/>
          <p14:tracePt t="30779" x="2841625" y="4005263"/>
          <p14:tracePt t="30789" x="2716213" y="4005263"/>
          <p14:tracePt t="30796" x="2565400" y="4067175"/>
          <p14:tracePt t="30805" x="2441575" y="4105275"/>
          <p14:tracePt t="30815" x="2378075" y="4141788"/>
          <p14:tracePt t="30819" x="2278063" y="4205288"/>
          <p14:tracePt t="30829" x="2239963" y="4254500"/>
          <p14:tracePt t="30835" x="2178050" y="4318000"/>
          <p14:tracePt t="30846" x="2127250" y="4367213"/>
          <p14:tracePt t="30855" x="2090738" y="4443413"/>
          <p14:tracePt t="30861" x="2052638" y="4505325"/>
          <p14:tracePt t="30871" x="2039938" y="4543425"/>
          <p14:tracePt t="30875" x="2039938" y="4579938"/>
          <p14:tracePt t="30885" x="2039938" y="4630738"/>
          <p14:tracePt t="30896" x="2039938" y="4692650"/>
          <p14:tracePt t="30901" x="2039938" y="4756150"/>
          <p14:tracePt t="30912" x="2078038" y="4779963"/>
          <p14:tracePt t="30915" x="2127250" y="4856163"/>
          <p14:tracePt t="30925" x="2152650" y="4879975"/>
          <p14:tracePt t="30935" x="2203450" y="4918075"/>
          <p14:tracePt t="30941" x="2278063" y="4943475"/>
          <p14:tracePt t="30951" x="2352675" y="4956175"/>
          <p14:tracePt t="30962" x="2452688" y="4956175"/>
          <p14:tracePt t="30965" x="2554288" y="4956175"/>
          <p14:tracePt t="30975" x="2654300" y="4943475"/>
          <p14:tracePt t="30981" x="2803525" y="4868863"/>
          <p14:tracePt t="30991" x="2916238" y="4792663"/>
          <p14:tracePt t="30997" x="3028950" y="4692650"/>
          <p14:tracePt t="31007" x="3128963" y="4618038"/>
          <p14:tracePt t="31017" x="3228975" y="4518025"/>
          <p14:tracePt t="31021" x="3279775" y="4443413"/>
          <p14:tracePt t="31031" x="3317875" y="4367213"/>
          <p14:tracePt t="31037" x="3341688" y="4318000"/>
          <p14:tracePt t="31047" x="3341688" y="4267200"/>
          <p14:tracePt t="31057" x="3341688" y="4205288"/>
          <p14:tracePt t="31062" x="3341688" y="4167188"/>
          <p14:tracePt t="31071" x="3341688" y="4154488"/>
          <p14:tracePt t="31087" x="3328988" y="4141788"/>
          <p14:tracePt t="31097" x="3317875" y="4129088"/>
          <p14:tracePt t="31113" x="3292475" y="4129088"/>
          <p14:tracePt t="31117" x="3267075" y="4129088"/>
          <p14:tracePt t="31128" x="3228975" y="4129088"/>
          <p14:tracePt t="31137" x="3179763" y="4141788"/>
          <p14:tracePt t="31144" x="3103563" y="4230688"/>
          <p14:tracePt t="31153" x="3016250" y="4330700"/>
          <p14:tracePt t="31157" x="2941638" y="4430713"/>
          <p14:tracePt t="31169" x="2867025" y="4518025"/>
          <p14:tracePt t="31179" x="2778125" y="4630738"/>
          <p14:tracePt t="31183" x="2716213" y="4718050"/>
          <p14:tracePt t="31194" x="2678113" y="4792663"/>
          <p14:tracePt t="31199" x="2654300" y="4856163"/>
          <p14:tracePt t="31209" x="2641600" y="4879975"/>
          <p14:tracePt t="31219" x="2641600" y="4905375"/>
          <p14:tracePt t="31223" x="2641600" y="4930775"/>
          <p14:tracePt t="31233" x="2641600" y="4981575"/>
          <p14:tracePt t="31239" x="2667000" y="5005388"/>
          <p14:tracePt t="31249" x="2678113" y="5030788"/>
          <p14:tracePt t="31260" x="2703513" y="5056188"/>
          <p14:tracePt t="31263" x="2741613" y="5081588"/>
          <p14:tracePt t="31273" x="2790825" y="5118100"/>
          <p14:tracePt t="31279" x="2879725" y="5118100"/>
          <p14:tracePt t="31289" x="2979738" y="5118100"/>
          <p14:tracePt t="31299" x="3092450" y="5118100"/>
          <p14:tracePt t="31303" x="3205163" y="5118100"/>
          <p14:tracePt t="31313" x="3328988" y="5105400"/>
          <p14:tracePt t="31319" x="3417888" y="5081588"/>
          <p14:tracePt t="31329" x="3479800" y="5081588"/>
          <p14:tracePt t="31339" x="3492500" y="5081588"/>
          <p14:tracePt t="31409" x="3429000" y="5081588"/>
          <p14:tracePt t="31419" x="3341688" y="5081588"/>
          <p14:tracePt t="31425" x="3228975" y="5081588"/>
          <p14:tracePt t="31435" x="3128963" y="5081588"/>
          <p14:tracePt t="31441" x="3054350" y="5043488"/>
          <p14:tracePt t="31451" x="3016250" y="5030788"/>
          <p14:tracePt t="31462" x="2941638" y="4992688"/>
          <p14:tracePt t="31465" x="2879725" y="4956175"/>
          <p14:tracePt t="31475" x="2816225" y="4905375"/>
          <p14:tracePt t="31481" x="2790825" y="4868863"/>
          <p14:tracePt t="31491" x="2778125" y="4856163"/>
          <p14:tracePt t="31501" x="2767013" y="4818063"/>
          <p14:tracePt t="31505" x="2767013" y="4768850"/>
          <p14:tracePt t="31515" x="2767013" y="4730750"/>
          <p14:tracePt t="31521" x="2767013" y="4667250"/>
          <p14:tracePt t="31531" x="2778125" y="4605338"/>
          <p14:tracePt t="31541" x="2841625" y="4530725"/>
          <p14:tracePt t="31547" x="2903538" y="4443413"/>
          <p14:tracePt t="31557" x="2992438" y="4341813"/>
          <p14:tracePt t="31562" x="3079750" y="4279900"/>
          <p14:tracePt t="31571" x="3192463" y="4230688"/>
          <p14:tracePt t="31581" x="3317875" y="4192588"/>
          <p14:tracePt t="31587" x="3367088" y="4192588"/>
          <p14:tracePt t="31597" x="3479800" y="4167188"/>
          <p14:tracePt t="31601" x="3541713" y="4167188"/>
          <p14:tracePt t="31611" x="3617913" y="4167188"/>
          <p14:tracePt t="31621" x="3654425" y="4192588"/>
          <p14:tracePt t="31628" x="3717925" y="4254500"/>
          <p14:tracePt t="31637" x="3730625" y="4279900"/>
          <p14:tracePt t="31643" x="3767138" y="4379913"/>
          <p14:tracePt t="31653" x="3767138" y="4443413"/>
          <p14:tracePt t="31663" x="3767138" y="4518025"/>
          <p14:tracePt t="31667" x="3767138" y="4592638"/>
          <p14:tracePt t="31678" x="3767138" y="4643438"/>
          <p14:tracePt t="31683" x="3767138" y="4679950"/>
          <p14:tracePt t="31694" x="3730625" y="4730750"/>
          <p14:tracePt t="31703" x="3643313" y="4768850"/>
          <p14:tracePt t="31707" x="3567113" y="4805363"/>
          <p14:tracePt t="31717" x="3479800" y="4805363"/>
          <p14:tracePt t="31723" x="3379788" y="4805363"/>
          <p14:tracePt t="31733" x="3292475" y="4805363"/>
          <p14:tracePt t="31744" x="3228975" y="4805363"/>
          <p14:tracePt t="31747" x="3141663" y="4768850"/>
          <p14:tracePt t="31757" x="3067050" y="4730750"/>
          <p14:tracePt t="31763" x="2967038" y="4667250"/>
          <p14:tracePt t="31773" x="2916238" y="4618038"/>
          <p14:tracePt t="31783" x="2867025" y="4554538"/>
          <p14:tracePt t="31787" x="2828925" y="4530725"/>
          <p14:tracePt t="31799" x="2828925" y="4518025"/>
          <p14:tracePt t="31803" x="2828925" y="4505325"/>
          <p14:tracePt t="31813" x="2828925" y="4479925"/>
          <p14:tracePt t="31823" x="2828925" y="4467225"/>
          <p14:tracePt t="31829" x="2854325" y="4430713"/>
          <p14:tracePt t="31839" x="2879725" y="4405313"/>
          <p14:tracePt t="31844" x="2903538" y="4379913"/>
          <p14:tracePt t="31853" x="2941638" y="4354513"/>
          <p14:tracePt t="31863" x="2992438" y="4341813"/>
          <p14:tracePt t="31869" x="3067050" y="4341813"/>
          <p14:tracePt t="31879" x="3141663" y="4341813"/>
          <p14:tracePt t="31885" x="3167063" y="4341813"/>
          <p14:tracePt t="31895" x="3192463" y="4341813"/>
          <p14:tracePt t="31905" x="3205163" y="4341813"/>
          <p14:tracePt t="31919" x="3216275" y="4341813"/>
          <p14:tracePt t="31926" x="3216275" y="4354513"/>
          <p14:tracePt t="31935" x="3216275" y="4367213"/>
          <p14:tracePt t="31945" x="3216275" y="4379913"/>
          <p14:tracePt t="31949" x="3216275" y="4405313"/>
          <p14:tracePt t="31962" x="3216275" y="4418013"/>
          <p14:tracePt t="31965" x="3216275" y="4430713"/>
          <p14:tracePt t="31975" x="3216275" y="4467225"/>
          <p14:tracePt t="31989" x="3205163" y="4467225"/>
          <p14:tracePt t="32001" x="3192463" y="4467225"/>
          <p14:tracePt t="32005" x="3179763" y="4467225"/>
          <p14:tracePt t="32015" x="3128963" y="4467225"/>
          <p14:tracePt t="32025" x="3054350" y="4467225"/>
          <p14:tracePt t="32031" x="2979738" y="4418013"/>
          <p14:tracePt t="32041" x="2879725" y="4330700"/>
          <p14:tracePt t="32045" x="2828925" y="4267200"/>
          <p14:tracePt t="32055" x="2816225" y="4230688"/>
          <p14:tracePt t="32065" x="2790825" y="4205288"/>
          <p14:tracePt t="32081" x="2790825" y="4179888"/>
          <p14:tracePt t="32085" x="2816225" y="4141788"/>
          <p14:tracePt t="32095" x="2841625" y="4129088"/>
          <p14:tracePt t="32105" x="2854325" y="4117975"/>
          <p14:tracePt t="32111" x="2890838" y="4117975"/>
          <p14:tracePt t="32121" x="2954338" y="4117975"/>
          <p14:tracePt t="32125" x="3003550" y="4117975"/>
          <p14:tracePt t="32137" x="3079750" y="4129088"/>
          <p14:tracePt t="32147" x="3192463" y="4179888"/>
          <p14:tracePt t="32151" x="3216275" y="4192588"/>
          <p14:tracePt t="32161" x="3279775" y="4241800"/>
          <p14:tracePt t="32167" x="3305175" y="4305300"/>
          <p14:tracePt t="32178" x="3317875" y="4418013"/>
          <p14:tracePt t="32187" x="3354388" y="4505325"/>
          <p14:tracePt t="32191" x="3354388" y="4605338"/>
          <p14:tracePt t="32201" x="3354388" y="4667250"/>
          <p14:tracePt t="32207" x="3354388" y="4743450"/>
          <p14:tracePt t="32217" x="3354388" y="4779963"/>
          <p14:tracePt t="32228" x="3354388" y="4830763"/>
          <p14:tracePt t="32233" x="3341688" y="4843463"/>
          <p14:tracePt t="32244" x="3317875" y="4868863"/>
          <p14:tracePt t="32247" x="3279775" y="4868863"/>
          <p14:tracePt t="32257" x="3254375" y="4868863"/>
          <p14:tracePt t="32267" x="3228975" y="4868863"/>
          <p14:tracePt t="32273" x="3179763" y="4868863"/>
          <p14:tracePt t="32283" x="3103563" y="4830763"/>
          <p14:tracePt t="32287" x="2954338" y="4692650"/>
          <p14:tracePt t="32297" x="2841625" y="4579938"/>
          <p14:tracePt t="32307" x="2767013" y="4492625"/>
          <p14:tracePt t="32313" x="2741613" y="4443413"/>
          <p14:tracePt t="32323" x="2716213" y="4418013"/>
          <p14:tracePt t="32327" x="2716213" y="4392613"/>
          <p14:tracePt t="32347" x="2716213" y="4367213"/>
          <p14:tracePt t="32353" x="2716213" y="4341813"/>
          <p14:tracePt t="32363" x="2741613" y="4330700"/>
          <p14:tracePt t="32369" x="2754313" y="4330700"/>
          <p14:tracePt t="32379" x="2778125" y="4330700"/>
          <p14:tracePt t="32389" x="2828925" y="4330700"/>
          <p14:tracePt t="32394" x="2879725" y="4330700"/>
          <p14:tracePt t="32403" x="2903538" y="4330700"/>
          <p14:tracePt t="32409" x="2928938" y="4330700"/>
          <p14:tracePt t="32419" x="2941638" y="4341813"/>
          <p14:tracePt t="32429" x="2967038" y="4379913"/>
          <p14:tracePt t="32433" x="2967038" y="4418013"/>
          <p14:tracePt t="32444" x="2967038" y="4454525"/>
          <p14:tracePt t="32449" x="2967038" y="4492625"/>
          <p14:tracePt t="32461" x="2967038" y="4530725"/>
          <p14:tracePt t="32469" x="2941638" y="4554538"/>
          <p14:tracePt t="32477" x="2941638" y="4567238"/>
          <p14:tracePt t="32485" x="2928938" y="4579938"/>
          <p14:tracePt t="32499" x="2890838" y="4579938"/>
          <p14:tracePt t="32510" x="2867025" y="4579938"/>
          <p14:tracePt t="32515" x="2841625" y="4579938"/>
          <p14:tracePt t="32526" x="2790825" y="4579938"/>
          <p14:tracePt t="32529" x="2728913" y="4579938"/>
          <p14:tracePt t="32539" x="2678113" y="4543425"/>
          <p14:tracePt t="32549" x="2641600" y="4505325"/>
          <p14:tracePt t="32555" x="2616200" y="4492625"/>
          <p14:tracePt t="32565" x="2603500" y="4467225"/>
          <p14:tracePt t="32581" x="2603500" y="4443413"/>
          <p14:tracePt t="32592" x="2603500" y="4418013"/>
          <p14:tracePt t="32605" x="2603500" y="4392613"/>
          <p14:tracePt t="32611" x="2616200" y="4367213"/>
          <p14:tracePt t="32631" x="2628900" y="4341813"/>
          <p14:tracePt t="32635" x="2654300" y="4330700"/>
          <p14:tracePt t="32661" x="2678113" y="4330700"/>
          <p14:tracePt t="32671" x="2703513" y="4330700"/>
          <p14:tracePt t="32691" x="2716213" y="4330700"/>
          <p14:tracePt t="32701" x="2728913" y="4330700"/>
          <p14:tracePt t="32727" x="2741613" y="4330700"/>
          <p14:tracePt t="32761" x="2754313" y="4330700"/>
          <p14:tracePt t="33221" x="2754313" y="4305300"/>
          <p14:tracePt t="33231" x="2754313" y="4292600"/>
          <p14:tracePt t="33245" x="2754313" y="4267200"/>
          <p14:tracePt t="33861" x="2767013" y="4254500"/>
          <p14:tracePt t="33953" x="2767013" y="4241800"/>
          <p14:tracePt t="34037" x="2778125" y="4230688"/>
          <p14:tracePt t="35067" x="2778125" y="4205288"/>
          <p14:tracePt t="35071" x="2778125" y="4179888"/>
          <p14:tracePt t="35081" x="2778125" y="4167188"/>
          <p14:tracePt t="35093" x="2778125" y="4141788"/>
          <p14:tracePt t="35099" x="2778125" y="4129088"/>
          <p14:tracePt t="35109" x="2778125" y="4117975"/>
          <p14:tracePt t="35113" x="2778125" y="4105275"/>
          <p14:tracePt t="35139" x="2778125" y="4079875"/>
          <p14:tracePt t="35425" x="2778125" y="4054475"/>
          <p14:tracePt t="35435" x="2778125" y="4029075"/>
          <p14:tracePt t="35441" x="2754313" y="3967163"/>
          <p14:tracePt t="35451" x="2741613" y="3941763"/>
          <p14:tracePt t="35455" x="2728913" y="3916363"/>
          <p14:tracePt t="35465" x="2716213" y="3892550"/>
          <p14:tracePt t="35475" x="2703513" y="3867150"/>
          <p14:tracePt t="35491" x="2690813" y="3854450"/>
          <p14:tracePt t="35497" x="2690813" y="3841750"/>
          <p14:tracePt t="35517" x="2678113" y="3829050"/>
          <p14:tracePt t="35703" x="2667000" y="3816350"/>
          <p14:tracePt t="35729" x="2654300" y="3816350"/>
          <p14:tracePt t="35733" x="2641600" y="3803650"/>
          <p14:tracePt t="35743" x="2628900" y="3792538"/>
          <p14:tracePt t="35753" x="2603500" y="3779838"/>
          <p14:tracePt t="35759" x="2590800" y="3754438"/>
          <p14:tracePt t="35769" x="2578100" y="3754438"/>
          <p14:tracePt t="35773" x="2565400" y="3754438"/>
          <p14:tracePt t="35785" x="2554288" y="3754438"/>
          <p14:tracePt t="35795" x="2554288" y="3741738"/>
          <p14:tracePt t="35799" x="2541588" y="3741738"/>
          <p14:tracePt t="35815" x="2528888" y="3741738"/>
          <p14:tracePt t="35835" x="2516188" y="3741738"/>
          <p14:tracePt t="35849" x="2503488" y="3741738"/>
          <p14:tracePt t="35856" x="2490788" y="3741738"/>
          <p14:tracePt t="35865" x="2478088" y="3741738"/>
          <p14:tracePt t="35875" x="2465388" y="3741738"/>
          <p14:tracePt t="35879" x="2428875" y="3741738"/>
          <p14:tracePt t="35889" x="2403475" y="3779838"/>
          <p14:tracePt t="35895" x="2390775" y="3803650"/>
          <p14:tracePt t="35906" x="2352675" y="3867150"/>
          <p14:tracePt t="35915" x="2339975" y="3905250"/>
          <p14:tracePt t="35919" x="2303463" y="4017963"/>
          <p14:tracePt t="35929" x="2265363" y="4117975"/>
          <p14:tracePt t="35935" x="2239963" y="4205288"/>
          <p14:tracePt t="35945" x="2228850" y="4292600"/>
          <p14:tracePt t="35956" x="2228850" y="4392613"/>
          <p14:tracePt t="35961" x="2228850" y="4492625"/>
          <p14:tracePt t="35971" x="2228850" y="4579938"/>
          <p14:tracePt t="35975" x="2228850" y="4656138"/>
          <p14:tracePt t="35985" x="2228850" y="4756150"/>
          <p14:tracePt t="35995" x="2228850" y="4830763"/>
          <p14:tracePt t="36001" x="2228850" y="4892675"/>
          <p14:tracePt t="36011" x="2228850" y="4930775"/>
          <p14:tracePt t="36015" x="2228850" y="4981575"/>
          <p14:tracePt t="36025" x="2228850" y="5005388"/>
          <p14:tracePt t="36037" x="2228850" y="5043488"/>
          <p14:tracePt t="36041" x="2228850" y="5068888"/>
          <p14:tracePt t="36051" x="2228850" y="5092700"/>
          <p14:tracePt t="36067" x="2239963" y="5105400"/>
          <p14:tracePt t="36077" x="2252663" y="5118100"/>
          <p14:tracePt t="36329" x="2252663" y="5081588"/>
          <p14:tracePt t="36340" x="2252663" y="5030788"/>
          <p14:tracePt t="36343" x="2228850" y="4981575"/>
          <p14:tracePt t="36353" x="2228850" y="4943475"/>
          <p14:tracePt t="36359" x="2228850" y="4905375"/>
          <p14:tracePt t="36369" x="2216150" y="4879975"/>
          <p14:tracePt t="36379" x="2216150" y="4843463"/>
          <p14:tracePt t="36383" x="2216150" y="4818063"/>
          <p14:tracePt t="36393" x="2216150" y="4805363"/>
          <p14:tracePt t="36399" x="2216150" y="4779963"/>
          <p14:tracePt t="36409" x="2216150" y="4768850"/>
          <p14:tracePt t="36419" x="2216150" y="4743450"/>
          <p14:tracePt t="36425" x="2216150" y="4730750"/>
          <p14:tracePt t="36440" x="2216150" y="4705350"/>
          <p14:tracePt t="36449" x="2216150" y="4679950"/>
          <p14:tracePt t="36459" x="2216150" y="4656138"/>
          <p14:tracePt t="36475" x="2203450" y="4630738"/>
          <p14:tracePt t="36490" x="2190750" y="4605338"/>
          <p14:tracePt t="36501" x="2165350" y="4579938"/>
          <p14:tracePt t="36506" x="2139950" y="4554538"/>
          <p14:tracePt t="36515" x="2127250" y="4543425"/>
          <p14:tracePt t="36522" x="2078038" y="4505325"/>
          <p14:tracePt t="36531" x="2065338" y="4505325"/>
          <p14:tracePt t="36541" x="2039938" y="4492625"/>
          <p14:tracePt t="36545" x="2014538" y="4479925"/>
          <p14:tracePt t="36561" x="2003425" y="4467225"/>
          <p14:tracePt t="36571" x="1990725" y="4467225"/>
          <p14:tracePt t="36591" x="1978025" y="4467225"/>
          <p14:tracePt t="36737" x="1965325" y="4454525"/>
          <p14:tracePt t="36751" x="1965325" y="4443413"/>
          <p14:tracePt t="36773" x="1965325" y="4430713"/>
          <p14:tracePt t="36797" x="1952625" y="4418013"/>
          <p14:tracePt t="36899" x="1927225" y="4418013"/>
          <p14:tracePt t="36939" x="1914525" y="4418013"/>
          <p14:tracePt t="36955" x="1903413" y="4418013"/>
          <p14:tracePt t="36969" x="1890713" y="4418013"/>
          <p14:tracePt t="37045" x="1878013" y="4418013"/>
          <p14:tracePt t="37059" x="1865313" y="4418013"/>
          <p14:tracePt t="37069" x="1852613" y="4418013"/>
          <p14:tracePt t="37081" x="1839913" y="4418013"/>
          <p14:tracePt t="37111" x="1814513" y="4418013"/>
          <p14:tracePt t="37241" x="1801813" y="4418013"/>
          <p14:tracePt t="37251" x="1765300" y="4418013"/>
          <p14:tracePt t="37267" x="1752600" y="4418013"/>
          <p14:tracePt t="37281" x="1727200" y="4418013"/>
          <p14:tracePt t="37291" x="1714500" y="4405313"/>
          <p14:tracePt t="37297" x="1701800" y="4392613"/>
          <p14:tracePt t="37333" x="1689100" y="4392613"/>
          <p14:tracePt t="37357" x="1677988" y="4392613"/>
          <p14:tracePt t="37553" x="1665288" y="4379913"/>
          <p14:tracePt t="37745" x="1665288" y="4367213"/>
          <p14:tracePt t="37756" x="1665288" y="4354513"/>
          <p14:tracePt t="37771" x="1665288" y="4341813"/>
          <p14:tracePt t="37787" x="1677988" y="4330700"/>
          <p14:tracePt t="37807" x="1689100" y="4318000"/>
          <p14:tracePt t="37821" x="1701800" y="4305300"/>
          <p14:tracePt t="37827" x="1714500" y="4292600"/>
          <p14:tracePt t="37837" x="1727200" y="4279900"/>
          <p14:tracePt t="37861" x="1739900" y="4267200"/>
          <p14:tracePt t="37877" x="1752600" y="4254500"/>
          <p14:tracePt t="38209" x="1765300" y="4254500"/>
          <p14:tracePt t="38219" x="1801813" y="4254500"/>
          <p14:tracePt t="38225" x="1827213" y="4254500"/>
          <p14:tracePt t="38235" x="1878013" y="4267200"/>
          <p14:tracePt t="38245" x="1903413" y="4267200"/>
          <p14:tracePt t="38251" x="1939925" y="4267200"/>
          <p14:tracePt t="38261" x="1965325" y="4267200"/>
          <p14:tracePt t="38265" x="1990725" y="4267200"/>
          <p14:tracePt t="38275" x="2014538" y="4279900"/>
          <p14:tracePt t="38285" x="2052638" y="4279900"/>
          <p14:tracePt t="38291" x="2065338" y="4279900"/>
          <p14:tracePt t="38301" x="2078038" y="4292600"/>
          <p14:tracePt t="38305" x="2090738" y="4292600"/>
          <p14:tracePt t="38327" x="2116138" y="4292600"/>
          <p14:tracePt t="38331" x="2127250" y="4305300"/>
          <p14:tracePt t="38341" x="2139950" y="4305300"/>
          <p14:tracePt t="38367" x="2152650" y="4305300"/>
          <p14:tracePt t="38381" x="2165350" y="4305300"/>
          <p14:tracePt t="38709" x="2178050" y="4305300"/>
          <p14:tracePt t="38725" x="2190750" y="4305300"/>
          <p14:tracePt t="38739" x="2203450" y="4305300"/>
          <p14:tracePt t="38765" x="2228850" y="4305300"/>
          <p14:tracePt t="38775" x="2252663" y="4305300"/>
          <p14:tracePt t="38779" x="2278063" y="4305300"/>
          <p14:tracePt t="38799" x="2303463" y="4305300"/>
          <p14:tracePt t="38805" x="2328863" y="4305300"/>
          <p14:tracePt t="38815" x="2352675" y="4305300"/>
          <p14:tracePt t="38821" x="2390775" y="4305300"/>
          <p14:tracePt t="38831" x="2416175" y="4305300"/>
          <p14:tracePt t="38841" x="2441575" y="4305300"/>
          <p14:tracePt t="38845" x="2452688" y="4305300"/>
          <p14:tracePt t="38855" x="2490788" y="4305300"/>
          <p14:tracePt t="38861" x="2503488" y="4305300"/>
          <p14:tracePt t="38871" x="2516188" y="4305300"/>
          <p14:tracePt t="38881" x="2554288" y="4305300"/>
          <p14:tracePt t="38885" x="2565400" y="4292600"/>
          <p14:tracePt t="38895" x="2578100" y="4279900"/>
          <p14:tracePt t="38901" x="2590800" y="4279900"/>
          <p14:tracePt t="38911" x="2603500" y="4279900"/>
          <p14:tracePt t="38921" x="2628900" y="4279900"/>
          <p14:tracePt t="38925" x="2667000" y="4267200"/>
          <p14:tracePt t="38938" x="2678113" y="4254500"/>
          <p14:tracePt t="38941" x="2690813" y="4254500"/>
          <p14:tracePt t="38955" x="2716213" y="4241800"/>
          <p14:tracePt t="38967" x="2728913" y="4241800"/>
          <p14:tracePt t="38977" x="2754313" y="4230688"/>
          <p14:tracePt t="38991" x="2767013" y="4230688"/>
          <p14:tracePt t="39001" x="2778125" y="4230688"/>
          <p14:tracePt t="39007" x="2778125" y="4217988"/>
          <p14:tracePt t="39299" x="2790825" y="4217988"/>
          <p14:tracePt t="39335" x="2767013" y="4217988"/>
          <p14:tracePt t="39340" x="2754313" y="4241800"/>
          <p14:tracePt t="39349" x="2728913" y="4254500"/>
          <p14:tracePt t="39361" x="2690813" y="4279900"/>
          <p14:tracePt t="39365" x="2678113" y="4292600"/>
          <p14:tracePt t="39375" x="2641600" y="4330700"/>
          <p14:tracePt t="39379" x="2616200" y="4341813"/>
          <p14:tracePt t="39391" x="2565400" y="4379913"/>
          <p14:tracePt t="39401" x="2541588" y="4405313"/>
          <p14:tracePt t="39405" x="2490788" y="4454525"/>
          <p14:tracePt t="39415" x="2441575" y="4479925"/>
          <p14:tracePt t="39421" x="2416175" y="4505325"/>
          <p14:tracePt t="39431" x="2390775" y="4543425"/>
          <p14:tracePt t="39441" x="2352675" y="4554538"/>
          <p14:tracePt t="39445" x="2316163" y="4592638"/>
          <p14:tracePt t="39455" x="2278063" y="4630738"/>
          <p14:tracePt t="39461" x="2239963" y="4656138"/>
          <p14:tracePt t="39471" x="2216150" y="4679950"/>
          <p14:tracePt t="39481" x="2203450" y="4692650"/>
          <p14:tracePt t="39486" x="2165350" y="4705350"/>
          <p14:tracePt t="39495" x="2139950" y="4730750"/>
          <p14:tracePt t="39501" x="2127250" y="4743450"/>
          <p14:tracePt t="39511" x="2116138" y="4743450"/>
          <p14:tracePt t="39581" x="2103438" y="4756150"/>
          <p14:tracePt t="39607" x="2127250" y="4756150"/>
          <p14:tracePt t="39611" x="2178050" y="4756150"/>
          <p14:tracePt t="39621" x="2239963" y="4756150"/>
          <p14:tracePt t="39633" x="2328863" y="4730750"/>
          <p14:tracePt t="39637" x="2416175" y="4692650"/>
          <p14:tracePt t="39647" x="2490788" y="4656138"/>
          <p14:tracePt t="39654" x="2554288" y="4643438"/>
          <p14:tracePt t="39663" x="2628900" y="4618038"/>
          <p14:tracePt t="39673" x="2690813" y="4592638"/>
          <p14:tracePt t="39677" x="2716213" y="4579938"/>
          <p14:tracePt t="39687" x="2741613" y="4567238"/>
          <p14:tracePt t="39693" x="2767013" y="4554538"/>
          <p14:tracePt t="39713" x="2790825" y="4554538"/>
          <p14:tracePt t="39803" x="2778125" y="4554538"/>
          <p14:tracePt t="39813" x="2741613" y="4554538"/>
          <p14:tracePt t="39823" x="2654300" y="4530725"/>
          <p14:tracePt t="39829" x="2541588" y="4530725"/>
          <p14:tracePt t="39839" x="2403475" y="4530725"/>
          <p14:tracePt t="39843" x="2252663" y="4530725"/>
          <p14:tracePt t="39854" x="2127250" y="4530725"/>
          <p14:tracePt t="39863" x="1978025" y="4530725"/>
          <p14:tracePt t="39869" x="1839913" y="4530725"/>
          <p14:tracePt t="39879" x="1689100" y="4530725"/>
          <p14:tracePt t="39887" x="1565275" y="4530725"/>
          <p14:tracePt t="39895" x="1439863" y="4554538"/>
          <p14:tracePt t="39905" x="1314450" y="4592638"/>
          <p14:tracePt t="39909" x="1252538" y="4605338"/>
          <p14:tracePt t="39920" x="1189038" y="4630738"/>
          <p14:tracePt t="39925" x="1163638" y="4643438"/>
          <p14:tracePt t="39937" x="1150938" y="4643438"/>
          <p14:tracePt t="39945" x="1139825" y="4656138"/>
          <p14:tracePt t="39995" x="1127125" y="4667250"/>
          <p14:tracePt t="40021" x="1163638" y="4679950"/>
          <p14:tracePt t="40031" x="1239838" y="4692650"/>
          <p14:tracePt t="40035" x="1301750" y="4692650"/>
          <p14:tracePt t="40045" x="1389063" y="4692650"/>
          <p14:tracePt t="40055" x="1514475" y="4692650"/>
          <p14:tracePt t="40061" x="1689100" y="4692650"/>
          <p14:tracePt t="40071" x="1827213" y="4692650"/>
          <p14:tracePt t="40075" x="2027238" y="4656138"/>
          <p14:tracePt t="40085" x="2239963" y="4592638"/>
          <p14:tracePt t="40097" x="2416175" y="4530725"/>
          <p14:tracePt t="40101" x="2554288" y="4492625"/>
          <p14:tracePt t="40111" x="2690813" y="4430713"/>
          <p14:tracePt t="40117" x="2778125" y="4379913"/>
          <p14:tracePt t="40127" x="2867025" y="4330700"/>
          <p14:tracePt t="40137" x="2928938" y="4305300"/>
          <p14:tracePt t="40141" x="2967038" y="4267200"/>
          <p14:tracePt t="40152" x="3003550" y="4241800"/>
          <p14:tracePt t="40157" x="3003550" y="4230688"/>
          <p14:tracePt t="40167" x="3003550" y="4205288"/>
          <p14:tracePt t="40183" x="3003550" y="4179888"/>
          <p14:tracePt t="40193" x="3003550" y="4154488"/>
          <p14:tracePt t="40207" x="3003550" y="4129088"/>
          <p14:tracePt t="40217" x="2992438" y="4117975"/>
          <p14:tracePt t="40223" x="2967038" y="4105275"/>
          <p14:tracePt t="40233" x="2941638" y="4105275"/>
          <p14:tracePt t="40237" x="2903538" y="4105275"/>
          <p14:tracePt t="40247" x="2841625" y="4105275"/>
          <p14:tracePt t="40257" x="2741613" y="4105275"/>
          <p14:tracePt t="40263" x="2654300" y="4105275"/>
          <p14:tracePt t="40273" x="2565400" y="4192588"/>
          <p14:tracePt t="40277" x="2441575" y="4292600"/>
          <p14:tracePt t="40287" x="2316163" y="4418013"/>
          <p14:tracePt t="40297" x="2228850" y="4530725"/>
          <p14:tracePt t="40304" x="2165350" y="4618038"/>
          <p14:tracePt t="40313" x="2116138" y="4730750"/>
          <p14:tracePt t="40317" x="2090738" y="4843463"/>
          <p14:tracePt t="40329" x="2090738" y="4930775"/>
          <p14:tracePt t="40339" x="2090738" y="5030788"/>
          <p14:tracePt t="40343" x="2090738" y="5118100"/>
          <p14:tracePt t="40353" x="2152650" y="5205413"/>
          <p14:tracePt t="40359" x="2239963" y="5305425"/>
          <p14:tracePt t="40370" x="2352675" y="5368925"/>
          <p14:tracePt t="40379" x="2465388" y="5456238"/>
          <p14:tracePt t="40383" x="2554288" y="5518150"/>
          <p14:tracePt t="40393" x="2641600" y="5556250"/>
          <p14:tracePt t="40399" x="2678113" y="5568950"/>
          <p14:tracePt t="40409" x="2754313" y="5594350"/>
          <p14:tracePt t="40420" x="2790825" y="5607050"/>
          <p14:tracePt t="40423" x="2841625" y="5607050"/>
          <p14:tracePt t="40436" x="2928938" y="5607050"/>
          <p14:tracePt t="40439" x="2992438" y="5607050"/>
          <p14:tracePt t="40449" x="3067050" y="5543550"/>
          <p14:tracePt t="40459" x="3179763" y="5481638"/>
          <p14:tracePt t="40465" x="3241675" y="5418138"/>
          <p14:tracePt t="40475" x="3305175" y="5343525"/>
          <p14:tracePt t="40479" x="3341688" y="5218113"/>
          <p14:tracePt t="40489" x="3341688" y="5105400"/>
          <p14:tracePt t="40499" x="3341688" y="4992688"/>
          <p14:tracePt t="40505" x="3341688" y="4918075"/>
          <p14:tracePt t="40515" x="3305175" y="4830763"/>
          <p14:tracePt t="40521" x="3241675" y="4743450"/>
          <p14:tracePt t="40531" x="3167063" y="4692650"/>
          <p14:tracePt t="40541" x="3092450" y="4592638"/>
          <p14:tracePt t="40545" x="2979738" y="4554538"/>
          <p14:tracePt t="40555" x="2854325" y="4518025"/>
          <p14:tracePt t="40561" x="2716213" y="4518025"/>
          <p14:tracePt t="40571" x="2541588" y="4505325"/>
          <p14:tracePt t="40581" x="2339975" y="4505325"/>
          <p14:tracePt t="40586" x="2103438" y="4505325"/>
          <p14:tracePt t="40595" x="1914525" y="4505325"/>
          <p14:tracePt t="40602" x="1714500" y="4505325"/>
          <p14:tracePt t="40611" x="1552575" y="4505325"/>
          <p14:tracePt t="40621" x="1401763" y="4543425"/>
          <p14:tracePt t="40625" x="1314450" y="4579938"/>
          <p14:tracePt t="40636" x="1239838" y="4605338"/>
          <p14:tracePt t="40641" x="1189038" y="4656138"/>
          <p14:tracePt t="40653" x="1150938" y="4705350"/>
          <p14:tracePt t="40661" x="1139825" y="4768850"/>
          <p14:tracePt t="40667" x="1139825" y="4856163"/>
          <p14:tracePt t="40677" x="1139825" y="4930775"/>
          <p14:tracePt t="40681" x="1139825" y="5005388"/>
          <p14:tracePt t="40691" x="1176338" y="5105400"/>
          <p14:tracePt t="40702" x="1252538" y="5205413"/>
          <p14:tracePt t="40707" x="1314450" y="5243513"/>
          <p14:tracePt t="40717" x="1401763" y="5318125"/>
          <p14:tracePt t="40721" x="1539875" y="5368925"/>
          <p14:tracePt t="40731" x="1601788" y="5407025"/>
          <p14:tracePt t="40741" x="1752600" y="5456238"/>
          <p14:tracePt t="40747" x="1878013" y="5481638"/>
          <p14:tracePt t="40757" x="2039938" y="5494338"/>
          <p14:tracePt t="40763" x="2190750" y="5494338"/>
          <p14:tracePt t="40773" x="2328863" y="5494338"/>
          <p14:tracePt t="40783" x="2441575" y="5468938"/>
          <p14:tracePt t="40787" x="2565400" y="5368925"/>
          <p14:tracePt t="40797" x="2667000" y="5281613"/>
          <p14:tracePt t="40803" x="2741613" y="5194300"/>
          <p14:tracePt t="40813" x="2790825" y="5068888"/>
          <p14:tracePt t="40823" x="2828925" y="4930775"/>
          <p14:tracePt t="40827" x="2867025" y="4779963"/>
          <p14:tracePt t="40837" x="2867025" y="4679950"/>
          <p14:tracePt t="40843" x="2867025" y="4567238"/>
          <p14:tracePt t="40853" x="2867025" y="4518025"/>
          <p14:tracePt t="40863" x="2867025" y="4479925"/>
          <p14:tracePt t="40868" x="2854325" y="4430713"/>
          <p14:tracePt t="40877" x="2841625" y="4392613"/>
          <p14:tracePt t="40883" x="2816225" y="4392613"/>
          <p14:tracePt t="40893" x="2790825" y="4379913"/>
          <p14:tracePt t="40904" x="2754313" y="4379913"/>
          <p14:tracePt t="40909" x="2703513" y="4379913"/>
          <p14:tracePt t="40920" x="2616200" y="4379913"/>
          <p14:tracePt t="40923" x="2554288" y="4392613"/>
          <p14:tracePt t="40934" x="2441575" y="4467225"/>
          <p14:tracePt t="40943" x="2378075" y="4530725"/>
          <p14:tracePt t="40949" x="2316163" y="4618038"/>
          <p14:tracePt t="40970" x="2228850" y="4743450"/>
          <p14:tracePt t="40973" x="2216150" y="4779963"/>
          <p14:tracePt t="40984" x="2203450" y="4843463"/>
          <p14:tracePt t="40989" x="2203450" y="4879975"/>
          <p14:tracePt t="40999" x="2203450" y="4905375"/>
          <p14:tracePt t="41003" x="2203450" y="4943475"/>
          <p14:tracePt t="41013" x="2252663" y="4981575"/>
          <p14:tracePt t="41025" x="2316163" y="5030788"/>
          <p14:tracePt t="41029" x="2365375" y="5043488"/>
          <p14:tracePt t="41039" x="2428875" y="5043488"/>
          <p14:tracePt t="41045" x="2503488" y="5043488"/>
          <p14:tracePt t="41055" x="2565400" y="5043488"/>
          <p14:tracePt t="41065" x="2641600" y="5043488"/>
          <p14:tracePt t="41070" x="2703513" y="5030788"/>
          <p14:tracePt t="41079" x="2767013" y="5030788"/>
          <p14:tracePt t="41086" x="2803525" y="4992688"/>
          <p14:tracePt t="41095" x="2816225" y="4968875"/>
          <p14:tracePt t="41105" x="2828925" y="4943475"/>
          <p14:tracePt t="41111" x="2841625" y="4930775"/>
          <p14:tracePt t="41121" x="2867025" y="4892675"/>
          <p14:tracePt t="41125" x="2867025" y="4830763"/>
          <p14:tracePt t="41136" x="2867025" y="4779963"/>
          <p14:tracePt t="41145" x="2867025" y="4756150"/>
          <p14:tracePt t="41151" x="2854325" y="4718050"/>
          <p14:tracePt t="41161" x="2816225" y="4705350"/>
          <p14:tracePt t="41165" x="2741613" y="4679950"/>
          <p14:tracePt t="41175" x="2690813" y="4679950"/>
          <p14:tracePt t="41186" x="2628900" y="4679950"/>
          <p14:tracePt t="41191" x="2565400" y="4692650"/>
          <p14:tracePt t="41202" x="2503488" y="4756150"/>
          <p14:tracePt t="41205" x="2465388" y="4818063"/>
          <p14:tracePt t="41215" x="2428875" y="4905375"/>
          <p14:tracePt t="41225" x="2416175" y="4992688"/>
          <p14:tracePt t="41231" x="2416175" y="5068888"/>
          <p14:tracePt t="41241" x="2416175" y="5143500"/>
          <p14:tracePt t="41245" x="2416175" y="5205413"/>
          <p14:tracePt t="41257" x="2416175" y="5256213"/>
          <p14:tracePt t="41268" x="2428875" y="5318125"/>
          <p14:tracePt t="41271" x="2452688" y="5343525"/>
          <p14:tracePt t="41281" x="2478088" y="5394325"/>
          <p14:tracePt t="41287" x="2503488" y="5407025"/>
          <p14:tracePt t="41297" x="2528888" y="5407025"/>
          <p14:tracePt t="41307" x="2565400" y="5407025"/>
          <p14:tracePt t="41311" x="2628900" y="5407025"/>
          <p14:tracePt t="41321" x="2690813" y="5407025"/>
          <p14:tracePt t="41327" x="2767013" y="5356225"/>
          <p14:tracePt t="41337" x="2867025" y="5256213"/>
          <p14:tracePt t="41347" x="2941638" y="5181600"/>
          <p14:tracePt t="41353" x="3016250" y="5056188"/>
          <p14:tracePt t="41363" x="3103563" y="4930775"/>
          <p14:tracePt t="41368" x="3141663" y="4843463"/>
          <p14:tracePt t="41377" x="3205163" y="4705350"/>
          <p14:tracePt t="41387" x="3228975" y="4618038"/>
          <p14:tracePt t="41393" x="3228975" y="4579938"/>
          <p14:tracePt t="41403" x="3228975" y="4554538"/>
          <p14:tracePt t="41407" x="3228975" y="4543425"/>
          <p14:tracePt t="41427" x="3228975" y="4518025"/>
          <p14:tracePt t="41434" x="3216275" y="4518025"/>
          <p14:tracePt t="41443" x="3179763" y="4505325"/>
          <p14:tracePt t="41449" x="3103563" y="4505325"/>
          <p14:tracePt t="41459" x="3016250" y="4505325"/>
          <p14:tracePt t="41469" x="2916238" y="4505325"/>
          <p14:tracePt t="41473" x="2816225" y="4530725"/>
          <p14:tracePt t="41486" x="2690813" y="4579938"/>
          <p14:tracePt t="41489" x="2590800" y="4679950"/>
          <p14:tracePt t="41499" x="2503488" y="4768850"/>
          <p14:tracePt t="41509" x="2452688" y="4868863"/>
          <p14:tracePt t="41513" x="2390775" y="4968875"/>
          <p14:tracePt t="41523" x="2339975" y="5081588"/>
          <p14:tracePt t="41529" x="2328863" y="5143500"/>
          <p14:tracePt t="41539" x="2328863" y="5218113"/>
          <p14:tracePt t="41549" x="2328863" y="5256213"/>
          <p14:tracePt t="41553" x="2339975" y="5294313"/>
          <p14:tracePt t="41563" x="2365375" y="5318125"/>
          <p14:tracePt t="41569" x="2403475" y="5356225"/>
          <p14:tracePt t="41579" x="2416175" y="5368925"/>
          <p14:tracePt t="41589" x="2441575" y="5368925"/>
          <p14:tracePt t="41593" x="2465388" y="5368925"/>
          <p14:tracePt t="41605" x="2503488" y="5368925"/>
          <p14:tracePt t="41609" x="2528888" y="5368925"/>
          <p14:tracePt t="41619" x="2603500" y="5330825"/>
          <p14:tracePt t="41629" x="2654300" y="5281613"/>
          <p14:tracePt t="41636" x="2690813" y="5205413"/>
          <p14:tracePt t="41645" x="2716213" y="5130800"/>
          <p14:tracePt t="41649" x="2728913" y="5030788"/>
          <p14:tracePt t="41659" x="2728913" y="4956175"/>
          <p14:tracePt t="41669" x="2728913" y="4892675"/>
          <p14:tracePt t="41675" x="2728913" y="4856163"/>
          <p14:tracePt t="41685" x="2728913" y="4818063"/>
          <p14:tracePt t="41689" x="2703513" y="4792663"/>
          <p14:tracePt t="41702" x="2678113" y="4792663"/>
          <p14:tracePt t="41711" x="2616200" y="4792663"/>
          <p14:tracePt t="41715" x="2554288" y="4792663"/>
          <p14:tracePt t="41725" x="2465388" y="4792663"/>
          <p14:tracePt t="41731" x="2339975" y="4843463"/>
          <p14:tracePt t="41741" x="2203450" y="4918075"/>
          <p14:tracePt t="41752" x="2065338" y="4956175"/>
          <p14:tracePt t="41755" x="1939925" y="5005388"/>
          <p14:tracePt t="41765" x="1878013" y="5005388"/>
          <p14:tracePt t="41771" x="1839913" y="5030788"/>
          <p14:tracePt t="41781" x="1801813" y="5030788"/>
          <p14:tracePt t="41791" x="1790700" y="5030788"/>
          <p14:tracePt t="41831" x="1778000" y="5018088"/>
          <p14:tracePt t="41842" x="1778000" y="4992688"/>
          <p14:tracePt t="41852" x="1778000" y="4943475"/>
          <p14:tracePt t="41857" x="1778000" y="4918075"/>
          <p14:tracePt t="41867" x="1778000" y="4892675"/>
          <p14:tracePt t="41871" x="1778000" y="4843463"/>
          <p14:tracePt t="41881" x="1790700" y="4792663"/>
          <p14:tracePt t="41895" x="1827213" y="4756150"/>
          <p14:tracePt t="41897" x="1878013" y="4692650"/>
          <p14:tracePt t="41907" x="1927225" y="4643438"/>
          <p14:tracePt t="41918" x="1939925" y="4605338"/>
          <p14:tracePt t="41921" x="1965325" y="4592638"/>
          <p14:tracePt t="41931" x="1990725" y="4592638"/>
          <p14:tracePt t="41937" x="2027238" y="4592638"/>
          <p14:tracePt t="41947" x="2090738" y="4592638"/>
          <p14:tracePt t="41969" x="2265363" y="4630738"/>
          <p14:tracePt t="41971" x="2352675" y="4705350"/>
          <p14:tracePt t="41977" x="2452688" y="4805363"/>
          <p14:tracePt t="41987" x="2528888" y="4892675"/>
          <p14:tracePt t="41997" x="2565400" y="5018088"/>
          <p14:tracePt t="42002" x="2616200" y="5143500"/>
          <p14:tracePt t="42011" x="2616200" y="5205413"/>
          <p14:tracePt t="42017" x="2616200" y="5268913"/>
          <p14:tracePt t="42027" x="2616200" y="5343525"/>
          <p14:tracePt t="42037" x="2616200" y="5394325"/>
          <p14:tracePt t="42041" x="2590800" y="5430838"/>
          <p14:tracePt t="42051" x="2503488" y="5481638"/>
          <p14:tracePt t="42057" x="2352675" y="5494338"/>
          <p14:tracePt t="42068" x="2078038" y="5494338"/>
          <p14:tracePt t="42077" x="1727200" y="5494338"/>
          <p14:tracePt t="42084" x="1389063" y="5407025"/>
          <p14:tracePt t="42093" x="1127125" y="5230813"/>
          <p14:tracePt t="42097" x="863600" y="4992688"/>
          <p14:tracePt t="42107" x="650875" y="4805363"/>
          <p14:tracePt t="42118" x="525463" y="4692650"/>
          <p14:tracePt t="42123" x="425450" y="4592638"/>
          <p14:tracePt t="42133" x="387350" y="4518025"/>
          <p14:tracePt t="42137" x="350838" y="4430713"/>
          <p14:tracePt t="42149" x="350838" y="4392613"/>
          <p14:tracePt t="42159" x="363538" y="4341813"/>
          <p14:tracePt t="42163" x="400050" y="4318000"/>
          <p14:tracePt t="42173" x="476250" y="4305300"/>
          <p14:tracePt t="42179" x="638175" y="4279900"/>
          <p14:tracePt t="42189" x="863600" y="4279900"/>
          <p14:tracePt t="42199" x="1239838" y="4279900"/>
          <p14:tracePt t="42203" x="1614488" y="4367213"/>
          <p14:tracePt t="42213" x="1927225" y="4467225"/>
          <p14:tracePt t="42219" x="2190750" y="4530725"/>
          <p14:tracePt t="42229" x="2352675" y="4592638"/>
          <p14:tracePt t="42239" x="2452688" y="4630738"/>
          <p14:tracePt t="42243" x="2528888" y="4667250"/>
          <p14:tracePt t="42253" x="2541588" y="4679950"/>
          <p14:tracePt t="42259" x="2565400" y="4705350"/>
          <p14:tracePt t="42269" x="2565400" y="4718050"/>
          <p14:tracePt t="42279" x="2565400" y="4730750"/>
          <p14:tracePt t="42285" x="2565400" y="4756150"/>
          <p14:tracePt t="42295" x="2541588" y="4792663"/>
          <p14:tracePt t="42300" x="2490788" y="4830763"/>
          <p14:tracePt t="42309" x="2441575" y="4868863"/>
          <p14:tracePt t="42321" x="2390775" y="4879975"/>
          <p14:tracePt t="42325" x="2352675" y="4892675"/>
          <p14:tracePt t="42335" x="2278063" y="4892675"/>
          <p14:tracePt t="42341" x="2228850" y="4892675"/>
          <p14:tracePt t="42352" x="2190750" y="4892675"/>
          <p14:tracePt t="42355" x="2152650" y="4892675"/>
          <p14:tracePt t="42365" x="2116138" y="4879975"/>
          <p14:tracePt t="42375" x="2078038" y="4856163"/>
          <p14:tracePt t="42381" x="2039938" y="4830763"/>
          <p14:tracePt t="42391" x="2039938" y="4805363"/>
          <p14:tracePt t="42395" x="2039938" y="4768850"/>
          <p14:tracePt t="42407" x="2039938" y="4743450"/>
          <p14:tracePt t="42418" x="2039938" y="4692650"/>
          <p14:tracePt t="42421" x="2039938" y="4643438"/>
          <p14:tracePt t="42431" x="2090738" y="4605338"/>
          <p14:tracePt t="42437" x="2103438" y="4554538"/>
          <p14:tracePt t="42447" x="2139950" y="4530725"/>
          <p14:tracePt t="42457" x="2190750" y="4505325"/>
          <p14:tracePt t="42461" x="2265363" y="4505325"/>
          <p14:tracePt t="42471" x="2365375" y="4505325"/>
          <p14:tracePt t="42477" x="2428875" y="4505325"/>
          <p14:tracePt t="42487" x="2541588" y="4543425"/>
          <p14:tracePt t="42497" x="2578100" y="4554538"/>
          <p14:tracePt t="42503" x="2603500" y="4579938"/>
          <p14:tracePt t="42513" x="2628900" y="4579938"/>
          <p14:tracePt t="42518" x="2641600" y="4630738"/>
          <p14:tracePt t="42527" x="2654300" y="4679950"/>
          <p14:tracePt t="42537" x="2654300" y="4718050"/>
          <p14:tracePt t="42543" x="2654300" y="4756150"/>
          <p14:tracePt t="42553" x="2654300" y="4805363"/>
          <p14:tracePt t="42557" x="2654300" y="4830763"/>
          <p14:tracePt t="42568" x="2654300" y="4868863"/>
          <p14:tracePt t="42577" x="2641600" y="4892675"/>
          <p14:tracePt t="42583" x="2578100" y="4943475"/>
          <p14:tracePt t="42593" x="2554288" y="4956175"/>
          <p14:tracePt t="42597" x="2516188" y="4992688"/>
          <p14:tracePt t="42607" x="2503488" y="4992688"/>
          <p14:tracePt t="42618" x="2478088" y="4992688"/>
          <p14:tracePt t="42623" x="2465388" y="4992688"/>
          <p14:tracePt t="42634" x="2452688" y="4992688"/>
          <p14:tracePt t="42639" x="2428875" y="4992688"/>
          <p14:tracePt t="42659" x="2416175" y="4992688"/>
          <p14:tracePt t="42723" x="2416175" y="4981575"/>
          <p14:tracePt t="42734" x="2416175" y="4956175"/>
          <p14:tracePt t="42739" x="2441575" y="4956175"/>
          <p14:tracePt t="42749" x="2490788" y="4943475"/>
          <p14:tracePt t="42755" x="2541588" y="4943475"/>
          <p14:tracePt t="42766" x="2590800" y="4918075"/>
          <p14:tracePt t="42775" x="2667000" y="4892675"/>
          <p14:tracePt t="42779" x="2690813" y="4868863"/>
          <p14:tracePt t="42789" x="2703513" y="4856163"/>
          <p14:tracePt t="42795" x="2716213" y="4843463"/>
          <p14:tracePt t="42805" x="2728913" y="4830763"/>
          <p14:tracePt t="42819" x="2728913" y="4818063"/>
          <p14:tracePt t="42829" x="2728913" y="4792663"/>
          <p14:tracePt t="42835" x="2728913" y="4756150"/>
          <p14:tracePt t="42845" x="2728913" y="4730750"/>
          <p14:tracePt t="42855" x="2728913" y="4705350"/>
          <p14:tracePt t="42859" x="2716213" y="4692650"/>
          <p14:tracePt t="42871" x="2690813" y="4667250"/>
          <p14:tracePt t="42885" x="2678113" y="4667250"/>
          <p14:tracePt t="42895" x="2654300" y="4667250"/>
          <p14:tracePt t="42901" x="2616200" y="4667250"/>
          <p14:tracePt t="42917" x="2578100" y="4679950"/>
          <p14:tracePt t="42925" x="2554288" y="4756150"/>
          <p14:tracePt t="42935" x="2541588" y="4830763"/>
          <p14:tracePt t="42941" x="2516188" y="4879975"/>
          <p14:tracePt t="42951" x="2516188" y="4918075"/>
          <p14:tracePt t="42957" x="2516188" y="4943475"/>
          <p14:tracePt t="42968" x="2516188" y="4956175"/>
          <p14:tracePt t="42977" x="2516188" y="4968875"/>
          <p14:tracePt t="42981" x="2528888" y="4981575"/>
          <p14:tracePt t="42991" x="2541588" y="4981575"/>
          <p14:tracePt t="42997" x="2578100" y="4981575"/>
          <p14:tracePt t="43007" x="2603500" y="4981575"/>
          <p14:tracePt t="43017" x="2628900" y="4981575"/>
          <p14:tracePt t="43021" x="2667000" y="4930775"/>
          <p14:tracePt t="43031" x="2690813" y="4892675"/>
          <p14:tracePt t="43037" x="2716213" y="4843463"/>
          <p14:tracePt t="43047" x="2728913" y="4792663"/>
          <p14:tracePt t="43057" x="2728913" y="4743450"/>
          <p14:tracePt t="43061" x="2728913" y="4705350"/>
          <p14:tracePt t="43071" x="2728913" y="4656138"/>
          <p14:tracePt t="43077" x="2728913" y="4630738"/>
          <p14:tracePt t="43087" x="2728913" y="4618038"/>
          <p14:tracePt t="43097" x="2728913" y="4592638"/>
          <p14:tracePt t="43113" x="2703513" y="4592638"/>
          <p14:tracePt t="43118" x="2667000" y="4592638"/>
          <p14:tracePt t="43127" x="2616200" y="4592638"/>
          <p14:tracePt t="43137" x="2578100" y="4592638"/>
          <p14:tracePt t="43143" x="2554288" y="4592638"/>
          <p14:tracePt t="43153" x="2516188" y="4605338"/>
          <p14:tracePt t="43157" x="2490788" y="4618038"/>
          <p14:tracePt t="43167" x="2490788" y="4630738"/>
          <p14:tracePt t="43249" x="2490788" y="4643438"/>
          <p14:tracePt t="43309" x="2490788" y="4605338"/>
          <p14:tracePt t="43319" x="2490788" y="4579938"/>
          <p14:tracePt t="43325" x="2478088" y="4567238"/>
          <p14:tracePt t="43335" x="2441575" y="4530725"/>
          <p14:tracePt t="43345" x="2428875" y="4530725"/>
          <p14:tracePt t="43349" x="2403475" y="4505325"/>
          <p14:tracePt t="43531" x="2378075" y="4505325"/>
          <p14:tracePt t="43537" x="2352675" y="4543425"/>
          <p14:tracePt t="43547" x="2303463" y="4567238"/>
          <p14:tracePt t="43551" x="2203450" y="4605338"/>
          <p14:tracePt t="43561" x="2139950" y="4618038"/>
          <p14:tracePt t="43571" x="2039938" y="4643438"/>
          <p14:tracePt t="43577" x="1952625" y="4656138"/>
          <p14:tracePt t="43587" x="1878013" y="4656138"/>
          <p14:tracePt t="43591" x="1790700" y="4667250"/>
          <p14:tracePt t="43601" x="1752600" y="4667250"/>
          <p14:tracePt t="43611" x="1714500" y="4667250"/>
          <p14:tracePt t="43617" x="1665288" y="4667250"/>
          <p14:tracePt t="43627" x="1639888" y="4667250"/>
          <p14:tracePt t="43641" x="1614488" y="4667250"/>
          <p14:tracePt t="44131" x="1614488" y="4656138"/>
          <p14:tracePt t="44141" x="1665288" y="4605338"/>
          <p14:tracePt t="44151" x="1677988" y="4592638"/>
          <p14:tracePt t="44157" x="1714500" y="4567238"/>
          <p14:tracePt t="44167" x="1739900" y="4543425"/>
          <p14:tracePt t="44171" x="1765300" y="4518025"/>
          <p14:tracePt t="44182" x="1801813" y="4505325"/>
          <p14:tracePt t="44191" x="1839913" y="4479925"/>
          <p14:tracePt t="44197" x="1878013" y="4454525"/>
          <p14:tracePt t="44207" x="1903413" y="4443413"/>
          <p14:tracePt t="44211" x="1927225" y="4405313"/>
          <p14:tracePt t="44221" x="1965325" y="4379913"/>
          <p14:tracePt t="44232" x="1990725" y="4354513"/>
          <p14:tracePt t="44237" x="2039938" y="4292600"/>
          <p14:tracePt t="44248" x="2078038" y="4241800"/>
          <p14:tracePt t="44253" x="2127250" y="4205288"/>
          <p14:tracePt t="44263" x="2152650" y="4154488"/>
          <p14:tracePt t="44273" x="2165350" y="4141788"/>
          <p14:tracePt t="44277" x="2190750" y="4117975"/>
          <p14:tracePt t="44287" x="2203450" y="4105275"/>
          <p14:tracePt t="44293" x="2216150" y="4092575"/>
          <p14:tracePt t="44893" x="2216150" y="4105275"/>
          <p14:tracePt t="44903" x="2203450" y="4117975"/>
          <p14:tracePt t="44907" x="2203450" y="4129088"/>
          <p14:tracePt t="44917" x="2178050" y="4141788"/>
          <p14:tracePt t="44923" x="2178050" y="4154488"/>
          <p14:tracePt t="44933" x="2152650" y="4179888"/>
          <p14:tracePt t="44943" x="2139950" y="4179888"/>
          <p14:tracePt t="44950" x="2116138" y="4192588"/>
          <p14:tracePt t="44967" x="2103438" y="4205288"/>
          <p14:tracePt t="45095" x="2116138" y="4205288"/>
          <p14:tracePt t="45105" x="2127250" y="4205288"/>
          <p14:tracePt t="45115" x="2139950" y="4205288"/>
          <p14:tracePt t="45119" x="2152650" y="4205288"/>
          <p14:tracePt t="45129" x="2165350" y="4205288"/>
          <p14:tracePt t="45191" x="2165350" y="4192588"/>
          <p14:tracePt t="45257" x="2152650" y="4192588"/>
          <p14:tracePt t="45267" x="2116138" y="4179888"/>
          <p14:tracePt t="45277" x="2078038" y="4179888"/>
          <p14:tracePt t="45282" x="2052638" y="4179888"/>
          <p14:tracePt t="45291" x="2027238" y="4179888"/>
          <p14:tracePt t="45298" x="2003425" y="4179888"/>
          <p14:tracePt t="45307" x="1965325" y="4179888"/>
          <p14:tracePt t="45317" x="1939925" y="4179888"/>
          <p14:tracePt t="45321" x="1927225" y="4179888"/>
          <p14:tracePt t="45332" x="1914525" y="4179888"/>
          <p14:tracePt t="45337" x="1903413" y="4179888"/>
          <p14:tracePt t="45477" x="1939925" y="4179888"/>
          <p14:tracePt t="45483" x="2003425" y="4179888"/>
          <p14:tracePt t="45493" x="2065338" y="4179888"/>
          <p14:tracePt t="45503" x="2152650" y="4154488"/>
          <p14:tracePt t="45509" x="2216150" y="4141788"/>
          <p14:tracePt t="45519" x="2278063" y="4117975"/>
          <p14:tracePt t="45523" x="2390775" y="4105275"/>
          <p14:tracePt t="45533" x="2465388" y="4105275"/>
          <p14:tracePt t="45543" x="2554288" y="4079875"/>
          <p14:tracePt t="45549" x="2641600" y="4079875"/>
          <p14:tracePt t="45559" x="2690813" y="4067175"/>
          <p14:tracePt t="45563" x="2754313" y="4067175"/>
          <p14:tracePt t="45573" x="2767013" y="4054475"/>
          <p14:tracePt t="45583" x="2778125" y="4054475"/>
          <p14:tracePt t="45593" x="2790825" y="4054475"/>
          <p14:tracePt t="45703" x="2767013" y="4054475"/>
          <p14:tracePt t="45713" x="2741613" y="4054475"/>
          <p14:tracePt t="45719" x="2703513" y="4054475"/>
          <p14:tracePt t="45729" x="2654300" y="4079875"/>
          <p14:tracePt t="45733" x="2603500" y="4105275"/>
          <p14:tracePt t="45745" x="2578100" y="4117975"/>
          <p14:tracePt t="45755" x="2516188" y="4129088"/>
          <p14:tracePt t="45759" x="2465388" y="4167188"/>
          <p14:tracePt t="45769" x="2441575" y="4167188"/>
          <p14:tracePt t="45775" x="2416175" y="4167188"/>
          <p14:tracePt t="45785" x="2390775" y="4179888"/>
          <p14:tracePt t="45795" x="2352675" y="4192588"/>
          <p14:tracePt t="45799" x="2339975" y="4192588"/>
          <p14:tracePt t="45809" x="2316163" y="4192588"/>
          <p14:tracePt t="45815" x="2316163" y="4205288"/>
          <p14:tracePt t="45937" x="2328863" y="4205288"/>
          <p14:tracePt t="45948" x="2352675" y="4205288"/>
          <p14:tracePt t="45951" x="2403475" y="4205288"/>
          <p14:tracePt t="45967" x="2416175" y="4205288"/>
          <p14:tracePt t="45987" x="2428875" y="4205288"/>
          <p14:tracePt t="46143" x="2390775" y="4230688"/>
          <p14:tracePt t="46153" x="2328863" y="4230688"/>
          <p14:tracePt t="46157" x="2290763" y="4230688"/>
          <p14:tracePt t="46167" x="2239963" y="4230688"/>
          <p14:tracePt t="46179" x="2216150" y="4230688"/>
          <p14:tracePt t="46183" x="2152650" y="4205288"/>
          <p14:tracePt t="46193" x="2139950" y="4192588"/>
          <p14:tracePt t="46199" x="2103438" y="4192588"/>
          <p14:tracePt t="46209" x="2078038" y="4179888"/>
          <p14:tracePt t="46233" x="2065338" y="4167188"/>
          <p14:tracePt t="46411" x="2103438" y="4167188"/>
          <p14:tracePt t="46425" x="2152650" y="4167188"/>
          <p14:tracePt t="46431" x="2178050" y="4167188"/>
          <p14:tracePt t="46441" x="2203450" y="4167188"/>
          <p14:tracePt t="46451" x="2239963" y="4167188"/>
          <p14:tracePt t="46455" x="2303463" y="4167188"/>
          <p14:tracePt t="46465" x="2365375" y="4167188"/>
          <p14:tracePt t="46471" x="2403475" y="4167188"/>
          <p14:tracePt t="46481" x="2465388" y="4154488"/>
          <p14:tracePt t="46491" x="2490788" y="4154488"/>
          <p14:tracePt t="46495" x="2554288" y="4141788"/>
          <p14:tracePt t="46505" x="2578100" y="4117975"/>
          <p14:tracePt t="46511" x="2628900" y="4117975"/>
          <p14:tracePt t="46521" x="2667000" y="4117975"/>
          <p14:tracePt t="46535" x="2690813" y="4117975"/>
          <p14:tracePt t="46546" x="2703513" y="4117975"/>
          <p14:tracePt t="46551" x="2728913" y="4117975"/>
          <p14:tracePt t="46561" x="2741613" y="4117975"/>
          <p14:tracePt t="46571" x="2754313" y="4092575"/>
          <p14:tracePt t="46577" x="2767013" y="4092575"/>
          <p14:tracePt t="46587" x="2778125" y="4092575"/>
          <p14:tracePt t="46601" x="2803525" y="4092575"/>
          <p14:tracePt t="46611" x="2816225" y="4092575"/>
          <p14:tracePt t="46627" x="2828925" y="4092575"/>
          <p14:tracePt t="46647" x="2841625" y="4092575"/>
          <p14:tracePt t="46661" x="2854325" y="4092575"/>
          <p14:tracePt t="46853" x="2816225" y="4092575"/>
          <p14:tracePt t="46859" x="2803525" y="4092575"/>
          <p14:tracePt t="46869" x="2741613" y="4092575"/>
          <p14:tracePt t="46875" x="2716213" y="4117975"/>
          <p14:tracePt t="46885" x="2678113" y="4117975"/>
          <p14:tracePt t="46896" x="2616200" y="4141788"/>
          <p14:tracePt t="46899" x="2578100" y="4141788"/>
          <p14:tracePt t="46909" x="2554288" y="4154488"/>
          <p14:tracePt t="46915" x="2503488" y="4179888"/>
          <p14:tracePt t="46925" x="2490788" y="4179888"/>
          <p14:tracePt t="46935" x="2465388" y="4179888"/>
          <p14:tracePt t="46939" x="2441575" y="4179888"/>
          <p14:tracePt t="46964" x="2390775" y="4217988"/>
          <p14:tracePt t="46965" x="2365375" y="4217988"/>
          <p14:tracePt t="46975" x="2339975" y="4217988"/>
          <p14:tracePt t="46980" x="2316163" y="4230688"/>
          <p14:tracePt t="46989" x="2303463" y="4241800"/>
          <p14:tracePt t="46997" x="2278063" y="4241800"/>
          <p14:tracePt t="47005" x="2252663" y="4254500"/>
          <p14:tracePt t="47015" x="2228850" y="4267200"/>
          <p14:tracePt t="47019" x="2190750" y="4292600"/>
          <p14:tracePt t="47031" x="2165350" y="4292600"/>
          <p14:tracePt t="47035" x="2116138" y="4318000"/>
          <p14:tracePt t="47046" x="2078038" y="4354513"/>
          <p14:tracePt t="47055" x="2003425" y="4367213"/>
          <p14:tracePt t="47061" x="1890713" y="4418013"/>
          <p14:tracePt t="47071" x="1827213" y="4430713"/>
          <p14:tracePt t="47075" x="1778000" y="4454525"/>
          <p14:tracePt t="47085" x="1689100" y="4492625"/>
          <p14:tracePt t="47097" x="1652588" y="4530725"/>
          <p14:tracePt t="47101" x="1627188" y="4543425"/>
          <p14:tracePt t="47111" x="1589088" y="4554538"/>
          <p14:tracePt t="47127" x="1565275" y="4567238"/>
          <p14:tracePt t="47157" x="1552575" y="4579938"/>
          <p14:tracePt t="47399" x="1552575" y="4592638"/>
          <p14:tracePt t="47403" x="1577975" y="4605338"/>
          <p14:tracePt t="47423" x="1589088" y="4605338"/>
          <p14:tracePt t="47430" x="1614488" y="4605338"/>
          <p14:tracePt t="47439" x="1652588" y="4618038"/>
          <p14:tracePt t="47445" x="1677988" y="4618038"/>
          <p14:tracePt t="47455" x="1701800" y="4618038"/>
          <p14:tracePt t="47469" x="1727200" y="4630738"/>
          <p14:tracePt t="47485" x="1739900" y="4630738"/>
          <p14:tracePt t="47496" x="1752600" y="4630738"/>
          <p14:tracePt t="47505" x="1765300" y="4630738"/>
          <p14:tracePt t="47509" x="1790700" y="4630738"/>
          <p14:tracePt t="47519" x="1801813" y="4630738"/>
          <p14:tracePt t="47525" x="1827213" y="4630738"/>
          <p14:tracePt t="47535" x="1852613" y="4630738"/>
          <p14:tracePt t="47546" x="1878013" y="4630738"/>
          <p14:tracePt t="47549" x="1903413" y="4630738"/>
          <p14:tracePt t="47559" x="1914525" y="4630738"/>
          <p14:tracePt t="47565" x="1952625" y="4630738"/>
          <p14:tracePt t="47575" x="1978025" y="4630738"/>
          <p14:tracePt t="47589" x="1990725" y="4630738"/>
          <p14:tracePt t="47599" x="2003425" y="4630738"/>
          <p14:tracePt t="47605" x="2014538" y="4630738"/>
          <p14:tracePt t="47615" x="2027238" y="4643438"/>
          <p14:tracePt t="47641" x="2039938" y="4643438"/>
          <p14:tracePt t="47645" x="2052638" y="4643438"/>
          <p14:tracePt t="47665" x="2065338" y="4643438"/>
          <p14:tracePt t="47863" x="2039938" y="4643438"/>
          <p14:tracePt t="47877" x="2027238" y="4643438"/>
          <p14:tracePt t="47883" x="2003425" y="4630738"/>
          <p14:tracePt t="47893" x="1990725" y="4630738"/>
          <p14:tracePt t="47903" x="1965325" y="4630738"/>
          <p14:tracePt t="47907" x="1952625" y="4630738"/>
          <p14:tracePt t="47917" x="1914525" y="4630738"/>
          <p14:tracePt t="47923" x="1890713" y="4630738"/>
          <p14:tracePt t="47944" x="1865313" y="4630738"/>
          <p14:tracePt t="47947" x="1839913" y="4630738"/>
          <p14:tracePt t="47964" x="1790700" y="4630738"/>
          <p14:tracePt t="47989" x="1765300" y="4630738"/>
          <p14:tracePt t="48241" x="1790700" y="4630738"/>
          <p14:tracePt t="48246" x="1814513" y="4630738"/>
          <p14:tracePt t="48255" x="1852613" y="4630738"/>
          <p14:tracePt t="48261" x="1903413" y="4630738"/>
          <p14:tracePt t="48271" x="1978025" y="4630738"/>
          <p14:tracePt t="48281" x="2014538" y="4630738"/>
          <p14:tracePt t="48287" x="2078038" y="4630738"/>
          <p14:tracePt t="48297" x="2139950" y="4630738"/>
          <p14:tracePt t="48301" x="2216150" y="4630738"/>
          <p14:tracePt t="48312" x="2239963" y="4630738"/>
          <p14:tracePt t="48321" x="2290763" y="4630738"/>
          <p14:tracePt t="48337" x="2316163" y="4630738"/>
          <p14:tracePt t="48351" x="2328863" y="4630738"/>
          <p14:tracePt t="48362" x="2339975" y="4630738"/>
          <p14:tracePt t="48378" x="2352675" y="4630738"/>
          <p14:tracePt t="48433" x="2365375" y="4630738"/>
          <p14:tracePt t="48791" x="2390775" y="4630738"/>
          <p14:tracePt t="48795" x="2441575" y="4630738"/>
          <p14:tracePt t="48805" x="2503488" y="4630738"/>
          <p14:tracePt t="48815" x="2565400" y="4630738"/>
          <p14:tracePt t="48821" x="2654300" y="4630738"/>
          <p14:tracePt t="48831" x="2728913" y="4630738"/>
          <p14:tracePt t="48837" x="2790825" y="4630738"/>
          <p14:tracePt t="48847" x="2890838" y="4630738"/>
          <p14:tracePt t="48857" x="2979738" y="4630738"/>
          <p14:tracePt t="48862" x="3041650" y="4630738"/>
          <p14:tracePt t="48871" x="3141663" y="4630738"/>
          <p14:tracePt t="48877" x="3228975" y="4630738"/>
          <p14:tracePt t="48887" x="3328988" y="4630738"/>
          <p14:tracePt t="48897" x="3417888" y="4630738"/>
          <p14:tracePt t="48901" x="3517900" y="4630738"/>
          <p14:tracePt t="48912" x="3630613" y="4630738"/>
          <p14:tracePt t="48917" x="3717925" y="4630738"/>
          <p14:tracePt t="48927" x="3830638" y="4630738"/>
          <p14:tracePt t="48937" x="3930650" y="4630738"/>
          <p14:tracePt t="48941" x="4017963" y="4630738"/>
          <p14:tracePt t="48962" x="4181475" y="4630738"/>
          <p14:tracePt t="48967" x="4205288" y="4630738"/>
          <p14:tracePt t="48978" x="4256088" y="4643438"/>
          <p14:tracePt t="48983" x="4281488" y="4643438"/>
          <p14:tracePt t="48997" x="4294188" y="4656138"/>
          <p14:tracePt t="49028" x="4318000" y="4656138"/>
          <p14:tracePt t="50839" x="4330700" y="4656138"/>
          <p14:tracePt t="50849" x="4343400" y="4656138"/>
          <p14:tracePt t="50853" x="4356100" y="4643438"/>
          <p14:tracePt t="50863" x="4368800" y="4630738"/>
          <p14:tracePt t="50889" x="4381500" y="4605338"/>
          <p14:tracePt t="50893" x="4394200" y="4605338"/>
          <p14:tracePt t="50903" x="4394200" y="4592638"/>
          <p14:tracePt t="51065" x="4394200" y="4579938"/>
          <p14:tracePt t="51277" x="4394200" y="4554538"/>
          <p14:tracePt t="51297" x="4394200" y="4543425"/>
          <p14:tracePt t="51307" x="4394200" y="4530725"/>
          <p14:tracePt t="51605" x="4381500" y="4530725"/>
          <p14:tracePt t="51615" x="4305300" y="4530725"/>
          <p14:tracePt t="51621" x="4243388" y="4554538"/>
          <p14:tracePt t="51631" x="4181475" y="4567238"/>
          <p14:tracePt t="51635" x="4081463" y="4605338"/>
          <p14:tracePt t="51645" x="3968750" y="4618038"/>
          <p14:tracePt t="51655" x="3830638" y="4643438"/>
          <p14:tracePt t="51661" x="3743325" y="4667250"/>
          <p14:tracePt t="51671" x="3617913" y="4705350"/>
          <p14:tracePt t="51677" x="3517900" y="4718050"/>
          <p14:tracePt t="51685" x="3405188" y="4718050"/>
          <p14:tracePt t="51695" x="3328988" y="4743450"/>
          <p14:tracePt t="51701" x="3241675" y="4756150"/>
          <p14:tracePt t="51711" x="3141663" y="4768850"/>
          <p14:tracePt t="51715" x="3016250" y="4779963"/>
          <p14:tracePt t="51726" x="2903538" y="4792663"/>
          <p14:tracePt t="51735" x="2767013" y="4843463"/>
          <p14:tracePt t="51742" x="2590800" y="4879975"/>
          <p14:tracePt t="51751" x="2403475" y="4943475"/>
          <p14:tracePt t="51758" x="2239963" y="4992688"/>
          <p14:tracePt t="51767" x="2078038" y="5043488"/>
          <p14:tracePt t="51777" x="1927225" y="5081588"/>
          <p14:tracePt t="51781" x="1852613" y="5092700"/>
          <p14:tracePt t="51791" x="1778000" y="5130800"/>
          <p14:tracePt t="51797" x="1752600" y="5130800"/>
          <p14:tracePt t="51808" x="1714500" y="5143500"/>
          <p14:tracePt t="51817" x="1701800" y="5143500"/>
          <p14:tracePt t="51821" x="1677988" y="5156200"/>
          <p14:tracePt t="51831" x="1652588" y="5168900"/>
          <p14:tracePt t="51837" x="1627188" y="5181600"/>
          <p14:tracePt t="51847" x="1601788" y="5205413"/>
          <p14:tracePt t="51858" x="1589088" y="5205413"/>
          <p14:tracePt t="51863" x="1577975" y="5218113"/>
          <p14:tracePt t="51873" x="1565275" y="5230813"/>
          <p14:tracePt t="51877" x="1552575" y="5230813"/>
          <p14:tracePt t="51907" x="1539875" y="5230813"/>
          <p14:tracePt t="52403" x="1552575" y="5230813"/>
          <p14:tracePt t="52413" x="1577975" y="5230813"/>
          <p14:tracePt t="52417" x="1601788" y="5230813"/>
          <p14:tracePt t="52427" x="1627188" y="5230813"/>
          <p14:tracePt t="52433" x="1639888" y="5230813"/>
          <p14:tracePt t="52443" x="1665288" y="5230813"/>
          <p14:tracePt t="52453" x="1677988" y="5230813"/>
          <p14:tracePt t="52458" x="1701800" y="5230813"/>
          <p14:tracePt t="52467" x="1727200" y="5230813"/>
          <p14:tracePt t="52474" x="1739900" y="5230813"/>
          <p14:tracePt t="52483" x="1778000" y="5230813"/>
          <p14:tracePt t="52497" x="1790700" y="5230813"/>
          <p14:tracePt t="52508" x="1801813" y="5230813"/>
          <p14:tracePt t="52513" x="1814513" y="5230813"/>
          <p14:tracePt t="52524" x="1827213" y="5230813"/>
          <p14:tracePt t="52533" x="1839913" y="5230813"/>
          <p14:tracePt t="52553" x="1865313" y="5205413"/>
          <p14:tracePt t="52791" x="1890713" y="5205413"/>
          <p14:tracePt t="52825" x="1914525" y="5205413"/>
          <p14:tracePt t="52831" x="1939925" y="5205413"/>
          <p14:tracePt t="52842" x="1952625" y="5205413"/>
          <p14:tracePt t="52845" x="1990725" y="5205413"/>
          <p14:tracePt t="52855" x="2065338" y="5194300"/>
          <p14:tracePt t="52865" x="2127250" y="5181600"/>
          <p14:tracePt t="52871" x="2252663" y="5168900"/>
          <p14:tracePt t="52881" x="2352675" y="5168900"/>
          <p14:tracePt t="52887" x="2452688" y="5130800"/>
          <p14:tracePt t="52897" x="2541588" y="5130800"/>
          <p14:tracePt t="52907" x="2628900" y="5130800"/>
          <p14:tracePt t="52911" x="2703513" y="5105400"/>
          <p14:tracePt t="52921" x="2767013" y="5092700"/>
          <p14:tracePt t="52927" x="2841625" y="5092700"/>
          <p14:tracePt t="52937" x="2879725" y="5068888"/>
          <p14:tracePt t="52947" x="2916238" y="5068888"/>
          <p14:tracePt t="52951" x="2941638" y="5068888"/>
          <p14:tracePt t="52961" x="2954338" y="5068888"/>
          <p14:tracePt t="52967" x="2967038" y="5056188"/>
          <p14:tracePt t="53003" x="2992438" y="5056188"/>
          <p14:tracePt t="53073" x="3003550" y="5056188"/>
          <p14:tracePt t="53103" x="3003550" y="5043488"/>
          <p14:tracePt t="53119" x="3016250" y="5043488"/>
          <p14:tracePt t="53139" x="3028950" y="5043488"/>
          <p14:tracePt t="53163" x="3041650" y="5043488"/>
          <p14:tracePt t="53199" x="3054350" y="5043488"/>
          <p14:tracePt t="53239" x="3079750" y="5043488"/>
          <p14:tracePt t="53299" x="3092450" y="5043488"/>
          <p14:tracePt t="53319" x="3103563" y="5043488"/>
          <p14:tracePt t="53340" x="3103563" y="5030788"/>
          <p14:tracePt t="53345" x="3128963" y="5018088"/>
          <p14:tracePt t="53355" x="3128963" y="5005388"/>
          <p14:tracePt t="53359" x="3128963" y="4992688"/>
          <p14:tracePt t="53369" x="3128963" y="4956175"/>
          <p14:tracePt t="53381" x="3128963" y="4930775"/>
          <p14:tracePt t="53385" x="3128963" y="4905375"/>
          <p14:tracePt t="53395" x="3128963" y="4879975"/>
          <p14:tracePt t="53401" x="3128963" y="4856163"/>
          <p14:tracePt t="53411" x="3103563" y="4818063"/>
          <p14:tracePt t="53421" x="3103563" y="4805363"/>
          <p14:tracePt t="53425" x="3079750" y="4779963"/>
          <p14:tracePt t="53441" x="3054350" y="4756150"/>
          <p14:tracePt t="53451" x="3041650" y="4756150"/>
          <p14:tracePt t="53537" x="3028950" y="4756150"/>
          <p14:tracePt t="53551" x="3016250" y="4756150"/>
          <p14:tracePt t="53587" x="3003550" y="4756150"/>
          <p14:tracePt t="53597" x="2992438" y="4756150"/>
          <p14:tracePt t="53603" x="2992438" y="4768850"/>
          <p14:tracePt t="53613" x="2992438" y="4779963"/>
          <p14:tracePt t="53617" x="2979738" y="4792663"/>
          <p14:tracePt t="53627" x="2979738" y="4805363"/>
          <p14:tracePt t="53643" x="2979738" y="4830763"/>
          <p14:tracePt t="53659" x="2979738" y="4843463"/>
          <p14:tracePt t="53669" x="2979738" y="4856163"/>
          <p14:tracePt t="53679" x="2979738" y="4868863"/>
          <p14:tracePt t="53690" x="2979738" y="4879975"/>
          <p14:tracePt t="53693" x="2979738" y="4892675"/>
          <p14:tracePt t="53713" x="2979738" y="4905375"/>
          <p14:tracePt t="53749" x="2992438" y="4905375"/>
          <p14:tracePt t="53779" x="3016250" y="4905375"/>
          <p14:tracePt t="53805" x="3028950" y="4905375"/>
          <p14:tracePt t="53809" x="3028950" y="4892675"/>
          <p14:tracePt t="53831" x="3028950" y="4879975"/>
          <p14:tracePt t="53835" x="3028950" y="4868863"/>
          <p14:tracePt t="53845" x="3028950" y="4856163"/>
          <p14:tracePt t="53851" x="3028950" y="4843463"/>
          <p14:tracePt t="53861" x="3028950" y="4818063"/>
          <p14:tracePt t="53871" x="3028950" y="4805363"/>
          <p14:tracePt t="53885" x="3028950" y="4779963"/>
          <p14:tracePt t="53911" x="3003550" y="4756150"/>
          <p14:tracePt t="53931" x="2992438" y="4756150"/>
          <p14:tracePt t="53957" x="2979738" y="4743450"/>
          <p14:tracePt t="53967" x="2967038" y="4743450"/>
          <p14:tracePt t="53981" x="2954338" y="4743450"/>
          <p14:tracePt t="53997" x="2941638" y="4743450"/>
          <p14:tracePt t="54007" x="2928938" y="4743450"/>
          <p14:tracePt t="54013" x="2916238" y="4743450"/>
          <p14:tracePt t="54024" x="2890838" y="4743450"/>
          <p14:tracePt t="54033" x="2890838" y="4756150"/>
          <p14:tracePt t="54037" x="2879725" y="4756150"/>
          <p14:tracePt t="54047" x="2867025" y="4779963"/>
          <p14:tracePt t="54053" x="2854325" y="4792663"/>
          <p14:tracePt t="54063" x="2841625" y="4805363"/>
          <p14:tracePt t="54077" x="2828925" y="4830763"/>
          <p14:tracePt t="54087" x="2828925" y="4843463"/>
          <p14:tracePt t="54103" x="2828925" y="4868863"/>
          <p14:tracePt t="54113" x="2828925" y="4892675"/>
          <p14:tracePt t="54117" x="2828925" y="4918075"/>
          <p14:tracePt t="54143" x="2828925" y="4930775"/>
          <p14:tracePt t="54153" x="2828925" y="4943475"/>
          <p14:tracePt t="54159" x="2828925" y="4956175"/>
          <p14:tracePt t="54169" x="2828925" y="4968875"/>
          <p14:tracePt t="54174" x="2841625" y="4992688"/>
          <p14:tracePt t="54193" x="2854325" y="4992688"/>
          <p14:tracePt t="54199" x="2867025" y="5005388"/>
          <p14:tracePt t="54209" x="2879725" y="5018088"/>
          <p14:tracePt t="54213" x="2890838" y="5018088"/>
          <p14:tracePt t="54224" x="2903538" y="5030788"/>
          <p14:tracePt t="54233" x="2916238" y="5030788"/>
          <p14:tracePt t="54249" x="2928938" y="5030788"/>
          <p14:tracePt t="54263" x="2941638" y="5030788"/>
          <p14:tracePt t="54274" x="2954338" y="5030788"/>
          <p14:tracePt t="54290" x="2979738" y="5030788"/>
          <p14:tracePt t="54306" x="2979738" y="5018088"/>
          <p14:tracePt t="54319" x="2992438" y="5018088"/>
          <p14:tracePt t="54329" x="3003550" y="5005388"/>
          <p14:tracePt t="54355" x="3003550" y="4992688"/>
          <p14:tracePt t="54375" x="3016250" y="4981575"/>
          <p14:tracePt t="54379" x="3016250" y="4968875"/>
          <p14:tracePt t="54497" x="3016250" y="4956175"/>
          <p14:tracePt t="54521" x="2992438" y="4930775"/>
          <p14:tracePt t="54541" x="2967038" y="4930775"/>
          <p14:tracePt t="54561" x="2954338" y="4930775"/>
          <p14:tracePt t="54567" x="2941638" y="4918075"/>
          <p14:tracePt t="54593" x="2928938" y="4918075"/>
          <p14:tracePt t="54607" x="2916238" y="4918075"/>
          <p14:tracePt t="54617" x="2903538" y="4918075"/>
          <p14:tracePt t="54641" x="2879725" y="4918075"/>
          <p14:tracePt t="54671" x="2867025" y="4918075"/>
          <p14:tracePt t="54681" x="2854325" y="4918075"/>
          <p14:tracePt t="54687" x="2841625" y="4943475"/>
          <p14:tracePt t="54707" x="2841625" y="4968875"/>
          <p14:tracePt t="54723" x="2841625" y="4981575"/>
          <p14:tracePt t="54727" x="2841625" y="4992688"/>
          <p14:tracePt t="54737" x="2841625" y="5005388"/>
          <p14:tracePt t="54747" x="2841625" y="5018088"/>
          <p14:tracePt t="54753" x="2841625" y="5030788"/>
          <p14:tracePt t="54767" x="2841625" y="5043488"/>
          <p14:tracePt t="54777" x="2854325" y="5056188"/>
          <p14:tracePt t="54787" x="2867025" y="5068888"/>
          <p14:tracePt t="54803" x="2890838" y="5092700"/>
          <p14:tracePt t="54817" x="2916238" y="5092700"/>
          <p14:tracePt t="54827" x="2941638" y="5092700"/>
          <p14:tracePt t="54843" x="2954338" y="5092700"/>
          <p14:tracePt t="54847" x="2979738" y="5092700"/>
          <p14:tracePt t="54869" x="2992438" y="5092700"/>
          <p14:tracePt t="54883" x="3003550" y="5092700"/>
          <p14:tracePt t="54889" x="3028950" y="5081588"/>
          <p14:tracePt t="54899" x="3028950" y="5068888"/>
          <p14:tracePt t="54909" x="3054350" y="5056188"/>
          <p14:tracePt t="54913" x="3054350" y="5030788"/>
          <p14:tracePt t="54923" x="3067050" y="5005388"/>
          <p14:tracePt t="54929" x="3079750" y="4992688"/>
          <p14:tracePt t="54940" x="3079750" y="4981575"/>
          <p14:tracePt t="54949" x="3079750" y="4956175"/>
          <p14:tracePt t="54953" x="3079750" y="4918075"/>
          <p14:tracePt t="54973" x="3079750" y="4892675"/>
          <p14:tracePt t="54979" x="3079750" y="4879975"/>
          <p14:tracePt t="55079" x="3067050" y="4879975"/>
          <p14:tracePt t="55101" x="3054350" y="4879975"/>
          <p14:tracePt t="57359" x="3003550" y="4879975"/>
          <p14:tracePt t="57369" x="2903538" y="4879975"/>
          <p14:tracePt t="57375" x="2803525" y="4879975"/>
          <p14:tracePt t="57385" x="2678113" y="4879975"/>
          <p14:tracePt t="57391" x="2541588" y="4892675"/>
          <p14:tracePt t="57401" x="2403475" y="4905375"/>
          <p14:tracePt t="57411" x="2252663" y="4943475"/>
          <p14:tracePt t="57415" x="2103438" y="4956175"/>
          <p14:tracePt t="57425" x="1965325" y="4981575"/>
          <p14:tracePt t="57431" x="1852613" y="4992688"/>
          <p14:tracePt t="57441" x="1739900" y="5018088"/>
          <p14:tracePt t="57451" x="1627188" y="5030788"/>
          <p14:tracePt t="57455" x="1539875" y="5056188"/>
          <p14:tracePt t="57465" x="1489075" y="5068888"/>
          <p14:tracePt t="57471" x="1427163" y="5092700"/>
          <p14:tracePt t="57481" x="1389063" y="5105400"/>
          <p14:tracePt t="57491" x="1376363" y="5105400"/>
          <p14:tracePt t="57497" x="1363663" y="5105400"/>
          <p14:tracePt t="57591" x="1352550" y="5105400"/>
          <p14:tracePt t="57613" x="1352550" y="5081588"/>
          <p14:tracePt t="57617" x="1363663" y="5043488"/>
          <p14:tracePt t="57627" x="1401763" y="5018088"/>
          <p14:tracePt t="57633" x="1476375" y="4981575"/>
          <p14:tracePt t="57643" x="1539875" y="4968875"/>
          <p14:tracePt t="57654" x="1665288" y="4943475"/>
          <p14:tracePt t="57657" x="1778000" y="4943475"/>
          <p14:tracePt t="57667" x="1903413" y="4930775"/>
          <p14:tracePt t="57673" x="1990725" y="4905375"/>
          <p14:tracePt t="57683" x="2052638" y="4892675"/>
          <p14:tracePt t="57693" x="2127250" y="4892675"/>
          <p14:tracePt t="57697" x="2178050" y="4892675"/>
          <p14:tracePt t="57707" x="2216150" y="4892675"/>
          <p14:tracePt t="57713" x="2239963" y="4892675"/>
          <p14:tracePt t="57723" x="2265363" y="4892675"/>
          <p14:tracePt t="57733" x="2303463" y="4892675"/>
          <p14:tracePt t="57737" x="2339975" y="4892675"/>
          <p14:tracePt t="57749" x="2365375" y="4892675"/>
          <p14:tracePt t="57754" x="2390775" y="4892675"/>
          <p14:tracePt t="57763" x="2403475" y="4892675"/>
          <p14:tracePt t="57773" x="2428875" y="4892675"/>
          <p14:tracePt t="57779" x="2441575" y="4892675"/>
          <p14:tracePt t="57823" x="2452688" y="4892675"/>
          <p14:tracePt t="57845" x="2452688" y="4905375"/>
          <p14:tracePt t="57855" x="2452688" y="4918075"/>
          <p14:tracePt t="57859" x="2416175" y="4943475"/>
          <p14:tracePt t="57870" x="2328863" y="4943475"/>
          <p14:tracePt t="57875" x="2216150" y="4956175"/>
          <p14:tracePt t="57887" x="2065338" y="4956175"/>
          <p14:tracePt t="57895" x="1903413" y="4956175"/>
          <p14:tracePt t="57899" x="1677988" y="4956175"/>
          <p14:tracePt t="57909" x="1489075" y="4956175"/>
          <p14:tracePt t="57915" x="1314450" y="4956175"/>
          <p14:tracePt t="57925" x="1176338" y="4956175"/>
          <p14:tracePt t="57935" x="1038225" y="4956175"/>
          <p14:tracePt t="57939" x="938213" y="4956175"/>
          <p14:tracePt t="57954" x="863600" y="4956175"/>
          <p14:tracePt t="57955" x="763588" y="4956175"/>
          <p14:tracePt t="57965" x="725488" y="4956175"/>
          <p14:tracePt t="57975" x="676275" y="4956175"/>
          <p14:tracePt t="57981" x="650875" y="4956175"/>
          <p14:tracePt t="57991" x="638175" y="4956175"/>
          <p14:tracePt t="58021" x="625475" y="4956175"/>
          <p14:tracePt t="58207" x="625475" y="4968875"/>
          <p14:tracePt t="58223" x="638175" y="4968875"/>
          <p14:tracePt t="58233" x="701675" y="4968875"/>
          <p14:tracePt t="58237" x="788988" y="4943475"/>
          <p14:tracePt t="58247" x="889000" y="4930775"/>
          <p14:tracePt t="58257" x="989013" y="4905375"/>
          <p14:tracePt t="58263" x="1114425" y="4892675"/>
          <p14:tracePt t="58273" x="1176338" y="4892675"/>
          <p14:tracePt t="58277" x="1239838" y="4868863"/>
          <p14:tracePt t="58287" x="1276350" y="4868863"/>
          <p14:tracePt t="58297" x="1301750" y="4868863"/>
          <p14:tracePt t="58303" x="1339850" y="4856163"/>
          <p14:tracePt t="58329" x="1352550" y="4856163"/>
          <p14:tracePt t="58479" x="1327150" y="4856163"/>
          <p14:tracePt t="58489" x="1276350" y="4868863"/>
          <p14:tracePt t="58495" x="1189038" y="4868863"/>
          <p14:tracePt t="58505" x="1101725" y="4892675"/>
          <p14:tracePt t="58509" x="1027113" y="4892675"/>
          <p14:tracePt t="58520" x="963613" y="4892675"/>
          <p14:tracePt t="58529" x="901700" y="4892675"/>
          <p14:tracePt t="58536" x="863600" y="4905375"/>
          <p14:tracePt t="58545" x="814388" y="4905375"/>
          <p14:tracePt t="58549" x="801688" y="4905375"/>
          <p14:tracePt t="58561" x="801688" y="4918075"/>
          <p14:tracePt t="58635" x="788988" y="4918075"/>
          <p14:tracePt t="58667" x="838200" y="4918075"/>
          <p14:tracePt t="58671" x="889000" y="4918075"/>
          <p14:tracePt t="58681" x="989013" y="4918075"/>
          <p14:tracePt t="58691" x="1076325" y="4918075"/>
          <p14:tracePt t="58697" x="1189038" y="4918075"/>
          <p14:tracePt t="58707" x="1314450" y="4918075"/>
          <p14:tracePt t="58711" x="1427163" y="4918075"/>
          <p14:tracePt t="58721" x="1539875" y="4918075"/>
          <p14:tracePt t="58731" x="1665288" y="4918075"/>
          <p14:tracePt t="58737" x="1739900" y="4918075"/>
          <p14:tracePt t="58747" x="1814513" y="4918075"/>
          <p14:tracePt t="58752" x="1865313" y="4918075"/>
          <p14:tracePt t="58761" x="1914525" y="4918075"/>
          <p14:tracePt t="58771" x="1927225" y="4918075"/>
          <p14:tracePt t="58777" x="1952625" y="4918075"/>
          <p14:tracePt t="58787" x="1965325" y="4918075"/>
          <p14:tracePt t="58883" x="1965325" y="4943475"/>
          <p14:tracePt t="58893" x="1914525" y="4992688"/>
          <p14:tracePt t="58899" x="1878013" y="5030788"/>
          <p14:tracePt t="58909" x="1814513" y="5081588"/>
          <p14:tracePt t="58913" x="1752600" y="5118100"/>
          <p14:tracePt t="58923" x="1689100" y="5143500"/>
          <p14:tracePt t="58933" x="1639888" y="5156200"/>
          <p14:tracePt t="58939" x="1614488" y="5168900"/>
          <p14:tracePt t="58949" x="1589088" y="5181600"/>
          <p14:tracePt t="58970" x="1577975" y="5181600"/>
          <p14:tracePt t="59121" x="1565275" y="5181600"/>
          <p14:tracePt t="60109" x="1552575" y="5181600"/>
          <p14:tracePt t="60113" x="1514475" y="5181600"/>
          <p14:tracePt t="60123" x="1501775" y="5181600"/>
          <p14:tracePt t="60129" x="1489075" y="5181600"/>
          <p14:tracePt t="60139" x="1476375" y="5181600"/>
          <p14:tracePt t="60150" x="1452563" y="5181600"/>
          <p14:tracePt t="60153" x="1427163" y="5181600"/>
          <p14:tracePt t="60163" x="1389063" y="5181600"/>
          <p14:tracePt t="60169" x="1352550" y="5181600"/>
          <p14:tracePt t="60179" x="1314450" y="5181600"/>
          <p14:tracePt t="60189" x="1276350" y="5181600"/>
          <p14:tracePt t="60195" x="1252538" y="5181600"/>
          <p14:tracePt t="60205" x="1227138" y="5194300"/>
          <p14:tracePt t="60235" x="1214438" y="5194300"/>
          <p14:tracePt t="60371" x="1227138" y="5194300"/>
          <p14:tracePt t="60381" x="1239838" y="5194300"/>
          <p14:tracePt t="60397" x="1239838" y="5181600"/>
          <p14:tracePt t="60411" x="1252538" y="5181600"/>
          <p14:tracePt t="60441" x="1263650" y="5181600"/>
          <p14:tracePt t="60457" x="1289050" y="5168900"/>
          <p14:tracePt t="60477" x="1301750" y="5168900"/>
          <p14:tracePt t="60481" x="1327150" y="5168900"/>
          <p14:tracePt t="60491" x="1352550" y="5156200"/>
          <p14:tracePt t="60497" x="1363663" y="5156200"/>
          <p14:tracePt t="60507" x="1389063" y="5143500"/>
          <p14:tracePt t="60518" x="1401763" y="5143500"/>
          <p14:tracePt t="60523" x="1427163" y="5130800"/>
          <p14:tracePt t="60533" x="1439863" y="5130800"/>
          <p14:tracePt t="60537" x="1476375" y="5105400"/>
          <p14:tracePt t="60547" x="1501775" y="5105400"/>
          <p14:tracePt t="60563" x="1527175" y="5105400"/>
          <p14:tracePt t="60663" x="1527175" y="5092700"/>
          <p14:tracePt t="60679" x="1527175" y="5068888"/>
          <p14:tracePt t="60689" x="1514475" y="5056188"/>
          <p14:tracePt t="60693" x="1465263" y="5018088"/>
          <p14:tracePt t="60703" x="1401763" y="4992688"/>
          <p14:tracePt t="60713" x="1389063" y="4992688"/>
          <p14:tracePt t="60719" x="1352550" y="4968875"/>
          <p14:tracePt t="60729" x="1339850" y="4956175"/>
          <p14:tracePt t="60734" x="1327150" y="4956175"/>
          <p14:tracePt t="60745" x="1327150" y="4943475"/>
          <p14:tracePt t="60851" x="1363663" y="4943475"/>
          <p14:tracePt t="60855" x="1427163" y="4943475"/>
          <p14:tracePt t="60865" x="1501775" y="4943475"/>
          <p14:tracePt t="60871" x="1552575" y="4943475"/>
          <p14:tracePt t="60881" x="1601788" y="4943475"/>
          <p14:tracePt t="60891" x="1652588" y="4943475"/>
          <p14:tracePt t="60895" x="1689100" y="4968875"/>
          <p14:tracePt t="61017" x="1701800" y="4968875"/>
          <p14:tracePt t="61027" x="1701800" y="4981575"/>
          <p14:tracePt t="61041" x="1689100" y="5005388"/>
          <p14:tracePt t="61053" x="1639888" y="5043488"/>
          <p14:tracePt t="61057" x="1589088" y="5056188"/>
          <p14:tracePt t="61067" x="1539875" y="5068888"/>
          <p14:tracePt t="61071" x="1514475" y="5068888"/>
          <p14:tracePt t="61084" x="1489075" y="5081588"/>
          <p14:tracePt t="61093" x="1465263" y="5081588"/>
          <p14:tracePt t="61097" x="1452563" y="5081588"/>
          <p14:tracePt t="61107" x="1427163" y="5105400"/>
          <p14:tracePt t="61113" x="1414463" y="5105400"/>
          <p14:tracePt t="61319" x="1452563" y="5105400"/>
          <p14:tracePt t="61323" x="1514475" y="5105400"/>
          <p14:tracePt t="61335" x="1614488" y="5105400"/>
          <p14:tracePt t="61345" x="1701800" y="5105400"/>
          <p14:tracePt t="61350" x="1801813" y="5105400"/>
          <p14:tracePt t="61359" x="1903413" y="5105400"/>
          <p14:tracePt t="61366" x="2003425" y="5105400"/>
          <p14:tracePt t="61375" x="2090738" y="5105400"/>
          <p14:tracePt t="61385" x="2165350" y="5105400"/>
          <p14:tracePt t="61389" x="2239963" y="5118100"/>
          <p14:tracePt t="61400" x="2303463" y="5118100"/>
          <p14:tracePt t="61405" x="2352675" y="5118100"/>
          <p14:tracePt t="61416" x="2378075" y="5130800"/>
          <p14:tracePt t="61425" x="2403475" y="5143500"/>
          <p14:tracePt t="61431" x="2416175" y="5143500"/>
          <p14:tracePt t="61441" x="2428875" y="5143500"/>
          <p14:tracePt t="61863" x="2441575" y="5143500"/>
          <p14:tracePt t="61873" x="2452688" y="5143500"/>
          <p14:tracePt t="61883" x="2465388" y="5143500"/>
          <p14:tracePt t="61919" x="2478088" y="5156200"/>
          <p14:tracePt t="61971" x="2490788" y="5156200"/>
          <p14:tracePt t="61985" x="2541588" y="5156200"/>
          <p14:tracePt t="62001" x="2565400" y="5156200"/>
          <p14:tracePt t="62011" x="2578100" y="5168900"/>
          <p14:tracePt t="62016" x="2616200" y="5168900"/>
          <p14:tracePt t="62025" x="2641600" y="5168900"/>
          <p14:tracePt t="62032" x="2654300" y="5168900"/>
          <p14:tracePt t="62041" x="2667000" y="5168900"/>
          <p14:tracePt t="62051" x="2716213" y="5168900"/>
          <p14:tracePt t="62055" x="2741613" y="5168900"/>
          <p14:tracePt t="62066" x="2778125" y="5168900"/>
          <p14:tracePt t="62071" x="2803525" y="5168900"/>
          <p14:tracePt t="62081" x="2854325" y="5168900"/>
          <p14:tracePt t="62091" x="2903538" y="5181600"/>
          <p14:tracePt t="62095" x="2954338" y="5181600"/>
          <p14:tracePt t="62105" x="2992438" y="5181600"/>
          <p14:tracePt t="62111" x="3041650" y="5181600"/>
          <p14:tracePt t="62131" x="3067050" y="5181600"/>
          <p14:tracePt t="62137" x="3092450" y="5181600"/>
          <p14:tracePt t="62151" x="3116263" y="5181600"/>
          <p14:tracePt t="62161" x="3141663" y="5168900"/>
          <p14:tracePt t="62171" x="3167063" y="5168900"/>
          <p14:tracePt t="62177" x="3179763" y="5168900"/>
          <p14:tracePt t="62187" x="3192463" y="5168900"/>
          <p14:tracePt t="62201" x="3216275" y="5168900"/>
          <p14:tracePt t="62227" x="3241675" y="5168900"/>
          <p14:tracePt t="62237" x="3254375" y="5168900"/>
          <p14:tracePt t="62253" x="3267075" y="5168900"/>
          <p14:tracePt t="62273" x="3279775" y="5168900"/>
          <p14:tracePt t="62277" x="3292475" y="5168900"/>
          <p14:tracePt t="62287" x="3292475" y="5156200"/>
          <p14:tracePt t="62293" x="3305175" y="5143500"/>
          <p14:tracePt t="62303" x="3328988" y="5143500"/>
          <p14:tracePt t="62317" x="3354388" y="5143500"/>
          <p14:tracePt t="62329" x="3367088" y="5143500"/>
          <p14:tracePt t="62333" x="3405188" y="5143500"/>
          <p14:tracePt t="62353" x="3429000" y="5143500"/>
          <p14:tracePt t="62359" x="3441700" y="5143500"/>
          <p14:tracePt t="62369" x="3454400" y="5143500"/>
          <p14:tracePt t="62373" x="3467100" y="5143500"/>
          <p14:tracePt t="62383" x="3492500" y="5143500"/>
          <p14:tracePt t="62399" x="3505200" y="5143500"/>
          <p14:tracePt t="62423" x="3517900" y="5143500"/>
          <p14:tracePt t="62475" x="3530600" y="5143500"/>
          <p14:tracePt t="62515" x="3541713" y="5143500"/>
          <p14:tracePt t="62549" x="3567113" y="5143500"/>
          <p14:tracePt t="62591" x="3579813" y="5143500"/>
          <p14:tracePt t="62611" x="3592513" y="5143500"/>
          <p14:tracePt t="62625" x="3592513" y="5156200"/>
          <p14:tracePt t="62635" x="3605213" y="5156200"/>
          <p14:tracePt t="62913" x="3630613" y="5156200"/>
          <p14:tracePt t="62989" x="3643313" y="5156200"/>
          <p14:tracePt t="63019" x="3654425" y="5156200"/>
          <p14:tracePt t="63035" x="3667125" y="5143500"/>
          <p14:tracePt t="63049" x="3692525" y="5130800"/>
          <p14:tracePt t="63059" x="3705225" y="5118100"/>
          <p14:tracePt t="63065" x="3717925" y="5118100"/>
          <p14:tracePt t="63075" x="3756025" y="5092700"/>
          <p14:tracePt t="63085" x="3779838" y="5092700"/>
          <p14:tracePt t="63099" x="3805238" y="5092700"/>
          <p14:tracePt t="63105" x="3830638" y="5092700"/>
          <p14:tracePt t="63116" x="3879850" y="5092700"/>
          <p14:tracePt t="63125" x="3917950" y="5092700"/>
          <p14:tracePt t="63130" x="3943350" y="5092700"/>
          <p14:tracePt t="63139" x="3979863" y="5092700"/>
          <p14:tracePt t="63145" x="4017963" y="5092700"/>
          <p14:tracePt t="63155" x="4068763" y="5105400"/>
          <p14:tracePt t="63166" x="4105275" y="5130800"/>
          <p14:tracePt t="63169" x="4168775" y="5168900"/>
          <p14:tracePt t="63182" x="4243388" y="5205413"/>
          <p14:tracePt t="63185" x="4305300" y="5243513"/>
          <p14:tracePt t="63195" x="4343400" y="5268913"/>
          <p14:tracePt t="63205" x="4381500" y="5294313"/>
          <p14:tracePt t="63211" x="4406900" y="5305425"/>
          <p14:tracePt t="63221" x="4443413" y="5318125"/>
          <p14:tracePt t="63225" x="4456113" y="5330825"/>
          <p14:tracePt t="63255" x="4481513" y="5330825"/>
          <p14:tracePt t="63311" x="4494213" y="5330825"/>
          <p14:tracePt t="63327" x="4506913" y="5330825"/>
          <p14:tracePt t="63337" x="4518025" y="5330825"/>
          <p14:tracePt t="63341" x="4543425" y="5318125"/>
          <p14:tracePt t="63351" x="4543425" y="5305425"/>
          <p14:tracePt t="63357" x="4568825" y="5294313"/>
          <p14:tracePt t="63367" x="4581525" y="5268913"/>
          <p14:tracePt t="63377" x="4606925" y="5243513"/>
          <p14:tracePt t="63391" x="4630738" y="5218113"/>
          <p14:tracePt t="63397" x="4656138" y="5205413"/>
          <p14:tracePt t="63407" x="4656138" y="5194300"/>
          <p14:tracePt t="63417" x="4694238" y="5181600"/>
          <p14:tracePt t="63423" x="4706938" y="5181600"/>
          <p14:tracePt t="63433" x="4732338" y="5168900"/>
          <p14:tracePt t="63437" x="4768850" y="5156200"/>
          <p14:tracePt t="63448" x="4781550" y="5143500"/>
          <p14:tracePt t="63457" x="4819650" y="5143500"/>
          <p14:tracePt t="63464" x="4832350" y="5143500"/>
          <p14:tracePt t="63473" x="4868863" y="5143500"/>
          <p14:tracePt t="63480" x="4894263" y="5143500"/>
          <p14:tracePt t="63489" x="4906963" y="5143500"/>
          <p14:tracePt t="63499" x="4919663" y="5143500"/>
          <p14:tracePt t="63503" x="4932363" y="5143500"/>
          <p14:tracePt t="63513" x="4968875" y="5143500"/>
          <p14:tracePt t="63519" x="4994275" y="5143500"/>
          <p14:tracePt t="63539" x="5019675" y="5143500"/>
          <p14:tracePt t="63553" x="5045075" y="5143500"/>
          <p14:tracePt t="63569" x="5057775" y="5143500"/>
          <p14:tracePt t="63579" x="5068888" y="5143500"/>
          <p14:tracePt t="63583" x="5081588" y="5143500"/>
          <p14:tracePt t="63593" x="5094288" y="5143500"/>
          <p14:tracePt t="63609" x="5106988" y="5143500"/>
          <p14:tracePt t="63645" x="5132388" y="5143500"/>
          <p14:tracePt t="63665" x="5145088" y="5143500"/>
          <p14:tracePt t="63685" x="5157788" y="5143500"/>
          <p14:tracePt t="63689" x="5170488" y="5143500"/>
          <p14:tracePt t="63711" x="5181600" y="5143500"/>
          <p14:tracePt t="63725" x="5194300" y="5143500"/>
          <p14:tracePt t="63741" x="5207000" y="5143500"/>
          <p14:tracePt t="63751" x="5219700" y="5143500"/>
          <p14:tracePt t="63775" x="5245100" y="5143500"/>
          <p14:tracePt t="63831" x="5257800" y="5143500"/>
          <p14:tracePt t="63841" x="5281613" y="5143500"/>
          <p14:tracePt t="63851" x="5319713" y="5143500"/>
          <p14:tracePt t="63857" x="5357813" y="5143500"/>
          <p14:tracePt t="63867" x="5370513" y="5168900"/>
          <p14:tracePt t="63871" x="5394325" y="5168900"/>
          <p14:tracePt t="63881" x="5419725" y="5168900"/>
          <p14:tracePt t="63891" x="5432425" y="5168900"/>
          <p14:tracePt t="63898" x="5432425" y="5181600"/>
          <p14:tracePt t="63911" x="5445125" y="5181600"/>
          <p14:tracePt t="63963" x="5457825" y="5194300"/>
          <p14:tracePt t="64013" x="5457825" y="5118100"/>
          <p14:tracePt t="64023" x="5394325" y="5130800"/>
          <p14:tracePt t="64033" x="5419725" y="5168900"/>
          <p14:tracePt t="64451" x="5445125" y="5181600"/>
          <p14:tracePt t="64461" x="5519738" y="5230813"/>
          <p14:tracePt t="64467" x="5632450" y="5294313"/>
          <p14:tracePt t="64477" x="5708650" y="5294313"/>
          <p14:tracePt t="64481" x="5770563" y="5305425"/>
          <p14:tracePt t="64491" x="5821363" y="5305425"/>
          <p14:tracePt t="64501" x="5857875" y="5305425"/>
          <p14:tracePt t="64507" x="5883275" y="5305425"/>
          <p14:tracePt t="64517" x="5932488" y="5305425"/>
          <p14:tracePt t="64521" x="5945188" y="5305425"/>
          <p14:tracePt t="64531" x="5957888" y="5305425"/>
          <p14:tracePt t="64547" x="5970588" y="5305425"/>
          <p14:tracePt t="64564" x="5983288" y="5305425"/>
          <p14:tracePt t="64583" x="6008688" y="5305425"/>
          <p14:tracePt t="64587" x="6021388" y="5305425"/>
          <p14:tracePt t="64598" x="6034088" y="5305425"/>
          <p14:tracePt t="64603" x="6057900" y="5305425"/>
          <p14:tracePt t="64614" x="6083300" y="5305425"/>
          <p14:tracePt t="64623" x="6108700" y="5305425"/>
          <p14:tracePt t="64627" x="6134100" y="5305425"/>
          <p14:tracePt t="64637" x="6170613" y="5305425"/>
          <p14:tracePt t="64643" x="6196013" y="5305425"/>
          <p14:tracePt t="64653" x="6259513" y="5281613"/>
          <p14:tracePt t="64664" x="6308725" y="5281613"/>
          <p14:tracePt t="64669" x="6346825" y="5281613"/>
          <p14:tracePt t="64681" x="6383338" y="5281613"/>
          <p14:tracePt t="64683" x="6396038" y="5281613"/>
          <p14:tracePt t="64703" x="6421438" y="5281613"/>
          <p14:tracePt t="64719" x="6434138" y="5281613"/>
          <p14:tracePt t="64730" x="6446838" y="5281613"/>
          <p14:tracePt t="64746" x="6459538" y="5281613"/>
          <p14:tracePt t="64759" x="6483350" y="5256213"/>
          <p14:tracePt t="64785" x="6496050" y="5256213"/>
          <p14:tracePt t="64815" x="6508750" y="5256213"/>
          <p14:tracePt t="64835" x="6521450" y="5256213"/>
          <p14:tracePt t="64839" x="6521450" y="5243513"/>
          <p14:tracePt t="64871" x="6534150" y="5230813"/>
          <p14:tracePt t="64925" x="6546850" y="5230813"/>
          <p14:tracePt t="64935" x="6559550" y="5218113"/>
          <p14:tracePt t="64941" x="6572250" y="5218113"/>
          <p14:tracePt t="64961" x="6584950" y="5205413"/>
          <p14:tracePt t="64965" x="6596063" y="5205413"/>
          <p14:tracePt t="64975" x="6608763" y="5205413"/>
          <p14:tracePt t="64981" x="6621463" y="5205413"/>
          <p14:tracePt t="64991" x="6634163" y="5194300"/>
          <p14:tracePt t="65001" x="6684963" y="5181600"/>
          <p14:tracePt t="65007" x="6708775" y="5181600"/>
          <p14:tracePt t="65017" x="6772275" y="5156200"/>
          <p14:tracePt t="65021" x="6808788" y="5143500"/>
          <p14:tracePt t="65031" x="6872288" y="5143500"/>
          <p14:tracePt t="65041" x="6934200" y="5118100"/>
          <p14:tracePt t="65047" x="6985000" y="5118100"/>
          <p14:tracePt t="65057" x="7034213" y="5118100"/>
          <p14:tracePt t="65061" x="7110413" y="5118100"/>
          <p14:tracePt t="65071" x="7159625" y="5118100"/>
          <p14:tracePt t="65081" x="7197725" y="5092700"/>
          <p14:tracePt t="65087" x="7246938" y="5081588"/>
          <p14:tracePt t="65097" x="7285038" y="5081588"/>
          <p14:tracePt t="65101" x="7335838" y="5081588"/>
          <p14:tracePt t="65112" x="7359650" y="5081588"/>
          <p14:tracePt t="65121" x="7397750" y="5081588"/>
          <p14:tracePt t="65127" x="7472363" y="5081588"/>
          <p14:tracePt t="65137" x="7523163" y="5081588"/>
          <p14:tracePt t="65143" x="7561263" y="5081588"/>
          <p14:tracePt t="65153" x="7623175" y="5081588"/>
          <p14:tracePt t="65164" x="7673975" y="5081588"/>
          <p14:tracePt t="65167" x="7697788" y="5081588"/>
          <p14:tracePt t="65178" x="7735888" y="5081588"/>
          <p14:tracePt t="65183" x="7785100" y="5081588"/>
          <p14:tracePt t="65193" x="7823200" y="5081588"/>
          <p14:tracePt t="65203" x="7848600" y="5081588"/>
          <p14:tracePt t="65207" x="7861300" y="5081588"/>
          <p14:tracePt t="65217" x="7886700" y="5081588"/>
          <p14:tracePt t="65223" x="7897813" y="5081588"/>
          <p14:tracePt t="65233" x="7910513" y="5081588"/>
          <p14:tracePt t="65249" x="7923213" y="5081588"/>
          <p14:tracePt t="65263" x="7935913" y="5081588"/>
          <p14:tracePt t="65273" x="7948613" y="5081588"/>
          <p14:tracePt t="65289" x="7961313" y="5081588"/>
          <p14:tracePt t="65299" x="7961313" y="5068888"/>
          <p14:tracePt t="65385" x="7974013" y="5068888"/>
          <p14:tracePt t="65889" x="7974013" y="5056188"/>
          <p14:tracePt t="65899" x="7961313" y="5056188"/>
          <p14:tracePt t="65913" x="7935913" y="5056188"/>
          <p14:tracePt t="65929" x="7923213" y="5043488"/>
          <p14:tracePt t="65939" x="7886700" y="5043488"/>
          <p14:tracePt t="65946" x="7848600" y="5043488"/>
          <p14:tracePt t="65963" x="7823200" y="5030788"/>
          <p14:tracePt t="65965" x="7810500" y="5030788"/>
          <p14:tracePt t="65969" x="7785100" y="5030788"/>
          <p14:tracePt t="65980" x="7773988" y="5030788"/>
          <p14:tracePt t="65985" x="7748588" y="5030788"/>
          <p14:tracePt t="65996" x="7735888" y="5030788"/>
          <p14:tracePt t="66005" x="7723188" y="5030788"/>
          <p14:tracePt t="66009" x="7710488" y="5030788"/>
          <p14:tracePt t="66019" x="7685088" y="5030788"/>
          <p14:tracePt t="66035" x="7661275" y="5030788"/>
          <p14:tracePt t="66065" x="7648575" y="5030788"/>
          <p14:tracePt t="66096" x="7635875" y="5030788"/>
          <p14:tracePt t="66105" x="7635875" y="5018088"/>
          <p14:tracePt t="66188" x="7623175" y="5018088"/>
          <p14:tracePt t="66211" x="7610475" y="5018088"/>
          <p14:tracePt t="66357" x="7597775" y="5018088"/>
          <p14:tracePt t="66429" x="7572375" y="5018088"/>
          <p14:tracePt t="66463" x="7561263" y="5018088"/>
          <p14:tracePt t="66473" x="7548563" y="5018088"/>
          <p14:tracePt t="66489" x="7535863" y="5018088"/>
          <p14:tracePt t="66499" x="7510463" y="5005388"/>
          <p14:tracePt t="66503" x="7497763" y="4981575"/>
          <p14:tracePt t="66515" x="7472363" y="4956175"/>
          <p14:tracePt t="66525" x="7459663" y="4943475"/>
          <p14:tracePt t="66529" x="7435850" y="4892675"/>
          <p14:tracePt t="66539" x="7410450" y="4892675"/>
          <p14:tracePt t="66546" x="7410450" y="4879975"/>
          <p14:tracePt t="66555" x="7410450" y="4868863"/>
          <p14:tracePt t="66565" x="7397750" y="4856163"/>
          <p14:tracePt t="69817" x="7372350" y="4856163"/>
          <p14:tracePt t="69824" x="7348538" y="4856163"/>
          <p14:tracePt t="69833" x="7323138" y="4856163"/>
          <p14:tracePt t="69837" x="7297738" y="4856163"/>
          <p14:tracePt t="69849" x="7259638" y="4856163"/>
          <p14:tracePt t="69859" x="7159625" y="4856163"/>
          <p14:tracePt t="69863" x="7034213" y="4856163"/>
          <p14:tracePt t="69873" x="6884988" y="4892675"/>
          <p14:tracePt t="69879" x="6696075" y="4905375"/>
          <p14:tracePt t="69889" x="6508750" y="4943475"/>
          <p14:tracePt t="69899" x="6308725" y="4943475"/>
          <p14:tracePt t="69903" x="6096000" y="4943475"/>
          <p14:tracePt t="69913" x="5845175" y="4956175"/>
          <p14:tracePt t="69919" x="5607050" y="4956175"/>
          <p14:tracePt t="69929" x="5407025" y="4956175"/>
          <p14:tracePt t="69939" x="5194300" y="4956175"/>
          <p14:tracePt t="69945" x="4956175" y="4956175"/>
          <p14:tracePt t="69960" x="4556125" y="4956175"/>
          <p14:tracePt t="69969" x="4406900" y="4956175"/>
          <p14:tracePt t="69979" x="4330700" y="4956175"/>
          <p14:tracePt t="69985" x="4268788" y="4956175"/>
          <p14:tracePt t="69995" x="4243388" y="4956175"/>
          <p14:tracePt t="69999" x="4230688" y="4956175"/>
          <p14:tracePt t="70051" x="4230688" y="4968875"/>
          <p14:tracePt t="70071" x="4243388" y="4992688"/>
          <p14:tracePt t="70075" x="4368800" y="4992688"/>
          <p14:tracePt t="70085" x="4543425" y="5005388"/>
          <p14:tracePt t="70092" x="4706938" y="5005388"/>
          <p14:tracePt t="70101" x="4868863" y="5005388"/>
          <p14:tracePt t="70111" x="5019675" y="5005388"/>
          <p14:tracePt t="70115" x="5132388" y="5005388"/>
          <p14:tracePt t="70125" x="5257800" y="5005388"/>
          <p14:tracePt t="70131" x="5319713" y="5005388"/>
          <p14:tracePt t="70142" x="5357813" y="5005388"/>
          <p14:tracePt t="70151" x="5383213" y="5005388"/>
          <p14:tracePt t="70165" x="5394325" y="5005388"/>
          <p14:tracePt t="70231" x="5383213" y="5005388"/>
          <p14:tracePt t="70242" x="5307013" y="5005388"/>
          <p14:tracePt t="70247" x="5219700" y="4992688"/>
          <p14:tracePt t="70257" x="5081588" y="4968875"/>
          <p14:tracePt t="70261" x="4919663" y="4956175"/>
          <p14:tracePt t="70271" x="4732338" y="4930775"/>
          <p14:tracePt t="70281" x="4543425" y="4918075"/>
          <p14:tracePt t="70287" x="4281488" y="4868863"/>
          <p14:tracePt t="70297" x="3956050" y="4830763"/>
          <p14:tracePt t="70301" x="3630613" y="4768850"/>
          <p14:tracePt t="70311" x="3392488" y="4718050"/>
          <p14:tracePt t="70321" x="3354388" y="4718050"/>
          <p14:tracePt t="70327" x="3292475" y="4718050"/>
          <p14:tracePt t="70337" x="3128963" y="4705350"/>
          <p14:tracePt t="70343" x="3028950" y="4705350"/>
          <p14:tracePt t="70353" x="2916238" y="4705350"/>
          <p14:tracePt t="70363" x="2828925" y="4705350"/>
          <p14:tracePt t="70367" x="2778125" y="4705350"/>
          <p14:tracePt t="70377" x="2716213" y="4705350"/>
          <p14:tracePt t="70383" x="2703513" y="4705350"/>
          <p14:tracePt t="70393" x="2667000" y="4718050"/>
          <p14:tracePt t="70407" x="2641600" y="4730750"/>
          <p14:tracePt t="70417" x="2603500" y="4743450"/>
          <p14:tracePt t="70424" x="2578100" y="4756150"/>
          <p14:tracePt t="70433" x="2541588" y="4768850"/>
          <p14:tracePt t="70443" x="2528888" y="4768850"/>
          <p14:tracePt t="70449" x="2503488" y="4779963"/>
          <p14:tracePt t="70459" x="2490788" y="4792663"/>
          <p14:tracePt t="70463" x="2452688" y="4818063"/>
          <p14:tracePt t="70474" x="2416175" y="4830763"/>
          <p14:tracePt t="70483" x="2403475" y="4843463"/>
          <p14:tracePt t="70489" x="2390775" y="4856163"/>
          <p14:tracePt t="70499" x="2365375" y="4856163"/>
          <p14:tracePt t="70503" x="2339975" y="4868863"/>
          <p14:tracePt t="70545" x="2328863" y="4868863"/>
          <p14:tracePt t="70549" x="2316163" y="4879975"/>
          <p14:tracePt t="70685" x="2339975" y="4879975"/>
          <p14:tracePt t="70691" x="2428875" y="4892675"/>
          <p14:tracePt t="70701" x="2516188" y="4905375"/>
          <p14:tracePt t="70705" x="2616200" y="4905375"/>
          <p14:tracePt t="70715" x="2728913" y="4930775"/>
          <p14:tracePt t="70725" x="2828925" y="4956175"/>
          <p14:tracePt t="70731" x="2928938" y="4981575"/>
          <p14:tracePt t="70742" x="3016250" y="4992688"/>
          <p14:tracePt t="70747" x="3116263" y="4992688"/>
          <p14:tracePt t="70755" x="3205163" y="5018088"/>
          <p14:tracePt t="70767" x="3241675" y="5018088"/>
          <p14:tracePt t="70771" x="3279775" y="5018088"/>
          <p14:tracePt t="70781" x="3292475" y="5018088"/>
          <p14:tracePt t="70787" x="3305175" y="5018088"/>
          <p14:tracePt t="71633" x="3317875" y="5030788"/>
          <p14:tracePt t="71639" x="3328988" y="5030788"/>
          <p14:tracePt t="71649" x="3328988" y="5043488"/>
          <p14:tracePt t="71663" x="3328988" y="5056188"/>
          <p14:tracePt t="72591" x="3292475" y="5056188"/>
          <p14:tracePt t="72601" x="3241675" y="5056188"/>
          <p14:tracePt t="72611" x="3179763" y="5056188"/>
          <p14:tracePt t="72617" x="3103563" y="5056188"/>
          <p14:tracePt t="72627" x="3067050" y="5056188"/>
          <p14:tracePt t="72633" x="3003550" y="5056188"/>
          <p14:tracePt t="72643" x="2928938" y="5056188"/>
          <p14:tracePt t="72653" x="2854325" y="5043488"/>
          <p14:tracePt t="72657" x="2741613" y="5030788"/>
          <p14:tracePt t="72667" x="2641600" y="5018088"/>
          <p14:tracePt t="72673" x="2541588" y="4992688"/>
          <p14:tracePt t="72683" x="2403475" y="4992688"/>
          <p14:tracePt t="72693" x="2290763" y="4981575"/>
          <p14:tracePt t="72697" x="2178050" y="4981575"/>
          <p14:tracePt t="72707" x="2103438" y="4956175"/>
          <p14:tracePt t="72713" x="2052638" y="4956175"/>
          <p14:tracePt t="72723" x="2014538" y="4956175"/>
          <p14:tracePt t="72733" x="1990725" y="4956175"/>
          <p14:tracePt t="72740" x="1978025" y="4956175"/>
          <p14:tracePt t="72749" x="1952625" y="4956175"/>
          <p14:tracePt t="72753" x="1939925" y="4956175"/>
          <p14:tracePt t="72763" x="1927225" y="4956175"/>
          <p14:tracePt t="72773" x="1903413" y="4956175"/>
          <p14:tracePt t="72790" x="1890713" y="4956175"/>
          <p14:tracePt t="72793" x="1878013" y="4968875"/>
          <p14:tracePt t="72803" x="1865313" y="4968875"/>
          <p14:tracePt t="72813" x="1839913" y="4981575"/>
          <p14:tracePt t="72829" x="1814513" y="4992688"/>
          <p14:tracePt t="72835" x="1801813" y="4992688"/>
          <p14:tracePt t="72845" x="1790700" y="4992688"/>
          <p14:tracePt t="72856" x="1778000" y="4992688"/>
          <p14:tracePt t="72859" x="1752600" y="4992688"/>
          <p14:tracePt t="72869" x="1739900" y="5005388"/>
          <p14:tracePt t="72875" x="1714500" y="5005388"/>
          <p14:tracePt t="72885" x="1701800" y="5005388"/>
          <p14:tracePt t="72895" x="1689100" y="5005388"/>
          <p14:tracePt t="72899" x="1665288" y="5005388"/>
          <p14:tracePt t="72909" x="1652588" y="5018088"/>
          <p14:tracePt t="72925" x="1639888" y="5030788"/>
          <p14:tracePt t="73217" x="1652588" y="5030788"/>
          <p14:tracePt t="73227" x="1677988" y="5030788"/>
          <p14:tracePt t="73233" x="1701800" y="5030788"/>
          <p14:tracePt t="73243" x="1714500" y="5030788"/>
          <p14:tracePt t="73247" x="1727200" y="5030788"/>
          <p14:tracePt t="73395" x="1714500" y="5030788"/>
          <p14:tracePt t="73406" x="1701800" y="5030788"/>
          <p14:tracePt t="73409" x="1677988" y="5030788"/>
          <p14:tracePt t="73419" x="1665288" y="5030788"/>
          <p14:tracePt t="73425" x="1652588" y="5030788"/>
          <p14:tracePt t="73435" x="1627188" y="5030788"/>
          <p14:tracePt t="73445" x="1614488" y="5030788"/>
          <p14:tracePt t="73459" x="1601788" y="5030788"/>
          <p14:tracePt t="73475" x="1589088" y="5030788"/>
          <p14:tracePt t="73575" x="1601788" y="5030788"/>
          <p14:tracePt t="73581" x="1627188" y="5030788"/>
          <p14:tracePt t="73591" x="1652588" y="5030788"/>
          <p14:tracePt t="73595" x="1689100" y="5018088"/>
          <p14:tracePt t="73606" x="1701800" y="5005388"/>
          <p14:tracePt t="73615" x="1727200" y="4992688"/>
          <p14:tracePt t="74681" x="1739900" y="4981575"/>
          <p14:tracePt t="74691" x="1752600" y="4981575"/>
          <p14:tracePt t="74917" x="1752600" y="4968875"/>
          <p14:tracePt t="74953" x="1765300" y="4968875"/>
          <p14:tracePt t="74967" x="1778000" y="4968875"/>
          <p14:tracePt t="74983" x="1790700" y="4968875"/>
          <p14:tracePt t="74993" x="1801813" y="4956175"/>
          <p14:tracePt t="74997" x="1814513" y="4956175"/>
          <p14:tracePt t="75007" x="1827213" y="4956175"/>
          <p14:tracePt t="75033" x="1852613" y="4956175"/>
          <p14:tracePt t="75039" x="1878013" y="4956175"/>
          <p14:tracePt t="75049" x="1914525" y="4956175"/>
          <p14:tracePt t="75054" x="1965325" y="4981575"/>
          <p14:tracePt t="75063" x="2027238" y="5030788"/>
          <p14:tracePt t="75073" x="2078038" y="5056188"/>
          <p14:tracePt t="75079" x="2152650" y="5092700"/>
          <p14:tracePt t="75089" x="2239963" y="5143500"/>
          <p14:tracePt t="75093" x="2316163" y="5194300"/>
          <p14:tracePt t="75104" x="2416175" y="5230813"/>
          <p14:tracePt t="75113" x="2452688" y="5268913"/>
          <p14:tracePt t="75119" x="2541588" y="5318125"/>
          <p14:tracePt t="75129" x="2603500" y="5356225"/>
          <p14:tracePt t="75133" x="2667000" y="5381625"/>
          <p14:tracePt t="75143" x="2690813" y="5407025"/>
          <p14:tracePt t="75154" x="2716213" y="5418138"/>
          <p14:tracePt t="75159" x="2767013" y="5443538"/>
          <p14:tracePt t="75170" x="2816225" y="5468938"/>
          <p14:tracePt t="75175" x="2841625" y="5481638"/>
          <p14:tracePt t="75186" x="2879725" y="5507038"/>
          <p14:tracePt t="75195" x="2903538" y="5518150"/>
          <p14:tracePt t="75199" x="2928938" y="5530850"/>
          <p14:tracePt t="75209" x="2941638" y="5530850"/>
          <p14:tracePt t="75215" x="2954338" y="5530850"/>
          <p14:tracePt t="75235" x="2979738" y="5530850"/>
          <p14:tracePt t="75245" x="2979738" y="5543550"/>
          <p14:tracePt t="75279" x="2992438" y="5556250"/>
          <p14:tracePt t="75295" x="3003550" y="5556250"/>
          <p14:tracePt t="75311" x="3003550" y="5543550"/>
          <p14:tracePt t="75321" x="3016250" y="5543550"/>
          <p14:tracePt t="75335" x="3028950" y="5530850"/>
          <p14:tracePt t="75351" x="3054350" y="5530850"/>
          <p14:tracePt t="75361" x="3054350" y="5518150"/>
          <p14:tracePt t="75365" x="3079750" y="5507038"/>
          <p14:tracePt t="75381" x="3103563" y="5507038"/>
          <p14:tracePt t="75401" x="3103563" y="5494338"/>
          <p14:tracePt t="75407" x="3116263" y="5494338"/>
          <p14:tracePt t="75431" x="3141663" y="5494338"/>
          <p14:tracePt t="75441" x="3154363" y="5481638"/>
          <p14:tracePt t="75452" x="3167063" y="5468938"/>
          <p14:tracePt t="75457" x="3192463" y="5456238"/>
          <p14:tracePt t="75471" x="3241675" y="5456238"/>
          <p14:tracePt t="75481" x="3254375" y="5456238"/>
          <p14:tracePt t="75493" x="3279775" y="5443538"/>
          <p14:tracePt t="75981" x="3279775" y="5394325"/>
          <p14:tracePt t="75991" x="3279775" y="5330825"/>
          <p14:tracePt t="75997" x="3279775" y="5294313"/>
          <p14:tracePt t="76007" x="3279775" y="5243513"/>
          <p14:tracePt t="76011" x="3279775" y="5218113"/>
          <p14:tracePt t="76021" x="3279775" y="5143500"/>
          <p14:tracePt t="76031" x="3279775" y="5081588"/>
          <p14:tracePt t="76037" x="3279775" y="5005388"/>
          <p14:tracePt t="76047" x="3267075" y="4956175"/>
          <p14:tracePt t="76052" x="3267075" y="4892675"/>
          <p14:tracePt t="76061" x="3241675" y="4818063"/>
          <p14:tracePt t="76071" x="3241675" y="4779963"/>
          <p14:tracePt t="76077" x="3241675" y="4730750"/>
          <p14:tracePt t="76087" x="3228975" y="4667250"/>
          <p14:tracePt t="76093" x="3205163" y="4630738"/>
          <p14:tracePt t="76103" x="3205163" y="4605338"/>
          <p14:tracePt t="76113" x="3192463" y="4579938"/>
          <p14:tracePt t="76117" x="3179763" y="4554538"/>
          <p14:tracePt t="76127" x="3179763" y="4543425"/>
          <p14:tracePt t="76133" x="3179763" y="4530725"/>
          <p14:tracePt t="76143" x="3154363" y="4505325"/>
          <p14:tracePt t="76157" x="3154363" y="4492625"/>
          <p14:tracePt t="76183" x="3141663" y="4479925"/>
          <p14:tracePt t="76233" x="3128963" y="4467225"/>
          <p14:tracePt t="76243" x="3116263" y="4467225"/>
          <p14:tracePt t="76259" x="3103563" y="4467225"/>
          <p14:tracePt t="76263" x="3092450" y="4467225"/>
          <p14:tracePt t="76283" x="3079750" y="4467225"/>
          <p14:tracePt t="76289" x="3067050" y="4467225"/>
          <p14:tracePt t="76299" x="3054350" y="4467225"/>
          <p14:tracePt t="76305" x="3041650" y="4467225"/>
          <p14:tracePt t="76315" x="3028950" y="4467225"/>
          <p14:tracePt t="76329" x="2992438" y="4467225"/>
          <p14:tracePt t="76339" x="2979738" y="4467225"/>
          <p14:tracePt t="76345" x="2967038" y="4479925"/>
          <p14:tracePt t="76355" x="2941638" y="4492625"/>
          <p14:tracePt t="76365" x="2903538" y="4505325"/>
          <p14:tracePt t="76369" x="2879725" y="4530725"/>
          <p14:tracePt t="76379" x="2854325" y="4567238"/>
          <p14:tracePt t="76386" x="2816225" y="4618038"/>
          <p14:tracePt t="76395" x="2778125" y="4679950"/>
          <p14:tracePt t="76405" x="2754313" y="4756150"/>
          <p14:tracePt t="76411" x="2741613" y="4779963"/>
          <p14:tracePt t="76421" x="2728913" y="4830763"/>
          <p14:tracePt t="76425" x="2716213" y="4905375"/>
          <p14:tracePt t="76436" x="2690813" y="4956175"/>
          <p14:tracePt t="76445" x="2690813" y="4992688"/>
          <p14:tracePt t="76452" x="2690813" y="5018088"/>
          <p14:tracePt t="76461" x="2690813" y="5056188"/>
          <p14:tracePt t="76475" x="2690813" y="5105400"/>
          <p14:tracePt t="76486" x="2690813" y="5130800"/>
          <p14:tracePt t="76491" x="2703513" y="5156200"/>
          <p14:tracePt t="76505" x="2716213" y="5168900"/>
          <p14:tracePt t="76515" x="2728913" y="5181600"/>
          <p14:tracePt t="76525" x="2754313" y="5194300"/>
          <p14:tracePt t="76531" x="2767013" y="5194300"/>
          <p14:tracePt t="76541" x="2778125" y="5205413"/>
          <p14:tracePt t="76545" x="2790825" y="5205413"/>
          <p14:tracePt t="76557" x="2803525" y="5205413"/>
          <p14:tracePt t="76568" x="2816225" y="5205413"/>
          <p14:tracePt t="76581" x="2841625" y="5205413"/>
          <p14:tracePt t="76597" x="2867025" y="5194300"/>
          <p14:tracePt t="76607" x="2890838" y="5181600"/>
          <p14:tracePt t="76611" x="2928938" y="5156200"/>
          <p14:tracePt t="76621" x="2941638" y="5143500"/>
          <p14:tracePt t="76627" x="2967038" y="5130800"/>
          <p14:tracePt t="76637" x="2992438" y="5092700"/>
          <p14:tracePt t="76647" x="3003550" y="5068888"/>
          <p14:tracePt t="76651" x="3003550" y="5056188"/>
          <p14:tracePt t="76663" x="3016250" y="5030788"/>
          <p14:tracePt t="76668" x="3028950" y="4992688"/>
          <p14:tracePt t="76687" x="3028950" y="4943475"/>
          <p14:tracePt t="76693" x="3028950" y="4918075"/>
          <p14:tracePt t="76703" x="3028950" y="4892675"/>
          <p14:tracePt t="76707" x="3028950" y="4868863"/>
          <p14:tracePt t="76718" x="3028950" y="4843463"/>
          <p14:tracePt t="76727" x="3028950" y="4818063"/>
          <p14:tracePt t="76733" x="3003550" y="4792663"/>
          <p14:tracePt t="76743" x="2967038" y="4779963"/>
          <p14:tracePt t="76749" x="2928938" y="4768850"/>
          <p14:tracePt t="76759" x="2879725" y="4768850"/>
          <p14:tracePt t="76765" x="2816225" y="4743450"/>
          <p14:tracePt t="76775" x="2754313" y="4730750"/>
          <p14:tracePt t="76786" x="2703513" y="4730750"/>
          <p14:tracePt t="76789" x="2654300" y="4730750"/>
          <p14:tracePt t="76799" x="2628900" y="4730750"/>
          <p14:tracePt t="76805" x="2590800" y="4730750"/>
          <p14:tracePt t="76815" x="2541588" y="4756150"/>
          <p14:tracePt t="76825" x="2516188" y="4779963"/>
          <p14:tracePt t="76829" x="2490788" y="4818063"/>
          <p14:tracePt t="76839" x="2465388" y="4856163"/>
          <p14:tracePt t="76845" x="2452688" y="4905375"/>
          <p14:tracePt t="76855" x="2452688" y="4968875"/>
          <p14:tracePt t="76865" x="2452688" y="5005388"/>
          <p14:tracePt t="76869" x="2452688" y="5030788"/>
          <p14:tracePt t="76879" x="2452688" y="5056188"/>
          <p14:tracePt t="76886" x="2452688" y="5105400"/>
          <p14:tracePt t="76895" x="2452688" y="5143500"/>
          <p14:tracePt t="76905" x="2452688" y="5168900"/>
          <p14:tracePt t="76911" x="2490788" y="5218113"/>
          <p14:tracePt t="76921" x="2516188" y="5268913"/>
          <p14:tracePt t="76925" x="2565400" y="5294313"/>
          <p14:tracePt t="76936" x="2628900" y="5343525"/>
          <p14:tracePt t="76945" x="2641600" y="5368925"/>
          <p14:tracePt t="76951" x="2667000" y="5368925"/>
          <p14:tracePt t="76961" x="2690813" y="5368925"/>
          <p14:tracePt t="76965" x="2728913" y="5394325"/>
          <p14:tracePt t="76986" x="2754313" y="5394325"/>
          <p14:tracePt t="77002" x="2790825" y="5368925"/>
          <p14:tracePt t="77007" x="2816225" y="5356225"/>
          <p14:tracePt t="77018" x="2841625" y="5330825"/>
          <p14:tracePt t="77027" x="2854325" y="5294313"/>
          <p14:tracePt t="77031" x="2879725" y="5230813"/>
          <p14:tracePt t="77041" x="2890838" y="5156200"/>
          <p14:tracePt t="77047" x="2890838" y="5118100"/>
          <p14:tracePt t="77057" x="2903538" y="5068888"/>
          <p14:tracePt t="77068" x="2916238" y="5030788"/>
          <p14:tracePt t="77071" x="2916238" y="5005388"/>
          <p14:tracePt t="77081" x="2941638" y="4992688"/>
          <p14:tracePt t="77087" x="2941638" y="4981575"/>
          <p14:tracePt t="77239" x="2941638" y="5018088"/>
          <p14:tracePt t="77243" x="2916238" y="5092700"/>
          <p14:tracePt t="77247" x="2916238" y="5105400"/>
          <p14:tracePt t="77253" x="2916238" y="5130800"/>
          <p14:tracePt t="77263" x="2916238" y="5143500"/>
          <p14:tracePt t="77273" x="2916238" y="5156200"/>
          <p14:tracePt t="77284" x="2928938" y="5168900"/>
          <p14:tracePt t="77297" x="2954338" y="5168900"/>
          <p14:tracePt t="77303" x="2979738" y="5168900"/>
          <p14:tracePt t="77323" x="3003550" y="5168900"/>
          <p14:tracePt t="77327" x="3016250" y="5168900"/>
          <p14:tracePt t="77337" x="3041650" y="5156200"/>
          <p14:tracePt t="77343" x="3054350" y="5105400"/>
          <p14:tracePt t="77353" x="3092450" y="5043488"/>
          <p14:tracePt t="77363" x="3103563" y="5018088"/>
          <p14:tracePt t="77369" x="3128963" y="4956175"/>
          <p14:tracePt t="77379" x="3141663" y="4930775"/>
          <p14:tracePt t="77385" x="3154363" y="4879975"/>
          <p14:tracePt t="77393" x="3154363" y="4843463"/>
          <p14:tracePt t="77409" x="3154363" y="4830763"/>
          <p14:tracePt t="77479" x="3154363" y="4818063"/>
          <p14:tracePt t="77525" x="3154363" y="4843463"/>
          <p14:tracePt t="77535" x="3154363" y="4868863"/>
          <p14:tracePt t="77539" x="3154363" y="4879975"/>
          <p14:tracePt t="77549" x="3154363" y="4905375"/>
          <p14:tracePt t="77555" x="3154363" y="4930775"/>
          <p14:tracePt t="77565" x="3154363" y="4943475"/>
          <p14:tracePt t="77575" x="3154363" y="4956175"/>
          <p14:tracePt t="77581" x="3154363" y="4968875"/>
          <p14:tracePt t="77591" x="3154363" y="4992688"/>
          <p14:tracePt t="77595" x="3167063" y="5005388"/>
          <p14:tracePt t="77621" x="3179763" y="5005388"/>
          <p14:tracePt t="77631" x="3192463" y="5005388"/>
          <p14:tracePt t="77635" x="3205163" y="5005388"/>
          <p14:tracePt t="77655" x="3216275" y="5005388"/>
          <p14:tracePt t="77661" x="3228975" y="5005388"/>
          <p14:tracePt t="77671" x="3241675" y="4992688"/>
          <p14:tracePt t="77677" x="3254375" y="4981575"/>
          <p14:tracePt t="77687" x="3254375" y="4943475"/>
          <p14:tracePt t="77697" x="3254375" y="4905375"/>
          <p14:tracePt t="77702" x="3254375" y="4879975"/>
          <p14:tracePt t="77711" x="3254375" y="4843463"/>
          <p14:tracePt t="77718" x="3254375" y="4805363"/>
          <p14:tracePt t="77737" x="3241675" y="4779963"/>
          <p14:tracePt t="77752" x="3228975" y="4779963"/>
          <p14:tracePt t="77757" x="3192463" y="4768850"/>
          <p14:tracePt t="77768" x="3167063" y="4768850"/>
          <p14:tracePt t="77777" x="3128963" y="4779963"/>
          <p14:tracePt t="77781" x="3054350" y="4818063"/>
          <p14:tracePt t="77791" x="3028950" y="4830763"/>
          <p14:tracePt t="77797" x="2979738" y="4868863"/>
          <p14:tracePt t="77807" x="2916238" y="4892675"/>
          <p14:tracePt t="77818" x="2890838" y="4930775"/>
          <p14:tracePt t="77821" x="2841625" y="4968875"/>
          <p14:tracePt t="77833" x="2816225" y="5005388"/>
          <p14:tracePt t="77837" x="2767013" y="5043488"/>
          <p14:tracePt t="77847" x="2741613" y="5092700"/>
          <p14:tracePt t="77857" x="2728913" y="5092700"/>
          <p14:tracePt t="77863" x="2703513" y="5118100"/>
          <p14:tracePt t="77873" x="2678113" y="5143500"/>
          <p14:tracePt t="77877" x="2654300" y="5143500"/>
          <p14:tracePt t="77887" x="2641600" y="5156200"/>
          <p14:tracePt t="77897" x="2628900" y="5156200"/>
          <p14:tracePt t="77903" x="2616200" y="5168900"/>
          <p14:tracePt t="77913" x="2578100" y="5181600"/>
          <p14:tracePt t="77919" x="2528888" y="5181600"/>
          <p14:tracePt t="77929" x="2503488" y="5194300"/>
          <p14:tracePt t="77939" x="2465388" y="5194300"/>
          <p14:tracePt t="77943" x="2416175" y="5194300"/>
          <p14:tracePt t="77968" x="2352675" y="5205413"/>
          <p14:tracePt t="77970" x="2303463" y="5230813"/>
          <p14:tracePt t="77979" x="2265363" y="5230813"/>
          <p14:tracePt t="77984" x="2228850" y="5230813"/>
          <p14:tracePt t="77993" x="2190750" y="5230813"/>
          <p14:tracePt t="78000" x="2152650" y="5230813"/>
          <p14:tracePt t="78009" x="2116138" y="5230813"/>
          <p14:tracePt t="78019" x="2078038" y="5230813"/>
          <p14:tracePt t="78023" x="2039938" y="5230813"/>
          <p14:tracePt t="78035" x="2014538" y="5230813"/>
          <p14:tracePt t="78050" x="1990725" y="5230813"/>
          <p14:tracePt t="78059" x="1965325" y="5230813"/>
          <p14:tracePt t="78065" x="1939925" y="5230813"/>
          <p14:tracePt t="78089" x="1914525" y="5230813"/>
          <p14:tracePt t="78119" x="1903413" y="5230813"/>
          <p14:tracePt t="78135" x="1890713" y="5230813"/>
          <p14:tracePt t="78149" x="1878013" y="5230813"/>
          <p14:tracePt t="78171" x="1852613" y="5218113"/>
          <p14:tracePt t="78185" x="1839913" y="5218113"/>
          <p14:tracePt t="78191" x="1827213" y="5218113"/>
          <p14:tracePt t="78201" x="1827213" y="5205413"/>
          <p14:tracePt t="78211" x="1801813" y="5205413"/>
          <p14:tracePt t="78215" x="1790700" y="5194300"/>
          <p14:tracePt t="78231" x="1778000" y="5181600"/>
          <p14:tracePt t="78255" x="1765300" y="5168900"/>
          <p14:tracePt t="78427" x="1765300" y="5156200"/>
          <p14:tracePt t="78443" x="1778000" y="5156200"/>
          <p14:tracePt t="78453" x="1801813" y="5156200"/>
          <p14:tracePt t="78457" x="1827213" y="5156200"/>
          <p14:tracePt t="78468" x="1839913" y="5156200"/>
          <p14:tracePt t="78477" x="1852613" y="5156200"/>
          <p14:tracePt t="78484" x="1878013" y="5156200"/>
          <p14:tracePt t="78493" x="1914525" y="5156200"/>
          <p14:tracePt t="78500" x="1939925" y="5156200"/>
          <p14:tracePt t="78509" x="1965325" y="5168900"/>
          <p14:tracePt t="78519" x="1990725" y="5168900"/>
          <p14:tracePt t="78523" x="2014538" y="5168900"/>
          <p14:tracePt t="78534" x="2052638" y="5181600"/>
          <p14:tracePt t="78539" x="2065338" y="5181600"/>
          <p14:tracePt t="78550" x="2103438" y="5181600"/>
          <p14:tracePt t="78559" x="2127250" y="5181600"/>
          <p14:tracePt t="78563" x="2139950" y="5181600"/>
          <p14:tracePt t="78573" x="2165350" y="5181600"/>
          <p14:tracePt t="78579" x="2190750" y="5181600"/>
          <p14:tracePt t="78589" x="2203450" y="5181600"/>
          <p14:tracePt t="78600" x="2216150" y="5181600"/>
          <p14:tracePt t="78603" x="2228850" y="5181600"/>
          <p14:tracePt t="78613" x="2239963" y="5168900"/>
          <p14:tracePt t="78619" x="2265363" y="5168900"/>
          <p14:tracePt t="78629" x="2278063" y="5168900"/>
          <p14:tracePt t="78639" x="2290763" y="5168900"/>
          <p14:tracePt t="78655" x="2303463" y="5168900"/>
          <p14:tracePt t="78659" x="2316163" y="5168900"/>
          <p14:tracePt t="78669" x="2328863" y="5168900"/>
          <p14:tracePt t="78679" x="2339975" y="5168900"/>
          <p14:tracePt t="78685" x="2365375" y="5156200"/>
          <p14:tracePt t="78709" x="2378075" y="5156200"/>
          <p14:tracePt t="78725" x="2403475" y="5156200"/>
          <p14:tracePt t="78735" x="2428875" y="5156200"/>
          <p14:tracePt t="78751" x="2452688" y="5143500"/>
          <p14:tracePt t="78766" x="2478088" y="5130800"/>
          <p14:tracePt t="78775" x="2490788" y="5130800"/>
          <p14:tracePt t="78791" x="2503488" y="5130800"/>
          <p14:tracePt t="78805" x="2516188" y="5118100"/>
          <p14:tracePt t="78821" x="2528888" y="5118100"/>
          <p14:tracePt t="79013" x="2528888" y="5105400"/>
          <p14:tracePt t="79023" x="2541588" y="5105400"/>
          <p14:tracePt t="79113" x="2554288" y="5105400"/>
          <p14:tracePt t="79119" x="2565400" y="5105400"/>
          <p14:tracePt t="79265" x="2578100" y="5105400"/>
          <p14:tracePt t="79305" x="2590800" y="5105400"/>
          <p14:tracePt t="79401" x="2603500" y="5105400"/>
          <p14:tracePt t="79901" x="2616200" y="5105400"/>
          <p14:tracePt t="79921" x="2616200" y="5118100"/>
          <p14:tracePt t="79925" x="2616200" y="5130800"/>
          <p14:tracePt t="81217" x="2616200" y="5143500"/>
          <p14:tracePt t="81227" x="2641600" y="5143500"/>
          <p14:tracePt t="81237" x="2667000" y="5143500"/>
          <p14:tracePt t="81241" x="2690813" y="5143500"/>
          <p14:tracePt t="81251" x="2703513" y="5143500"/>
          <p14:tracePt t="81257" x="2728913" y="5143500"/>
          <p14:tracePt t="81267" x="2741613" y="5143500"/>
          <p14:tracePt t="81277" x="2754313" y="5143500"/>
          <p14:tracePt t="81283" x="2778125" y="5143500"/>
          <p14:tracePt t="81293" x="2803525" y="5143500"/>
          <p14:tracePt t="81297" x="2828925" y="5143500"/>
          <p14:tracePt t="81307" x="2867025" y="5143500"/>
          <p14:tracePt t="81317" x="2903538" y="5143500"/>
          <p14:tracePt t="81323" x="2928938" y="5143500"/>
          <p14:tracePt t="81333" x="2954338" y="5143500"/>
          <p14:tracePt t="81337" x="2992438" y="5156200"/>
          <p14:tracePt t="81348" x="3003550" y="5168900"/>
          <p14:tracePt t="81357" x="3016250" y="5181600"/>
          <p14:tracePt t="81363" x="3041650" y="5205413"/>
          <p14:tracePt t="81373" x="3079750" y="5243513"/>
          <p14:tracePt t="81380" x="3103563" y="5281613"/>
          <p14:tracePt t="81389" x="3128963" y="5318125"/>
          <p14:tracePt t="81399" x="3167063" y="5343525"/>
          <p14:tracePt t="81403" x="3205163" y="5381625"/>
          <p14:tracePt t="81413" x="3254375" y="5407025"/>
          <p14:tracePt t="81419" x="3305175" y="5430838"/>
          <p14:tracePt t="81429" x="3379788" y="5468938"/>
          <p14:tracePt t="81439" x="3467100" y="5494338"/>
          <p14:tracePt t="81443" x="3541713" y="5507038"/>
          <p14:tracePt t="81453" x="3579813" y="5518150"/>
          <p14:tracePt t="81459" x="3617913" y="5543550"/>
          <p14:tracePt t="81469" x="3630613" y="5543550"/>
          <p14:tracePt t="81515" x="3643313" y="5543550"/>
          <p14:tracePt t="81545" x="3667125" y="5543550"/>
          <p14:tracePt t="81565" x="3679825" y="5543550"/>
          <p14:tracePt t="81569" x="3679825" y="5530850"/>
          <p14:tracePt t="81605" x="3692525" y="5518150"/>
          <p14:tracePt t="81621" x="3717925" y="5518150"/>
          <p14:tracePt t="81631" x="3743325" y="5518150"/>
          <p14:tracePt t="81641" x="3792538" y="5518150"/>
          <p14:tracePt t="81645" x="3817938" y="5518150"/>
          <p14:tracePt t="81655" x="3879850" y="5518150"/>
          <p14:tracePt t="81661" x="3905250" y="5518150"/>
          <p14:tracePt t="81671" x="3968750" y="5518150"/>
          <p14:tracePt t="81681" x="4005263" y="5518150"/>
          <p14:tracePt t="81685" x="4030663" y="5518150"/>
          <p14:tracePt t="81695" x="4043363" y="5518150"/>
          <p14:tracePt t="81701" x="4056063" y="5518150"/>
          <p14:tracePt t="81711" x="4081463" y="5518150"/>
          <p14:tracePt t="81725" x="4092575" y="5518150"/>
          <p14:tracePt t="81735" x="4105275" y="5518150"/>
          <p14:tracePt t="81741" x="4117975" y="5518150"/>
          <p14:tracePt t="81751" x="4130675" y="5518150"/>
          <p14:tracePt t="81761" x="4143375" y="5518150"/>
          <p14:tracePt t="81767" x="4168775" y="5518150"/>
          <p14:tracePt t="81777" x="4181475" y="5518150"/>
          <p14:tracePt t="81781" x="4205288" y="5518150"/>
          <p14:tracePt t="81791" x="4217988" y="5518150"/>
          <p14:tracePt t="81801" x="4230688" y="5518150"/>
          <p14:tracePt t="81807" x="4243388" y="5507038"/>
          <p14:tracePt t="81817" x="4256088" y="5507038"/>
          <p14:tracePt t="81821" x="4268788" y="5507038"/>
          <p14:tracePt t="82039" x="4281488" y="5494338"/>
          <p14:tracePt t="82049" x="4294188" y="5494338"/>
          <p14:tracePt t="82059" x="4305300" y="5481638"/>
          <p14:tracePt t="82079" x="4318000" y="5456238"/>
          <p14:tracePt t="82099" x="4343400" y="5456238"/>
          <p14:tracePt t="82105" x="4343400" y="5443538"/>
          <p14:tracePt t="82115" x="4368800" y="5430838"/>
          <p14:tracePt t="82129" x="4381500" y="5407025"/>
          <p14:tracePt t="82139" x="4406900" y="5407025"/>
          <p14:tracePt t="82145" x="4430713" y="5381625"/>
          <p14:tracePt t="82155" x="4443413" y="5381625"/>
          <p14:tracePt t="82159" x="4468813" y="5381625"/>
          <p14:tracePt t="82169" x="4481513" y="5381625"/>
          <p14:tracePt t="82179" x="4518025" y="5381625"/>
          <p14:tracePt t="82185" x="4556125" y="5381625"/>
          <p14:tracePt t="82196" x="4568825" y="5356225"/>
          <p14:tracePt t="82199" x="4594225" y="5356225"/>
          <p14:tracePt t="82209" x="4619625" y="5356225"/>
          <p14:tracePt t="82221" x="4643438" y="5343525"/>
          <p14:tracePt t="82225" x="4719638" y="5330825"/>
          <p14:tracePt t="82235" x="4768850" y="5318125"/>
          <p14:tracePt t="82241" x="4856163" y="5318125"/>
          <p14:tracePt t="82251" x="4932363" y="5294313"/>
          <p14:tracePt t="82261" x="5006975" y="5294313"/>
          <p14:tracePt t="82265" x="5081588" y="5294313"/>
          <p14:tracePt t="82275" x="5145088" y="5294313"/>
          <p14:tracePt t="82281" x="5194300" y="5294313"/>
          <p14:tracePt t="82291" x="5232400" y="5294313"/>
          <p14:tracePt t="82301" x="5257800" y="5294313"/>
          <p14:tracePt t="82307" x="5281613" y="5294313"/>
          <p14:tracePt t="82331" x="5294313" y="5294313"/>
          <p14:tracePt t="82357" x="5307013" y="5294313"/>
          <p14:tracePt t="82387" x="5319713" y="5294313"/>
          <p14:tracePt t="82795" x="5294313" y="5294313"/>
          <p14:tracePt t="82805" x="5270500" y="5294313"/>
          <p14:tracePt t="82811" x="5245100" y="5294313"/>
          <p14:tracePt t="82821" x="5181600" y="5294313"/>
          <p14:tracePt t="82825" x="5132388" y="5294313"/>
          <p14:tracePt t="82835" x="5094288" y="5294313"/>
          <p14:tracePt t="82846" x="5032375" y="5294313"/>
          <p14:tracePt t="82851" x="4956175" y="5294313"/>
          <p14:tracePt t="82861" x="4894263" y="5294313"/>
          <p14:tracePt t="82865" x="4806950" y="5294313"/>
          <p14:tracePt t="82875" x="4706938" y="5294313"/>
          <p14:tracePt t="82885" x="4643438" y="5294313"/>
          <p14:tracePt t="82891" x="4518025" y="5294313"/>
          <p14:tracePt t="82901" x="4418013" y="5294313"/>
          <p14:tracePt t="82907" x="4294188" y="5294313"/>
          <p14:tracePt t="82917" x="4117975" y="5294313"/>
          <p14:tracePt t="82927" x="3992563" y="5294313"/>
          <p14:tracePt t="82931" x="3843338" y="5294313"/>
          <p14:tracePt t="82941" x="3692525" y="5294313"/>
          <p14:tracePt t="82947" x="3541713" y="5294313"/>
          <p14:tracePt t="82964" x="3405188" y="5294313"/>
          <p14:tracePt t="82967" x="3292475" y="5294313"/>
          <p14:tracePt t="82971" x="3179763" y="5294313"/>
          <p14:tracePt t="82983" x="3092450" y="5294313"/>
          <p14:tracePt t="82987" x="3028950" y="5294313"/>
          <p14:tracePt t="82997" x="2954338" y="5294313"/>
          <p14:tracePt t="83007" x="2903538" y="5294313"/>
          <p14:tracePt t="83014" x="2867025" y="5294313"/>
          <p14:tracePt t="83023" x="2816225" y="5294313"/>
          <p14:tracePt t="83037" x="2790825" y="5294313"/>
          <p14:tracePt t="83047" x="2767013" y="5294313"/>
          <p14:tracePt t="83299" x="2754313" y="5294313"/>
          <p14:tracePt t="83315" x="2741613" y="5294313"/>
          <p14:tracePt t="83431" x="2728913" y="5294313"/>
          <p14:tracePt t="83446" x="2728913" y="5305425"/>
          <p14:tracePt t="83461" x="2728913" y="5318125"/>
          <p14:tracePt t="83487" x="2754313" y="5330825"/>
          <p14:tracePt t="83501" x="2790825" y="5356225"/>
          <p14:tracePt t="83511" x="2803525" y="5356225"/>
          <p14:tracePt t="83527" x="2816225" y="5356225"/>
          <p14:tracePt t="83533" x="2854325" y="5356225"/>
          <p14:tracePt t="83547" x="2867025" y="5356225"/>
          <p14:tracePt t="83557" x="2903538" y="5356225"/>
          <p14:tracePt t="83573" x="2916238" y="5356225"/>
          <p14:tracePt t="83583" x="2928938" y="5356225"/>
          <p14:tracePt t="83589" x="2941638" y="5356225"/>
          <p14:tracePt t="83599" x="2954338" y="5356225"/>
          <p14:tracePt t="83609" x="2967038" y="5356225"/>
          <p14:tracePt t="83613" x="2979738" y="5356225"/>
          <p14:tracePt t="83623" x="2992438" y="5356225"/>
          <p14:tracePt t="83630" x="3028950" y="5343525"/>
          <p14:tracePt t="83639" x="3041650" y="5330825"/>
          <p14:tracePt t="83653" x="3067050" y="5330825"/>
          <p14:tracePt t="83663" x="3092450" y="5305425"/>
          <p14:tracePt t="83680" x="3103563" y="5305425"/>
          <p14:tracePt t="83699" x="3116263" y="5281613"/>
          <p14:tracePt t="83725" x="3128963" y="5281613"/>
          <p14:tracePt t="83759" x="3141663" y="5281613"/>
          <p14:tracePt t="83775" x="3154363" y="5281613"/>
          <p14:tracePt t="83796" x="3154363" y="5268913"/>
          <p14:tracePt t="83819" x="3167063" y="5268913"/>
          <p14:tracePt t="83871" x="3167063" y="5256213"/>
          <p14:tracePt t="83921" x="3179763" y="5243513"/>
          <p14:tracePt t="84057" x="3179763" y="5230813"/>
          <p14:tracePt t="84063" x="3179763" y="5218113"/>
          <p14:tracePt t="84073" x="3167063" y="5218113"/>
          <p14:tracePt t="84097" x="3154363" y="5205413"/>
          <p14:tracePt t="84113" x="3141663" y="5205413"/>
          <p14:tracePt t="84127" x="3128963" y="5205413"/>
          <p14:tracePt t="84137" x="3116263" y="5205413"/>
          <p14:tracePt t="84153" x="3103563" y="5205413"/>
          <p14:tracePt t="84157" x="3092450" y="5205413"/>
          <p14:tracePt t="84167" x="3092450" y="5218113"/>
          <p14:tracePt t="84183" x="3079750" y="5218113"/>
          <p14:tracePt t="84199" x="3067050" y="5230813"/>
          <p14:tracePt t="84219" x="3054350" y="5230813"/>
          <p14:tracePt t="84223" x="3054350" y="5243513"/>
          <p14:tracePt t="84243" x="3054350" y="5256213"/>
          <p14:tracePt t="84259" x="3054350" y="5268913"/>
          <p14:tracePt t="84269" x="3054350" y="5294313"/>
          <p14:tracePt t="84273" x="3054350" y="5318125"/>
          <p14:tracePt t="84283" x="3054350" y="5343525"/>
          <p14:tracePt t="84289" x="3054350" y="5368925"/>
          <p14:tracePt t="84299" x="3067050" y="5394325"/>
          <p14:tracePt t="84309" x="3092450" y="5443538"/>
          <p14:tracePt t="84315" x="3116263" y="5481638"/>
          <p14:tracePt t="84325" x="3141663" y="5494338"/>
          <p14:tracePt t="84329" x="3141663" y="5507038"/>
          <p14:tracePt t="84339" x="3167063" y="5530850"/>
          <p14:tracePt t="84355" x="3179763" y="5530850"/>
          <p14:tracePt t="84365" x="3205163" y="5530850"/>
          <p14:tracePt t="84371" x="3216275" y="5530850"/>
          <p14:tracePt t="84381" x="3241675" y="5530850"/>
          <p14:tracePt t="84391" x="3254375" y="5530850"/>
          <p14:tracePt t="84396" x="3279775" y="5530850"/>
          <p14:tracePt t="84405" x="3292475" y="5530850"/>
          <p14:tracePt t="84412" x="3317875" y="5530850"/>
          <p14:tracePt t="84421" x="3341688" y="5518150"/>
          <p14:tracePt t="84431" x="3341688" y="5507038"/>
          <p14:tracePt t="84435" x="3367088" y="5494338"/>
          <p14:tracePt t="84446" x="3379788" y="5481638"/>
          <p14:tracePt t="84451" x="3405188" y="5456238"/>
          <p14:tracePt t="84471" x="3417888" y="5443538"/>
          <p14:tracePt t="84487" x="3441700" y="5418138"/>
          <p14:tracePt t="84501" x="3441700" y="5407025"/>
          <p14:tracePt t="84512" x="3441700" y="5381625"/>
          <p14:tracePt t="84528" x="3441700" y="5330825"/>
          <p14:tracePt t="84531" x="3441700" y="5305425"/>
          <p14:tracePt t="84541" x="3429000" y="5268913"/>
          <p14:tracePt t="84551" x="3405188" y="5243513"/>
          <p14:tracePt t="84557" x="3392488" y="5205413"/>
          <p14:tracePt t="84567" x="3379788" y="5194300"/>
          <p14:tracePt t="84571" x="3367088" y="5168900"/>
          <p14:tracePt t="84591" x="3354388" y="5143500"/>
          <p14:tracePt t="84597" x="3341688" y="5118100"/>
          <p14:tracePt t="84613" x="3328988" y="5105400"/>
          <p14:tracePt t="84623" x="3317875" y="5092700"/>
          <p14:tracePt t="84633" x="3305175" y="5092700"/>
          <p14:tracePt t="84637" x="3292475" y="5092700"/>
          <p14:tracePt t="84647" x="3279775" y="5092700"/>
          <p14:tracePt t="84653" x="3267075" y="5092700"/>
          <p14:tracePt t="84663" x="3254375" y="5092700"/>
          <p14:tracePt t="84677" x="3216275" y="5105400"/>
          <p14:tracePt t="84687" x="3205163" y="5105400"/>
          <p14:tracePt t="84703" x="3192463" y="5118100"/>
          <p14:tracePt t="84717" x="3179763" y="5130800"/>
          <p14:tracePt t="84727" x="3167063" y="5156200"/>
          <p14:tracePt t="84744" x="3167063" y="5181600"/>
          <p14:tracePt t="84753" x="3167063" y="5205413"/>
          <p14:tracePt t="84759" x="3167063" y="5218113"/>
          <p14:tracePt t="84769" x="3154363" y="5243513"/>
          <p14:tracePt t="84773" x="3154363" y="5268913"/>
          <p14:tracePt t="84783" x="3154363" y="5294313"/>
          <p14:tracePt t="84794" x="3154363" y="5318125"/>
          <p14:tracePt t="84799" x="3154363" y="5343525"/>
          <p14:tracePt t="84810" x="3167063" y="5394325"/>
          <p14:tracePt t="84813" x="3179763" y="5407025"/>
          <p14:tracePt t="84823" x="3205163" y="5443538"/>
          <p14:tracePt t="84833" x="3216275" y="5468938"/>
          <p14:tracePt t="84839" x="3228975" y="5468938"/>
          <p14:tracePt t="84849" x="3267075" y="5494338"/>
          <p14:tracePt t="84865" x="3292475" y="5518150"/>
          <p14:tracePt t="84875" x="3317875" y="5518150"/>
          <p14:tracePt t="84879" x="3341688" y="5518150"/>
          <p14:tracePt t="84889" x="3367088" y="5518150"/>
          <p14:tracePt t="84895" x="3379788" y="5518150"/>
          <p14:tracePt t="84905" x="3405188" y="5518150"/>
          <p14:tracePt t="84915" x="3417888" y="5518150"/>
          <p14:tracePt t="84919" x="3417888" y="5507038"/>
          <p14:tracePt t="84929" x="3429000" y="5494338"/>
          <p14:tracePt t="84935" x="3441700" y="5494338"/>
          <p14:tracePt t="84945" x="3441700" y="5481638"/>
          <p14:tracePt t="84955" x="3441700" y="5456238"/>
          <p14:tracePt t="84959" x="3441700" y="5443538"/>
          <p14:tracePt t="84971" x="3441700" y="5418138"/>
          <p14:tracePt t="84975" x="3441700" y="5407025"/>
          <p14:tracePt t="84985" x="3441700" y="5394325"/>
          <p14:tracePt t="84995" x="3441700" y="5381625"/>
          <p14:tracePt t="85001" x="3441700" y="5368925"/>
          <p14:tracePt t="85012" x="3429000" y="5356225"/>
          <p14:tracePt t="85015" x="3429000" y="5343525"/>
          <p14:tracePt t="85041" x="3417888" y="5343525"/>
          <p14:tracePt t="85051" x="3417888" y="5330825"/>
          <p14:tracePt t="85055" x="3405188" y="5330825"/>
          <p14:tracePt t="85065" x="3392488" y="5330825"/>
          <p14:tracePt t="85081" x="3379788" y="5330825"/>
          <p14:tracePt t="85097" x="3354388" y="5330825"/>
          <p14:tracePt t="85117" x="3341688" y="5330825"/>
          <p14:tracePt t="85121" x="3317875" y="5330825"/>
          <p14:tracePt t="85131" x="3317875" y="5343525"/>
          <p14:tracePt t="85137" x="3292475" y="5356225"/>
          <p14:tracePt t="85157" x="3279775" y="5368925"/>
          <p14:tracePt t="85161" x="3267075" y="5394325"/>
          <p14:tracePt t="85171" x="3267075" y="5418138"/>
          <p14:tracePt t="85178" x="3267075" y="5430838"/>
          <p14:tracePt t="85187" x="3267075" y="5456238"/>
          <p14:tracePt t="85197" x="3267075" y="5468938"/>
          <p14:tracePt t="85203" x="3267075" y="5507038"/>
          <p14:tracePt t="85217" x="3267075" y="5518150"/>
          <p14:tracePt t="85277" x="3267075" y="5530850"/>
          <p14:tracePt t="85293" x="3279775" y="5530850"/>
          <p14:tracePt t="85309" x="3305175" y="5518150"/>
          <p14:tracePt t="85319" x="3317875" y="5507038"/>
          <p14:tracePt t="85323" x="3328988" y="5494338"/>
          <p14:tracePt t="85333" x="3341688" y="5481638"/>
          <p14:tracePt t="85349" x="3341688" y="5468938"/>
          <p14:tracePt t="85360" x="3367088" y="5443538"/>
          <p14:tracePt t="85363" x="3367088" y="5430838"/>
          <p14:tracePt t="85373" x="3367088" y="5418138"/>
          <p14:tracePt t="85389" x="3367088" y="5407025"/>
          <p14:tracePt t="85399" x="3367088" y="5394325"/>
          <p14:tracePt t="85403" x="3367088" y="5368925"/>
          <p14:tracePt t="85415" x="3367088" y="5356225"/>
          <p14:tracePt t="85420" x="3367088" y="5330825"/>
          <p14:tracePt t="85429" x="3367088" y="5318125"/>
          <p14:tracePt t="85439" x="3367088" y="5305425"/>
          <p14:tracePt t="85445" x="3354388" y="5305425"/>
          <p14:tracePt t="85455" x="3328988" y="5294313"/>
          <p14:tracePt t="85469" x="3317875" y="5281613"/>
          <p14:tracePt t="85479" x="3305175" y="5281613"/>
          <p14:tracePt t="85485" x="3292475" y="5268913"/>
          <p14:tracePt t="85495" x="3254375" y="5268913"/>
          <p14:tracePt t="85499" x="3228975" y="5268913"/>
          <p14:tracePt t="85510" x="3216275" y="5268913"/>
          <p14:tracePt t="85519" x="3205163" y="5268913"/>
          <p14:tracePt t="85525" x="3179763" y="5268913"/>
          <p14:tracePt t="85535" x="3154363" y="5268913"/>
          <p14:tracePt t="85539" x="3128963" y="5268913"/>
          <p14:tracePt t="85561" x="3116263" y="5268913"/>
          <p14:tracePt t="85565" x="3103563" y="5268913"/>
          <p14:tracePt t="85575" x="3092450" y="5268913"/>
          <p14:tracePt t="85581" x="3067050" y="5268913"/>
          <p14:tracePt t="85605" x="3054350" y="5281613"/>
          <p14:tracePt t="85615" x="3054350" y="5305425"/>
          <p14:tracePt t="85621" x="3054350" y="5330825"/>
          <p14:tracePt t="85631" x="3054350" y="5356225"/>
          <p14:tracePt t="85641" x="3054350" y="5381625"/>
          <p14:tracePt t="85645" x="3054350" y="5418138"/>
          <p14:tracePt t="85655" x="3054350" y="5443538"/>
          <p14:tracePt t="85661" x="3054350" y="5468938"/>
          <p14:tracePt t="85671" x="3054350" y="5481638"/>
          <p14:tracePt t="85681" x="3054350" y="5494338"/>
          <p14:tracePt t="85687" x="3079750" y="5530850"/>
          <p14:tracePt t="85697" x="3092450" y="5530850"/>
          <p14:tracePt t="85701" x="3103563" y="5543550"/>
          <p14:tracePt t="85711" x="3116263" y="5556250"/>
          <p14:tracePt t="85721" x="3141663" y="5556250"/>
          <p14:tracePt t="85737" x="3167063" y="5556250"/>
          <p14:tracePt t="85741" x="3192463" y="5556250"/>
          <p14:tracePt t="85753" x="3228975" y="5543550"/>
          <p14:tracePt t="85763" x="3228975" y="5530850"/>
          <p14:tracePt t="85767" x="3267075" y="5494338"/>
          <p14:tracePt t="85777" x="3305175" y="5443538"/>
          <p14:tracePt t="85783" x="3317875" y="5407025"/>
          <p14:tracePt t="85794" x="3341688" y="5356225"/>
          <p14:tracePt t="85803" x="3354388" y="5330825"/>
          <p14:tracePt t="85807" x="3367088" y="5294313"/>
          <p14:tracePt t="85817" x="3367088" y="5268913"/>
          <p14:tracePt t="85823" x="3367088" y="5243513"/>
          <p14:tracePt t="85833" x="3367088" y="5205413"/>
          <p14:tracePt t="85844" x="3367088" y="5194300"/>
          <p14:tracePt t="85847" x="3367088" y="5168900"/>
          <p14:tracePt t="85857" x="3367088" y="5156200"/>
          <p14:tracePt t="85863" x="3367088" y="5130800"/>
          <p14:tracePt t="85887" x="3341688" y="5130800"/>
          <p14:tracePt t="85899" x="3317875" y="5130800"/>
          <p14:tracePt t="85903" x="3292475" y="5130800"/>
          <p14:tracePt t="85923" x="3267075" y="5130800"/>
          <p14:tracePt t="85929" x="3216275" y="5130800"/>
          <p14:tracePt t="85939" x="3205163" y="5168900"/>
          <p14:tracePt t="85944" x="3179763" y="5194300"/>
          <p14:tracePt t="85961" x="3154363" y="5218113"/>
          <p14:tracePt t="85963" x="3141663" y="5243513"/>
          <p14:tracePt t="85969" x="3116263" y="5256213"/>
          <p14:tracePt t="85979" x="3116263" y="5281613"/>
          <p14:tracePt t="85983" x="3116263" y="5294313"/>
          <p14:tracePt t="85994" x="3116263" y="5318125"/>
          <p14:tracePt t="86003" x="3116263" y="5330825"/>
          <p14:tracePt t="86009" x="3116263" y="5343525"/>
          <p14:tracePt t="86019" x="3116263" y="5356225"/>
          <p14:tracePt t="86055" x="3116263" y="5368925"/>
          <p14:tracePt t="86069" x="3128963" y="5368925"/>
          <p14:tracePt t="86085" x="3141663" y="5368925"/>
          <p14:tracePt t="86105" x="3167063" y="5368925"/>
          <p14:tracePt t="86215" x="3154363" y="5368925"/>
          <p14:tracePt t="86226" x="3141663" y="5368925"/>
          <p14:tracePt t="86231" x="3128963" y="5368925"/>
          <p14:tracePt t="86241" x="3116263" y="5368925"/>
          <p14:tracePt t="86247" x="3103563" y="5381625"/>
          <p14:tracePt t="86267" x="3079750" y="5381625"/>
          <p14:tracePt t="86271" x="3054350" y="5381625"/>
          <p14:tracePt t="86287" x="3028950" y="5381625"/>
          <p14:tracePt t="86307" x="3003550" y="5381625"/>
          <p14:tracePt t="86311" x="2979738" y="5381625"/>
          <p14:tracePt t="86321" x="2967038" y="5381625"/>
          <p14:tracePt t="86327" x="2954338" y="5381625"/>
          <p14:tracePt t="86337" x="2941638" y="5381625"/>
          <p14:tracePt t="86347" x="2928938" y="5381625"/>
          <p14:tracePt t="86363" x="2916238" y="5381625"/>
          <p14:tracePt t="86367" x="2903538" y="5381625"/>
          <p14:tracePt t="86387" x="2890838" y="5381625"/>
          <p14:tracePt t="86493" x="2867025" y="5381625"/>
          <p14:tracePt t="86533" x="2854325" y="5381625"/>
          <p14:tracePt t="86649" x="2841625" y="5394325"/>
          <p14:tracePt t="86745" x="2867025" y="5394325"/>
          <p14:tracePt t="86755" x="2879725" y="5394325"/>
          <p14:tracePt t="86765" x="2890838" y="5381625"/>
          <p14:tracePt t="86771" x="2916238" y="5381625"/>
          <p14:tracePt t="86781" x="2928938" y="5381625"/>
          <p14:tracePt t="86785" x="2954338" y="5368925"/>
          <p14:tracePt t="86795" x="2967038" y="5368925"/>
          <p14:tracePt t="86805" x="2979738" y="5368925"/>
          <p14:tracePt t="86811" x="3003550" y="5368925"/>
          <p14:tracePt t="86825" x="3016250" y="5368925"/>
          <p14:tracePt t="86857" x="3028950" y="5368925"/>
          <p14:tracePt t="86907" x="3028950" y="5356225"/>
          <p14:tracePt t="87341" x="3016250" y="5356225"/>
          <p14:tracePt t="87365" x="3003550" y="5356225"/>
          <p14:tracePt t="87371" x="2992438" y="5356225"/>
          <p14:tracePt t="87387" x="2979738" y="5356225"/>
          <p14:tracePt t="87397" x="2967038" y="5356225"/>
          <p14:tracePt t="87421" x="2954338" y="5356225"/>
          <p14:tracePt t="87451" x="2928938" y="5356225"/>
          <p14:tracePt t="87487" x="2916238" y="5356225"/>
          <p14:tracePt t="87895" x="2903538" y="5368925"/>
          <p14:tracePt t="87901" x="2890838" y="5368925"/>
          <p14:tracePt t="87915" x="2879725" y="5368925"/>
          <p14:tracePt t="87935" x="2867025" y="5368925"/>
          <p14:tracePt t="87942" x="2854325" y="5368925"/>
          <p14:tracePt t="87961" x="2841625" y="5381625"/>
          <p14:tracePt t="87971" x="2828925" y="5381625"/>
          <p14:tracePt t="88001" x="2816225" y="5381625"/>
          <p14:tracePt t="88405" x="2828925" y="5381625"/>
          <p14:tracePt t="88415" x="2841625" y="5381625"/>
          <p14:tracePt t="88431" x="2867025" y="5381625"/>
          <p14:tracePt t="88435" x="2890838" y="5381625"/>
          <p14:tracePt t="88455" x="2903538" y="5381625"/>
          <p14:tracePt t="88461" x="2928938" y="5381625"/>
          <p14:tracePt t="88471" x="2941638" y="5381625"/>
          <p14:tracePt t="88475" x="2967038" y="5381625"/>
          <p14:tracePt t="88485" x="2979738" y="5381625"/>
          <p14:tracePt t="88495" x="3003550" y="5394325"/>
          <p14:tracePt t="88501" x="3016250" y="5407025"/>
          <p14:tracePt t="88511" x="3041650" y="5407025"/>
          <p14:tracePt t="88515" x="3054350" y="5407025"/>
          <p14:tracePt t="88525" x="3067050" y="5407025"/>
          <p14:tracePt t="88535" x="3079750" y="5407025"/>
          <p14:tracePt t="88541" x="3092450" y="5407025"/>
          <p14:tracePt t="88551" x="3103563" y="5407025"/>
          <p14:tracePt t="88557" x="3128963" y="5407025"/>
          <p14:tracePt t="88567" x="3141663" y="5407025"/>
          <p14:tracePt t="88577" x="3154363" y="5407025"/>
          <p14:tracePt t="88608" x="3179763" y="5407025"/>
          <p14:tracePt t="88653" x="3192463" y="5407025"/>
          <p14:tracePt t="88667" x="3205163" y="5407025"/>
          <p14:tracePt t="88909" x="3205163" y="5443538"/>
          <p14:tracePt t="88915" x="3205163" y="5518150"/>
          <p14:tracePt t="88925" x="3205163" y="5619750"/>
          <p14:tracePt t="88929" x="3192463" y="5756275"/>
          <p14:tracePt t="88940" x="3167063" y="5881688"/>
          <p14:tracePt t="88959" x="3079750" y="6119813"/>
          <p14:tracePt t="88965" x="3028950" y="6245225"/>
          <p14:tracePt t="88969" x="3003550" y="6294438"/>
          <p14:tracePt t="88979" x="3003550" y="6307138"/>
          <p14:tracePt t="88990" x="3003550" y="6319838"/>
          <p14:tracePt t="88995" x="3003550" y="6332538"/>
          <p14:tracePt t="89005" x="3003550" y="6345238"/>
          <p14:tracePt t="89141" x="3003550" y="6357938"/>
          <p14:tracePt t="89171" x="3003550" y="6345238"/>
          <p14:tracePt t="89181" x="3016250" y="6332538"/>
          <p14:tracePt t="89187" x="3028950" y="6319838"/>
          <p14:tracePt t="89197" x="3028950" y="6294438"/>
          <p14:tracePt t="89208" x="3028950" y="6269038"/>
          <p14:tracePt t="89213" x="3041650" y="6257925"/>
          <p14:tracePt t="89224" x="3041650" y="6219825"/>
          <p14:tracePt t="89227" x="3054350" y="6207125"/>
          <p14:tracePt t="89237" x="3067050" y="6157913"/>
          <p14:tracePt t="89247" x="3079750" y="6145213"/>
          <p14:tracePt t="89253" x="3079750" y="6132513"/>
          <p14:tracePt t="89263" x="3103563" y="6107113"/>
          <p14:tracePt t="89267" x="3103563" y="6069013"/>
          <p14:tracePt t="89277" x="3128963" y="6056313"/>
          <p14:tracePt t="89287" x="3128963" y="6045200"/>
          <p14:tracePt t="89293" x="3128963" y="6032500"/>
          <p14:tracePt t="89308" x="3128963" y="5994400"/>
          <p14:tracePt t="89317" x="3128963" y="5981700"/>
          <p14:tracePt t="89343" x="3154363" y="5956300"/>
          <p14:tracePt t="89357" x="3154363" y="5945188"/>
          <p14:tracePt t="89374" x="3154363" y="5919788"/>
          <p14:tracePt t="89393" x="3154363" y="5907088"/>
          <p14:tracePt t="89419" x="3154363" y="5894388"/>
          <p14:tracePt t="89424" x="3167063" y="5881688"/>
          <p14:tracePt t="89459" x="3167063" y="5868988"/>
          <p14:tracePt t="89475" x="3179763" y="5856288"/>
          <p14:tracePt t="89495" x="3179763" y="5843588"/>
          <p14:tracePt t="89509" x="3179763" y="5832475"/>
          <p14:tracePt t="89529" x="3179763" y="5819775"/>
          <p14:tracePt t="89549" x="3179763" y="5807075"/>
          <p14:tracePt t="89565" x="3179763" y="5794375"/>
          <p14:tracePt t="89569" x="3192463" y="5768975"/>
          <p14:tracePt t="89591" x="3192463" y="5756275"/>
          <p14:tracePt t="89606" x="3192463" y="5732463"/>
          <p14:tracePt t="89631" x="3192463" y="5719763"/>
          <p14:tracePt t="89651" x="3192463" y="5707063"/>
          <p14:tracePt t="89979" x="3192463" y="5694363"/>
          <p14:tracePt t="89990" x="3192463" y="5668963"/>
          <p14:tracePt t="89993" x="3192463" y="5656263"/>
          <p14:tracePt t="90003" x="3192463" y="5643563"/>
          <p14:tracePt t="90015" x="3192463" y="5630863"/>
          <p14:tracePt t="90019" x="3192463" y="5619750"/>
          <p14:tracePt t="90035" x="3192463" y="5594350"/>
          <p14:tracePt t="90055" x="3192463" y="5568950"/>
          <p14:tracePt t="90105" x="3192463" y="5556250"/>
          <p14:tracePt t="90161" x="3205163" y="5543550"/>
          <p14:tracePt t="90317" x="3216275" y="5530850"/>
          <p14:tracePt t="90739" x="3228975" y="5518150"/>
          <p14:tracePt t="90761" x="3241675" y="5518150"/>
          <p14:tracePt t="90765" x="3267075" y="5518150"/>
          <p14:tracePt t="90775" x="3317875" y="5518150"/>
          <p14:tracePt t="90781" x="3354388" y="5518150"/>
          <p14:tracePt t="90791" x="3405188" y="5518150"/>
          <p14:tracePt t="90801" x="3467100" y="5518150"/>
          <p14:tracePt t="90806" x="3530600" y="5518150"/>
          <p14:tracePt t="90815" x="3617913" y="5518150"/>
          <p14:tracePt t="90821" x="3705225" y="5530850"/>
          <p14:tracePt t="90831" x="3792538" y="5530850"/>
          <p14:tracePt t="90841" x="3867150" y="5556250"/>
          <p14:tracePt t="90847" x="3956050" y="5568950"/>
          <p14:tracePt t="90857" x="4017963" y="5568950"/>
          <p14:tracePt t="90861" x="4056063" y="5568950"/>
          <p14:tracePt t="90872" x="4105275" y="5568950"/>
          <p14:tracePt t="90881" x="4130675" y="5568950"/>
          <p14:tracePt t="90888" x="4181475" y="5568950"/>
          <p14:tracePt t="90897" x="4205288" y="5568950"/>
          <p14:tracePt t="90901" x="4230688" y="5568950"/>
          <p14:tracePt t="90911" x="4243388" y="5568950"/>
          <p14:tracePt t="90923" x="4268788" y="5568950"/>
          <p14:tracePt t="90927" x="4281488" y="5568950"/>
          <p14:tracePt t="90938" x="4294188" y="5568950"/>
          <p14:tracePt t="90943" x="4305300" y="5568950"/>
          <p14:tracePt t="90963" x="4330700" y="5568950"/>
          <p14:tracePt t="90977" x="4343400" y="5568950"/>
          <p14:tracePt t="90983" x="4356100" y="5568950"/>
          <p14:tracePt t="90993" x="4381500" y="5556250"/>
          <p14:tracePt t="91007" x="4394200" y="5556250"/>
          <p14:tracePt t="91017" x="4406900" y="5556250"/>
          <p14:tracePt t="91023" x="4406900" y="5543550"/>
          <p14:tracePt t="91047" x="4418013" y="5543550"/>
          <p14:tracePt t="91103" x="4430713" y="5543550"/>
          <p14:tracePt t="91123" x="4430713" y="5530850"/>
          <p14:tracePt t="91239" x="4443413" y="5530850"/>
          <p14:tracePt t="91249" x="4443413" y="5518150"/>
          <p14:tracePt t="91305" x="4456113" y="5507038"/>
          <p14:tracePt t="91319" x="4456113" y="5494338"/>
          <p14:tracePt t="91329" x="4481513" y="5481638"/>
          <p14:tracePt t="91355" x="4494213" y="5481638"/>
          <p14:tracePt t="91361" x="4494213" y="5468938"/>
          <p14:tracePt t="91372" x="4506913" y="5456238"/>
          <p14:tracePt t="91406" x="4530725" y="5443538"/>
          <p14:tracePt t="91415" x="4543425" y="5443538"/>
          <p14:tracePt t="91422" x="4556125" y="5443538"/>
          <p14:tracePt t="91431" x="4556125" y="5430838"/>
          <p14:tracePt t="91447" x="4568825" y="5430838"/>
          <p14:tracePt t="91457" x="4581525" y="5430838"/>
          <p14:tracePt t="91461" x="4606925" y="5418138"/>
          <p14:tracePt t="91477" x="4619625" y="5418138"/>
          <p14:tracePt t="91488" x="4630738" y="5418138"/>
          <p14:tracePt t="91507" x="4630738" y="5407025"/>
          <p14:tracePt t="91511" x="4643438" y="5407025"/>
          <p14:tracePt t="91669" x="4656138" y="5407025"/>
          <p14:tracePt t="91683" x="4656138" y="5394325"/>
          <p14:tracePt t="91689" x="4681538" y="5381625"/>
          <p14:tracePt t="91723" x="4694238" y="5381625"/>
          <p14:tracePt t="91729" x="4694238" y="5368925"/>
          <p14:tracePt t="91739" x="4706938" y="5368925"/>
          <p14:tracePt t="91753" x="4719638" y="5368925"/>
          <p14:tracePt t="91769" x="4732338" y="5368925"/>
          <p14:tracePt t="91779" x="4732338" y="5356225"/>
          <p14:tracePt t="91789" x="4743450" y="5356225"/>
          <p14:tracePt t="91805" x="4756150" y="5343525"/>
          <p14:tracePt t="91809" x="4768850" y="5343525"/>
          <p14:tracePt t="91819" x="4794250" y="5330825"/>
          <p14:tracePt t="92011" x="4781550" y="5330825"/>
          <p14:tracePt t="92017" x="4768850" y="5330825"/>
          <p14:tracePt t="92027" x="4732338" y="5330825"/>
          <p14:tracePt t="92031" x="4719638" y="5330825"/>
          <p14:tracePt t="92041" x="4681538" y="5343525"/>
          <p14:tracePt t="92051" x="4668838" y="5343525"/>
          <p14:tracePt t="92057" x="4643438" y="5356225"/>
          <p14:tracePt t="92279" x="4619625" y="5356225"/>
          <p14:tracePt t="92299" x="4594225" y="5356225"/>
          <p14:tracePt t="92303" x="4581525" y="5356225"/>
          <p14:tracePt t="92313" x="4556125" y="5356225"/>
          <p14:tracePt t="92320" x="4543425" y="5356225"/>
          <p14:tracePt t="92339" x="4530725" y="5368925"/>
          <p14:tracePt t="92873" x="4518025" y="5368925"/>
          <p14:tracePt t="92889" x="4518025" y="5356225"/>
          <p14:tracePt t="92919" x="4518025" y="5343525"/>
          <p14:tracePt t="92935" x="4543425" y="5343525"/>
          <p14:tracePt t="92939" x="4556125" y="5343525"/>
          <p14:tracePt t="92949" x="4568825" y="5343525"/>
          <p14:tracePt t="92959" x="4594225" y="5343525"/>
          <p14:tracePt t="92965" x="4606925" y="5343525"/>
          <p14:tracePt t="92975" x="4630738" y="5343525"/>
          <p14:tracePt t="92979" x="4656138" y="5343525"/>
          <p14:tracePt t="92989" x="4706938" y="5343525"/>
          <p14:tracePt t="92999" x="4732338" y="5343525"/>
          <p14:tracePt t="93005" x="4756150" y="5356225"/>
          <p14:tracePt t="93015" x="4781550" y="5368925"/>
          <p14:tracePt t="93021" x="4806950" y="5381625"/>
          <p14:tracePt t="93029" x="4819650" y="5394325"/>
          <p14:tracePt t="93041" x="4843463" y="5407025"/>
          <p14:tracePt t="93061" x="4856163" y="5418138"/>
          <p14:tracePt t="93065" x="4868863" y="5418138"/>
          <p14:tracePt t="93175" x="4856163" y="5418138"/>
          <p14:tracePt t="93187" x="4832350" y="5418138"/>
          <p14:tracePt t="93197" x="4794250" y="5418138"/>
          <p14:tracePt t="93201" x="4768850" y="5418138"/>
          <p14:tracePt t="93211" x="4743450" y="5418138"/>
          <p14:tracePt t="93217" x="4706938" y="5407025"/>
          <p14:tracePt t="93227" x="4668838" y="5407025"/>
          <p14:tracePt t="93238" x="4643438" y="5407025"/>
          <p14:tracePt t="93241" x="4594225" y="5407025"/>
          <p14:tracePt t="93251" x="4556125" y="5407025"/>
          <p14:tracePt t="93257" x="4530725" y="5407025"/>
          <p14:tracePt t="93267" x="4506913" y="5407025"/>
          <p14:tracePt t="93277" x="4481513" y="5407025"/>
          <p14:tracePt t="93283" x="4430713" y="5407025"/>
          <p14:tracePt t="93293" x="4394200" y="5407025"/>
          <p14:tracePt t="93297" x="4330700" y="5418138"/>
          <p14:tracePt t="93307" x="4268788" y="5443538"/>
          <p14:tracePt t="93317" x="4192588" y="5456238"/>
          <p14:tracePt t="93323" x="4117975" y="5481638"/>
          <p14:tracePt t="93333" x="4056063" y="5481638"/>
          <p14:tracePt t="93337" x="3968750" y="5494338"/>
          <p14:tracePt t="93347" x="3892550" y="5494338"/>
          <p14:tracePt t="93359" x="3792538" y="5518150"/>
          <p14:tracePt t="93363" x="3730625" y="5518150"/>
          <p14:tracePt t="93373" x="3654425" y="5518150"/>
          <p14:tracePt t="93379" x="3617913" y="5518150"/>
          <p14:tracePt t="93389" x="3554413" y="5518150"/>
          <p14:tracePt t="93399" x="3530600" y="5518150"/>
          <p14:tracePt t="93404" x="3479800" y="5518150"/>
          <p14:tracePt t="93413" x="3454400" y="5494338"/>
          <p14:tracePt t="93420" x="3417888" y="5494338"/>
          <p14:tracePt t="93429" x="3392488" y="5494338"/>
          <p14:tracePt t="93439" x="3367088" y="5468938"/>
          <p14:tracePt t="93443" x="3328988" y="5456238"/>
          <p14:tracePt t="93454" x="3317875" y="5456238"/>
          <p14:tracePt t="93459" x="3267075" y="5443538"/>
          <p14:tracePt t="93470" x="3241675" y="5430838"/>
          <p14:tracePt t="93479" x="3205163" y="5418138"/>
          <p14:tracePt t="93483" x="3167063" y="5407025"/>
          <p14:tracePt t="93493" x="3141663" y="5381625"/>
          <p14:tracePt t="93499" x="3116263" y="5381625"/>
          <p14:tracePt t="93509" x="3079750" y="5356225"/>
          <p14:tracePt t="93520" x="3079750" y="5343525"/>
          <p14:tracePt t="93525" x="3054350" y="5330825"/>
          <p14:tracePt t="93655" x="3054350" y="5318125"/>
          <p14:tracePt t="93671" x="3054350" y="5305425"/>
          <p14:tracePt t="93675" x="3079750" y="5305425"/>
          <p14:tracePt t="93695" x="3092450" y="5305425"/>
          <p14:tracePt t="93701" x="3103563" y="5305425"/>
          <p14:tracePt t="93711" x="3128963" y="5281613"/>
          <p14:tracePt t="93715" x="3141663" y="5281613"/>
          <p14:tracePt t="93736" x="3154363" y="5281613"/>
          <p14:tracePt t="93752" x="3154363" y="5268913"/>
          <p14:tracePt t="94019" x="3167063" y="5268913"/>
          <p14:tracePt t="94023" x="3179763" y="5268913"/>
          <p14:tracePt t="94033" x="3192463" y="5268913"/>
          <p14:tracePt t="94039" x="3205163" y="5268913"/>
          <p14:tracePt t="94049" x="3228975" y="5268913"/>
          <p14:tracePt t="94059" x="3254375" y="5268913"/>
          <p14:tracePt t="94075" x="3267075" y="5268913"/>
          <p14:tracePt t="94079" x="3279775" y="5268913"/>
          <p14:tracePt t="94205" x="3292475" y="5268913"/>
          <p14:tracePt t="94241" x="3305175" y="5268913"/>
          <p14:tracePt t="94255" x="3317875" y="5268913"/>
          <p14:tracePt t="94321" x="3341688" y="5268913"/>
          <p14:tracePt t="94331" x="3354388" y="5243513"/>
          <p14:tracePt t="94347" x="3379788" y="5194300"/>
          <p14:tracePt t="94351" x="3405188" y="5130800"/>
          <p14:tracePt t="94361" x="3417888" y="5081588"/>
          <p14:tracePt t="94371" x="3454400" y="5005388"/>
          <p14:tracePt t="94377" x="3479800" y="4930775"/>
          <p14:tracePt t="94387" x="3517900" y="4830763"/>
          <p14:tracePt t="94391" x="3554413" y="4756150"/>
          <p14:tracePt t="94403" x="3592513" y="4656138"/>
          <p14:tracePt t="94411" x="3630613" y="4554538"/>
          <p14:tracePt t="94418" x="3643313" y="4492625"/>
          <p14:tracePt t="94427" x="3654425" y="4430713"/>
          <p14:tracePt t="94433" x="3667125" y="4379913"/>
          <p14:tracePt t="94443" x="3679825" y="4305300"/>
          <p14:tracePt t="94453" x="3679825" y="4254500"/>
          <p14:tracePt t="94457" x="3679825" y="4217988"/>
          <p14:tracePt t="94469" x="3679825" y="4167188"/>
          <p14:tracePt t="94473" x="3679825" y="4141788"/>
          <p14:tracePt t="94484" x="3679825" y="4117975"/>
          <p14:tracePt t="94493" x="3679825" y="4092575"/>
          <p14:tracePt t="94497" x="3679825" y="4067175"/>
          <p14:tracePt t="94507" x="3667125" y="4041775"/>
          <p14:tracePt t="94513" x="3654425" y="4017963"/>
          <p14:tracePt t="94523" x="3643313" y="3979863"/>
          <p14:tracePt t="94533" x="3630613" y="3967163"/>
          <p14:tracePt t="94537" x="3592513" y="3929063"/>
          <p14:tracePt t="94547" x="3567113" y="3905250"/>
          <p14:tracePt t="94553" x="3541713" y="3879850"/>
          <p14:tracePt t="94563" x="3479800" y="3841750"/>
          <p14:tracePt t="94573" x="3441700" y="3803650"/>
          <p14:tracePt t="94579" x="3405188" y="3792538"/>
          <p14:tracePt t="94589" x="3354388" y="3779838"/>
          <p14:tracePt t="94593" x="3317875" y="3754438"/>
          <p14:tracePt t="94603" x="3228975" y="3716338"/>
          <p14:tracePt t="94613" x="3167063" y="3703638"/>
          <p14:tracePt t="94620" x="3103563" y="3692525"/>
          <p14:tracePt t="94629" x="3003550" y="3679825"/>
          <p14:tracePt t="94636" x="2903538" y="3641725"/>
          <p14:tracePt t="94645" x="2803525" y="3641725"/>
          <p14:tracePt t="94655" x="2728913" y="3641725"/>
          <p14:tracePt t="94659" x="2628900" y="3641725"/>
          <p14:tracePt t="94669" x="2541588" y="3641725"/>
          <p14:tracePt t="94675" x="2452688" y="3641725"/>
          <p14:tracePt t="94686" x="2390775" y="3641725"/>
          <p14:tracePt t="94695" x="2339975" y="3641725"/>
          <p14:tracePt t="94699" x="2265363" y="3641725"/>
          <p14:tracePt t="94709" x="2239963" y="3641725"/>
          <p14:tracePt t="94715" x="2190750" y="3641725"/>
          <p14:tracePt t="94725" x="2165350" y="3641725"/>
          <p14:tracePt t="94736" x="2127250" y="3641725"/>
          <p14:tracePt t="94739" x="2116138" y="3641725"/>
          <p14:tracePt t="94749" x="2090738" y="3616325"/>
          <p14:tracePt t="94765" x="2078038" y="3616325"/>
          <p14:tracePt t="94775" x="2065338" y="3616325"/>
          <p14:tracePt t="94786" x="2052638" y="3616325"/>
          <p14:tracePt t="94815" x="2052638" y="3603625"/>
          <p14:tracePt t="94821" x="2039938" y="3603625"/>
          <p14:tracePt t="94831" x="2039938" y="3590925"/>
          <p14:tracePt t="94841" x="2027238" y="3579813"/>
          <p14:tracePt t="94845" x="2014538" y="3567113"/>
          <p14:tracePt t="94855" x="2014538" y="3554413"/>
          <p14:tracePt t="94861" x="2014538" y="3529013"/>
          <p14:tracePt t="94871" x="2003425" y="3503613"/>
          <p14:tracePt t="94881" x="1990725" y="3490913"/>
          <p14:tracePt t="94895" x="1978025" y="3467100"/>
          <p14:tracePt t="94911" x="1978025" y="3454400"/>
          <p14:tracePt t="94921" x="1965325" y="3441700"/>
          <p14:tracePt t="94937" x="1965325" y="3429000"/>
          <p14:tracePt t="95037" x="1965325" y="3416300"/>
          <p14:tracePt t="95047" x="1952625" y="3416300"/>
          <p14:tracePt t="95057" x="1939925" y="3390900"/>
          <p14:tracePt t="95063" x="1927225" y="3378200"/>
          <p14:tracePt t="95073" x="1903413" y="3354388"/>
          <p14:tracePt t="95077" x="1878013" y="3316288"/>
          <p14:tracePt t="95087" x="1852613" y="3290888"/>
          <p14:tracePt t="95097" x="1852613" y="3278188"/>
          <p14:tracePt t="95103" x="1827213" y="3267075"/>
          <p14:tracePt t="95113" x="1827213" y="3254375"/>
          <p14:tracePt t="95117" x="1814513" y="3241675"/>
          <p14:tracePt t="95137" x="1801813" y="3228975"/>
          <p14:tracePt t="95547" x="1801813" y="3178175"/>
          <p14:tracePt t="95552" x="1801813" y="3141663"/>
          <p14:tracePt t="95563" x="1839913" y="3028950"/>
          <p14:tracePt t="95568" x="1927225" y="2878138"/>
          <p14:tracePt t="95577" x="2065338" y="2640013"/>
          <p14:tracePt t="95587" x="2178050" y="2439988"/>
          <p14:tracePt t="95593" x="2265363" y="2252663"/>
          <p14:tracePt t="95603" x="2316163" y="2127250"/>
          <p14:tracePt t="95607" x="2328863" y="2014538"/>
          <p14:tracePt t="95618" x="2352675" y="1914525"/>
          <p14:tracePt t="95627" x="2365375" y="1801813"/>
          <p14:tracePt t="95633" x="2365375" y="1727200"/>
          <p14:tracePt t="95643" x="2390775" y="1663700"/>
          <p14:tracePt t="95657" x="2390775" y="1652588"/>
          <p14:tracePt t="95749" x="2390775" y="1639888"/>
          <p14:tracePt t="95759" x="2390775" y="1627188"/>
          <p14:tracePt t="95783" x="2365375" y="1601788"/>
          <p14:tracePt t="95795" x="2352675" y="1601788"/>
          <p14:tracePt t="95799" x="2339975" y="1601788"/>
          <p14:tracePt t="95809" x="2290763" y="1563688"/>
          <p14:tracePt t="95825" x="2265363" y="1563688"/>
          <p14:tracePt t="95835" x="2239963" y="1552575"/>
          <p14:tracePt t="95839" x="2216150" y="1552575"/>
          <p14:tracePt t="95850" x="2190750" y="1552575"/>
          <p14:tracePt t="95859" x="2139950" y="1552575"/>
          <p14:tracePt t="95865" x="2116138" y="1552575"/>
          <p14:tracePt t="95875" x="2078038" y="1552575"/>
          <p14:tracePt t="95879" x="2039938" y="1552575"/>
          <p14:tracePt t="95889" x="2014538" y="1552575"/>
          <p14:tracePt t="95901" x="1990725" y="1552575"/>
          <p14:tracePt t="95905" x="1952625" y="1589088"/>
          <p14:tracePt t="95915" x="1903413" y="1676400"/>
          <p14:tracePt t="95919" x="1852613" y="1752600"/>
          <p14:tracePt t="95931" x="1801813" y="1876425"/>
          <p14:tracePt t="95941" x="1765300" y="2001838"/>
          <p14:tracePt t="95945" x="1727200" y="2114550"/>
          <p14:tracePt t="95968" x="1689100" y="2314575"/>
          <p14:tracePt t="95971" x="1689100" y="2378075"/>
          <p14:tracePt t="95981" x="1677988" y="2427288"/>
          <p14:tracePt t="95985" x="1677988" y="2503488"/>
          <p14:tracePt t="95995" x="1677988" y="2527300"/>
          <p14:tracePt t="96001" x="1677988" y="2565400"/>
          <p14:tracePt t="96011" x="1677988" y="2590800"/>
          <p14:tracePt t="96021" x="1677988" y="2616200"/>
          <p14:tracePt t="96027" x="1677988" y="2640013"/>
          <p14:tracePt t="96037" x="1677988" y="2665413"/>
          <p14:tracePt t="96041" x="1677988" y="2690813"/>
          <p14:tracePt t="96061" x="1701800" y="2716213"/>
          <p14:tracePt t="96068" x="1714500" y="2765425"/>
          <p14:tracePt t="96077" x="1752600" y="2790825"/>
          <p14:tracePt t="96081" x="1778000" y="2816225"/>
          <p14:tracePt t="96091" x="1814513" y="2840038"/>
          <p14:tracePt t="96101" x="1878013" y="2878138"/>
          <p14:tracePt t="96107" x="1914525" y="2878138"/>
          <p14:tracePt t="96118" x="1990725" y="2916238"/>
          <p14:tracePt t="96121" x="2052638" y="2916238"/>
          <p14:tracePt t="96131" x="2127250" y="2941638"/>
          <p14:tracePt t="96143" x="2203450" y="2941638"/>
          <p14:tracePt t="96147" x="2265363" y="2952750"/>
          <p14:tracePt t="96157" x="2316163" y="2952750"/>
          <p14:tracePt t="96163" x="2352675" y="2952750"/>
          <p14:tracePt t="96173" x="2403475" y="2952750"/>
          <p14:tracePt t="96184" x="2416175" y="2952750"/>
          <p14:tracePt t="96187" x="2441575" y="2952750"/>
          <p14:tracePt t="96197" x="2452688" y="2952750"/>
          <p14:tracePt t="96203" x="2465388" y="2952750"/>
          <p14:tracePt t="96283" x="2452688" y="2941638"/>
          <p14:tracePt t="96293" x="2416175" y="2941638"/>
          <p14:tracePt t="96299" x="2365375" y="2941638"/>
          <p14:tracePt t="96309" x="2328863" y="2941638"/>
          <p14:tracePt t="96313" x="2278063" y="2941638"/>
          <p14:tracePt t="96323" x="2239963" y="2941638"/>
          <p14:tracePt t="96334" x="2203450" y="2941638"/>
          <p14:tracePt t="96339" x="2139950" y="2941638"/>
          <p14:tracePt t="96350" x="2127250" y="2952750"/>
          <p14:tracePt t="96353" x="2090738" y="2965450"/>
          <p14:tracePt t="96363" x="2052638" y="2978150"/>
          <p14:tracePt t="96373" x="2039938" y="2990850"/>
          <p14:tracePt t="96379" x="2039938" y="3003550"/>
          <p14:tracePt t="96465" x="2052638" y="3003550"/>
          <p14:tracePt t="96469" x="2116138" y="2978150"/>
          <p14:tracePt t="96481" x="2190750" y="2941638"/>
          <p14:tracePt t="96485" x="2265363" y="2890838"/>
          <p14:tracePt t="96495" x="2328863" y="2840038"/>
          <p14:tracePt t="96505" x="2403475" y="2790825"/>
          <p14:tracePt t="96511" x="2465388" y="2765425"/>
          <p14:tracePt t="96521" x="2478088" y="2752725"/>
          <p14:tracePt t="96525" x="2490788" y="2740025"/>
          <p14:tracePt t="96535" x="2503488" y="2728913"/>
          <p14:tracePt t="96551" x="2516188" y="2728913"/>
          <p14:tracePt t="96601" x="2516188" y="2716213"/>
          <p14:tracePt t="96617" x="2516188" y="2703513"/>
          <p14:tracePt t="96637" x="2490788" y="2690813"/>
          <p14:tracePt t="96641" x="2465388" y="2690813"/>
          <p14:tracePt t="96651" x="2403475" y="2716213"/>
          <p14:tracePt t="96657" x="2316163" y="2728913"/>
          <p14:tracePt t="96667" x="2252663" y="2765425"/>
          <p14:tracePt t="96677" x="2190750" y="2790825"/>
          <p14:tracePt t="96682" x="2116138" y="2840038"/>
          <p14:tracePt t="96691" x="2052638" y="2878138"/>
          <p14:tracePt t="96697" x="2003425" y="2928938"/>
          <p14:tracePt t="96707" x="1965325" y="2978150"/>
          <p14:tracePt t="96717" x="1927225" y="3003550"/>
          <p14:tracePt t="96721" x="1903413" y="3041650"/>
          <p14:tracePt t="96732" x="1903413" y="3078163"/>
          <p14:tracePt t="96747" x="1903413" y="3090863"/>
          <p14:tracePt t="96757" x="1903413" y="3116263"/>
          <p14:tracePt t="96763" x="1903413" y="3141663"/>
          <p14:tracePt t="96773" x="1927225" y="3154363"/>
          <p14:tracePt t="96777" x="1952625" y="3165475"/>
          <p14:tracePt t="96787" x="1990725" y="3190875"/>
          <p14:tracePt t="96797" x="2027238" y="3190875"/>
          <p14:tracePt t="96803" x="2090738" y="3190875"/>
          <p14:tracePt t="96813" x="2165350" y="3190875"/>
          <p14:tracePt t="96817" x="2252663" y="3190875"/>
          <p14:tracePt t="96827" x="2352675" y="3190875"/>
          <p14:tracePt t="96837" x="2416175" y="3190875"/>
          <p14:tracePt t="96843" x="2503488" y="3178175"/>
          <p14:tracePt t="96853" x="2578100" y="3165475"/>
          <p14:tracePt t="96859" x="2616200" y="3128963"/>
          <p14:tracePt t="96869" x="2628900" y="3116263"/>
          <p14:tracePt t="96879" x="2654300" y="3116263"/>
          <p14:tracePt t="96884" x="2667000" y="3090863"/>
          <p14:tracePt t="96909" x="2654300" y="3065463"/>
          <p14:tracePt t="96919" x="2628900" y="3054350"/>
          <p14:tracePt t="96923" x="2590800" y="3041650"/>
          <p14:tracePt t="96934" x="2516188" y="3003550"/>
          <p14:tracePt t="96939" x="2441575" y="2978150"/>
          <p14:tracePt t="96950" x="2403475" y="2978150"/>
          <p14:tracePt t="96968" x="2252663" y="2965450"/>
          <p14:tracePt t="96975" x="2165350" y="2965450"/>
          <p14:tracePt t="96979" x="2116138" y="2965450"/>
          <p14:tracePt t="96989" x="2039938" y="2965450"/>
          <p14:tracePt t="96999" x="1990725" y="2965450"/>
          <p14:tracePt t="97005" x="1952625" y="2978150"/>
          <p14:tracePt t="97015" x="1914525" y="3003550"/>
          <p14:tracePt t="97019" x="1878013" y="3003550"/>
          <p14:tracePt t="97039" x="1878013" y="3028950"/>
          <p14:tracePt t="97101" x="1878013" y="3041650"/>
          <p14:tracePt t="97105" x="1878013" y="3054350"/>
          <p14:tracePt t="97115" x="1927225" y="3054350"/>
          <p14:tracePt t="97121" x="2003425" y="3078163"/>
          <p14:tracePt t="97132" x="2103438" y="3078163"/>
          <p14:tracePt t="97141" x="2190750" y="3078163"/>
          <p14:tracePt t="97145" x="2252663" y="3078163"/>
          <p14:tracePt t="97155" x="2352675" y="3078163"/>
          <p14:tracePt t="97161" x="2428875" y="3041650"/>
          <p14:tracePt t="97171" x="2465388" y="3041650"/>
          <p14:tracePt t="97181" x="2503488" y="3016250"/>
          <p14:tracePt t="97185" x="2528888" y="3003550"/>
          <p14:tracePt t="97261" x="2503488" y="3003550"/>
          <p14:tracePt t="97267" x="2490788" y="3003550"/>
          <p14:tracePt t="97277" x="2465388" y="2990850"/>
          <p14:tracePt t="97287" x="2416175" y="2990850"/>
          <p14:tracePt t="97291" x="2390775" y="2990850"/>
          <p14:tracePt t="97301" x="2365375" y="2990850"/>
          <p14:tracePt t="97307" x="2328863" y="2990850"/>
          <p14:tracePt t="97317" x="2290763" y="2990850"/>
          <p14:tracePt t="97327" x="2278063" y="2990850"/>
          <p14:tracePt t="97333" x="2265363" y="2990850"/>
          <p14:tracePt t="97343" x="2252663" y="3016250"/>
          <p14:tracePt t="97483" x="2278063" y="3016250"/>
          <p14:tracePt t="97493" x="2290763" y="3016250"/>
          <p14:tracePt t="97500" x="2303463" y="3016250"/>
          <p14:tracePt t="97523" x="2316163" y="3016250"/>
          <p14:tracePt t="97681" x="2328863" y="3016250"/>
          <p14:tracePt t="97801" x="2339975" y="3016250"/>
          <p14:tracePt t="97807" x="2365375" y="3003550"/>
          <p14:tracePt t="97817" x="2378075" y="2990850"/>
          <p14:tracePt t="97821" x="2390775" y="2990850"/>
          <p14:tracePt t="97833" x="2416175" y="2990850"/>
          <p14:tracePt t="97841" x="2452688" y="2978150"/>
          <p14:tracePt t="97847" x="2490788" y="2965450"/>
          <p14:tracePt t="97857" x="2516188" y="2965450"/>
          <p14:tracePt t="97861" x="2554288" y="2952750"/>
          <p14:tracePt t="97871" x="2590800" y="2941638"/>
          <p14:tracePt t="97881" x="2616200" y="2941638"/>
          <p14:tracePt t="97887" x="2641600" y="2928938"/>
          <p14:tracePt t="97898" x="2678113" y="2928938"/>
          <p14:tracePt t="97903" x="2703513" y="2928938"/>
          <p14:tracePt t="97913" x="2754313" y="2928938"/>
          <p14:tracePt t="97923" x="2790825" y="2928938"/>
          <p14:tracePt t="97927" x="2854325" y="2928938"/>
          <p14:tracePt t="97937" x="2916238" y="2928938"/>
          <p14:tracePt t="97943" x="2967038" y="2916238"/>
          <p14:tracePt t="97953" x="3016250" y="2916238"/>
          <p14:tracePt t="97967" x="3192463" y="2903538"/>
          <p14:tracePt t="97977" x="3279775" y="2903538"/>
          <p14:tracePt t="97983" x="3379788" y="2852738"/>
          <p14:tracePt t="97993" x="3467100" y="2828925"/>
          <p14:tracePt t="98003" x="3567113" y="2790825"/>
          <p14:tracePt t="98009" x="3692525" y="2740025"/>
          <p14:tracePt t="98019" x="3779838" y="2703513"/>
          <p14:tracePt t="98023" x="3905250" y="2665413"/>
          <p14:tracePt t="98033" x="4043363" y="2578100"/>
          <p14:tracePt t="98043" x="4143375" y="2540000"/>
          <p14:tracePt t="98049" x="4256088" y="2465388"/>
          <p14:tracePt t="98059" x="4343400" y="2403475"/>
          <p14:tracePt t="98063" x="4430713" y="2339975"/>
          <p14:tracePt t="98073" x="4456113" y="2314575"/>
          <p14:tracePt t="98083" x="4494213" y="2265363"/>
          <p14:tracePt t="98089" x="4518025" y="2239963"/>
          <p14:tracePt t="98099" x="4530725" y="2214563"/>
          <p14:tracePt t="98103" x="4556125" y="2165350"/>
          <p14:tracePt t="98116" x="4556125" y="2152650"/>
          <p14:tracePt t="98125" x="4556125" y="2127250"/>
          <p14:tracePt t="98129" x="4556125" y="2089150"/>
          <p14:tracePt t="98139" x="4556125" y="2065338"/>
          <p14:tracePt t="98145" x="4556125" y="2052638"/>
          <p14:tracePt t="98155" x="4556125" y="2014538"/>
          <p14:tracePt t="98166" x="4556125" y="1978025"/>
          <p14:tracePt t="98169" x="4543425" y="1952625"/>
          <p14:tracePt t="98179" x="4518025" y="1939925"/>
          <p14:tracePt t="98185" x="4443413" y="1914525"/>
          <p14:tracePt t="98195" x="4394200" y="1901825"/>
          <p14:tracePt t="98205" x="4305300" y="1889125"/>
          <p14:tracePt t="98209" x="4192588" y="1889125"/>
          <p14:tracePt t="98219" x="4056063" y="1889125"/>
          <p14:tracePt t="98225" x="3917950" y="1889125"/>
          <p14:tracePt t="98235" x="3779838" y="1889125"/>
          <p14:tracePt t="98245" x="3592513" y="1889125"/>
          <p14:tracePt t="98249" x="3429000" y="1889125"/>
          <p14:tracePt t="98261" x="3216275" y="1889125"/>
          <p14:tracePt t="98266" x="2992438" y="1927225"/>
          <p14:tracePt t="98275" x="2816225" y="1939925"/>
          <p14:tracePt t="98285" x="2628900" y="1939925"/>
          <p14:tracePt t="98291" x="2428875" y="1939925"/>
          <p14:tracePt t="98301" x="2265363" y="1965325"/>
          <p14:tracePt t="98305" x="2052638" y="1965325"/>
          <p14:tracePt t="98316" x="1890713" y="1965325"/>
          <p14:tracePt t="98327" x="1727200" y="1965325"/>
          <p14:tracePt t="98332" x="1565275" y="1965325"/>
          <p14:tracePt t="98341" x="1439863" y="1965325"/>
          <p14:tracePt t="98348" x="1327150" y="1965325"/>
          <p14:tracePt t="98357" x="1263650" y="1965325"/>
          <p14:tracePt t="98367" x="1227138" y="1965325"/>
          <p14:tracePt t="98371" x="1189038" y="1965325"/>
          <p14:tracePt t="98381" x="1176338" y="1965325"/>
          <p14:tracePt t="98553" x="1176338" y="1989138"/>
          <p14:tracePt t="98563" x="1176338" y="2014538"/>
          <p14:tracePt t="98567" x="1214438" y="2039938"/>
          <p14:tracePt t="98579" x="1301750" y="2065338"/>
          <p14:tracePt t="98583" x="1352550" y="2089150"/>
          <p14:tracePt t="98593" x="1439863" y="2114550"/>
          <p14:tracePt t="98603" x="1565275" y="2114550"/>
          <p14:tracePt t="98609" x="1677988" y="2127250"/>
          <p14:tracePt t="98619" x="1827213" y="2127250"/>
          <p14:tracePt t="98623" x="1965325" y="2127250"/>
          <p14:tracePt t="98633" x="2127250" y="2127250"/>
          <p14:tracePt t="98643" x="2290763" y="2127250"/>
          <p14:tracePt t="98649" x="2452688" y="2127250"/>
          <p14:tracePt t="98659" x="2590800" y="2127250"/>
          <p14:tracePt t="98664" x="2728913" y="2127250"/>
          <p14:tracePt t="98673" x="2803525" y="2127250"/>
          <p14:tracePt t="98683" x="2867025" y="2127250"/>
          <p14:tracePt t="98689" x="2928938" y="2127250"/>
          <p14:tracePt t="98699" x="2954338" y="2127250"/>
          <p14:tracePt t="98703" x="2979738" y="2127250"/>
          <p14:tracePt t="98725" x="3003550" y="2114550"/>
          <p14:tracePt t="98729" x="3016250" y="2101850"/>
          <p14:tracePt t="98745" x="3016250" y="2089150"/>
          <p14:tracePt t="98769" x="3016250" y="2078038"/>
          <p14:tracePt t="98779" x="3016250" y="2065338"/>
          <p14:tracePt t="98785" x="3016250" y="2039938"/>
          <p14:tracePt t="98795" x="2967038" y="2014538"/>
          <p14:tracePt t="98805" x="2854325" y="1965325"/>
          <p14:tracePt t="98809" x="2767013" y="1952625"/>
          <p14:tracePt t="98821" x="2703513" y="1952625"/>
          <p14:tracePt t="98825" x="2578100" y="1927225"/>
          <p14:tracePt t="98835" x="2465388" y="1927225"/>
          <p14:tracePt t="98845" x="2352675" y="1927225"/>
          <p14:tracePt t="98851" x="2228850" y="1927225"/>
          <p14:tracePt t="98861" x="2116138" y="1927225"/>
          <p14:tracePt t="98865" x="2003425" y="1927225"/>
          <p14:tracePt t="98875" x="1878013" y="1927225"/>
          <p14:tracePt t="98885" x="1814513" y="1927225"/>
          <p14:tracePt t="98891" x="1752600" y="1927225"/>
          <p14:tracePt t="98901" x="1701800" y="1927225"/>
          <p14:tracePt t="98907" x="1665288" y="1927225"/>
          <p14:tracePt t="98917" x="1639888" y="1927225"/>
          <p14:tracePt t="98927" x="1614488" y="1927225"/>
          <p14:tracePt t="98941" x="1589088" y="1927225"/>
          <p14:tracePt t="99073" x="1652588" y="1901825"/>
          <p14:tracePt t="99077" x="1790700" y="1865313"/>
          <p14:tracePt t="99087" x="1903413" y="1852613"/>
          <p14:tracePt t="99093" x="2014538" y="1814513"/>
          <p14:tracePt t="99103" x="2103438" y="1789113"/>
          <p14:tracePt t="99114" x="2178050" y="1789113"/>
          <p14:tracePt t="99117" x="2228850" y="1776413"/>
          <p14:tracePt t="99129" x="2252663" y="1752600"/>
          <p14:tracePt t="99133" x="2278063" y="1752600"/>
          <p14:tracePt t="99153" x="2303463" y="1752600"/>
          <p14:tracePt t="99223" x="2252663" y="1752600"/>
          <p14:tracePt t="99230" x="2152650" y="1752600"/>
          <p14:tracePt t="99239" x="2003425" y="1752600"/>
          <p14:tracePt t="99249" x="1852613" y="1752600"/>
          <p14:tracePt t="99255" x="1665288" y="1752600"/>
          <p14:tracePt t="99265" x="1501775" y="1752600"/>
          <p14:tracePt t="99269" x="1339850" y="1752600"/>
          <p14:tracePt t="99280" x="1189038" y="1752600"/>
          <p14:tracePt t="99289" x="1076325" y="1752600"/>
          <p14:tracePt t="99295" x="1001713" y="1752600"/>
          <p14:tracePt t="99305" x="963613" y="1752600"/>
          <p14:tracePt t="99309" x="950913" y="1752600"/>
          <p14:tracePt t="99329" x="938213" y="1752600"/>
          <p14:tracePt t="99391" x="950913" y="1752600"/>
          <p14:tracePt t="99401" x="989013" y="1752600"/>
          <p14:tracePt t="99405" x="1038225" y="1752600"/>
          <p14:tracePt t="99415" x="1114425" y="1752600"/>
          <p14:tracePt t="99425" x="1239838" y="1752600"/>
          <p14:tracePt t="99431" x="1352550" y="1752600"/>
          <p14:tracePt t="99441" x="1501775" y="1752600"/>
          <p14:tracePt t="99445" x="1639888" y="1752600"/>
          <p14:tracePt t="99455" x="1801813" y="1752600"/>
          <p14:tracePt t="99465" x="1965325" y="1752600"/>
          <p14:tracePt t="99471" x="2078038" y="1752600"/>
          <p14:tracePt t="99481" x="2203450" y="1752600"/>
          <p14:tracePt t="99485" x="2303463" y="1752600"/>
          <p14:tracePt t="99495" x="2365375" y="1752600"/>
          <p14:tracePt t="99505" x="2452688" y="1752600"/>
          <p14:tracePt t="99511" x="2541588" y="1752600"/>
          <p14:tracePt t="99521" x="2590800" y="1752600"/>
          <p14:tracePt t="99527" x="2654300" y="1752600"/>
          <p14:tracePt t="99537" x="2678113" y="1752600"/>
          <p14:tracePt t="99548" x="2703513" y="1752600"/>
          <p14:tracePt t="99551" x="2728913" y="1752600"/>
          <p14:tracePt t="99567" x="2741613" y="1752600"/>
          <p14:tracePt t="99587" x="2778125" y="1752600"/>
          <p14:tracePt t="99607" x="2790825" y="1752600"/>
          <p14:tracePt t="99643" x="2803525" y="1752600"/>
          <p14:tracePt t="99657" x="2816225" y="1752600"/>
          <p14:tracePt t="99677" x="2828925" y="1752600"/>
          <p14:tracePt t="99683" x="2841625" y="1752600"/>
          <p14:tracePt t="99823" x="2803525" y="1752600"/>
          <p14:tracePt t="99829" x="2754313" y="1752600"/>
          <p14:tracePt t="99839" x="2667000" y="1776413"/>
          <p14:tracePt t="99849" x="2554288" y="1789113"/>
          <p14:tracePt t="99855" x="2452688" y="1789113"/>
          <p14:tracePt t="99865" x="2339975" y="1814513"/>
          <p14:tracePt t="99869" x="2239963" y="1827213"/>
          <p14:tracePt t="99880" x="2152650" y="1827213"/>
          <p14:tracePt t="99889" x="2052638" y="1852613"/>
          <p14:tracePt t="99895" x="1990725" y="1865313"/>
          <p14:tracePt t="99905" x="1939925" y="1865313"/>
          <p14:tracePt t="99909" x="1914525" y="1865313"/>
          <p14:tracePt t="99919" x="1903413" y="1876425"/>
          <p14:tracePt t="99929" x="1890713" y="1876425"/>
          <p14:tracePt t="100075" x="1927225" y="1876425"/>
          <p14:tracePt t="100085" x="1978025" y="1876425"/>
          <p14:tracePt t="100091" x="2027238" y="1876425"/>
          <p14:tracePt t="100101" x="2116138" y="1876425"/>
          <p14:tracePt t="100107" x="2203450" y="1852613"/>
          <p14:tracePt t="100117" x="2316163" y="1839913"/>
          <p14:tracePt t="100127" x="2441575" y="1814513"/>
          <p14:tracePt t="100131" x="2541588" y="1801813"/>
          <p14:tracePt t="100141" x="2628900" y="1801813"/>
          <p14:tracePt t="100148" x="2690813" y="1776413"/>
          <p14:tracePt t="100157" x="2754313" y="1776413"/>
          <p14:tracePt t="100167" x="2816225" y="1765300"/>
          <p14:tracePt t="100171" x="2854325" y="1765300"/>
          <p14:tracePt t="100181" x="2879725" y="1765300"/>
          <p14:tracePt t="100187" x="2916238" y="1765300"/>
          <p14:tracePt t="100197" x="2941638" y="1765300"/>
          <p14:tracePt t="100207" x="2954338" y="1765300"/>
          <p14:tracePt t="100317" x="2903538" y="1765300"/>
          <p14:tracePt t="100323" x="2816225" y="1765300"/>
          <p14:tracePt t="100333" x="2667000" y="1776413"/>
          <p14:tracePt t="100343" x="2516188" y="1801813"/>
          <p14:tracePt t="100349" x="2328863" y="1827213"/>
          <p14:tracePt t="100359" x="2139950" y="1852613"/>
          <p14:tracePt t="100364" x="1978025" y="1865313"/>
          <p14:tracePt t="100373" x="1814513" y="1865313"/>
          <p14:tracePt t="100383" x="1665288" y="1865313"/>
          <p14:tracePt t="100389" x="1565275" y="1865313"/>
          <p14:tracePt t="100399" x="1476375" y="1865313"/>
          <p14:tracePt t="100403" x="1452563" y="1865313"/>
          <p14:tracePt t="100414" x="1439863" y="1865313"/>
          <p14:tracePt t="100423" x="1439863" y="1876425"/>
          <p14:tracePt t="100500" x="1452563" y="1876425"/>
          <p14:tracePt t="100509" x="1552575" y="1876425"/>
          <p14:tracePt t="100515" x="1677988" y="1876425"/>
          <p14:tracePt t="100525" x="1827213" y="1852613"/>
          <p14:tracePt t="100529" x="1990725" y="1839913"/>
          <p14:tracePt t="100539" x="2165350" y="1814513"/>
          <p14:tracePt t="100549" x="2352675" y="1752600"/>
          <p14:tracePt t="100555" x="2616200" y="1714500"/>
          <p14:tracePt t="100565" x="2854325" y="1663700"/>
          <p14:tracePt t="100571" x="3016250" y="1652588"/>
          <p14:tracePt t="100581" x="3167063" y="1627188"/>
          <p14:tracePt t="100591" x="3267075" y="1627188"/>
          <p14:tracePt t="100597" x="3341688" y="1614488"/>
          <p14:tracePt t="100605" x="3367088" y="1589088"/>
          <p14:tracePt t="100681" x="3354388" y="1601788"/>
          <p14:tracePt t="100691" x="3267075" y="1627188"/>
          <p14:tracePt t="100697" x="3179763" y="1652588"/>
          <p14:tracePt t="100707" x="3041650" y="1676400"/>
          <p14:tracePt t="100717" x="2867025" y="1727200"/>
          <p14:tracePt t="100721" x="2667000" y="1739900"/>
          <p14:tracePt t="100731" x="2465388" y="1789113"/>
          <p14:tracePt t="100737" x="2203450" y="1814513"/>
          <p14:tracePt t="100745" x="2039938" y="1839913"/>
          <p14:tracePt t="100755" x="1903413" y="1865313"/>
          <p14:tracePt t="100763" x="1801813" y="1865313"/>
          <p14:tracePt t="100771" x="1752600" y="1865313"/>
          <p14:tracePt t="100781" x="1727200" y="1865313"/>
          <p14:tracePt t="100841" x="1714500" y="1865313"/>
          <p14:tracePt t="100877" x="1752600" y="1865313"/>
          <p14:tracePt t="100881" x="1801813" y="1865313"/>
          <p14:tracePt t="100891" x="1878013" y="1865313"/>
          <p14:tracePt t="100897" x="1965325" y="1865313"/>
          <p14:tracePt t="100907" x="2065338" y="1865313"/>
          <p14:tracePt t="100917" x="2103438" y="1865313"/>
          <p14:tracePt t="100923" x="2165350" y="1865313"/>
          <p14:tracePt t="100933" x="2190750" y="1865313"/>
          <p14:tracePt t="100937" x="2216150" y="1865313"/>
          <p14:tracePt t="100947" x="2228850" y="1865313"/>
          <p14:tracePt t="100964" x="2252663" y="1889125"/>
          <p14:tracePt t="100973" x="2265363" y="1889125"/>
          <p14:tracePt t="101083" x="2265363" y="1901825"/>
          <p14:tracePt t="101093" x="2265363" y="1939925"/>
          <p14:tracePt t="101099" x="2239963" y="1978025"/>
          <p14:tracePt t="101109" x="2216150" y="2014538"/>
          <p14:tracePt t="101113" x="2178050" y="2052638"/>
          <p14:tracePt t="101123" x="2116138" y="2114550"/>
          <p14:tracePt t="101135" x="2090738" y="2165350"/>
          <p14:tracePt t="101139" x="2014538" y="2239963"/>
          <p14:tracePt t="101149" x="1965325" y="2339975"/>
          <p14:tracePt t="101155" x="1903413" y="2439988"/>
          <p14:tracePt t="101165" x="1878013" y="2552700"/>
          <p14:tracePt t="101175" x="1839913" y="2652713"/>
          <p14:tracePt t="101180" x="1827213" y="2752725"/>
          <p14:tracePt t="101189" x="1814513" y="2890838"/>
          <p14:tracePt t="101196" x="1801813" y="2990850"/>
          <p14:tracePt t="101205" x="1801813" y="3103563"/>
          <p14:tracePt t="101215" x="1801813" y="3228975"/>
          <p14:tracePt t="101221" x="1801813" y="3341688"/>
          <p14:tracePt t="101231" x="1827213" y="3441700"/>
          <p14:tracePt t="101235" x="1865313" y="3579813"/>
          <p14:tracePt t="101246" x="1878013" y="3654425"/>
          <p14:tracePt t="101255" x="1914525" y="3779838"/>
          <p14:tracePt t="101263" x="1939925" y="3829050"/>
          <p14:tracePt t="101271" x="1952625" y="3905250"/>
          <p14:tracePt t="101275" x="1978025" y="3941763"/>
          <p14:tracePt t="101285" x="1978025" y="3992563"/>
          <p14:tracePt t="101295" x="1978025" y="4029075"/>
          <p14:tracePt t="101301" x="2003425" y="4079875"/>
          <p14:tracePt t="101312" x="2014538" y="4117975"/>
          <p14:tracePt t="101315" x="2014538" y="4141788"/>
          <p14:tracePt t="101325" x="2027238" y="4167188"/>
          <p14:tracePt t="101335" x="2039938" y="4217988"/>
          <p14:tracePt t="101341" x="2039938" y="4230688"/>
          <p14:tracePt t="101351" x="2052638" y="4267200"/>
          <p14:tracePt t="101355" x="2065338" y="4292600"/>
          <p14:tracePt t="101365" x="2065338" y="4305300"/>
          <p14:tracePt t="101377" x="2065338" y="4330700"/>
          <p14:tracePt t="101381" x="2065338" y="4341813"/>
          <p14:tracePt t="101391" x="2065338" y="4367213"/>
          <p14:tracePt t="101397" x="2065338" y="4379913"/>
          <p14:tracePt t="101407" x="2065338" y="4392613"/>
          <p14:tracePt t="101417" x="2065338" y="4405313"/>
          <p14:tracePt t="101431" x="2065338" y="4430713"/>
          <p14:tracePt t="101437" x="2065338" y="4467225"/>
          <p14:tracePt t="101447" x="2065338" y="4492625"/>
          <p14:tracePt t="101457" x="2065338" y="4518025"/>
          <p14:tracePt t="101463" x="2065338" y="4567238"/>
          <p14:tracePt t="101473" x="2065338" y="4592638"/>
          <p14:tracePt t="101478" x="2065338" y="4630738"/>
          <p14:tracePt t="101487" x="2103438" y="4718050"/>
          <p14:tracePt t="101497" x="2152650" y="4830763"/>
          <p14:tracePt t="101503" x="2190750" y="4892675"/>
          <p14:tracePt t="101513" x="2252663" y="5005388"/>
          <p14:tracePt t="101517" x="2328863" y="5118100"/>
          <p14:tracePt t="101528" x="2390775" y="5194300"/>
          <p14:tracePt t="101537" x="2465388" y="5268913"/>
          <p14:tracePt t="101543" x="2490788" y="5330825"/>
          <p14:tracePt t="101553" x="2565400" y="5418138"/>
          <p14:tracePt t="101559" x="2590800" y="5443538"/>
          <p14:tracePt t="101567" x="2603500" y="5481638"/>
          <p14:tracePt t="101580" x="2628900" y="5518150"/>
          <p14:tracePt t="101583" x="2641600" y="5530850"/>
          <p14:tracePt t="101594" x="2654300" y="5543550"/>
          <p14:tracePt t="101609" x="2667000" y="5568950"/>
          <p14:tracePt t="101699" x="2690813" y="5581650"/>
          <p14:tracePt t="101725" x="2728913" y="5594350"/>
          <p14:tracePt t="101729" x="2741613" y="5594350"/>
          <p14:tracePt t="101739" x="2767013" y="5607050"/>
          <p14:tracePt t="101755" x="2778125" y="5607050"/>
          <p14:tracePt t="101765" x="2803525" y="5630863"/>
          <p14:tracePt t="101769" x="2816225" y="5630863"/>
          <p14:tracePt t="101780" x="2841625" y="5630863"/>
          <p14:tracePt t="101785" x="2854325" y="5630863"/>
          <p14:tracePt t="101796" x="2867025" y="5630863"/>
          <p14:tracePt t="101805" x="2879725" y="5630863"/>
          <p14:tracePt t="101812" x="2903538" y="5630863"/>
          <p14:tracePt t="101821" x="2916238" y="5630863"/>
          <p14:tracePt t="101825" x="2928938" y="5630863"/>
          <p14:tracePt t="101835" x="2954338" y="5630863"/>
          <p14:tracePt t="101846" x="2967038" y="5630863"/>
          <p14:tracePt t="101851" x="2979738" y="5619750"/>
          <p14:tracePt t="101862" x="2992438" y="5607050"/>
          <p14:tracePt t="101865" x="3016250" y="5594350"/>
          <p14:tracePt t="101891" x="3028950" y="5568950"/>
          <p14:tracePt t="101901" x="3041650" y="5556250"/>
          <p14:tracePt t="101915" x="3041650" y="5543550"/>
          <p14:tracePt t="101925" x="3041650" y="5530850"/>
          <p14:tracePt t="101931" x="3041650" y="5507038"/>
          <p14:tracePt t="101941" x="3041650" y="5481638"/>
          <p14:tracePt t="101946" x="3041650" y="5468938"/>
          <p14:tracePt t="101963" x="3041650" y="5443538"/>
          <p14:tracePt t="101967" x="3041650" y="5418138"/>
          <p14:tracePt t="101971" x="3041650" y="5394325"/>
          <p14:tracePt t="101981" x="3041650" y="5368925"/>
          <p14:tracePt t="101987" x="3041650" y="5343525"/>
          <p14:tracePt t="101997" x="3041650" y="5305425"/>
          <p14:tracePt t="102007" x="3041650" y="5281613"/>
          <p14:tracePt t="102012" x="3016250" y="5230813"/>
          <p14:tracePt t="102021" x="2992438" y="5205413"/>
          <p14:tracePt t="102027" x="2979738" y="5181600"/>
          <p14:tracePt t="102037" x="2967038" y="5156200"/>
          <p14:tracePt t="102047" x="2941638" y="5130800"/>
          <p14:tracePt t="102053" x="2928938" y="5118100"/>
          <p14:tracePt t="102077" x="2916238" y="5105400"/>
          <p14:tracePt t="102087" x="2916238" y="5092700"/>
          <p14:tracePt t="102093" x="2903538" y="5092700"/>
          <p14:tracePt t="102117" x="2879725" y="5081588"/>
          <p14:tracePt t="102143" x="2867025" y="5081588"/>
          <p14:tracePt t="102149" x="2854325" y="5081588"/>
          <p14:tracePt t="102159" x="2841625" y="5081588"/>
          <p14:tracePt t="102169" x="2828925" y="5068888"/>
          <p14:tracePt t="102173" x="2803525" y="5068888"/>
          <p14:tracePt t="102183" x="2778125" y="5068888"/>
          <p14:tracePt t="102189" x="2754313" y="5068888"/>
          <p14:tracePt t="102199" x="2741613" y="5068888"/>
          <p14:tracePt t="102209" x="2716213" y="5068888"/>
          <p14:tracePt t="102213" x="2703513" y="5068888"/>
          <p14:tracePt t="102223" x="2678113" y="5068888"/>
          <p14:tracePt t="102229" x="2667000" y="5068888"/>
          <p14:tracePt t="102239" x="2654300" y="5068888"/>
          <p14:tracePt t="102253" x="2628900" y="5068888"/>
          <p14:tracePt t="102279" x="2616200" y="5068888"/>
          <p14:tracePt t="102289" x="2603500" y="5068888"/>
          <p14:tracePt t="102296" x="2590800" y="5068888"/>
          <p14:tracePt t="102315" x="2590800" y="5081588"/>
          <p14:tracePt t="102335" x="2578100" y="5092700"/>
          <p14:tracePt t="102339" x="2578100" y="5105400"/>
          <p14:tracePt t="102349" x="2578100" y="5118100"/>
          <p14:tracePt t="102365" x="2578100" y="5143500"/>
          <p14:tracePt t="102389" x="2578100" y="5168900"/>
          <p14:tracePt t="102395" x="2590800" y="5181600"/>
          <p14:tracePt t="102405" x="2616200" y="5194300"/>
          <p14:tracePt t="102421" x="2628900" y="5194300"/>
          <p14:tracePt t="102431" x="2654300" y="5194300"/>
          <p14:tracePt t="102435" x="2667000" y="5194300"/>
          <p14:tracePt t="102445" x="2678113" y="5194300"/>
          <p14:tracePt t="102455" x="2690813" y="5194300"/>
          <p14:tracePt t="102462" x="2716213" y="5194300"/>
          <p14:tracePt t="102471" x="2741613" y="5194300"/>
          <p14:tracePt t="102475" x="2790825" y="5194300"/>
          <p14:tracePt t="102495" x="2828925" y="5194300"/>
          <p14:tracePt t="102501" x="2854325" y="5143500"/>
          <p14:tracePt t="102512" x="2867025" y="5130800"/>
          <p14:tracePt t="102517" x="2867025" y="5068888"/>
          <p14:tracePt t="102527" x="2867025" y="5030788"/>
          <p14:tracePt t="102537" x="2867025" y="4968875"/>
          <p14:tracePt t="102541" x="2867025" y="4918075"/>
          <p14:tracePt t="102551" x="2854325" y="4856163"/>
          <p14:tracePt t="102557" x="2828925" y="4843463"/>
          <p14:tracePt t="102567" x="2778125" y="4805363"/>
          <p14:tracePt t="102578" x="2741613" y="4805363"/>
          <p14:tracePt t="102581" x="2690813" y="4805363"/>
          <p14:tracePt t="102591" x="2628900" y="4805363"/>
          <p14:tracePt t="102597" x="2554288" y="4805363"/>
          <p14:tracePt t="102607" x="2490788" y="4805363"/>
          <p14:tracePt t="102617" x="2416175" y="4805363"/>
          <p14:tracePt t="102623" x="2328863" y="4818063"/>
          <p14:tracePt t="102633" x="2278063" y="4830763"/>
          <p14:tracePt t="102639" x="2216150" y="4868863"/>
          <p14:tracePt t="102649" x="2152650" y="4918075"/>
          <p14:tracePt t="102653" x="2127250" y="4943475"/>
          <p14:tracePt t="102663" x="2116138" y="4956175"/>
          <p14:tracePt t="102673" x="2116138" y="4992688"/>
          <p14:tracePt t="102679" x="2116138" y="5043488"/>
          <p14:tracePt t="102689" x="2116138" y="5081588"/>
          <p14:tracePt t="102694" x="2116138" y="5143500"/>
          <p14:tracePt t="102703" x="2127250" y="5218113"/>
          <p14:tracePt t="102713" x="2165350" y="5243513"/>
          <p14:tracePt t="102719" x="2190750" y="5305425"/>
          <p14:tracePt t="102729" x="2252663" y="5368925"/>
          <p14:tracePt t="102733" x="2316163" y="5394325"/>
          <p14:tracePt t="102744" x="2378075" y="5430838"/>
          <p14:tracePt t="102753" x="2465388" y="5456238"/>
          <p14:tracePt t="102760" x="2528888" y="5468938"/>
          <p14:tracePt t="102769" x="2616200" y="5468938"/>
          <p14:tracePt t="102775" x="2703513" y="5468938"/>
          <p14:tracePt t="102785" x="2754313" y="5468938"/>
          <p14:tracePt t="102795" x="2816225" y="5468938"/>
          <p14:tracePt t="102800" x="2841625" y="5468938"/>
          <p14:tracePt t="102815" x="2854325" y="5468938"/>
          <p14:tracePt t="102835" x="2854325" y="5456238"/>
          <p14:tracePt t="102849" x="2854325" y="5443538"/>
          <p14:tracePt t="102855" x="2854325" y="5430838"/>
          <p14:tracePt t="102865" x="2854325" y="5407025"/>
          <p14:tracePt t="102875" x="2828925" y="5394325"/>
          <p14:tracePt t="102881" x="2803525" y="5381625"/>
          <p14:tracePt t="102891" x="2754313" y="5368925"/>
          <p14:tracePt t="102895" x="2716213" y="5368925"/>
          <p14:tracePt t="102905" x="2654300" y="5368925"/>
          <p14:tracePt t="102915" x="2590800" y="5368925"/>
          <p14:tracePt t="102921" x="2516188" y="5368925"/>
          <p14:tracePt t="102931" x="2452688" y="5368925"/>
          <p14:tracePt t="102935" x="2416175" y="5368925"/>
          <p14:tracePt t="102947" x="2352675" y="5394325"/>
          <p14:tracePt t="102962" x="2278063" y="5456238"/>
          <p14:tracePt t="102971" x="2252663" y="5468938"/>
          <p14:tracePt t="102978" x="2252663" y="5481638"/>
          <p14:tracePt t="102987" x="2239963" y="5481638"/>
          <p14:tracePt t="103007" x="2239963" y="5494338"/>
          <p14:tracePt t="103083" x="2265363" y="5494338"/>
          <p14:tracePt t="103097" x="2290763" y="5494338"/>
          <p14:tracePt t="103107" x="2316163" y="5494338"/>
          <p14:tracePt t="103113" x="2328863" y="5481638"/>
          <p14:tracePt t="103123" x="2339975" y="5468938"/>
          <p14:tracePt t="103137" x="2365375" y="5443538"/>
          <p14:tracePt t="103147" x="2378075" y="5430838"/>
          <p14:tracePt t="103153" x="2390775" y="5418138"/>
          <p14:tracePt t="103163" x="2390775" y="5407025"/>
          <p14:tracePt t="103178" x="2403475" y="5407025"/>
          <p14:tracePt t="103219" x="2403475" y="5394325"/>
          <p14:tracePt t="103263" x="2416175" y="5381625"/>
          <p14:tracePt t="103475" x="2428875" y="5381625"/>
          <p14:tracePt t="103485" x="2441575" y="5381625"/>
          <p14:tracePt t="103587" x="2452688" y="5381625"/>
          <p14:tracePt t="103617" x="2465388" y="5368925"/>
          <p14:tracePt t="103717" x="2478088" y="5368925"/>
          <p14:tracePt t="103869" x="2490788" y="5368925"/>
          <p14:tracePt t="103889" x="2503488" y="5368925"/>
          <p14:tracePt t="103905" x="2516188" y="5368925"/>
          <p14:tracePt t="103915" x="2528888" y="5368925"/>
          <p14:tracePt t="104025" x="2528888" y="5356225"/>
          <p14:tracePt t="104111" x="2541588" y="5356225"/>
          <p14:tracePt t="104121" x="2541588" y="5343525"/>
          <p14:tracePt t="104137" x="2554288" y="5330825"/>
          <p14:tracePt t="104151" x="2554288" y="5318125"/>
          <p14:tracePt t="104161" x="2565400" y="5305425"/>
          <p14:tracePt t="104187" x="2565400" y="5294313"/>
          <p14:tracePt t="104217" x="2578100" y="5281613"/>
          <p14:tracePt t="104251" x="2578100" y="5268913"/>
          <p14:tracePt t="104303" x="2578100" y="5256213"/>
          <p14:tracePt t="107031" x="2578100" y="5243513"/>
          <p14:tracePt t="107037" x="2516188" y="5205413"/>
          <p14:tracePt t="107047" x="2465388" y="5181600"/>
          <p14:tracePt t="107051" x="2428875" y="5168900"/>
          <p14:tracePt t="107061" x="2390775" y="5168900"/>
          <p14:tracePt t="107071" x="2328863" y="5143500"/>
          <p14:tracePt t="107077" x="2290763" y="5143500"/>
          <p14:tracePt t="107087" x="2252663" y="5143500"/>
          <p14:tracePt t="107093" x="2216150" y="5130800"/>
          <p14:tracePt t="107113" x="2203450" y="5130800"/>
          <p14:tracePt t="107117" x="2190750" y="5130800"/>
          <p14:tracePt t="107133" x="2178050" y="5130800"/>
          <p14:tracePt t="107153" x="2165350" y="5130800"/>
          <p14:tracePt t="107174" x="2152650" y="5130800"/>
          <p14:tracePt t="107187" x="2139950" y="5130800"/>
          <p14:tracePt t="107203" x="2139950" y="5143500"/>
          <p14:tracePt t="107213" x="2127250" y="5168900"/>
          <p14:tracePt t="107217" x="2127250" y="5181600"/>
          <p14:tracePt t="107227" x="2127250" y="5194300"/>
          <p14:tracePt t="107233" x="2127250" y="5218113"/>
          <p14:tracePt t="107243" x="2127250" y="5230813"/>
          <p14:tracePt t="107253" x="2127250" y="5256213"/>
          <p14:tracePt t="107259" x="2127250" y="5268913"/>
          <p14:tracePt t="107269" x="2127250" y="5294313"/>
          <p14:tracePt t="107274" x="2127250" y="5305425"/>
          <p14:tracePt t="107283" x="2127250" y="5330825"/>
          <p14:tracePt t="107293" x="2127250" y="5368925"/>
          <p14:tracePt t="107299" x="2165350" y="5407025"/>
          <p14:tracePt t="107309" x="2190750" y="5430838"/>
          <p14:tracePt t="107313" x="2216150" y="5456238"/>
          <p14:tracePt t="107324" x="2239963" y="5468938"/>
          <p14:tracePt t="107333" x="2265363" y="5494338"/>
          <p14:tracePt t="107340" x="2278063" y="5507038"/>
          <p14:tracePt t="107349" x="2303463" y="5530850"/>
          <p14:tracePt t="107353" x="2339975" y="5530850"/>
          <p14:tracePt t="107375" x="2378075" y="5556250"/>
          <p14:tracePt t="107379" x="2390775" y="5556250"/>
          <p14:tracePt t="107390" x="2403475" y="5556250"/>
          <p14:tracePt t="107395" x="2441575" y="5568950"/>
          <p14:tracePt t="107415" x="2452688" y="5568950"/>
          <p14:tracePt t="107419" x="2465388" y="5568950"/>
          <p14:tracePt t="107429" x="2478088" y="5568950"/>
          <p14:tracePt t="107435" x="2490788" y="5568950"/>
          <p14:tracePt t="107445" x="2503488" y="5568950"/>
          <p14:tracePt t="107461" x="2516188" y="5568950"/>
          <p14:tracePt t="107475" x="2528888" y="5568950"/>
          <p14:tracePt t="107501" x="2554288" y="5568950"/>
          <p14:tracePt t="107525" x="2565400" y="5568950"/>
          <p14:tracePt t="107541" x="2578100" y="5568950"/>
          <p14:tracePt t="107556" x="2590800" y="5568950"/>
          <p14:tracePt t="107577" x="2603500" y="5568950"/>
          <p14:tracePt t="107597" x="2603500" y="5556250"/>
          <p14:tracePt t="107607" x="2616200" y="5543550"/>
          <p14:tracePt t="107622" x="2628900" y="5530850"/>
          <p14:tracePt t="107631" x="2641600" y="5518150"/>
          <p14:tracePt t="107637" x="2654300" y="5494338"/>
          <p14:tracePt t="107647" x="2654300" y="5481638"/>
          <p14:tracePt t="107651" x="2678113" y="5443538"/>
          <p14:tracePt t="107661" x="2678113" y="5430838"/>
          <p14:tracePt t="107674" x="2716213" y="5394325"/>
          <p14:tracePt t="107677" x="2716213" y="5381625"/>
          <p14:tracePt t="107687" x="2728913" y="5343525"/>
          <p14:tracePt t="107693" x="2741613" y="5318125"/>
          <p14:tracePt t="107703" x="2741613" y="5294313"/>
          <p14:tracePt t="107713" x="2754313" y="5281613"/>
          <p14:tracePt t="107727" x="2754313" y="5268913"/>
          <p14:tracePt t="107733" x="2754313" y="5256213"/>
          <p14:tracePt t="107873" x="2754313" y="5243513"/>
          <p14:tracePt t="107883" x="2741613" y="5230813"/>
          <p14:tracePt t="107899" x="2741613" y="5205413"/>
          <p14:tracePt t="107915" x="2728913" y="5205413"/>
          <p14:tracePt t="107925" x="2716213" y="5205413"/>
          <p14:tracePt t="107929" x="2716213" y="5194300"/>
          <p14:tracePt t="107940" x="2703513" y="5194300"/>
          <p14:tracePt t="107958" x="2678113" y="5181600"/>
          <p14:tracePt t="107969" x="2654300" y="5156200"/>
          <p14:tracePt t="107979" x="2628900" y="5156200"/>
          <p14:tracePt t="107985" x="2603500" y="5156200"/>
          <p14:tracePt t="107995" x="2590800" y="5156200"/>
          <p14:tracePt t="108006" x="2578100" y="5143500"/>
          <p14:tracePt t="108022" x="2554288" y="5130800"/>
          <p14:tracePt t="108035" x="2528888" y="5130800"/>
          <p14:tracePt t="108051" x="2503488" y="5130800"/>
          <p14:tracePt t="108075" x="2478088" y="5130800"/>
          <p14:tracePt t="108101" x="2465388" y="5130800"/>
          <p14:tracePt t="108105" x="2452688" y="5130800"/>
          <p14:tracePt t="108115" x="2441575" y="5130800"/>
          <p14:tracePt t="108125" x="2428875" y="5130800"/>
          <p14:tracePt t="108141" x="2416175" y="5130800"/>
          <p14:tracePt t="108145" x="2403475" y="5130800"/>
          <p14:tracePt t="108156" x="2403475" y="5143500"/>
          <p14:tracePt t="108165" x="2378075" y="5156200"/>
          <p14:tracePt t="108172" x="2378075" y="5181600"/>
          <p14:tracePt t="108191" x="2378075" y="5194300"/>
          <p14:tracePt t="108205" x="2378075" y="5218113"/>
          <p14:tracePt t="108225" x="2378075" y="5230813"/>
          <p14:tracePt t="108231" x="2378075" y="5243513"/>
          <p14:tracePt t="108241" x="2378075" y="5256213"/>
          <p14:tracePt t="108245" x="2378075" y="5268913"/>
          <p14:tracePt t="108256" x="2378075" y="5281613"/>
          <p14:tracePt t="108265" x="2378075" y="5294313"/>
          <p14:tracePt t="108283" x="2378075" y="5305425"/>
          <p14:tracePt t="108287" x="2378075" y="5318125"/>
          <p14:tracePt t="108297" x="2378075" y="5330825"/>
          <p14:tracePt t="108303" x="2390775" y="5343525"/>
          <p14:tracePt t="108313" x="2416175" y="5356225"/>
          <p14:tracePt t="108323" x="2416175" y="5368925"/>
          <p14:tracePt t="108327" x="2441575" y="5394325"/>
          <p14:tracePt t="108338" x="2465388" y="5394325"/>
          <p14:tracePt t="108343" x="2478088" y="5407025"/>
          <p14:tracePt t="108353" x="2490788" y="5418138"/>
          <p14:tracePt t="108367" x="2516188" y="5430838"/>
          <p14:tracePt t="108377" x="2528888" y="5430838"/>
          <p14:tracePt t="108383" x="2541588" y="5443538"/>
          <p14:tracePt t="108393" x="2554288" y="5443538"/>
          <p14:tracePt t="108403" x="2565400" y="5443538"/>
          <p14:tracePt t="108409" x="2578100" y="5443538"/>
          <p14:tracePt t="108419" x="2590800" y="5443538"/>
          <p14:tracePt t="108423" x="2616200" y="5443538"/>
          <p14:tracePt t="108433" x="2628900" y="5443538"/>
          <p14:tracePt t="108443" x="2641600" y="5443538"/>
          <p14:tracePt t="108449" x="2654300" y="5443538"/>
          <p14:tracePt t="108463" x="2690813" y="5430838"/>
          <p14:tracePt t="108473" x="2703513" y="5430838"/>
          <p14:tracePt t="108483" x="2716213" y="5407025"/>
          <p14:tracePt t="108490" x="2741613" y="5394325"/>
          <p14:tracePt t="108499" x="2741613" y="5381625"/>
          <p14:tracePt t="108506" x="2741613" y="5368925"/>
          <p14:tracePt t="108515" x="2767013" y="5356225"/>
          <p14:tracePt t="108525" x="2767013" y="5343525"/>
          <p14:tracePt t="108529" x="2767013" y="5330825"/>
          <p14:tracePt t="108540" x="2767013" y="5305425"/>
          <p14:tracePt t="108545" x="2790825" y="5281613"/>
          <p14:tracePt t="108579" x="2790825" y="5268913"/>
          <p14:tracePt t="108781" x="2790825" y="5256213"/>
          <p14:tracePt t="109295" x="2778125" y="5256213"/>
          <p14:tracePt t="109347" x="2767013" y="5256213"/>
          <p14:tracePt t="109381" x="2754313" y="5256213"/>
          <p14:tracePt t="109401" x="2741613" y="5256213"/>
          <p14:tracePt t="109421" x="2728913" y="5256213"/>
          <p14:tracePt t="109447" x="2716213" y="5256213"/>
          <p14:tracePt t="109473" x="2703513" y="5256213"/>
          <p14:tracePt t="109483" x="2690813" y="5256213"/>
          <p14:tracePt t="110073" x="2678113" y="5268913"/>
          <p14:tracePt t="110088" x="2678113" y="5294313"/>
          <p14:tracePt t="110097" x="2678113" y="5318125"/>
          <p14:tracePt t="110103" x="2678113" y="5343525"/>
          <p14:tracePt t="110113" x="2678113" y="5356225"/>
          <p14:tracePt t="110117" x="2690813" y="5368925"/>
          <p14:tracePt t="110127" x="2690813" y="5407025"/>
          <p14:tracePt t="110138" x="2690813" y="5430838"/>
          <p14:tracePt t="110153" x="2703513" y="5456238"/>
          <p14:tracePt t="110183" x="2703513" y="5468938"/>
          <p14:tracePt t="110311" x="2716213" y="5481638"/>
          <p14:tracePt t="110723" x="2728913" y="5481638"/>
          <p14:tracePt t="110739" x="2741613" y="5481638"/>
          <p14:tracePt t="110783" x="2767013" y="5481638"/>
          <p14:tracePt t="110789" x="2790825" y="5481638"/>
          <p14:tracePt t="110809" x="2803525" y="5481638"/>
          <p14:tracePt t="110813" x="2841625" y="5481638"/>
          <p14:tracePt t="110829" x="2854325" y="5481638"/>
          <p14:tracePt t="110839" x="2867025" y="5481638"/>
          <p14:tracePt t="110849" x="2890838" y="5481638"/>
          <p14:tracePt t="110855" x="2890838" y="5468938"/>
          <p14:tracePt t="110870" x="2916238" y="5468938"/>
          <p14:tracePt t="110889" x="2941638" y="5456238"/>
          <p14:tracePt t="110895" x="2941638" y="5443538"/>
          <p14:tracePt t="110905" x="2954338" y="5443538"/>
          <p14:tracePt t="110909" x="2967038" y="5443538"/>
          <p14:tracePt t="110929" x="2992438" y="5430838"/>
          <p14:tracePt t="110937" x="2992438" y="5418138"/>
          <p14:tracePt t="110945" x="3016250" y="5394325"/>
          <p14:tracePt t="110951" x="3028950" y="5394325"/>
          <p14:tracePt t="110972" x="3054350" y="5368925"/>
          <p14:tracePt t="110975" x="3067050" y="5356225"/>
          <p14:tracePt t="110991" x="3079750" y="5343525"/>
          <p14:tracePt t="111001" x="3079750" y="5330825"/>
          <p14:tracePt t="111011" x="3092450" y="5330825"/>
          <p14:tracePt t="111015" x="3092450" y="5318125"/>
          <p14:tracePt t="111025" x="3092450" y="5305425"/>
          <p14:tracePt t="111057" x="3092450" y="5294313"/>
          <p14:tracePt t="111101" x="3092450" y="5281613"/>
          <p14:tracePt t="111121" x="3092450" y="5256213"/>
          <p14:tracePt t="111137" x="3092450" y="5230813"/>
          <p14:tracePt t="111141" x="3079750" y="5230813"/>
          <p14:tracePt t="111151" x="3067050" y="5218113"/>
          <p14:tracePt t="111167" x="3054350" y="5205413"/>
          <p14:tracePt t="111177" x="3041650" y="5205413"/>
          <p14:tracePt t="111193" x="3016250" y="5205413"/>
          <p14:tracePt t="111204" x="3003550" y="5205413"/>
          <p14:tracePt t="111207" x="2992438" y="5205413"/>
          <p14:tracePt t="111217" x="2979738" y="5205413"/>
          <p14:tracePt t="111233" x="2941638" y="5205413"/>
          <p14:tracePt t="111243" x="2916238" y="5205413"/>
          <p14:tracePt t="111257" x="2890838" y="5205413"/>
          <p14:tracePt t="111283" x="2867025" y="5218113"/>
          <p14:tracePt t="111289" x="2867025" y="5230813"/>
          <p14:tracePt t="111299" x="2867025" y="5243513"/>
          <p14:tracePt t="111304" x="2854325" y="5243513"/>
          <p14:tracePt t="111313" x="2841625" y="5256213"/>
          <p14:tracePt t="111339" x="2841625" y="5268913"/>
          <p14:tracePt t="111353" x="2841625" y="5281613"/>
          <p14:tracePt t="111370" x="2841625" y="5294313"/>
          <p14:tracePt t="111383" x="2841625" y="5305425"/>
          <p14:tracePt t="111405" x="2841625" y="5330825"/>
          <p14:tracePt t="111420" x="2841625" y="5343525"/>
          <p14:tracePt t="111425" x="2854325" y="5356225"/>
          <p14:tracePt t="111445" x="2879725" y="5368925"/>
          <p14:tracePt t="111459" x="2903538" y="5368925"/>
          <p14:tracePt t="111465" x="2916238" y="5368925"/>
          <p14:tracePt t="111475" x="2928938" y="5368925"/>
          <p14:tracePt t="111485" x="2967038" y="5356225"/>
          <p14:tracePt t="111502" x="2992438" y="5356225"/>
          <p14:tracePt t="111505" x="3003550" y="5330825"/>
          <p14:tracePt t="111515" x="3028950" y="5318125"/>
          <p14:tracePt t="111525" x="3041650" y="5305425"/>
          <p14:tracePt t="111545" x="3054350" y="5294313"/>
          <p14:tracePt t="111575" x="3054350" y="5281613"/>
          <p14:tracePt t="111581" x="3054350" y="5268913"/>
          <p14:tracePt t="111601" x="3054350" y="5256213"/>
          <p14:tracePt t="111617" x="3054350" y="5243513"/>
          <p14:tracePt t="111641" x="3041650" y="5230813"/>
          <p14:tracePt t="111657" x="3028950" y="5230813"/>
          <p14:tracePt t="111661" x="3003550" y="5230813"/>
          <p14:tracePt t="111671" x="2979738" y="5243513"/>
          <p14:tracePt t="111681" x="2967038" y="5243513"/>
          <p14:tracePt t="111687" x="2928938" y="5256213"/>
          <p14:tracePt t="111697" x="2916238" y="5281613"/>
          <p14:tracePt t="111703" x="2903538" y="5294313"/>
          <p14:tracePt t="111711" x="2890838" y="5305425"/>
          <p14:tracePt t="111721" x="2879725" y="5343525"/>
          <p14:tracePt t="111727" x="2867025" y="5368925"/>
          <p14:tracePt t="111743" x="2867025" y="5394325"/>
          <p14:tracePt t="111753" x="2854325" y="5418138"/>
          <p14:tracePt t="111767" x="2854325" y="5443538"/>
          <p14:tracePt t="111783" x="2854325" y="5456238"/>
          <p14:tracePt t="111803" x="2854325" y="5481638"/>
          <p14:tracePt t="111807" x="2879725" y="5494338"/>
          <p14:tracePt t="111817" x="2890838" y="5494338"/>
          <p14:tracePt t="111823" x="2916238" y="5507038"/>
          <p14:tracePt t="111833" x="2941638" y="5507038"/>
          <p14:tracePt t="111843" x="2979738" y="5507038"/>
          <p14:tracePt t="111847" x="3028950" y="5507038"/>
          <p14:tracePt t="111857" x="3067050" y="5507038"/>
          <p14:tracePt t="111863" x="3092450" y="5507038"/>
          <p14:tracePt t="111873" x="3128963" y="5481638"/>
          <p14:tracePt t="111883" x="3141663" y="5468938"/>
          <p14:tracePt t="111889" x="3167063" y="5456238"/>
          <p14:tracePt t="111899" x="3179763" y="5443538"/>
          <p14:tracePt t="111903" x="3179763" y="5430838"/>
          <p14:tracePt t="111913" x="3192463" y="5430838"/>
          <p14:tracePt t="111929" x="3192463" y="5418138"/>
          <p14:tracePt t="111939" x="3192463" y="5407025"/>
          <p14:tracePt t="111943" x="3192463" y="5394325"/>
          <p14:tracePt t="111955" x="3192463" y="5381625"/>
          <p14:tracePt t="111971" x="3192463" y="5356225"/>
          <p14:tracePt t="111979" x="3179763" y="5356225"/>
          <p14:tracePt t="111986" x="3141663" y="5356225"/>
          <p14:tracePt t="111995" x="3116263" y="5356225"/>
          <p14:tracePt t="112009" x="3092450" y="5356225"/>
          <p14:tracePt t="112025" x="3079750" y="5356225"/>
          <p14:tracePt t="112036" x="3067050" y="5368925"/>
          <p14:tracePt t="112045" x="3054350" y="5394325"/>
          <p14:tracePt t="112049" x="3054350" y="5407025"/>
          <p14:tracePt t="112061" x="3041650" y="5430838"/>
          <p14:tracePt t="112065" x="3041650" y="5443538"/>
          <p14:tracePt t="112091" x="3041650" y="5468938"/>
          <p14:tracePt t="112105" x="3041650" y="5481638"/>
          <p14:tracePt t="112115" x="3067050" y="5494338"/>
          <p14:tracePt t="112131" x="3092450" y="5494338"/>
          <p14:tracePt t="112141" x="3128963" y="5494338"/>
          <p14:tracePt t="112145" x="3141663" y="5494338"/>
          <p14:tracePt t="112155" x="3154363" y="5494338"/>
          <p14:tracePt t="112165" x="3167063" y="5494338"/>
          <p14:tracePt t="112171" x="3179763" y="5494338"/>
          <p14:tracePt t="112186" x="3192463" y="5481638"/>
          <p14:tracePt t="112205" x="3205163" y="5456238"/>
          <p14:tracePt t="112211" x="3216275" y="5456238"/>
          <p14:tracePt t="112221" x="3228975" y="5456238"/>
          <p14:tracePt t="112237" x="3228975" y="5443538"/>
          <p14:tracePt t="112251" x="3228975" y="5430838"/>
          <p14:tracePt t="112933" x="3228975" y="5418138"/>
          <p14:tracePt t="114077" x="3216275" y="5418138"/>
          <p14:tracePt t="114113" x="3205163" y="5418138"/>
          <p14:tracePt t="114117" x="3192463" y="5418138"/>
          <p14:tracePt t="114137" x="3179763" y="5418138"/>
          <p14:tracePt t="114153" x="3167063" y="5407025"/>
          <p14:tracePt t="114169" x="3154363" y="5407025"/>
          <p14:tracePt t="114379" x="3141663" y="5394325"/>
          <p14:tracePt t="114401" x="3128963" y="5381625"/>
          <p14:tracePt t="114416" x="3116263" y="5381625"/>
          <p14:tracePt t="114431" x="3116263" y="5368925"/>
          <p14:tracePt t="114445" x="3103563" y="5368925"/>
          <p14:tracePt t="114461" x="3092450" y="5368925"/>
          <p14:tracePt t="114471" x="3079750" y="5368925"/>
          <p14:tracePt t="114481" x="3067050" y="5368925"/>
          <p14:tracePt t="114497" x="3054350" y="5368925"/>
          <p14:tracePt t="114501" x="3041650" y="5368925"/>
          <p14:tracePt t="114521" x="2992438" y="5368925"/>
          <p14:tracePt t="114527" x="2979738" y="5368925"/>
          <p14:tracePt t="114537" x="2967038" y="5368925"/>
          <p14:tracePt t="114541" x="2928938" y="5368925"/>
          <p14:tracePt t="114551" x="2916238" y="5368925"/>
          <p14:tracePt t="114561" x="2903538" y="5368925"/>
          <p14:tracePt t="114567" x="2890838" y="5368925"/>
          <p14:tracePt t="114577" x="2867025" y="5368925"/>
          <p14:tracePt t="114593" x="2854325" y="5368925"/>
          <p14:tracePt t="114601" x="2816225" y="5368925"/>
          <p14:tracePt t="114623" x="2803525" y="5368925"/>
          <p14:tracePt t="114634" x="2790825" y="5368925"/>
          <p14:tracePt t="114647" x="2778125" y="5368925"/>
          <p14:tracePt t="114657" x="2767013" y="5368925"/>
          <p14:tracePt t="114693" x="2754313" y="5368925"/>
          <p14:tracePt t="114707" x="2741613" y="5381625"/>
          <p14:tracePt t="114727" x="2728913" y="5381625"/>
          <p14:tracePt t="114743" x="2703513" y="5381625"/>
          <p14:tracePt t="114750" x="2703513" y="5394325"/>
          <p14:tracePt t="114759" x="2690813" y="5407025"/>
          <p14:tracePt t="114769" x="2678113" y="5407025"/>
          <p14:tracePt t="114773" x="2667000" y="5430838"/>
          <p14:tracePt t="114784" x="2654300" y="5430838"/>
          <p14:tracePt t="114789" x="2603500" y="5456238"/>
          <p14:tracePt t="114799" x="2590800" y="5481638"/>
          <p14:tracePt t="114809" x="2578100" y="5494338"/>
          <p14:tracePt t="114813" x="2565400" y="5494338"/>
          <p14:tracePt t="114823" x="2554288" y="5507038"/>
          <p14:tracePt t="114839" x="2528888" y="5507038"/>
          <p14:tracePt t="114849" x="2528888" y="5518150"/>
          <p14:tracePt t="115035" x="2528888" y="5530850"/>
          <p14:tracePt t="115045" x="2554288" y="5530850"/>
          <p14:tracePt t="115057" x="2578100" y="5530850"/>
          <p14:tracePt t="115061" x="2603500" y="5518150"/>
          <p14:tracePt t="115071" x="2616200" y="5518150"/>
          <p14:tracePt t="115077" x="2654300" y="5507038"/>
          <p14:tracePt t="115087" x="2678113" y="5481638"/>
          <p14:tracePt t="115097" x="2690813" y="5481638"/>
          <p14:tracePt t="115101" x="2703513" y="5468938"/>
          <p14:tracePt t="115117" x="2716213" y="5456238"/>
          <p14:tracePt t="115137" x="2728913" y="5443538"/>
          <p14:tracePt t="115293" x="2703513" y="5430838"/>
          <p14:tracePt t="115297" x="2654300" y="5430838"/>
          <p14:tracePt t="115300" x="2628900" y="5430838"/>
          <p14:tracePt t="115307" x="2616200" y="5430838"/>
          <p14:tracePt t="115311" x="2603500" y="5430838"/>
          <p14:tracePt t="115439" x="2628900" y="5430838"/>
          <p14:tracePt t="115450" x="2654300" y="5430838"/>
          <p14:tracePt t="115459" x="2678113" y="5430838"/>
          <p14:tracePt t="115463" x="2703513" y="5430838"/>
          <p14:tracePt t="115473" x="2741613" y="5418138"/>
          <p14:tracePt t="115479" x="2767013" y="5407025"/>
          <p14:tracePt t="115499" x="2790825" y="5407025"/>
          <p14:tracePt t="115503" x="2790825" y="5394325"/>
          <p14:tracePt t="115513" x="2803525" y="5394325"/>
          <p14:tracePt t="115519" x="2803525" y="5381625"/>
          <p14:tracePt t="115539" x="2816225" y="5381625"/>
          <p14:tracePt t="115543" x="2816225" y="5368925"/>
          <p14:tracePt t="115725" x="2803525" y="5368925"/>
          <p14:tracePt t="115731" x="2790825" y="5368925"/>
          <p14:tracePt t="115741" x="2778125" y="5368925"/>
          <p14:tracePt t="115745" x="2754313" y="5368925"/>
          <p14:tracePt t="115755" x="2741613" y="5368925"/>
          <p14:tracePt t="115766" x="2716213" y="5368925"/>
          <p14:tracePt t="115771" x="2703513" y="5368925"/>
          <p14:tracePt t="115782" x="2690813" y="5368925"/>
          <p14:tracePt t="115785" x="2678113" y="5368925"/>
          <p14:tracePt t="115798" x="2654300" y="5368925"/>
          <p14:tracePt t="115813" x="2641600" y="5368925"/>
          <p14:tracePt t="115827" x="2616200" y="5368925"/>
          <p14:tracePt t="115843" x="2603500" y="5381625"/>
          <p14:tracePt t="115853" x="2590800" y="5381625"/>
          <p14:tracePt t="115863" x="2578100" y="5394325"/>
          <p14:tracePt t="115867" x="2565400" y="5394325"/>
          <p14:tracePt t="115883" x="2541588" y="5394325"/>
          <p14:tracePt t="115903" x="2528888" y="5407025"/>
          <p14:tracePt t="115909" x="2516188" y="5407025"/>
          <p14:tracePt t="115933" x="2516188" y="5418138"/>
          <p14:tracePt t="115950" x="2503488" y="5430838"/>
          <p14:tracePt t="116045" x="2528888" y="5430838"/>
          <p14:tracePt t="116049" x="2554288" y="5456238"/>
          <p14:tracePt t="116059" x="2590800" y="5456238"/>
          <p14:tracePt t="116066" x="2641600" y="5456238"/>
          <p14:tracePt t="116075" x="2678113" y="5456238"/>
          <p14:tracePt t="116085" x="2728913" y="5456238"/>
          <p14:tracePt t="116089" x="2754313" y="5456238"/>
          <p14:tracePt t="116099" x="2790825" y="5456238"/>
          <p14:tracePt t="116105" x="2803525" y="5456238"/>
          <p14:tracePt t="116116" x="2816225" y="5456238"/>
          <p14:tracePt t="116125" x="2841625" y="5456238"/>
          <p14:tracePt t="116141" x="2854325" y="5456238"/>
          <p14:tracePt t="116145" x="2867025" y="5456238"/>
          <p14:tracePt t="116155" x="2867025" y="5443538"/>
          <p14:tracePt t="116166" x="2879725" y="5443538"/>
          <p14:tracePt t="116171" x="2879725" y="5430838"/>
          <p14:tracePt t="116185" x="2890838" y="5430838"/>
          <p14:tracePt t="116287" x="2890838" y="5418138"/>
          <p14:tracePt t="116301" x="2879725" y="5418138"/>
          <p14:tracePt t="116311" x="2841625" y="5418138"/>
          <p14:tracePt t="116317" x="2816225" y="5418138"/>
          <p14:tracePt t="116327" x="2767013" y="5418138"/>
          <p14:tracePt t="116333" x="2741613" y="5418138"/>
          <p14:tracePt t="116341" x="2703513" y="5418138"/>
          <p14:tracePt t="116351" x="2654300" y="5418138"/>
          <p14:tracePt t="116357" x="2616200" y="5418138"/>
          <p14:tracePt t="116367" x="2565400" y="5443538"/>
          <p14:tracePt t="116371" x="2541588" y="5443538"/>
          <p14:tracePt t="116383" x="2516188" y="5443538"/>
          <p14:tracePt t="116393" x="2478088" y="5468938"/>
          <p14:tracePt t="116398" x="2478088" y="5481638"/>
          <p14:tracePt t="116407" x="2441575" y="5481638"/>
          <p14:tracePt t="116423" x="2428875" y="5507038"/>
          <p14:tracePt t="116529" x="2441575" y="5518150"/>
          <p14:tracePt t="116533" x="2465388" y="5518150"/>
          <p14:tracePt t="116543" x="2516188" y="5518150"/>
          <p14:tracePt t="116553" x="2541588" y="5518150"/>
          <p14:tracePt t="116559" x="2590800" y="5518150"/>
          <p14:tracePt t="116569" x="2628900" y="5518150"/>
          <p14:tracePt t="116573" x="2654300" y="5518150"/>
          <p14:tracePt t="116595" x="2678113" y="5518150"/>
          <p14:tracePt t="116609" x="2690813" y="5518150"/>
          <p14:tracePt t="116615" x="2703513" y="5518150"/>
          <p14:tracePt t="116625" x="2716213" y="5518150"/>
          <p14:tracePt t="116761" x="2716213" y="5507038"/>
          <p14:tracePt t="116771" x="2690813" y="5507038"/>
          <p14:tracePt t="116775" x="2641600" y="5507038"/>
          <p14:tracePt t="116785" x="2554288" y="5507038"/>
          <p14:tracePt t="116791" x="2503488" y="5507038"/>
          <p14:tracePt t="116801" x="2441575" y="5507038"/>
          <p14:tracePt t="116811" x="2403475" y="5507038"/>
          <p14:tracePt t="116815" x="2328863" y="5530850"/>
          <p14:tracePt t="116827" x="2216150" y="5530850"/>
          <p14:tracePt t="116832" x="2116138" y="5530850"/>
          <p14:tracePt t="116841" x="2039938" y="5530850"/>
          <p14:tracePt t="116851" x="1978025" y="5530850"/>
          <p14:tracePt t="116857" x="1939925" y="5530850"/>
          <p14:tracePt t="116867" x="1914525" y="5530850"/>
          <p14:tracePt t="116871" x="1890713" y="5530850"/>
          <p14:tracePt t="117205" x="1903413" y="5530850"/>
          <p14:tracePt t="117209" x="1965325" y="5530850"/>
          <p14:tracePt t="117219" x="1990725" y="5530850"/>
          <p14:tracePt t="117225" x="2039938" y="5530850"/>
          <p14:tracePt t="117235" x="2078038" y="5530850"/>
          <p14:tracePt t="117245" x="2103438" y="5530850"/>
          <p14:tracePt t="117249" x="2127250" y="5530850"/>
          <p14:tracePt t="117259" x="2152650" y="5530850"/>
          <p14:tracePt t="117265" x="2178050" y="5530850"/>
          <p14:tracePt t="117275" x="2216150" y="5530850"/>
          <p14:tracePt t="117285" x="2228850" y="5530850"/>
          <p14:tracePt t="117295" x="2239963" y="5530850"/>
          <p14:tracePt t="117417" x="2252663" y="5518150"/>
          <p14:tracePt t="117471" x="2265363" y="5518150"/>
          <p14:tracePt t="117483" x="2278063" y="5518150"/>
          <p14:tracePt t="117487" x="2290763" y="5518150"/>
          <p14:tracePt t="117498" x="2303463" y="5518150"/>
          <p14:tracePt t="117501" x="2316163" y="5507038"/>
          <p14:tracePt t="117514" x="2328863" y="5494338"/>
          <p14:tracePt t="117533" x="2339975" y="5494338"/>
          <p14:tracePt t="117557" x="2352675" y="5494338"/>
          <p14:tracePt t="117563" x="2352675" y="5481638"/>
          <p14:tracePt t="117583" x="2365375" y="5481638"/>
          <p14:tracePt t="117603" x="2378075" y="5468938"/>
          <p14:tracePt t="117663" x="2390775" y="5468938"/>
          <p14:tracePt t="117901" x="2403475" y="5468938"/>
          <p14:tracePt t="117912" x="2416175" y="5468938"/>
          <p14:tracePt t="117921" x="2428875" y="5468938"/>
          <p14:tracePt t="117925" x="2441575" y="5468938"/>
          <p14:tracePt t="117935" x="2465388" y="5468938"/>
          <p14:tracePt t="117941" x="2490788" y="5468938"/>
          <p14:tracePt t="117951" x="2516188" y="5443538"/>
          <p14:tracePt t="117965" x="2565400" y="5430838"/>
          <p14:tracePt t="117975" x="2590800" y="5430838"/>
          <p14:tracePt t="117981" x="2603500" y="5418138"/>
          <p14:tracePt t="118001" x="2616200" y="5418138"/>
          <p14:tracePt t="118163" x="2628900" y="5418138"/>
          <p14:tracePt t="118179" x="2654300" y="5418138"/>
          <p14:tracePt t="118193" x="2667000" y="5418138"/>
          <p14:tracePt t="118219" x="2678113" y="5418138"/>
          <p14:tracePt t="118339" x="2690813" y="5418138"/>
          <p14:tracePt t="118359" x="2703513" y="5418138"/>
          <p14:tracePt t="118365" x="2716213" y="5418138"/>
          <p14:tracePt t="118375" x="2728913" y="5418138"/>
          <p14:tracePt t="118389" x="2754313" y="5418138"/>
          <p14:tracePt t="118399" x="2778125" y="5418138"/>
          <p14:tracePt t="118405" x="2790825" y="5394325"/>
          <p14:tracePt t="118415" x="2803525" y="5394325"/>
          <p14:tracePt t="118430" x="2828925" y="5394325"/>
          <p14:tracePt t="118439" x="2854325" y="5394325"/>
          <p14:tracePt t="118445" x="2879725" y="5394325"/>
          <p14:tracePt t="118455" x="2903538" y="5394325"/>
          <p14:tracePt t="118653" x="2916238" y="5394325"/>
          <p14:tracePt t="118657" x="2928938" y="5381625"/>
          <p14:tracePt t="118667" x="2941638" y="5381625"/>
          <p14:tracePt t="118677" x="2941638" y="5368925"/>
          <p14:tracePt t="118683" x="2967038" y="5368925"/>
          <p14:tracePt t="118693" x="3003550" y="5368925"/>
          <p14:tracePt t="118697" x="3028950" y="5368925"/>
          <p14:tracePt t="118707" x="3067050" y="5343525"/>
          <p14:tracePt t="118717" x="3103563" y="5343525"/>
          <p14:tracePt t="118723" x="3141663" y="5343525"/>
          <p14:tracePt t="118733" x="3167063" y="5343525"/>
          <p14:tracePt t="118737" x="3192463" y="5343525"/>
          <p14:tracePt t="118757" x="3216275" y="5343525"/>
          <p14:tracePt t="118783" x="3228975" y="5343525"/>
          <p14:tracePt t="118873" x="3241675" y="5343525"/>
          <p14:tracePt t="118895" x="3254375" y="5343525"/>
          <p14:tracePt t="118899" x="3267075" y="5343525"/>
          <p14:tracePt t="118915" x="3279775" y="5343525"/>
          <p14:tracePt t="118925" x="3292475" y="5343525"/>
          <p14:tracePt t="118939" x="3305175" y="5343525"/>
          <p14:tracePt t="118949" x="3328988" y="5343525"/>
          <p14:tracePt t="118985" x="3354388" y="5343525"/>
          <p14:tracePt t="119181" x="3328988" y="5343525"/>
          <p14:tracePt t="119191" x="3292475" y="5343525"/>
          <p14:tracePt t="119201" x="3254375" y="5356225"/>
          <p14:tracePt t="119207" x="3205163" y="5356225"/>
          <p14:tracePt t="119217" x="3167063" y="5356225"/>
          <p14:tracePt t="119223" x="3128963" y="5356225"/>
          <p14:tracePt t="119233" x="3067050" y="5356225"/>
          <p14:tracePt t="119244" x="3016250" y="5356225"/>
          <p14:tracePt t="119247" x="2954338" y="5356225"/>
          <p14:tracePt t="119257" x="2879725" y="5356225"/>
          <p14:tracePt t="119263" x="2828925" y="5356225"/>
          <p14:tracePt t="119273" x="2790825" y="5356225"/>
          <p14:tracePt t="119283" x="2741613" y="5356225"/>
          <p14:tracePt t="119287" x="2703513" y="5356225"/>
          <p14:tracePt t="119297" x="2678113" y="5368925"/>
          <p14:tracePt t="119303" x="2628900" y="5368925"/>
          <p14:tracePt t="119313" x="2603500" y="5368925"/>
          <p14:tracePt t="119323" x="2578100" y="5368925"/>
          <p14:tracePt t="119328" x="2554288" y="5368925"/>
          <p14:tracePt t="119337" x="2541588" y="5368925"/>
          <p14:tracePt t="119343" x="2528888" y="5368925"/>
          <p14:tracePt t="119353" x="2516188" y="5368925"/>
          <p14:tracePt t="119479" x="2528888" y="5368925"/>
          <p14:tracePt t="119489" x="2565400" y="5368925"/>
          <p14:tracePt t="119499" x="2616200" y="5368925"/>
          <p14:tracePt t="119505" x="2667000" y="5368925"/>
          <p14:tracePt t="119515" x="2741613" y="5368925"/>
          <p14:tracePt t="119519" x="2790825" y="5368925"/>
          <p14:tracePt t="119529" x="2841625" y="5368925"/>
          <p14:tracePt t="119539" x="2916238" y="5368925"/>
          <p14:tracePt t="119546" x="2967038" y="5368925"/>
          <p14:tracePt t="119555" x="3003550" y="5356225"/>
          <p14:tracePt t="119559" x="3054350" y="5356225"/>
          <p14:tracePt t="119571" x="3079750" y="5356225"/>
          <p14:tracePt t="119581" x="3103563" y="5356225"/>
          <p14:tracePt t="119585" x="3116263" y="5356225"/>
          <p14:tracePt t="119596" x="3128963" y="5356225"/>
          <p14:tracePt t="119751" x="3103563" y="5356225"/>
          <p14:tracePt t="119757" x="3067050" y="5356225"/>
          <p14:tracePt t="119767" x="3016250" y="5356225"/>
          <p14:tracePt t="119771" x="2979738" y="5356225"/>
          <p14:tracePt t="119781" x="2941638" y="5356225"/>
          <p14:tracePt t="119791" x="2928938" y="5356225"/>
          <p14:tracePt t="119797" x="2916238" y="5368925"/>
          <p14:tracePt t="119807" x="2903538" y="5368925"/>
          <p14:tracePt t="119837" x="2890838" y="5381625"/>
          <p14:tracePt t="120225" x="2916238" y="5381625"/>
          <p14:tracePt t="120235" x="2941638" y="5381625"/>
          <p14:tracePt t="120241" x="2967038" y="5381625"/>
          <p14:tracePt t="120251" x="2992438" y="5381625"/>
          <p14:tracePt t="120255" x="3016250" y="5381625"/>
          <p14:tracePt t="120265" x="3028950" y="5381625"/>
          <p14:tracePt t="120275" x="3054350" y="5381625"/>
          <p14:tracePt t="120281" x="3067050" y="5381625"/>
          <p14:tracePt t="120291" x="3079750" y="5381625"/>
          <p14:tracePt t="120297" x="3103563" y="5381625"/>
          <p14:tracePt t="120317" x="3116263" y="5381625"/>
          <p14:tracePt t="120331" x="3128963" y="5368925"/>
          <p14:tracePt t="120341" x="3141663" y="5356225"/>
          <p14:tracePt t="120347" x="3154363" y="5343525"/>
          <p14:tracePt t="120371" x="3179763" y="5318125"/>
          <p14:tracePt t="120397" x="3192463" y="5305425"/>
          <p14:tracePt t="120413" x="3205163" y="5294313"/>
          <p14:tracePt t="120503" x="3192463" y="5294313"/>
          <p14:tracePt t="120513" x="3179763" y="5294313"/>
          <p14:tracePt t="120519" x="3167063" y="5294313"/>
          <p14:tracePt t="120539" x="3141663" y="5294313"/>
          <p14:tracePt t="120553" x="3103563" y="5294313"/>
          <p14:tracePt t="120559" x="3092450" y="5294313"/>
          <p14:tracePt t="120583" x="3067050" y="5294313"/>
          <p14:tracePt t="120599" x="3054350" y="5294313"/>
          <p14:tracePt t="120609" x="3041650" y="5294313"/>
          <p14:tracePt t="120619" x="3028950" y="5294313"/>
          <p14:tracePt t="120623" x="3016250" y="5294313"/>
          <p14:tracePt t="120633" x="2992438" y="5294313"/>
          <p14:tracePt t="120639" x="2967038" y="5294313"/>
          <p14:tracePt t="120649" x="2954338" y="5294313"/>
          <p14:tracePt t="120660" x="2941638" y="5294313"/>
          <p14:tracePt t="120665" x="2928938" y="5294313"/>
          <p14:tracePt t="120675" x="2916238" y="5281613"/>
          <p14:tracePt t="120679" x="2903538" y="5268913"/>
          <p14:tracePt t="120699" x="2879725" y="5268913"/>
          <p14:tracePt t="120715" x="2867025" y="5268913"/>
          <p14:tracePt t="120731" x="2854325" y="5268913"/>
          <p14:tracePt t="120745" x="2841625" y="5268913"/>
          <p14:tracePt t="120761" x="2828925" y="5268913"/>
          <p14:tracePt t="120781" x="2816225" y="5268913"/>
          <p14:tracePt t="120795" x="2790825" y="5268913"/>
          <p14:tracePt t="120811" x="2778125" y="5268913"/>
          <p14:tracePt t="120825" x="2767013" y="5294313"/>
          <p14:tracePt t="120841" x="2767013" y="5305425"/>
          <p14:tracePt t="120951" x="2767013" y="5330825"/>
          <p14:tracePt t="120961" x="2790825" y="5343525"/>
          <p14:tracePt t="120967" x="2816225" y="5368925"/>
          <p14:tracePt t="120978" x="2879725" y="5394325"/>
          <p14:tracePt t="120981" x="2903538" y="5407025"/>
          <p14:tracePt t="120993" x="2941638" y="5407025"/>
          <p14:tracePt t="121003" x="2967038" y="5407025"/>
          <p14:tracePt t="121007" x="3003550" y="5430838"/>
          <p14:tracePt t="121017" x="3028950" y="5430838"/>
          <p14:tracePt t="121023" x="3067050" y="5430838"/>
          <p14:tracePt t="121033" x="3079750" y="5430838"/>
          <p14:tracePt t="121047" x="3103563" y="5430838"/>
          <p14:tracePt t="121057" x="3128963" y="5430838"/>
          <p14:tracePt t="121063" x="3141663" y="5430838"/>
          <p14:tracePt t="121073" x="3154363" y="5407025"/>
          <p14:tracePt t="121083" x="3179763" y="5407025"/>
          <p14:tracePt t="121089" x="3192463" y="5394325"/>
          <p14:tracePt t="121099" x="3205163" y="5381625"/>
          <p14:tracePt t="121103" x="3216275" y="5368925"/>
          <p14:tracePt t="121113" x="3241675" y="5356225"/>
          <p14:tracePt t="121129" x="3241675" y="5343525"/>
          <p14:tracePt t="121143" x="3254375" y="5330825"/>
          <p14:tracePt t="121153" x="3267075" y="5318125"/>
          <p14:tracePt t="121239" x="3267075" y="5294313"/>
          <p14:tracePt t="121517" x="3254375" y="5281613"/>
          <p14:tracePt t="121527" x="3216275" y="5281613"/>
          <p14:tracePt t="121537" x="3192463" y="5281613"/>
          <p14:tracePt t="121544" x="3167063" y="5281613"/>
          <p14:tracePt t="121553" x="3141663" y="5281613"/>
          <p14:tracePt t="121567" x="3092450" y="5305425"/>
          <p14:tracePt t="121583" x="3079750" y="5318125"/>
          <p14:tracePt t="121607" x="3067050" y="5330825"/>
          <p14:tracePt t="121644" x="3054350" y="5343525"/>
          <p14:tracePt t="121911" x="3054350" y="5356225"/>
          <p14:tracePt t="121925" x="3067050" y="5356225"/>
          <p14:tracePt t="121981" x="3092450" y="5356225"/>
          <p14:tracePt t="122303" x="3103563" y="5356225"/>
          <p14:tracePt t="122365" x="3116263" y="5356225"/>
          <p14:tracePt t="122379" x="3116263" y="5368925"/>
          <p14:tracePt t="124795" x="3128963" y="5368925"/>
          <p14:tracePt t="124805" x="3154363" y="5368925"/>
          <p14:tracePt t="124835" x="3179763" y="5368925"/>
          <p14:tracePt t="124875" x="3192463" y="5356225"/>
          <p14:tracePt t="125719" x="3192463" y="5343525"/>
          <p14:tracePt t="125729" x="3179763" y="5305425"/>
          <p14:tracePt t="125740" x="3141663" y="5305425"/>
          <p14:tracePt t="125743" x="3103563" y="5305425"/>
          <p14:tracePt t="125753" x="3079750" y="5281613"/>
          <p14:tracePt t="125759" x="3054350" y="5268913"/>
          <p14:tracePt t="125769" x="3016250" y="5268913"/>
          <p14:tracePt t="125779" x="2979738" y="5256213"/>
          <p14:tracePt t="125783" x="2954338" y="5256213"/>
          <p14:tracePt t="125793" x="2916238" y="5256213"/>
          <p14:tracePt t="125799" x="2867025" y="5256213"/>
          <p14:tracePt t="125809" x="2828925" y="5256213"/>
          <p14:tracePt t="125819" x="2778125" y="5256213"/>
          <p14:tracePt t="125825" x="2754313" y="5256213"/>
          <p14:tracePt t="125835" x="2741613" y="5256213"/>
          <p14:tracePt t="125840" x="2716213" y="5256213"/>
          <p14:tracePt t="125849" x="2703513" y="5268913"/>
          <p14:tracePt t="125865" x="2690813" y="5268913"/>
          <p14:tracePt t="125890" x="2678113" y="5268913"/>
          <p14:tracePt t="125899" x="2667000" y="5281613"/>
          <p14:tracePt t="125915" x="2667000" y="5294313"/>
          <p14:tracePt t="125931" x="2667000" y="5305425"/>
          <p14:tracePt t="125941" x="2654300" y="5318125"/>
          <p14:tracePt t="125956" x="2654300" y="5330825"/>
          <p14:tracePt t="125974" x="2654300" y="5368925"/>
          <p14:tracePt t="125981" x="2654300" y="5381625"/>
          <p14:tracePt t="125985" x="2654300" y="5407025"/>
          <p14:tracePt t="125995" x="2667000" y="5418138"/>
          <p14:tracePt t="126001" x="2690813" y="5443538"/>
          <p14:tracePt t="126011" x="2690813" y="5456238"/>
          <p14:tracePt t="126022" x="2728913" y="5481638"/>
          <p14:tracePt t="126025" x="2741613" y="5494338"/>
          <p14:tracePt t="126035" x="2754313" y="5494338"/>
          <p14:tracePt t="126041" x="2778125" y="5518150"/>
          <p14:tracePt t="126051" x="2790825" y="5518150"/>
          <p14:tracePt t="126061" x="2803525" y="5518150"/>
          <p14:tracePt t="126067" x="2816225" y="5518150"/>
          <p14:tracePt t="126081" x="2828925" y="5518150"/>
          <p14:tracePt t="126101" x="2854325" y="5507038"/>
          <p14:tracePt t="126107" x="2854325" y="5494338"/>
          <p14:tracePt t="126117" x="2867025" y="5481638"/>
          <p14:tracePt t="126131" x="2867025" y="5456238"/>
          <p14:tracePt t="126141" x="2867025" y="5430838"/>
          <p14:tracePt t="126147" x="2867025" y="5407025"/>
          <p14:tracePt t="126161" x="2867025" y="5381625"/>
          <p14:tracePt t="126171" x="2854325" y="5368925"/>
          <p14:tracePt t="126183" x="2816225" y="5356225"/>
          <p14:tracePt t="126189" x="2803525" y="5356225"/>
          <p14:tracePt t="126197" x="2778125" y="5356225"/>
          <p14:tracePt t="126203" x="2754313" y="5356225"/>
          <p14:tracePt t="126213" x="2728913" y="5356225"/>
          <p14:tracePt t="126223" x="2690813" y="5356225"/>
          <p14:tracePt t="126227" x="2654300" y="5356225"/>
          <p14:tracePt t="126238" x="2628900" y="5356225"/>
          <p14:tracePt t="126243" x="2616200" y="5368925"/>
          <p14:tracePt t="126253" x="2603500" y="5368925"/>
          <p14:tracePt t="126263" x="2590800" y="5394325"/>
          <p14:tracePt t="126269" x="2578100" y="5394325"/>
          <p14:tracePt t="126283" x="2578100" y="5407025"/>
          <p14:tracePt t="126393" x="2578100" y="5418138"/>
          <p14:tracePt t="126403" x="2590800" y="5418138"/>
          <p14:tracePt t="126409" x="2628900" y="5418138"/>
          <p14:tracePt t="126419" x="2667000" y="5407025"/>
          <p14:tracePt t="126425" x="2667000" y="5394325"/>
          <p14:tracePt t="126435" x="2690813" y="5381625"/>
          <p14:tracePt t="126449" x="2703513" y="5381625"/>
          <p14:tracePt t="126551" x="2690813" y="5394325"/>
          <p14:tracePt t="126561" x="2667000" y="5418138"/>
          <p14:tracePt t="126565" x="2616200" y="5443538"/>
          <p14:tracePt t="126575" x="2590800" y="5468938"/>
          <p14:tracePt t="126585" x="2578100" y="5481638"/>
          <p14:tracePt t="126591" x="2554288" y="5494338"/>
          <p14:tracePt t="126601" x="2528888" y="5507038"/>
          <p14:tracePt t="126606" x="2516188" y="5507038"/>
          <p14:tracePt t="126615" x="2503488" y="5518150"/>
          <p14:tracePt t="126631" x="2490788" y="5530850"/>
          <p14:tracePt t="127231" x="2503488" y="5530850"/>
          <p14:tracePt t="127257" x="2516188" y="5518150"/>
          <p14:tracePt t="127261" x="2541588" y="5507038"/>
          <p14:tracePt t="127281" x="2554288" y="5494338"/>
          <p14:tracePt t="127287" x="2590800" y="5468938"/>
          <p14:tracePt t="127297" x="2603500" y="5468938"/>
          <p14:tracePt t="127301" x="2616200" y="5456238"/>
          <p14:tracePt t="127311" x="2628900" y="5456238"/>
          <p14:tracePt t="127322" x="2628900" y="5443538"/>
          <p14:tracePt t="127327" x="2654300" y="5443538"/>
          <p14:tracePt t="127338" x="2678113" y="5443538"/>
          <p14:tracePt t="127354" x="2716213" y="5443538"/>
          <p14:tracePt t="127363" x="2716213" y="5430838"/>
          <p14:tracePt t="127367" x="2741613" y="5430838"/>
          <p14:tracePt t="127377" x="2754313" y="5430838"/>
          <p14:tracePt t="127383" x="2767013" y="5430838"/>
          <p14:tracePt t="127403" x="2778125" y="5430838"/>
          <p14:tracePt t="127407" x="2790825" y="5430838"/>
          <p14:tracePt t="127417" x="2816225" y="5430838"/>
          <p14:tracePt t="127423" x="2828925" y="5418138"/>
          <p14:tracePt t="127433" x="2841625" y="5418138"/>
          <p14:tracePt t="127443" x="2854325" y="5418138"/>
          <p14:tracePt t="127449" x="2867025" y="5407025"/>
          <p14:tracePt t="127459" x="2890838" y="5407025"/>
          <p14:tracePt t="127463" x="2903538" y="5394325"/>
          <p14:tracePt t="127473" x="2916238" y="5394325"/>
          <p14:tracePt t="127483" x="2941638" y="5381625"/>
          <p14:tracePt t="127489" x="2941638" y="5368925"/>
          <p14:tracePt t="127509" x="2954338" y="5368925"/>
          <p14:tracePt t="127519" x="2967038" y="5368925"/>
          <p14:tracePt t="127539" x="2979738" y="5356225"/>
          <p14:tracePt t="127569" x="2992438" y="5356225"/>
          <p14:tracePt t="127585" x="3003550" y="5356225"/>
          <p14:tracePt t="127609" x="3028950" y="5356225"/>
          <p14:tracePt t="127645" x="3041650" y="5356225"/>
          <p14:tracePt t="127681" x="3054350" y="5343525"/>
          <p14:tracePt t="127685" x="3067050" y="5343525"/>
          <p14:tracePt t="127745" x="3067050" y="5330825"/>
          <p14:tracePt t="127785" x="3079750" y="5318125"/>
          <p14:tracePt t="127851" x="3079750" y="5294313"/>
          <p14:tracePt t="127863" x="3067050" y="5281613"/>
          <p14:tracePt t="127867" x="3028950" y="5268913"/>
          <p14:tracePt t="127877" x="3003550" y="5243513"/>
          <p14:tracePt t="127888" x="2979738" y="5230813"/>
          <p14:tracePt t="127893" x="2954338" y="5194300"/>
          <p14:tracePt t="127903" x="2916238" y="5168900"/>
          <p14:tracePt t="127907" x="2903538" y="5168900"/>
          <p14:tracePt t="127917" x="2890838" y="5156200"/>
          <p14:tracePt t="127927" x="2879725" y="5143500"/>
          <p14:tracePt t="127933" x="2841625" y="5130800"/>
          <p14:tracePt t="127957" x="2828925" y="5130800"/>
          <p14:tracePt t="127967" x="2816225" y="5118100"/>
          <p14:tracePt t="127973" x="2803525" y="5118100"/>
          <p14:tracePt t="127997" x="2778125" y="5118100"/>
          <p14:tracePt t="128007" x="2767013" y="5118100"/>
          <p14:tracePt t="128023" x="2754313" y="5118100"/>
          <p14:tracePt t="128027" x="2741613" y="5118100"/>
          <p14:tracePt t="128039" x="2716213" y="5118100"/>
          <p14:tracePt t="128049" x="2703513" y="5118100"/>
          <p14:tracePt t="128063" x="2678113" y="5130800"/>
          <p14:tracePt t="128070" x="2654300" y="5156200"/>
          <p14:tracePt t="128079" x="2654300" y="5168900"/>
          <p14:tracePt t="128089" x="2641600" y="5181600"/>
          <p14:tracePt t="128093" x="2628900" y="5181600"/>
          <p14:tracePt t="128103" x="2628900" y="5194300"/>
          <p14:tracePt t="128109" x="2628900" y="5205413"/>
          <p14:tracePt t="128120" x="2616200" y="5218113"/>
          <p14:tracePt t="128135" x="2616200" y="5230813"/>
          <p14:tracePt t="128149" x="2616200" y="5256213"/>
          <p14:tracePt t="128169" x="2616200" y="5268913"/>
          <p14:tracePt t="128175" x="2616200" y="5281613"/>
          <p14:tracePt t="128186" x="2616200" y="5305425"/>
          <p14:tracePt t="128199" x="2616200" y="5330825"/>
          <p14:tracePt t="128209" x="2628900" y="5343525"/>
          <p14:tracePt t="128215" x="2667000" y="5356225"/>
          <p14:tracePt t="128225" x="2690813" y="5356225"/>
          <p14:tracePt t="128231" x="2716213" y="5356225"/>
          <p14:tracePt t="128241" x="2754313" y="5368925"/>
          <p14:tracePt t="128251" x="2767013" y="5368925"/>
          <p14:tracePt t="128255" x="2790825" y="5368925"/>
          <p14:tracePt t="128271" x="2803525" y="5368925"/>
          <p14:tracePt t="128291" x="2828925" y="5368925"/>
          <p14:tracePt t="128305" x="2841625" y="5368925"/>
          <p14:tracePt t="128321" x="2867025" y="5368925"/>
          <p14:tracePt t="128331" x="2879725" y="5368925"/>
          <p14:tracePt t="128345" x="2890838" y="5368925"/>
          <p14:tracePt t="128361" x="2903538" y="5368925"/>
          <p14:tracePt t="128381" x="2916238" y="5368925"/>
          <p14:tracePt t="128407" x="2928938" y="5368925"/>
          <p14:tracePt t="128427" x="2941638" y="5368925"/>
          <p14:tracePt t="128447" x="2954338" y="5368925"/>
          <p14:tracePt t="128457" x="2954338" y="5356225"/>
          <p14:tracePt t="128467" x="2954338" y="5330825"/>
          <p14:tracePt t="128483" x="2954338" y="5305425"/>
          <p14:tracePt t="128487" x="2954338" y="5294313"/>
          <p14:tracePt t="128497" x="2954338" y="5256213"/>
          <p14:tracePt t="128507" x="2954338" y="5230813"/>
          <p14:tracePt t="128523" x="2954338" y="5205413"/>
          <p14:tracePt t="128527" x="2941638" y="5194300"/>
          <p14:tracePt t="128538" x="2928938" y="5181600"/>
          <p14:tracePt t="128547" x="2903538" y="5168900"/>
          <p14:tracePt t="128563" x="2890838" y="5156200"/>
          <p14:tracePt t="128567" x="2867025" y="5143500"/>
          <p14:tracePt t="128587" x="2841625" y="5143500"/>
          <p14:tracePt t="128593" x="2816225" y="5143500"/>
          <p14:tracePt t="128609" x="2803525" y="5143500"/>
          <p14:tracePt t="128620" x="2790825" y="5143500"/>
          <p14:tracePt t="128629" x="2754313" y="5143500"/>
          <p14:tracePt t="128633" x="2741613" y="5143500"/>
          <p14:tracePt t="128643" x="2728913" y="5143500"/>
          <p14:tracePt t="128649" x="2716213" y="5143500"/>
          <p14:tracePt t="128659" x="2716213" y="5156200"/>
          <p14:tracePt t="128670" x="2690813" y="5181600"/>
          <p14:tracePt t="128673" x="2690813" y="5194300"/>
          <p14:tracePt t="128683" x="2678113" y="5218113"/>
          <p14:tracePt t="128689" x="2667000" y="5243513"/>
          <p14:tracePt t="128699" x="2667000" y="5268913"/>
          <p14:tracePt t="128709" x="2667000" y="5305425"/>
          <p14:tracePt t="128715" x="2667000" y="5318125"/>
          <p14:tracePt t="128725" x="2667000" y="5343525"/>
          <p14:tracePt t="128729" x="2667000" y="5356225"/>
          <p14:tracePt t="128739" x="2667000" y="5381625"/>
          <p14:tracePt t="128749" x="2667000" y="5418138"/>
          <p14:tracePt t="128755" x="2678113" y="5418138"/>
          <p14:tracePt t="128765" x="2678113" y="5430838"/>
          <p14:tracePt t="128769" x="2690813" y="5430838"/>
          <p14:tracePt t="128781" x="2703513" y="5456238"/>
          <p14:tracePt t="128791" x="2716213" y="5456238"/>
          <p14:tracePt t="128795" x="2716213" y="5468938"/>
          <p14:tracePt t="128805" x="2741613" y="5481638"/>
          <p14:tracePt t="128821" x="2767013" y="5494338"/>
          <p14:tracePt t="128831" x="2790825" y="5494338"/>
          <p14:tracePt t="128836" x="2828925" y="5494338"/>
          <p14:tracePt t="128845" x="2879725" y="5494338"/>
          <p14:tracePt t="128852" x="2916238" y="5494338"/>
          <p14:tracePt t="128861" x="2941638" y="5494338"/>
          <p14:tracePt t="128871" x="2992438" y="5494338"/>
          <p14:tracePt t="128875" x="3028950" y="5494338"/>
          <p14:tracePt t="128887" x="3054350" y="5494338"/>
          <p14:tracePt t="128891" x="3067050" y="5494338"/>
          <p14:tracePt t="128901" x="3092450" y="5481638"/>
          <p14:tracePt t="128925" x="3103563" y="5468938"/>
          <p14:tracePt t="128967" x="3103563" y="5443538"/>
          <p14:tracePt t="128981" x="3103563" y="5418138"/>
          <p14:tracePt t="128991" x="3103563" y="5394325"/>
          <p14:tracePt t="129002" x="3079750" y="5356225"/>
          <p14:tracePt t="129007" x="3054350" y="5356225"/>
          <p14:tracePt t="129017" x="3028950" y="5330825"/>
          <p14:tracePt t="129021" x="3003550" y="5318125"/>
          <p14:tracePt t="129031" x="2979738" y="5318125"/>
          <p14:tracePt t="129041" x="2954338" y="5305425"/>
          <p14:tracePt t="129047" x="2928938" y="5305425"/>
          <p14:tracePt t="129057" x="2903538" y="5305425"/>
          <p14:tracePt t="129063" x="2879725" y="5305425"/>
          <p14:tracePt t="129073" x="2867025" y="5305425"/>
          <p14:tracePt t="129083" x="2841625" y="5305425"/>
          <p14:tracePt t="129087" x="2828925" y="5305425"/>
          <p14:tracePt t="129097" x="2816225" y="5305425"/>
          <p14:tracePt t="129113" x="2803525" y="5330825"/>
          <p14:tracePt t="129123" x="2790825" y="5343525"/>
          <p14:tracePt t="129127" x="2778125" y="5356225"/>
          <p14:tracePt t="129137" x="2767013" y="5356225"/>
          <p14:tracePt t="129143" x="2767013" y="5368925"/>
          <p14:tracePt t="129154" x="2767013" y="5381625"/>
          <p14:tracePt t="129163" x="2754313" y="5394325"/>
          <p14:tracePt t="129179" x="2754313" y="5407025"/>
          <p14:tracePt t="129193" x="2754313" y="5430838"/>
          <p14:tracePt t="129209" x="2754313" y="5443538"/>
          <p14:tracePt t="129220" x="2754313" y="5456238"/>
          <p14:tracePt t="129223" x="2754313" y="5481638"/>
          <p14:tracePt t="129233" x="2754313" y="5494338"/>
          <p14:tracePt t="129243" x="2767013" y="5518150"/>
          <p14:tracePt t="129249" x="2778125" y="5530850"/>
          <p14:tracePt t="129259" x="2790825" y="5543550"/>
          <p14:tracePt t="129263" x="2816225" y="5543550"/>
          <p14:tracePt t="129273" x="2841625" y="5543550"/>
          <p14:tracePt t="129283" x="2867025" y="5556250"/>
          <p14:tracePt t="129289" x="2890838" y="5556250"/>
          <p14:tracePt t="129299" x="2916238" y="5556250"/>
          <p14:tracePt t="129305" x="2954338" y="5556250"/>
          <p14:tracePt t="129315" x="2992438" y="5556250"/>
          <p14:tracePt t="129325" x="3003550" y="5543550"/>
          <p14:tracePt t="129329" x="3016250" y="5530850"/>
          <p14:tracePt t="129339" x="3028950" y="5507038"/>
          <p14:tracePt t="129345" x="3054350" y="5456238"/>
          <p14:tracePt t="129355" x="3067050" y="5443538"/>
          <p14:tracePt t="129365" x="3067050" y="5407025"/>
          <p14:tracePt t="129370" x="3067050" y="5368925"/>
          <p14:tracePt t="129379" x="3067050" y="5318125"/>
          <p14:tracePt t="129386" x="3067050" y="5281613"/>
          <p14:tracePt t="129395" x="3054350" y="5243513"/>
          <p14:tracePt t="129405" x="3003550" y="5194300"/>
          <p14:tracePt t="129411" x="2979738" y="5168900"/>
          <p14:tracePt t="129421" x="2967038" y="5168900"/>
          <p14:tracePt t="129425" x="2967038" y="5156200"/>
          <p14:tracePt t="129436" x="2954338" y="5143500"/>
          <p14:tracePt t="129445" x="2941638" y="5143500"/>
          <p14:tracePt t="129453" x="2916238" y="5143500"/>
          <p14:tracePt t="129461" x="2890838" y="5143500"/>
          <p14:tracePt t="129465" x="2841625" y="5143500"/>
          <p14:tracePt t="129475" x="2803525" y="5168900"/>
          <p14:tracePt t="129487" x="2790825" y="5181600"/>
          <p14:tracePt t="129491" x="2778125" y="5205413"/>
          <p14:tracePt t="129502" x="2754313" y="5218113"/>
          <p14:tracePt t="129507" x="2741613" y="5243513"/>
          <p14:tracePt t="129517" x="2741613" y="5256213"/>
          <p14:tracePt t="129527" x="2741613" y="5268913"/>
          <p14:tracePt t="129531" x="2741613" y="5281613"/>
          <p14:tracePt t="129541" x="2741613" y="5318125"/>
          <p14:tracePt t="129557" x="2741613" y="5330825"/>
          <p14:tracePt t="129571" x="2741613" y="5356225"/>
          <p14:tracePt t="129581" x="2754313" y="5368925"/>
          <p14:tracePt t="129587" x="2767013" y="5368925"/>
          <p14:tracePt t="129597" x="2790825" y="5394325"/>
          <p14:tracePt t="129607" x="2803525" y="5394325"/>
          <p14:tracePt t="129611" x="2828925" y="5394325"/>
          <p14:tracePt t="129621" x="2841625" y="5394325"/>
          <p14:tracePt t="129637" x="2854325" y="5394325"/>
          <p14:tracePt t="129647" x="2867025" y="5394325"/>
          <p14:tracePt t="129663" x="2867025" y="5381625"/>
          <p14:tracePt t="129677" x="2867025" y="5368925"/>
          <p14:tracePt t="129687" x="2867025" y="5356225"/>
          <p14:tracePt t="129693" x="2867025" y="5343525"/>
          <p14:tracePt t="129713" x="2867025" y="5330825"/>
          <p14:tracePt t="130273" x="2890838" y="5330825"/>
          <p14:tracePt t="130283" x="2903538" y="5330825"/>
          <p14:tracePt t="130287" x="2941638" y="5330825"/>
          <p14:tracePt t="130297" x="2967038" y="5330825"/>
          <p14:tracePt t="130303" x="3003550" y="5330825"/>
          <p14:tracePt t="130313" x="3028950" y="5330825"/>
          <p14:tracePt t="130323" x="3054350" y="5330825"/>
          <p14:tracePt t="130327" x="3103563" y="5330825"/>
          <p14:tracePt t="130339" x="3116263" y="5330825"/>
          <p14:tracePt t="130343" x="3128963" y="5330825"/>
          <p14:tracePt t="130495" x="3141663" y="5330825"/>
          <p14:tracePt t="130515" x="3154363" y="5330825"/>
          <p14:tracePt t="130529" x="3167063" y="5305425"/>
          <p14:tracePt t="130545" x="3179763" y="5305425"/>
          <p14:tracePt t="130561" x="3179763" y="5294313"/>
          <p14:tracePt t="130571" x="3192463" y="5294313"/>
          <p14:tracePt t="130591" x="3192463" y="5268913"/>
          <p14:tracePt t="130621" x="3192463" y="5243513"/>
          <p14:tracePt t="130631" x="3192463" y="5230813"/>
          <p14:tracePt t="130635" x="3192463" y="5218113"/>
          <p14:tracePt t="130645" x="3192463" y="5205413"/>
          <p14:tracePt t="130657" x="3192463" y="5181600"/>
          <p14:tracePt t="130677" x="3179763" y="5181600"/>
          <p14:tracePt t="130687" x="3167063" y="5181600"/>
          <p14:tracePt t="130691" x="3154363" y="5181600"/>
          <p14:tracePt t="130711" x="3128963" y="5181600"/>
          <p14:tracePt t="130718" x="3092450" y="5194300"/>
          <p14:tracePt t="130727" x="3054350" y="5218113"/>
          <p14:tracePt t="130731" x="3016250" y="5294313"/>
          <p14:tracePt t="130741" x="2967038" y="5343525"/>
          <p14:tracePt t="130753" x="2916238" y="5430838"/>
          <p14:tracePt t="130757" x="2890838" y="5456238"/>
          <p14:tracePt t="130768" x="2890838" y="5481638"/>
          <p14:tracePt t="130773" x="2867025" y="5518150"/>
          <p14:tracePt t="130784" x="2854325" y="5543550"/>
          <p14:tracePt t="130793" x="2854325" y="5556250"/>
          <p14:tracePt t="130797" x="2854325" y="5568950"/>
          <p14:tracePt t="130843" x="2854325" y="5581650"/>
          <p14:tracePt t="130879" x="2867025" y="5581650"/>
          <p14:tracePt t="130883" x="2879725" y="5568950"/>
          <p14:tracePt t="130893" x="2916238" y="5543550"/>
          <p14:tracePt t="130903" x="2979738" y="5494338"/>
          <p14:tracePt t="130909" x="2979738" y="5481638"/>
          <p14:tracePt t="130919" x="3016250" y="5456238"/>
          <p14:tracePt t="130923" x="3016250" y="5418138"/>
          <p14:tracePt t="130934" x="3028950" y="5407025"/>
          <p14:tracePt t="130943" x="3041650" y="5394325"/>
          <p14:tracePt t="130952" x="3041650" y="5381625"/>
          <p14:tracePt t="130963" x="3041650" y="5356225"/>
          <p14:tracePt t="130993" x="3041650" y="5343525"/>
          <p14:tracePt t="131009" x="3041650" y="5330825"/>
          <p14:tracePt t="131049" x="3028950" y="5318125"/>
          <p14:tracePt t="131059" x="3016250" y="5305425"/>
          <p14:tracePt t="131065" x="2992438" y="5305425"/>
          <p14:tracePt t="131075" x="2941638" y="5305425"/>
          <p14:tracePt t="131085" x="2916238" y="5305425"/>
          <p14:tracePt t="131089" x="2879725" y="5305425"/>
          <p14:tracePt t="131099" x="2854325" y="5305425"/>
          <p14:tracePt t="131105" x="2803525" y="5305425"/>
          <p14:tracePt t="131115" x="2778125" y="5305425"/>
          <p14:tracePt t="131125" x="2754313" y="5305425"/>
          <p14:tracePt t="131129" x="2716213" y="5305425"/>
          <p14:tracePt t="131155" x="2703513" y="5305425"/>
          <p14:tracePt t="131165" x="2690813" y="5305425"/>
          <p14:tracePt t="131171" x="2678113" y="5305425"/>
          <p14:tracePt t="131609" x="2690813" y="5305425"/>
          <p14:tracePt t="131615" x="2728913" y="5305425"/>
          <p14:tracePt t="131623" x="2767013" y="5305425"/>
          <p14:tracePt t="131633" x="2790825" y="5305425"/>
          <p14:tracePt t="131639" x="2803525" y="5305425"/>
          <p14:tracePt t="131650" x="2841625" y="5305425"/>
          <p14:tracePt t="131653" x="2854325" y="5305425"/>
          <p14:tracePt t="131663" x="2879725" y="5305425"/>
          <p14:tracePt t="131673" x="2903538" y="5305425"/>
          <p14:tracePt t="131679" x="2941638" y="5305425"/>
          <p14:tracePt t="131689" x="2979738" y="5305425"/>
          <p14:tracePt t="131695" x="2992438" y="5305425"/>
          <p14:tracePt t="131705" x="3016250" y="5305425"/>
          <p14:tracePt t="131715" x="3028950" y="5305425"/>
          <p14:tracePt t="131719" x="3041650" y="5305425"/>
          <p14:tracePt t="131805" x="3054350" y="5294313"/>
          <p14:tracePt t="131815" x="3054350" y="5281613"/>
          <p14:tracePt t="131821" x="3054350" y="5268913"/>
          <p14:tracePt t="131831" x="3054350" y="5230813"/>
          <p14:tracePt t="131845" x="3028950" y="5218113"/>
          <p14:tracePt t="131855" x="3028950" y="5205413"/>
          <p14:tracePt t="131861" x="3016250" y="5205413"/>
          <p14:tracePt t="131871" x="2992438" y="5205413"/>
          <p14:tracePt t="131875" x="2979738" y="5205413"/>
          <p14:tracePt t="131885" x="2954338" y="5181600"/>
          <p14:tracePt t="131895" x="2928938" y="5181600"/>
          <p14:tracePt t="131901" x="2879725" y="5181600"/>
          <p14:tracePt t="131911" x="2854325" y="5181600"/>
          <p14:tracePt t="131915" x="2790825" y="5181600"/>
          <p14:tracePt t="131927" x="2754313" y="5181600"/>
          <p14:tracePt t="131937" x="2690813" y="5181600"/>
          <p14:tracePt t="131941" x="2641600" y="5181600"/>
          <p14:tracePt t="131951" x="2603500" y="5181600"/>
          <p14:tracePt t="131968" x="2528888" y="5181600"/>
          <p14:tracePt t="131977" x="2478088" y="5205413"/>
          <p14:tracePt t="131981" x="2465388" y="5205413"/>
          <p14:tracePt t="131991" x="2441575" y="5230813"/>
          <p14:tracePt t="131997" x="2428875" y="5243513"/>
          <p14:tracePt t="132007" x="2403475" y="5243513"/>
          <p14:tracePt t="132021" x="2390775" y="5268913"/>
          <p14:tracePt t="132037" x="2390775" y="5281613"/>
          <p14:tracePt t="132057" x="2390775" y="5294313"/>
          <p14:tracePt t="132153" x="2390775" y="5305425"/>
          <p14:tracePt t="132169" x="2403475" y="5305425"/>
          <p14:tracePt t="132179" x="2416175" y="5305425"/>
          <p14:tracePt t="132189" x="2441575" y="5305425"/>
          <p14:tracePt t="132203" x="2452688" y="5305425"/>
          <p14:tracePt t="132229" x="2465388" y="5294313"/>
          <p14:tracePt t="132315" x="2478088" y="5294313"/>
          <p14:tracePt t="132339" x="2490788" y="5294313"/>
          <p14:tracePt t="132369" x="2490788" y="5305425"/>
          <p14:tracePt t="132375" x="2503488" y="5318125"/>
          <p14:tracePt t="132385" x="2503488" y="5330825"/>
          <p14:tracePt t="132400" x="2516188" y="5330825"/>
          <p14:tracePt t="132415" x="2516188" y="5343525"/>
          <p14:tracePt t="132435" x="2516188" y="5356225"/>
          <p14:tracePt t="132709" x="2516188" y="5368925"/>
          <p14:tracePt t="133647" x="2503488" y="5368925"/>
          <p14:tracePt t="134015" x="2490788" y="5368925"/>
          <p14:tracePt t="134029" x="2490788" y="5356225"/>
          <p14:tracePt t="134045" x="2490788" y="5343525"/>
          <p14:tracePt t="134055" x="2490788" y="5330825"/>
          <p14:tracePt t="134085" x="2490788" y="5318125"/>
          <p14:tracePt t="134251" x="2490788" y="5305425"/>
          <p14:tracePt t="134261" x="2503488" y="5294313"/>
          <p14:tracePt t="134341" x="2503488" y="5281613"/>
          <p14:tracePt t="134357" x="2516188" y="5268913"/>
          <p14:tracePt t="134377" x="2528888" y="5243513"/>
          <p14:tracePt t="134397" x="2528888" y="5230813"/>
          <p14:tracePt t="134413" x="2528888" y="5218113"/>
          <p14:tracePt t="134433" x="2528888" y="5205413"/>
          <p14:tracePt t="134437" x="2541588" y="5194300"/>
          <p14:tracePt t="134447" x="2554288" y="5181600"/>
          <p14:tracePt t="134463" x="2554288" y="5168900"/>
          <p14:tracePt t="134473" x="2565400" y="5156200"/>
          <p14:tracePt t="134479" x="2578100" y="5143500"/>
          <p14:tracePt t="134489" x="2590800" y="5130800"/>
          <p14:tracePt t="134493" x="2590800" y="5118100"/>
          <p14:tracePt t="134503" x="2603500" y="5105400"/>
          <p14:tracePt t="134519" x="2616200" y="5092700"/>
          <p14:tracePt t="134655" x="2616200" y="5081588"/>
          <p14:tracePt t="134669" x="2603500" y="5081588"/>
          <p14:tracePt t="134679" x="2590800" y="5081588"/>
          <p14:tracePt t="134695" x="2565400" y="5081588"/>
          <p14:tracePt t="134709" x="2541588" y="5081588"/>
          <p14:tracePt t="134735" x="2503488" y="5056188"/>
          <p14:tracePt t="134745" x="2490788" y="5056188"/>
          <p14:tracePt t="134761" x="2478088" y="5056188"/>
          <p14:tracePt t="134765" x="2452688" y="5056188"/>
          <p14:tracePt t="134775" x="2441575" y="5056188"/>
          <p14:tracePt t="134785" x="2428875" y="5056188"/>
          <p14:tracePt t="134791" x="2416175" y="5056188"/>
          <p14:tracePt t="134815" x="2403475" y="5056188"/>
          <p14:tracePt t="134837" x="2390775" y="5056188"/>
          <p14:tracePt t="134848" x="2378075" y="5056188"/>
          <p14:tracePt t="134877" x="2352675" y="5056188"/>
          <p14:tracePt t="134891" x="2339975" y="5056188"/>
          <p14:tracePt t="134901" x="2328863" y="5056188"/>
          <p14:tracePt t="134911" x="2316163" y="5056188"/>
          <p14:tracePt t="134917" x="2303463" y="5056188"/>
          <p14:tracePt t="134927" x="2290763" y="5068888"/>
          <p14:tracePt t="134937" x="2278063" y="5081588"/>
          <p14:tracePt t="134953" x="2239963" y="5105400"/>
          <p14:tracePt t="134966" x="2228850" y="5118100"/>
          <p14:tracePt t="134977" x="2216150" y="5130800"/>
          <p14:tracePt t="134983" x="2216150" y="5143500"/>
          <p14:tracePt t="134998" x="2203450" y="5156200"/>
          <p14:tracePt t="135043" x="2190750" y="5168900"/>
          <p14:tracePt t="135063" x="2178050" y="5168900"/>
          <p14:tracePt t="135093" x="2178050" y="5194300"/>
          <p14:tracePt t="135133" x="2152650" y="5194300"/>
          <p14:tracePt t="135153" x="2152650" y="5205413"/>
          <p14:tracePt t="135189" x="2152650" y="5230813"/>
          <p14:tracePt t="135215" x="2152650" y="5256213"/>
          <p14:tracePt t="135225" x="2152650" y="5268913"/>
          <p14:tracePt t="135229" x="2152650" y="5281613"/>
          <p14:tracePt t="135239" x="2152650" y="5305425"/>
          <p14:tracePt t="135255" x="2178050" y="5318125"/>
          <p14:tracePt t="135265" x="2178050" y="5343525"/>
          <p14:tracePt t="135285" x="2178050" y="5356225"/>
          <p14:tracePt t="135295" x="2190750" y="5356225"/>
          <p14:tracePt t="135305" x="2190750" y="5368925"/>
          <p14:tracePt t="135311" x="2203450" y="5381625"/>
          <p14:tracePt t="135396" x="2203450" y="5394325"/>
          <p14:tracePt t="135401" x="2203450" y="5407025"/>
          <p14:tracePt t="135421" x="2203450" y="5418138"/>
          <p14:tracePt t="135427" x="2190750" y="5430838"/>
          <p14:tracePt t="135437" x="2165350" y="5443538"/>
          <p14:tracePt t="135441" x="2152650" y="5456238"/>
          <p14:tracePt t="135451" x="2090738" y="5468938"/>
          <p14:tracePt t="135461" x="2078038" y="5481638"/>
          <p14:tracePt t="135467" x="2065338" y="5481638"/>
          <p14:tracePt t="135477" x="2027238" y="5507038"/>
          <p14:tracePt t="135481" x="2014538" y="5507038"/>
          <p14:tracePt t="135491" x="1978025" y="5530850"/>
          <p14:tracePt t="135507" x="1965325" y="5530850"/>
          <p14:tracePt t="135517" x="1952625" y="5543550"/>
          <p14:tracePt t="135809" x="1965325" y="5543550"/>
          <p14:tracePt t="135819" x="1978025" y="5518150"/>
          <p14:tracePt t="135825" x="2003425" y="5507038"/>
          <p14:tracePt t="135835" x="2014538" y="5481638"/>
          <p14:tracePt t="135841" x="2027238" y="5468938"/>
          <p14:tracePt t="135851" x="2039938" y="5456238"/>
          <p14:tracePt t="135861" x="2052638" y="5443538"/>
          <p14:tracePt t="135865" x="2078038" y="5418138"/>
          <p14:tracePt t="135875" x="2090738" y="5407025"/>
          <p14:tracePt t="135881" x="2103438" y="5394325"/>
          <p14:tracePt t="135891" x="2139950" y="5394325"/>
          <p14:tracePt t="135901" x="2139950" y="5381625"/>
          <p14:tracePt t="135905" x="2152650" y="5368925"/>
          <p14:tracePt t="135932" x="2165350" y="5368925"/>
          <p14:tracePt t="136137" x="2165350" y="5356225"/>
          <p14:tracePt t="136143" x="2152650" y="5356225"/>
          <p14:tracePt t="136153" x="2127250" y="5356225"/>
          <p14:tracePt t="136164" x="2116138" y="5356225"/>
          <p14:tracePt t="136167" x="2103438" y="5356225"/>
          <p14:tracePt t="136183" x="2078038" y="5356225"/>
          <p14:tracePt t="136219" x="2065338" y="5356225"/>
          <p14:tracePt t="136239" x="2052638" y="5356225"/>
          <p14:tracePt t="136283" x="2039938" y="5356225"/>
          <p14:tracePt t="136339" x="2027238" y="5356225"/>
          <p14:tracePt t="137297" x="2039938" y="5356225"/>
          <p14:tracePt t="137307" x="2065338" y="5356225"/>
          <p14:tracePt t="137313" x="2103438" y="5356225"/>
          <p14:tracePt t="137323" x="2127250" y="5356225"/>
          <p14:tracePt t="137333" x="2178050" y="5356225"/>
          <p14:tracePt t="137337" x="2239963" y="5356225"/>
          <p14:tracePt t="137347" x="2278063" y="5356225"/>
          <p14:tracePt t="137353" x="2303463" y="5356225"/>
          <p14:tracePt t="137363" x="2365375" y="5381625"/>
          <p14:tracePt t="137373" x="2403475" y="5381625"/>
          <p14:tracePt t="137380" x="2428875" y="5381625"/>
          <p14:tracePt t="137389" x="2478088" y="5381625"/>
          <p14:tracePt t="137394" x="2516188" y="5381625"/>
          <p14:tracePt t="137403" x="2554288" y="5407025"/>
          <p14:tracePt t="137413" x="2565400" y="5407025"/>
          <p14:tracePt t="137419" x="2590800" y="5407025"/>
          <p14:tracePt t="137429" x="2628900" y="5418138"/>
          <p14:tracePt t="137433" x="2641600" y="5418138"/>
          <p14:tracePt t="137569" x="2667000" y="5418138"/>
          <p14:tracePt t="137585" x="2690813" y="5418138"/>
          <p14:tracePt t="137605" x="2716213" y="5418138"/>
          <p14:tracePt t="137612" x="2741613" y="5418138"/>
          <p14:tracePt t="137621" x="2767013" y="5418138"/>
          <p14:tracePt t="137625" x="2803525" y="5418138"/>
          <p14:tracePt t="137635" x="2841625" y="5407025"/>
          <p14:tracePt t="137646" x="2890838" y="5407025"/>
          <p14:tracePt t="137651" x="2916238" y="5394325"/>
          <p14:tracePt t="137662" x="2967038" y="5381625"/>
          <p14:tracePt t="137665" x="3028950" y="5368925"/>
          <p14:tracePt t="137675" x="3041650" y="5343525"/>
          <p14:tracePt t="137685" x="3067050" y="5343525"/>
          <p14:tracePt t="137691" x="3079750" y="5330825"/>
          <p14:tracePt t="137701" x="3092450" y="5330825"/>
          <p14:tracePt t="137705" x="3103563" y="5330825"/>
          <p14:tracePt t="137715" x="3116263" y="5318125"/>
          <p14:tracePt t="137762" x="3116263" y="5305425"/>
          <p14:tracePt t="137771" x="3116263" y="5256213"/>
          <p14:tracePt t="137781" x="3092450" y="5181600"/>
          <p14:tracePt t="137787" x="3016250" y="5118100"/>
          <p14:tracePt t="137797" x="2903538" y="5056188"/>
          <p14:tracePt t="137801" x="2778125" y="4981575"/>
          <p14:tracePt t="137812" x="2678113" y="4930775"/>
          <p14:tracePt t="137821" x="2554288" y="4843463"/>
          <p14:tracePt t="137827" x="2428875" y="4805363"/>
          <p14:tracePt t="137837" x="2328863" y="4768850"/>
          <p14:tracePt t="137844" x="2228850" y="4743450"/>
          <p14:tracePt t="137853" x="2139950" y="4730750"/>
          <p14:tracePt t="137863" x="2065338" y="4705350"/>
          <p14:tracePt t="137867" x="2003425" y="4705350"/>
          <p14:tracePt t="137878" x="1939925" y="4705350"/>
          <p14:tracePt t="137883" x="1878013" y="4705350"/>
          <p14:tracePt t="137894" x="1865313" y="4705350"/>
          <p14:tracePt t="137903" x="1839913" y="4705350"/>
          <p14:tracePt t="137907" x="1814513" y="4730750"/>
          <p14:tracePt t="137919" x="1814513" y="4743450"/>
          <p14:tracePt t="137923" x="1814513" y="4768850"/>
          <p14:tracePt t="137933" x="1814513" y="4805363"/>
          <p14:tracePt t="137945" x="1814513" y="4843463"/>
          <p14:tracePt t="137949" x="1814513" y="4879975"/>
          <p14:tracePt t="137963" x="1814513" y="4905375"/>
          <p14:tracePt t="137963" x="1814513" y="4930775"/>
          <p14:tracePt t="137973" x="1839913" y="4981575"/>
          <p14:tracePt t="137983" x="1903413" y="5018088"/>
          <p14:tracePt t="137989" x="1990725" y="5056188"/>
          <p14:tracePt t="137999" x="2090738" y="5092700"/>
          <p14:tracePt t="138003" x="2216150" y="5118100"/>
          <p14:tracePt t="138013" x="2365375" y="5118100"/>
          <p14:tracePt t="138023" x="2516188" y="5118100"/>
          <p14:tracePt t="138029" x="2678113" y="5118100"/>
          <p14:tracePt t="138039" x="2828925" y="5118100"/>
          <p14:tracePt t="138045" x="2967038" y="5092700"/>
          <p14:tracePt t="138055" x="3067050" y="5081588"/>
          <p14:tracePt t="138065" x="3092450" y="5056188"/>
          <p14:tracePt t="138079" x="3103563" y="5043488"/>
          <p14:tracePt t="138129" x="3103563" y="5030788"/>
          <p14:tracePt t="138149" x="3092450" y="5030788"/>
          <p14:tracePt t="138155" x="3079750" y="5030788"/>
          <p14:tracePt t="138165" x="3067050" y="5030788"/>
          <p14:tracePt t="138172" x="3041650" y="5030788"/>
          <p14:tracePt t="138181" x="3016250" y="5030788"/>
          <p14:tracePt t="138191" x="2992438" y="5030788"/>
          <p14:tracePt t="138196" x="2967038" y="5030788"/>
          <p14:tracePt t="138205" x="2941638" y="5056188"/>
          <p14:tracePt t="138212" x="2928938" y="5081588"/>
          <p14:tracePt t="138221" x="2903538" y="5105400"/>
          <p14:tracePt t="138231" x="2903538" y="5130800"/>
          <p14:tracePt t="138245" x="2903538" y="5156200"/>
          <p14:tracePt t="138262" x="2903538" y="5168900"/>
          <p14:tracePt t="138271" x="2903538" y="5181600"/>
          <p14:tracePt t="138573" x="2879725" y="5181600"/>
          <p14:tracePt t="138583" x="2867025" y="5181600"/>
          <p14:tracePt t="138610" x="2841625" y="5181600"/>
          <p14:tracePt t="138625" x="2828925" y="5181600"/>
          <p14:tracePt t="138635" x="2816225" y="5181600"/>
          <p14:tracePt t="138649" x="2803525" y="5181600"/>
          <p14:tracePt t="138665" x="2790825" y="5181600"/>
          <p14:tracePt t="138765" x="2790825" y="5168900"/>
          <p14:tracePt t="138771" x="2790825" y="5156200"/>
          <p14:tracePt t="138781" x="2790825" y="5143500"/>
          <p14:tracePt t="138791" x="2790825" y="5118100"/>
          <p14:tracePt t="138795" x="2790825" y="5105400"/>
          <p14:tracePt t="138811" x="2790825" y="5081588"/>
          <p14:tracePt t="138831" x="2790825" y="5068888"/>
          <p14:tracePt t="138845" x="2790825" y="5056188"/>
          <p14:tracePt t="138851" x="2790825" y="5043488"/>
          <p14:tracePt t="138927" x="2790825" y="5130800"/>
          <p14:tracePt t="138937" x="2790825" y="5256213"/>
          <p14:tracePt t="138947" x="2841625" y="5430838"/>
          <p14:tracePt t="138961" x="2916238" y="5656263"/>
          <p14:tracePt t="138962" x="3041650" y="6032500"/>
          <p14:tracePt t="138967" x="3079750" y="6132513"/>
          <p14:tracePt t="139385" x="3092450" y="6132513"/>
          <p14:tracePt t="139391" x="3167063" y="6132513"/>
          <p14:tracePt t="139401" x="3154363" y="6107113"/>
          <p14:tracePt t="139411" x="3228975" y="6056313"/>
          <p14:tracePt t="139427" x="3228975" y="6032500"/>
          <p14:tracePt t="139431" x="3228975" y="5894388"/>
          <p14:tracePt t="139441" x="3216275" y="5832475"/>
          <p14:tracePt t="139451" x="3179763" y="5719763"/>
          <p14:tracePt t="139457" x="3154363" y="5681663"/>
          <p14:tracePt t="139467" x="3141663" y="5594350"/>
          <p14:tracePt t="139471" x="3103563" y="5530850"/>
          <p14:tracePt t="139481" x="3067050" y="5456238"/>
          <p14:tracePt t="139491" x="3003550" y="5356225"/>
          <p14:tracePt t="139497" x="2954338" y="5268913"/>
          <p14:tracePt t="139507" x="2916238" y="5194300"/>
          <p14:tracePt t="139511" x="2828925" y="5043488"/>
          <p14:tracePt t="139521" x="2767013" y="4956175"/>
          <p14:tracePt t="139531" x="2716213" y="4868863"/>
          <p14:tracePt t="139537" x="2641600" y="4756150"/>
          <p14:tracePt t="139547" x="2590800" y="4667250"/>
          <p14:tracePt t="139551" x="2528888" y="4605338"/>
          <p14:tracePt t="139561" x="2528888" y="4567238"/>
          <p14:tracePt t="139573" x="2503488" y="4543425"/>
          <p14:tracePt t="139577" x="2490788" y="4518025"/>
          <p14:tracePt t="140041" x="2503488" y="4518025"/>
          <p14:tracePt t="140369" x="2528888" y="4518025"/>
          <p14:tracePt t="140379" x="2541588" y="4518025"/>
          <p14:tracePt t="140405" x="2554288" y="4518025"/>
          <p14:tracePt t="140565" x="2554288" y="4505325"/>
          <p14:tracePt t="140783" x="2565400" y="4505325"/>
          <p14:tracePt t="140813" x="2565400" y="4492625"/>
          <p14:tracePt t="140829" x="2578100" y="4492625"/>
          <p14:tracePt t="140843" x="2603500" y="4492625"/>
          <p14:tracePt t="140853" x="2616200" y="4492625"/>
          <p14:tracePt t="140863" x="2641600" y="4530725"/>
          <p14:tracePt t="140869" x="2667000" y="4543425"/>
          <p14:tracePt t="140879" x="2703513" y="4579938"/>
          <p14:tracePt t="140883" x="2716213" y="4605338"/>
          <p14:tracePt t="140893" x="2728913" y="4605338"/>
          <p14:tracePt t="140905" x="2754313" y="4630738"/>
          <p14:tracePt t="140909" x="2790825" y="4679950"/>
          <p14:tracePt t="140919" x="2816225" y="4705350"/>
          <p14:tracePt t="140926" x="2828925" y="4718050"/>
          <p14:tracePt t="140945" x="2841625" y="4730750"/>
          <p14:tracePt t="141039" x="2841625" y="4743450"/>
          <p14:tracePt t="141055" x="2867025" y="4743450"/>
          <p14:tracePt t="141065" x="2879725" y="4743450"/>
          <p14:tracePt t="141071" x="2890838" y="4743450"/>
          <p14:tracePt t="141081" x="2916238" y="4743450"/>
          <p14:tracePt t="141105" x="2928938" y="4743450"/>
          <p14:tracePt t="141142" x="2941638" y="4743450"/>
          <p14:tracePt t="141181" x="2967038" y="4743450"/>
          <p14:tracePt t="141211" x="2979738" y="4743450"/>
          <p14:tracePt t="141221" x="2992438" y="4743450"/>
          <p14:tracePt t="141228" x="3003550" y="4756150"/>
          <p14:tracePt t="141261" x="3003550" y="4768850"/>
          <p14:tracePt t="141281" x="3016250" y="4768850"/>
          <p14:tracePt t="141287" x="3016250" y="4779963"/>
          <p14:tracePt t="141313" x="3028950" y="4779963"/>
          <p14:tracePt t="141327" x="3028950" y="4792663"/>
          <p14:tracePt t="142049" x="3041650" y="4792663"/>
          <p14:tracePt t="142053" x="3054350" y="4792663"/>
          <p14:tracePt t="142063" x="3054350" y="4756150"/>
          <p14:tracePt t="142613" x="3041650" y="4756150"/>
          <p14:tracePt t="142643" x="3028950" y="4756150"/>
          <p14:tracePt t="142791" x="3016250" y="4756150"/>
          <p14:tracePt t="142881" x="3003550" y="4756150"/>
          <p14:tracePt t="143069" x="2992438" y="4743450"/>
          <p14:tracePt t="143253" x="2979738" y="4718050"/>
          <p14:tracePt t="143487" x="2979738" y="4705350"/>
          <p14:tracePt t="143491" x="2979738" y="4692650"/>
          <p14:tracePt t="143517" x="2979738" y="4667250"/>
          <p14:tracePt t="143677" x="2979738" y="4656138"/>
          <p14:tracePt t="143709" x="2979738" y="4643438"/>
          <p14:tracePt t="143723" x="2979738" y="4630738"/>
          <p14:tracePt t="143740" x="2979738" y="4618038"/>
          <p14:tracePt t="143749" x="2979738" y="4592638"/>
          <p14:tracePt t="143759" x="2979738" y="4579938"/>
          <p14:tracePt t="143763" x="2979738" y="4567238"/>
          <p14:tracePt t="143773" x="2979738" y="4554538"/>
          <p14:tracePt t="143779" x="2979738" y="4530725"/>
          <p14:tracePt t="143799" x="2979738" y="4505325"/>
          <p14:tracePt t="143815" x="2967038" y="4492625"/>
          <p14:tracePt t="143939" x="2954338" y="4505325"/>
          <p14:tracePt t="143951" x="2954338" y="4518025"/>
          <p14:tracePt t="143961" x="2954338" y="4530725"/>
          <p14:tracePt t="143975" x="2941638" y="4543425"/>
          <p14:tracePt t="143981" x="2941638" y="4554538"/>
          <p14:tracePt t="144035" x="2941638" y="4567238"/>
          <p14:tracePt t="144057" x="2928938" y="4567238"/>
          <p14:tracePt t="144061" x="2916238" y="4567238"/>
          <p14:tracePt t="144071" x="2903538" y="4567238"/>
          <p14:tracePt t="144121" x="2890838" y="4567238"/>
          <p14:tracePt t="144153" x="2890838" y="4554538"/>
          <p14:tracePt t="144163" x="2879725" y="4554538"/>
          <p14:tracePt t="145649" x="2879725" y="4543425"/>
          <p14:tracePt t="148117" x="2879725" y="4430713"/>
          <p14:tracePt t="148127" x="2828925" y="4279900"/>
          <p14:tracePt t="148131" x="2741613" y="4129088"/>
          <p14:tracePt t="148141" x="2628900" y="3992563"/>
          <p14:tracePt t="148151" x="2565400" y="3854450"/>
          <p14:tracePt t="148157" x="2478088" y="3741738"/>
          <p14:tracePt t="148168" x="2403475" y="3603625"/>
          <p14:tracePt t="148171" x="2328863" y="3479800"/>
          <p14:tracePt t="148181" x="2252663" y="3403600"/>
          <p14:tracePt t="148191" x="2190750" y="3290888"/>
          <p14:tracePt t="148197" x="2127250" y="3203575"/>
          <p14:tracePt t="148207" x="2039938" y="3090863"/>
          <p14:tracePt t="148213" x="1965325" y="2990850"/>
          <p14:tracePt t="148223" x="1852613" y="2840038"/>
          <p14:tracePt t="148233" x="1752600" y="2703513"/>
          <p14:tracePt t="148238" x="1577975" y="2527300"/>
          <p14:tracePt t="148247" x="1327150" y="2314575"/>
          <p14:tracePt t="148253" x="1139825" y="2139950"/>
          <p14:tracePt t="148263" x="876300" y="1876425"/>
          <p14:tracePt t="148273" x="750888" y="1752600"/>
          <p14:tracePt t="148277" x="612775" y="1601788"/>
          <p14:tracePt t="148287" x="525463" y="1501775"/>
          <p14:tracePt t="148293" x="450850" y="1389063"/>
          <p14:tracePt t="148303" x="350838" y="1263650"/>
          <p14:tracePt t="148313" x="238125" y="1150938"/>
          <p14:tracePt t="148319" x="163513" y="1050925"/>
          <p14:tracePt t="148329" x="61913" y="938213"/>
          <p14:tracePt t="148333" x="0" y="8255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51298"/>
            <a:ext cx="6783224" cy="44571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Reading Strings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822961"/>
            <a:ext cx="859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read string we have to use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function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class's object.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58242" y="2299063"/>
            <a:ext cx="3787831" cy="19071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throws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DF0DA-FBA2-5492-D51A-DAA77A05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19"/>
    </mc:Choice>
    <mc:Fallback xmlns="">
      <p:transition spd="slow" advTm="32619"/>
    </mc:Fallback>
  </mc:AlternateContent>
  <p:extLst>
    <p:ext uri="{3A86A75C-4F4B-4683-9AE1-C65F6400EC91}">
      <p14:laserTraceLst xmlns:p14="http://schemas.microsoft.com/office/powerpoint/2010/main">
        <p14:tracePtLst>
          <p14:tracePt t="12741" x="3367088" y="6232525"/>
          <p14:tracePt t="12795" x="2778125" y="6770688"/>
          <p14:tracePt t="12801" x="2867025" y="6707188"/>
          <p14:tracePt t="12811" x="2979738" y="6632575"/>
          <p14:tracePt t="12815" x="3103563" y="6545263"/>
          <p14:tracePt t="12826" x="3267075" y="6457950"/>
          <p14:tracePt t="12835" x="3392488" y="6370638"/>
          <p14:tracePt t="12842" x="3541713" y="6281738"/>
          <p14:tracePt t="12851" x="3756025" y="6132513"/>
          <p14:tracePt t="12858" x="3879850" y="6056313"/>
          <p14:tracePt t="12867" x="4017963" y="5956300"/>
          <p14:tracePt t="12877" x="4143375" y="5868988"/>
          <p14:tracePt t="12882" x="4217988" y="5781675"/>
          <p14:tracePt t="12892" x="4318000" y="5681663"/>
          <p14:tracePt t="12897" x="4368800" y="5607050"/>
          <p14:tracePt t="12908" x="4443413" y="5494338"/>
          <p14:tracePt t="12917" x="4481513" y="5394325"/>
          <p14:tracePt t="12921" x="4481513" y="5356225"/>
          <p14:tracePt t="12931" x="4518025" y="5281613"/>
          <p14:tracePt t="12937" x="4556125" y="5205413"/>
          <p14:tracePt t="12947" x="4594225" y="5130800"/>
          <p14:tracePt t="12958" x="4619625" y="5092700"/>
          <p14:tracePt t="12963" x="4668838" y="4992688"/>
          <p14:tracePt t="12975" x="4694238" y="4956175"/>
          <p14:tracePt t="12977" x="4732338" y="4879975"/>
          <p14:tracePt t="12987" x="4756150" y="4843463"/>
          <p14:tracePt t="12997" x="4794250" y="4779963"/>
          <p14:tracePt t="13003" x="4806950" y="4743450"/>
          <p14:tracePt t="13013" x="4843463" y="4679950"/>
          <p14:tracePt t="13017" x="4856163" y="4656138"/>
          <p14:tracePt t="13027" x="4868863" y="4643438"/>
          <p14:tracePt t="13037" x="4881563" y="4592638"/>
          <p14:tracePt t="13043" x="4894263" y="4554538"/>
          <p14:tracePt t="13053" x="4919663" y="4505325"/>
          <p14:tracePt t="13058" x="4956175" y="4430713"/>
          <p14:tracePt t="13067" x="4968875" y="4341813"/>
          <p14:tracePt t="13077" x="4994275" y="4241800"/>
          <p14:tracePt t="13083" x="5032375" y="4154488"/>
          <p14:tracePt t="13093" x="5045075" y="4079875"/>
          <p14:tracePt t="13097" x="5068888" y="3979863"/>
          <p14:tracePt t="13109" x="5081588" y="3892550"/>
          <p14:tracePt t="13119" x="5106988" y="3754438"/>
          <p14:tracePt t="13124" x="5106988" y="3667125"/>
          <p14:tracePt t="13143" x="5119688" y="3567113"/>
          <p14:tracePt t="13149" x="5119688" y="3503613"/>
          <p14:tracePt t="13159" x="5119688" y="3429000"/>
          <p14:tracePt t="13166" x="5119688" y="3378200"/>
          <p14:tracePt t="13175" x="5119688" y="3316288"/>
          <p14:tracePt t="13179" x="5119688" y="3241675"/>
          <p14:tracePt t="13190" x="5106988" y="3165475"/>
          <p14:tracePt t="13199" x="5068888" y="3103563"/>
          <p14:tracePt t="13206" x="5032375" y="3003550"/>
          <p14:tracePt t="13215" x="4994275" y="2952750"/>
          <p14:tracePt t="13219" x="4932363" y="2840038"/>
          <p14:tracePt t="13229" x="4868863" y="2778125"/>
          <p14:tracePt t="13240" x="4794250" y="2728913"/>
          <p14:tracePt t="13245" x="4694238" y="2678113"/>
          <p14:tracePt t="13255" x="4568825" y="2627313"/>
          <p14:tracePt t="13259" x="4443413" y="2565400"/>
          <p14:tracePt t="13269" x="4305300" y="2527300"/>
          <p14:tracePt t="13279" x="4168775" y="2490788"/>
          <p14:tracePt t="13285" x="4005263" y="2439988"/>
          <p14:tracePt t="13295" x="3830638" y="2414588"/>
          <p14:tracePt t="13299" x="3617913" y="2365375"/>
          <p14:tracePt t="13311" x="3441700" y="2365375"/>
          <p14:tracePt t="13321" x="3228975" y="2365375"/>
          <p14:tracePt t="13325" x="2992438" y="2365375"/>
          <p14:tracePt t="13335" x="2754313" y="2365375"/>
          <p14:tracePt t="13341" x="2516188" y="2365375"/>
          <p14:tracePt t="13351" x="2303463" y="2365375"/>
          <p14:tracePt t="13361" x="2103438" y="2365375"/>
          <p14:tracePt t="13365" x="1865313" y="2365375"/>
          <p14:tracePt t="13375" x="1714500" y="2378075"/>
          <p14:tracePt t="13381" x="1577975" y="2414588"/>
          <p14:tracePt t="13391" x="1414463" y="2452688"/>
          <p14:tracePt t="13401" x="1289050" y="2490788"/>
          <p14:tracePt t="13406" x="1150938" y="2540000"/>
          <p14:tracePt t="13415" x="1063625" y="2565400"/>
          <p14:tracePt t="13421" x="989013" y="2578100"/>
          <p14:tracePt t="13431" x="950913" y="2590800"/>
          <p14:tracePt t="13442" x="889000" y="2603500"/>
          <p14:tracePt t="13447" x="876300" y="2627313"/>
          <p14:tracePt t="13458" x="863600" y="2627313"/>
          <p14:tracePt t="13461" x="801688" y="2652713"/>
          <p14:tracePt t="13471" x="788988" y="2665413"/>
          <p14:tracePt t="13481" x="763588" y="2703513"/>
          <p14:tracePt t="13487" x="738188" y="2716213"/>
          <p14:tracePt t="13497" x="701675" y="2752725"/>
          <p14:tracePt t="13501" x="676275" y="2803525"/>
          <p14:tracePt t="13511" x="638175" y="2852738"/>
          <p14:tracePt t="13521" x="625475" y="2928938"/>
          <p14:tracePt t="13527" x="625475" y="2990850"/>
          <p14:tracePt t="13537" x="600075" y="3078163"/>
          <p14:tracePt t="13543" x="600075" y="3141663"/>
          <p14:tracePt t="13553" x="600075" y="3216275"/>
          <p14:tracePt t="13563" x="600075" y="3267075"/>
          <p14:tracePt t="13567" x="600075" y="3341688"/>
          <p14:tracePt t="13577" x="663575" y="3429000"/>
          <p14:tracePt t="13583" x="738188" y="3529013"/>
          <p14:tracePt t="13593" x="850900" y="3603625"/>
          <p14:tracePt t="13603" x="976313" y="3692525"/>
          <p14:tracePt t="13608" x="1114425" y="3779838"/>
          <p14:tracePt t="13617" x="1301750" y="3905250"/>
          <p14:tracePt t="13624" x="1539875" y="3967163"/>
          <p14:tracePt t="13633" x="1801813" y="4017963"/>
          <p14:tracePt t="13643" x="2065338" y="4067175"/>
          <p14:tracePt t="13647" x="2290763" y="4105275"/>
          <p14:tracePt t="13658" x="2503488" y="4105275"/>
          <p14:tracePt t="13663" x="2678113" y="4105275"/>
          <p14:tracePt t="13674" x="2841625" y="4105275"/>
          <p14:tracePt t="13683" x="2992438" y="4105275"/>
          <p14:tracePt t="13690" x="3116263" y="4067175"/>
          <p14:tracePt t="13699" x="3205163" y="4029075"/>
          <p14:tracePt t="13703" x="3267075" y="3992563"/>
          <p14:tracePt t="13713" x="3279775" y="3967163"/>
          <p14:tracePt t="13724" x="3305175" y="3954463"/>
          <p14:tracePt t="13729" x="3305175" y="3941763"/>
          <p14:tracePt t="13740" x="3305175" y="3929063"/>
          <p14:tracePt t="13743" x="3305175" y="3854450"/>
          <p14:tracePt t="13753" x="3305175" y="3779838"/>
          <p14:tracePt t="13763" x="3305175" y="3679825"/>
          <p14:tracePt t="13769" x="3254375" y="3554413"/>
          <p14:tracePt t="13779" x="3205163" y="3429000"/>
          <p14:tracePt t="13785" x="3141663" y="3328988"/>
          <p14:tracePt t="13795" x="3028950" y="3165475"/>
          <p14:tracePt t="13806" x="2928938" y="3078163"/>
          <p14:tracePt t="13809" x="2803525" y="2990850"/>
          <p14:tracePt t="13819" x="2690813" y="2952750"/>
          <p14:tracePt t="13825" x="2578100" y="2928938"/>
          <p14:tracePt t="13835" x="2428875" y="2928938"/>
          <p14:tracePt t="13845" x="2290763" y="2928938"/>
          <p14:tracePt t="13849" x="2127250" y="2928938"/>
          <p14:tracePt t="13859" x="1990725" y="2952750"/>
          <p14:tracePt t="13865" x="1852613" y="3003550"/>
          <p14:tracePt t="13875" x="1752600" y="3041650"/>
          <p14:tracePt t="13885" x="1677988" y="3090863"/>
          <p14:tracePt t="13891" x="1614488" y="3128963"/>
          <p14:tracePt t="13901" x="1589088" y="3165475"/>
          <p14:tracePt t="13906" x="1565275" y="3228975"/>
          <p14:tracePt t="13915" x="1539875" y="3267075"/>
          <p14:tracePt t="13925" x="1539875" y="3303588"/>
          <p14:tracePt t="13931" x="1514475" y="3354388"/>
          <p14:tracePt t="13941" x="1514475" y="3390900"/>
          <p14:tracePt t="13945" x="1514475" y="3416300"/>
          <p14:tracePt t="13958" x="1514475" y="3441700"/>
          <p14:tracePt t="13965" x="1565275" y="3490913"/>
          <p14:tracePt t="13971" x="1601788" y="3529013"/>
          <p14:tracePt t="13981" x="1677988" y="3567113"/>
          <p14:tracePt t="13985" x="1752600" y="3579813"/>
          <p14:tracePt t="13995" x="1814513" y="3579813"/>
          <p14:tracePt t="14006" x="1939925" y="3579813"/>
          <p14:tracePt t="14011" x="2052638" y="3579813"/>
          <p14:tracePt t="14022" x="2190750" y="3567113"/>
          <p14:tracePt t="14025" x="2328863" y="3516313"/>
          <p14:tracePt t="14037" x="2452688" y="3479800"/>
          <p14:tracePt t="14047" x="2541588" y="3429000"/>
          <p14:tracePt t="14051" x="2616200" y="3390900"/>
          <p14:tracePt t="14061" x="2641600" y="3354388"/>
          <p14:tracePt t="14067" x="2678113" y="3328988"/>
          <p14:tracePt t="14077" x="2703513" y="3290888"/>
          <p14:tracePt t="14101" x="2703513" y="3278188"/>
          <p14:tracePt t="14107" x="2703513" y="3267075"/>
          <p14:tracePt t="14117" x="2703513" y="3254375"/>
          <p14:tracePt t="14127" x="2703513" y="3228975"/>
          <p14:tracePt t="14133" x="2578100" y="3228975"/>
          <p14:tracePt t="14143" x="2452688" y="3228975"/>
          <p14:tracePt t="14147" x="2278063" y="3228975"/>
          <p14:tracePt t="14158" x="2116138" y="3228975"/>
          <p14:tracePt t="14167" x="1952625" y="3228975"/>
          <p14:tracePt t="14174" x="1801813" y="3228975"/>
          <p14:tracePt t="14183" x="1701800" y="3228975"/>
          <p14:tracePt t="14187" x="1639888" y="3203575"/>
          <p14:tracePt t="14197" x="1589088" y="3203575"/>
          <p14:tracePt t="14213" x="1577975" y="3190875"/>
          <p14:tracePt t="14279" x="1614488" y="3141663"/>
          <p14:tracePt t="14290" x="1677988" y="3078163"/>
          <p14:tracePt t="14293" x="1752600" y="3016250"/>
          <p14:tracePt t="14303" x="1839913" y="2978150"/>
          <p14:tracePt t="14309" x="1939925" y="2978150"/>
          <p14:tracePt t="14319" x="2090738" y="2978150"/>
          <p14:tracePt t="14329" x="2216150" y="2978150"/>
          <p14:tracePt t="14335" x="2339975" y="2978150"/>
          <p14:tracePt t="14345" x="2428875" y="2990850"/>
          <p14:tracePt t="14349" x="2528888" y="3028950"/>
          <p14:tracePt t="14359" x="2641600" y="3078163"/>
          <p14:tracePt t="14370" x="2690813" y="3116263"/>
          <p14:tracePt t="14375" x="2754313" y="3165475"/>
          <p14:tracePt t="14385" x="2790825" y="3216275"/>
          <p14:tracePt t="14389" x="2803525" y="3267075"/>
          <p14:tracePt t="14399" x="2816225" y="3328988"/>
          <p14:tracePt t="14409" x="2816225" y="3403600"/>
          <p14:tracePt t="14415" x="2816225" y="3454400"/>
          <p14:tracePt t="14426" x="2816225" y="3529013"/>
          <p14:tracePt t="14429" x="2778125" y="3603625"/>
          <p14:tracePt t="14440" x="2716213" y="3667125"/>
          <p14:tracePt t="14449" x="2667000" y="3692525"/>
          <p14:tracePt t="14456" x="2590800" y="3703638"/>
          <p14:tracePt t="14465" x="2503488" y="3729038"/>
          <p14:tracePt t="14469" x="2403475" y="3729038"/>
          <p14:tracePt t="14479" x="2328863" y="3729038"/>
          <p14:tracePt t="14491" x="2216150" y="3692525"/>
          <p14:tracePt t="14495" x="2127250" y="3629025"/>
          <p14:tracePt t="14505" x="2052638" y="3567113"/>
          <p14:tracePt t="14511" x="1965325" y="3490913"/>
          <p14:tracePt t="14521" x="1939925" y="3441700"/>
          <p14:tracePt t="14531" x="1903413" y="3367088"/>
          <p14:tracePt t="14535" x="1890713" y="3303588"/>
          <p14:tracePt t="14545" x="1890713" y="3278188"/>
          <p14:tracePt t="14551" x="1890713" y="3241675"/>
          <p14:tracePt t="14561" x="1890713" y="3190875"/>
          <p14:tracePt t="14572" x="1903413" y="3141663"/>
          <p14:tracePt t="14575" x="1978025" y="3041650"/>
          <p14:tracePt t="14588" x="2090738" y="2941638"/>
          <p14:tracePt t="14591" x="2228850" y="2890838"/>
          <p14:tracePt t="14601" x="2428875" y="2816225"/>
          <p14:tracePt t="14611" x="2616200" y="2790825"/>
          <p14:tracePt t="14617" x="2767013" y="2790825"/>
          <p14:tracePt t="14627" x="2890838" y="2790825"/>
          <p14:tracePt t="14631" x="2967038" y="2790825"/>
          <p14:tracePt t="14641" x="3028950" y="2803525"/>
          <p14:tracePt t="14651" x="3092450" y="2840038"/>
          <p14:tracePt t="14657" x="3116263" y="2865438"/>
          <p14:tracePt t="14667" x="3128963" y="2903538"/>
          <p14:tracePt t="14672" x="3141663" y="2952750"/>
          <p14:tracePt t="14683" x="3141663" y="3054350"/>
          <p14:tracePt t="14693" x="3141663" y="3154363"/>
          <p14:tracePt t="14697" x="3141663" y="3290888"/>
          <p14:tracePt t="14707" x="3041650" y="3378200"/>
          <p14:tracePt t="14713" x="2941638" y="3479800"/>
          <p14:tracePt t="14724" x="2728913" y="3579813"/>
          <p14:tracePt t="14733" x="2503488" y="3629025"/>
          <p14:tracePt t="14738" x="2278063" y="3654425"/>
          <p14:tracePt t="14747" x="2090738" y="3654425"/>
          <p14:tracePt t="14753" x="1927225" y="3654425"/>
          <p14:tracePt t="14763" x="1827213" y="3629025"/>
          <p14:tracePt t="14773" x="1765300" y="3603625"/>
          <p14:tracePt t="14777" x="1739900" y="3590925"/>
          <p14:tracePt t="14788" x="1714500" y="3579813"/>
          <p14:tracePt t="14793" x="1714500" y="3567113"/>
          <p14:tracePt t="14879" x="1701800" y="3567113"/>
          <p14:tracePt t="14899" x="1689100" y="3567113"/>
          <p14:tracePt t="14909" x="1677988" y="3567113"/>
          <p14:tracePt t="14919" x="1665288" y="3567113"/>
          <p14:tracePt t="16063" x="1714500" y="3567113"/>
          <p14:tracePt t="16073" x="1801813" y="3567113"/>
          <p14:tracePt t="16083" x="1903413" y="3567113"/>
          <p14:tracePt t="16089" x="1965325" y="3567113"/>
          <p14:tracePt t="16099" x="2052638" y="3567113"/>
          <p14:tracePt t="16105" x="2116138" y="3567113"/>
          <p14:tracePt t="16115" x="2165350" y="3567113"/>
          <p14:tracePt t="16125" x="2239963" y="3590925"/>
          <p14:tracePt t="16129" x="2278063" y="3603625"/>
          <p14:tracePt t="16139" x="2303463" y="3603625"/>
          <p14:tracePt t="16145" x="2328863" y="3603625"/>
          <p14:tracePt t="16156" x="2378075" y="3616325"/>
          <p14:tracePt t="16281" x="2390775" y="3616325"/>
          <p14:tracePt t="16327" x="2403475" y="3616325"/>
          <p14:tracePt t="16341" x="2416175" y="3616325"/>
          <p14:tracePt t="16357" x="2441575" y="3590925"/>
          <p14:tracePt t="16367" x="2452688" y="3579813"/>
          <p14:tracePt t="16372" x="2465388" y="3567113"/>
          <p14:tracePt t="16381" x="2478088" y="3567113"/>
          <p14:tracePt t="16387" x="2516188" y="3554413"/>
          <p14:tracePt t="16397" x="2541588" y="3554413"/>
          <p14:tracePt t="16407" x="2565400" y="3554413"/>
          <p14:tracePt t="16411" x="2603500" y="3554413"/>
          <p14:tracePt t="16422" x="2628900" y="3554413"/>
          <p14:tracePt t="16427" x="2654300" y="3554413"/>
          <p14:tracePt t="16438" x="2667000" y="3554413"/>
          <p14:tracePt t="16447" x="2690813" y="3554413"/>
          <p14:tracePt t="16463" x="2716213" y="3554413"/>
          <p14:tracePt t="16467" x="2728913" y="3554413"/>
          <p14:tracePt t="16497" x="2741613" y="3554413"/>
          <p14:tracePt t="16507" x="2741613" y="3567113"/>
          <p14:tracePt t="16739" x="2754313" y="3567113"/>
          <p14:tracePt t="16751" x="2778125" y="3567113"/>
          <p14:tracePt t="16761" x="2803525" y="3567113"/>
          <p14:tracePt t="16765" x="2816225" y="3567113"/>
          <p14:tracePt t="16775" x="2841625" y="3567113"/>
          <p14:tracePt t="16781" x="2867025" y="3567113"/>
          <p14:tracePt t="16791" x="2903538" y="3567113"/>
          <p14:tracePt t="16801" x="2928938" y="3567113"/>
          <p14:tracePt t="16805" x="2967038" y="3567113"/>
          <p14:tracePt t="16815" x="2992438" y="3590925"/>
          <p14:tracePt t="16821" x="3003550" y="3590925"/>
          <p14:tracePt t="16831" x="3041650" y="3603625"/>
          <p14:tracePt t="16841" x="3067050" y="3616325"/>
          <p14:tracePt t="16861" x="3079750" y="3616325"/>
          <p14:tracePt t="16872" x="3092450" y="3629025"/>
          <p14:tracePt t="16881" x="3103563" y="3641725"/>
          <p14:tracePt t="17013" x="3116263" y="3641725"/>
          <p14:tracePt t="17027" x="3128963" y="3641725"/>
          <p14:tracePt t="17043" x="3154363" y="3641725"/>
          <p14:tracePt t="17053" x="3179763" y="3641725"/>
          <p14:tracePt t="17067" x="3192463" y="3641725"/>
          <p14:tracePt t="17077" x="3228975" y="3629025"/>
          <p14:tracePt t="17093" x="3254375" y="3629025"/>
          <p14:tracePt t="17103" x="3279775" y="3616325"/>
          <p14:tracePt t="17107" x="3305175" y="3616325"/>
          <p14:tracePt t="17117" x="3328988" y="3616325"/>
          <p14:tracePt t="17123" x="3354388" y="3590925"/>
          <p14:tracePt t="17138" x="3379788" y="3590925"/>
          <p14:tracePt t="17143" x="3405188" y="3590925"/>
          <p14:tracePt t="17149" x="3429000" y="3590925"/>
          <p14:tracePt t="17159" x="3441700" y="3590925"/>
          <p14:tracePt t="17163" x="3454400" y="3590925"/>
          <p14:tracePt t="17174" x="3467100" y="3590925"/>
          <p14:tracePt t="17183" x="3492500" y="3590925"/>
          <p14:tracePt t="17199" x="3517900" y="3590925"/>
          <p14:tracePt t="17203" x="3541713" y="3579813"/>
          <p14:tracePt t="17213" x="3554413" y="3567113"/>
          <p14:tracePt t="17225" x="3567113" y="3567113"/>
          <p14:tracePt t="17229" x="3592513" y="3567113"/>
          <p14:tracePt t="17239" x="3605213" y="3567113"/>
          <p14:tracePt t="17245" x="3617913" y="3567113"/>
          <p14:tracePt t="17255" x="3643313" y="3567113"/>
          <p14:tracePt t="17265" x="3654425" y="3567113"/>
          <p14:tracePt t="17279" x="3667125" y="3554413"/>
          <p14:tracePt t="17285" x="3679825" y="3541713"/>
          <p14:tracePt t="17319" x="3692525" y="3541713"/>
          <p14:tracePt t="17331" x="3705225" y="3541713"/>
          <p14:tracePt t="17345" x="3717925" y="3529013"/>
          <p14:tracePt t="17381" x="3730625" y="3516313"/>
          <p14:tracePt t="17401" x="3743325" y="3503613"/>
          <p14:tracePt t="17445" x="3756025" y="3490913"/>
          <p14:tracePt t="17467" x="3767138" y="3490913"/>
          <p14:tracePt t="17471" x="3779838" y="3490913"/>
          <p14:tracePt t="17491" x="3779838" y="3467100"/>
          <p14:tracePt t="17497" x="3792538" y="3467100"/>
          <p14:tracePt t="17511" x="3805238" y="3454400"/>
          <p14:tracePt t="17521" x="3817938" y="3454400"/>
          <p14:tracePt t="17551" x="3830638" y="3441700"/>
          <p14:tracePt t="17567" x="3843338" y="3441700"/>
          <p14:tracePt t="17577" x="3856038" y="3429000"/>
          <p14:tracePt t="17593" x="3867150" y="3429000"/>
          <p14:tracePt t="17607" x="3879850" y="3429000"/>
          <p14:tracePt t="17647" x="3892550" y="3429000"/>
          <p14:tracePt t="17657" x="3905250" y="3429000"/>
          <p14:tracePt t="17673" x="3917950" y="3429000"/>
          <p14:tracePt t="17687" x="3930650" y="3429000"/>
          <p14:tracePt t="17709" x="3943350" y="3429000"/>
          <p14:tracePt t="17723" x="3956050" y="3429000"/>
          <p14:tracePt t="17749" x="3968750" y="3416300"/>
          <p14:tracePt t="17763" x="3979863" y="3416300"/>
          <p14:tracePt t="17789" x="3992563" y="3416300"/>
          <p14:tracePt t="17793" x="4030663" y="3403600"/>
          <p14:tracePt t="17804" x="4068763" y="3378200"/>
          <p14:tracePt t="17819" x="4092575" y="3378200"/>
          <p14:tracePt t="17829" x="4117975" y="3378200"/>
          <p14:tracePt t="17836" x="4130675" y="3378200"/>
          <p14:tracePt t="17845" x="4143375" y="3378200"/>
          <p14:tracePt t="17855" x="4168775" y="3378200"/>
          <p14:tracePt t="17859" x="4181475" y="3378200"/>
          <p14:tracePt t="17870" x="4205288" y="3378200"/>
          <p14:tracePt t="17875" x="4217988" y="3378200"/>
          <p14:tracePt t="17886" x="4230688" y="3378200"/>
          <p14:tracePt t="17895" x="4243388" y="3378200"/>
          <p14:tracePt t="17911" x="4268788" y="3378200"/>
          <p14:tracePt t="17941" x="4281488" y="3378200"/>
          <p14:tracePt t="17961" x="4294188" y="3378200"/>
          <p14:tracePt t="18113" x="4294188" y="3403600"/>
          <p14:tracePt t="18123" x="4294188" y="3441700"/>
          <p14:tracePt t="18129" x="4281488" y="3479800"/>
          <p14:tracePt t="18139" x="4243388" y="3554413"/>
          <p14:tracePt t="18143" x="4192588" y="3654425"/>
          <p14:tracePt t="18154" x="4181475" y="3741738"/>
          <p14:tracePt t="18163" x="4143375" y="3867150"/>
          <p14:tracePt t="18170" x="4143375" y="3992563"/>
          <p14:tracePt t="18179" x="4117975" y="4141788"/>
          <p14:tracePt t="18183" x="4117975" y="4279900"/>
          <p14:tracePt t="18193" x="4117975" y="4430713"/>
          <p14:tracePt t="18204" x="4117975" y="4592638"/>
          <p14:tracePt t="18209" x="4117975" y="4743450"/>
          <p14:tracePt t="18220" x="4117975" y="4905375"/>
          <p14:tracePt t="18223" x="4105275" y="5081588"/>
          <p14:tracePt t="18233" x="4081463" y="5268913"/>
          <p14:tracePt t="18243" x="4017963" y="5468938"/>
          <p14:tracePt t="18249" x="3968750" y="5630863"/>
          <p14:tracePt t="18259" x="3930650" y="5743575"/>
          <p14:tracePt t="18263" x="3905250" y="5868988"/>
          <p14:tracePt t="18273" x="3867150" y="5969000"/>
          <p14:tracePt t="18283" x="3856038" y="6045200"/>
          <p14:tracePt t="18289" x="3830638" y="6094413"/>
          <p14:tracePt t="18299" x="3817938" y="6157913"/>
          <p14:tracePt t="18305" x="3792538" y="6194425"/>
          <p14:tracePt t="18315" x="3767138" y="6232525"/>
          <p14:tracePt t="18325" x="3730625" y="6307138"/>
          <p14:tracePt t="18329" x="3679825" y="6357938"/>
          <p14:tracePt t="18339" x="3630613" y="6432550"/>
          <p14:tracePt t="18345" x="3554413" y="6507163"/>
          <p14:tracePt t="18355" x="3479800" y="6545263"/>
          <p14:tracePt t="18365" x="3392488" y="6607175"/>
          <p14:tracePt t="18370" x="3279775" y="6683375"/>
          <p14:tracePt t="18379" x="3141663" y="6719888"/>
          <p14:tracePt t="18386" x="3041650" y="6757988"/>
          <p14:tracePt t="18395" x="2903538" y="6796088"/>
          <p14:tracePt t="19585" x="0" y="0"/>
        </p14:tracePtLst>
      </p14:laserTraceLst>
    </p:ext>
  </p:extLs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4649</TotalTime>
  <Words>1095</Words>
  <Application>Microsoft Office PowerPoint</Application>
  <PresentationFormat>Widescreen</PresentationFormat>
  <Paragraphs>209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Lucida Calligraphy</vt:lpstr>
      <vt:lpstr>Times New Roman</vt:lpstr>
      <vt:lpstr>Trebuchet MS</vt:lpstr>
      <vt:lpstr>Wingdings 3</vt:lpstr>
      <vt:lpstr>Facet</vt:lpstr>
      <vt:lpstr>PowerPoint Presentation</vt:lpstr>
      <vt:lpstr>Topic of Interest </vt:lpstr>
      <vt:lpstr>Command-Line Arguments</vt:lpstr>
      <vt:lpstr>IO Stream</vt:lpstr>
      <vt:lpstr>Byte Stream Classes</vt:lpstr>
      <vt:lpstr>Character Stream Classes</vt:lpstr>
      <vt:lpstr>Some important Character stream classes</vt:lpstr>
      <vt:lpstr>Reading Characters</vt:lpstr>
      <vt:lpstr>Reading Strings</vt:lpstr>
      <vt:lpstr>Program to take String input from Keyboard in Java</vt:lpstr>
      <vt:lpstr>Program to read from a file using Buffered Reader class</vt:lpstr>
      <vt:lpstr>Java Scanner class</vt:lpstr>
      <vt:lpstr>Scanner Example to get input from console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Dr. Sudipta Sahana, JISCE</cp:lastModifiedBy>
  <cp:revision>539</cp:revision>
  <dcterms:created xsi:type="dcterms:W3CDTF">2020-05-14T16:01:03Z</dcterms:created>
  <dcterms:modified xsi:type="dcterms:W3CDTF">2022-08-11T09:58:23Z</dcterms:modified>
</cp:coreProperties>
</file>