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8" r:id="rId7"/>
    <p:sldId id="269" r:id="rId8"/>
    <p:sldId id="270" r:id="rId9"/>
    <p:sldId id="271" r:id="rId10"/>
    <p:sldId id="272" r:id="rId11"/>
    <p:sldId id="27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ginnersbook.com/wp-content/uploads/2013/05/Single-Inheritance.pn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Associate Professor</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Times New Roman" pitchFamily="18" charset="0"/>
                <a:ea typeface="Times New Roman" panose="02020603050405020304" pitchFamily="18" charset="0"/>
                <a:cs typeface="Times New Roman" pitchFamily="18" charset="0"/>
              </a:rPr>
              <a:t>Course Name - Object Oriented Programming using Java</a:t>
            </a:r>
            <a:endParaRPr lang="en-IN"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D501AE9D-8A8B-4D32-A745-26DD236007C3}"/>
              </a:ext>
            </a:extLst>
          </p:cNvPr>
          <p:cNvSpPr/>
          <p:nvPr/>
        </p:nvSpPr>
        <p:spPr>
          <a:xfrm>
            <a:off x="1547295" y="2614475"/>
            <a:ext cx="8030818" cy="707886"/>
          </a:xfrm>
          <a:prstGeom prst="rect">
            <a:avLst/>
          </a:prstGeom>
        </p:spPr>
        <p:txBody>
          <a:bodyPr wrap="square">
            <a:spAutoFit/>
          </a:bodyPr>
          <a:lstStyle/>
          <a:p>
            <a:r>
              <a:rPr lang="en-US" sz="2000" dirty="0">
                <a:latin typeface="Times New Roman" pitchFamily="18" charset="0"/>
                <a:cs typeface="Times New Roman" pitchFamily="18" charset="0"/>
              </a:rPr>
              <a:t>Lecture 19: Inheritance - Definition, Advantages, Different Types of Inheritance and their Implementation.</a:t>
            </a:r>
            <a:endParaRPr lang="en-IN" sz="2000" dirty="0">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36204"/>
    </mc:Choice>
    <mc:Fallback xmlns="">
      <p:transition spd="slow" advTm="362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496390"/>
            <a:ext cx="8334102" cy="836022"/>
          </a:xfrm>
        </p:spPr>
        <p:txBody>
          <a:bodyPr>
            <a:noAutofit/>
          </a:bodyPr>
          <a:lstStyle/>
          <a:p>
            <a:r>
              <a:rPr lang="en-US" sz="2800" b="1" dirty="0">
                <a:latin typeface="Times New Roman" pitchFamily="18" charset="0"/>
                <a:cs typeface="Times New Roman" pitchFamily="18" charset="0"/>
              </a:rPr>
              <a:t>Multiple Inheritance</a:t>
            </a:r>
          </a:p>
        </p:txBody>
      </p:sp>
      <p:sp>
        <p:nvSpPr>
          <p:cNvPr id="7" name="TextBox 6"/>
          <p:cNvSpPr txBox="1"/>
          <p:nvPr/>
        </p:nvSpPr>
        <p:spPr>
          <a:xfrm>
            <a:off x="1162594" y="1240971"/>
            <a:ext cx="7903029"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In this inheritance multiple no of parents exists in single level. Properties of those parent classes can be acquired into the single child class which resided in the recent next level without any modification. Java does not support multiple inheritance. In interface section I can elaborately discuss Multiple Inheritance.</a:t>
            </a:r>
            <a:endParaRPr lang="en-IN" dirty="0">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id="{B87B88B6-ACEA-489A-948D-10F8523BA6E8}"/>
              </a:ext>
            </a:extLst>
          </p:cNvPr>
          <p:cNvSpPr/>
          <p:nvPr/>
        </p:nvSpPr>
        <p:spPr>
          <a:xfrm>
            <a:off x="1707258" y="2943100"/>
            <a:ext cx="2407525" cy="50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A</a:t>
            </a:r>
          </a:p>
        </p:txBody>
      </p:sp>
      <p:sp>
        <p:nvSpPr>
          <p:cNvPr id="14" name="Rectangle 13">
            <a:extLst>
              <a:ext uri="{FF2B5EF4-FFF2-40B4-BE49-F238E27FC236}">
                <a16:creationId xmlns:a16="http://schemas.microsoft.com/office/drawing/2014/main" id="{3CF0663F-0AD9-47EB-B00A-6AC2FA3A7DDE}"/>
              </a:ext>
            </a:extLst>
          </p:cNvPr>
          <p:cNvSpPr/>
          <p:nvPr/>
        </p:nvSpPr>
        <p:spPr>
          <a:xfrm>
            <a:off x="4892237" y="2943100"/>
            <a:ext cx="2407525" cy="50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B</a:t>
            </a:r>
          </a:p>
        </p:txBody>
      </p:sp>
      <p:sp>
        <p:nvSpPr>
          <p:cNvPr id="15" name="Rectangle 14">
            <a:extLst>
              <a:ext uri="{FF2B5EF4-FFF2-40B4-BE49-F238E27FC236}">
                <a16:creationId xmlns:a16="http://schemas.microsoft.com/office/drawing/2014/main" id="{0BD6F051-DC42-408B-851A-5F7DC21A89E3}"/>
              </a:ext>
            </a:extLst>
          </p:cNvPr>
          <p:cNvSpPr/>
          <p:nvPr/>
        </p:nvSpPr>
        <p:spPr>
          <a:xfrm>
            <a:off x="3255029" y="4533241"/>
            <a:ext cx="2407525" cy="50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C</a:t>
            </a:r>
          </a:p>
        </p:txBody>
      </p:sp>
      <p:cxnSp>
        <p:nvCxnSpPr>
          <p:cNvPr id="17" name="Straight Arrow Connector 16">
            <a:extLst>
              <a:ext uri="{FF2B5EF4-FFF2-40B4-BE49-F238E27FC236}">
                <a16:creationId xmlns:a16="http://schemas.microsoft.com/office/drawing/2014/main" id="{D8C9A3CC-8BE6-4E23-B2A2-8D02C1DAA2D3}"/>
              </a:ext>
            </a:extLst>
          </p:cNvPr>
          <p:cNvCxnSpPr>
            <a:cxnSpLocks/>
            <a:endCxn id="15" idx="0"/>
          </p:cNvCxnSpPr>
          <p:nvPr/>
        </p:nvCxnSpPr>
        <p:spPr>
          <a:xfrm>
            <a:off x="4458791" y="3952539"/>
            <a:ext cx="1" cy="5807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0AA71EA-2EBE-4F57-9BF6-0621B6680300}"/>
              </a:ext>
            </a:extLst>
          </p:cNvPr>
          <p:cNvCxnSpPr>
            <a:cxnSpLocks/>
          </p:cNvCxnSpPr>
          <p:nvPr/>
        </p:nvCxnSpPr>
        <p:spPr>
          <a:xfrm flipH="1">
            <a:off x="2895600" y="3433420"/>
            <a:ext cx="15421" cy="5052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EB5D99-7AE6-4577-B77F-1180CC700451}"/>
              </a:ext>
            </a:extLst>
          </p:cNvPr>
          <p:cNvCxnSpPr>
            <a:cxnSpLocks/>
          </p:cNvCxnSpPr>
          <p:nvPr/>
        </p:nvCxnSpPr>
        <p:spPr>
          <a:xfrm flipH="1">
            <a:off x="6111420" y="3457284"/>
            <a:ext cx="1" cy="4640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BC035D-3AAF-4313-BBAE-A93224CE67CD}"/>
              </a:ext>
            </a:extLst>
          </p:cNvPr>
          <p:cNvCxnSpPr>
            <a:cxnSpLocks/>
          </p:cNvCxnSpPr>
          <p:nvPr/>
        </p:nvCxnSpPr>
        <p:spPr>
          <a:xfrm flipH="1">
            <a:off x="2895600" y="3918478"/>
            <a:ext cx="321582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218666"/>
    </mc:Choice>
    <mc:Fallback xmlns="">
      <p:transition spd="slow" advTm="21866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3" y="496390"/>
            <a:ext cx="8116783" cy="697182"/>
          </a:xfrm>
        </p:spPr>
        <p:txBody>
          <a:bodyPr>
            <a:noAutofit/>
          </a:bodyPr>
          <a:lstStyle/>
          <a:p>
            <a:r>
              <a:rPr lang="en-IN" sz="2800" b="1" dirty="0">
                <a:latin typeface="Times New Roman" pitchFamily="18" charset="0"/>
                <a:cs typeface="Times New Roman" pitchFamily="18" charset="0"/>
              </a:rPr>
              <a:t>Why multiple inheritance is not supported in java?</a:t>
            </a:r>
          </a:p>
        </p:txBody>
      </p:sp>
      <p:sp>
        <p:nvSpPr>
          <p:cNvPr id="7" name="TextBox 6"/>
          <p:cNvSpPr txBox="1"/>
          <p:nvPr/>
        </p:nvSpPr>
        <p:spPr>
          <a:xfrm>
            <a:off x="1041079" y="1227909"/>
            <a:ext cx="8590945" cy="2308324"/>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To reduce the complexity and simplify the language, multiple inheritance is not supported in java. Consider a scenario where A, B, and C are three classes. The C class inherits A and B classes. If A and B classes have the same method and you call it from child class object, there will be ambiguity to call the method of A or B class. Since compile-time errors are better than runtime errors, Java renders compile-time error if you inherit 2 classes. So whether you have same method or different, there will be compile time error.</a:t>
            </a:r>
          </a:p>
          <a:p>
            <a:pPr algn="just"/>
            <a:endParaRPr lang="en-IN" dirty="0">
              <a:latin typeface="Times New Roman" pitchFamily="18" charset="0"/>
              <a:cs typeface="Times New Roman" pitchFamily="18" charset="0"/>
            </a:endParaRPr>
          </a:p>
        </p:txBody>
      </p:sp>
      <p:sp>
        <p:nvSpPr>
          <p:cNvPr id="6" name="Rounded Rectangle 5"/>
          <p:cNvSpPr/>
          <p:nvPr/>
        </p:nvSpPr>
        <p:spPr>
          <a:xfrm>
            <a:off x="1071154" y="3526971"/>
            <a:ext cx="4127863" cy="305670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a:solidFill>
                <a:schemeClr val="tx1"/>
              </a:solidFill>
              <a:latin typeface="Times New Roman" pitchFamily="18" charset="0"/>
              <a:cs typeface="Times New Roman" pitchFamily="18" charset="0"/>
            </a:endParaRPr>
          </a:p>
          <a:p>
            <a:r>
              <a:rPr lang="en-IN" sz="1400" dirty="0">
                <a:solidFill>
                  <a:schemeClr val="tx1"/>
                </a:solidFill>
                <a:latin typeface="Times New Roman" pitchFamily="18" charset="0"/>
                <a:cs typeface="Times New Roman" pitchFamily="18" charset="0"/>
              </a:rPr>
              <a:t>class A{  </a:t>
            </a:r>
          </a:p>
          <a:p>
            <a:r>
              <a:rPr lang="en-IN" sz="1400" dirty="0">
                <a:solidFill>
                  <a:schemeClr val="tx1"/>
                </a:solidFill>
                <a:latin typeface="Times New Roman" pitchFamily="18" charset="0"/>
                <a:cs typeface="Times New Roman" pitchFamily="18" charset="0"/>
              </a:rPr>
              <a:t>void </a:t>
            </a:r>
            <a:r>
              <a:rPr lang="en-IN" sz="1400" dirty="0" err="1">
                <a:solidFill>
                  <a:schemeClr val="tx1"/>
                </a:solidFill>
                <a:latin typeface="Times New Roman" pitchFamily="18" charset="0"/>
                <a:cs typeface="Times New Roman" pitchFamily="18" charset="0"/>
              </a:rPr>
              <a:t>msg</a:t>
            </a:r>
            <a:r>
              <a:rPr lang="en-IN" sz="1400" dirty="0">
                <a:solidFill>
                  <a:schemeClr val="tx1"/>
                </a:solidFill>
                <a:latin typeface="Times New Roman" pitchFamily="18" charset="0"/>
                <a:cs typeface="Times New Roman" pitchFamily="18" charset="0"/>
              </a:rPr>
              <a:t>(){</a:t>
            </a:r>
            <a:r>
              <a:rPr lang="en-IN" sz="1400" dirty="0" err="1">
                <a:solidFill>
                  <a:schemeClr val="tx1"/>
                </a:solidFill>
                <a:latin typeface="Times New Roman" pitchFamily="18" charset="0"/>
                <a:cs typeface="Times New Roman" pitchFamily="18" charset="0"/>
              </a:rPr>
              <a:t>System.out.println</a:t>
            </a:r>
            <a:r>
              <a:rPr lang="en-IN" sz="1400" dirty="0">
                <a:solidFill>
                  <a:schemeClr val="tx1"/>
                </a:solidFill>
                <a:latin typeface="Times New Roman" pitchFamily="18" charset="0"/>
                <a:cs typeface="Times New Roman" pitchFamily="18" charset="0"/>
              </a:rPr>
              <a:t>("Hello");}  </a:t>
            </a:r>
          </a:p>
          <a:p>
            <a:r>
              <a:rPr lang="en-IN" sz="1400" dirty="0">
                <a:solidFill>
                  <a:schemeClr val="tx1"/>
                </a:solidFill>
                <a:latin typeface="Times New Roman" pitchFamily="18" charset="0"/>
                <a:cs typeface="Times New Roman" pitchFamily="18" charset="0"/>
              </a:rPr>
              <a:t>}  </a:t>
            </a:r>
          </a:p>
          <a:p>
            <a:r>
              <a:rPr lang="en-IN" sz="1400" dirty="0">
                <a:solidFill>
                  <a:schemeClr val="tx1"/>
                </a:solidFill>
                <a:latin typeface="Times New Roman" pitchFamily="18" charset="0"/>
                <a:cs typeface="Times New Roman" pitchFamily="18" charset="0"/>
              </a:rPr>
              <a:t>class B{  </a:t>
            </a:r>
          </a:p>
          <a:p>
            <a:r>
              <a:rPr lang="en-IN" sz="1400" dirty="0">
                <a:solidFill>
                  <a:schemeClr val="tx1"/>
                </a:solidFill>
                <a:latin typeface="Times New Roman" pitchFamily="18" charset="0"/>
                <a:cs typeface="Times New Roman" pitchFamily="18" charset="0"/>
              </a:rPr>
              <a:t>void </a:t>
            </a:r>
            <a:r>
              <a:rPr lang="en-IN" sz="1400" dirty="0" err="1">
                <a:solidFill>
                  <a:schemeClr val="tx1"/>
                </a:solidFill>
                <a:latin typeface="Times New Roman" pitchFamily="18" charset="0"/>
                <a:cs typeface="Times New Roman" pitchFamily="18" charset="0"/>
              </a:rPr>
              <a:t>msg</a:t>
            </a:r>
            <a:r>
              <a:rPr lang="en-IN" sz="1400" dirty="0">
                <a:solidFill>
                  <a:schemeClr val="tx1"/>
                </a:solidFill>
                <a:latin typeface="Times New Roman" pitchFamily="18" charset="0"/>
                <a:cs typeface="Times New Roman" pitchFamily="18" charset="0"/>
              </a:rPr>
              <a:t>(){</a:t>
            </a:r>
            <a:r>
              <a:rPr lang="en-IN" sz="1400" dirty="0" err="1">
                <a:solidFill>
                  <a:schemeClr val="tx1"/>
                </a:solidFill>
                <a:latin typeface="Times New Roman" pitchFamily="18" charset="0"/>
                <a:cs typeface="Times New Roman" pitchFamily="18" charset="0"/>
              </a:rPr>
              <a:t>System.out.println</a:t>
            </a:r>
            <a:r>
              <a:rPr lang="en-IN" sz="1400" dirty="0">
                <a:solidFill>
                  <a:schemeClr val="tx1"/>
                </a:solidFill>
                <a:latin typeface="Times New Roman" pitchFamily="18" charset="0"/>
                <a:cs typeface="Times New Roman" pitchFamily="18" charset="0"/>
              </a:rPr>
              <a:t>("Welcome");}  </a:t>
            </a:r>
          </a:p>
          <a:p>
            <a:r>
              <a:rPr lang="en-IN" sz="1400" dirty="0">
                <a:solidFill>
                  <a:schemeClr val="tx1"/>
                </a:solidFill>
                <a:latin typeface="Times New Roman" pitchFamily="18" charset="0"/>
                <a:cs typeface="Times New Roman" pitchFamily="18" charset="0"/>
              </a:rPr>
              <a:t>}  </a:t>
            </a:r>
          </a:p>
          <a:p>
            <a:r>
              <a:rPr lang="en-IN" sz="1400" dirty="0">
                <a:solidFill>
                  <a:schemeClr val="tx1"/>
                </a:solidFill>
                <a:latin typeface="Times New Roman" pitchFamily="18" charset="0"/>
                <a:cs typeface="Times New Roman" pitchFamily="18" charset="0"/>
              </a:rPr>
              <a:t>class C extends A,B{//suppose if it were  </a:t>
            </a:r>
          </a:p>
          <a:p>
            <a:r>
              <a:rPr lang="en-IN" sz="1400" dirty="0">
                <a:solidFill>
                  <a:schemeClr val="tx1"/>
                </a:solidFill>
                <a:latin typeface="Times New Roman" pitchFamily="18" charset="0"/>
                <a:cs typeface="Times New Roman" pitchFamily="18" charset="0"/>
              </a:rPr>
              <a:t> public static void main(String </a:t>
            </a:r>
            <a:r>
              <a:rPr lang="en-IN" sz="1400" dirty="0" err="1">
                <a:solidFill>
                  <a:schemeClr val="tx1"/>
                </a:solidFill>
                <a:latin typeface="Times New Roman" pitchFamily="18" charset="0"/>
                <a:cs typeface="Times New Roman" pitchFamily="18" charset="0"/>
              </a:rPr>
              <a:t>args</a:t>
            </a:r>
            <a:r>
              <a:rPr lang="en-IN" sz="1400" dirty="0">
                <a:solidFill>
                  <a:schemeClr val="tx1"/>
                </a:solidFill>
                <a:latin typeface="Times New Roman" pitchFamily="18" charset="0"/>
                <a:cs typeface="Times New Roman" pitchFamily="18" charset="0"/>
              </a:rPr>
              <a:t>[]){  </a:t>
            </a:r>
          </a:p>
          <a:p>
            <a:r>
              <a:rPr lang="en-IN" sz="1400" dirty="0">
                <a:solidFill>
                  <a:schemeClr val="tx1"/>
                </a:solidFill>
                <a:latin typeface="Times New Roman" pitchFamily="18" charset="0"/>
                <a:cs typeface="Times New Roman" pitchFamily="18" charset="0"/>
              </a:rPr>
              <a:t>   C </a:t>
            </a:r>
            <a:r>
              <a:rPr lang="en-IN" sz="1400" dirty="0" err="1">
                <a:solidFill>
                  <a:schemeClr val="tx1"/>
                </a:solidFill>
                <a:latin typeface="Times New Roman" pitchFamily="18" charset="0"/>
                <a:cs typeface="Times New Roman" pitchFamily="18" charset="0"/>
              </a:rPr>
              <a:t>obj</a:t>
            </a:r>
            <a:r>
              <a:rPr lang="en-IN" sz="1400" dirty="0">
                <a:solidFill>
                  <a:schemeClr val="tx1"/>
                </a:solidFill>
                <a:latin typeface="Times New Roman" pitchFamily="18" charset="0"/>
                <a:cs typeface="Times New Roman" pitchFamily="18" charset="0"/>
              </a:rPr>
              <a:t>=new C();  </a:t>
            </a:r>
          </a:p>
          <a:p>
            <a:r>
              <a:rPr lang="en-IN" sz="1400" dirty="0">
                <a:solidFill>
                  <a:schemeClr val="tx1"/>
                </a:solidFill>
                <a:latin typeface="Times New Roman" pitchFamily="18" charset="0"/>
                <a:cs typeface="Times New Roman" pitchFamily="18" charset="0"/>
              </a:rPr>
              <a:t>   obj.msg();//Now which </a:t>
            </a:r>
            <a:r>
              <a:rPr lang="en-IN" sz="1400" dirty="0" err="1">
                <a:solidFill>
                  <a:schemeClr val="tx1"/>
                </a:solidFill>
                <a:latin typeface="Times New Roman" pitchFamily="18" charset="0"/>
                <a:cs typeface="Times New Roman" pitchFamily="18" charset="0"/>
              </a:rPr>
              <a:t>msg</a:t>
            </a:r>
            <a:r>
              <a:rPr lang="en-IN" sz="1400" dirty="0">
                <a:solidFill>
                  <a:schemeClr val="tx1"/>
                </a:solidFill>
                <a:latin typeface="Times New Roman" pitchFamily="18" charset="0"/>
                <a:cs typeface="Times New Roman" pitchFamily="18" charset="0"/>
              </a:rPr>
              <a:t>() method would be invoked?  </a:t>
            </a:r>
          </a:p>
          <a:p>
            <a:r>
              <a:rPr lang="en-IN" sz="1400" dirty="0">
                <a:solidFill>
                  <a:schemeClr val="tx1"/>
                </a:solidFill>
                <a:latin typeface="Times New Roman" pitchFamily="18" charset="0"/>
                <a:cs typeface="Times New Roman" pitchFamily="18" charset="0"/>
              </a:rPr>
              <a:t>}  </a:t>
            </a:r>
          </a:p>
          <a:p>
            <a:r>
              <a:rPr lang="en-IN" sz="1400" dirty="0">
                <a:solidFill>
                  <a:schemeClr val="tx1"/>
                </a:solidFill>
                <a:latin typeface="Times New Roman" pitchFamily="18" charset="0"/>
                <a:cs typeface="Times New Roman" pitchFamily="18" charset="0"/>
              </a:rPr>
              <a:t>}  </a:t>
            </a:r>
          </a:p>
          <a:p>
            <a:endParaRPr lang="en-IN" sz="1600" dirty="0">
              <a:solidFill>
                <a:schemeClr val="tx1"/>
              </a:solidFill>
              <a:latin typeface="Times New Roman" pitchFamily="18" charset="0"/>
              <a:cs typeface="Times New Roman" pitchFamily="18" charset="0"/>
            </a:endParaRPr>
          </a:p>
        </p:txBody>
      </p:sp>
      <p:sp>
        <p:nvSpPr>
          <p:cNvPr id="10" name="Rounded Rectangle 9"/>
          <p:cNvSpPr/>
          <p:nvPr/>
        </p:nvSpPr>
        <p:spPr>
          <a:xfrm>
            <a:off x="5900058" y="4310743"/>
            <a:ext cx="1885406" cy="130628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latin typeface="Times New Roman" pitchFamily="18" charset="0"/>
                <a:cs typeface="Times New Roman" pitchFamily="18" charset="0"/>
              </a:rPr>
              <a:t>Output</a:t>
            </a:r>
            <a:endParaRPr lang="en-IN" sz="1400" dirty="0">
              <a:solidFill>
                <a:schemeClr val="tx1"/>
              </a:solidFill>
              <a:latin typeface="Times New Roman" pitchFamily="18" charset="0"/>
              <a:cs typeface="Times New Roman" pitchFamily="18" charset="0"/>
            </a:endParaRPr>
          </a:p>
          <a:p>
            <a:r>
              <a:rPr lang="en-IN" sz="1400" dirty="0">
                <a:solidFill>
                  <a:schemeClr val="tx1"/>
                </a:solidFill>
                <a:latin typeface="Times New Roman" pitchFamily="18" charset="0"/>
                <a:cs typeface="Times New Roman" pitchFamily="18" charset="0"/>
              </a:rPr>
              <a:t>Compile Time Error</a:t>
            </a:r>
            <a:endParaRPr lang="en-IN" sz="1600"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77611"/>
    </mc:Choice>
    <mc:Fallback xmlns="">
      <p:transition spd="slow" advTm="177611"/>
    </mc:Fallback>
  </mc:AlternateContent>
  <p:extLst mod="1">
    <p:ext uri="{3A86A75C-4F4B-4683-9AE1-C65F6400EC91}">
      <p14:laserTraceLst xmlns:p14="http://schemas.microsoft.com/office/powerpoint/2010/main">
        <p14:tracePtLst>
          <p14:tracePt t="22225" x="3429000" y="6116638"/>
          <p14:tracePt t="22345" x="2452688" y="6832600"/>
          <p14:tracePt t="22355" x="2516188" y="6745288"/>
          <p14:tracePt t="22365" x="2554288" y="6696075"/>
          <p14:tracePt t="22371" x="2603500" y="6619875"/>
          <p14:tracePt t="22381" x="2641600" y="6545263"/>
          <p14:tracePt t="22387" x="2641600" y="6445250"/>
          <p14:tracePt t="22395" x="2667000" y="6319838"/>
          <p14:tracePt t="22405" x="2678113" y="6219825"/>
          <p14:tracePt t="22411" x="2678113" y="6119813"/>
          <p14:tracePt t="22421" x="2678113" y="6019800"/>
          <p14:tracePt t="22425" x="2678113" y="5907088"/>
          <p14:tracePt t="22436" x="2667000" y="5781675"/>
          <p14:tracePt t="22445" x="2628900" y="5694363"/>
          <p14:tracePt t="22451" x="2578100" y="5543550"/>
          <p14:tracePt t="22461" x="2541588" y="5407025"/>
          <p14:tracePt t="22467" x="2503488" y="5281613"/>
          <p14:tracePt t="22477" x="2465388" y="5181600"/>
          <p14:tracePt t="22488" x="2441575" y="5081588"/>
          <p14:tracePt t="22491" x="2428875" y="4992688"/>
          <p14:tracePt t="22501" x="2403475" y="4918075"/>
          <p14:tracePt t="22507" x="2365375" y="4805363"/>
          <p14:tracePt t="22517" x="2352675" y="4756150"/>
          <p14:tracePt t="22527" x="2328863" y="4679950"/>
          <p14:tracePt t="22531" x="2316163" y="4618038"/>
          <p14:tracePt t="22543" x="2278063" y="4543425"/>
          <p14:tracePt t="22547" x="2265363" y="4505325"/>
          <p14:tracePt t="22557" x="2252663" y="4454525"/>
          <p14:tracePt t="22567" x="2216150" y="4418013"/>
          <p14:tracePt t="22573" x="2190750" y="4405313"/>
          <p14:tracePt t="22583" x="2190750" y="4367213"/>
          <p14:tracePt t="22587" x="2178050" y="4354513"/>
          <p14:tracePt t="22597" x="2165350" y="4341813"/>
          <p14:tracePt t="22607" x="2139950" y="4330700"/>
          <p14:tracePt t="22623" x="2116138" y="4330700"/>
          <p14:tracePt t="22629" x="2090738" y="4330700"/>
          <p14:tracePt t="22639" x="2065338" y="4330700"/>
          <p14:tracePt t="22649" x="2027238" y="4305300"/>
          <p14:tracePt t="22654" x="1990725" y="4305300"/>
          <p14:tracePt t="22663" x="1965325" y="4305300"/>
          <p14:tracePt t="22670" x="1927225" y="4305300"/>
          <p14:tracePt t="22679" x="1890713" y="4305300"/>
          <p14:tracePt t="22689" x="1852613" y="4305300"/>
          <p14:tracePt t="22693" x="1814513" y="4305300"/>
          <p14:tracePt t="22704" x="1778000" y="4305300"/>
          <p14:tracePt t="22709" x="1727200" y="4330700"/>
          <p14:tracePt t="22720" x="1689100" y="4341813"/>
          <p14:tracePt t="22729" x="1665288" y="4341813"/>
          <p14:tracePt t="22733" x="1627188" y="4367213"/>
          <p14:tracePt t="22743" x="1601788" y="4379913"/>
          <p14:tracePt t="22749" x="1577975" y="4392613"/>
          <p14:tracePt t="22759" x="1539875" y="4418013"/>
          <p14:tracePt t="22769" x="1501775" y="4443413"/>
          <p14:tracePt t="22773" x="1476375" y="4479925"/>
          <p14:tracePt t="22783" x="1452563" y="4530725"/>
          <p14:tracePt t="22789" x="1414463" y="4618038"/>
          <p14:tracePt t="22799" x="1363663" y="4730750"/>
          <p14:tracePt t="22809" x="1339850" y="4843463"/>
          <p14:tracePt t="22815" x="1301750" y="4981575"/>
          <p14:tracePt t="22825" x="1289050" y="5130800"/>
          <p14:tracePt t="22829" x="1289050" y="5268913"/>
          <p14:tracePt t="22839" x="1289050" y="5418138"/>
          <p14:tracePt t="22849" x="1289050" y="5543550"/>
          <p14:tracePt t="22855" x="1289050" y="5668963"/>
          <p14:tracePt t="22865" x="1327150" y="5819775"/>
          <p14:tracePt t="22870" x="1363663" y="5907088"/>
          <p14:tracePt t="22881" x="1427163" y="6007100"/>
          <p14:tracePt t="22891" x="1501775" y="6107113"/>
          <p14:tracePt t="22895" x="1565275" y="6157913"/>
          <p14:tracePt t="22905" x="1627188" y="6194425"/>
          <p14:tracePt t="22911" x="1652588" y="6207125"/>
          <p14:tracePt t="22921" x="1689100" y="6207125"/>
          <p14:tracePt t="22931" x="1739900" y="6207125"/>
          <p14:tracePt t="22936" x="1778000" y="6207125"/>
          <p14:tracePt t="22954" x="1939925" y="6069013"/>
          <p14:tracePt t="22961" x="2039938" y="5945188"/>
          <p14:tracePt t="22971" x="2127250" y="5807075"/>
          <p14:tracePt t="22975" x="2203450" y="5643563"/>
          <p14:tracePt t="22987" x="2278063" y="5494338"/>
          <p14:tracePt t="22991" x="2303463" y="5305425"/>
          <p14:tracePt t="23002" x="2352675" y="5105400"/>
          <p14:tracePt t="23011" x="2352675" y="4918075"/>
          <p14:tracePt t="23015" x="2352675" y="4756150"/>
          <p14:tracePt t="23027" x="2352675" y="4630738"/>
          <p14:tracePt t="23031" x="2352675" y="4479925"/>
          <p14:tracePt t="23041" x="2316163" y="4354513"/>
          <p14:tracePt t="23052" x="2265363" y="4267200"/>
          <p14:tracePt t="23057" x="2216150" y="4192588"/>
          <p14:tracePt t="23067" x="2203450" y="4167188"/>
          <p14:tracePt t="23071" x="2165350" y="4129088"/>
          <p14:tracePt t="23081" x="2152650" y="4117975"/>
          <p14:tracePt t="23091" x="2127250" y="4105275"/>
          <p14:tracePt t="23097" x="2078038" y="4105275"/>
          <p14:tracePt t="23107" x="2003425" y="4105275"/>
          <p14:tracePt t="23111" x="1927225" y="4105275"/>
          <p14:tracePt t="23121" x="1827213" y="4105275"/>
          <p14:tracePt t="23133" x="1727200" y="4141788"/>
          <p14:tracePt t="23137" x="1627188" y="4254500"/>
          <p14:tracePt t="23147" x="1527175" y="4379913"/>
          <p14:tracePt t="23153" x="1439863" y="4543425"/>
          <p14:tracePt t="23163" x="1376363" y="4718050"/>
          <p14:tracePt t="23173" x="1314450" y="4868863"/>
          <p14:tracePt t="23177" x="1263650" y="5018088"/>
          <p14:tracePt t="23187" x="1263650" y="5156200"/>
          <p14:tracePt t="23193" x="1263650" y="5256213"/>
          <p14:tracePt t="23203" x="1263650" y="5356225"/>
          <p14:tracePt t="23213" x="1301750" y="5430838"/>
          <p14:tracePt t="23220" x="1363663" y="5494338"/>
          <p14:tracePt t="23229" x="1439863" y="5556250"/>
          <p14:tracePt t="23233" x="1565275" y="5581650"/>
          <p14:tracePt t="23243" x="1665288" y="5594350"/>
          <p14:tracePt t="23253" x="1752600" y="5594350"/>
          <p14:tracePt t="23259" x="1852613" y="5594350"/>
          <p14:tracePt t="23270" x="1939925" y="5518150"/>
          <p14:tracePt t="23273" x="2027238" y="5394325"/>
          <p14:tracePt t="23283" x="2116138" y="5268913"/>
          <p14:tracePt t="23293" x="2190750" y="5143500"/>
          <p14:tracePt t="23299" x="2228850" y="5018088"/>
          <p14:tracePt t="23309" x="2278063" y="4879975"/>
          <p14:tracePt t="23313" x="2290763" y="4730750"/>
          <p14:tracePt t="23323" x="2290763" y="4579938"/>
          <p14:tracePt t="23333" x="2290763" y="4467225"/>
          <p14:tracePt t="23339" x="2278063" y="4367213"/>
          <p14:tracePt t="23349" x="2239963" y="4292600"/>
          <p14:tracePt t="23353" x="2190750" y="4241800"/>
          <p14:tracePt t="23365" x="2139950" y="4205288"/>
          <p14:tracePt t="23375" x="2116138" y="4179888"/>
          <p14:tracePt t="23379" x="2078038" y="4167188"/>
          <p14:tracePt t="23389" x="2039938" y="4167188"/>
          <p14:tracePt t="23395" x="2003425" y="4167188"/>
          <p14:tracePt t="23405" x="1952625" y="4167188"/>
          <p14:tracePt t="23415" x="1914525" y="4167188"/>
          <p14:tracePt t="23420" x="1852613" y="4167188"/>
          <p14:tracePt t="23429" x="1790700" y="4241800"/>
          <p14:tracePt t="23436" x="1689100" y="4354513"/>
          <p14:tracePt t="23445" x="1601788" y="4518025"/>
          <p14:tracePt t="23455" x="1552575" y="4667250"/>
          <p14:tracePt t="23459" x="1476375" y="4868863"/>
          <p14:tracePt t="23471" x="1427163" y="5105400"/>
          <p14:tracePt t="23475" x="1376363" y="5330825"/>
          <p14:tracePt t="23486" x="1376363" y="5507038"/>
          <p14:tracePt t="23495" x="1376363" y="5619750"/>
          <p14:tracePt t="23501" x="1376363" y="5732463"/>
          <p14:tracePt t="23511" x="1401763" y="5807075"/>
          <p14:tracePt t="23515" x="1439863" y="5868988"/>
          <p14:tracePt t="23525" x="1465263" y="5894388"/>
          <p14:tracePt t="23536" x="1489075" y="5919788"/>
          <p14:tracePt t="23541" x="1539875" y="5919788"/>
          <p14:tracePt t="23552" x="1577975" y="5919788"/>
          <p14:tracePt t="23558" x="1627188" y="5919788"/>
          <p14:tracePt t="23568" x="1727200" y="5832475"/>
          <p14:tracePt t="23577" x="1814513" y="5681663"/>
          <p14:tracePt t="23581" x="1939925" y="5456238"/>
          <p14:tracePt t="23591" x="2103438" y="5156200"/>
          <p14:tracePt t="23597" x="2228850" y="4805363"/>
          <p14:tracePt t="23607" x="2303463" y="4505325"/>
          <p14:tracePt t="23618" x="2339975" y="4217988"/>
          <p14:tracePt t="23621" x="2339975" y="3979863"/>
          <p14:tracePt t="23631" x="2339975" y="3829050"/>
          <p14:tracePt t="23637" x="2290763" y="3741738"/>
          <p14:tracePt t="23647" x="2265363" y="3679825"/>
          <p14:tracePt t="23657" x="2252663" y="3667125"/>
          <p14:tracePt t="23661" x="2239963" y="3641725"/>
          <p14:tracePt t="23671" x="2216150" y="3629025"/>
          <p14:tracePt t="23677" x="2190750" y="3629025"/>
          <p14:tracePt t="23687" x="2152650" y="3629025"/>
          <p14:tracePt t="23697" x="2090738" y="3629025"/>
          <p14:tracePt t="23702" x="2039938" y="3629025"/>
          <p14:tracePt t="23711" x="1952625" y="3716338"/>
          <p14:tracePt t="23718" x="1878013" y="3829050"/>
          <p14:tracePt t="23727" x="1801813" y="3979863"/>
          <p14:tracePt t="23737" x="1727200" y="4179888"/>
          <p14:tracePt t="23743" x="1665288" y="4418013"/>
          <p14:tracePt t="23753" x="1614488" y="4618038"/>
          <p14:tracePt t="23757" x="1589088" y="4779963"/>
          <p14:tracePt t="23768" x="1589088" y="4905375"/>
          <p14:tracePt t="23777" x="1589088" y="5043488"/>
          <p14:tracePt t="23784" x="1627188" y="5156200"/>
          <p14:tracePt t="23793" x="1665288" y="5230813"/>
          <p14:tracePt t="23797" x="1701800" y="5294313"/>
          <p14:tracePt t="23809" x="1739900" y="5318125"/>
          <p14:tracePt t="23819" x="1752600" y="5330825"/>
          <p14:tracePt t="23823" x="1790700" y="5330825"/>
          <p14:tracePt t="23833" x="1801813" y="5330825"/>
          <p14:tracePt t="23839" x="1839913" y="5330825"/>
          <p14:tracePt t="23849" x="1903413" y="5281613"/>
          <p14:tracePt t="23859" x="1939925" y="5205413"/>
          <p14:tracePt t="23863" x="1978025" y="5092700"/>
          <p14:tracePt t="23873" x="2027238" y="4981575"/>
          <p14:tracePt t="23879" x="2052638" y="4830763"/>
          <p14:tracePt t="23889" x="2052638" y="4730750"/>
          <p14:tracePt t="23899" x="2052638" y="4692650"/>
          <p14:tracePt t="23903" x="2052638" y="4679950"/>
          <p14:tracePt t="23949" x="2039938" y="4679950"/>
          <p14:tracePt t="23955" x="2027238" y="4679950"/>
          <p14:tracePt t="23965" x="1990725" y="4679950"/>
          <p14:tracePt t="23975" x="1939925" y="4792663"/>
          <p14:tracePt t="23979" x="1903413" y="4905375"/>
          <p14:tracePt t="23989" x="1865313" y="5081588"/>
          <p14:tracePt t="23995" x="1827213" y="5230813"/>
          <p14:tracePt t="24005" x="1801813" y="5368925"/>
          <p14:tracePt t="24015" x="1801813" y="5518150"/>
          <p14:tracePt t="24019" x="1801813" y="5619750"/>
          <p14:tracePt t="24029" x="1801813" y="5694363"/>
          <p14:tracePt t="24036" x="1814513" y="5768975"/>
          <p14:tracePt t="24045" x="1852613" y="5843588"/>
          <p14:tracePt t="24055" x="1878013" y="5868988"/>
          <p14:tracePt t="24061" x="1903413" y="5932488"/>
          <p14:tracePt t="24071" x="1939925" y="5956300"/>
          <p14:tracePt t="24075" x="1965325" y="5956300"/>
          <p14:tracePt t="24086" x="2014538" y="5956300"/>
          <p14:tracePt t="24095" x="2052638" y="5956300"/>
          <p14:tracePt t="24101" x="2103438" y="5956300"/>
          <p14:tracePt t="24111" x="2190750" y="5856288"/>
          <p14:tracePt t="24115" x="2278063" y="5768975"/>
          <p14:tracePt t="24125" x="2328863" y="5630863"/>
          <p14:tracePt t="24136" x="2365375" y="5507038"/>
          <p14:tracePt t="24141" x="2403475" y="5294313"/>
          <p14:tracePt t="24151" x="2416175" y="5118100"/>
          <p14:tracePt t="24157" x="2416175" y="4918075"/>
          <p14:tracePt t="24168" x="2416175" y="4730750"/>
          <p14:tracePt t="24177" x="2416175" y="4643438"/>
          <p14:tracePt t="24181" x="2416175" y="4592638"/>
          <p14:tracePt t="24191" x="2403475" y="4518025"/>
          <p14:tracePt t="24197" x="2390775" y="4492625"/>
          <p14:tracePt t="24207" x="2352675" y="4454525"/>
          <p14:tracePt t="24218" x="2339975" y="4430713"/>
          <p14:tracePt t="24222" x="2316163" y="4405313"/>
          <p14:tracePt t="24231" x="2278063" y="4392613"/>
          <p14:tracePt t="24237" x="2252663" y="4392613"/>
          <p14:tracePt t="24247" x="2216150" y="4392613"/>
          <p14:tracePt t="24257" x="2165350" y="4392613"/>
          <p14:tracePt t="24261" x="2103438" y="4392613"/>
          <p14:tracePt t="24273" x="2014538" y="4392613"/>
          <p14:tracePt t="24277" x="1939925" y="4405313"/>
          <p14:tracePt t="24287" x="1814513" y="4518025"/>
          <p14:tracePt t="24297" x="1765300" y="4592638"/>
          <p14:tracePt t="24303" x="1701800" y="4756150"/>
          <p14:tracePt t="24313" x="1652588" y="4892675"/>
          <p14:tracePt t="24318" x="1639888" y="5056188"/>
          <p14:tracePt t="24327" x="1639888" y="5205413"/>
          <p14:tracePt t="24337" x="1639888" y="5368925"/>
          <p14:tracePt t="24343" x="1639888" y="5481638"/>
          <p14:tracePt t="24353" x="1701800" y="5594350"/>
          <p14:tracePt t="24357" x="1765300" y="5668963"/>
          <p14:tracePt t="24367" x="1814513" y="5732463"/>
          <p14:tracePt t="24377" x="1852613" y="5781675"/>
          <p14:tracePt t="24385" x="1890713" y="5794375"/>
          <p14:tracePt t="24393" x="1927225" y="5794375"/>
          <p14:tracePt t="24397" x="1990725" y="5794375"/>
          <p14:tracePt t="24409" x="2065338" y="5756275"/>
          <p14:tracePt t="24419" x="2152650" y="5643563"/>
          <p14:tracePt t="24423" x="2252663" y="5518150"/>
          <p14:tracePt t="24434" x="2339975" y="5381625"/>
          <p14:tracePt t="24439" x="2416175" y="5181600"/>
          <p14:tracePt t="24449" x="2465388" y="4918075"/>
          <p14:tracePt t="24459" x="2503488" y="4630738"/>
          <p14:tracePt t="24463" x="2503488" y="4392613"/>
          <p14:tracePt t="24473" x="2503488" y="4154488"/>
          <p14:tracePt t="24479" x="2503488" y="3979863"/>
          <p14:tracePt t="24489" x="2465388" y="3867150"/>
          <p14:tracePt t="24499" x="2428875" y="3754438"/>
          <p14:tracePt t="24505" x="2390775" y="3679825"/>
          <p14:tracePt t="24515" x="2365375" y="3629025"/>
          <p14:tracePt t="24519" x="2339975" y="3603625"/>
          <p14:tracePt t="24529" x="2328863" y="3579813"/>
          <p14:tracePt t="24539" x="2303463" y="3554413"/>
          <p14:tracePt t="24545" x="2278063" y="3541713"/>
          <p14:tracePt t="24555" x="2265363" y="3541713"/>
          <p14:tracePt t="24559" x="2239963" y="3529013"/>
          <p14:tracePt t="24569" x="2228850" y="3529013"/>
          <p14:tracePt t="24579" x="2203450" y="3529013"/>
          <p14:tracePt t="24586" x="2190750" y="3529013"/>
          <p14:tracePt t="24595" x="2165350" y="3529013"/>
          <p14:tracePt t="24599" x="2139950" y="3541713"/>
          <p14:tracePt t="24609" x="2090738" y="3554413"/>
          <p14:tracePt t="24619" x="2039938" y="3616325"/>
          <p14:tracePt t="24625" x="2003425" y="3641725"/>
          <p14:tracePt t="24635" x="1939925" y="3692525"/>
          <p14:tracePt t="24641" x="1914525" y="3729038"/>
          <p14:tracePt t="24652" x="1878013" y="3792538"/>
          <p14:tracePt t="24661" x="1852613" y="3829050"/>
          <p14:tracePt t="24665" x="1852613" y="3854450"/>
          <p14:tracePt t="24675" x="1827213" y="3905250"/>
          <p14:tracePt t="24681" x="1814513" y="3954463"/>
          <p14:tracePt t="24692" x="1814513" y="3979863"/>
          <p14:tracePt t="24697" x="1814513" y="4005263"/>
          <p14:tracePt t="24707" x="1814513" y="4041775"/>
          <p14:tracePt t="24718" x="1814513" y="4092575"/>
          <p14:tracePt t="24721" x="1814513" y="4117975"/>
          <p14:tracePt t="24731" x="1814513" y="4154488"/>
          <p14:tracePt t="24737" x="1852613" y="4205288"/>
          <p14:tracePt t="24747" x="1890713" y="4267200"/>
          <p14:tracePt t="24757" x="1952625" y="4330700"/>
          <p14:tracePt t="24763" x="2003425" y="4379913"/>
          <p14:tracePt t="24773" x="2027238" y="4418013"/>
          <p14:tracePt t="24777" x="2078038" y="4467225"/>
          <p14:tracePt t="24787" x="2178050" y="4554538"/>
          <p14:tracePt t="24797" x="2190750" y="4579938"/>
          <p14:tracePt t="24803" x="2239963" y="4618038"/>
          <p14:tracePt t="24813" x="2239963" y="4643438"/>
          <p14:tracePt t="24817" x="2278063" y="4667250"/>
          <p14:tracePt t="24827" x="2339975" y="4743450"/>
          <p14:tracePt t="24839" x="2339975" y="4768850"/>
          <p14:tracePt t="24843" x="2365375" y="4779963"/>
          <p14:tracePt t="24853" x="2378075" y="4792663"/>
          <p14:tracePt t="24859" x="2403475" y="4818063"/>
          <p14:tracePt t="24879" x="2416175" y="4856163"/>
          <p14:tracePt t="24884" x="2428875" y="4879975"/>
          <p14:tracePt t="24893" x="2441575" y="4892675"/>
          <p14:tracePt t="24900" x="2452688" y="4905375"/>
          <p14:tracePt t="24909" x="2452688" y="4918075"/>
          <p14:tracePt t="24919" x="2452688" y="4930775"/>
          <p14:tracePt t="24923" x="2465388" y="4930775"/>
          <p14:tracePt t="24939" x="2478088" y="4943475"/>
          <p14:tracePt t="24953" x="2478088" y="4956175"/>
          <p14:tracePt t="24963" x="2503488" y="4968875"/>
          <p14:tracePt t="24979" x="2503488" y="4981575"/>
          <p14:tracePt t="24989" x="2516188" y="4992688"/>
          <p14:tracePt t="25005" x="2528888" y="5005388"/>
          <p14:tracePt t="25015" x="2541588" y="5018088"/>
          <p14:tracePt t="25019" x="2554288" y="5018088"/>
          <p14:tracePt t="25029" x="2554288" y="5030788"/>
          <p14:tracePt t="25039" x="2578100" y="5030788"/>
          <p14:tracePt t="25045" x="2590800" y="5043488"/>
          <p14:tracePt t="25055" x="2603500" y="5043488"/>
          <p14:tracePt t="25059" x="2616200" y="5056188"/>
          <p14:tracePt t="25069" x="2616200" y="5068888"/>
          <p14:tracePt t="25079" x="2628900" y="5068888"/>
          <p14:tracePt t="25085" x="2641600" y="5068888"/>
          <p14:tracePt t="25095" x="2667000" y="5092700"/>
          <p14:tracePt t="25101" x="2678113" y="5092700"/>
          <p14:tracePt t="25111" x="2690813" y="5092700"/>
          <p14:tracePt t="25121" x="2716213" y="5130800"/>
          <p14:tracePt t="25125" x="2754313" y="5130800"/>
          <p14:tracePt t="25135" x="2778125" y="5130800"/>
          <p14:tracePt t="25141" x="2816225" y="5130800"/>
          <p14:tracePt t="25151" x="2854325" y="5143500"/>
          <p14:tracePt t="25161" x="2890838" y="5143500"/>
          <p14:tracePt t="25165" x="2916238" y="5143500"/>
          <p14:tracePt t="25175" x="2954338" y="5156200"/>
          <p14:tracePt t="25181" x="2979738" y="5156200"/>
          <p14:tracePt t="25191" x="3003550" y="5156200"/>
          <p14:tracePt t="25201" x="3041650" y="5156200"/>
          <p14:tracePt t="25207" x="3079750" y="5156200"/>
          <p14:tracePt t="25218" x="3116263" y="5156200"/>
          <p14:tracePt t="25221" x="3141663" y="5156200"/>
          <p14:tracePt t="25231" x="3179763" y="5156200"/>
          <p14:tracePt t="25241" x="3205163" y="5156200"/>
          <p14:tracePt t="25247" x="3228975" y="5156200"/>
          <p14:tracePt t="25257" x="3254375" y="5156200"/>
          <p14:tracePt t="25261" x="3267075" y="5156200"/>
          <p14:tracePt t="25271" x="3292475" y="5156200"/>
          <p14:tracePt t="25283" x="3317875" y="5156200"/>
          <p14:tracePt t="25287" x="3328988" y="5156200"/>
          <p14:tracePt t="25297" x="3354388" y="5156200"/>
          <p14:tracePt t="25301" x="3379788" y="5156200"/>
          <p14:tracePt t="25323" x="3392488" y="5156200"/>
          <p14:tracePt t="25327" x="3405188" y="5156200"/>
          <p14:tracePt t="25337" x="3417888" y="5156200"/>
          <p14:tracePt t="25343" x="3429000" y="5156200"/>
          <p14:tracePt t="25353" x="3441700" y="5156200"/>
          <p14:tracePt t="25363" x="3454400" y="5156200"/>
          <p14:tracePt t="25368" x="3467100" y="5156200"/>
          <p14:tracePt t="25384" x="3492500" y="5156200"/>
          <p14:tracePt t="25393" x="3505200" y="5156200"/>
          <p14:tracePt t="25403" x="3517900" y="5156200"/>
          <p14:tracePt t="25407" x="3530600" y="5156200"/>
          <p14:tracePt t="25418" x="3541713" y="5156200"/>
          <p14:tracePt t="25423" x="3554413" y="5156200"/>
          <p14:tracePt t="25443" x="3579813" y="5156200"/>
          <p14:tracePt t="25447" x="3592513" y="5156200"/>
          <p14:tracePt t="25459" x="3605213" y="5156200"/>
          <p14:tracePt t="25463" x="3617913" y="5156200"/>
          <p14:tracePt t="25473" x="3630613" y="5156200"/>
          <p14:tracePt t="25499" x="3654425" y="5156200"/>
          <p14:tracePt t="25513" x="3667125" y="5156200"/>
          <p14:tracePt t="25529" x="3679825" y="5156200"/>
          <p14:tracePt t="25837" x="3667125" y="5156200"/>
          <p14:tracePt t="25847" x="3643313" y="5156200"/>
          <p14:tracePt t="25851" x="3617913" y="5156200"/>
          <p14:tracePt t="25861" x="3592513" y="5156200"/>
          <p14:tracePt t="25868" x="3541713" y="5156200"/>
          <p14:tracePt t="25877" x="3505200" y="5156200"/>
          <p14:tracePt t="25887" x="3479800" y="5156200"/>
          <p14:tracePt t="25893" x="3417888" y="5130800"/>
          <p14:tracePt t="25903" x="3367088" y="5130800"/>
          <p14:tracePt t="25907" x="3328988" y="5130800"/>
          <p14:tracePt t="25917" x="3305175" y="5130800"/>
          <p14:tracePt t="25927" x="3279775" y="5118100"/>
          <p14:tracePt t="25934" x="3254375" y="5105400"/>
          <p14:tracePt t="25952" x="3154363" y="5068888"/>
          <p14:tracePt t="25957" x="3067050" y="5030788"/>
          <p14:tracePt t="25967" x="3028950" y="5005388"/>
          <p14:tracePt t="25973" x="2941638" y="4981575"/>
          <p14:tracePt t="25984" x="2867025" y="4918075"/>
          <p14:tracePt t="25987" x="2790825" y="4879975"/>
          <p14:tracePt t="25997" x="2703513" y="4830763"/>
          <p14:tracePt t="26009" x="2628900" y="4779963"/>
          <p14:tracePt t="26013" x="2541588" y="4718050"/>
          <p14:tracePt t="26023" x="2490788" y="4656138"/>
          <p14:tracePt t="26029" x="2403475" y="4579938"/>
          <p14:tracePt t="26039" x="2352675" y="4543425"/>
          <p14:tracePt t="26050" x="2278063" y="4479925"/>
          <p14:tracePt t="26053" x="2216150" y="4418013"/>
          <p14:tracePt t="26063" x="2178050" y="4392613"/>
          <p14:tracePt t="26069" x="2127250" y="4354513"/>
          <p14:tracePt t="26079" x="2065338" y="4318000"/>
          <p14:tracePt t="26089" x="2014538" y="4292600"/>
          <p14:tracePt t="26093" x="1990725" y="4267200"/>
          <p14:tracePt t="26103" x="1952625" y="4254500"/>
          <p14:tracePt t="26109" x="1939925" y="4241800"/>
          <p14:tracePt t="26119" x="1927225" y="4241800"/>
          <p14:tracePt t="26129" x="1914525" y="4230688"/>
          <p14:tracePt t="26145" x="1903413" y="4217988"/>
          <p14:tracePt t="26159" x="1890713" y="4217988"/>
          <p14:tracePt t="26175" x="1878013" y="4217988"/>
          <p14:tracePt t="26185" x="1878013" y="4205288"/>
          <p14:tracePt t="26200" x="1865313" y="4205288"/>
          <p14:tracePt t="26216" x="1852613" y="4192588"/>
          <p14:tracePt t="26239" x="1827213" y="4167188"/>
          <p14:tracePt t="26265" x="1801813" y="4141788"/>
          <p14:tracePt t="26282" x="1790700" y="4141788"/>
          <p14:tracePt t="26305" x="1790700" y="4129088"/>
          <p14:tracePt t="26401" x="1790700" y="4105275"/>
          <p14:tracePt t="26407" x="1801813" y="4029075"/>
          <p14:tracePt t="26418" x="1939925" y="3967163"/>
          <p14:tracePt t="26421" x="2127250" y="3879850"/>
          <p14:tracePt t="26432" x="2452688" y="3729038"/>
          <p14:tracePt t="26441" x="2803525" y="3590925"/>
          <p14:tracePt t="26447" x="3241675" y="3454400"/>
          <p14:tracePt t="26457" x="3730625" y="3267075"/>
          <p14:tracePt t="26461" x="4243388" y="3103563"/>
          <p14:tracePt t="26471" x="4919663" y="2878138"/>
          <p14:tracePt t="26482" x="5445125" y="2665413"/>
          <p14:tracePt t="26487" x="5932488" y="2465388"/>
          <p14:tracePt t="26497" x="6346825" y="2278063"/>
          <p14:tracePt t="26503" x="6646863" y="2101850"/>
          <p14:tracePt t="26513" x="6884988" y="1952625"/>
          <p14:tracePt t="26523" x="7059613" y="1827213"/>
          <p14:tracePt t="26527" x="7172325" y="1739900"/>
          <p14:tracePt t="26537" x="7246938" y="1663700"/>
          <p14:tracePt t="26543" x="7285038" y="1627188"/>
          <p14:tracePt t="26553" x="7297738" y="1601788"/>
          <p14:tracePt t="26563" x="7323138" y="1552575"/>
          <p14:tracePt t="26579" x="7323138" y="1539875"/>
          <p14:tracePt t="26593" x="7323138" y="1514475"/>
          <p14:tracePt t="26609" x="7323138" y="1463675"/>
          <p14:tracePt t="26619" x="7323138" y="1439863"/>
          <p14:tracePt t="26623" x="7323138" y="1414463"/>
          <p14:tracePt t="26643" x="7323138" y="1389063"/>
          <p14:tracePt t="26650" x="7323138" y="1376363"/>
          <p14:tracePt t="26659" x="7310438" y="1350963"/>
          <p14:tracePt t="26663" x="7297738" y="1350963"/>
          <p14:tracePt t="26675" x="7259638" y="1327150"/>
          <p14:tracePt t="26683" x="7185025" y="1314450"/>
          <p14:tracePt t="26689" x="7085013" y="1314450"/>
          <p14:tracePt t="26700" x="6997700" y="1314450"/>
          <p14:tracePt t="26705" x="6884988" y="1314450"/>
          <p14:tracePt t="26716" x="6721475" y="1314450"/>
          <p14:tracePt t="26725" x="6572250" y="1314450"/>
          <p14:tracePt t="26729" x="6408738" y="1327150"/>
          <p14:tracePt t="26739" x="6270625" y="1376363"/>
          <p14:tracePt t="26745" x="6108700" y="1439863"/>
          <p14:tracePt t="26755" x="5970588" y="1527175"/>
          <p14:tracePt t="26765" x="5845175" y="1627188"/>
          <p14:tracePt t="26769" x="5708650" y="1739900"/>
          <p14:tracePt t="26779" x="5557838" y="1839913"/>
          <p14:tracePt t="26785" x="5445125" y="1978025"/>
          <p14:tracePt t="26795" x="5357813" y="2114550"/>
          <p14:tracePt t="26805" x="5294313" y="2239963"/>
          <p14:tracePt t="26809" x="5257800" y="2378075"/>
          <p14:tracePt t="26819" x="5207000" y="2516188"/>
          <p14:tracePt t="26825" x="5194300" y="2652713"/>
          <p14:tracePt t="26835" x="5170488" y="2765425"/>
          <p14:tracePt t="26845" x="5170488" y="2890838"/>
          <p14:tracePt t="26851" x="5170488" y="3003550"/>
          <p14:tracePt t="26861" x="5170488" y="3078163"/>
          <p14:tracePt t="26865" x="5219700" y="3165475"/>
          <p14:tracePt t="26875" x="5270500" y="3241675"/>
          <p14:tracePt t="26885" x="5345113" y="3316288"/>
          <p14:tracePt t="26891" x="5419725" y="3378200"/>
          <p14:tracePt t="26901" x="5507038" y="3416300"/>
          <p14:tracePt t="26905" x="5570538" y="3429000"/>
          <p14:tracePt t="26917" x="5670550" y="3429000"/>
          <p14:tracePt t="26927" x="5808663" y="3429000"/>
          <p14:tracePt t="26932" x="5921375" y="3429000"/>
          <p14:tracePt t="26941" x="6108700" y="3367088"/>
          <p14:tracePt t="26947" x="6359525" y="3267075"/>
          <p14:tracePt t="26968" x="6759575" y="3028950"/>
          <p14:tracePt t="26971" x="6846888" y="2952750"/>
          <p14:tracePt t="26982" x="6921500" y="2878138"/>
          <p14:tracePt t="26987" x="6959600" y="2816225"/>
          <p14:tracePt t="26998" x="6972300" y="2778125"/>
          <p14:tracePt t="27007" x="6972300" y="2752725"/>
          <p14:tracePt t="27011" x="6972300" y="2728913"/>
          <p14:tracePt t="27021" x="6972300" y="2690813"/>
          <p14:tracePt t="27027" x="6959600" y="2652713"/>
          <p14:tracePt t="27037" x="6946900" y="2627313"/>
          <p14:tracePt t="27049" x="6910388" y="2590800"/>
          <p14:tracePt t="27053" x="6884988" y="2565400"/>
          <p14:tracePt t="27063" x="6808788" y="2540000"/>
          <p14:tracePt t="27067" x="6746875" y="2540000"/>
          <p14:tracePt t="27077" x="6634163" y="2540000"/>
          <p14:tracePt t="27091" x="6483350" y="2540000"/>
          <p14:tracePt t="27093" x="6346825" y="2540000"/>
          <p14:tracePt t="27101" x="6170613" y="2590800"/>
          <p14:tracePt t="27111" x="5970588" y="2652713"/>
          <p14:tracePt t="27117" x="5732463" y="2778125"/>
          <p14:tracePt t="27127" x="5557838" y="2828925"/>
          <p14:tracePt t="27132" x="5294313" y="2978150"/>
          <p14:tracePt t="27141" x="5119688" y="3090863"/>
          <p14:tracePt t="27151" x="4994275" y="3178175"/>
          <p14:tracePt t="27157" x="4906963" y="3241675"/>
          <p14:tracePt t="27167" x="4843463" y="3290888"/>
          <p14:tracePt t="27173" x="4819650" y="3328988"/>
          <p14:tracePt t="27183" x="4806950" y="3367088"/>
          <p14:tracePt t="27198" x="4806950" y="3390900"/>
          <p14:tracePt t="27213" x="4806950" y="3403600"/>
          <p14:tracePt t="27223" x="4806950" y="3429000"/>
          <p14:tracePt t="27233" x="4843463" y="3454400"/>
          <p14:tracePt t="27237" x="4856163" y="3454400"/>
          <p14:tracePt t="27248" x="4919663" y="3454400"/>
          <p14:tracePt t="27253" x="4994275" y="3454400"/>
          <p14:tracePt t="27263" x="5094288" y="3454400"/>
          <p14:tracePt t="27273" x="5194300" y="3454400"/>
          <p14:tracePt t="27279" x="5319713" y="3454400"/>
          <p14:tracePt t="27289" x="5470525" y="3403600"/>
          <p14:tracePt t="27293" x="5570538" y="3316288"/>
          <p14:tracePt t="27303" x="5695950" y="3241675"/>
          <p14:tracePt t="27313" x="5808663" y="3141663"/>
          <p14:tracePt t="27319" x="5870575" y="3028950"/>
          <p14:tracePt t="27329" x="5945188" y="2928938"/>
          <p14:tracePt t="27333" x="5957888" y="2865438"/>
          <p14:tracePt t="27343" x="5983288" y="2828925"/>
          <p14:tracePt t="27353" x="5983288" y="2803525"/>
          <p14:tracePt t="27359" x="5983288" y="2778125"/>
          <p14:tracePt t="27369" x="5983288" y="2752725"/>
          <p14:tracePt t="27373" x="5957888" y="2716213"/>
          <p14:tracePt t="27383" x="5921375" y="2703513"/>
          <p14:tracePt t="27393" x="5883275" y="2690813"/>
          <p14:tracePt t="27399" x="5821363" y="2678113"/>
          <p14:tracePt t="27409" x="5695950" y="2678113"/>
          <p14:tracePt t="27416" x="5583238" y="2652713"/>
          <p14:tracePt t="27425" x="5419725" y="2652713"/>
          <p14:tracePt t="27435" x="5245100" y="2652713"/>
          <p14:tracePt t="27439" x="5068888" y="2652713"/>
          <p14:tracePt t="27449" x="4919663" y="2652713"/>
          <p14:tracePt t="27455" x="4781550" y="2652713"/>
          <p14:tracePt t="27466" x="4668838" y="2678113"/>
          <p14:tracePt t="27475" x="4581525" y="2716213"/>
          <p14:tracePt t="27479" x="4530725" y="2728913"/>
          <p14:tracePt t="27489" x="4506913" y="2740025"/>
          <p14:tracePt t="27495" x="4506913" y="2752725"/>
          <p14:tracePt t="27545" x="4530725" y="2778125"/>
          <p14:tracePt t="27555" x="4619625" y="2778125"/>
          <p14:tracePt t="27561" x="4768850" y="2803525"/>
          <p14:tracePt t="27571" x="4945063" y="2803525"/>
          <p14:tracePt t="27575" x="5232400" y="2803525"/>
          <p14:tracePt t="27585" x="5570538" y="2803525"/>
          <p14:tracePt t="27599" x="5945188" y="2803525"/>
          <p14:tracePt t="27601" x="6370638" y="2752725"/>
          <p14:tracePt t="27611" x="6696075" y="2690813"/>
          <p14:tracePt t="27617" x="7097713" y="2616200"/>
          <p14:tracePt t="27627" x="7285038" y="2527300"/>
          <p14:tracePt t="27637" x="7410450" y="2478088"/>
          <p14:tracePt t="27641" x="7448550" y="2439988"/>
          <p14:tracePt t="27651" x="7459663" y="2427288"/>
          <p14:tracePt t="27657" x="7472363" y="2403475"/>
          <p14:tracePt t="27677" x="7472363" y="2390775"/>
          <p14:tracePt t="27681" x="7472363" y="2327275"/>
          <p14:tracePt t="27691" x="7459663" y="2303463"/>
          <p14:tracePt t="27698" x="7372350" y="2239963"/>
          <p14:tracePt t="27707" x="7272338" y="2190750"/>
          <p14:tracePt t="27717" x="7123113" y="2152650"/>
          <p14:tracePt t="27723" x="6921500" y="2101850"/>
          <p14:tracePt t="27733" x="6734175" y="2078038"/>
          <p14:tracePt t="27737" x="6459538" y="2078038"/>
          <p14:tracePt t="27748" x="6221413" y="2078038"/>
          <p14:tracePt t="27757" x="5945188" y="2078038"/>
          <p14:tracePt t="27764" x="5645150" y="2078038"/>
          <p14:tracePt t="27773" x="5370513" y="2078038"/>
          <p14:tracePt t="27777" x="5057775" y="2078038"/>
          <p14:tracePt t="27787" x="4819650" y="2078038"/>
          <p14:tracePt t="27798" x="4606925" y="2078038"/>
          <p14:tracePt t="27803" x="4394200" y="2078038"/>
          <p14:tracePt t="27814" x="4281488" y="2101850"/>
          <p14:tracePt t="27817" x="4156075" y="2114550"/>
          <p14:tracePt t="27827" x="4043363" y="2127250"/>
          <p14:tracePt t="27837" x="3979863" y="2152650"/>
          <p14:tracePt t="27843" x="3943350" y="2178050"/>
          <p14:tracePt t="27853" x="3917950" y="2190750"/>
          <p14:tracePt t="27959" x="3979863" y="2190750"/>
          <p14:tracePt t="27969" x="4068763" y="2178050"/>
          <p14:tracePt t="27979" x="4156075" y="2127250"/>
          <p14:tracePt t="27985" x="4256088" y="2078038"/>
          <p14:tracePt t="27995" x="4330700" y="2014538"/>
          <p14:tracePt t="27999" x="4381500" y="1952625"/>
          <p14:tracePt t="28009" x="4418013" y="1901825"/>
          <p14:tracePt t="28019" x="4481513" y="1839913"/>
          <p14:tracePt t="28025" x="4494213" y="1814513"/>
          <p14:tracePt t="28035" x="4506913" y="1801813"/>
          <p14:tracePt t="28049" x="4506913" y="1789113"/>
          <p14:tracePt t="28059" x="4518025" y="1789113"/>
          <p14:tracePt t="28066" x="4543425" y="1765300"/>
          <p14:tracePt t="28080" x="4543425" y="1752600"/>
          <p14:tracePt t="28089" x="4543425" y="1739900"/>
          <p14:tracePt t="28099" x="4543425" y="1727200"/>
          <p14:tracePt t="28105" x="4530725" y="1727200"/>
          <p14:tracePt t="28115" x="4494213" y="1727200"/>
          <p14:tracePt t="28121" x="4468813" y="1727200"/>
          <p14:tracePt t="28132" x="4418013" y="1727200"/>
          <p14:tracePt t="28141" x="4368800" y="1739900"/>
          <p14:tracePt t="28145" x="4330700" y="1776413"/>
          <p14:tracePt t="28155" x="4268788" y="1839913"/>
          <p14:tracePt t="28161" x="4230688" y="1901825"/>
          <p14:tracePt t="28171" x="4217988" y="1952625"/>
          <p14:tracePt t="28182" x="4192588" y="2027238"/>
          <p14:tracePt t="28185" x="4192588" y="2078038"/>
          <p14:tracePt t="28195" x="4168775" y="2127250"/>
          <p14:tracePt t="28201" x="4168775" y="2190750"/>
          <p14:tracePt t="28211" x="4168775" y="2214563"/>
          <p14:tracePt t="28221" x="4168775" y="2265363"/>
          <p14:tracePt t="28227" x="4168775" y="2303463"/>
          <p14:tracePt t="28237" x="4168775" y="2352675"/>
          <p14:tracePt t="28241" x="4168775" y="2390775"/>
          <p14:tracePt t="28251" x="4192588" y="2414588"/>
          <p14:tracePt t="28261" x="4205288" y="2452688"/>
          <p14:tracePt t="28267" x="4217988" y="2465388"/>
          <p14:tracePt t="28277" x="4230688" y="2478088"/>
          <p14:tracePt t="28282" x="4256088" y="2503488"/>
          <p14:tracePt t="28293" x="4268788" y="2503488"/>
          <p14:tracePt t="28303" x="4305300" y="2503488"/>
          <p14:tracePt t="28307" x="4318000" y="2503488"/>
          <p14:tracePt t="28317" x="4330700" y="2503488"/>
          <p14:tracePt t="28417" x="4343400" y="2503488"/>
          <p14:tracePt t="28427" x="4330700" y="2527300"/>
          <p14:tracePt t="28439" x="4268788" y="2578100"/>
          <p14:tracePt t="28443" x="4205288" y="2640013"/>
          <p14:tracePt t="28453" x="4130675" y="2690813"/>
          <p14:tracePt t="28459" x="4056063" y="2752725"/>
          <p14:tracePt t="28469" x="3968750" y="2816225"/>
          <p14:tracePt t="28479" x="3905250" y="2865438"/>
          <p14:tracePt t="28483" x="3817938" y="2941638"/>
          <p14:tracePt t="28493" x="3756025" y="2965450"/>
          <p14:tracePt t="28499" x="3730625" y="2978150"/>
          <p14:tracePt t="28509" x="3692525" y="3003550"/>
          <p14:tracePt t="28519" x="3654425" y="3028950"/>
          <p14:tracePt t="28525" x="3654425" y="3041650"/>
          <p14:tracePt t="28535" x="3617913" y="3065463"/>
          <p14:tracePt t="28541" x="3579813" y="3090863"/>
          <p14:tracePt t="28551" x="3554413" y="3116263"/>
          <p14:tracePt t="28555" x="3492500" y="3178175"/>
          <p14:tracePt t="28565" x="3454400" y="3203575"/>
          <p14:tracePt t="28575" x="3429000" y="3216275"/>
          <p14:tracePt t="28581" x="3392488" y="3254375"/>
          <p14:tracePt t="28591" x="3379788" y="3278188"/>
          <p14:tracePt t="28595" x="3328988" y="3328988"/>
          <p14:tracePt t="28605" x="3317875" y="3367088"/>
          <p14:tracePt t="28615" x="3292475" y="3403600"/>
          <p14:tracePt t="28621" x="3254375" y="3467100"/>
          <p14:tracePt t="28631" x="3228975" y="3503613"/>
          <p14:tracePt t="28635" x="3192463" y="3567113"/>
          <p14:tracePt t="28645" x="3154363" y="3590925"/>
          <p14:tracePt t="28655" x="3128963" y="3616325"/>
          <p14:tracePt t="28661" x="3103563" y="3654425"/>
          <p14:tracePt t="28671" x="3067050" y="3703638"/>
          <p14:tracePt t="28677" x="3028950" y="3729038"/>
          <p14:tracePt t="28687" x="2992438" y="3754438"/>
          <p14:tracePt t="28698" x="2967038" y="3792538"/>
          <p14:tracePt t="28701" x="2941638" y="3803650"/>
          <p14:tracePt t="28711" x="2903538" y="3829050"/>
          <p14:tracePt t="28717" x="2879725" y="3841750"/>
          <p14:tracePt t="28727" x="2841625" y="3879850"/>
          <p14:tracePt t="28737" x="2803525" y="3892550"/>
          <p14:tracePt t="28741" x="2778125" y="3905250"/>
          <p14:tracePt t="28752" x="2716213" y="3941763"/>
          <p14:tracePt t="28757" x="2690813" y="3954463"/>
          <p14:tracePt t="28767" x="2641600" y="3979863"/>
          <p14:tracePt t="28777" x="2616200" y="3992563"/>
          <p14:tracePt t="28783" x="2603500" y="3992563"/>
          <p14:tracePt t="28793" x="2565400" y="4017963"/>
          <p14:tracePt t="28798" x="2554288" y="4017963"/>
          <p14:tracePt t="28807" x="2528888" y="4017963"/>
          <p14:tracePt t="28823" x="2503488" y="4017963"/>
          <p14:tracePt t="28833" x="2490788" y="4017963"/>
          <p14:tracePt t="28837" x="2452688" y="4017963"/>
          <p14:tracePt t="28848" x="2428875" y="4017963"/>
          <p14:tracePt t="28857" x="2403475" y="4041775"/>
          <p14:tracePt t="28864" x="2378075" y="4041775"/>
          <p14:tracePt t="28873" x="2352675" y="4041775"/>
          <p14:tracePt t="28880" x="2339975" y="4041775"/>
          <p14:tracePt t="28889" x="2316163" y="4041775"/>
          <p14:tracePt t="28899" x="2290763" y="4041775"/>
          <p14:tracePt t="28903" x="2239963" y="4041775"/>
          <p14:tracePt t="28914" x="2216150" y="4041775"/>
          <p14:tracePt t="28919" x="2178050" y="4041775"/>
          <p14:tracePt t="28930" x="2127250" y="4041775"/>
          <p14:tracePt t="28939" x="2103438" y="4041775"/>
          <p14:tracePt t="28948" x="2052638" y="4054475"/>
          <p14:tracePt t="28953" x="1990725" y="4092575"/>
          <p14:tracePt t="28959" x="1927225" y="4105275"/>
          <p14:tracePt t="28969" x="1890713" y="4141788"/>
          <p14:tracePt t="28980" x="1814513" y="4167188"/>
          <p14:tracePt t="28983" x="1765300" y="4217988"/>
          <p14:tracePt t="28993" x="1727200" y="4241800"/>
          <p14:tracePt t="28999" x="1701800" y="4254500"/>
          <p14:tracePt t="29009" x="1677988" y="4267200"/>
          <p14:tracePt t="29035" x="1665288" y="4279900"/>
          <p14:tracePt t="29065" x="1652588" y="4279900"/>
          <p14:tracePt t="29075" x="1652588" y="4292600"/>
          <p14:tracePt t="29115" x="1639888" y="4292600"/>
          <p14:tracePt t="29801" x="1639888" y="4279900"/>
          <p14:tracePt t="29811" x="1639888" y="4267200"/>
          <p14:tracePt t="29817" x="1639888" y="4241800"/>
          <p14:tracePt t="29827" x="1639888" y="4217988"/>
          <p14:tracePt t="29837" x="1639888" y="4205288"/>
          <p14:tracePt t="29841" x="1639888" y="4192588"/>
          <p14:tracePt t="29851" x="1639888" y="4179888"/>
          <p14:tracePt t="29857" x="1639888" y="4167188"/>
          <p14:tracePt t="29867" x="1639888" y="4141788"/>
          <p14:tracePt t="29877" x="1639888" y="4129088"/>
          <p14:tracePt t="29881" x="1639888" y="4117975"/>
          <p14:tracePt t="29897" x="1639888" y="4105275"/>
          <p14:tracePt t="29908" x="1639888" y="4092575"/>
          <p14:tracePt t="29917" x="1639888" y="4079875"/>
          <p14:tracePt t="29921" x="1639888" y="4067175"/>
          <p14:tracePt t="29941" x="1639888" y="4054475"/>
          <p14:tracePt t="29948" x="1639888" y="4041775"/>
          <p14:tracePt t="29967" x="1652588" y="4041775"/>
          <p14:tracePt t="29983" x="1652588" y="4029075"/>
          <p14:tracePt t="29987" x="1665288" y="4017963"/>
          <p14:tracePt t="30027" x="1677988" y="4017963"/>
          <p14:tracePt t="30037" x="1677988" y="4005263"/>
          <p14:tracePt t="30109" x="1689100" y="4005263"/>
          <p14:tracePt t="30145" x="1701800" y="3992563"/>
          <p14:tracePt t="30159" x="1714500" y="3992563"/>
          <p14:tracePt t="30175" x="1727200" y="3979863"/>
          <p14:tracePt t="30405" x="1739900" y="3967163"/>
          <p14:tracePt t="31633" x="1752600" y="3967163"/>
          <p14:tracePt t="31644" x="1765300" y="3979863"/>
          <p14:tracePt t="31647" x="1778000" y="3992563"/>
          <p14:tracePt t="31657" x="1801813" y="4005263"/>
          <p14:tracePt t="31663" x="1814513" y="4029075"/>
          <p14:tracePt t="31673" x="1839913" y="4029075"/>
          <p14:tracePt t="31683" x="1878013" y="4054475"/>
          <p14:tracePt t="31687" x="1927225" y="4054475"/>
          <p14:tracePt t="31697" x="2003425" y="4092575"/>
          <p14:tracePt t="31703" x="2078038" y="4092575"/>
          <p14:tracePt t="31713" x="2165350" y="4129088"/>
          <p14:tracePt t="31723" x="2265363" y="4167188"/>
          <p14:tracePt t="31728" x="2352675" y="4192588"/>
          <p14:tracePt t="31737" x="2403475" y="4205288"/>
          <p14:tracePt t="31744" x="2478088" y="4230688"/>
          <p14:tracePt t="31753" x="2503488" y="4241800"/>
          <p14:tracePt t="31763" x="2541588" y="4254500"/>
          <p14:tracePt t="31767" x="2565400" y="4267200"/>
          <p14:tracePt t="31778" x="2590800" y="4279900"/>
          <p14:tracePt t="31795" x="2603500" y="4292600"/>
          <p14:tracePt t="31833" x="2616200" y="4292600"/>
          <p14:tracePt t="31925" x="2616200" y="4305300"/>
          <p14:tracePt t="31935" x="2616200" y="4330700"/>
          <p14:tracePt t="31939" x="2616200" y="4367213"/>
          <p14:tracePt t="31949" x="2616200" y="4379913"/>
          <p14:tracePt t="31960" x="2590800" y="4418013"/>
          <p14:tracePt t="31965" x="2590800" y="4430713"/>
          <p14:tracePt t="31975" x="2578100" y="4443413"/>
          <p14:tracePt t="31979" x="2578100" y="4454525"/>
          <p14:tracePt t="31999" x="2565400" y="4467225"/>
          <p14:tracePt t="32005" x="2565400" y="4479925"/>
          <p14:tracePt t="32051" x="2554288" y="4479925"/>
          <p14:tracePt t="32065" x="2541588" y="4479925"/>
          <p14:tracePt t="32071" x="2528888" y="4479925"/>
          <p14:tracePt t="32091" x="2516188" y="4479925"/>
          <p14:tracePt t="32105" x="2503488" y="4479925"/>
          <p14:tracePt t="32111" x="2478088" y="4479925"/>
          <p14:tracePt t="32121" x="2452688" y="4492625"/>
          <p14:tracePt t="32131" x="2441575" y="4492625"/>
          <p14:tracePt t="32137" x="2416175" y="4492625"/>
          <p14:tracePt t="32147" x="2378075" y="4492625"/>
          <p14:tracePt t="32151" x="2352675" y="4505325"/>
          <p14:tracePt t="32161" x="2316163" y="4518025"/>
          <p14:tracePt t="32171" x="2278063" y="4543425"/>
          <p14:tracePt t="32178" x="2265363" y="4543425"/>
          <p14:tracePt t="32187" x="2239963" y="4543425"/>
          <p14:tracePt t="32191" x="2216150" y="4543425"/>
          <p14:tracePt t="32211" x="2190750" y="4554538"/>
          <p14:tracePt t="32231" x="2165350" y="4554538"/>
          <p14:tracePt t="32293" x="2152650" y="4554538"/>
          <p14:tracePt t="32303" x="2152650" y="4567238"/>
          <p14:tracePt t="32327" x="2139950" y="4567238"/>
          <p14:tracePt t="32333" x="2127250" y="4567238"/>
          <p14:tracePt t="32353" x="2116138" y="4567238"/>
          <p14:tracePt t="32359" x="2103438" y="4567238"/>
          <p14:tracePt t="32373" x="2090738" y="4567238"/>
          <p14:tracePt t="32394" x="2078038" y="4567238"/>
          <p14:tracePt t="33483" x="2052638" y="4567238"/>
          <p14:tracePt t="33494" x="2027238" y="4567238"/>
          <p14:tracePt t="33497" x="1990725" y="4505325"/>
          <p14:tracePt t="33507" x="1952625" y="4454525"/>
          <p14:tracePt t="33513" x="1914525" y="4392613"/>
          <p14:tracePt t="33523" x="1878013" y="4318000"/>
          <p14:tracePt t="33533" x="1852613" y="4292600"/>
          <p14:tracePt t="33539" x="1839913" y="4279900"/>
          <p14:tracePt t="33549" x="1801813" y="4217988"/>
          <p14:tracePt t="33553" x="1790700" y="4192588"/>
          <p14:tracePt t="33563" x="1778000" y="4179888"/>
          <p14:tracePt t="33573" x="1752600" y="4154488"/>
          <p14:tracePt t="33579" x="1739900" y="4129088"/>
          <p14:tracePt t="33589" x="1739900" y="4117975"/>
          <p14:tracePt t="33593" x="1727200" y="4105275"/>
          <p14:tracePt t="33605" x="1714500" y="4092575"/>
          <p14:tracePt t="33615" x="1701800" y="4079875"/>
          <p14:tracePt t="33629" x="1701800" y="4054475"/>
          <p14:tracePt t="33635" x="1689100" y="4029075"/>
          <p14:tracePt t="33669" x="1677988" y="4005263"/>
          <p14:tracePt t="33689" x="1677988" y="3992563"/>
          <p14:tracePt t="33710" x="1677988" y="3979863"/>
          <p14:tracePt t="33715" x="1677988" y="3967163"/>
          <p14:tracePt t="33725" x="1665288" y="3967163"/>
          <p14:tracePt t="33731" x="1665288" y="3954463"/>
          <p14:tracePt t="33751" x="1665288" y="3941763"/>
          <p14:tracePt t="33765" x="1665288" y="3916363"/>
          <p14:tracePt t="33771" x="1665288" y="3892550"/>
          <p14:tracePt t="33791" x="1665288" y="3867150"/>
          <p14:tracePt t="33805" x="1665288" y="3854450"/>
          <p14:tracePt t="33811" x="1665288" y="3841750"/>
          <p14:tracePt t="33821" x="1665288" y="3816350"/>
          <p14:tracePt t="33835" x="1677988" y="3816350"/>
          <p14:tracePt t="33845" x="1677988" y="3803650"/>
          <p14:tracePt t="33851" x="1689100" y="3792538"/>
          <p14:tracePt t="33887" x="1701800" y="3779838"/>
          <p14:tracePt t="33907" x="1714500" y="3767138"/>
          <p14:tracePt t="33931" x="1727200" y="3767138"/>
          <p14:tracePt t="33947" x="1752600" y="3754438"/>
          <p14:tracePt t="33993" x="1765300" y="3754438"/>
          <p14:tracePt t="34003" x="1765300" y="3741738"/>
          <p14:tracePt t="34033" x="1778000" y="3741738"/>
          <p14:tracePt t="34047" x="1790700" y="3741738"/>
          <p14:tracePt t="34063" x="1801813" y="3741738"/>
          <p14:tracePt t="34093" x="1814513" y="3741738"/>
          <p14:tracePt t="34109" x="1814513" y="3729038"/>
          <p14:tracePt t="34133" x="1827213" y="3729038"/>
          <p14:tracePt t="34159" x="1839913" y="3729038"/>
          <p14:tracePt t="34173" x="1852613" y="3729038"/>
          <p14:tracePt t="34183" x="1865313" y="3729038"/>
          <p14:tracePt t="34215" x="1878013" y="3729038"/>
          <p14:tracePt t="34289" x="1890713" y="3729038"/>
          <p14:tracePt t="34331" x="1914525" y="3729038"/>
          <p14:tracePt t="34351" x="1927225" y="3716338"/>
          <p14:tracePt t="34371" x="1927225" y="3703638"/>
          <p14:tracePt t="34385" x="1939925" y="3703638"/>
          <p14:tracePt t="34421" x="1952625" y="3703638"/>
          <p14:tracePt t="34437" x="1965325" y="3703638"/>
          <p14:tracePt t="34451" x="1978025" y="3703638"/>
          <p14:tracePt t="34481" x="1990725" y="3679825"/>
          <p14:tracePt t="34627" x="2003425" y="3679825"/>
          <p14:tracePt t="34753" x="2027238" y="3679825"/>
          <p14:tracePt t="34779" x="2027238" y="3692525"/>
          <p14:tracePt t="34785" x="2039938" y="3692525"/>
          <p14:tracePt t="34901" x="2039938" y="3703638"/>
          <p14:tracePt t="34911" x="2039938" y="3716338"/>
          <p14:tracePt t="34915" x="2039938" y="3741738"/>
          <p14:tracePt t="34935" x="2039938" y="3767138"/>
          <p14:tracePt t="34941" x="2039938" y="3792538"/>
          <p14:tracePt t="34951" x="2039938" y="3816350"/>
          <p14:tracePt t="34960" x="2027238" y="3829050"/>
          <p14:tracePt t="34965" x="2014538" y="3854450"/>
          <p14:tracePt t="34976" x="2003425" y="3867150"/>
          <p14:tracePt t="34992" x="1990725" y="3892550"/>
          <p14:tracePt t="34995" x="1978025" y="3892550"/>
          <p14:tracePt t="35005" x="1978025" y="3916363"/>
          <p14:tracePt t="35021" x="1952625" y="3941763"/>
          <p14:tracePt t="35031" x="1939925" y="3954463"/>
          <p14:tracePt t="35037" x="1927225" y="3967163"/>
          <p14:tracePt t="35047" x="1927225" y="3979863"/>
          <p14:tracePt t="35058" x="1903413" y="3992563"/>
          <p14:tracePt t="35061" x="1890713" y="4017963"/>
          <p14:tracePt t="35071" x="1878013" y="4017963"/>
          <p14:tracePt t="35087" x="1852613" y="4054475"/>
          <p14:tracePt t="35097" x="1839913" y="4079875"/>
          <p14:tracePt t="35111" x="1814513" y="4079875"/>
          <p14:tracePt t="35117" x="1814513" y="4092575"/>
          <p14:tracePt t="35127" x="1801813" y="4092575"/>
          <p14:tracePt t="35158" x="1790700" y="4105275"/>
          <p14:tracePt t="35187" x="1765300" y="4117975"/>
          <p14:tracePt t="35213" x="1752600" y="4129088"/>
          <p14:tracePt t="35224" x="1739900" y="4129088"/>
          <p14:tracePt t="35233" x="1727200" y="4141788"/>
          <p14:tracePt t="35237" x="1714500" y="4154488"/>
          <p14:tracePt t="35249" x="1701800" y="4154488"/>
          <p14:tracePt t="35253" x="1689100" y="4154488"/>
          <p14:tracePt t="35263" x="1689100" y="4167188"/>
          <p14:tracePt t="35293" x="1677988" y="4167188"/>
          <p14:tracePt t="35309" x="1665288" y="4167188"/>
          <p14:tracePt t="35353" x="1652588" y="4167188"/>
          <p14:tracePt t="36091" x="1665288" y="4167188"/>
          <p14:tracePt t="36101" x="1689100" y="4167188"/>
          <p14:tracePt t="36105" x="1701800" y="4167188"/>
          <p14:tracePt t="36115" x="1727200" y="4167188"/>
          <p14:tracePt t="36121" x="1739900" y="4167188"/>
          <p14:tracePt t="36131" x="1752600" y="4167188"/>
          <p14:tracePt t="36141" x="1765300" y="4167188"/>
          <p14:tracePt t="36145" x="1778000" y="4167188"/>
          <p14:tracePt t="36161" x="1801813" y="4167188"/>
          <p14:tracePt t="36171" x="1814513" y="4167188"/>
          <p14:tracePt t="36187" x="1827213" y="4167188"/>
          <p14:tracePt t="36211" x="1852613" y="4167188"/>
          <p14:tracePt t="36241" x="1865313" y="4167188"/>
          <p14:tracePt t="36263" x="1878013" y="4167188"/>
          <p14:tracePt t="36277" x="1890713" y="4167188"/>
          <p14:tracePt t="36303" x="1903413" y="4167188"/>
          <p14:tracePt t="37189" x="1903413" y="4179888"/>
          <p14:tracePt t="37215" x="1878013" y="4179888"/>
          <p14:tracePt t="37222" x="1865313" y="4179888"/>
          <p14:tracePt t="37463" x="1878013" y="4192588"/>
          <p14:tracePt t="37483" x="1890713" y="4192588"/>
          <p14:tracePt t="37493" x="1903413" y="4192588"/>
          <p14:tracePt t="37497" x="1927225" y="4192588"/>
          <p14:tracePt t="37507" x="1978025" y="4192588"/>
          <p14:tracePt t="37513" x="2003425" y="4192588"/>
          <p14:tracePt t="37523" x="2027238" y="4192588"/>
          <p14:tracePt t="37533" x="2065338" y="4192588"/>
          <p14:tracePt t="37540" x="2090738" y="4192588"/>
          <p14:tracePt t="37549" x="2116138" y="4192588"/>
          <p14:tracePt t="37553" x="2139950" y="4192588"/>
          <p14:tracePt t="37563" x="2165350" y="4192588"/>
          <p14:tracePt t="37573" x="2190750" y="4192588"/>
          <p14:tracePt t="37579" x="2216150" y="4192588"/>
          <p14:tracePt t="37593" x="2239963" y="4192588"/>
          <p14:tracePt t="37613" x="2265363" y="4192588"/>
          <p14:tracePt t="37649" x="2278063" y="4192588"/>
          <p14:tracePt t="37675" x="2290763" y="4192588"/>
          <p14:tracePt t="38315" x="2303463" y="4192588"/>
          <p14:tracePt t="38319" x="2316163" y="4192588"/>
          <p14:tracePt t="38329" x="2328863" y="4192588"/>
          <p14:tracePt t="38345" x="2352675" y="4192588"/>
          <p14:tracePt t="38361" x="2378075" y="4192588"/>
          <p14:tracePt t="38372" x="2416175" y="4192588"/>
          <p14:tracePt t="38381" x="2452688" y="4217988"/>
          <p14:tracePt t="38385" x="2478088" y="4217988"/>
          <p14:tracePt t="38395" x="2516188" y="4217988"/>
          <p14:tracePt t="38401" x="2541588" y="4217988"/>
          <p14:tracePt t="38421" x="2565400" y="4217988"/>
          <p14:tracePt t="38425" x="2590800" y="4217988"/>
          <p14:tracePt t="38441" x="2603500" y="4217988"/>
          <p14:tracePt t="38451" x="2616200" y="4217988"/>
          <p14:tracePt t="38461" x="2628900" y="4217988"/>
          <p14:tracePt t="38467" x="2641600" y="4217988"/>
          <p14:tracePt t="38477" x="2654300" y="4217988"/>
          <p14:tracePt t="38491" x="2678113" y="4217988"/>
          <p14:tracePt t="38501" x="2703513" y="4217988"/>
          <p14:tracePt t="38517" x="2728913" y="4217988"/>
          <p14:tracePt t="38522" x="2741613" y="4217988"/>
          <p14:tracePt t="38531" x="2754313" y="4217988"/>
          <p14:tracePt t="38541" x="2778125" y="4217988"/>
          <p14:tracePt t="38547" x="2790825" y="4217988"/>
          <p14:tracePt t="38557" x="2816225" y="4217988"/>
          <p14:tracePt t="38561" x="2841625" y="4217988"/>
          <p14:tracePt t="38572" x="2879725" y="4217988"/>
          <p14:tracePt t="38581" x="2903538" y="4217988"/>
          <p14:tracePt t="38597" x="2928938" y="4217988"/>
          <p14:tracePt t="38603" x="2954338" y="4217988"/>
          <p14:tracePt t="38623" x="2967038" y="4217988"/>
          <p14:tracePt t="38627" x="2979738" y="4217988"/>
          <p14:tracePt t="38638" x="2992438" y="4217988"/>
          <p14:tracePt t="38654" x="3003550" y="4217988"/>
          <p14:tracePt t="38687" x="3016250" y="4217988"/>
          <p14:tracePt t="38729" x="3041650" y="4217988"/>
          <p14:tracePt t="38743" x="3054350" y="4217988"/>
          <p14:tracePt t="38753" x="3092450" y="4217988"/>
          <p14:tracePt t="38759" x="3116263" y="4217988"/>
          <p14:tracePt t="38769" x="3141663" y="4217988"/>
          <p14:tracePt t="38773" x="3179763" y="4217988"/>
          <p14:tracePt t="38784" x="3205163" y="4217988"/>
          <p14:tracePt t="38793" x="3228975" y="4217988"/>
          <p14:tracePt t="38799" x="3241675" y="4217988"/>
          <p14:tracePt t="38809" x="3254375" y="4217988"/>
          <p14:tracePt t="38815" x="3267075" y="4217988"/>
          <p14:tracePt t="38825" x="3292475" y="4217988"/>
          <p14:tracePt t="38849" x="3305175" y="4217988"/>
          <p14:tracePt t="38930" x="3317875" y="4217988"/>
          <p14:tracePt t="38955" x="3341688" y="4217988"/>
          <p14:tracePt t="38961" x="3367088" y="4217988"/>
          <p14:tracePt t="38975" x="3379788" y="4217988"/>
          <p14:tracePt t="38985" x="3417888" y="4217988"/>
          <p14:tracePt t="39001" x="3429000" y="4217988"/>
          <p14:tracePt t="39011" x="3441700" y="4217988"/>
          <p14:tracePt t="39025" x="3454400" y="4217988"/>
          <p14:tracePt t="39035" x="3467100" y="4217988"/>
          <p14:tracePt t="39041" x="3492500" y="4217988"/>
          <p14:tracePt t="39051" x="3505200" y="4217988"/>
          <p14:tracePt t="39057" x="3530600" y="4217988"/>
          <p14:tracePt t="39067" x="3541713" y="4217988"/>
          <p14:tracePt t="39077" x="3579813" y="4217988"/>
          <p14:tracePt t="39081" x="3592513" y="4217988"/>
          <p14:tracePt t="39091" x="3617913" y="4217988"/>
          <p14:tracePt t="39098" x="3643313" y="4217988"/>
          <p14:tracePt t="39107" x="3667125" y="4217988"/>
          <p14:tracePt t="39117" x="3679825" y="4217988"/>
          <p14:tracePt t="39121" x="3705225" y="4217988"/>
          <p14:tracePt t="39131" x="3717925" y="4217988"/>
          <p14:tracePt t="39137" x="3743325" y="4217988"/>
          <p14:tracePt t="39147" x="3767138" y="4217988"/>
          <p14:tracePt t="39157" x="3779838" y="4217988"/>
          <p14:tracePt t="39163" x="3792538" y="4217988"/>
          <p14:tracePt t="39173" x="3805238" y="4217988"/>
          <p14:tracePt t="39177" x="3817938" y="4217988"/>
          <p14:tracePt t="39187" x="3830638" y="4217988"/>
          <p14:tracePt t="39213" x="3856038" y="4217988"/>
          <p14:tracePt t="39238" x="3867150" y="4217988"/>
          <p14:tracePt t="39243" x="3879850" y="4217988"/>
          <p14:tracePt t="39257" x="3892550" y="4217988"/>
          <p14:tracePt t="39267" x="3905250" y="4217988"/>
          <p14:tracePt t="39277" x="3930650" y="4217988"/>
          <p14:tracePt t="39283" x="3943350" y="4217988"/>
          <p14:tracePt t="39309" x="3968750" y="4217988"/>
          <p14:tracePt t="39343" x="3979863" y="4217988"/>
          <p14:tracePt t="39380" x="3992563" y="4217988"/>
          <p14:tracePt t="39415" x="4005263" y="4217988"/>
          <p14:tracePt t="39617" x="4017963" y="4217988"/>
          <p14:tracePt t="39631" x="4030663" y="4217988"/>
          <p14:tracePt t="39651" x="4043363" y="4217988"/>
          <p14:tracePt t="39717" x="4056063" y="4205288"/>
          <p14:tracePt t="39959" x="4030663" y="4205288"/>
          <p14:tracePt t="39975" x="4005263" y="4205288"/>
          <p14:tracePt t="39985" x="3979863" y="4205288"/>
          <p14:tracePt t="39989" x="3956050" y="4230688"/>
          <p14:tracePt t="39999" x="3930650" y="4241800"/>
          <p14:tracePt t="40009" x="3905250" y="4241800"/>
          <p14:tracePt t="40015" x="3892550" y="4254500"/>
          <p14:tracePt t="40025" x="3843338" y="4279900"/>
          <p14:tracePt t="40029" x="3817938" y="4305300"/>
          <p14:tracePt t="40039" x="3779838" y="4305300"/>
          <p14:tracePt t="40049" x="3743325" y="4341813"/>
          <p14:tracePt t="40055" x="3717925" y="4341813"/>
          <p14:tracePt t="40065" x="3692525" y="4367213"/>
          <p14:tracePt t="40069" x="3643313" y="4367213"/>
          <p14:tracePt t="40081" x="3617913" y="4392613"/>
          <p14:tracePt t="40091" x="3592513" y="4405313"/>
          <p14:tracePt t="40095" x="3530600" y="4418013"/>
          <p14:tracePt t="40105" x="3492500" y="4418013"/>
          <p14:tracePt t="40111" x="3454400" y="4430713"/>
          <p14:tracePt t="40121" x="3392488" y="4454525"/>
          <p14:tracePt t="40131" x="3328988" y="4467225"/>
          <p14:tracePt t="40137" x="3292475" y="4492625"/>
          <p14:tracePt t="40145" x="3241675" y="4492625"/>
          <p14:tracePt t="40151" x="3205163" y="4492625"/>
          <p14:tracePt t="40161" x="3116263" y="4518025"/>
          <p14:tracePt t="40171" x="3092450" y="4518025"/>
          <p14:tracePt t="40175" x="3041650" y="4518025"/>
          <p14:tracePt t="40186" x="3003550" y="4518025"/>
          <p14:tracePt t="40191" x="2967038" y="4530725"/>
          <p14:tracePt t="40201" x="2954338" y="4554538"/>
          <p14:tracePt t="40211" x="2903538" y="4554538"/>
          <p14:tracePt t="40217" x="2879725" y="4554538"/>
          <p14:tracePt t="40227" x="2854325" y="4554538"/>
          <p14:tracePt t="40231" x="2828925" y="4579938"/>
          <p14:tracePt t="40241" x="2790825" y="4579938"/>
          <p14:tracePt t="40251" x="2741613" y="4605338"/>
          <p14:tracePt t="40257" x="2667000" y="4618038"/>
          <p14:tracePt t="40267" x="2603500" y="4643438"/>
          <p14:tracePt t="40271" x="2503488" y="4643438"/>
          <p14:tracePt t="40281" x="2390775" y="4679950"/>
          <p14:tracePt t="40293" x="2303463" y="4692650"/>
          <p14:tracePt t="40297" x="2178050" y="4730750"/>
          <p14:tracePt t="40307" x="2078038" y="4779963"/>
          <p14:tracePt t="40313" x="1990725" y="4779963"/>
          <p14:tracePt t="40323" x="1914525" y="4792663"/>
          <p14:tracePt t="40333" x="1827213" y="4805363"/>
          <p14:tracePt t="40337" x="1778000" y="4805363"/>
          <p14:tracePt t="40347" x="1714500" y="4830763"/>
          <p14:tracePt t="40354" x="1639888" y="4843463"/>
          <p14:tracePt t="40363" x="1614488" y="4843463"/>
          <p14:tracePt t="40373" x="1577975" y="4868863"/>
          <p14:tracePt t="40377" x="1539875" y="4868863"/>
          <p14:tracePt t="40387" x="1501775" y="4879975"/>
          <p14:tracePt t="40404" x="1489075" y="4879975"/>
          <p14:tracePt t="40413" x="1465263" y="4892675"/>
          <p14:tracePt t="40433" x="1452563" y="4905375"/>
          <p14:tracePt t="40651" x="1489075" y="4905375"/>
          <p14:tracePt t="40661" x="1527175" y="4879975"/>
          <p14:tracePt t="40665" x="1552575" y="4856163"/>
          <p14:tracePt t="40675" x="1565275" y="4843463"/>
          <p14:tracePt t="40681" x="1614488" y="4805363"/>
          <p14:tracePt t="40691" x="1627188" y="4805363"/>
          <p14:tracePt t="40702" x="1652588" y="4792663"/>
          <p14:tracePt t="40705" x="1665288" y="4779963"/>
          <p14:tracePt t="40715" x="1677988" y="4779963"/>
          <p14:tracePt t="40721" x="1689100" y="4768850"/>
          <p14:tracePt t="40731" x="1701800" y="4768850"/>
          <p14:tracePt t="40767" x="1701800" y="4756150"/>
          <p14:tracePt t="40801" x="1714500" y="4756150"/>
          <p14:tracePt t="40827" x="1727200" y="4756150"/>
          <p14:tracePt t="40847" x="1739900" y="4756150"/>
          <p14:tracePt t="40947" x="1739900" y="4743450"/>
          <p14:tracePt t="41095" x="1752600" y="4743450"/>
          <p14:tracePt t="41123" x="1752600" y="4730750"/>
          <p14:tracePt t="41145" x="1765300" y="4718050"/>
          <p14:tracePt t="41165" x="1778000" y="4705350"/>
          <p14:tracePt t="41179" x="1801813" y="4679950"/>
          <p14:tracePt t="41205" x="1827213" y="4643438"/>
          <p14:tracePt t="41219" x="1839913" y="4618038"/>
          <p14:tracePt t="41236" x="1852613" y="4618038"/>
          <p14:tracePt t="41249" x="1852613" y="4605338"/>
          <p14:tracePt t="41265" x="1865313" y="4605338"/>
          <p14:tracePt t="41275" x="1865313" y="4592638"/>
          <p14:tracePt t="41311" x="1878013" y="4592638"/>
          <p14:tracePt t="41331" x="1878013" y="4579938"/>
          <p14:tracePt t="41609" x="1878013" y="4567238"/>
          <p14:tracePt t="41643" x="1865313" y="4579938"/>
          <p14:tracePt t="41659" x="1852613" y="4592638"/>
          <p14:tracePt t="41683" x="1839913" y="4592638"/>
          <p14:tracePt t="41699" x="1839913" y="4605338"/>
          <p14:tracePt t="41719" x="1827213" y="4618038"/>
          <p14:tracePt t="42319" x="1827213" y="4630738"/>
          <p14:tracePt t="42325" x="1827213" y="4667250"/>
          <p14:tracePt t="42335" x="1827213" y="4692650"/>
          <p14:tracePt t="42349" x="1814513" y="4705350"/>
          <p14:tracePt t="42365" x="1801813" y="4730750"/>
          <p14:tracePt t="42375" x="1801813" y="4756150"/>
          <p14:tracePt t="42385" x="1790700" y="4779963"/>
          <p14:tracePt t="42389" x="1778000" y="4792663"/>
          <p14:tracePt t="42402" x="1778000" y="4818063"/>
          <p14:tracePt t="42405" x="1765300" y="4830763"/>
          <p14:tracePt t="42475" x="1765300" y="4843463"/>
          <p14:tracePt t="42485" x="1752600" y="4843463"/>
          <p14:tracePt t="42623" x="1752600" y="4856163"/>
          <p14:tracePt t="42865" x="1739900" y="4856163"/>
          <p14:tracePt t="42879" x="1739900" y="4843463"/>
          <p14:tracePt t="42895" x="1739900" y="4830763"/>
          <p14:tracePt t="42905" x="1739900" y="4818063"/>
          <p14:tracePt t="42909" x="1739900" y="4792663"/>
          <p14:tracePt t="42919" x="1739900" y="4779963"/>
          <p14:tracePt t="42935" x="1739900" y="4768850"/>
          <p14:tracePt t="42952" x="1739900" y="4756150"/>
          <p14:tracePt t="43475" x="1727200" y="4756150"/>
          <p14:tracePt t="43489" x="1714500" y="4756150"/>
          <p14:tracePt t="43509" x="1701800" y="4756150"/>
          <p14:tracePt t="43529" x="1677988" y="4756150"/>
          <p14:tracePt t="43549" x="1665288" y="4756150"/>
          <p14:tracePt t="43569" x="1652588" y="4756150"/>
          <p14:tracePt t="43585" x="1639888" y="4756150"/>
          <p14:tracePt t="43591" x="1627188" y="4756150"/>
          <p14:tracePt t="43611" x="1614488" y="4756150"/>
          <p14:tracePt t="43616" x="1601788" y="4756150"/>
          <p14:tracePt t="43625" x="1589088" y="4756150"/>
          <p14:tracePt t="43641" x="1565275" y="4756150"/>
          <p14:tracePt t="43651" x="1539875" y="4756150"/>
          <p14:tracePt t="43681" x="1514475" y="4756150"/>
          <p14:tracePt t="44171" x="1501775" y="4756150"/>
          <p14:tracePt t="44175" x="1514475" y="4792663"/>
          <p14:tracePt t="44185" x="1552575" y="4830763"/>
          <p14:tracePt t="44195" x="1627188" y="4843463"/>
          <p14:tracePt t="44201" x="1689100" y="4868863"/>
          <p14:tracePt t="44211" x="1765300" y="4905375"/>
          <p14:tracePt t="44217" x="1801813" y="4905375"/>
          <p14:tracePt t="44225" x="1878013" y="4930775"/>
          <p14:tracePt t="44235" x="1952625" y="4943475"/>
          <p14:tracePt t="44241" x="2027238" y="4968875"/>
          <p14:tracePt t="44251" x="2078038" y="4981575"/>
          <p14:tracePt t="44257" x="2116138" y="5005388"/>
          <p14:tracePt t="44267" x="2139950" y="5005388"/>
          <p14:tracePt t="44277" x="2178050" y="5005388"/>
          <p14:tracePt t="44282" x="2203450" y="5005388"/>
          <p14:tracePt t="44609" x="2190750" y="4992688"/>
          <p14:tracePt t="44619" x="2190750" y="4981575"/>
          <p14:tracePt t="44629" x="2165350" y="4981575"/>
          <p14:tracePt t="44635" x="2152650" y="4968875"/>
          <p14:tracePt t="44649" x="2127250" y="4930775"/>
          <p14:tracePt t="44675" x="2127250" y="4918075"/>
          <p14:tracePt t="44691" x="2116138" y="4918075"/>
          <p14:tracePt t="44731" x="2116138" y="4905375"/>
          <p14:tracePt t="44761" x="2103438" y="4905375"/>
          <p14:tracePt t="44766" x="2090738" y="4905375"/>
          <p14:tracePt t="44775" x="2090738" y="4892675"/>
          <p14:tracePt t="44785" x="2078038" y="4892675"/>
          <p14:tracePt t="44807" x="2052638" y="4868863"/>
          <p14:tracePt t="44851" x="2039938" y="4868863"/>
          <p14:tracePt t="44861" x="2027238" y="4868863"/>
          <p14:tracePt t="44911" x="2027238" y="4856163"/>
          <p14:tracePt t="44921" x="2014538" y="4856163"/>
          <p14:tracePt t="44953" x="2003425" y="4843463"/>
          <p14:tracePt t="44987" x="1990725" y="4830763"/>
          <p14:tracePt t="45027" x="1978025" y="4818063"/>
          <p14:tracePt t="45047" x="1965325" y="4818063"/>
          <p14:tracePt t="45103" x="1952625" y="4818063"/>
          <p14:tracePt t="45143" x="1952625" y="4805363"/>
          <p14:tracePt t="46475" x="1939925" y="4792663"/>
          <p14:tracePt t="46481" x="1939925" y="4756150"/>
          <p14:tracePt t="46491" x="1939925" y="4692650"/>
          <p14:tracePt t="46495" x="1952625" y="4656138"/>
          <p14:tracePt t="46505" x="1965325" y="4618038"/>
          <p14:tracePt t="46515" x="1965325" y="4579938"/>
          <p14:tracePt t="46521" x="1965325" y="4530725"/>
          <p14:tracePt t="46531" x="1965325" y="4492625"/>
          <p14:tracePt t="46535" x="1965325" y="4454525"/>
          <p14:tracePt t="46545" x="1965325" y="4430713"/>
          <p14:tracePt t="46555" x="1965325" y="4418013"/>
          <p14:tracePt t="46561" x="1965325" y="4392613"/>
          <p14:tracePt t="46571" x="1965325" y="4367213"/>
          <p14:tracePt t="46577" x="1965325" y="4354513"/>
          <p14:tracePt t="46587" x="1965325" y="4341813"/>
          <p14:tracePt t="46598" x="1965325" y="4330700"/>
          <p14:tracePt t="46611" x="1965325" y="4318000"/>
          <p14:tracePt t="46727" x="1965325" y="4292600"/>
          <p14:tracePt t="46833" x="1965325" y="4279900"/>
          <p14:tracePt t="46843" x="1965325" y="4267200"/>
          <p14:tracePt t="46859" x="1965325" y="4254500"/>
          <p14:tracePt t="46873" x="1939925" y="4230688"/>
          <p14:tracePt t="46899" x="1927225" y="4230688"/>
          <p14:tracePt t="46909" x="1903413" y="4230688"/>
          <p14:tracePt t="46915" x="1878013" y="4230688"/>
          <p14:tracePt t="46925" x="1839913" y="4230688"/>
          <p14:tracePt t="46930" x="1801813" y="4230688"/>
          <p14:tracePt t="46939" x="1778000" y="4230688"/>
          <p14:tracePt t="46949" x="1739900" y="4230688"/>
          <p14:tracePt t="46955" x="1689100" y="4230688"/>
          <p14:tracePt t="46965" x="1665288" y="4230688"/>
          <p14:tracePt t="46969" x="1639888" y="4230688"/>
          <p14:tracePt t="46981" x="1601788" y="4230688"/>
          <p14:tracePt t="47005" x="1589088" y="4230688"/>
          <p14:tracePt t="47011" x="1577975" y="4230688"/>
          <p14:tracePt t="47025" x="1565275" y="4230688"/>
          <p14:tracePt t="47095" x="1552575" y="4230688"/>
          <p14:tracePt t="47253" x="1539875" y="4230688"/>
          <p14:tracePt t="47264" x="1527175" y="4230688"/>
          <p14:tracePt t="47277" x="1514475" y="4230688"/>
          <p14:tracePt t="47287" x="1501775" y="4217988"/>
          <p14:tracePt t="47317" x="1489075" y="4205288"/>
          <p14:tracePt t="47333" x="1476375" y="4192588"/>
          <p14:tracePt t="47379" x="1465263" y="4192588"/>
          <p14:tracePt t="48543" x="1501775" y="4192588"/>
          <p14:tracePt t="48553" x="1539875" y="4192588"/>
          <p14:tracePt t="48559" x="1589088" y="4205288"/>
          <p14:tracePt t="48569" x="1627188" y="4205288"/>
          <p14:tracePt t="48573" x="1689100" y="4205288"/>
          <p14:tracePt t="48583" x="1752600" y="4205288"/>
          <p14:tracePt t="48593" x="1827213" y="4205288"/>
          <p14:tracePt t="48599" x="1914525" y="4205288"/>
          <p14:tracePt t="48609" x="1978025" y="4205288"/>
          <p14:tracePt t="48615" x="2039938" y="4205288"/>
          <p14:tracePt t="48625" x="2127250" y="4205288"/>
          <p14:tracePt t="48635" x="2165350" y="4205288"/>
          <p14:tracePt t="48639" x="2216150" y="4217988"/>
          <p14:tracePt t="48649" x="2252663" y="4217988"/>
          <p14:tracePt t="48655" x="2278063" y="4230688"/>
          <p14:tracePt t="48719" x="2290763" y="4241800"/>
          <p14:tracePt t="48735" x="2303463" y="4254500"/>
          <p14:tracePt t="48741" x="2303463" y="4267200"/>
          <p14:tracePt t="48751" x="2303463" y="4292600"/>
          <p14:tracePt t="48761" x="2303463" y="4330700"/>
          <p14:tracePt t="48765" x="2290763" y="4367213"/>
          <p14:tracePt t="48775" x="2252663" y="4443413"/>
          <p14:tracePt t="48781" x="2216150" y="4505325"/>
          <p14:tracePt t="48791" x="2178050" y="4543425"/>
          <p14:tracePt t="48801" x="2178050" y="4579938"/>
          <p14:tracePt t="48805" x="2139950" y="4643438"/>
          <p14:tracePt t="48815" x="2103438" y="4705350"/>
          <p14:tracePt t="48821" x="2078038" y="4730750"/>
          <p14:tracePt t="48831" x="2078038" y="4743450"/>
          <p14:tracePt t="48841" x="2052638" y="4779963"/>
          <p14:tracePt t="48847" x="2027238" y="4818063"/>
          <p14:tracePt t="48867" x="2014538" y="4818063"/>
          <p14:tracePt t="48871" x="2014538" y="4830763"/>
          <p14:tracePt t="48897" x="2003425" y="4830763"/>
          <p14:tracePt t="48911" x="2003425" y="4843463"/>
          <p14:tracePt t="48963" x="1990725" y="4843463"/>
          <p14:tracePt t="48983" x="1978025" y="4843463"/>
          <p14:tracePt t="48997" x="1978025" y="4856163"/>
          <p14:tracePt t="49013" x="1965325" y="4856163"/>
          <p14:tracePt t="49351" x="1952625" y="4856163"/>
          <p14:tracePt t="49371" x="1939925" y="4856163"/>
          <p14:tracePt t="49385" x="1927225" y="4856163"/>
          <p14:tracePt t="49405" x="1914525" y="4856163"/>
          <p14:tracePt t="50005" x="1927225" y="4856163"/>
          <p14:tracePt t="50021" x="1939925" y="4856163"/>
          <p14:tracePt t="50023" x="1978025" y="4856163"/>
          <p14:tracePt t="50031" x="2014538" y="4868863"/>
          <p14:tracePt t="50041" x="2065338" y="4892675"/>
          <p14:tracePt t="50045" x="2090738" y="4892675"/>
          <p14:tracePt t="50055" x="2116138" y="4892675"/>
          <p14:tracePt t="50061" x="2139950" y="4905375"/>
          <p14:tracePt t="50071" x="2152650" y="4905375"/>
          <p14:tracePt t="50081" x="2165350" y="4905375"/>
          <p14:tracePt t="50085" x="2190750" y="4905375"/>
          <p14:tracePt t="50095" x="2190750" y="4918075"/>
          <p14:tracePt t="50101" x="2216150" y="4918075"/>
          <p14:tracePt t="50121" x="2228850" y="4918075"/>
          <p14:tracePt t="50128" x="2265363" y="4918075"/>
          <p14:tracePt t="50141" x="2278063" y="4918075"/>
          <p14:tracePt t="50151" x="2290763" y="4918075"/>
          <p14:tracePt t="50161" x="2303463" y="4918075"/>
          <p14:tracePt t="50167" x="2316163" y="4918075"/>
          <p14:tracePt t="50178" x="2339975" y="4918075"/>
          <p14:tracePt t="50191" x="2352675" y="4918075"/>
          <p14:tracePt t="50207" x="2365375" y="4918075"/>
          <p14:tracePt t="50223" x="2378075" y="4918075"/>
          <p14:tracePt t="50247" x="2403475" y="4918075"/>
          <p14:tracePt t="50263" x="2428875" y="4918075"/>
          <p14:tracePt t="50287" x="2441575" y="4918075"/>
          <p14:tracePt t="50293" x="2465388" y="4918075"/>
          <p14:tracePt t="50303" x="2478088" y="4918075"/>
          <p14:tracePt t="50313" x="2490788" y="4918075"/>
          <p14:tracePt t="50317" x="2516188" y="4918075"/>
          <p14:tracePt t="50328" x="2528888" y="4918075"/>
          <p14:tracePt t="50333" x="2541588" y="4918075"/>
          <p14:tracePt t="50344" x="2554288" y="4918075"/>
          <p14:tracePt t="50353" x="2565400" y="4918075"/>
          <p14:tracePt t="50369" x="2590800" y="4918075"/>
          <p14:tracePt t="50383" x="2603500" y="4918075"/>
          <p14:tracePt t="50423" x="2616200" y="4918075"/>
          <p14:tracePt t="50499" x="2628900" y="4918075"/>
          <p14:tracePt t="50505" x="2641600" y="4918075"/>
          <p14:tracePt t="50549" x="2654300" y="4918075"/>
          <p14:tracePt t="50565" x="2667000" y="4905375"/>
          <p14:tracePt t="50631" x="2667000" y="4892675"/>
          <p14:tracePt t="50671" x="2678113" y="4892675"/>
          <p14:tracePt t="50691" x="2690813" y="4892675"/>
          <p14:tracePt t="50717" x="2703513" y="4892675"/>
          <p14:tracePt t="50747" x="2716213" y="4879975"/>
          <p14:tracePt t="50757" x="2728913" y="4879975"/>
          <p14:tracePt t="50777" x="2741613" y="4879975"/>
          <p14:tracePt t="50787" x="2754313" y="4879975"/>
          <p14:tracePt t="50801" x="2767013" y="4879975"/>
          <p14:tracePt t="50811" x="2778125" y="4879975"/>
          <p14:tracePt t="50827" x="2790825" y="4879975"/>
          <p14:tracePt t="50844" x="2816225" y="4879975"/>
          <p14:tracePt t="50867" x="2828925" y="4879975"/>
          <p14:tracePt t="50883" x="2841625" y="4879975"/>
          <p14:tracePt t="50894" x="2854325" y="4879975"/>
          <p14:tracePt t="50913" x="2867025" y="4879975"/>
          <p14:tracePt t="50927" x="2879725" y="4879975"/>
          <p14:tracePt t="50944" x="2903538" y="4879975"/>
          <p14:tracePt t="50953" x="2916238" y="4879975"/>
          <p14:tracePt t="50960" x="2928938" y="4892675"/>
          <p14:tracePt t="50969" x="2941638" y="4892675"/>
          <p14:tracePt t="50979" x="2954338" y="4892675"/>
          <p14:tracePt t="50983" x="2979738" y="4892675"/>
          <p14:tracePt t="50994" x="2992438" y="4892675"/>
          <p14:tracePt t="50999" x="3003550" y="4892675"/>
          <p14:tracePt t="51009" x="3028950" y="4892675"/>
          <p14:tracePt t="51019" x="3054350" y="4892675"/>
          <p14:tracePt t="51023" x="3067050" y="4892675"/>
          <p14:tracePt t="51033" x="3079750" y="4892675"/>
          <p14:tracePt t="51060" x="3092450" y="4892675"/>
          <p14:tracePt t="51085" x="3103563" y="4905375"/>
          <p14:tracePt t="51095" x="3116263" y="4905375"/>
          <p14:tracePt t="51235" x="3128963" y="4905375"/>
          <p14:tracePt t="51287" x="3141663" y="4905375"/>
          <p14:tracePt t="51301" x="3141663" y="4918075"/>
          <p14:tracePt t="51413" x="3154363" y="4930775"/>
          <p14:tracePt t="51443" x="3167063" y="4930775"/>
          <p14:tracePt t="51609" x="3167063" y="4943475"/>
          <p14:tracePt t="51645" x="3179763" y="4956175"/>
          <p14:tracePt t="51679" x="3192463" y="4956175"/>
          <p14:tracePt t="51701" x="3205163" y="4956175"/>
          <p14:tracePt t="51722" x="3216275" y="4956175"/>
          <p14:tracePt t="51725" x="3228975" y="4956175"/>
          <p14:tracePt t="51735" x="3254375" y="4956175"/>
          <p14:tracePt t="51741" x="3267075" y="4956175"/>
          <p14:tracePt t="51751" x="3279775" y="4956175"/>
          <p14:tracePt t="51761" x="3328988" y="4956175"/>
          <p14:tracePt t="51765" x="3367088" y="4956175"/>
          <p14:tracePt t="51776" x="3405188" y="4956175"/>
          <p14:tracePt t="51781" x="3454400" y="4956175"/>
          <p14:tracePt t="51792" x="3479800" y="4956175"/>
          <p14:tracePt t="51801" x="3505200" y="4956175"/>
          <p14:tracePt t="51805" x="3541713" y="4956175"/>
          <p14:tracePt t="51815" x="3567113" y="4956175"/>
          <p14:tracePt t="51821" x="3592513" y="4956175"/>
          <p14:tracePt t="51831" x="3617913" y="4956175"/>
          <p14:tracePt t="51842" x="3643313" y="4956175"/>
          <p14:tracePt t="51845" x="3667125" y="4956175"/>
          <p14:tracePt t="51861" x="3679825" y="4956175"/>
          <p14:tracePt t="51871" x="3692525" y="4956175"/>
          <p14:tracePt t="51887" x="3705225" y="4956175"/>
          <p14:tracePt t="51907" x="3717925" y="4956175"/>
          <p14:tracePt t="51921" x="3730625" y="4956175"/>
          <p14:tracePt t="51971" x="3756025" y="4956175"/>
          <p14:tracePt t="52229" x="3743325" y="4968875"/>
          <p14:tracePt t="52239" x="3730625" y="4981575"/>
          <p14:tracePt t="58479" x="3717925" y="4981575"/>
          <p14:tracePt t="58489" x="3717925" y="4968875"/>
          <p14:tracePt t="58499" x="3717925" y="4956175"/>
          <p14:tracePt t="58503" x="3717925" y="4943475"/>
          <p14:tracePt t="58520" x="3730625" y="4943475"/>
          <p14:tracePt t="58923" x="3705225" y="4943475"/>
          <p14:tracePt t="58929" x="3654425" y="4943475"/>
          <p14:tracePt t="58939" x="3605213" y="4943475"/>
          <p14:tracePt t="58943" x="3530600" y="4943475"/>
          <p14:tracePt t="58954" x="3467100" y="4956175"/>
          <p14:tracePt t="58963" x="3392488" y="4956175"/>
          <p14:tracePt t="58970" x="3354388" y="4968875"/>
          <p14:tracePt t="58979" x="3317875" y="4981575"/>
          <p14:tracePt t="58983" x="3292475" y="4992688"/>
          <p14:tracePt t="58993" x="3267075" y="4992688"/>
          <p14:tracePt t="59003" x="3228975" y="5005388"/>
          <p14:tracePt t="59009" x="3192463" y="5005388"/>
          <p14:tracePt t="59020" x="3141663" y="5030788"/>
          <p14:tracePt t="59025" x="3103563" y="5030788"/>
          <p14:tracePt t="59036" x="3054350" y="5043488"/>
          <p14:tracePt t="59045" x="3003550" y="5043488"/>
          <p14:tracePt t="59049" x="2928938" y="5068888"/>
          <p14:tracePt t="59059" x="2916238" y="5068888"/>
          <p14:tracePt t="59065" x="2867025" y="5068888"/>
          <p14:tracePt t="59075" x="2841625" y="5068888"/>
          <p14:tracePt t="59086" x="2816225" y="5068888"/>
          <p14:tracePt t="59091" x="2778125" y="5068888"/>
          <p14:tracePt t="59105" x="2767013" y="5068888"/>
          <p14:tracePt t="59115" x="2741613" y="5092700"/>
          <p14:tracePt t="59125" x="2728913" y="5092700"/>
          <p14:tracePt t="59131" x="2716213" y="5092700"/>
          <p14:tracePt t="59141" x="2703513" y="5092700"/>
          <p14:tracePt t="59155" x="2703513" y="5105400"/>
          <p14:tracePt t="59165" x="2690813" y="5118100"/>
          <p14:tracePt t="59181" x="2678113" y="5118100"/>
          <p14:tracePt t="59195" x="2667000" y="5118100"/>
          <p14:tracePt t="59211" x="2641600" y="5130800"/>
          <p14:tracePt t="59221" x="2603500" y="5143500"/>
          <p14:tracePt t="59231" x="2590800" y="5143500"/>
          <p14:tracePt t="59237" x="2578100" y="5156200"/>
          <p14:tracePt t="59247" x="2565400" y="5168900"/>
          <p14:tracePt t="59261" x="2541588" y="5168900"/>
          <p14:tracePt t="59277" x="2528888" y="5194300"/>
          <p14:tracePt t="59291" x="2516188" y="5194300"/>
          <p14:tracePt t="59357" x="2503488" y="5205413"/>
          <p14:tracePt t="59711" x="2503488" y="5218113"/>
          <p14:tracePt t="59715" x="2516188" y="5230813"/>
          <p14:tracePt t="59735" x="2528888" y="5230813"/>
          <p14:tracePt t="59741" x="2541588" y="5230813"/>
          <p14:tracePt t="59765" x="2565400" y="5230813"/>
          <p14:tracePt t="59791" x="2578100" y="5230813"/>
          <p14:tracePt t="59802" x="2590800" y="5243513"/>
          <p14:tracePt t="59827" x="2603500" y="5243513"/>
          <p14:tracePt t="59841" x="2616200" y="5243513"/>
          <p14:tracePt t="59861" x="2628900" y="5243513"/>
          <p14:tracePt t="59881" x="2641600" y="5243513"/>
          <p14:tracePt t="59913" x="2654300" y="5243513"/>
          <p14:tracePt t="59984" x="2667000" y="5243513"/>
          <p14:tracePt t="60017" x="2678113" y="5243513"/>
          <p14:tracePt t="60033" x="2690813" y="5243513"/>
          <p14:tracePt t="60043" x="2703513" y="5243513"/>
          <p14:tracePt t="60057" x="2728913" y="5243513"/>
          <p14:tracePt t="60149" x="2728913" y="5230813"/>
          <p14:tracePt t="60165" x="2741613" y="5230813"/>
          <p14:tracePt t="61163" x="2767013" y="5230813"/>
          <p14:tracePt t="96725" x="2728913" y="5230813"/>
          <p14:tracePt t="96737" x="2667000" y="5230813"/>
          <p14:tracePt t="96747" x="2603500" y="5230813"/>
          <p14:tracePt t="96751" x="2503488" y="5205413"/>
          <p14:tracePt t="96761" x="2428875" y="5194300"/>
          <p14:tracePt t="96768" x="2365375" y="5194300"/>
          <p14:tracePt t="96777" x="2339975" y="5194300"/>
          <p14:tracePt t="96787" x="2328863" y="5194300"/>
          <p14:tracePt t="96831" x="2316163" y="5194300"/>
          <p14:tracePt t="96853" x="2303463" y="5194300"/>
          <p14:tracePt t="96873" x="2290763" y="5194300"/>
          <p14:tracePt t="96877" x="2278063" y="5194300"/>
          <p14:tracePt t="96887" x="2265363" y="5205413"/>
          <p14:tracePt t="96893" x="2216150" y="5218113"/>
          <p14:tracePt t="96903" x="2178050" y="5230813"/>
          <p14:tracePt t="96913" x="2152650" y="5256213"/>
          <p14:tracePt t="96918" x="2127250" y="5256213"/>
          <p14:tracePt t="96927" x="2078038" y="5281613"/>
          <p14:tracePt t="96934" x="2065338" y="5281613"/>
          <p14:tracePt t="96943" x="2039938" y="5294313"/>
          <p14:tracePt t="96953" x="2014538" y="5305425"/>
          <p14:tracePt t="96959" x="1990725" y="5318125"/>
          <p14:tracePt t="96969" x="1952625" y="5318125"/>
          <p14:tracePt t="96973" x="1903413" y="5318125"/>
          <p14:tracePt t="96984" x="1878013" y="5318125"/>
          <p14:tracePt t="96993" x="1839913" y="5330825"/>
          <p14:tracePt t="96999" x="1814513" y="5330825"/>
          <p14:tracePt t="97009" x="1778000" y="5343525"/>
          <p14:tracePt t="97013" x="1752600" y="5343525"/>
          <p14:tracePt t="97023" x="1701800" y="5343525"/>
          <p14:tracePt t="97034" x="1689100" y="5343525"/>
          <p14:tracePt t="97050" x="1677988" y="5343525"/>
          <p14:tracePt t="97089" x="1652588" y="5343525"/>
          <p14:tracePt t="97105" x="1639888" y="5343525"/>
          <p14:tracePt t="97115" x="1627188" y="5343525"/>
          <p14:tracePt t="97119" x="1614488" y="5343525"/>
          <p14:tracePt t="97129" x="1601788" y="5343525"/>
          <p14:tracePt t="97139" x="1589088" y="5343525"/>
          <p14:tracePt t="97145" x="1577975" y="5343525"/>
          <p14:tracePt t="97169" x="1565275" y="5343525"/>
          <p14:tracePt t="97477" x="1539875" y="5343525"/>
          <p14:tracePt t="97543" x="1527175" y="5330825"/>
          <p14:tracePt t="97675" x="1527175" y="5318125"/>
          <p14:tracePt t="97685" x="1527175" y="5305425"/>
          <p14:tracePt t="97689" x="1527175" y="5281613"/>
          <p14:tracePt t="97700" x="1552575" y="5268913"/>
          <p14:tracePt t="97705" x="1577975" y="5243513"/>
          <p14:tracePt t="97716" x="1589088" y="5243513"/>
          <p14:tracePt t="97725" x="1601788" y="5218113"/>
          <p14:tracePt t="97729" x="1627188" y="5218113"/>
          <p14:tracePt t="97745" x="1639888" y="5205413"/>
          <p14:tracePt t="97775" x="1652588" y="5194300"/>
          <p14:tracePt t="97801" x="1665288" y="5194300"/>
          <p14:tracePt t="97815" x="1689100" y="5194300"/>
          <p14:tracePt t="97825" x="1714500" y="5194300"/>
          <p14:tracePt t="97831" x="1714500" y="5181600"/>
          <p14:tracePt t="97841" x="1727200" y="5181600"/>
          <p14:tracePt t="97851" x="1765300" y="5168900"/>
          <p14:tracePt t="97855" x="1778000" y="5168900"/>
          <p14:tracePt t="97866" x="1790700" y="5168900"/>
          <p14:tracePt t="97871" x="1814513" y="5168900"/>
          <p14:tracePt t="97882" x="1839913" y="5156200"/>
          <p14:tracePt t="97891" x="1852613" y="5156200"/>
          <p14:tracePt t="97897" x="1865313" y="5156200"/>
          <p14:tracePt t="97907" x="1890713" y="5156200"/>
          <p14:tracePt t="97911" x="1903413" y="5156200"/>
          <p14:tracePt t="97921" x="1927225" y="5143500"/>
          <p14:tracePt t="97932" x="1952625" y="5143500"/>
          <p14:tracePt t="97937" x="1965325" y="5143500"/>
          <p14:tracePt t="97967" x="1978025" y="5143500"/>
          <p14:tracePt t="97971" x="1990725" y="5143500"/>
          <p14:tracePt t="97977" x="2003425" y="5143500"/>
          <p14:tracePt t="97993" x="2014538" y="5143500"/>
          <p14:tracePt t="98017" x="2039938" y="5143500"/>
          <p14:tracePt t="98043" x="2052638" y="5143500"/>
          <p14:tracePt t="98057" x="2065338" y="5143500"/>
          <p14:tracePt t="98077" x="2078038" y="5143500"/>
          <p14:tracePt t="98093" x="2090738" y="5143500"/>
          <p14:tracePt t="98109" x="2103438" y="5143500"/>
          <p14:tracePt t="98159" x="2127250" y="5143500"/>
          <p14:tracePt t="98183" x="2139950" y="5143500"/>
          <p14:tracePt t="98199" x="2152650" y="5143500"/>
          <p14:tracePt t="98209" x="2165350" y="5143500"/>
          <p14:tracePt t="98213" x="2178050" y="5143500"/>
          <p14:tracePt t="98225" x="2190750" y="5143500"/>
          <p14:tracePt t="98229" x="2216150" y="5143500"/>
          <p14:tracePt t="98239" x="2239963" y="5143500"/>
          <p14:tracePt t="98250" x="2252663" y="5143500"/>
          <p14:tracePt t="98255" x="2278063" y="5143500"/>
          <p14:tracePt t="98266" x="2328863" y="5143500"/>
          <p14:tracePt t="98269" x="2365375" y="5143500"/>
          <p14:tracePt t="98279" x="2416175" y="5143500"/>
          <p14:tracePt t="98289" x="2478088" y="5143500"/>
          <p14:tracePt t="98295" x="2554288" y="5143500"/>
          <p14:tracePt t="98305" x="2616200" y="5143500"/>
          <p14:tracePt t="98309" x="2703513" y="5143500"/>
          <p14:tracePt t="98321" x="2754313" y="5143500"/>
          <p14:tracePt t="98332" x="2816225" y="5143500"/>
          <p14:tracePt t="98335" x="2890838" y="5143500"/>
          <p14:tracePt t="98345" x="2954338" y="5143500"/>
          <p14:tracePt t="98355" x="2992438" y="5143500"/>
          <p14:tracePt t="98359" x="3054350" y="5143500"/>
          <p14:tracePt t="98369" x="3103563" y="5143500"/>
          <p14:tracePt t="98375" x="3154363" y="5143500"/>
          <p14:tracePt t="98385" x="3192463" y="5143500"/>
          <p14:tracePt t="98395" x="3241675" y="5143500"/>
          <p14:tracePt t="98400" x="3279775" y="5143500"/>
          <p14:tracePt t="98409" x="3292475" y="5143500"/>
          <p14:tracePt t="98416" x="3317875" y="5143500"/>
          <p14:tracePt t="98425" x="3341688" y="5143500"/>
          <p14:tracePt t="98435" x="3354388" y="5143500"/>
          <p14:tracePt t="98439" x="3367088" y="5143500"/>
          <p14:tracePt t="98449" x="3379788" y="5143500"/>
          <p14:tracePt t="98455" x="3405188" y="5143500"/>
          <p14:tracePt t="98466" x="3417888" y="5143500"/>
          <p14:tracePt t="98475" x="3441700" y="5143500"/>
          <p14:tracePt t="98481" x="3454400" y="5130800"/>
          <p14:tracePt t="98492" x="3467100" y="5130800"/>
          <p14:tracePt t="98495" x="3492500" y="5130800"/>
          <p14:tracePt t="98505" x="3517900" y="5130800"/>
          <p14:tracePt t="98516" x="3530600" y="5118100"/>
          <p14:tracePt t="98521" x="3554413" y="5118100"/>
          <p14:tracePt t="98532" x="3592513" y="5118100"/>
          <p14:tracePt t="98535" x="3617913" y="5118100"/>
          <p14:tracePt t="98545" x="3643313" y="5105400"/>
          <p14:tracePt t="98555" x="3679825" y="5105400"/>
          <p14:tracePt t="98561" x="3705225" y="5105400"/>
          <p14:tracePt t="98571" x="3730625" y="5092700"/>
          <p14:tracePt t="98575" x="3756025" y="5092700"/>
          <p14:tracePt t="98585" x="3779838" y="5092700"/>
          <p14:tracePt t="98598" x="3830638" y="5092700"/>
          <p14:tracePt t="98601" x="3867150" y="5092700"/>
          <p14:tracePt t="98611" x="3892550" y="5092700"/>
          <p14:tracePt t="98627" x="3917950" y="5092700"/>
          <p14:tracePt t="98637" x="3930650" y="5092700"/>
          <p14:tracePt t="98641" x="3956050" y="5092700"/>
          <p14:tracePt t="98651" x="3968750" y="5092700"/>
          <p14:tracePt t="98657" x="3979863" y="5092700"/>
          <p14:tracePt t="98667" x="3992563" y="5092700"/>
          <p14:tracePt t="98677" x="4030663" y="5081588"/>
          <p14:tracePt t="98683" x="4043363" y="5081588"/>
          <p14:tracePt t="98693" x="4056063" y="5081588"/>
          <p14:tracePt t="98698" x="4081463" y="5068888"/>
          <p14:tracePt t="98707" x="4092575" y="5068888"/>
          <p14:tracePt t="98717" x="4105275" y="5068888"/>
          <p14:tracePt t="98849" x="4092575" y="5068888"/>
          <p14:tracePt t="98859" x="4068763" y="5068888"/>
          <p14:tracePt t="98869" x="4030663" y="5068888"/>
          <p14:tracePt t="98873" x="3968750" y="5068888"/>
          <p14:tracePt t="98883" x="3930650" y="5068888"/>
          <p14:tracePt t="98889" x="3879850" y="5081588"/>
          <p14:tracePt t="98899" x="3843338" y="5081588"/>
          <p14:tracePt t="98909" x="3817938" y="5081588"/>
          <p14:tracePt t="98913" x="3767138" y="5092700"/>
          <p14:tracePt t="98923" x="3743325" y="5092700"/>
          <p14:tracePt t="98929" x="3692525" y="5130800"/>
          <p14:tracePt t="98939" x="3654425" y="5130800"/>
          <p14:tracePt t="98949" x="3617913" y="5130800"/>
          <p14:tracePt t="98967" x="3517900" y="5156200"/>
          <p14:tracePt t="98969" x="3479800" y="5168900"/>
          <p14:tracePt t="98979" x="3467100" y="5168900"/>
          <p14:tracePt t="98989" x="3441700" y="5194300"/>
          <p14:tracePt t="98995" x="3417888" y="5194300"/>
          <p14:tracePt t="99005" x="3405188" y="5194300"/>
          <p14:tracePt t="99009" x="3392488" y="5194300"/>
          <p14:tracePt t="99197" x="3392488" y="5205413"/>
          <p14:tracePt t="99267" x="3392488" y="5218113"/>
          <p14:tracePt t="99323" x="3405188" y="5230813"/>
          <p14:tracePt t="99327" x="3417888" y="5230813"/>
          <p14:tracePt t="99364" x="3441700" y="5243513"/>
          <p14:tracePt t="99379" x="3454400" y="5243513"/>
          <p14:tracePt t="99393" x="3467100" y="5243513"/>
          <p14:tracePt t="99409" x="3479800" y="5243513"/>
          <p14:tracePt t="99429" x="3492500" y="5243513"/>
          <p14:tracePt t="99433" x="3505200" y="5243513"/>
          <p14:tracePt t="99443" x="3517900" y="5243513"/>
          <p14:tracePt t="99449" x="3530600" y="5243513"/>
          <p14:tracePt t="99469" x="3554413" y="5243513"/>
          <p14:tracePt t="99485" x="3567113" y="5256213"/>
          <p14:tracePt t="99499" x="3579813" y="5256213"/>
          <p14:tracePt t="99515" x="3592513" y="5256213"/>
          <p14:tracePt t="99525" x="3605213" y="5256213"/>
          <p14:tracePt t="99529" x="3617913" y="5256213"/>
          <p14:tracePt t="99539" x="3617913" y="5268913"/>
          <p14:tracePt t="99549" x="3643313" y="5268913"/>
          <p14:tracePt t="99565" x="3654425" y="5268913"/>
          <p14:tracePt t="99589" x="3679825" y="5281613"/>
          <p14:tracePt t="99671" x="3692525" y="5281613"/>
          <p14:tracePt t="99751" x="3692525" y="5294313"/>
          <p14:tracePt t="99767" x="3692525" y="5305425"/>
          <p14:tracePt t="99777" x="3705225" y="5305425"/>
          <p14:tracePt t="99787" x="3717925" y="5305425"/>
          <p14:tracePt t="99807" x="3717925" y="5318125"/>
          <p14:tracePt t="99817" x="3730625" y="5318125"/>
          <p14:tracePt t="100119" x="3730625" y="5330825"/>
          <p14:tracePt t="100139" x="3743325" y="5330825"/>
          <p14:tracePt t="100155" x="3743325" y="5343525"/>
          <p14:tracePt t="100169" x="3756025" y="5356225"/>
          <p14:tracePt t="100189" x="3767138" y="5356225"/>
          <p14:tracePt t="100199" x="3779838" y="5356225"/>
          <p14:tracePt t="100205" x="3779838" y="5368925"/>
          <p14:tracePt t="100305" x="3792538" y="5368925"/>
          <p14:tracePt t="100328" x="3792538" y="5381625"/>
          <p14:tracePt t="100351" x="3792538" y="5407025"/>
          <p14:tracePt t="100377" x="3792538" y="5418138"/>
          <p14:tracePt t="100811" x="3805238" y="5443538"/>
          <p14:tracePt t="101421" x="3817938" y="5443538"/>
          <p14:tracePt t="101431" x="3843338" y="5443538"/>
          <p14:tracePt t="101441" x="3905250" y="5443538"/>
          <p14:tracePt t="101445" x="3968750" y="5443538"/>
          <p14:tracePt t="101457" x="4005263" y="5443538"/>
          <p14:tracePt t="101462" x="4056063" y="5443538"/>
          <p14:tracePt t="101471" x="4092575" y="5443538"/>
          <p14:tracePt t="101481" x="4130675" y="5443538"/>
          <p14:tracePt t="101487" x="4143375" y="5443538"/>
          <p14:tracePt t="101497" x="4181475" y="5430838"/>
          <p14:tracePt t="101501" x="4217988" y="5418138"/>
          <p14:tracePt t="101513" x="4230688" y="5418138"/>
          <p14:tracePt t="101521" x="4256088" y="5407025"/>
          <p14:tracePt t="101527" x="4281488" y="5407025"/>
          <p14:tracePt t="101541" x="4294188" y="5394325"/>
          <p14:tracePt t="102667" x="4305300" y="5381625"/>
          <p14:tracePt t="102677" x="4305300" y="5356225"/>
          <p14:tracePt t="102687" x="4305300" y="5343525"/>
          <p14:tracePt t="102701" x="4305300" y="5330825"/>
          <p14:tracePt t="102777" x="4305300" y="5318125"/>
          <p14:tracePt t="103019" x="4294188" y="5318125"/>
          <p14:tracePt t="103025" x="4281488" y="5318125"/>
          <p14:tracePt t="103035" x="4268788" y="5318125"/>
          <p14:tracePt t="103049" x="4256088" y="5318125"/>
          <p14:tracePt t="103059" x="4230688" y="5318125"/>
          <p14:tracePt t="103065" x="4205288" y="5318125"/>
          <p14:tracePt t="103075" x="4181475" y="5318125"/>
          <p14:tracePt t="103085" x="4168775" y="5318125"/>
          <p14:tracePt t="103091" x="4156075" y="5318125"/>
          <p14:tracePt t="103101" x="4117975" y="5318125"/>
          <p14:tracePt t="103105" x="4092575" y="5318125"/>
          <p14:tracePt t="103115" x="4056063" y="5318125"/>
          <p14:tracePt t="103121" x="4017963" y="5318125"/>
          <p14:tracePt t="103131" x="3979863" y="5343525"/>
          <p14:tracePt t="103141" x="3956050" y="5343525"/>
          <p14:tracePt t="103147" x="3905250" y="5343525"/>
          <p14:tracePt t="103157" x="3817938" y="5368925"/>
          <p14:tracePt t="103162" x="3705225" y="5407025"/>
          <p14:tracePt t="103171" x="3630613" y="5407025"/>
          <p14:tracePt t="103183" x="3505200" y="5418138"/>
          <p14:tracePt t="103187" x="3392488" y="5456238"/>
          <p14:tracePt t="103197" x="3267075" y="5456238"/>
          <p14:tracePt t="103203" x="3192463" y="5456238"/>
          <p14:tracePt t="103213" x="3092450" y="5456238"/>
          <p14:tracePt t="103223" x="3003550" y="5456238"/>
          <p14:tracePt t="103227" x="2916238" y="5456238"/>
          <p14:tracePt t="103237" x="2828925" y="5456238"/>
          <p14:tracePt t="103244" x="2728913" y="5456238"/>
          <p14:tracePt t="103253" x="2654300" y="5456238"/>
          <p14:tracePt t="103263" x="2565400" y="5456238"/>
          <p14:tracePt t="103267" x="2490788" y="5468938"/>
          <p14:tracePt t="103278" x="2428875" y="5468938"/>
          <p14:tracePt t="103283" x="2339975" y="5468938"/>
          <p14:tracePt t="103293" x="2303463" y="5468938"/>
          <p14:tracePt t="103303" x="2239963" y="5468938"/>
          <p14:tracePt t="103307" x="2216150" y="5468938"/>
          <p14:tracePt t="103319" x="2165350" y="5468938"/>
          <p14:tracePt t="103323" x="2139950" y="5468938"/>
          <p14:tracePt t="103333" x="2116138" y="5468938"/>
          <p14:tracePt t="103343" x="2090738" y="5468938"/>
          <p14:tracePt t="103349" x="2078038" y="5468938"/>
          <p14:tracePt t="103360" x="2065338" y="5468938"/>
          <p14:tracePt t="103363" x="2052638" y="5468938"/>
          <p14:tracePt t="103373" x="2039938" y="5468938"/>
          <p14:tracePt t="103383" x="2027238" y="5468938"/>
          <p14:tracePt t="104543" x="2027238" y="5456238"/>
          <p14:tracePt t="104705" x="2039938" y="5456238"/>
          <p14:tracePt t="104715" x="2065338" y="5443538"/>
          <p14:tracePt t="104725" x="2090738" y="5430838"/>
          <p14:tracePt t="104731" x="2116138" y="5418138"/>
          <p14:tracePt t="104741" x="2152650" y="5407025"/>
          <p14:tracePt t="104745" x="2203450" y="5381625"/>
          <p14:tracePt t="104755" x="2239963" y="5381625"/>
          <p14:tracePt t="104765" x="2278063" y="5368925"/>
          <p14:tracePt t="104771" x="2303463" y="5368925"/>
          <p14:tracePt t="104781" x="2328863" y="5368925"/>
          <p14:tracePt t="104785" x="2352675" y="5368925"/>
          <p14:tracePt t="104795" x="2403475" y="5356225"/>
          <p14:tracePt t="104807" x="2416175" y="5356225"/>
          <p14:tracePt t="104811" x="2441575" y="5356225"/>
          <p14:tracePt t="104821" x="2452688" y="5356225"/>
          <p14:tracePt t="104827" x="2478088" y="5343525"/>
          <p14:tracePt t="104837" x="2490788" y="5343525"/>
          <p14:tracePt t="104847" x="2516188" y="5343525"/>
          <p14:tracePt t="104851" x="2528888" y="5343525"/>
          <p14:tracePt t="104861" x="2541588" y="5343525"/>
          <p14:tracePt t="104867" x="2565400" y="5330825"/>
          <p14:tracePt t="104887" x="2578100" y="5330825"/>
          <p14:tracePt t="104892" x="2603500" y="5330825"/>
          <p14:tracePt t="104903" x="2616200" y="5330825"/>
          <p14:tracePt t="104908" x="2628900" y="5318125"/>
          <p14:tracePt t="104917" x="2641600" y="5318125"/>
          <p14:tracePt t="104927" x="2654300" y="5318125"/>
          <p14:tracePt t="104933" x="2690813" y="5318125"/>
          <p14:tracePt t="104943" x="2716213" y="5318125"/>
          <p14:tracePt t="104961" x="2754313" y="5305425"/>
          <p14:tracePt t="104967" x="2767013" y="5305425"/>
          <p14:tracePt t="104973" x="2778125" y="5305425"/>
          <p14:tracePt t="104983" x="2790825" y="5294313"/>
          <p14:tracePt t="104997" x="2803525" y="5294313"/>
          <p14:tracePt t="105013" x="2816225" y="5281613"/>
          <p14:tracePt t="105027" x="2828925" y="5268913"/>
          <p14:tracePt t="105037" x="2841625" y="5268913"/>
          <p14:tracePt t="105047" x="2841625" y="5243513"/>
          <p14:tracePt t="105053" x="2854325" y="5243513"/>
          <p14:tracePt t="105063" x="2854325" y="5218113"/>
          <p14:tracePt t="105069" x="2867025" y="5205413"/>
          <p14:tracePt t="105079" x="2879725" y="5194300"/>
          <p14:tracePt t="105089" x="2879725" y="5181600"/>
          <p14:tracePt t="105093" x="2879725" y="5168900"/>
          <p14:tracePt t="105103" x="2879725" y="5130800"/>
          <p14:tracePt t="105110" x="2879725" y="5118100"/>
          <p14:tracePt t="105129" x="2879725" y="5092700"/>
          <p14:tracePt t="105133" x="2879725" y="5068888"/>
          <p14:tracePt t="105143" x="2879725" y="5043488"/>
          <p14:tracePt t="105160" x="2879725" y="5018088"/>
          <p14:tracePt t="105169" x="2879725" y="4992688"/>
          <p14:tracePt t="105176" x="2879725" y="4968875"/>
          <p14:tracePt t="105185" x="2879725" y="4956175"/>
          <p14:tracePt t="105189" x="2867025" y="4930775"/>
          <p14:tracePt t="105199" x="2854325" y="4905375"/>
          <p14:tracePt t="105210" x="2828925" y="4892675"/>
          <p14:tracePt t="105215" x="2816225" y="4856163"/>
          <p14:tracePt t="105226" x="2803525" y="4843463"/>
          <p14:tracePt t="105229" x="2790825" y="4830763"/>
          <p14:tracePt t="105242" x="2778125" y="4818063"/>
          <p14:tracePt t="105249" x="2754313" y="4805363"/>
          <p14:tracePt t="105255" x="2728913" y="4792663"/>
          <p14:tracePt t="105265" x="2716213" y="4792663"/>
          <p14:tracePt t="105271" x="2690813" y="4779963"/>
          <p14:tracePt t="105281" x="2667000" y="4779963"/>
          <p14:tracePt t="105292" x="2628900" y="4779963"/>
          <p14:tracePt t="105295" x="2590800" y="4779963"/>
          <p14:tracePt t="105305" x="2578100" y="4779963"/>
          <p14:tracePt t="105311" x="2554288" y="4779963"/>
          <p14:tracePt t="105321" x="2541588" y="4779963"/>
          <p14:tracePt t="105331" x="2528888" y="4779963"/>
          <p14:tracePt t="105345" x="2503488" y="4779963"/>
          <p14:tracePt t="105361" x="2490788" y="4792663"/>
          <p14:tracePt t="105371" x="2478088" y="4818063"/>
          <p14:tracePt t="105376" x="2465388" y="4843463"/>
          <p14:tracePt t="105385" x="2465388" y="4868863"/>
          <p14:tracePt t="105392" x="2441575" y="4918075"/>
          <p14:tracePt t="105401" x="2441575" y="4956175"/>
          <p14:tracePt t="105411" x="2441575" y="5018088"/>
          <p14:tracePt t="105417" x="2441575" y="5068888"/>
          <p14:tracePt t="105427" x="2441575" y="5105400"/>
          <p14:tracePt t="105431" x="2441575" y="5156200"/>
          <p14:tracePt t="105441" x="2441575" y="5194300"/>
          <p14:tracePt t="105451" x="2441575" y="5230813"/>
          <p14:tracePt t="105458" x="2465388" y="5281613"/>
          <p14:tracePt t="105467" x="2478088" y="5305425"/>
          <p14:tracePt t="105471" x="2490788" y="5330825"/>
          <p14:tracePt t="105481" x="2516188" y="5368925"/>
          <p14:tracePt t="105493" x="2516188" y="5381625"/>
          <p14:tracePt t="105497" x="2541588" y="5394325"/>
          <p14:tracePt t="105508" x="2554288" y="5407025"/>
          <p14:tracePt t="105513" x="2578100" y="5418138"/>
          <p14:tracePt t="105523" x="2590800" y="5418138"/>
          <p14:tracePt t="105537" x="2616200" y="5418138"/>
          <p14:tracePt t="105547" x="2667000" y="5418138"/>
          <p14:tracePt t="105553" x="2728913" y="5418138"/>
          <p14:tracePt t="105563" x="2741613" y="5394325"/>
          <p14:tracePt t="105573" x="2778125" y="5368925"/>
          <p14:tracePt t="105577" x="2828925" y="5305425"/>
          <p14:tracePt t="105587" x="2854325" y="5294313"/>
          <p14:tracePt t="105593" x="2879725" y="5256213"/>
          <p14:tracePt t="105603" x="2879725" y="5218113"/>
          <p14:tracePt t="105613" x="2890838" y="5205413"/>
          <p14:tracePt t="105619" x="2890838" y="5181600"/>
          <p14:tracePt t="105629" x="2890838" y="5156200"/>
          <p14:tracePt t="105633" x="2890838" y="5118100"/>
          <p14:tracePt t="105643" x="2890838" y="5092700"/>
          <p14:tracePt t="105653" x="2890838" y="5068888"/>
          <p14:tracePt t="105659" x="2890838" y="5043488"/>
          <p14:tracePt t="105669" x="2890838" y="5030788"/>
          <p14:tracePt t="105673" x="2867025" y="5005388"/>
          <p14:tracePt t="105683" x="2841625" y="4992688"/>
          <p14:tracePt t="105693" x="2828925" y="4968875"/>
          <p14:tracePt t="105703" x="2816225" y="4968875"/>
          <p14:tracePt t="105709" x="2803525" y="4968875"/>
          <p14:tracePt t="105719" x="2790825" y="4956175"/>
          <p14:tracePt t="105729" x="2778125" y="4956175"/>
          <p14:tracePt t="105733" x="2754313" y="4956175"/>
          <p14:tracePt t="105745" x="2728913" y="4956175"/>
          <p14:tracePt t="105749" x="2716213" y="4956175"/>
          <p14:tracePt t="105759" x="2690813" y="4956175"/>
          <p14:tracePt t="105769" x="2678113" y="4956175"/>
          <p14:tracePt t="105776" x="2654300" y="4956175"/>
          <p14:tracePt t="105785" x="2628900" y="4956175"/>
          <p14:tracePt t="105789" x="2616200" y="4968875"/>
          <p14:tracePt t="105799" x="2603500" y="4981575"/>
          <p14:tracePt t="105809" x="2565400" y="5005388"/>
          <p14:tracePt t="105815" x="2528888" y="5030788"/>
          <p14:tracePt t="105825" x="2516188" y="5030788"/>
          <p14:tracePt t="105831" x="2490788" y="5068888"/>
          <p14:tracePt t="105842" x="2441575" y="5081588"/>
          <p14:tracePt t="105851" x="2441575" y="5092700"/>
          <p14:tracePt t="105855" x="2416175" y="5118100"/>
          <p14:tracePt t="105865" x="2403475" y="5118100"/>
          <p14:tracePt t="105871" x="2365375" y="5143500"/>
          <p14:tracePt t="105881" x="2339975" y="5156200"/>
          <p14:tracePt t="105892" x="2328863" y="5168900"/>
          <p14:tracePt t="105895" x="2316163" y="5181600"/>
          <p14:tracePt t="105911" x="2303463" y="5181600"/>
          <p14:tracePt t="105921" x="2278063" y="5194300"/>
          <p14:tracePt t="105931" x="2252663" y="5205413"/>
          <p14:tracePt t="105945" x="2239963" y="5218113"/>
          <p14:tracePt t="105961" x="2178050" y="5243513"/>
          <p14:tracePt t="105971" x="2165350" y="5256213"/>
          <p14:tracePt t="105977" x="2152650" y="5268913"/>
          <p14:tracePt t="105992" x="2127250" y="5268913"/>
          <p14:tracePt t="106017" x="2116138" y="5268913"/>
          <p14:tracePt t="106027" x="2103438" y="5268913"/>
          <p14:tracePt t="106031" x="2090738" y="5281613"/>
          <p14:tracePt t="106041" x="2078038" y="5281613"/>
          <p14:tracePt t="106051" x="2065338" y="5294313"/>
          <p14:tracePt t="106058" x="2027238" y="5294313"/>
          <p14:tracePt t="106067" x="2014538" y="5305425"/>
          <p14:tracePt t="106071" x="1978025" y="5318125"/>
          <p14:tracePt t="106081" x="1965325" y="5330825"/>
          <p14:tracePt t="106091" x="1952625" y="5343525"/>
          <p14:tracePt t="106097" x="1927225" y="5368925"/>
          <p14:tracePt t="106127" x="1914525" y="5368925"/>
          <p14:tracePt t="106209" x="1903413" y="5368925"/>
          <p14:tracePt t="106269" x="1890713" y="5368925"/>
          <p14:tracePt t="106279" x="1878013" y="5368925"/>
          <p14:tracePt t="106285" x="1865313" y="5368925"/>
          <p14:tracePt t="106293" x="1852613" y="5368925"/>
          <p14:tracePt t="106305" x="1827213" y="5356225"/>
          <p14:tracePt t="106309" x="1814513" y="5343525"/>
          <p14:tracePt t="106319" x="1801813" y="5343525"/>
          <p14:tracePt t="106335" x="1790700" y="5330825"/>
          <p14:tracePt t="106541" x="1778000" y="5330825"/>
          <p14:tracePt t="106567" x="1765300" y="5330825"/>
          <p14:tracePt t="106667" x="1752600" y="5330825"/>
          <p14:tracePt t="106703" x="1752600" y="5356225"/>
          <p14:tracePt t="106717" x="1765300" y="5368925"/>
          <p14:tracePt t="106733" x="1778000" y="5381625"/>
          <p14:tracePt t="106743" x="1778000" y="5407025"/>
          <p14:tracePt t="106759" x="1801813" y="5418138"/>
          <p14:tracePt t="106769" x="1827213" y="5443538"/>
          <p14:tracePt t="106773" x="1852613" y="5456238"/>
          <p14:tracePt t="106789" x="1865313" y="5468938"/>
          <p14:tracePt t="106799" x="1878013" y="5481638"/>
          <p14:tracePt t="106809" x="1890713" y="5494338"/>
          <p14:tracePt t="106813" x="1927225" y="5518150"/>
          <p14:tracePt t="106825" x="1952625" y="5543550"/>
          <p14:tracePt t="106829" x="1990725" y="5556250"/>
          <p14:tracePt t="106840" x="2052638" y="5568950"/>
          <p14:tracePt t="106849" x="2103438" y="5581650"/>
          <p14:tracePt t="106853" x="2178050" y="5581650"/>
          <p14:tracePt t="106863" x="2216150" y="5607050"/>
          <p14:tracePt t="106869" x="2265363" y="5607050"/>
          <p14:tracePt t="106879" x="2303463" y="5619750"/>
          <p14:tracePt t="106889" x="2352675" y="5619750"/>
          <p14:tracePt t="106893" x="2378075" y="5619750"/>
          <p14:tracePt t="106905" x="2416175" y="5619750"/>
          <p14:tracePt t="106909" x="2441575" y="5619750"/>
          <p14:tracePt t="106919" x="2465388" y="5619750"/>
          <p14:tracePt t="106935" x="2490788" y="5619750"/>
          <p14:tracePt t="106945" x="2516188" y="5619750"/>
          <p14:tracePt t="106959" x="2528888" y="5619750"/>
          <p14:tracePt t="106969" x="2541588" y="5619750"/>
          <p14:tracePt t="106975" x="2554288" y="5619750"/>
          <p14:tracePt t="106985" x="2565400" y="5619750"/>
          <p14:tracePt t="106990" x="2578100" y="5630863"/>
          <p14:tracePt t="106999" x="2590800" y="5630863"/>
          <p14:tracePt t="107009" x="2603500" y="5630863"/>
          <p14:tracePt t="107015" x="2628900" y="5630863"/>
          <p14:tracePt t="107025" x="2641600" y="5630863"/>
          <p14:tracePt t="107031" x="2654300" y="5630863"/>
          <p14:tracePt t="107041" x="2678113" y="5630863"/>
          <p14:tracePt t="107051" x="2703513" y="5630863"/>
          <p14:tracePt t="107055" x="2728913" y="5630863"/>
          <p14:tracePt t="107065" x="2754313" y="5630863"/>
          <p14:tracePt t="107071" x="2790825" y="5630863"/>
          <p14:tracePt t="107081" x="2841625" y="5630863"/>
          <p14:tracePt t="107091" x="2879725" y="5630863"/>
          <p14:tracePt t="107097" x="2928938" y="5630863"/>
          <p14:tracePt t="107108" x="2967038" y="5630863"/>
          <p14:tracePt t="107111" x="2992438" y="5630863"/>
          <p14:tracePt t="107121" x="3003550" y="5630863"/>
          <p14:tracePt t="107131" x="3041650" y="5630863"/>
          <p14:tracePt t="107147" x="3054350" y="5630863"/>
          <p14:tracePt t="107151" x="3092450" y="5630863"/>
          <p14:tracePt t="107171" x="3103563" y="5630863"/>
          <p14:tracePt t="107177" x="3116263" y="5630863"/>
          <p14:tracePt t="107187" x="3128963" y="5630863"/>
          <p14:tracePt t="107191" x="3141663" y="5630863"/>
          <p14:tracePt t="107201" x="3154363" y="5630863"/>
          <p14:tracePt t="107217" x="3179763" y="5630863"/>
          <p14:tracePt t="107231" x="3205163" y="5630863"/>
          <p14:tracePt t="107243" x="3228975" y="5630863"/>
          <p14:tracePt t="107253" x="3254375" y="5630863"/>
          <p14:tracePt t="107258" x="3279775" y="5619750"/>
          <p14:tracePt t="107274" x="3317875" y="5619750"/>
          <p14:tracePt t="107283" x="3328988" y="5607050"/>
          <p14:tracePt t="107293" x="3367088" y="5607050"/>
          <p14:tracePt t="107297" x="3379788" y="5594350"/>
          <p14:tracePt t="107308" x="3392488" y="5594350"/>
          <p14:tracePt t="107313" x="3405188" y="5594350"/>
          <p14:tracePt t="107323" x="3417888" y="5581650"/>
          <p14:tracePt t="107333" x="3429000" y="5581650"/>
          <p14:tracePt t="107347" x="3441700" y="5581650"/>
          <p14:tracePt t="107353" x="3454400" y="5581650"/>
          <p14:tracePt t="107363" x="3479800" y="5568950"/>
          <p14:tracePt t="107373" x="3492500" y="5568950"/>
          <p14:tracePt t="107379" x="3505200" y="5556250"/>
          <p14:tracePt t="107390" x="3517900" y="5556250"/>
          <p14:tracePt t="107403" x="3530600" y="5556250"/>
          <p14:tracePt t="107419" x="3554413" y="5556250"/>
          <p14:tracePt t="107433" x="3554413" y="5543550"/>
          <p14:tracePt t="107443" x="3567113" y="5543550"/>
          <p14:tracePt t="107525" x="3579813" y="5543550"/>
          <p14:tracePt t="107601" x="3592513" y="5543550"/>
          <p14:tracePt t="107641" x="3605213" y="5543550"/>
          <p14:tracePt t="107661" x="3617913" y="5530850"/>
          <p14:tracePt t="107867" x="3592513" y="5543550"/>
          <p14:tracePt t="107877" x="3554413" y="5556250"/>
          <p14:tracePt t="107883" x="3479800" y="5594350"/>
          <p14:tracePt t="107893" x="3405188" y="5607050"/>
          <p14:tracePt t="107899" x="3367088" y="5630863"/>
          <p14:tracePt t="107907" x="3317875" y="5643563"/>
          <p14:tracePt t="107919" x="3254375" y="5668963"/>
          <p14:tracePt t="107924" x="3205163" y="5681663"/>
          <p14:tracePt t="107933" x="3128963" y="5694363"/>
          <p14:tracePt t="107940" x="3103563" y="5694363"/>
          <p14:tracePt t="107958" x="3054350" y="5707063"/>
          <p14:tracePt t="107959" x="2967038" y="5732463"/>
          <p14:tracePt t="107963" x="2941638" y="5732463"/>
          <p14:tracePt t="107974" x="2890838" y="5743575"/>
          <p14:tracePt t="107979" x="2841625" y="5768975"/>
          <p14:tracePt t="107990" x="2803525" y="5781675"/>
          <p14:tracePt t="107999" x="2790825" y="5781675"/>
          <p14:tracePt t="108003" x="2767013" y="5781675"/>
          <p14:tracePt t="108013" x="2741613" y="5794375"/>
          <p14:tracePt t="108029" x="2716213" y="5794375"/>
          <p14:tracePt t="108040" x="2690813" y="5794375"/>
          <p14:tracePt t="108043" x="2667000" y="5794375"/>
          <p14:tracePt t="108057" x="2616200" y="5794375"/>
          <p14:tracePt t="108059" x="2578100" y="5794375"/>
          <p14:tracePt t="108069" x="2554288" y="5794375"/>
          <p14:tracePt t="108079" x="2490788" y="5794375"/>
          <p14:tracePt t="108085" x="2428875" y="5794375"/>
          <p14:tracePt t="108095" x="2390775" y="5794375"/>
          <p14:tracePt t="108099" x="2328863" y="5794375"/>
          <p14:tracePt t="108109" x="2252663" y="5768975"/>
          <p14:tracePt t="108119" x="2203450" y="5756275"/>
          <p14:tracePt t="108125" x="2139950" y="5756275"/>
          <p14:tracePt t="108135" x="2090738" y="5743575"/>
          <p14:tracePt t="108141" x="2039938" y="5743575"/>
          <p14:tracePt t="108151" x="2027238" y="5743575"/>
          <p14:tracePt t="108161" x="2014538" y="5732463"/>
          <p14:tracePt t="108255" x="1990725" y="5732463"/>
          <p14:tracePt t="108285" x="1978025" y="5732463"/>
          <p14:tracePt t="108297" x="1965325" y="5732463"/>
          <p14:tracePt t="108301" x="1952625" y="5732463"/>
          <p14:tracePt t="108317" x="1939925" y="5732463"/>
          <p14:tracePt t="108337" x="1927225" y="5732463"/>
          <p14:tracePt t="108891" x="1914525" y="5732463"/>
          <p14:tracePt t="108901" x="1903413" y="5732463"/>
          <p14:tracePt t="110293" x="1927225" y="5707063"/>
          <p14:tracePt t="110303" x="1952625" y="5681663"/>
          <p14:tracePt t="110313" x="1990725" y="5656263"/>
          <p14:tracePt t="110319" x="2003425" y="5643563"/>
          <p14:tracePt t="110329" x="2027238" y="5630863"/>
          <p14:tracePt t="110333" x="2039938" y="5619750"/>
          <p14:tracePt t="110343" x="2078038" y="5594350"/>
          <p14:tracePt t="110355" x="2078038" y="5581650"/>
          <p14:tracePt t="110359" x="2103438" y="5556250"/>
          <p14:tracePt t="110375" x="2127250" y="5543550"/>
          <p14:tracePt t="110385" x="2127250" y="5530850"/>
          <p14:tracePt t="110395" x="2127250" y="5507038"/>
          <p14:tracePt t="110399" x="2127250" y="5494338"/>
          <p14:tracePt t="110410" x="2127250" y="5481638"/>
          <p14:tracePt t="110415" x="2127250" y="5468938"/>
          <p14:tracePt t="110425" x="2127250" y="5456238"/>
          <p14:tracePt t="110435" x="2127250" y="5443538"/>
          <p14:tracePt t="110451" x="2127250" y="5418138"/>
          <p14:tracePt t="110455" x="2127250" y="5394325"/>
          <p14:tracePt t="110476" x="2127250" y="5368925"/>
          <p14:tracePt t="110491" x="2127250" y="5330825"/>
          <p14:tracePt t="110505" x="2127250" y="5318125"/>
          <p14:tracePt t="110515" x="2116138" y="5305425"/>
          <p14:tracePt t="110525" x="2103438" y="5294313"/>
          <p14:tracePt t="110541" x="2090738" y="5281613"/>
          <p14:tracePt t="110545" x="2078038" y="5268913"/>
          <p14:tracePt t="110555" x="2078038" y="5230813"/>
          <p14:tracePt t="110565" x="2065338" y="5218113"/>
          <p14:tracePt t="110571" x="2039938" y="5194300"/>
          <p14:tracePt t="110581" x="2039938" y="5181600"/>
          <p14:tracePt t="110585" x="2027238" y="5168900"/>
          <p14:tracePt t="110597" x="2003425" y="5143500"/>
          <p14:tracePt t="110607" x="2003425" y="5118100"/>
          <p14:tracePt t="110611" x="1978025" y="5105400"/>
          <p14:tracePt t="110621" x="1965325" y="5081588"/>
          <p14:tracePt t="110627" x="1952625" y="5081588"/>
          <p14:tracePt t="110638" x="1927225" y="5056188"/>
          <p14:tracePt t="110647" x="1927225" y="5043488"/>
          <p14:tracePt t="110651" x="1914525" y="5030788"/>
          <p14:tracePt t="110661" x="1878013" y="5018088"/>
          <p14:tracePt t="110667" x="1827213" y="5005388"/>
          <p14:tracePt t="110687" x="1790700" y="4981575"/>
          <p14:tracePt t="110691" x="1752600" y="4981575"/>
          <p14:tracePt t="110703" x="1739900" y="4981575"/>
          <p14:tracePt t="110707" x="1714500" y="4981575"/>
          <p14:tracePt t="110717" x="1689100" y="4981575"/>
          <p14:tracePt t="110727" x="1677988" y="4981575"/>
          <p14:tracePt t="110733" x="1652588" y="4981575"/>
          <p14:tracePt t="110743" x="1639888" y="4981575"/>
          <p14:tracePt t="110747" x="1627188" y="4981575"/>
          <p14:tracePt t="110767" x="1601788" y="4981575"/>
          <p14:tracePt t="110783" x="1589088" y="4981575"/>
          <p14:tracePt t="110793" x="1577975" y="4981575"/>
          <p14:tracePt t="110799" x="1565275" y="4981575"/>
          <p14:tracePt t="110809" x="1552575" y="4981575"/>
          <p14:tracePt t="110820" x="1552575" y="5005388"/>
          <p14:tracePt t="110823" x="1539875" y="5018088"/>
          <p14:tracePt t="110833" x="1539875" y="5043488"/>
          <p14:tracePt t="110839" x="1539875" y="5068888"/>
          <p14:tracePt t="110849" x="1539875" y="5118100"/>
          <p14:tracePt t="110859" x="1539875" y="5130800"/>
          <p14:tracePt t="110863" x="1552575" y="5181600"/>
          <p14:tracePt t="110873" x="1565275" y="5205413"/>
          <p14:tracePt t="110879" x="1601788" y="5230813"/>
          <p14:tracePt t="110889" x="1627188" y="5268913"/>
          <p14:tracePt t="110899" x="1639888" y="5268913"/>
          <p14:tracePt t="110903" x="1677988" y="5305425"/>
          <p14:tracePt t="110913" x="1701800" y="5330825"/>
          <p14:tracePt t="110929" x="1752600" y="5330825"/>
          <p14:tracePt t="110943" x="1790700" y="5330825"/>
          <p14:tracePt t="110956" x="1814513" y="5305425"/>
          <p14:tracePt t="110959" x="1878013" y="5268913"/>
          <p14:tracePt t="110970" x="1890713" y="5230813"/>
          <p14:tracePt t="110979" x="1914525" y="5218113"/>
          <p14:tracePt t="110985" x="1927225" y="5205413"/>
          <p14:tracePt t="110995" x="1939925" y="5168900"/>
          <p14:tracePt t="110999" x="1939925" y="5143500"/>
          <p14:tracePt t="111009" x="1952625" y="5118100"/>
          <p14:tracePt t="111020" x="1952625" y="5081588"/>
          <p14:tracePt t="111025" x="1952625" y="5056188"/>
          <p14:tracePt t="111035" x="1952625" y="5043488"/>
          <p14:tracePt t="111041" x="1952625" y="5018088"/>
          <p14:tracePt t="111051" x="1952625" y="5005388"/>
          <p14:tracePt t="111065" x="1952625" y="4992688"/>
          <p14:tracePt t="111101" x="1952625" y="4981575"/>
          <p14:tracePt t="111121" x="1903413" y="4981575"/>
          <p14:tracePt t="111131" x="1852613" y="5005388"/>
          <p14:tracePt t="111141" x="1801813" y="5056188"/>
          <p14:tracePt t="111147" x="1752600" y="5105400"/>
          <p14:tracePt t="111157" x="1701800" y="5181600"/>
          <p14:tracePt t="111161" x="1639888" y="5294313"/>
          <p14:tracePt t="111171" x="1589088" y="5356225"/>
          <p14:tracePt t="111181" x="1527175" y="5443538"/>
          <p14:tracePt t="111188" x="1514475" y="5494338"/>
          <p14:tracePt t="111197" x="1489075" y="5556250"/>
          <p14:tracePt t="111201" x="1465263" y="5630863"/>
          <p14:tracePt t="111211" x="1439863" y="5668963"/>
          <p14:tracePt t="111221" x="1439863" y="5707063"/>
          <p14:tracePt t="111227" x="1439863" y="5719763"/>
          <p14:tracePt t="111237" x="1439863" y="5743575"/>
          <p14:tracePt t="111241" x="1439863" y="5756275"/>
          <p14:tracePt t="111267" x="1439863" y="5781675"/>
          <p14:tracePt t="111579" x="1452563" y="5756275"/>
          <p14:tracePt t="111589" x="1452563" y="5743575"/>
          <p14:tracePt t="111595" x="1465263" y="5719763"/>
          <p14:tracePt t="111605" x="1476375" y="5681663"/>
          <p14:tracePt t="111615" x="1501775" y="5668963"/>
          <p14:tracePt t="111621" x="1501775" y="5656263"/>
          <p14:tracePt t="111631" x="1501775" y="5643563"/>
          <p14:tracePt t="111636" x="1527175" y="5630863"/>
          <p14:tracePt t="111645" x="1527175" y="5607050"/>
          <p14:tracePt t="112029" x="1539875" y="5607050"/>
          <p14:tracePt t="112043" x="1565275" y="5607050"/>
          <p14:tracePt t="112069" x="1589088" y="5607050"/>
          <p14:tracePt t="112083" x="1601788" y="5607050"/>
          <p14:tracePt t="112095" x="1614488" y="5607050"/>
          <p14:tracePt t="112109" x="1627188" y="5607050"/>
          <p14:tracePt t="112125" x="1652588" y="5607050"/>
          <p14:tracePt t="112149" x="1665288" y="5607050"/>
          <p14:tracePt t="112165" x="1689100" y="5607050"/>
          <p14:tracePt t="112175" x="1701800" y="5607050"/>
          <p14:tracePt t="112179" x="1727200" y="5619750"/>
          <p14:tracePt t="112189" x="1739900" y="5619750"/>
          <p14:tracePt t="112195" x="1752600" y="5619750"/>
          <p14:tracePt t="112205" x="1765300" y="5619750"/>
          <p14:tracePt t="112215" x="1778000" y="5619750"/>
          <p14:tracePt t="112221" x="1801813" y="5619750"/>
          <p14:tracePt t="112245" x="1827213" y="5630863"/>
          <p14:tracePt t="112457" x="1839913" y="5630863"/>
          <p14:tracePt t="112467" x="1865313" y="5630863"/>
          <p14:tracePt t="112473" x="1878013" y="5630863"/>
          <p14:tracePt t="112483" x="1903413" y="5630863"/>
          <p14:tracePt t="112487" x="1927225" y="5630863"/>
          <p14:tracePt t="112497" x="1978025" y="5656263"/>
          <p14:tracePt t="112507" x="2003425" y="5656263"/>
          <p14:tracePt t="112513" x="2014538" y="5656263"/>
          <p14:tracePt t="112523" x="2039938" y="5656263"/>
          <p14:tracePt t="112527" x="2052638" y="5656263"/>
          <p14:tracePt t="112537" x="2078038" y="5656263"/>
          <p14:tracePt t="112549" x="2090738" y="5656263"/>
          <p14:tracePt t="112553" x="2116138" y="5656263"/>
          <p14:tracePt t="112563" x="2127250" y="5656263"/>
          <p14:tracePt t="112569" x="2139950" y="5656263"/>
          <p14:tracePt t="112579" x="2152650" y="5656263"/>
          <p14:tracePt t="112593" x="2178050" y="5656263"/>
          <p14:tracePt t="112619" x="2190750" y="5656263"/>
          <p14:tracePt t="112633" x="2203450" y="5656263"/>
          <p14:tracePt t="112655" x="2216150" y="5656263"/>
          <p14:tracePt t="112669" x="2228850" y="5656263"/>
          <p14:tracePt t="112689" x="2239963" y="5656263"/>
          <p14:tracePt t="112705" x="2252663" y="5656263"/>
          <p14:tracePt t="112755" x="2265363" y="5656263"/>
          <p14:tracePt t="112937" x="2290763" y="5656263"/>
          <p14:tracePt t="112981" x="2303463" y="5656263"/>
          <p14:tracePt t="113173" x="2290763" y="5681663"/>
          <p14:tracePt t="113179" x="2278063" y="5681663"/>
          <p14:tracePt t="113189" x="2278063" y="5694363"/>
          <p14:tracePt t="113193" x="2265363" y="5694363"/>
          <p14:tracePt t="113203" x="2265363" y="5707063"/>
          <p14:tracePt t="113213" x="2252663" y="5719763"/>
          <p14:tracePt t="113219" x="2239963" y="5719763"/>
          <p14:tracePt t="113229" x="2228850" y="5732463"/>
          <p14:tracePt t="113233" x="2216150" y="5756275"/>
          <p14:tracePt t="113255" x="2203450" y="5756275"/>
          <p14:tracePt t="113259" x="2203450" y="5768975"/>
          <p14:tracePt t="113269" x="2190750" y="5781675"/>
          <p14:tracePt t="113275" x="2178050" y="5781675"/>
          <p14:tracePt t="113286" x="2178050" y="5794375"/>
          <p14:tracePt t="113299" x="2165350" y="5794375"/>
          <p14:tracePt t="113309" x="2152650" y="5794375"/>
          <p14:tracePt t="113336" x="2139950" y="5807075"/>
          <p14:tracePt t="113349" x="2127250" y="5807075"/>
          <p14:tracePt t="113375" x="2116138" y="5819775"/>
          <p14:tracePt t="113391" x="2103438" y="5819775"/>
          <p14:tracePt t="113402" x="2103438" y="5832475"/>
          <p14:tracePt t="113415" x="2090738" y="5832475"/>
          <p14:tracePt t="113425" x="2078038" y="5832475"/>
          <p14:tracePt t="113431" x="2078038" y="5843588"/>
          <p14:tracePt t="113455" x="2065338" y="5843588"/>
          <p14:tracePt t="113797" x="2052638" y="5843588"/>
          <p14:tracePt t="113869" x="2052638" y="5856288"/>
          <p14:tracePt t="113939" x="2065338" y="5856288"/>
          <p14:tracePt t="113959" x="2090738" y="5856288"/>
          <p14:tracePt t="113965" x="2103438" y="5881688"/>
          <p14:tracePt t="113979" x="2116138" y="5881688"/>
          <p14:tracePt t="114005" x="2127250" y="5881688"/>
          <p14:tracePt t="114025" x="2139950" y="5881688"/>
          <p14:tracePt t="114051" x="2152650" y="5881688"/>
          <p14:tracePt t="114075" x="2165350" y="5881688"/>
          <p14:tracePt t="114131" x="2178050" y="5881688"/>
          <p14:tracePt t="114277" x="2190750" y="5894388"/>
          <p14:tracePt t="114293" x="2190750" y="5907088"/>
          <p14:tracePt t="114303" x="2178050" y="5932488"/>
          <p14:tracePt t="114318" x="2152650" y="5956300"/>
          <p14:tracePt t="121147" x="2178050" y="5956300"/>
          <p14:tracePt t="121157" x="2265363" y="5956300"/>
          <p14:tracePt t="121161" x="2339975" y="5945188"/>
          <p14:tracePt t="121173" x="2403475" y="5945188"/>
          <p14:tracePt t="121177" x="2503488" y="5945188"/>
          <p14:tracePt t="121187" x="2541588" y="5945188"/>
          <p14:tracePt t="121197" x="2554288" y="5945188"/>
          <p14:tracePt t="121203" x="2578100" y="5945188"/>
          <p14:tracePt t="121213" x="2590800" y="5945188"/>
          <p14:tracePt t="121217" x="2603500" y="5945188"/>
          <p14:tracePt t="121228" x="2628900" y="5945188"/>
          <p14:tracePt t="121237" x="2641600" y="5945188"/>
          <p14:tracePt t="121243" x="2667000" y="5945188"/>
          <p14:tracePt t="121253" x="2690813" y="5945188"/>
          <p14:tracePt t="121257" x="2716213" y="5945188"/>
          <p14:tracePt t="121267" x="2741613" y="5945188"/>
          <p14:tracePt t="121277" x="2767013" y="5945188"/>
          <p14:tracePt t="121283" x="2778125" y="5945188"/>
          <p14:tracePt t="121294" x="2790825" y="5945188"/>
          <p14:tracePt t="121297" x="2803525" y="5945188"/>
          <p14:tracePt t="121317" x="2816225" y="5945188"/>
          <p14:tracePt t="121323" x="2828925" y="5945188"/>
          <p14:tracePt t="121339" x="2841625" y="5945188"/>
          <p14:tracePt t="121349" x="2854325" y="5945188"/>
          <p14:tracePt t="121363" x="2879725" y="5945188"/>
          <p14:tracePt t="121379" x="2890838" y="5945188"/>
          <p14:tracePt t="121399" x="2903538" y="5945188"/>
          <p14:tracePt t="121413" x="2928938" y="5932488"/>
          <p14:tracePt t="121429" x="2941638" y="5932488"/>
          <p14:tracePt t="121439" x="2954338" y="5932488"/>
          <p14:tracePt t="121445" x="2967038" y="5932488"/>
          <p14:tracePt t="121455" x="2992438" y="5932488"/>
          <p14:tracePt t="121460" x="3028950" y="5932488"/>
          <p14:tracePt t="121469" x="3079750" y="5932488"/>
          <p14:tracePt t="121479" x="3116263" y="5932488"/>
          <p14:tracePt t="121485" x="3179763" y="5932488"/>
          <p14:tracePt t="121495" x="3241675" y="5932488"/>
          <p14:tracePt t="121499" x="3267075" y="5932488"/>
          <p14:tracePt t="121510" x="3305175" y="5932488"/>
          <p14:tracePt t="121521" x="3341688" y="5932488"/>
          <p14:tracePt t="121525" x="3354388" y="5932488"/>
          <p14:tracePt t="121535" x="3379788" y="5932488"/>
          <p14:tracePt t="121541" x="3392488" y="5932488"/>
          <p14:tracePt t="121561" x="3405188" y="5932488"/>
          <p14:tracePt t="121565" x="3417888" y="5932488"/>
          <p14:tracePt t="121581" x="3441700" y="5932488"/>
          <p14:tracePt t="121591" x="3467100" y="5932488"/>
          <p14:tracePt t="121605" x="3492500" y="5932488"/>
          <p14:tracePt t="121615" x="3517900" y="5932488"/>
          <p14:tracePt t="121621" x="3554413" y="5932488"/>
          <p14:tracePt t="121631" x="3579813" y="5932488"/>
          <p14:tracePt t="121641" x="3630613" y="5932488"/>
          <p14:tracePt t="121645" x="3667125" y="5932488"/>
          <p14:tracePt t="121655" x="3730625" y="5932488"/>
          <p14:tracePt t="121661" x="3792538" y="5932488"/>
          <p14:tracePt t="121671" x="3843338" y="5932488"/>
          <p14:tracePt t="121681" x="3917950" y="5932488"/>
          <p14:tracePt t="121687" x="3956050" y="5932488"/>
          <p14:tracePt t="121697" x="3968750" y="5932488"/>
          <p14:tracePt t="121701" x="3979863" y="5932488"/>
          <p14:tracePt t="121711" x="3992563" y="5932488"/>
          <p14:tracePt t="121721" x="4017963" y="5932488"/>
          <p14:tracePt t="121741" x="4043363" y="5932488"/>
          <p14:tracePt t="121767" x="4056063" y="5932488"/>
          <p14:tracePt t="121781" x="4068763" y="5932488"/>
          <p14:tracePt t="121833" x="4081463" y="5932488"/>
          <p14:tracePt t="121857" x="4092575" y="5932488"/>
          <p14:tracePt t="121877" x="4105275" y="5932488"/>
          <p14:tracePt t="121894" x="4117975" y="5932488"/>
          <p14:tracePt t="121909" x="4130675" y="5932488"/>
          <p14:tracePt t="121943" x="4156075" y="5932488"/>
          <p14:tracePt t="121959" x="4168775" y="5932488"/>
          <p14:tracePt t="121969" x="4192588" y="5932488"/>
          <p14:tracePt t="121973" x="4205288" y="5932488"/>
          <p14:tracePt t="121983" x="4230688" y="5932488"/>
          <p14:tracePt t="121989" x="4243388" y="5932488"/>
          <p14:tracePt t="121999" x="4256088" y="5932488"/>
          <p14:tracePt t="122010" x="4268788" y="5932488"/>
          <p14:tracePt t="122013" x="4294188" y="5932488"/>
          <p14:tracePt t="122027" x="4305300" y="5932488"/>
          <p14:tracePt t="122039" x="4330700" y="5932488"/>
          <p14:tracePt t="122050" x="4343400" y="5932488"/>
          <p14:tracePt t="122055" x="4356100" y="5907088"/>
          <p14:tracePt t="122065" x="4368800" y="5907088"/>
          <p14:tracePt t="122079" x="4394200" y="5907088"/>
          <p14:tracePt t="122095" x="4406900" y="5907088"/>
          <p14:tracePt t="122105" x="4418013" y="5907088"/>
          <p14:tracePt t="122109" x="4430713" y="5907088"/>
          <p14:tracePt t="122131" x="4456113" y="5907088"/>
          <p14:tracePt t="122135" x="4468813" y="5907088"/>
          <p14:tracePt t="122145" x="4481513" y="5907088"/>
          <p14:tracePt t="122161" x="4506913" y="5907088"/>
          <p14:tracePt t="122171" x="4518025" y="5907088"/>
          <p14:tracePt t="122176" x="4556125" y="5907088"/>
          <p14:tracePt t="122185" x="4581525" y="5907088"/>
          <p14:tracePt t="122191" x="4594225" y="5907088"/>
          <p14:tracePt t="122201" x="4630738" y="5907088"/>
          <p14:tracePt t="122211" x="4668838" y="5907088"/>
          <p14:tracePt t="122217" x="4732338" y="5907088"/>
          <p14:tracePt t="122227" x="4768850" y="5907088"/>
          <p14:tracePt t="122231" x="4819650" y="5907088"/>
          <p14:tracePt t="122241" x="4868863" y="5907088"/>
          <p14:tracePt t="122251" x="4919663" y="5907088"/>
          <p14:tracePt t="122257" x="4968875" y="5945188"/>
          <p14:tracePt t="122267" x="5006975" y="5945188"/>
          <p14:tracePt t="122271" x="5081588" y="5969000"/>
          <p14:tracePt t="122281" x="5106988" y="5969000"/>
          <p14:tracePt t="122291" x="5145088" y="5994400"/>
          <p14:tracePt t="122297" x="5157788" y="5994400"/>
          <p14:tracePt t="122307" x="5181600" y="6007100"/>
          <p14:tracePt t="122943" x="5170488" y="6007100"/>
          <p14:tracePt t="122997" x="5157788" y="6007100"/>
          <p14:tracePt t="123043" x="5132388" y="6007100"/>
          <p14:tracePt t="123093" x="5119688" y="6007100"/>
          <p14:tracePt t="123119" x="5106988" y="6007100"/>
          <p14:tracePt t="123149" x="5094288" y="6007100"/>
          <p14:tracePt t="123179" x="5081588" y="6007100"/>
          <p14:tracePt t="123209" x="5068888" y="6007100"/>
          <p14:tracePt t="123225" x="5057775" y="6007100"/>
          <p14:tracePt t="123245" x="5045075" y="6007100"/>
          <p14:tracePt t="123259" x="5032375" y="6007100"/>
          <p14:tracePt t="123265" x="5019675" y="6007100"/>
          <p14:tracePt t="123276" x="4994275" y="5994400"/>
          <p14:tracePt t="123285" x="4981575" y="5981700"/>
          <p14:tracePt t="123292" x="4968875" y="5981700"/>
          <p14:tracePt t="123305" x="4956175" y="5981700"/>
          <p14:tracePt t="123315" x="4932363" y="5956300"/>
          <p14:tracePt t="123331" x="4919663" y="5956300"/>
          <p14:tracePt t="123335" x="4894263" y="5945188"/>
          <p14:tracePt t="123345" x="4881563" y="5932488"/>
          <p14:tracePt t="123355" x="4868863" y="5932488"/>
          <p14:tracePt t="123361" x="4843463" y="5932488"/>
          <p14:tracePt t="123371" x="4832350" y="5932488"/>
          <p14:tracePt t="123376" x="4819650" y="5932488"/>
          <p14:tracePt t="123401" x="4806950" y="5932488"/>
          <p14:tracePt t="123467" x="4781550" y="5932488"/>
          <p14:tracePt t="123511" x="4768850" y="5932488"/>
          <p14:tracePt t="123527" x="4756150" y="5932488"/>
          <p14:tracePt t="123537" x="4743450" y="5932488"/>
          <p14:tracePt t="123543" x="4732338" y="5932488"/>
          <p14:tracePt t="123553" x="4719638" y="5932488"/>
          <p14:tracePt t="123558" x="4694238" y="5932488"/>
          <p14:tracePt t="123567" x="4681538" y="5932488"/>
          <p14:tracePt t="123583" x="4668838" y="5932488"/>
          <p14:tracePt t="123593" x="4643438" y="5932488"/>
          <p14:tracePt t="123617" x="4619625" y="5932488"/>
          <p14:tracePt t="123623" x="4594225" y="5932488"/>
          <p14:tracePt t="123639" x="4581525" y="5932488"/>
          <p14:tracePt t="123649" x="4568825" y="5932488"/>
          <p14:tracePt t="123669" x="4556125" y="5932488"/>
          <p14:tracePt t="123689" x="4543425" y="5932488"/>
          <p14:tracePt t="123703" x="4518025" y="5932488"/>
          <p14:tracePt t="123723" x="4494213" y="5932488"/>
          <p14:tracePt t="123739" x="4468813" y="5932488"/>
          <p14:tracePt t="123743" x="4456113" y="5956300"/>
          <p14:tracePt t="123753" x="4443413" y="5956300"/>
          <p14:tracePt t="123765" x="4418013" y="5956300"/>
          <p14:tracePt t="123779" x="4406900" y="5956300"/>
          <p14:tracePt t="123785" x="4394200" y="5956300"/>
          <p14:tracePt t="123795" x="4381500" y="5956300"/>
          <p14:tracePt t="123805" x="4356100" y="5981700"/>
          <p14:tracePt t="123809" x="4343400" y="5981700"/>
          <p14:tracePt t="123819" x="4330700" y="5981700"/>
          <p14:tracePt t="123826" x="4305300" y="5981700"/>
          <p14:tracePt t="123835" x="4294188" y="5981700"/>
          <p14:tracePt t="123845" x="4268788" y="5981700"/>
          <p14:tracePt t="123851" x="4256088" y="5981700"/>
          <p14:tracePt t="123865" x="4230688" y="5981700"/>
          <p14:tracePt t="123876" x="4181475" y="5981700"/>
          <p14:tracePt t="123885" x="4143375" y="6007100"/>
          <p14:tracePt t="123891" x="4105275" y="6007100"/>
          <p14:tracePt t="123901" x="4056063" y="6019800"/>
          <p14:tracePt t="123905" x="4005263" y="6019800"/>
          <p14:tracePt t="123915" x="3968750" y="6019800"/>
          <p14:tracePt t="123925" x="3930650" y="6019800"/>
          <p14:tracePt t="123931" x="3879850" y="6019800"/>
          <p14:tracePt t="123942" x="3843338" y="6019800"/>
          <p14:tracePt t="123960" x="3792538" y="6019800"/>
          <p14:tracePt t="123967" x="3743325" y="6019800"/>
          <p14:tracePt t="123971" x="3730625" y="6019800"/>
          <p14:tracePt t="123981" x="3692525" y="6019800"/>
          <p14:tracePt t="123987" x="3667125" y="6019800"/>
          <p14:tracePt t="123997" x="3630613" y="6032500"/>
          <p14:tracePt t="124011" x="3605213" y="6032500"/>
          <p14:tracePt t="124021" x="3579813" y="6032500"/>
          <p14:tracePt t="124027" x="3541713" y="6045200"/>
          <p14:tracePt t="124037" x="3505200" y="6045200"/>
          <p14:tracePt t="124047" x="3492500" y="6045200"/>
          <p14:tracePt t="124051" x="3467100" y="6045200"/>
          <p14:tracePt t="124061" x="3441700" y="6056313"/>
          <p14:tracePt t="124067" x="3417888" y="6056313"/>
          <p14:tracePt t="124077" x="3392488" y="6056313"/>
          <p14:tracePt t="124087" x="3354388" y="6069013"/>
          <p14:tracePt t="124091" x="3305175" y="6069013"/>
          <p14:tracePt t="124103" x="3279775" y="6069013"/>
          <p14:tracePt t="124108" x="3254375" y="6094413"/>
          <p14:tracePt t="124117" x="3216275" y="6094413"/>
          <p14:tracePt t="124127" x="3205163" y="6094413"/>
          <p14:tracePt t="124133" x="3167063" y="6094413"/>
          <p14:tracePt t="124147" x="3154363" y="6094413"/>
          <p14:tracePt t="124158" x="3128963" y="6094413"/>
          <p14:tracePt t="124167" x="3103563" y="6119813"/>
          <p14:tracePt t="124183" x="3092450" y="6119813"/>
          <p14:tracePt t="124199" x="3079750" y="6119813"/>
          <p14:tracePt t="124229" x="3067050" y="6119813"/>
          <p14:tracePt t="124249" x="3054350" y="6119813"/>
          <p14:tracePt t="124269" x="3041650" y="6119813"/>
          <p14:tracePt t="124279" x="3041650" y="6132513"/>
          <p14:tracePt t="124551" x="3028950" y="6145213"/>
          <p14:tracePt t="124571" x="3016250" y="6145213"/>
          <p14:tracePt t="124577" x="3003550" y="6145213"/>
          <p14:tracePt t="124587" x="2979738" y="6145213"/>
          <p14:tracePt t="124591" x="2967038" y="6145213"/>
          <p14:tracePt t="124601" x="2954338" y="6145213"/>
          <p14:tracePt t="124611" x="2928938" y="6145213"/>
          <p14:tracePt t="124627" x="2916238" y="6145213"/>
          <p14:tracePt t="124633" x="2903538" y="6145213"/>
          <p14:tracePt t="124663" x="2890838" y="6145213"/>
          <p14:tracePt t="124687" x="2867025" y="6145213"/>
          <p14:tracePt t="124753" x="2854325" y="6145213"/>
          <p14:tracePt t="124773" x="2828925" y="6132513"/>
          <p14:tracePt t="124779" x="2816225" y="6119813"/>
          <p14:tracePt t="124789" x="2790825" y="6094413"/>
          <p14:tracePt t="124793" x="2741613" y="6045200"/>
          <p14:tracePt t="124803" x="2728913" y="6019800"/>
          <p14:tracePt t="124813" x="2678113" y="5969000"/>
          <p14:tracePt t="124819" x="2641600" y="5932488"/>
          <p14:tracePt t="124829" x="2616200" y="5868988"/>
          <p14:tracePt t="124833" x="2554288" y="5781675"/>
          <p14:tracePt t="124843" x="2503488" y="5707063"/>
          <p14:tracePt t="124853" x="2441575" y="5594350"/>
          <p14:tracePt t="124859" x="2378075" y="5494338"/>
          <p14:tracePt t="124869" x="2352675" y="5407025"/>
          <p14:tracePt t="124875" x="2303463" y="5305425"/>
          <p14:tracePt t="124885" x="2278063" y="5205413"/>
          <p14:tracePt t="124895" x="2228850" y="5105400"/>
          <p14:tracePt t="124899" x="2203450" y="5030788"/>
          <p14:tracePt t="124909" x="2190750" y="4943475"/>
          <p14:tracePt t="124915" x="2165350" y="4868863"/>
          <p14:tracePt t="124925" x="2139950" y="4779963"/>
          <p14:tracePt t="124935" x="2116138" y="4692650"/>
          <p14:tracePt t="124940" x="2090738" y="4605338"/>
          <p14:tracePt t="124959" x="2052638" y="4479925"/>
          <p14:tracePt t="124965" x="2039938" y="4443413"/>
          <p14:tracePt t="124975" x="2027238" y="4418013"/>
          <p14:tracePt t="124979" x="2014538" y="4392613"/>
          <p14:tracePt t="124990" x="1990725" y="4354513"/>
          <p14:tracePt t="124995" x="1990725" y="4318000"/>
          <p14:tracePt t="125015" x="1990725" y="4279900"/>
          <p14:tracePt t="125021" x="1965325" y="4267200"/>
          <p14:tracePt t="125031" x="1965325" y="4254500"/>
          <p14:tracePt t="125035" x="1965325" y="4241800"/>
          <p14:tracePt t="125055" x="1965325" y="4230688"/>
          <p14:tracePt t="125071" x="1965325" y="4217988"/>
          <p14:tracePt t="125085" x="1965325" y="4192588"/>
          <p14:tracePt t="125095" x="1965325" y="4167188"/>
          <p14:tracePt t="125111" x="1965325" y="4154488"/>
          <p14:tracePt t="125117" x="1965325" y="4141788"/>
          <p14:tracePt t="125127" x="1965325" y="4129088"/>
          <p14:tracePt t="125137" x="1965325" y="4117975"/>
          <p14:tracePt t="125141" x="1965325" y="4105275"/>
          <p14:tracePt t="125158" x="1965325" y="4092575"/>
          <p14:tracePt t="125171" x="1965325" y="4079875"/>
          <p14:tracePt t="125201" x="1965325" y="4054475"/>
          <p14:tracePt t="125227" x="1965325" y="4041775"/>
          <p14:tracePt t="125247" x="1965325" y="4029075"/>
          <p14:tracePt t="125389" x="1965325" y="4017963"/>
          <p14:tracePt t="125419" x="1965325" y="4005263"/>
          <p14:tracePt t="125439" x="1965325" y="3992563"/>
          <p14:tracePt t="125453" x="1965325" y="3967163"/>
          <p14:tracePt t="125463" x="1965325" y="3954463"/>
          <p14:tracePt t="125469" x="1965325" y="3941763"/>
          <p14:tracePt t="125479" x="1939925" y="3929063"/>
          <p14:tracePt t="125489" x="1939925" y="3916363"/>
          <p14:tracePt t="125506" x="1914525" y="3879850"/>
          <p14:tracePt t="125519" x="1903413" y="3867150"/>
          <p14:tracePt t="125529" x="1890713" y="3867150"/>
          <p14:tracePt t="125535" x="1878013" y="3854450"/>
          <p14:tracePt t="125571" x="1865313" y="3841750"/>
          <p14:tracePt t="125721" x="1852613" y="3841750"/>
          <p14:tracePt t="125747" x="1839913" y="3841750"/>
          <p14:tracePt t="125751" x="1827213" y="3841750"/>
          <p14:tracePt t="125761" x="1801813" y="3841750"/>
          <p14:tracePt t="125767" x="1790700" y="3854450"/>
          <p14:tracePt t="125777" x="1765300" y="3867150"/>
          <p14:tracePt t="125787" x="1765300" y="3879850"/>
          <p14:tracePt t="125793" x="1752600" y="3892550"/>
          <p14:tracePt t="125803" x="1739900" y="3905250"/>
          <p14:tracePt t="125807" x="1727200" y="3905250"/>
          <p14:tracePt t="125817" x="1714500" y="3929063"/>
          <p14:tracePt t="125827" x="1701800" y="3929063"/>
          <p14:tracePt t="125833" x="1701800" y="3941763"/>
          <p14:tracePt t="125843" x="1689100" y="3954463"/>
          <p14:tracePt t="125847" x="1677988" y="3979863"/>
          <p14:tracePt t="125857" x="1665288" y="4005263"/>
          <p14:tracePt t="125867" x="1652588" y="4017963"/>
          <p14:tracePt t="125873" x="1652588" y="4029075"/>
          <p14:tracePt t="125883" x="1652588" y="4054475"/>
          <p14:tracePt t="125887" x="1652588" y="4067175"/>
          <p14:tracePt t="125897" x="1652588" y="4092575"/>
          <p14:tracePt t="125907" x="1652588" y="4105275"/>
          <p14:tracePt t="125913" x="1652588" y="4117975"/>
          <p14:tracePt t="125923" x="1652588" y="4129088"/>
          <p14:tracePt t="125940" x="1652588" y="4141788"/>
          <p14:tracePt t="125958" x="1652588" y="4167188"/>
          <p14:tracePt t="125969" x="1652588" y="4192588"/>
          <p14:tracePt t="125979" x="1652588" y="4217988"/>
          <p14:tracePt t="125989" x="1652588" y="4241800"/>
          <p14:tracePt t="125993" x="1665288" y="4254500"/>
          <p14:tracePt t="126003" x="1677988" y="4267200"/>
          <p14:tracePt t="126009" x="1689100" y="4267200"/>
          <p14:tracePt t="126019" x="1714500" y="4279900"/>
          <p14:tracePt t="126029" x="1727200" y="4279900"/>
          <p14:tracePt t="126033" x="1727200" y="4292600"/>
          <p14:tracePt t="126043" x="1752600" y="4292600"/>
          <p14:tracePt t="126049" x="1765300" y="4292600"/>
          <p14:tracePt t="126059" x="1801813" y="4292600"/>
          <p14:tracePt t="126069" x="1839913" y="4292600"/>
          <p14:tracePt t="126075" x="1865313" y="4292600"/>
          <p14:tracePt t="126085" x="1890713" y="4292600"/>
          <p14:tracePt t="126090" x="1903413" y="4292600"/>
          <p14:tracePt t="126099" x="1914525" y="4292600"/>
          <p14:tracePt t="126109" x="1939925" y="4292600"/>
          <p14:tracePt t="126115" x="1965325" y="4292600"/>
          <p14:tracePt t="126125" x="1978025" y="4292600"/>
          <p14:tracePt t="126129" x="2003425" y="4279900"/>
          <p14:tracePt t="126141" x="2014538" y="4267200"/>
          <p14:tracePt t="126151" x="2027238" y="4254500"/>
          <p14:tracePt t="126156" x="2039938" y="4241800"/>
          <p14:tracePt t="126165" x="2052638" y="4230688"/>
          <p14:tracePt t="126172" x="2065338" y="4217988"/>
          <p14:tracePt t="126181" x="2078038" y="4205288"/>
          <p14:tracePt t="126191" x="2078038" y="4179888"/>
          <p14:tracePt t="126195" x="2103438" y="4167188"/>
          <p14:tracePt t="126206" x="2103438" y="4129088"/>
          <p14:tracePt t="126211" x="2103438" y="4092575"/>
          <p14:tracePt t="126221" x="2103438" y="4067175"/>
          <p14:tracePt t="126231" x="2103438" y="4041775"/>
          <p14:tracePt t="126235" x="2103438" y="3992563"/>
          <p14:tracePt t="126245" x="2103438" y="3967163"/>
          <p14:tracePt t="126251" x="2103438" y="3941763"/>
          <p14:tracePt t="126261" x="2103438" y="3929063"/>
          <p14:tracePt t="126272" x="2078038" y="3892550"/>
          <p14:tracePt t="126285" x="2078038" y="3879850"/>
          <p14:tracePt t="126291" x="2065338" y="3879850"/>
          <p14:tracePt t="126301" x="2065338" y="3867150"/>
          <p14:tracePt t="126311" x="2052638" y="3854450"/>
          <p14:tracePt t="126347" x="2039938" y="3841750"/>
          <p14:tracePt t="126357" x="2027238" y="3841750"/>
          <p14:tracePt t="126391" x="2014538" y="3841750"/>
          <p14:tracePt t="126403" x="2003425" y="3841750"/>
          <p14:tracePt t="126407" x="1990725" y="3841750"/>
          <p14:tracePt t="126417" x="1978025" y="3841750"/>
          <p14:tracePt t="126433" x="1952625" y="3841750"/>
          <p14:tracePt t="126457" x="1939925" y="3841750"/>
          <p14:tracePt t="126463" x="1927225" y="3841750"/>
          <p14:tracePt t="126473" x="1903413" y="3841750"/>
          <p14:tracePt t="126487" x="1878013" y="3854450"/>
          <p14:tracePt t="126497" x="1865313" y="3854450"/>
          <p14:tracePt t="126503" x="1852613" y="3879850"/>
          <p14:tracePt t="126513" x="1839913" y="3879850"/>
          <p14:tracePt t="126523" x="1827213" y="3892550"/>
          <p14:tracePt t="126529" x="1827213" y="3905250"/>
          <p14:tracePt t="126540" x="1814513" y="3916363"/>
          <p14:tracePt t="126543" x="1801813" y="3916363"/>
          <p14:tracePt t="126553" x="1801813" y="3941763"/>
          <p14:tracePt t="126563" x="1790700" y="3967163"/>
          <p14:tracePt t="126569" x="1790700" y="3979863"/>
          <p14:tracePt t="126579" x="1778000" y="3992563"/>
          <p14:tracePt t="126583" x="1778000" y="4017963"/>
          <p14:tracePt t="126595" x="1778000" y="4041775"/>
          <p14:tracePt t="126609" x="1778000" y="4067175"/>
          <p14:tracePt t="126619" x="1778000" y="4092575"/>
          <p14:tracePt t="126625" x="1778000" y="4117975"/>
          <p14:tracePt t="126645" x="1778000" y="4141788"/>
          <p14:tracePt t="126649" x="1778000" y="4167188"/>
          <p14:tracePt t="126659" x="1778000" y="4192588"/>
          <p14:tracePt t="126665" x="1801813" y="4205288"/>
          <p14:tracePt t="126675" x="1801813" y="4230688"/>
          <p14:tracePt t="126685" x="1827213" y="4241800"/>
          <p14:tracePt t="126690" x="1827213" y="4254500"/>
          <p14:tracePt t="126699" x="1852613" y="4267200"/>
          <p14:tracePt t="126706" x="1852613" y="4279900"/>
          <p14:tracePt t="126715" x="1865313" y="4279900"/>
          <p14:tracePt t="126725" x="1878013" y="4292600"/>
          <p14:tracePt t="126739" x="1890713" y="4292600"/>
          <p14:tracePt t="126745" x="1914525" y="4292600"/>
          <p14:tracePt t="126756" x="1939925" y="4292600"/>
          <p14:tracePt t="126771" x="1965325" y="4292600"/>
          <p14:tracePt t="126781" x="1990725" y="4292600"/>
          <p14:tracePt t="126785" x="2027238" y="4292600"/>
          <p14:tracePt t="126795" x="2052638" y="4292600"/>
          <p14:tracePt t="126805" x="2078038" y="4292600"/>
          <p14:tracePt t="126811" x="2090738" y="4279900"/>
          <p14:tracePt t="126822" x="2116138" y="4254500"/>
          <p14:tracePt t="126825" x="2116138" y="4241800"/>
          <p14:tracePt t="126835" x="2152650" y="4205288"/>
          <p14:tracePt t="126847" x="2165350" y="4167188"/>
          <p14:tracePt t="126851" x="2178050" y="4129088"/>
          <p14:tracePt t="126861" x="2190750" y="4105275"/>
          <p14:tracePt t="126867" x="2190750" y="4067175"/>
          <p14:tracePt t="126877" x="2190750" y="4017963"/>
          <p14:tracePt t="126887" x="2190750" y="3979863"/>
          <p14:tracePt t="126891" x="2190750" y="3941763"/>
          <p14:tracePt t="126901" x="2190750" y="3892550"/>
          <p14:tracePt t="126907" x="2190750" y="3854450"/>
          <p14:tracePt t="126917" x="2152650" y="3792538"/>
          <p14:tracePt t="126927" x="2116138" y="3754438"/>
          <p14:tracePt t="126931" x="2103438" y="3729038"/>
          <p14:tracePt t="126943" x="2078038" y="3692525"/>
          <p14:tracePt t="126947" x="2078038" y="3679825"/>
          <p14:tracePt t="126957" x="2052638" y="3667125"/>
          <p14:tracePt t="126983" x="2039938" y="3667125"/>
          <p14:tracePt t="126997" x="2027238" y="3667125"/>
          <p14:tracePt t="127007" x="2014538" y="3667125"/>
          <p14:tracePt t="127013" x="2003425" y="3667125"/>
          <p14:tracePt t="127023" x="1978025" y="3667125"/>
          <p14:tracePt t="127027" x="1965325" y="3667125"/>
          <p14:tracePt t="127047" x="1939925" y="3667125"/>
          <p14:tracePt t="127053" x="1903413" y="3667125"/>
          <p14:tracePt t="127063" x="1903413" y="3679825"/>
          <p14:tracePt t="127067" x="1865313" y="3729038"/>
          <p14:tracePt t="127077" x="1839913" y="3767138"/>
          <p14:tracePt t="127087" x="1839913" y="3792538"/>
          <p14:tracePt t="127093" x="1839913" y="3854450"/>
          <p14:tracePt t="127103" x="1814513" y="3916363"/>
          <p14:tracePt t="127109" x="1814513" y="3941763"/>
          <p14:tracePt t="127119" x="1814513" y="3979863"/>
          <p14:tracePt t="127129" x="1814513" y="4005263"/>
          <p14:tracePt t="127133" x="1814513" y="4029075"/>
          <p14:tracePt t="127143" x="1814513" y="4054475"/>
          <p14:tracePt t="127149" x="1814513" y="4092575"/>
          <p14:tracePt t="127159" x="1827213" y="4141788"/>
          <p14:tracePt t="127169" x="1852613" y="4167188"/>
          <p14:tracePt t="127173" x="1865313" y="4179888"/>
          <p14:tracePt t="127183" x="1903413" y="4217988"/>
          <p14:tracePt t="127189" x="1914525" y="4241800"/>
          <p14:tracePt t="127199" x="1927225" y="4241800"/>
          <p14:tracePt t="127215" x="1939925" y="4267200"/>
          <p14:tracePt t="127225" x="1952625" y="4267200"/>
          <p14:tracePt t="127229" x="1965325" y="4267200"/>
          <p14:tracePt t="127239" x="1990725" y="4267200"/>
          <p14:tracePt t="127249" x="2003425" y="4267200"/>
          <p14:tracePt t="127256" x="2027238" y="4267200"/>
          <p14:tracePt t="127269" x="2052638" y="4267200"/>
          <p14:tracePt t="127281" x="2078038" y="4267200"/>
          <p14:tracePt t="127295" x="2090738" y="4267200"/>
          <p14:tracePt t="127306" x="2103438" y="4241800"/>
          <p14:tracePt t="127322" x="2116138" y="4217988"/>
          <p14:tracePt t="127335" x="2116138" y="4192588"/>
          <p14:tracePt t="127345" x="2116138" y="4179888"/>
          <p14:tracePt t="127351" x="2116138" y="4154488"/>
          <p14:tracePt t="127361" x="2116138" y="4141788"/>
          <p14:tracePt t="127385" x="2116138" y="4117975"/>
          <p14:tracePt t="127497" x="2116138" y="4105275"/>
          <p14:tracePt t="127743" x="2103438" y="4105275"/>
          <p14:tracePt t="127875" x="2090738" y="4105275"/>
          <p14:tracePt t="128001" x="2078038" y="4105275"/>
          <p14:tracePt t="128061" x="2052638" y="4105275"/>
          <p14:tracePt t="128101" x="2039938" y="4105275"/>
          <p14:tracePt t="128127" x="2027238" y="4105275"/>
          <p14:tracePt t="128213" x="2014538" y="4105275"/>
          <p14:tracePt t="128435" x="2003425" y="4105275"/>
          <p14:tracePt t="128471" x="2003425" y="4117975"/>
          <p14:tracePt t="128481" x="2003425" y="4141788"/>
          <p14:tracePt t="128491" x="1978025" y="4167188"/>
          <p14:tracePt t="128495" x="1978025" y="4179888"/>
          <p14:tracePt t="128505" x="1978025" y="4205288"/>
          <p14:tracePt t="128511" x="1978025" y="4217988"/>
          <p14:tracePt t="128521" x="1978025" y="4241800"/>
          <p14:tracePt t="128531" x="1978025" y="4267200"/>
          <p14:tracePt t="128535" x="1978025" y="4279900"/>
          <p14:tracePt t="128545" x="1978025" y="4292600"/>
          <p14:tracePt t="128551" x="1978025" y="4305300"/>
          <p14:tracePt t="128561" x="1978025" y="4318000"/>
          <p14:tracePt t="128571" x="1978025" y="4330700"/>
          <p14:tracePt t="128577" x="1978025" y="4341813"/>
          <p14:tracePt t="128588" x="1990725" y="4354513"/>
          <p14:tracePt t="128591" x="2003425" y="4379913"/>
          <p14:tracePt t="128601" x="2003425" y="4392613"/>
          <p14:tracePt t="128611" x="2014538" y="4418013"/>
          <p14:tracePt t="128627" x="2014538" y="4443413"/>
          <p14:tracePt t="128631" x="2027238" y="4454525"/>
          <p14:tracePt t="128641" x="2027238" y="4467225"/>
          <p14:tracePt t="128657" x="2039938" y="4505325"/>
          <p14:tracePt t="128667" x="2039938" y="4518025"/>
          <p14:tracePt t="128671" x="2052638" y="4543425"/>
          <p14:tracePt t="128691" x="2052638" y="4567238"/>
          <p14:tracePt t="128697" x="2078038" y="4592638"/>
          <p14:tracePt t="128713" x="2078038" y="4618038"/>
          <p14:tracePt t="128723" x="2090738" y="4630738"/>
          <p14:tracePt t="128733" x="2103438" y="4643438"/>
          <p14:tracePt t="128738" x="2139950" y="4692650"/>
          <p14:tracePt t="128747" x="2152650" y="4705350"/>
          <p14:tracePt t="128753" x="2178050" y="4718050"/>
          <p14:tracePt t="128763" x="2178050" y="4730750"/>
          <p14:tracePt t="128773" x="2190750" y="4743450"/>
          <p14:tracePt t="128777" x="2203450" y="4743450"/>
          <p14:tracePt t="128787" x="2216150" y="4756150"/>
          <p14:tracePt t="128965" x="2203450" y="4756150"/>
          <p14:tracePt t="128969" x="2190750" y="4756150"/>
          <p14:tracePt t="128979" x="2178050" y="4743450"/>
          <p14:tracePt t="128995" x="2152650" y="4743450"/>
          <p14:tracePt t="129009" x="2139950" y="4743450"/>
          <p14:tracePt t="129021" x="2127250" y="4743450"/>
          <p14:tracePt t="129031" x="2116138" y="4743450"/>
          <p14:tracePt t="129035" x="2090738" y="4743450"/>
          <p14:tracePt t="129045" x="2078038" y="4743450"/>
          <p14:tracePt t="129051" x="2065338" y="4743450"/>
          <p14:tracePt t="129061" x="2039938" y="4718050"/>
          <p14:tracePt t="129071" x="2027238" y="4718050"/>
          <p14:tracePt t="129075" x="2014538" y="4718050"/>
          <p14:tracePt t="129086" x="1990725" y="4718050"/>
          <p14:tracePt t="129091" x="1978025" y="4718050"/>
          <p14:tracePt t="129101" x="1952625" y="4718050"/>
          <p14:tracePt t="129111" x="1927225" y="4718050"/>
          <p14:tracePt t="129115" x="1914525" y="4718050"/>
          <p14:tracePt t="129125" x="1903413" y="4718050"/>
          <p14:tracePt t="129131" x="1890713" y="4718050"/>
          <p14:tracePt t="129141" x="1878013" y="4718050"/>
          <p14:tracePt t="129151" x="1852613" y="4718050"/>
          <p14:tracePt t="129165" x="1839913" y="4730750"/>
          <p14:tracePt t="129181" x="1827213" y="4743450"/>
          <p14:tracePt t="129207" x="1814513" y="4756150"/>
          <p14:tracePt t="129221" x="1814513" y="4768850"/>
          <p14:tracePt t="129247" x="1814513" y="4792663"/>
          <p14:tracePt t="129261" x="1814513" y="4805363"/>
          <p14:tracePt t="129271" x="1814513" y="4843463"/>
          <p14:tracePt t="129277" x="1827213" y="4868863"/>
          <p14:tracePt t="129287" x="1839913" y="4868863"/>
          <p14:tracePt t="129293" x="1865313" y="4892675"/>
          <p14:tracePt t="129304" x="1878013" y="4943475"/>
          <p14:tracePt t="129313" x="1890713" y="4943475"/>
          <p14:tracePt t="129317" x="1903413" y="4956175"/>
          <p14:tracePt t="129327" x="1927225" y="4968875"/>
          <p14:tracePt t="129343" x="1952625" y="4968875"/>
          <p14:tracePt t="129353" x="1978025" y="4968875"/>
          <p14:tracePt t="129357" x="1990725" y="4968875"/>
          <p14:tracePt t="129367" x="2027238" y="4968875"/>
          <p14:tracePt t="129373" x="2052638" y="4968875"/>
          <p14:tracePt t="129393" x="2078038" y="4968875"/>
          <p14:tracePt t="129399" x="2090738" y="4968875"/>
          <p14:tracePt t="129409" x="2103438" y="4968875"/>
          <p14:tracePt t="129413" x="2127250" y="4956175"/>
          <p14:tracePt t="129433" x="2139950" y="4918075"/>
          <p14:tracePt t="129449" x="2139950" y="4905375"/>
          <p14:tracePt t="129453" x="2139950" y="4879975"/>
          <p14:tracePt t="129463" x="2139950" y="4856163"/>
          <p14:tracePt t="129473" x="2139950" y="4843463"/>
          <p14:tracePt t="129479" x="2139950" y="4830763"/>
          <p14:tracePt t="129489" x="2139950" y="4818063"/>
          <p14:tracePt t="129515" x="2139950" y="4792663"/>
          <p14:tracePt t="130477" x="2139950" y="4805363"/>
          <p14:tracePt t="130483" x="2152650" y="4818063"/>
          <p14:tracePt t="130493" x="2178050" y="4830763"/>
          <p14:tracePt t="130503" x="2216150" y="4843463"/>
          <p14:tracePt t="130507" x="2239963" y="4879975"/>
          <p14:tracePt t="130518" x="2316163" y="4918075"/>
          <p14:tracePt t="130523" x="2352675" y="4930775"/>
          <p14:tracePt t="130533" x="2390775" y="4956175"/>
          <p14:tracePt t="130543" x="2441575" y="4968875"/>
          <p14:tracePt t="130549" x="2465388" y="5005388"/>
          <p14:tracePt t="130559" x="2503488" y="5030788"/>
          <p14:tracePt t="130563" x="2565400" y="5068888"/>
          <p14:tracePt t="130573" x="2603500" y="5081588"/>
          <p14:tracePt t="130583" x="2641600" y="5105400"/>
          <p14:tracePt t="130589" x="2654300" y="5118100"/>
          <p14:tracePt t="130599" x="2703513" y="5143500"/>
          <p14:tracePt t="130603" x="2741613" y="5156200"/>
          <p14:tracePt t="130613" x="2778125" y="5168900"/>
          <p14:tracePt t="130623" x="2816225" y="5194300"/>
          <p14:tracePt t="130629" x="2867025" y="5218113"/>
          <p14:tracePt t="130639" x="2903538" y="5243513"/>
          <p14:tracePt t="130643" x="2967038" y="5281613"/>
          <p14:tracePt t="130653" x="3003550" y="5294313"/>
          <p14:tracePt t="130663" x="3016250" y="5305425"/>
          <p14:tracePt t="130669" x="3041650" y="5330825"/>
          <p14:tracePt t="130679" x="3067050" y="5343525"/>
          <p14:tracePt t="130686" x="3092450" y="5381625"/>
          <p14:tracePt t="130695" x="3116263" y="5394325"/>
          <p14:tracePt t="130705" x="3154363" y="5443538"/>
          <p14:tracePt t="130709" x="3167063" y="5456238"/>
          <p14:tracePt t="130719" x="3205163" y="5481638"/>
          <p14:tracePt t="130725" x="3216275" y="5518150"/>
          <p14:tracePt t="130736" x="3254375" y="5543550"/>
          <p14:tracePt t="130745" x="3267075" y="5568950"/>
          <p14:tracePt t="130749" x="3279775" y="5594350"/>
          <p14:tracePt t="130759" x="3305175" y="5594350"/>
          <p14:tracePt t="130765" x="3317875" y="5619750"/>
          <p14:tracePt t="130775" x="3328988" y="5619750"/>
          <p14:tracePt t="130791" x="3367088" y="5643563"/>
          <p14:tracePt t="130802" x="3392488" y="5643563"/>
          <p14:tracePt t="130805" x="3392488" y="5656263"/>
          <p14:tracePt t="130815" x="3405188" y="5656263"/>
          <p14:tracePt t="130825" x="3405188" y="5668963"/>
          <p14:tracePt t="130841" x="3417888" y="5668963"/>
          <p14:tracePt t="130871" x="3429000" y="5681663"/>
          <p14:tracePt t="130875" x="3441700" y="5681663"/>
          <p14:tracePt t="130941" x="3441700" y="5694363"/>
          <p14:tracePt t="130957" x="3441700" y="5707063"/>
          <p14:tracePt t="130967" x="3441700" y="5732463"/>
          <p14:tracePt t="130971" x="3441700" y="5743575"/>
          <p14:tracePt t="130981" x="3441700" y="5756275"/>
          <p14:tracePt t="130991" x="3441700" y="5768975"/>
          <p14:tracePt t="130997" x="3441700" y="5781675"/>
          <p14:tracePt t="131007" x="3441700" y="5794375"/>
          <p14:tracePt t="131013" x="3441700" y="5819775"/>
          <p14:tracePt t="131023" x="3441700" y="5843588"/>
          <p14:tracePt t="131034" x="3441700" y="5868988"/>
          <p14:tracePt t="131037" x="3441700" y="5894388"/>
          <p14:tracePt t="131047" x="3441700" y="5919788"/>
          <p14:tracePt t="131053" x="3441700" y="5945188"/>
          <p14:tracePt t="131063" x="3454400" y="5969000"/>
          <p14:tracePt t="131073" x="3454400" y="5981700"/>
          <p14:tracePt t="131077" x="3467100" y="6019800"/>
          <p14:tracePt t="131087" x="3467100" y="6032500"/>
          <p14:tracePt t="131103" x="3467100" y="6056313"/>
          <p14:tracePt t="140803" x="3492500" y="6056313"/>
          <p14:tracePt t="140813" x="3530600" y="6045200"/>
          <p14:tracePt t="140817" x="3554413" y="6019800"/>
          <p14:tracePt t="140827" x="3592513" y="5994400"/>
          <p14:tracePt t="140833" x="3643313" y="5945188"/>
          <p14:tracePt t="140843" x="3667125" y="5932488"/>
          <p14:tracePt t="140853" x="3730625" y="5881688"/>
          <p14:tracePt t="140857" x="3756025" y="5881688"/>
          <p14:tracePt t="140867" x="3817938" y="5807075"/>
          <p14:tracePt t="140873" x="3856038" y="5781675"/>
          <p14:tracePt t="140883" x="3892550" y="5756275"/>
          <p14:tracePt t="140893" x="3943350" y="5719763"/>
          <p14:tracePt t="140897" x="3968750" y="5694363"/>
          <p14:tracePt t="140908" x="3992563" y="5681663"/>
          <p14:tracePt t="140913" x="4030663" y="5656263"/>
          <p14:tracePt t="140923" x="4068763" y="5630863"/>
          <p14:tracePt t="140933" x="4092575" y="5619750"/>
          <p14:tracePt t="140939" x="4092575" y="5607050"/>
          <p14:tracePt t="140959" x="4130675" y="5581650"/>
          <p14:tracePt t="140963" x="4143375" y="5581650"/>
          <p14:tracePt t="140973" x="4143375" y="5568950"/>
          <p14:tracePt t="140979" x="4156075" y="5568950"/>
          <p14:tracePt t="141019" x="4156075" y="5556250"/>
          <p14:tracePt t="141049" x="4168775" y="5556250"/>
          <p14:tracePt t="175957" x="4181475" y="5556250"/>
          <p14:tracePt t="175967" x="4192588" y="5543550"/>
          <p14:tracePt t="175977" x="4192588" y="5494338"/>
          <p14:tracePt t="175983" x="4192588" y="5407025"/>
          <p14:tracePt t="175993" x="4192588" y="5305425"/>
          <p14:tracePt t="175997" x="4192588" y="5230813"/>
          <p14:tracePt t="176007" x="4181475" y="5118100"/>
          <p14:tracePt t="176017" x="4092575" y="4968875"/>
          <p14:tracePt t="176023" x="4043363" y="4730750"/>
          <p14:tracePt t="176033" x="3943350" y="4392613"/>
          <p14:tracePt t="176037" x="3830638" y="4105275"/>
          <p14:tracePt t="176047" x="3617913" y="3616325"/>
          <p14:tracePt t="176057" x="3367088" y="2990850"/>
          <p14:tracePt t="176063" x="3192463" y="2540000"/>
          <p14:tracePt t="176073" x="3041650" y="2227263"/>
          <p14:tracePt t="176077" x="2867025" y="1839913"/>
          <p14:tracePt t="176087" x="2754313" y="1552575"/>
          <p14:tracePt t="176097" x="2628900" y="1263650"/>
          <p14:tracePt t="176103" x="2541588" y="1076325"/>
          <p14:tracePt t="176113" x="2452688" y="889000"/>
          <p14:tracePt t="176117" x="2365375" y="725488"/>
          <p14:tracePt t="176127" x="2278063" y="576263"/>
          <p14:tracePt t="176139" x="2190750" y="438150"/>
          <p14:tracePt t="176144" x="2116138" y="312738"/>
          <p14:tracePt t="176153" x="2014538" y="187325"/>
          <p14:tracePt t="176160" x="1952625" y="100013"/>
          <p14:tracePt t="176169" x="1890713" y="1270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33650"/>
    </mc:Choice>
    <mc:Fallback xmlns="">
      <p:transition spd="slow" advTm="33650"/>
    </mc:Fallback>
  </mc:AlternateContent>
  <p:extLst mod="1">
    <p:ext uri="{3A86A75C-4F4B-4683-9AE1-C65F6400EC91}">
      <p14:laserTraceLst xmlns:p14="http://schemas.microsoft.com/office/powerpoint/2010/main">
        <p14:tracePtLst>
          <p14:tracePt t="24672" x="3405188" y="1150938"/>
          <p14:tracePt t="24676" x="3405188" y="1350963"/>
          <p14:tracePt t="24687" x="3405188" y="1539875"/>
          <p14:tracePt t="24698" x="3405188" y="1765300"/>
          <p14:tracePt t="24702" x="3405188" y="1965325"/>
          <p14:tracePt t="24711" x="3405188" y="2178050"/>
          <p14:tracePt t="24718" x="3405188" y="2390775"/>
          <p14:tracePt t="24729" x="3405188" y="2590800"/>
          <p14:tracePt t="24737" x="3405188" y="2778125"/>
          <p14:tracePt t="24741" x="3405188" y="2941638"/>
          <p14:tracePt t="24752" x="3405188" y="3103563"/>
          <p14:tracePt t="24757" x="3405188" y="3254375"/>
          <p14:tracePt t="24767" x="3405188" y="3416300"/>
          <p14:tracePt t="24779" x="3405188" y="3579813"/>
          <p14:tracePt t="24781" x="3405188" y="3729038"/>
          <p14:tracePt t="24792" x="3405188" y="3916363"/>
          <p14:tracePt t="24797" x="3405188" y="4041775"/>
          <p14:tracePt t="24808" x="3405188" y="4217988"/>
          <p14:tracePt t="24818" x="3405188" y="4330700"/>
          <p14:tracePt t="24824" x="3405188" y="4479925"/>
          <p14:tracePt t="24834" x="3392488" y="4630738"/>
          <p14:tracePt t="24838" x="3341688" y="4779963"/>
          <p14:tracePt t="24848" x="3317875" y="4918075"/>
          <p14:tracePt t="24857" x="3317875" y="5005388"/>
          <p14:tracePt t="24864" x="3305175" y="5092700"/>
          <p14:tracePt t="24874" x="3279775" y="5181600"/>
          <p14:tracePt t="24878" x="3279775" y="5218113"/>
          <p14:tracePt t="24888" x="3267075" y="5281613"/>
          <p14:tracePt t="24898" x="3267075" y="5305425"/>
          <p14:tracePt t="24904" x="3267075" y="5343525"/>
          <p14:tracePt t="24914" x="3267075" y="5394325"/>
          <p14:tracePt t="24918" x="3267075" y="5418138"/>
          <p14:tracePt t="24929" x="3267075" y="5443538"/>
          <p14:tracePt t="24940" x="3267075" y="5468938"/>
          <p14:tracePt t="24945" x="3241675" y="5530850"/>
          <p14:tracePt t="24954" x="3241675" y="5568950"/>
          <p14:tracePt t="24960" x="3228975" y="5607050"/>
          <p14:tracePt t="24969" x="3216275" y="5619750"/>
          <p14:tracePt t="24979" x="3205163" y="5656263"/>
          <p14:tracePt t="24983" x="3192463" y="5719763"/>
          <p14:tracePt t="24994" x="3154363" y="5768975"/>
          <p14:tracePt t="25000" x="3116263" y="5819775"/>
          <p14:tracePt t="25009" x="3103563" y="5856288"/>
          <p14:tracePt t="25020" x="3067050" y="5907088"/>
          <p14:tracePt t="25026" x="3028950" y="5932488"/>
          <p14:tracePt t="25036" x="2992438" y="5969000"/>
          <p14:tracePt t="25040" x="2967038" y="5969000"/>
          <p14:tracePt t="25050" x="2954338" y="5981700"/>
          <p14:tracePt t="25060" x="2928938" y="6007100"/>
          <p14:tracePt t="25075" x="2916238" y="6032500"/>
          <p14:tracePt t="25080" x="2903538" y="6032500"/>
          <p14:tracePt t="25090" x="2890838" y="6032500"/>
          <p14:tracePt t="25106" x="2890838" y="6045200"/>
          <p14:tracePt t="25116" x="2879725" y="6045200"/>
          <p14:tracePt t="25120" x="2879725" y="6056313"/>
          <p14:tracePt t="25129" x="2854325" y="6069013"/>
          <p14:tracePt t="25139" x="2854325" y="6081713"/>
          <p14:tracePt t="25156" x="2841625" y="6081713"/>
          <p14:tracePt t="25172" x="2841625" y="6094413"/>
          <p14:tracePt t="25182" x="2828925" y="6107113"/>
          <p14:tracePt t="25186" x="2828925" y="6119813"/>
          <p14:tracePt t="25205" x="2816225" y="6119813"/>
          <p14:tracePt t="25213" x="2803525" y="6132513"/>
          <p14:tracePt t="25222" x="2803525" y="6145213"/>
          <p14:tracePt t="25232" x="2778125" y="6169025"/>
          <p14:tracePt t="25236" x="2778125" y="6194425"/>
          <p14:tracePt t="25246" x="2778125" y="6207125"/>
          <p14:tracePt t="25252" x="2778125" y="6219825"/>
          <p14:tracePt t="25262" x="2754313" y="6245225"/>
          <p14:tracePt t="25272" x="2754313" y="6257925"/>
          <p14:tracePt t="25276" x="2728913" y="6307138"/>
          <p14:tracePt t="25286" x="2716213" y="6332538"/>
          <p14:tracePt t="25292" x="2716213" y="6345238"/>
          <p14:tracePt t="25302" x="2703513" y="6370638"/>
          <p14:tracePt t="25313" x="2690813" y="6394450"/>
          <p14:tracePt t="25317" x="2678113" y="6432550"/>
          <p14:tracePt t="25328" x="2667000" y="6445250"/>
          <p14:tracePt t="25331" x="2667000" y="6457950"/>
          <p14:tracePt t="25342" x="2667000" y="6470650"/>
          <p14:tracePt t="25352" x="2641600" y="6494463"/>
          <p14:tracePt t="25368" x="2641600" y="6507163"/>
          <p14:tracePt t="25372" x="2641600" y="6519863"/>
          <p14:tracePt t="25384" x="2616200" y="6545263"/>
          <p14:tracePt t="25394" x="2616200" y="6557963"/>
          <p14:tracePt t="25398" x="2616200" y="6570663"/>
          <p14:tracePt t="25407" x="2616200" y="6583363"/>
          <p14:tracePt t="25413" x="2590800" y="6594475"/>
          <p14:tracePt t="25424" x="2590800" y="6607175"/>
          <p14:tracePt t="25434" x="2590800" y="6619875"/>
          <p14:tracePt t="25448" x="2578100" y="6645275"/>
          <p14:tracePt t="25454" x="2565400" y="6683375"/>
          <p14:tracePt t="25464" x="2528888" y="6707188"/>
          <p14:tracePt t="25473" x="2528888" y="6719888"/>
          <p14:tracePt t="25477" x="2503488" y="6770688"/>
          <p14:tracePt t="25488" x="2490788" y="6796088"/>
          <p14:tracePt t="25495" x="2478088" y="6807200"/>
          <p14:tracePt t="25504" x="2478088" y="6819900"/>
          <p14:tracePt t="25514" x="2478088" y="6832600"/>
          <p14:tracePt t="25520" x="2478088" y="6845300"/>
          <p14:tracePt t="29811" x="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6"/>
            <a:ext cx="7761272" cy="3895656"/>
          </a:xfrm>
        </p:spPr>
        <p:txBody>
          <a:bodyPr>
            <a:normAutofit/>
          </a:bodyPr>
          <a:lstStyle/>
          <a:p>
            <a:pPr algn="just"/>
            <a:r>
              <a:rPr lang="en-US" b="1" dirty="0">
                <a:solidFill>
                  <a:schemeClr val="tx1"/>
                </a:solidFill>
                <a:latin typeface="Times New Roman" pitchFamily="18" charset="0"/>
                <a:cs typeface="Times New Roman" pitchFamily="18" charset="0"/>
              </a:rPr>
              <a:t>Definition and Advantages of Inheritance</a:t>
            </a:r>
          </a:p>
          <a:p>
            <a:pPr algn="just"/>
            <a:r>
              <a:rPr lang="en-IN" b="1" dirty="0">
                <a:solidFill>
                  <a:schemeClr val="tx1"/>
                </a:solidFill>
                <a:latin typeface="Times New Roman" pitchFamily="18" charset="0"/>
                <a:cs typeface="Times New Roman" pitchFamily="18" charset="0"/>
              </a:rPr>
              <a:t>Single Inheritance</a:t>
            </a:r>
          </a:p>
          <a:p>
            <a:pPr algn="just"/>
            <a:r>
              <a:rPr lang="en-IN" b="1" dirty="0">
                <a:solidFill>
                  <a:schemeClr val="tx1"/>
                </a:solidFill>
                <a:latin typeface="Times New Roman" pitchFamily="18" charset="0"/>
                <a:cs typeface="Times New Roman" pitchFamily="18" charset="0"/>
              </a:rPr>
              <a:t>Single Inheritance Example</a:t>
            </a:r>
          </a:p>
          <a:p>
            <a:pPr algn="just"/>
            <a:r>
              <a:rPr lang="en-US" b="1" dirty="0">
                <a:solidFill>
                  <a:schemeClr val="tx1"/>
                </a:solidFill>
                <a:latin typeface="Times New Roman" pitchFamily="18" charset="0"/>
                <a:cs typeface="Times New Roman" pitchFamily="18" charset="0"/>
              </a:rPr>
              <a:t>Hierarchical Inheritance</a:t>
            </a:r>
          </a:p>
          <a:p>
            <a:pPr algn="just"/>
            <a:r>
              <a:rPr lang="en-IN" b="1" dirty="0">
                <a:solidFill>
                  <a:schemeClr val="tx1"/>
                </a:solidFill>
                <a:latin typeface="Times New Roman" pitchFamily="18" charset="0"/>
                <a:cs typeface="Times New Roman" pitchFamily="18" charset="0"/>
              </a:rPr>
              <a:t>Hierarchical Inheritance Example</a:t>
            </a:r>
          </a:p>
          <a:p>
            <a:pPr algn="just"/>
            <a:r>
              <a:rPr lang="en-US" b="1" dirty="0">
                <a:solidFill>
                  <a:schemeClr val="tx1"/>
                </a:solidFill>
                <a:latin typeface="Times New Roman" pitchFamily="18" charset="0"/>
                <a:cs typeface="Times New Roman" pitchFamily="18" charset="0"/>
              </a:rPr>
              <a:t>Multilevel Inheritance</a:t>
            </a:r>
          </a:p>
          <a:p>
            <a:pPr algn="just"/>
            <a:r>
              <a:rPr lang="en-IN" b="1" dirty="0">
                <a:solidFill>
                  <a:schemeClr val="tx1"/>
                </a:solidFill>
                <a:latin typeface="Times New Roman" pitchFamily="18" charset="0"/>
                <a:cs typeface="Times New Roman" pitchFamily="18" charset="0"/>
              </a:rPr>
              <a:t>Multilevel Inheritance Example</a:t>
            </a:r>
          </a:p>
          <a:p>
            <a:pPr algn="just"/>
            <a:r>
              <a:rPr lang="en-US" b="1" dirty="0">
                <a:solidFill>
                  <a:schemeClr val="tx1"/>
                </a:solidFill>
                <a:latin typeface="Times New Roman" pitchFamily="18" charset="0"/>
                <a:cs typeface="Times New Roman" pitchFamily="18" charset="0"/>
              </a:rPr>
              <a:t>Multiple Inheritance</a:t>
            </a:r>
          </a:p>
          <a:p>
            <a:pPr algn="just"/>
            <a:r>
              <a:rPr lang="en-IN" b="1" dirty="0">
                <a:solidFill>
                  <a:schemeClr val="tx1"/>
                </a:solidFill>
                <a:latin typeface="Times New Roman" pitchFamily="18" charset="0"/>
                <a:cs typeface="Times New Roman" pitchFamily="18" charset="0"/>
              </a:rPr>
              <a:t>Why multiple inheritance is not supported in java</a:t>
            </a:r>
            <a:r>
              <a:rPr lang="en-IN" b="1" dirty="0" smtClean="0">
                <a:solidFill>
                  <a:schemeClr val="tx1"/>
                </a:solidFill>
                <a:latin typeface="Times New Roman" pitchFamily="18" charset="0"/>
                <a:cs typeface="Times New Roman" pitchFamily="18" charset="0"/>
              </a:rPr>
              <a:t>?</a:t>
            </a:r>
            <a:endParaRPr lang="en-US"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8689"/>
    </mc:Choice>
    <mc:Fallback xmlns="">
      <p:transition spd="slow" advTm="386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IN" sz="2800" b="1" dirty="0">
                <a:latin typeface="Times New Roman" pitchFamily="18" charset="0"/>
                <a:cs typeface="Times New Roman" pitchFamily="18" charset="0"/>
              </a:rPr>
              <a:t> </a:t>
            </a:r>
            <a:r>
              <a:rPr lang="en-US" sz="2800" b="1" dirty="0">
                <a:latin typeface="Times New Roman" pitchFamily="18" charset="0"/>
                <a:cs typeface="Times New Roman" pitchFamily="18" charset="0"/>
              </a:rPr>
              <a:t>Definition and Advantages of Inheritance</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097280" y="1280160"/>
            <a:ext cx="7981406" cy="1605568"/>
          </a:xfrm>
          <a:prstGeom prst="rect">
            <a:avLst/>
          </a:prstGeom>
        </p:spPr>
        <p:txBody>
          <a:bodyPr wrap="square">
            <a:spAutoFit/>
          </a:bodyPr>
          <a:lstStyle/>
          <a:p>
            <a:pPr marL="342000" lvl="0" indent="-342000" algn="just">
              <a:spcBef>
                <a:spcPts val="1000"/>
              </a:spcBef>
            </a:pPr>
            <a:endParaRPr lang="en-US" dirty="0">
              <a:latin typeface="Times New Roman" pitchFamily="18" charset="0"/>
              <a:cs typeface="Times New Roman" pitchFamily="18" charset="0"/>
            </a:endParaRPr>
          </a:p>
          <a:p>
            <a:pPr marL="342000" lvl="0" indent="-342000">
              <a:spcBef>
                <a:spcPts val="1000"/>
              </a:spcBef>
            </a:pPr>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ectangle 7"/>
          <p:cNvSpPr/>
          <p:nvPr/>
        </p:nvSpPr>
        <p:spPr>
          <a:xfrm>
            <a:off x="1149532" y="1214846"/>
            <a:ext cx="6309360" cy="2159566"/>
          </a:xfrm>
          <a:prstGeom prst="rect">
            <a:avLst/>
          </a:prstGeom>
        </p:spPr>
        <p:txBody>
          <a:bodyPr wrap="square">
            <a:spAutoFit/>
          </a:bodyPr>
          <a:lstStyle/>
          <a:p>
            <a:pPr marL="342000" lvl="0" indent="-342000" algn="just">
              <a:spcBef>
                <a:spcPts val="1000"/>
              </a:spcBef>
            </a:pPr>
            <a:endParaRPr lang="en-US" dirty="0">
              <a:solidFill>
                <a:prstClr val="black"/>
              </a:solidFill>
              <a:latin typeface="Times New Roman" pitchFamily="18" charset="0"/>
              <a:cs typeface="Times New Roman" pitchFamily="18" charset="0"/>
            </a:endParaRPr>
          </a:p>
          <a:p>
            <a:pPr marL="342000" lvl="0" indent="-342000">
              <a:spcBef>
                <a:spcPts val="1000"/>
              </a:spcBef>
            </a:pPr>
            <a:endParaRPr lang="en-IN"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marL="342900" indent="-342900"/>
            <a:endParaRPr lang="en-US" dirty="0">
              <a:solidFill>
                <a:prstClr val="black"/>
              </a:solidFill>
              <a:latin typeface="Times New Roman" pitchFamily="18" charset="0"/>
              <a:cs typeface="Times New Roman" pitchFamily="18" charset="0"/>
            </a:endParaRPr>
          </a:p>
          <a:p>
            <a:pPr marL="342900" indent="-342900">
              <a:buFont typeface="+mj-lt"/>
              <a:buAutoNum type="arabicPeriod"/>
            </a:pPr>
            <a:endParaRPr lang="en-US" dirty="0">
              <a:solidFill>
                <a:prstClr val="black"/>
              </a:solidFill>
              <a:latin typeface="Times New Roman" pitchFamily="18" charset="0"/>
              <a:cs typeface="Times New Roman" pitchFamily="18" charset="0"/>
            </a:endParaRPr>
          </a:p>
          <a:p>
            <a:pPr marL="342900" indent="-342900" algn="just">
              <a:buFont typeface="+mj-lt"/>
              <a:buAutoNum type="arabicPeriod"/>
            </a:pPr>
            <a:endParaRPr lang="en-US" dirty="0">
              <a:solidFill>
                <a:prstClr val="black"/>
              </a:solidFill>
              <a:latin typeface="Times New Roman" pitchFamily="18" charset="0"/>
              <a:cs typeface="Times New Roman" pitchFamily="18" charset="0"/>
            </a:endParaRPr>
          </a:p>
        </p:txBody>
      </p:sp>
      <p:sp>
        <p:nvSpPr>
          <p:cNvPr id="10" name="TextBox 9"/>
          <p:cNvSpPr txBox="1"/>
          <p:nvPr/>
        </p:nvSpPr>
        <p:spPr>
          <a:xfrm>
            <a:off x="1227909" y="1528354"/>
            <a:ext cx="8229599" cy="2585323"/>
          </a:xfrm>
          <a:prstGeom prst="rect">
            <a:avLst/>
          </a:prstGeom>
          <a:noFill/>
        </p:spPr>
        <p:txBody>
          <a:bodyPr wrap="square" rtlCol="0">
            <a:spAutoFit/>
          </a:bodyPr>
          <a:lstStyle/>
          <a:p>
            <a:pPr algn="just"/>
            <a:r>
              <a:rPr lang="en-US" b="1" dirty="0">
                <a:latin typeface="Times New Roman" pitchFamily="18" charset="0"/>
                <a:cs typeface="Times New Roman" pitchFamily="18" charset="0"/>
              </a:rPr>
              <a:t>Definition of Inheritance:</a:t>
            </a:r>
            <a:r>
              <a:rPr lang="en-US" dirty="0">
                <a:latin typeface="Times New Roman" pitchFamily="18" charset="0"/>
                <a:cs typeface="Times New Roman" pitchFamily="18" charset="0"/>
              </a:rPr>
              <a:t> Inheritance is a process through which some physical appearance (Data) and some logical behavior (method) related properties of parent class can be acquired by it’s child class without any modification.</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Advantages of inheritance:</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case of inheritance a piece of code (Data as well as method) can be introduced only once in parent class that can be automatically inherited into its child class and Code is reused.</a:t>
            </a:r>
            <a:endParaRPr lang="en-IN"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129086"/>
    </mc:Choice>
    <mc:Fallback xmlns="">
      <p:transition spd="slow" advTm="1290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r>
              <a:rPr lang="en-IN" sz="2800" b="1" dirty="0">
                <a:latin typeface="Times New Roman" pitchFamily="18" charset="0"/>
                <a:cs typeface="Times New Roman" pitchFamily="18" charset="0"/>
              </a:rPr>
              <a:t>Single Inheritance</a:t>
            </a: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1200329"/>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1" name="TextBox 10"/>
          <p:cNvSpPr txBox="1"/>
          <p:nvPr/>
        </p:nvSpPr>
        <p:spPr>
          <a:xfrm>
            <a:off x="1162594" y="1227909"/>
            <a:ext cx="8503920" cy="2308324"/>
          </a:xfrm>
          <a:prstGeom prst="rect">
            <a:avLst/>
          </a:prstGeom>
          <a:noFill/>
        </p:spPr>
        <p:txBody>
          <a:bodyPr wrap="square" rtlCol="0">
            <a:spAutoFit/>
          </a:bodyPr>
          <a:lstStyle/>
          <a:p>
            <a:r>
              <a:rPr lang="en-IN" b="1" dirty="0">
                <a:latin typeface="Times New Roman" pitchFamily="18" charset="0"/>
                <a:cs typeface="Times New Roman" pitchFamily="18" charset="0"/>
              </a:rPr>
              <a:t>Single inheritance</a:t>
            </a:r>
            <a:r>
              <a:rPr lang="en-IN" dirty="0">
                <a:latin typeface="Times New Roman" pitchFamily="18" charset="0"/>
                <a:cs typeface="Times New Roman" pitchFamily="18" charset="0"/>
              </a:rPr>
              <a:t> is damn easy to understand. When a class extends another one class only then we  call it a single inheritance. The below flow diagram shows that class B extends only one class which is A. Here A is a </a:t>
            </a:r>
            <a:r>
              <a:rPr lang="en-IN" b="1" dirty="0">
                <a:latin typeface="Times New Roman" pitchFamily="18" charset="0"/>
                <a:cs typeface="Times New Roman" pitchFamily="18" charset="0"/>
              </a:rPr>
              <a:t>parent class</a:t>
            </a:r>
            <a:r>
              <a:rPr lang="en-IN" dirty="0">
                <a:latin typeface="Times New Roman" pitchFamily="18" charset="0"/>
                <a:cs typeface="Times New Roman" pitchFamily="18" charset="0"/>
              </a:rPr>
              <a:t> of B and B would be  a </a:t>
            </a:r>
            <a:r>
              <a:rPr lang="en-IN" b="1" dirty="0">
                <a:latin typeface="Times New Roman" pitchFamily="18" charset="0"/>
                <a:cs typeface="Times New Roman" pitchFamily="18" charset="0"/>
              </a:rPr>
              <a:t>child class</a:t>
            </a:r>
            <a:r>
              <a:rPr lang="en-IN" dirty="0">
                <a:latin typeface="Times New Roman" pitchFamily="18" charset="0"/>
                <a:cs typeface="Times New Roman" pitchFamily="18" charset="0"/>
              </a:rPr>
              <a:t> of A.</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hlinkClick r:id="rId2"/>
              </a:rPr>
              <a:t/>
            </a:r>
            <a:br>
              <a:rPr lang="en-IN" b="1" dirty="0">
                <a:latin typeface="Times New Roman" pitchFamily="18" charset="0"/>
                <a:cs typeface="Times New Roman" pitchFamily="18" charset="0"/>
                <a:hlinkClick r:id="rId2"/>
              </a:rPr>
            </a:br>
            <a:endParaRPr lang="en-IN" dirty="0">
              <a:latin typeface="Times New Roman" pitchFamily="18" charset="0"/>
              <a:cs typeface="Times New Roman" pitchFamily="18" charset="0"/>
            </a:endParaRPr>
          </a:p>
        </p:txBody>
      </p:sp>
      <p:pic>
        <p:nvPicPr>
          <p:cNvPr id="10246" name="Picture 6" descr="Single inheritance in C++"/>
          <p:cNvPicPr>
            <a:picLocks noChangeAspect="1" noChangeArrowheads="1"/>
          </p:cNvPicPr>
          <p:nvPr/>
        </p:nvPicPr>
        <p:blipFill>
          <a:blip r:embed="rId3"/>
          <a:srcRect/>
          <a:stretch>
            <a:fillRect/>
          </a:stretch>
        </p:blipFill>
        <p:spPr bwMode="auto">
          <a:xfrm>
            <a:off x="1383483" y="2730137"/>
            <a:ext cx="3802472" cy="22528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ED7A857F-B523-3EDE-07FE-CBCD1609597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63594"/>
    </mc:Choice>
    <mc:Fallback xmlns="">
      <p:transition spd="slow" advTm="63594"/>
    </mc:Fallback>
  </mc:AlternateContent>
  <p:extLst mod="1">
    <p:ext uri="{3A86A75C-4F4B-4683-9AE1-C65F6400EC91}">
      <p14:laserTraceLst xmlns:p14="http://schemas.microsoft.com/office/powerpoint/2010/main">
        <p14:tracePtLst>
          <p14:tracePt t="22644" x="3322638" y="6269038"/>
          <p14:tracePt t="22805" x="2339975" y="6457950"/>
          <p14:tracePt t="22815" x="2403475" y="6132513"/>
          <p14:tracePt t="22825" x="2490788" y="5843588"/>
          <p14:tracePt t="22829" x="2690813" y="5543550"/>
          <p14:tracePt t="22839" x="2954338" y="5194300"/>
          <p14:tracePt t="22845" x="3116263" y="4868863"/>
          <p14:tracePt t="22855" x="3228975" y="4592638"/>
          <p14:tracePt t="22865" x="3292475" y="4454525"/>
          <p14:tracePt t="22869" x="3367088" y="4267200"/>
          <p14:tracePt t="22879" x="3417888" y="4129088"/>
          <p14:tracePt t="22886" x="3454400" y="3979863"/>
          <p14:tracePt t="22895" x="3492500" y="3854450"/>
          <p14:tracePt t="22905" x="3530600" y="3741738"/>
          <p14:tracePt t="22911" x="3541713" y="3654425"/>
          <p14:tracePt t="22921" x="3567113" y="3554413"/>
          <p14:tracePt t="22929" x="3567113" y="3516313"/>
          <p14:tracePt t="22936" x="3567113" y="3441700"/>
          <p14:tracePt t="22945" x="3567113" y="3378200"/>
          <p14:tracePt t="22952" x="3567113" y="3341688"/>
          <p14:tracePt t="22959" x="3567113" y="3328988"/>
          <p14:tracePt t="22969" x="3554413" y="3328988"/>
          <p14:tracePt t="22975" x="3554413" y="3316288"/>
          <p14:tracePt t="22985" x="3554413" y="3303588"/>
          <p14:tracePt t="22990" x="3541713" y="3303588"/>
          <p14:tracePt t="23132" x="3530600" y="3303588"/>
          <p14:tracePt t="23137" x="3517900" y="3303588"/>
          <p14:tracePt t="23147" x="3505200" y="3303588"/>
          <p14:tracePt t="23161" x="3492500" y="3303588"/>
          <p14:tracePt t="23171" x="3479800" y="3290888"/>
          <p14:tracePt t="23177" x="3479800" y="3278188"/>
          <p14:tracePt t="23187" x="3479800" y="3267075"/>
          <p14:tracePt t="23191" x="3467100" y="3241675"/>
          <p14:tracePt t="23201" x="3454400" y="3216275"/>
          <p14:tracePt t="23213" x="3429000" y="3190875"/>
          <p14:tracePt t="23217" x="3429000" y="3154363"/>
          <p14:tracePt t="23227" x="3405188" y="3128963"/>
          <p14:tracePt t="23234" x="3392488" y="3078163"/>
          <p14:tracePt t="23243" x="3367088" y="3028950"/>
          <p14:tracePt t="23253" x="3341688" y="2978150"/>
          <p14:tracePt t="23257" x="3305175" y="2928938"/>
          <p14:tracePt t="23268" x="3292475" y="2878138"/>
          <p14:tracePt t="23273" x="3267075" y="2828925"/>
          <p14:tracePt t="23285" x="3241675" y="2790825"/>
          <p14:tracePt t="23293" x="3228975" y="2765425"/>
          <p14:tracePt t="23297" x="3228975" y="2752725"/>
          <p14:tracePt t="23307" x="3216275" y="2728913"/>
          <p14:tracePt t="23413" x="3216275" y="2703513"/>
          <p14:tracePt t="23419" x="3216275" y="2678113"/>
          <p14:tracePt t="23429" x="3205163" y="2678113"/>
          <p14:tracePt t="23439" x="3205163" y="2652713"/>
          <p14:tracePt t="23459" x="3192463" y="2640013"/>
          <p14:tracePt t="23469" x="3192463" y="2627313"/>
          <p14:tracePt t="23485" x="3167063" y="2590800"/>
          <p14:tracePt t="23495" x="3154363" y="2590800"/>
          <p14:tracePt t="23500" x="3141663" y="2565400"/>
          <p14:tracePt t="23519" x="3116263" y="2540000"/>
          <p14:tracePt t="23535" x="3092450" y="2527300"/>
          <p14:tracePt t="23539" x="3054350" y="2503488"/>
          <p14:tracePt t="23551" x="3041650" y="2503488"/>
          <p14:tracePt t="23559" x="2992438" y="2490788"/>
          <p14:tracePt t="23566" x="2954338" y="2490788"/>
          <p14:tracePt t="23575" x="2903538" y="2465388"/>
          <p14:tracePt t="23582" x="2867025" y="2465388"/>
          <p14:tracePt t="23591" x="2790825" y="2465388"/>
          <p14:tracePt t="23601" x="2728913" y="2465388"/>
          <p14:tracePt t="23605" x="2616200" y="2452688"/>
          <p14:tracePt t="23616" x="2541588" y="2452688"/>
          <p14:tracePt t="23621" x="2465388" y="2427288"/>
          <p14:tracePt t="23631" x="2365375" y="2427288"/>
          <p14:tracePt t="23641" x="2303463" y="2427288"/>
          <p14:tracePt t="23646" x="2252663" y="2427288"/>
          <p14:tracePt t="23655" x="2178050" y="2427288"/>
          <p14:tracePt t="23662" x="2127250" y="2427288"/>
          <p14:tracePt t="23671" x="2027238" y="2427288"/>
          <p14:tracePt t="23681" x="1914525" y="2427288"/>
          <p14:tracePt t="23685" x="1814513" y="2452688"/>
          <p14:tracePt t="23695" x="1677988" y="2452688"/>
          <p14:tracePt t="23701" x="1552575" y="2465388"/>
          <p14:tracePt t="23711" x="1439863" y="2516188"/>
          <p14:tracePt t="23721" x="1352550" y="2552700"/>
          <p14:tracePt t="23727" x="1276350" y="2578100"/>
          <p14:tracePt t="23737" x="1163638" y="2616200"/>
          <p14:tracePt t="23741" x="1114425" y="2652713"/>
          <p14:tracePt t="23751" x="1089025" y="2652713"/>
          <p14:tracePt t="23761" x="1038225" y="2678113"/>
          <p14:tracePt t="23767" x="1001713" y="2703513"/>
          <p14:tracePt t="23777" x="976313" y="2716213"/>
          <p14:tracePt t="23782" x="925513" y="2740025"/>
          <p14:tracePt t="23793" x="863600" y="2790825"/>
          <p14:tracePt t="23803" x="838200" y="2816225"/>
          <p14:tracePt t="23807" x="776288" y="2852738"/>
          <p14:tracePt t="23817" x="738188" y="2890838"/>
          <p14:tracePt t="23823" x="725488" y="2928938"/>
          <p14:tracePt t="23833" x="712788" y="2965450"/>
          <p14:tracePt t="23843" x="676275" y="3028950"/>
          <p14:tracePt t="23848" x="663575" y="3054350"/>
          <p14:tracePt t="23857" x="638175" y="3103563"/>
          <p14:tracePt t="23864" x="638175" y="3178175"/>
          <p14:tracePt t="23873" x="612775" y="3267075"/>
          <p14:tracePt t="23883" x="600075" y="3341688"/>
          <p14:tracePt t="23887" x="600075" y="3416300"/>
          <p14:tracePt t="23899" x="576263" y="3503613"/>
          <p14:tracePt t="23903" x="576263" y="3590925"/>
          <p14:tracePt t="23914" x="576263" y="3703638"/>
          <p14:tracePt t="23923" x="576263" y="3829050"/>
          <p14:tracePt t="23927" x="576263" y="3967163"/>
          <p14:tracePt t="23937" x="650875" y="4079875"/>
          <p14:tracePt t="23943" x="701675" y="4217988"/>
          <p14:tracePt t="23953" x="776288" y="4341813"/>
          <p14:tracePt t="23966" x="863600" y="4479925"/>
          <p14:tracePt t="23969" x="925513" y="4579938"/>
          <p14:tracePt t="23980" x="976313" y="4643438"/>
          <p14:tracePt t="23983" x="1038225" y="4730750"/>
          <p14:tracePt t="23993" x="1089025" y="4792663"/>
          <p14:tracePt t="24003" x="1150938" y="4856163"/>
          <p14:tracePt t="24009" x="1201738" y="4892675"/>
          <p14:tracePt t="24019" x="1227138" y="4930775"/>
          <p14:tracePt t="24023" x="1301750" y="4992688"/>
          <p14:tracePt t="24033" x="1352550" y="5030788"/>
          <p14:tracePt t="24046" x="1401763" y="5068888"/>
          <p14:tracePt t="24049" x="1452563" y="5105400"/>
          <p14:tracePt t="24059" x="1501775" y="5143500"/>
          <p14:tracePt t="24065" x="1552575" y="5168900"/>
          <p14:tracePt t="24075" x="1627188" y="5205413"/>
          <p14:tracePt t="24085" x="1701800" y="5243513"/>
          <p14:tracePt t="24089" x="1739900" y="5256213"/>
          <p14:tracePt t="24099" x="1814513" y="5294313"/>
          <p14:tracePt t="24105" x="1903413" y="5318125"/>
          <p14:tracePt t="24116" x="1952625" y="5356225"/>
          <p14:tracePt t="24125" x="2065338" y="5394325"/>
          <p14:tracePt t="24131" x="2127250" y="5407025"/>
          <p14:tracePt t="24141" x="2228850" y="5443538"/>
          <p14:tracePt t="24146" x="2316163" y="5468938"/>
          <p14:tracePt t="24155" x="2378075" y="5481638"/>
          <p14:tracePt t="24165" x="2490788" y="5518150"/>
          <p14:tracePt t="24171" x="2590800" y="5543550"/>
          <p14:tracePt t="24181" x="2667000" y="5556250"/>
          <p14:tracePt t="24187" x="2754313" y="5581650"/>
          <p14:tracePt t="24197" x="2854325" y="5581650"/>
          <p14:tracePt t="24201" x="2916238" y="5594350"/>
          <p14:tracePt t="24212" x="2992438" y="5594350"/>
          <p14:tracePt t="24221" x="3054350" y="5594350"/>
          <p14:tracePt t="24227" x="3092450" y="5594350"/>
          <p14:tracePt t="24237" x="3141663" y="5594350"/>
          <p14:tracePt t="24241" x="3179763" y="5594350"/>
          <p14:tracePt t="24251" x="3228975" y="5594350"/>
          <p14:tracePt t="24262" x="3292475" y="5594350"/>
          <p14:tracePt t="24267" x="3328988" y="5594350"/>
          <p14:tracePt t="24278" x="3379788" y="5594350"/>
          <p14:tracePt t="24281" x="3417888" y="5594350"/>
          <p14:tracePt t="24293" x="3479800" y="5581650"/>
          <p14:tracePt t="24303" x="3541713" y="5543550"/>
          <p14:tracePt t="24307" x="3643313" y="5507038"/>
          <p14:tracePt t="24317" x="3730625" y="5443538"/>
          <p14:tracePt t="24323" x="3817938" y="5394325"/>
          <p14:tracePt t="24333" x="3905250" y="5356225"/>
          <p14:tracePt t="24343" x="4017963" y="5305425"/>
          <p14:tracePt t="24347" x="4117975" y="5243513"/>
          <p14:tracePt t="24357" x="4217988" y="5194300"/>
          <p14:tracePt t="24363" x="4343400" y="5105400"/>
          <p14:tracePt t="24373" x="4443413" y="5043488"/>
          <p14:tracePt t="24383" x="4506913" y="4992688"/>
          <p14:tracePt t="24388" x="4581525" y="4943475"/>
          <p14:tracePt t="24397" x="4643438" y="4879975"/>
          <p14:tracePt t="24407" x="4681538" y="4805363"/>
          <p14:tracePt t="24413" x="4732338" y="4730750"/>
          <p14:tracePt t="24423" x="4768850" y="4630738"/>
          <p14:tracePt t="24428" x="4806950" y="4518025"/>
          <p14:tracePt t="24437" x="4819650" y="4443413"/>
          <p14:tracePt t="24447" x="4843463" y="4318000"/>
          <p14:tracePt t="24453" x="4856163" y="4205288"/>
          <p14:tracePt t="24463" x="4868863" y="4079875"/>
          <p14:tracePt t="24467" x="4881563" y="3979863"/>
          <p14:tracePt t="24480" x="4894263" y="3867150"/>
          <p14:tracePt t="24489" x="4919663" y="3779838"/>
          <p14:tracePt t="24494" x="4919663" y="3692525"/>
          <p14:tracePt t="24503" x="4919663" y="3603625"/>
          <p14:tracePt t="24510" x="4919663" y="3541713"/>
          <p14:tracePt t="24520" x="4919663" y="3467100"/>
          <p14:tracePt t="24529" x="4919663" y="3403600"/>
          <p14:tracePt t="24533" x="4894263" y="3328988"/>
          <p14:tracePt t="24544" x="4894263" y="3254375"/>
          <p14:tracePt t="24549" x="4856163" y="3203575"/>
          <p14:tracePt t="24560" x="4819650" y="3141663"/>
          <p14:tracePt t="24569" x="4781550" y="3090863"/>
          <p14:tracePt t="24573" x="4768850" y="3065463"/>
          <p14:tracePt t="24583" x="4743450" y="3041650"/>
          <p14:tracePt t="24589" x="4719638" y="3028950"/>
          <p14:tracePt t="24599" x="4694238" y="3016250"/>
          <p14:tracePt t="24609" x="4643438" y="2990850"/>
          <p14:tracePt t="24613" x="4619625" y="2978150"/>
          <p14:tracePt t="24623" x="4556125" y="2978150"/>
          <p14:tracePt t="24629" x="4530725" y="2965450"/>
          <p14:tracePt t="24639" x="4481513" y="2952750"/>
          <p14:tracePt t="24649" x="4443413" y="2952750"/>
          <p14:tracePt t="24655" x="4394200" y="2928938"/>
          <p14:tracePt t="24665" x="4356100" y="2928938"/>
          <p14:tracePt t="24669" x="4294188" y="2903538"/>
          <p14:tracePt t="24679" x="4217988" y="2890838"/>
          <p14:tracePt t="24689" x="4168775" y="2852738"/>
          <p14:tracePt t="24695" x="4081463" y="2828925"/>
          <p14:tracePt t="24705" x="3992563" y="2816225"/>
          <p14:tracePt t="24709" x="3879850" y="2778125"/>
          <p14:tracePt t="24719" x="3767138" y="2752725"/>
          <p14:tracePt t="24731" x="3667125" y="2716213"/>
          <p14:tracePt t="24735" x="3530600" y="2665413"/>
          <p14:tracePt t="24745" x="3367088" y="2640013"/>
          <p14:tracePt t="24751" x="3254375" y="2616200"/>
          <p14:tracePt t="24762" x="3103563" y="2578100"/>
          <p14:tracePt t="24771" x="2941638" y="2503488"/>
          <p14:tracePt t="24775" x="2816225" y="2490788"/>
          <p14:tracePt t="24785" x="2641600" y="2465388"/>
          <p14:tracePt t="24791" x="2478088" y="2452688"/>
          <p14:tracePt t="24801" x="2303463" y="2414588"/>
          <p14:tracePt t="24811" x="2139950" y="2414588"/>
          <p14:tracePt t="24817" x="1978025" y="2414588"/>
          <p14:tracePt t="24828" x="1814513" y="2414588"/>
          <p14:tracePt t="24831" x="1665288" y="2414588"/>
          <p14:tracePt t="24841" x="1476375" y="2414588"/>
          <p14:tracePt t="24851" x="1363663" y="2414588"/>
          <p14:tracePt t="24857" x="1214438" y="2452688"/>
          <p14:tracePt t="24867" x="1063625" y="2490788"/>
          <p14:tracePt t="24871" x="938213" y="2516188"/>
          <p14:tracePt t="24882" x="850900" y="2565400"/>
          <p14:tracePt t="24892" x="738188" y="2603500"/>
          <p14:tracePt t="24897" x="663575" y="2678113"/>
          <p14:tracePt t="24907" x="600075" y="2728913"/>
          <p14:tracePt t="24911" x="538163" y="2790825"/>
          <p14:tracePt t="24921" x="476250" y="2878138"/>
          <p14:tracePt t="24931" x="412750" y="2928938"/>
          <p14:tracePt t="24937" x="376238" y="3003550"/>
          <p14:tracePt t="24947" x="338138" y="3116263"/>
          <p14:tracePt t="24951" x="312738" y="3178175"/>
          <p14:tracePt t="24961" x="287338" y="3278188"/>
          <p14:tracePt t="24971" x="263525" y="3367088"/>
          <p14:tracePt t="24978" x="263525" y="3467100"/>
          <p14:tracePt t="24987" x="250825" y="3541713"/>
          <p14:tracePt t="24994" x="250825" y="3641725"/>
          <p14:tracePt t="25003" x="250825" y="3767138"/>
          <p14:tracePt t="25013" x="250825" y="3892550"/>
          <p14:tracePt t="25017" x="263525" y="4017963"/>
          <p14:tracePt t="25027" x="300038" y="4141788"/>
          <p14:tracePt t="25033" x="350838" y="4254500"/>
          <p14:tracePt t="25044" x="387350" y="4379913"/>
          <p14:tracePt t="25053" x="463550" y="4505325"/>
          <p14:tracePt t="25057" x="500063" y="4605338"/>
          <p14:tracePt t="25070" x="563563" y="4743450"/>
          <p14:tracePt t="25073" x="638175" y="4856163"/>
          <p14:tracePt t="25083" x="712788" y="4981575"/>
          <p14:tracePt t="25093" x="825500" y="5092700"/>
          <p14:tracePt t="25099" x="889000" y="5168900"/>
          <p14:tracePt t="25110" x="950913" y="5230813"/>
          <p14:tracePt t="25113" x="1027113" y="5294313"/>
          <p14:tracePt t="25123" x="1089025" y="5318125"/>
          <p14:tracePt t="25133" x="1139825" y="5330825"/>
          <p14:tracePt t="25139" x="1176338" y="5330825"/>
          <p14:tracePt t="25149" x="1239838" y="5343525"/>
          <p14:tracePt t="25153" x="1314450" y="5343525"/>
          <p14:tracePt t="25164" x="1414463" y="5343525"/>
          <p14:tracePt t="25173" x="1476375" y="5343525"/>
          <p14:tracePt t="25179" x="1565275" y="5343525"/>
          <p14:tracePt t="25189" x="1652588" y="5343525"/>
          <p14:tracePt t="25195" x="1739900" y="5330825"/>
          <p14:tracePt t="25206" x="1827213" y="5294313"/>
          <p14:tracePt t="25215" x="1903413" y="5268913"/>
          <p14:tracePt t="25219" x="1990725" y="5218113"/>
          <p14:tracePt t="25229" x="2078038" y="5181600"/>
          <p14:tracePt t="25235" x="2190750" y="5118100"/>
          <p14:tracePt t="25245" x="2265363" y="5068888"/>
          <p14:tracePt t="25255" x="2352675" y="5030788"/>
          <p14:tracePt t="25260" x="2441575" y="4943475"/>
          <p14:tracePt t="25270" x="2541588" y="4892675"/>
          <p14:tracePt t="25276" x="2616200" y="4843463"/>
          <p14:tracePt t="25285" x="2678113" y="4779963"/>
          <p14:tracePt t="25295" x="2728913" y="4718050"/>
          <p14:tracePt t="25299" x="2790825" y="4656138"/>
          <p14:tracePt t="25309" x="2867025" y="4554538"/>
          <p14:tracePt t="25315" x="2941638" y="4479925"/>
          <p14:tracePt t="25326" x="3003550" y="4379913"/>
          <p14:tracePt t="25335" x="3054350" y="4341813"/>
          <p14:tracePt t="25342" x="3079750" y="4292600"/>
          <p14:tracePt t="25351" x="3116263" y="4254500"/>
          <p14:tracePt t="25355" x="3128963" y="4217988"/>
          <p14:tracePt t="25365" x="3141663" y="4192588"/>
          <p14:tracePt t="25376" x="3154363" y="4167188"/>
          <p14:tracePt t="25392" x="3167063" y="4154488"/>
          <p14:tracePt t="25395" x="3179763" y="4117975"/>
          <p14:tracePt t="25408" x="3179763" y="4092575"/>
          <p14:tracePt t="25417" x="3179763" y="4054475"/>
          <p14:tracePt t="25421" x="3179763" y="4017963"/>
          <p14:tracePt t="25431" x="3205163" y="3967163"/>
          <p14:tracePt t="25437" x="3205163" y="3941763"/>
          <p14:tracePt t="25447" x="3216275" y="3892550"/>
          <p14:tracePt t="25459" x="3216275" y="3854450"/>
          <p14:tracePt t="25461" x="3216275" y="3829050"/>
          <p14:tracePt t="25471" x="3216275" y="3779838"/>
          <p14:tracePt t="25477" x="3216275" y="3767138"/>
          <p14:tracePt t="25488" x="3216275" y="3754438"/>
          <p14:tracePt t="25497" x="3228975" y="3754438"/>
          <p14:tracePt t="25511" x="3228975" y="3741738"/>
          <p14:tracePt t="25517" x="3228975" y="3729038"/>
          <p14:tracePt t="25527" x="3228975" y="3703638"/>
          <p14:tracePt t="25537" x="3228975" y="3641725"/>
          <p14:tracePt t="25543" x="3228975" y="3603625"/>
          <p14:tracePt t="25553" x="3228975" y="3554413"/>
          <p14:tracePt t="25558" x="3228975" y="3529013"/>
          <p14:tracePt t="25567" x="3228975" y="3490913"/>
          <p14:tracePt t="25577" x="3228975" y="3454400"/>
          <p14:tracePt t="25583" x="3228975" y="3416300"/>
          <p14:tracePt t="25593" x="3228975" y="3403600"/>
          <p14:tracePt t="25597" x="3228975" y="3378200"/>
          <p14:tracePt t="25608" x="3228975" y="3354388"/>
          <p14:tracePt t="25617" x="3216275" y="3341688"/>
          <p14:tracePt t="25633" x="3216275" y="3328988"/>
          <p14:tracePt t="25637" x="3205163" y="3316288"/>
          <p14:tracePt t="25674" x="3205163" y="3290888"/>
          <p14:tracePt t="25690" x="3205163" y="3278188"/>
          <p14:tracePt t="25703" x="3192463" y="3278188"/>
          <p14:tracePt t="26087" x="3179763" y="3278188"/>
          <p14:tracePt t="26097" x="3167063" y="3278188"/>
          <p14:tracePt t="26101" x="3167063" y="3316288"/>
          <p14:tracePt t="26113" x="3154363" y="3403600"/>
          <p14:tracePt t="26117" x="3154363" y="3503613"/>
          <p14:tracePt t="26128" x="3154363" y="3567113"/>
          <p14:tracePt t="26138" x="3154363" y="3667125"/>
          <p14:tracePt t="26143" x="3154363" y="3767138"/>
          <p14:tracePt t="26154" x="3154363" y="3867150"/>
          <p14:tracePt t="26157" x="3154363" y="3954463"/>
          <p14:tracePt t="26167" x="3128963" y="4079875"/>
          <p14:tracePt t="26177" x="3128963" y="4141788"/>
          <p14:tracePt t="26183" x="3128963" y="4205288"/>
          <p14:tracePt t="26193" x="3128963" y="4267200"/>
          <p14:tracePt t="26197" x="3128963" y="4305300"/>
          <p14:tracePt t="26207" x="3128963" y="4354513"/>
          <p14:tracePt t="26217" x="3128963" y="4379913"/>
          <p14:tracePt t="26223" x="3128963" y="4418013"/>
          <p14:tracePt t="26233" x="3128963" y="4430713"/>
          <p14:tracePt t="26238" x="3128963" y="4454525"/>
          <p14:tracePt t="26249" x="3128963" y="4467225"/>
          <p14:tracePt t="26263" x="3128963" y="4479925"/>
          <p14:tracePt t="26289" x="3128963" y="4505325"/>
          <p14:tracePt t="29754" x="3128963" y="4530725"/>
          <p14:tracePt t="29789" x="3141663" y="4543425"/>
          <p14:tracePt t="29800" x="3141663" y="4554538"/>
          <p14:tracePt t="29829" x="3141663" y="4567238"/>
          <p14:tracePt t="29931" x="3141663" y="4579938"/>
          <p14:tracePt t="30250" x="3141663" y="4592638"/>
          <p14:tracePt t="30369" x="3141663" y="4605338"/>
          <p14:tracePt t="30465" x="3128963" y="4618038"/>
          <p14:tracePt t="30479" x="3103563" y="4630738"/>
          <p14:tracePt t="30505" x="3092450" y="4630738"/>
          <p14:tracePt t="30510" x="3079750" y="4656138"/>
          <p14:tracePt t="30522" x="3054350" y="4656138"/>
          <p14:tracePt t="30531" x="3028950" y="4667250"/>
          <p14:tracePt t="30539" x="3028950" y="4679950"/>
          <p14:tracePt t="30547" x="3016250" y="4679950"/>
          <p14:tracePt t="30551" x="3003550" y="4679950"/>
          <p14:tracePt t="30561" x="2992438" y="4679950"/>
          <p14:tracePt t="30588" x="2967038" y="4705350"/>
          <p14:tracePt t="30617" x="2954338" y="4705350"/>
          <p14:tracePt t="30627" x="2941638" y="4705350"/>
          <p14:tracePt t="30633" x="2928938" y="4705350"/>
          <p14:tracePt t="30643" x="2903538" y="4705350"/>
          <p14:tracePt t="30647" x="2867025" y="4705350"/>
          <p14:tracePt t="30657" x="2841625" y="4730750"/>
          <p14:tracePt t="30673" x="2803525" y="4730750"/>
          <p14:tracePt t="30683" x="2790825" y="4730750"/>
          <p14:tracePt t="30697" x="2767013" y="4743450"/>
          <p14:tracePt t="30709" x="2754313" y="4756150"/>
          <p14:tracePt t="30713" x="2741613" y="4756150"/>
          <p14:tracePt t="30723" x="2728913" y="4756150"/>
          <p14:tracePt t="30749" x="2716213" y="4768850"/>
          <p14:tracePt t="31067" x="2703513" y="4768850"/>
          <p14:tracePt t="31101" x="2678113" y="4779963"/>
          <p14:tracePt t="31117" x="2654300" y="4805363"/>
          <p14:tracePt t="31127" x="2641600" y="4805363"/>
          <p14:tracePt t="31131" x="2628900" y="4805363"/>
          <p14:tracePt t="31167" x="2603500" y="4818063"/>
          <p14:tracePt t="31353" x="2603500" y="4830763"/>
          <p14:tracePt t="31399" x="2616200" y="4830763"/>
          <p14:tracePt t="31409" x="2641600" y="4805363"/>
          <p14:tracePt t="31423" x="2667000" y="4779963"/>
          <p14:tracePt t="31439" x="2690813" y="4768850"/>
          <p14:tracePt t="31449" x="2690813" y="4756150"/>
          <p14:tracePt t="31469" x="2690813" y="4743450"/>
          <p14:tracePt t="31475" x="2703513" y="4743450"/>
          <p14:tracePt t="31490" x="2703513" y="4730750"/>
          <p14:tracePt t="31509" x="2728913" y="4718050"/>
          <p14:tracePt t="31515" x="2728913" y="4705350"/>
          <p14:tracePt t="31525" x="2741613" y="4705350"/>
          <p14:tracePt t="31529" x="2741613" y="4692650"/>
          <p14:tracePt t="31539" x="2741613" y="4667250"/>
          <p14:tracePt t="31551" x="2741613" y="4656138"/>
          <p14:tracePt t="31555" x="2741613" y="4630738"/>
          <p14:tracePt t="31566" x="2741613" y="4618038"/>
          <p14:tracePt t="31571" x="2741613" y="4592638"/>
          <p14:tracePt t="31581" x="2741613" y="4567238"/>
          <p14:tracePt t="31591" x="2741613" y="4554538"/>
          <p14:tracePt t="31595" x="2728913" y="4543425"/>
          <p14:tracePt t="31611" x="2716213" y="4530725"/>
          <p14:tracePt t="31631" x="2690813" y="4518025"/>
          <p14:tracePt t="31635" x="2678113" y="4518025"/>
          <p14:tracePt t="31647" x="2654300" y="4518025"/>
          <p14:tracePt t="31661" x="2628900" y="4518025"/>
          <p14:tracePt t="31671" x="2603500" y="4518025"/>
          <p14:tracePt t="31678" x="2578100" y="4518025"/>
          <p14:tracePt t="31691" x="2554288" y="4518025"/>
          <p14:tracePt t="31701" x="2528888" y="4518025"/>
          <p14:tracePt t="31711" x="2516188" y="4518025"/>
          <p14:tracePt t="31718" x="2503488" y="4518025"/>
          <p14:tracePt t="31727" x="2478088" y="4530725"/>
          <p14:tracePt t="31731" x="2441575" y="4530725"/>
          <p14:tracePt t="31743" x="2403475" y="4543425"/>
          <p14:tracePt t="31753" x="2378075" y="4567238"/>
          <p14:tracePt t="31757" x="2365375" y="4579938"/>
          <p14:tracePt t="31768" x="2328863" y="4592638"/>
          <p14:tracePt t="31773" x="2316163" y="4605338"/>
          <p14:tracePt t="31784" x="2303463" y="4630738"/>
          <p14:tracePt t="31793" x="2290763" y="4630738"/>
          <p14:tracePt t="31797" x="2265363" y="4656138"/>
          <p14:tracePt t="31807" x="2252663" y="4667250"/>
          <p14:tracePt t="31813" x="2252663" y="4692650"/>
          <p14:tracePt t="31823" x="2228850" y="4718050"/>
          <p14:tracePt t="31834" x="2228850" y="4743450"/>
          <p14:tracePt t="31837" x="2228850" y="4768850"/>
          <p14:tracePt t="31847" x="2228850" y="4792663"/>
          <p14:tracePt t="31853" x="2228850" y="4830763"/>
          <p14:tracePt t="31863" x="2228850" y="4856163"/>
          <p14:tracePt t="31873" x="2228850" y="4879975"/>
          <p14:tracePt t="31879" x="2239963" y="4892675"/>
          <p14:tracePt t="31889" x="2252663" y="4918075"/>
          <p14:tracePt t="31893" x="2278063" y="4943475"/>
          <p14:tracePt t="31903" x="2328863" y="4981575"/>
          <p14:tracePt t="31919" x="2378075" y="4981575"/>
          <p14:tracePt t="31929" x="2416175" y="4981575"/>
          <p14:tracePt t="31933" x="2441575" y="4981575"/>
          <p14:tracePt t="31943" x="2465388" y="4981575"/>
          <p14:tracePt t="31953" x="2503488" y="4956175"/>
          <p14:tracePt t="31959" x="2541588" y="4930775"/>
          <p14:tracePt t="31969" x="2554288" y="4905375"/>
          <p14:tracePt t="31973" x="2590800" y="4879975"/>
          <p14:tracePt t="31995" x="2616200" y="4843463"/>
          <p14:tracePt t="32000" x="2628900" y="4830763"/>
          <p14:tracePt t="32009" x="2628900" y="4805363"/>
          <p14:tracePt t="32015" x="2654300" y="4768850"/>
          <p14:tracePt t="32025" x="2678113" y="4705350"/>
          <p14:tracePt t="32035" x="2678113" y="4630738"/>
          <p14:tracePt t="32039" x="2678113" y="4505325"/>
          <p14:tracePt t="32050" x="2678113" y="4392613"/>
          <p14:tracePt t="32055" x="2678113" y="4305300"/>
          <p14:tracePt t="32066" x="2678113" y="4279900"/>
          <p14:tracePt t="32101" x="2667000" y="4279900"/>
          <p14:tracePt t="32105" x="2641600" y="4279900"/>
          <p14:tracePt t="32116" x="2616200" y="4279900"/>
          <p14:tracePt t="32121" x="2578100" y="4279900"/>
          <p14:tracePt t="32132" x="2528888" y="4279900"/>
          <p14:tracePt t="32141" x="2465388" y="4318000"/>
          <p14:tracePt t="32145" x="2428875" y="4354513"/>
          <p14:tracePt t="32155" x="2365375" y="4418013"/>
          <p14:tracePt t="32161" x="2303463" y="4454525"/>
          <p14:tracePt t="32171" x="2265363" y="4518025"/>
          <p14:tracePt t="32182" x="2216150" y="4592638"/>
          <p14:tracePt t="32185" x="2190750" y="4667250"/>
          <p14:tracePt t="32195" x="2152650" y="4730750"/>
          <p14:tracePt t="32201" x="2139950" y="4779963"/>
          <p14:tracePt t="32211" x="2127250" y="4818063"/>
          <p14:tracePt t="32221" x="2103438" y="4879975"/>
          <p14:tracePt t="32225" x="2103438" y="4892675"/>
          <p14:tracePt t="32235" x="2103438" y="4918075"/>
          <p14:tracePt t="32241" x="2103438" y="4943475"/>
          <p14:tracePt t="32251" x="2103438" y="4968875"/>
          <p14:tracePt t="32261" x="2103438" y="5005388"/>
          <p14:tracePt t="32277" x="2103438" y="5030788"/>
          <p14:tracePt t="32282" x="2103438" y="5043488"/>
          <p14:tracePt t="32291" x="2103438" y="5056188"/>
          <p14:tracePt t="32307" x="2116138" y="5056188"/>
          <p14:tracePt t="32317" x="2139950" y="5056188"/>
          <p14:tracePt t="32321" x="2152650" y="5056188"/>
          <p14:tracePt t="32332" x="2190750" y="5056188"/>
          <p14:tracePt t="32343" x="2216150" y="5056188"/>
          <p14:tracePt t="32347" x="2265363" y="5030788"/>
          <p14:tracePt t="32357" x="2290763" y="4981575"/>
          <p14:tracePt t="32363" x="2328863" y="4918075"/>
          <p14:tracePt t="32373" x="2352675" y="4868863"/>
          <p14:tracePt t="32383" x="2365375" y="4805363"/>
          <p14:tracePt t="32387" x="2365375" y="4768850"/>
          <p14:tracePt t="32398" x="2365375" y="4718050"/>
          <p14:tracePt t="32403" x="2365375" y="4692650"/>
          <p14:tracePt t="32414" x="2365375" y="4679950"/>
          <p14:tracePt t="32423" x="2365375" y="4656138"/>
          <p14:tracePt t="32430" x="2365375" y="4630738"/>
          <p14:tracePt t="32437" x="2365375" y="4618038"/>
          <p14:tracePt t="32443" x="2352675" y="4605338"/>
          <p14:tracePt t="32453" x="2352675" y="4579938"/>
          <p14:tracePt t="32464" x="2339975" y="4567238"/>
          <p14:tracePt t="32480" x="2328863" y="4554538"/>
          <p14:tracePt t="32483" x="2316163" y="4554538"/>
          <p14:tracePt t="32503" x="2303463" y="4554538"/>
          <p14:tracePt t="32509" x="2278063" y="4554538"/>
          <p14:tracePt t="32519" x="2265363" y="4554538"/>
          <p14:tracePt t="32523" x="2252663" y="4554538"/>
          <p14:tracePt t="32543" x="2239963" y="4554538"/>
          <p14:tracePt t="32559" x="2228850" y="4554538"/>
          <p14:tracePt t="32579" x="2216150" y="4554538"/>
          <p14:tracePt t="32585" x="2203450" y="4554538"/>
          <p14:tracePt t="32635" x="2203450" y="4567238"/>
          <p14:tracePt t="32901" x="2203450" y="4579938"/>
          <p14:tracePt t="32937" x="2203450" y="4592638"/>
          <p14:tracePt t="33053" x="2216150" y="4592638"/>
          <p14:tracePt t="33069" x="2239963" y="4592638"/>
          <p14:tracePt t="33079" x="2265363" y="4605338"/>
          <p14:tracePt t="33083" x="2290763" y="4618038"/>
          <p14:tracePt t="33094" x="2303463" y="4618038"/>
          <p14:tracePt t="33103" x="2316163" y="4618038"/>
          <p14:tracePt t="33109" x="2339975" y="4618038"/>
          <p14:tracePt t="33119" x="2352675" y="4618038"/>
          <p14:tracePt t="33123" x="2365375" y="4618038"/>
          <p14:tracePt t="33135" x="2378075" y="4618038"/>
          <p14:tracePt t="33145" x="2390775" y="4618038"/>
          <p14:tracePt t="33149" x="2403475" y="4618038"/>
          <p14:tracePt t="33160" x="2428875" y="4618038"/>
          <p14:tracePt t="33175" x="2452688" y="4618038"/>
          <p14:tracePt t="33189" x="2465388" y="4618038"/>
          <p14:tracePt t="33205" x="2478088" y="4618038"/>
          <p14:tracePt t="33251" x="2490788" y="4618038"/>
          <p14:tracePt t="34747" x="2503488" y="4618038"/>
          <p14:tracePt t="34757" x="2554288" y="4618038"/>
          <p14:tracePt t="34763" x="2603500" y="4618038"/>
          <p14:tracePt t="34773" x="2641600" y="4618038"/>
          <p14:tracePt t="34783" x="2667000" y="4592638"/>
          <p14:tracePt t="34804" x="2690813" y="4579938"/>
          <p14:tracePt t="34813" x="2690813" y="4567238"/>
          <p14:tracePt t="34979" x="2678113" y="4567238"/>
          <p14:tracePt t="35015" x="2667000" y="4567238"/>
          <p14:tracePt t="35021" x="2667000" y="4579938"/>
          <p14:tracePt t="35041" x="2654300" y="4579938"/>
          <p14:tracePt t="35045" x="2654300" y="4592638"/>
          <p14:tracePt t="35055" x="2641600" y="4592638"/>
          <p14:tracePt t="35641" x="2641600" y="4605338"/>
          <p14:tracePt t="35655" x="2654300" y="4605338"/>
          <p14:tracePt t="35685" x="2654300" y="4592638"/>
          <p14:tracePt t="35707" x="2667000" y="4592638"/>
          <p14:tracePt t="35747" x="2678113" y="4579938"/>
          <p14:tracePt t="35767" x="2678113" y="4567238"/>
          <p14:tracePt t="35771" x="2690813" y="4567238"/>
          <p14:tracePt t="35787" x="2690813" y="4554538"/>
          <p14:tracePt t="35797" x="2703513" y="4554538"/>
          <p14:tracePt t="35811" x="2716213" y="4530725"/>
          <p14:tracePt t="35821" x="2716213" y="4518025"/>
          <p14:tracePt t="35827" x="2728913" y="4518025"/>
          <p14:tracePt t="35837" x="2728913" y="4505325"/>
          <p14:tracePt t="35847" x="2741613" y="4505325"/>
          <p14:tracePt t="35853" x="2754313" y="4479925"/>
          <p14:tracePt t="35864" x="2767013" y="4479925"/>
          <p14:tracePt t="35869" x="2767013" y="4467225"/>
          <p14:tracePt t="35877" x="2790825" y="4454525"/>
          <p14:tracePt t="35887" x="2790825" y="4443413"/>
          <p14:tracePt t="35903" x="2803525" y="4430713"/>
          <p14:tracePt t="35907" x="2816225" y="4418013"/>
          <p14:tracePt t="35918" x="2841625" y="4392613"/>
          <p14:tracePt t="35929" x="2867025" y="4354513"/>
          <p14:tracePt t="35934" x="2903538" y="4305300"/>
          <p14:tracePt t="35943" x="2903538" y="4254500"/>
          <p14:tracePt t="35950" x="2941638" y="4217988"/>
          <p14:tracePt t="35968" x="2979738" y="4154488"/>
          <p14:tracePt t="35969" x="3003550" y="4092575"/>
          <p14:tracePt t="35973" x="3003550" y="4067175"/>
          <p14:tracePt t="35984" x="3028950" y="4029075"/>
          <p14:tracePt t="35989" x="3041650" y="3992563"/>
          <p14:tracePt t="36000" x="3041650" y="3979863"/>
          <p14:tracePt t="36019" x="3054350" y="3967163"/>
          <p14:tracePt t="36025" x="3041650" y="3941763"/>
          <p14:tracePt t="36035" x="3041650" y="3916363"/>
          <p14:tracePt t="36039" x="3041650" y="3892550"/>
          <p14:tracePt t="36050" x="3054350" y="3879850"/>
          <p14:tracePt t="36059" x="3054350" y="3854450"/>
          <p14:tracePt t="36066" x="3054350" y="3841750"/>
          <p14:tracePt t="36075" x="3054350" y="3829050"/>
          <p14:tracePt t="36079" x="3054350" y="3816350"/>
          <p14:tracePt t="36089" x="3054350" y="3803650"/>
          <p14:tracePt t="36100" x="3054350" y="3792538"/>
          <p14:tracePt t="36105" x="3054350" y="3779838"/>
          <p14:tracePt t="36116" x="3054350" y="3741738"/>
          <p14:tracePt t="36119" x="3054350" y="3729038"/>
          <p14:tracePt t="36129" x="3054350" y="3703638"/>
          <p14:tracePt t="36139" x="3054350" y="3679825"/>
          <p14:tracePt t="36145" x="3054350" y="3616325"/>
          <p14:tracePt t="36155" x="3054350" y="3529013"/>
          <p14:tracePt t="36159" x="3054350" y="3429000"/>
          <p14:tracePt t="36171" x="3054350" y="3341688"/>
          <p14:tracePt t="36182" x="3028950" y="3303588"/>
          <p14:tracePt t="36185" x="3028950" y="3290888"/>
          <p14:tracePt t="36195" x="3016250" y="3228975"/>
          <p14:tracePt t="36201" x="3016250" y="3165475"/>
          <p14:tracePt t="36211" x="3003550" y="3141663"/>
          <p14:tracePt t="36221" x="2992438" y="3103563"/>
          <p14:tracePt t="36225" x="2992438" y="3078163"/>
          <p14:tracePt t="36235" x="2979738" y="3041650"/>
          <p14:tracePt t="36241" x="2967038" y="3003550"/>
          <p14:tracePt t="36251" x="2941638" y="2965450"/>
          <p14:tracePt t="36261" x="2941638" y="2952750"/>
          <p14:tracePt t="36267" x="2916238" y="2916238"/>
          <p14:tracePt t="36277" x="2903538" y="2903538"/>
          <p14:tracePt t="36291" x="2903538" y="2890838"/>
          <p14:tracePt t="36301" x="2903538" y="2878138"/>
          <p14:tracePt t="36321" x="2890838" y="2865438"/>
          <p14:tracePt t="36341" x="2890838" y="2852738"/>
          <p14:tracePt t="37723" x="2890838" y="2865438"/>
          <p14:tracePt t="37733" x="2890838" y="2903538"/>
          <p14:tracePt t="37739" x="2890838" y="2928938"/>
          <p14:tracePt t="37749" x="2890838" y="2941638"/>
          <p14:tracePt t="37759" x="2890838" y="2952750"/>
          <p14:tracePt t="37765" x="2890838" y="2965450"/>
          <p14:tracePt t="37779" x="2890838" y="2990850"/>
          <p14:tracePt t="37789" x="2916238" y="3016250"/>
          <p14:tracePt t="38107" x="2903538" y="3028950"/>
          <p14:tracePt t="38111" x="2879725" y="3054350"/>
          <p14:tracePt t="38123" x="2867025" y="3078163"/>
          <p14:tracePt t="38128" x="2828925" y="3103563"/>
          <p14:tracePt t="38137" x="2828925" y="3141663"/>
          <p14:tracePt t="38147" x="2803525" y="3165475"/>
          <p14:tracePt t="38153" x="2803525" y="3190875"/>
          <p14:tracePt t="38163" x="2790825" y="3203575"/>
          <p14:tracePt t="38167" x="2790825" y="3228975"/>
          <p14:tracePt t="38187" x="2790825" y="3241675"/>
          <p14:tracePt t="38203" x="2790825" y="3254375"/>
          <p14:tracePt t="38208" x="2790825" y="3267075"/>
          <p14:tracePt t="38217" x="2790825" y="3278188"/>
          <p14:tracePt t="38227" x="2790825" y="3303588"/>
          <p14:tracePt t="38233" x="2790825" y="3316288"/>
          <p14:tracePt t="38243" x="2816225" y="3341688"/>
          <p14:tracePt t="38259" x="2828925" y="3367088"/>
          <p14:tracePt t="38269" x="2854325" y="3367088"/>
          <p14:tracePt t="38274" x="2879725" y="3367088"/>
          <p14:tracePt t="38283" x="2890838" y="3367088"/>
          <p14:tracePt t="38290" x="2903538" y="3367088"/>
          <p14:tracePt t="38299" x="2928938" y="3367088"/>
          <p14:tracePt t="38309" x="2928938" y="3354388"/>
          <p14:tracePt t="38313" x="2941638" y="3341688"/>
          <p14:tracePt t="38324" x="2954338" y="3328988"/>
          <p14:tracePt t="38340" x="2979738" y="3303588"/>
          <p14:tracePt t="38349" x="3003550" y="3278188"/>
          <p14:tracePt t="38365" x="3028950" y="3254375"/>
          <p14:tracePt t="38390" x="3028950" y="3228975"/>
          <p14:tracePt t="38406" x="3054350" y="3216275"/>
          <p14:tracePt t="38409" x="3054350" y="3203575"/>
          <p14:tracePt t="38435" x="3054350" y="3190875"/>
          <p14:tracePt t="38451" x="3054350" y="3165475"/>
          <p14:tracePt t="38462" x="3054350" y="3154363"/>
          <p14:tracePt t="38471" x="3054350" y="3141663"/>
          <p14:tracePt t="38475" x="3054350" y="3128963"/>
          <p14:tracePt t="38485" x="3054350" y="3103563"/>
          <p14:tracePt t="38501" x="3054350" y="3090863"/>
          <p14:tracePt t="38515" x="3054350" y="3078163"/>
          <p14:tracePt t="38525" x="3041650" y="3078163"/>
          <p14:tracePt t="38531" x="3003550" y="3065463"/>
          <p14:tracePt t="38541" x="2992438" y="3054350"/>
          <p14:tracePt t="38551" x="2954338" y="3041650"/>
          <p14:tracePt t="38556" x="2903538" y="3041650"/>
          <p14:tracePt t="38565" x="2828925" y="3041650"/>
          <p14:tracePt t="38571" x="2790825" y="3041650"/>
          <p14:tracePt t="38581" x="2728913" y="3041650"/>
          <p14:tracePt t="38591" x="2628900" y="3041650"/>
          <p14:tracePt t="38597" x="2565400" y="3041650"/>
          <p14:tracePt t="38608" x="2516188" y="3041650"/>
          <p14:tracePt t="38611" x="2465388" y="3041650"/>
          <p14:tracePt t="38622" x="2403475" y="3041650"/>
          <p14:tracePt t="38631" x="2378075" y="3054350"/>
          <p14:tracePt t="38637" x="2328863" y="3090863"/>
          <p14:tracePt t="38647" x="2303463" y="3103563"/>
          <p14:tracePt t="38652" x="2278063" y="3116263"/>
          <p14:tracePt t="38661" x="2265363" y="3141663"/>
          <p14:tracePt t="38671" x="2239963" y="3154363"/>
          <p14:tracePt t="38677" x="2228850" y="3178175"/>
          <p14:tracePt t="38691" x="2228850" y="3203575"/>
          <p14:tracePt t="38703" x="2228850" y="3228975"/>
          <p14:tracePt t="38713" x="2228850" y="3267075"/>
          <p14:tracePt t="38717" x="2228850" y="3278188"/>
          <p14:tracePt t="38727" x="2228850" y="3303588"/>
          <p14:tracePt t="38733" x="2228850" y="3316288"/>
          <p14:tracePt t="38743" x="2228850" y="3328988"/>
          <p14:tracePt t="38753" x="2228850" y="3341688"/>
          <p14:tracePt t="38757" x="2252663" y="3367088"/>
          <p14:tracePt t="38767" x="2265363" y="3367088"/>
          <p14:tracePt t="38773" x="2278063" y="3367088"/>
          <p14:tracePt t="38783" x="2303463" y="3367088"/>
          <p14:tracePt t="38793" x="2352675" y="3390900"/>
          <p14:tracePt t="38799" x="2378075" y="3390900"/>
          <p14:tracePt t="38809" x="2428875" y="3390900"/>
          <p14:tracePt t="38813" x="2452688" y="3390900"/>
          <p14:tracePt t="38823" x="2478088" y="3390900"/>
          <p14:tracePt t="38833" x="2516188" y="3390900"/>
          <p14:tracePt t="38840" x="2541588" y="3367088"/>
          <p14:tracePt t="38849" x="2578100" y="3341688"/>
          <p14:tracePt t="38853" x="2590800" y="3290888"/>
          <p14:tracePt t="38863" x="2603500" y="3278188"/>
          <p14:tracePt t="38873" x="2616200" y="3267075"/>
          <p14:tracePt t="38879" x="2641600" y="3241675"/>
          <p14:tracePt t="38893" x="2654300" y="3228975"/>
          <p14:tracePt t="38903" x="2654300" y="3216275"/>
          <p14:tracePt t="38929" x="2667000" y="3203575"/>
          <p14:tracePt t="39009" x="2667000" y="3190875"/>
          <p14:tracePt t="39031" x="2654300" y="3190875"/>
          <p14:tracePt t="39036" x="2641600" y="3190875"/>
          <p14:tracePt t="39052" x="2616200" y="3190875"/>
          <p14:tracePt t="39072" x="2603500" y="3190875"/>
          <p14:tracePt t="39075" x="2578100" y="3190875"/>
          <p14:tracePt t="39091" x="2565400" y="3190875"/>
          <p14:tracePt t="39101" x="2554288" y="3203575"/>
          <p14:tracePt t="39111" x="2541588" y="3203575"/>
          <p14:tracePt t="39117" x="2528888" y="3203575"/>
          <p14:tracePt t="39127" x="2516188" y="3216275"/>
          <p14:tracePt t="39131" x="2503488" y="3216275"/>
          <p14:tracePt t="39141" x="2490788" y="3216275"/>
          <p14:tracePt t="39157" x="2478088" y="3241675"/>
          <p14:tracePt t="39181" x="2465388" y="3241675"/>
          <p14:tracePt t="39188" x="2452688" y="3254375"/>
          <p14:tracePt t="39211" x="2441575" y="3278188"/>
          <p14:tracePt t="39247" x="2428875" y="3278188"/>
          <p14:tracePt t="39937" x="2428875" y="3290888"/>
          <p14:tracePt t="39953" x="2428875" y="3316288"/>
          <p14:tracePt t="39963" x="2428875" y="3341688"/>
          <p14:tracePt t="39967" x="2428875" y="3354388"/>
          <p14:tracePt t="39979" x="2428875" y="3367088"/>
          <p14:tracePt t="39989" x="2428875" y="3390900"/>
          <p14:tracePt t="40003" x="2428875" y="3403600"/>
          <p14:tracePt t="40034" x="2428875" y="3416300"/>
          <p14:tracePt t="40619" x="2428875" y="3454400"/>
          <p14:tracePt t="40629" x="2428875" y="3503613"/>
          <p14:tracePt t="40633" x="2452688" y="3579813"/>
          <p14:tracePt t="40645" x="2465388" y="3641725"/>
          <p14:tracePt t="40655" x="2465388" y="3692525"/>
          <p14:tracePt t="40659" x="2465388" y="3716338"/>
          <p14:tracePt t="40669" x="2478088" y="3779838"/>
          <p14:tracePt t="40675" x="2478088" y="3792538"/>
          <p14:tracePt t="40685" x="2490788" y="3803650"/>
          <p14:tracePt t="40695" x="2490788" y="3841750"/>
          <p14:tracePt t="40699" x="2490788" y="3867150"/>
          <p14:tracePt t="40710" x="2490788" y="3905250"/>
          <p14:tracePt t="40716" x="2490788" y="3916363"/>
          <p14:tracePt t="40735" x="2490788" y="3941763"/>
          <p14:tracePt t="40740" x="2490788" y="3967163"/>
          <p14:tracePt t="40765" x="2490788" y="3992563"/>
          <p14:tracePt t="40791" x="2490788" y="4005263"/>
          <p14:tracePt t="40795" x="2490788" y="4017963"/>
          <p14:tracePt t="40815" x="2490788" y="4041775"/>
          <p14:tracePt t="40835" x="2490788" y="4054475"/>
          <p14:tracePt t="40851" x="2490788" y="4067175"/>
          <p14:tracePt t="40865" x="2490788" y="4092575"/>
          <p14:tracePt t="40885" x="2490788" y="4117975"/>
          <p14:tracePt t="40891" x="2465388" y="4141788"/>
          <p14:tracePt t="40901" x="2465388" y="4179888"/>
          <p14:tracePt t="40907" x="2465388" y="4230688"/>
          <p14:tracePt t="40917" x="2465388" y="4254500"/>
          <p14:tracePt t="40927" x="2465388" y="4305300"/>
          <p14:tracePt t="40932" x="2465388" y="4341813"/>
          <p14:tracePt t="40941" x="2465388" y="4392613"/>
          <p14:tracePt t="40948" x="2465388" y="4430713"/>
          <p14:tracePt t="40966" x="2465388" y="4479925"/>
          <p14:tracePt t="40967" x="2465388" y="4518025"/>
          <p14:tracePt t="40972" x="2465388" y="4543425"/>
          <p14:tracePt t="40981" x="2465388" y="4567238"/>
          <p14:tracePt t="40987" x="2465388" y="4592638"/>
          <p14:tracePt t="41007" x="2465388" y="4605338"/>
          <p14:tracePt t="41014" x="2465388" y="4618038"/>
          <p14:tracePt t="41023" x="2465388" y="4630738"/>
          <p14:tracePt t="41027" x="2465388" y="4643438"/>
          <p14:tracePt t="41037" x="2452688" y="4667250"/>
          <p14:tracePt t="41053" x="2441575" y="4667250"/>
          <p14:tracePt t="41073" x="2441575" y="4679950"/>
          <p14:tracePt t="41094" x="2441575" y="4692650"/>
          <p14:tracePt t="41103" x="2441575" y="4705350"/>
          <p14:tracePt t="41130" x="2441575" y="4718050"/>
          <p14:tracePt t="41143" x="2428875" y="4743450"/>
          <p14:tracePt t="41169" x="2428875" y="4756150"/>
          <p14:tracePt t="41173" x="2416175" y="4779963"/>
          <p14:tracePt t="41677" x="2403475" y="4779963"/>
          <p14:tracePt t="41733" x="2390775" y="4792663"/>
          <p14:tracePt t="41759" x="2378075" y="4805363"/>
          <p14:tracePt t="41855" x="2365375" y="4805363"/>
          <p14:tracePt t="41865" x="2365375" y="4818063"/>
          <p14:tracePt t="41869" x="2352675" y="4818063"/>
          <p14:tracePt t="41879" x="2339975" y="4830763"/>
          <p14:tracePt t="41889" x="2328863" y="4843463"/>
          <p14:tracePt t="41895" x="2316163" y="4843463"/>
          <p14:tracePt t="41905" x="2303463" y="4856163"/>
          <p14:tracePt t="41910" x="2290763" y="4868863"/>
          <p14:tracePt t="41931" x="2290763" y="4879975"/>
          <p14:tracePt t="42127" x="2265363" y="4879975"/>
          <p14:tracePt t="44791" x="2278063" y="4879975"/>
          <p14:tracePt t="44795" x="2290763" y="4879975"/>
          <p14:tracePt t="44805" x="2328863" y="4879975"/>
          <p14:tracePt t="44811" x="2328863" y="4868863"/>
          <p14:tracePt t="44821" x="2339975" y="4868863"/>
          <p14:tracePt t="44832" x="2365375" y="4856163"/>
          <p14:tracePt t="44845" x="2390775" y="4856163"/>
          <p14:tracePt t="44851" x="2403475" y="4843463"/>
          <p14:tracePt t="44871" x="2428875" y="4830763"/>
          <p14:tracePt t="44885" x="2441575" y="4818063"/>
          <p14:tracePt t="44901" x="2452688" y="4818063"/>
          <p14:tracePt t="44911" x="2478088" y="4818063"/>
          <p14:tracePt t="44932" x="2478088" y="4805363"/>
          <p14:tracePt t="44947" x="2490788" y="4805363"/>
          <p14:tracePt t="44967" x="2503488" y="4805363"/>
          <p14:tracePt t="44971" x="2516188" y="4792663"/>
          <p14:tracePt t="44991" x="2516188" y="4779963"/>
          <p14:tracePt t="45007" x="2528888" y="4779963"/>
          <p14:tracePt t="45083" x="2541588" y="4768850"/>
          <p14:tracePt t="45087" x="2554288" y="4768850"/>
          <p14:tracePt t="45107" x="2565400" y="4756150"/>
          <p14:tracePt t="45129" x="2565400" y="4743450"/>
          <p14:tracePt t="45149" x="2578100" y="4743450"/>
          <p14:tracePt t="45707" x="2590800" y="4730750"/>
          <p14:tracePt t="45713" x="2616200" y="4718050"/>
          <p14:tracePt t="45723" x="2616200" y="4705350"/>
          <p14:tracePt t="45727" x="2628900" y="4692650"/>
          <p14:tracePt t="45737" x="2667000" y="4667250"/>
          <p14:tracePt t="45749" x="2678113" y="4643438"/>
          <p14:tracePt t="45753" x="2703513" y="4630738"/>
          <p14:tracePt t="45763" x="2741613" y="4605338"/>
          <p14:tracePt t="45769" x="2754313" y="4567238"/>
          <p14:tracePt t="45780" x="2778125" y="4554538"/>
          <p14:tracePt t="45789" x="2790825" y="4518025"/>
          <p14:tracePt t="45793" x="2828925" y="4479925"/>
          <p14:tracePt t="45803" x="2854325" y="4454525"/>
          <p14:tracePt t="45809" x="2867025" y="4430713"/>
          <p14:tracePt t="45819" x="2890838" y="4405313"/>
          <p14:tracePt t="45829" x="2903538" y="4392613"/>
          <p14:tracePt t="45833" x="2916238" y="4379913"/>
          <p14:tracePt t="45849" x="2916238" y="4354513"/>
          <p14:tracePt t="45859" x="2916238" y="4341813"/>
          <p14:tracePt t="45869" x="2928938" y="4330700"/>
          <p14:tracePt t="45875" x="2928938" y="4318000"/>
          <p14:tracePt t="45885" x="2941638" y="4305300"/>
          <p14:tracePt t="45889" x="2941638" y="4292600"/>
          <p14:tracePt t="45909" x="2954338" y="4267200"/>
          <p14:tracePt t="45915" x="2967038" y="4241800"/>
          <p14:tracePt t="45929" x="2979738" y="4217988"/>
          <p14:tracePt t="45941" x="2992438" y="4192588"/>
          <p14:tracePt t="45951" x="2992438" y="4167188"/>
          <p14:tracePt t="45955" x="3003550" y="4154488"/>
          <p14:tracePt t="45965" x="3003550" y="4141788"/>
          <p14:tracePt t="45971" x="3016250" y="4117975"/>
          <p14:tracePt t="45981" x="3016250" y="4092575"/>
          <p14:tracePt t="45991" x="3028950" y="4054475"/>
          <p14:tracePt t="45995" x="3028950" y="4041775"/>
          <p14:tracePt t="46005" x="3028950" y="4029075"/>
          <p14:tracePt t="46012" x="3041650" y="3979863"/>
          <p14:tracePt t="46031" x="3054350" y="3929063"/>
          <p14:tracePt t="46035" x="3054350" y="3905250"/>
          <p14:tracePt t="46045" x="3067050" y="3854450"/>
          <p14:tracePt t="46051" x="3067050" y="3829050"/>
          <p14:tracePt t="46062" x="3067050" y="3767138"/>
          <p14:tracePt t="46071" x="3092450" y="3729038"/>
          <p14:tracePt t="46075" x="3092450" y="3716338"/>
          <p14:tracePt t="46085" x="3103563" y="3692525"/>
          <p14:tracePt t="46091" x="3103563" y="3654425"/>
          <p14:tracePt t="46101" x="3103563" y="3616325"/>
          <p14:tracePt t="46111" x="3103563" y="3590925"/>
          <p14:tracePt t="46117" x="3103563" y="3554413"/>
          <p14:tracePt t="46128" x="3103563" y="3516313"/>
          <p14:tracePt t="46131" x="3103563" y="3479800"/>
          <p14:tracePt t="46141" x="3103563" y="3441700"/>
          <p14:tracePt t="46151" x="3103563" y="3403600"/>
          <p14:tracePt t="46157" x="3103563" y="3378200"/>
          <p14:tracePt t="46167" x="3103563" y="3341688"/>
          <p14:tracePt t="46171" x="3103563" y="3328988"/>
          <p14:tracePt t="46181" x="3103563" y="3303588"/>
          <p14:tracePt t="46194" x="3103563" y="3278188"/>
          <p14:tracePt t="46197" x="3103563" y="3241675"/>
          <p14:tracePt t="46207" x="3103563" y="3190875"/>
          <p14:tracePt t="46213" x="3103563" y="3165475"/>
          <p14:tracePt t="46224" x="3103563" y="3141663"/>
          <p14:tracePt t="46233" x="3103563" y="3116263"/>
          <p14:tracePt t="46237" x="3103563" y="3103563"/>
          <p14:tracePt t="46247" x="3103563" y="3090863"/>
          <p14:tracePt t="46253" x="3103563" y="3065463"/>
          <p14:tracePt t="46263" x="3092450" y="3028950"/>
          <p14:tracePt t="46273" x="3092450" y="3016250"/>
          <p14:tracePt t="46279" x="3092450" y="3003550"/>
          <p14:tracePt t="46289" x="3092450" y="2978150"/>
          <p14:tracePt t="46294" x="3079750" y="2965450"/>
          <p14:tracePt t="46303" x="3079750" y="2952750"/>
          <p14:tracePt t="46313" x="3079750" y="2928938"/>
          <p14:tracePt t="46329" x="3079750" y="2903538"/>
          <p14:tracePt t="46333" x="3079750" y="2890838"/>
          <p14:tracePt t="46344" x="3067050" y="2878138"/>
          <p14:tracePt t="46353" x="3041650" y="2840038"/>
          <p14:tracePt t="46369" x="3041650" y="2828925"/>
          <p14:tracePt t="46373" x="3041650" y="2816225"/>
          <p14:tracePt t="46383" x="3016250" y="2803525"/>
          <p14:tracePt t="46394" x="3016250" y="2790825"/>
          <p14:tracePt t="46410" x="3003550" y="2778125"/>
          <p14:tracePt t="46413" x="2992438" y="2765425"/>
          <p14:tracePt t="46423" x="2979738" y="2752725"/>
          <p14:tracePt t="46433" x="2967038" y="2740025"/>
          <p14:tracePt t="46449" x="2954338" y="2728913"/>
          <p14:tracePt t="46455" x="2941638" y="2728913"/>
          <p14:tracePt t="46465" x="2916238" y="2716213"/>
          <p14:tracePt t="46479" x="2890838" y="2703513"/>
          <p14:tracePt t="46489" x="2867025" y="2690813"/>
          <p14:tracePt t="46495" x="2828925" y="2678113"/>
          <p14:tracePt t="46505" x="2790825" y="2665413"/>
          <p14:tracePt t="46515" x="2778125" y="2665413"/>
          <p14:tracePt t="46519" x="2767013" y="2652713"/>
          <p14:tracePt t="46529" x="2741613" y="2652713"/>
          <p14:tracePt t="46535" x="2716213" y="2627313"/>
          <p14:tracePt t="46545" x="2690813" y="2627313"/>
          <p14:tracePt t="46555" x="2667000" y="2603500"/>
          <p14:tracePt t="46571" x="2654300" y="2603500"/>
          <p14:tracePt t="46585" x="2616200" y="2603500"/>
          <p14:tracePt t="46611" x="2603500" y="2603500"/>
          <p14:tracePt t="46635" x="2590800" y="2603500"/>
          <p14:tracePt t="46647" x="2578100" y="2603500"/>
          <p14:tracePt t="46651" x="2565400" y="2603500"/>
          <p14:tracePt t="46671" x="2541588" y="2603500"/>
          <p14:tracePt t="46687" x="2516188" y="2603500"/>
          <p14:tracePt t="46701" x="2503488" y="2603500"/>
          <p14:tracePt t="46711" x="2478088" y="2603500"/>
          <p14:tracePt t="46727" x="2465388" y="2603500"/>
          <p14:tracePt t="46742" x="2452688" y="2603500"/>
          <p14:tracePt t="46774" x="2428875" y="2603500"/>
          <p14:tracePt t="46808" x="2416175" y="2603500"/>
          <p14:tracePt t="46843" x="2403475" y="2603500"/>
          <p14:tracePt t="46863" x="2390775" y="2603500"/>
          <p14:tracePt t="46887" x="2378075" y="2603500"/>
          <p14:tracePt t="46953" x="2365375" y="2616200"/>
          <p14:tracePt t="46969" x="2365375" y="2627313"/>
          <p14:tracePt t="46993" x="2352675" y="2627313"/>
          <p14:tracePt t="47015" x="2339975" y="2640013"/>
          <p14:tracePt t="47049" x="2328863" y="2652713"/>
          <p14:tracePt t="47075" x="2303463" y="2665413"/>
          <p14:tracePt t="47089" x="2290763" y="2678113"/>
          <p14:tracePt t="47115" x="2265363" y="2690813"/>
          <p14:tracePt t="47131" x="2265363" y="2703513"/>
          <p14:tracePt t="47135" x="2252663" y="2728913"/>
          <p14:tracePt t="47145" x="2252663" y="2740025"/>
          <p14:tracePt t="47155" x="2228850" y="2765425"/>
          <p14:tracePt t="47161" x="2216150" y="2778125"/>
          <p14:tracePt t="47172" x="2203450" y="2803525"/>
          <p14:tracePt t="47175" x="2190750" y="2803525"/>
          <p14:tracePt t="47185" x="2190750" y="2828925"/>
          <p14:tracePt t="47195" x="2178050" y="2840038"/>
          <p14:tracePt t="47211" x="2165350" y="2852738"/>
          <p14:tracePt t="47235" x="2152650" y="2865438"/>
          <p14:tracePt t="47403" x="2152650" y="2878138"/>
          <p14:tracePt t="47615" x="2139950" y="2878138"/>
          <p14:tracePt t="47711" x="2139950" y="2890838"/>
          <p14:tracePt t="47722" x="2127250" y="2903538"/>
          <p14:tracePt t="47861" x="2116138" y="2903538"/>
          <p14:tracePt t="48179" x="2116138" y="2916238"/>
          <p14:tracePt t="48209" x="2116138" y="2928938"/>
          <p14:tracePt t="48225" x="2116138" y="2941638"/>
          <p14:tracePt t="48239" x="2116138" y="2965450"/>
          <p14:tracePt t="48249" x="2116138" y="2990850"/>
          <p14:tracePt t="48255" x="2116138" y="3003550"/>
          <p14:tracePt t="48265" x="2116138" y="3016250"/>
          <p14:tracePt t="48275" x="2116138" y="3028950"/>
          <p14:tracePt t="48281" x="2116138" y="3065463"/>
          <p14:tracePt t="48311" x="2116138" y="3078163"/>
          <p14:tracePt t="48325" x="2116138" y="3090863"/>
          <p14:tracePt t="48336" x="2116138" y="3103563"/>
          <p14:tracePt t="48341" x="2116138" y="3128963"/>
          <p14:tracePt t="48352" x="2116138" y="3141663"/>
          <p14:tracePt t="48357" x="2127250" y="3165475"/>
          <p14:tracePt t="48369" x="2127250" y="3190875"/>
          <p14:tracePt t="48377" x="2139950" y="3228975"/>
          <p14:tracePt t="48381" x="2139950" y="3241675"/>
          <p14:tracePt t="48391" x="2152650" y="3267075"/>
          <p14:tracePt t="48397" x="2165350" y="3303588"/>
          <p14:tracePt t="48408" x="2178050" y="3328988"/>
          <p14:tracePt t="48418" x="2203450" y="3354388"/>
          <p14:tracePt t="48421" x="2203450" y="3367088"/>
          <p14:tracePt t="48431" x="2228850" y="3390900"/>
          <p14:tracePt t="48447" x="2239963" y="3416300"/>
          <p14:tracePt t="48457" x="2252663" y="3429000"/>
          <p14:tracePt t="48461" x="2265363" y="3441700"/>
          <p14:tracePt t="48471" x="2278063" y="3441700"/>
          <p14:tracePt t="48477" x="2278063" y="3467100"/>
          <p14:tracePt t="48487" x="2303463" y="3467100"/>
          <p14:tracePt t="48497" x="2316163" y="3490913"/>
          <p14:tracePt t="48502" x="2328863" y="3503613"/>
          <p14:tracePt t="48511" x="2352675" y="3516313"/>
          <p14:tracePt t="48518" x="2390775" y="3529013"/>
          <p14:tracePt t="48527" x="2403475" y="3529013"/>
          <p14:tracePt t="48537" x="2441575" y="3554413"/>
          <p14:tracePt t="48543" x="2465388" y="3567113"/>
          <p14:tracePt t="48553" x="2516188" y="3567113"/>
          <p14:tracePt t="48557" x="2541588" y="3567113"/>
          <p14:tracePt t="48568" x="2578100" y="3567113"/>
          <p14:tracePt t="48577" x="2603500" y="3567113"/>
          <p14:tracePt t="48584" x="2628900" y="3567113"/>
          <p14:tracePt t="48593" x="2654300" y="3567113"/>
          <p14:tracePt t="48609" x="2667000" y="3567113"/>
          <p14:tracePt t="48619" x="2678113" y="3567113"/>
          <p14:tracePt t="48623" x="2690813" y="3567113"/>
          <p14:tracePt t="48634" x="2703513" y="3567113"/>
          <p14:tracePt t="48639" x="2716213" y="3567113"/>
          <p14:tracePt t="48650" x="2728913" y="3554413"/>
          <p14:tracePt t="48663" x="2767013" y="3529013"/>
          <p14:tracePt t="48673" x="2778125" y="3516313"/>
          <p14:tracePt t="48679" x="2803525" y="3490913"/>
          <p14:tracePt t="48689" x="2816225" y="3490913"/>
          <p14:tracePt t="48700" x="2828925" y="3467100"/>
          <p14:tracePt t="48705" x="2854325" y="3441700"/>
          <p14:tracePt t="48719" x="2879725" y="3416300"/>
          <p14:tracePt t="48729" x="2890838" y="3390900"/>
          <p14:tracePt t="48739" x="2903538" y="3378200"/>
          <p14:tracePt t="48745" x="2916238" y="3354388"/>
          <p14:tracePt t="48755" x="2928938" y="3328988"/>
          <p14:tracePt t="48759" x="2928938" y="3316288"/>
          <p14:tracePt t="48769" x="2941638" y="3303588"/>
          <p14:tracePt t="48779" x="2967038" y="3267075"/>
          <p14:tracePt t="48795" x="2967038" y="3228975"/>
          <p14:tracePt t="48800" x="2992438" y="3203575"/>
          <p14:tracePt t="48809" x="2992438" y="3190875"/>
          <p14:tracePt t="48819" x="2992438" y="3165475"/>
          <p14:tracePt t="48835" x="2992438" y="3141663"/>
          <p14:tracePt t="48839" x="2992438" y="3128963"/>
          <p14:tracePt t="48849" x="3016250" y="3103563"/>
          <p14:tracePt t="48866" x="3016250" y="3090863"/>
          <p14:tracePt t="48875" x="3016250" y="3078163"/>
          <p14:tracePt t="48882" x="3016250" y="3054350"/>
          <p14:tracePt t="48901" x="3016250" y="3041650"/>
          <p14:tracePt t="48905" x="3016250" y="3028950"/>
          <p14:tracePt t="48917" x="3016250" y="3016250"/>
          <p14:tracePt t="48931" x="3016250" y="3003550"/>
          <p14:tracePt t="48945" x="3016250" y="2978150"/>
          <p14:tracePt t="48955" x="3016250" y="2952750"/>
          <p14:tracePt t="48971" x="3016250" y="2941638"/>
          <p14:tracePt t="48982" x="3016250" y="2928938"/>
          <p14:tracePt t="48987" x="3003550" y="2928938"/>
          <p14:tracePt t="48997" x="3003550" y="2916238"/>
          <p14:tracePt t="49011" x="2992438" y="2903538"/>
          <p14:tracePt t="49021" x="2979738" y="2903538"/>
          <p14:tracePt t="49027" x="2967038" y="2890838"/>
          <p14:tracePt t="49037" x="2954338" y="2890838"/>
          <p14:tracePt t="49041" x="2928938" y="2890838"/>
          <p14:tracePt t="49051" x="2928938" y="2878138"/>
          <p14:tracePt t="49063" x="2916238" y="2878138"/>
          <p14:tracePt t="49067" x="2879725" y="2865438"/>
          <p14:tracePt t="49077" x="2854325" y="2865438"/>
          <p14:tracePt t="49083" x="2816225" y="2852738"/>
          <p14:tracePt t="49093" x="2803525" y="2852738"/>
          <p14:tracePt t="49103" x="2754313" y="2852738"/>
          <p14:tracePt t="49107" x="2741613" y="2852738"/>
          <p14:tracePt t="49117" x="2716213" y="2852738"/>
          <p14:tracePt t="49123" x="2703513" y="2852738"/>
          <p14:tracePt t="49133" x="2678113" y="2852738"/>
          <p14:tracePt t="49143" x="2667000" y="2852738"/>
          <p14:tracePt t="49148" x="2628900" y="2852738"/>
          <p14:tracePt t="49159" x="2590800" y="2852738"/>
          <p14:tracePt t="49163" x="2554288" y="2852738"/>
          <p14:tracePt t="49173" x="2528888" y="2852738"/>
          <p14:tracePt t="49183" x="2503488" y="2852738"/>
          <p14:tracePt t="49187" x="2452688" y="2852738"/>
          <p14:tracePt t="49199" x="2428875" y="2852738"/>
          <p14:tracePt t="49203" x="2403475" y="2840038"/>
          <p14:tracePt t="49217" x="2378075" y="2840038"/>
          <p14:tracePt t="49223" x="2352675" y="2840038"/>
          <p14:tracePt t="49229" x="2339975" y="2840038"/>
          <p14:tracePt t="49239" x="2316163" y="2828925"/>
          <p14:tracePt t="49243" x="2290763" y="2828925"/>
          <p14:tracePt t="49253" x="2278063" y="2828925"/>
          <p14:tracePt t="49263" x="2265363" y="2828925"/>
          <p14:tracePt t="49269" x="2252663" y="2828925"/>
          <p14:tracePt t="49279" x="2239963" y="2816225"/>
          <p14:tracePt t="49283" x="2228850" y="2816225"/>
          <p14:tracePt t="49293" x="2203450" y="2816225"/>
          <p14:tracePt t="49303" x="2190750" y="2816225"/>
          <p14:tracePt t="49319" x="2178050" y="2816225"/>
          <p14:tracePt t="49335" x="2152650" y="2816225"/>
          <p14:tracePt t="49380" x="2139950" y="2816225"/>
          <p14:tracePt t="49389" x="2127250" y="2816225"/>
          <p14:tracePt t="49409" x="2116138" y="2816225"/>
          <p14:tracePt t="49415" x="2103438" y="2816225"/>
          <p14:tracePt t="49425" x="2078038" y="2816225"/>
          <p14:tracePt t="49432" x="2078038" y="2840038"/>
          <p14:tracePt t="49441" x="2078038" y="2852738"/>
          <p14:tracePt t="49451" x="2052638" y="2890838"/>
          <p14:tracePt t="49455" x="2039938" y="2928938"/>
          <p14:tracePt t="49465" x="2039938" y="2941638"/>
          <p14:tracePt t="49471" x="2039938" y="2965450"/>
          <p14:tracePt t="49481" x="2039938" y="3003550"/>
          <p14:tracePt t="49491" x="2039938" y="3028950"/>
          <p14:tracePt t="49495" x="2039938" y="3078163"/>
          <p14:tracePt t="49505" x="2039938" y="3103563"/>
          <p14:tracePt t="49511" x="2039938" y="3128963"/>
          <p14:tracePt t="49521" x="2039938" y="3154363"/>
          <p14:tracePt t="49532" x="2039938" y="3190875"/>
          <p14:tracePt t="49537" x="2039938" y="3216275"/>
          <p14:tracePt t="49548" x="2052638" y="3241675"/>
          <p14:tracePt t="49552" x="2052638" y="3267075"/>
          <p14:tracePt t="49561" x="2065338" y="3290888"/>
          <p14:tracePt t="49577" x="2078038" y="3303588"/>
          <p14:tracePt t="49588" x="2090738" y="3328988"/>
          <p14:tracePt t="49591" x="2103438" y="3341688"/>
          <p14:tracePt t="49601" x="2116138" y="3354388"/>
          <p14:tracePt t="49611" x="2127250" y="3378200"/>
          <p14:tracePt t="49617" x="2139950" y="3390900"/>
          <p14:tracePt t="49627" x="2152650" y="3416300"/>
          <p14:tracePt t="49632" x="2178050" y="3429000"/>
          <p14:tracePt t="49641" x="2203450" y="3441700"/>
          <p14:tracePt t="49651" x="2216150" y="3441700"/>
          <p14:tracePt t="49657" x="2265363" y="3454400"/>
          <p14:tracePt t="49667" x="2303463" y="3454400"/>
          <p14:tracePt t="49673" x="2339975" y="3454400"/>
          <p14:tracePt t="49683" x="2403475" y="3467100"/>
          <p14:tracePt t="49693" x="2452688" y="3467100"/>
          <p14:tracePt t="49698" x="2516188" y="3467100"/>
          <p14:tracePt t="49707" x="2554288" y="3467100"/>
          <p14:tracePt t="49714" x="2603500" y="3467100"/>
          <p14:tracePt t="49724" x="2641600" y="3467100"/>
          <p14:tracePt t="49733" x="2690813" y="3467100"/>
          <p14:tracePt t="49737" x="2728913" y="3441700"/>
          <p14:tracePt t="49747" x="2741613" y="3429000"/>
          <p14:tracePt t="49753" x="2778125" y="3403600"/>
          <p14:tracePt t="49764" x="2803525" y="3367088"/>
          <p14:tracePt t="49774" x="2841625" y="3316288"/>
          <p14:tracePt t="49779" x="2867025" y="3241675"/>
          <p14:tracePt t="49789" x="2890838" y="3190875"/>
          <p14:tracePt t="49793" x="2903538" y="3154363"/>
          <p14:tracePt t="49803" x="2903538" y="3103563"/>
          <p14:tracePt t="49814" x="2916238" y="3041650"/>
          <p14:tracePt t="49819" x="2928938" y="3003550"/>
          <p14:tracePt t="49831" x="2928938" y="2965450"/>
          <p14:tracePt t="49833" x="2928938" y="2941638"/>
          <p14:tracePt t="49843" x="2928938" y="2928938"/>
          <p14:tracePt t="49855" x="2928938" y="2916238"/>
          <p14:tracePt t="49859" x="2928938" y="2903538"/>
          <p14:tracePt t="49875" x="2928938" y="2890838"/>
          <p14:tracePt t="49885" x="2916238" y="2890838"/>
          <p14:tracePt t="49935" x="2903538" y="2890838"/>
          <p14:tracePt t="49946" x="2890838" y="2890838"/>
          <p14:tracePt t="49955" x="2879725" y="2890838"/>
          <p14:tracePt t="49959" x="2867025" y="2890838"/>
          <p14:tracePt t="49969" x="2841625" y="2890838"/>
          <p14:tracePt t="49975" x="2841625" y="2903538"/>
          <p14:tracePt t="49985" x="2816225" y="2928938"/>
          <p14:tracePt t="49996" x="2803525" y="2941638"/>
          <p14:tracePt t="50001" x="2790825" y="2952750"/>
          <p14:tracePt t="50012" x="2767013" y="3003550"/>
          <p14:tracePt t="50015" x="2754313" y="3028950"/>
          <p14:tracePt t="50025" x="2754313" y="3041650"/>
          <p14:tracePt t="50035" x="2741613" y="3078163"/>
          <p14:tracePt t="50041" x="2741613" y="3103563"/>
          <p14:tracePt t="50051" x="2741613" y="3128963"/>
          <p14:tracePt t="50055" x="2741613" y="3178175"/>
          <p14:tracePt t="50065" x="2728913" y="3216275"/>
          <p14:tracePt t="50075" x="2728913" y="3228975"/>
          <p14:tracePt t="50081" x="2728913" y="3254375"/>
          <p14:tracePt t="50091" x="2728913" y="3267075"/>
          <p14:tracePt t="50096" x="2728913" y="3278188"/>
          <p14:tracePt t="50105" x="2728913" y="3290888"/>
          <p14:tracePt t="50115" x="2728913" y="3303588"/>
          <p14:tracePt t="50137" x="2728913" y="3328988"/>
          <p14:tracePt t="50380" x="2728913" y="3341688"/>
          <p14:tracePt t="50389" x="2728913" y="3367088"/>
          <p14:tracePt t="50399" x="2741613" y="3429000"/>
          <p14:tracePt t="50403" x="2754313" y="3441700"/>
          <p14:tracePt t="50413" x="2767013" y="3479800"/>
          <p14:tracePt t="50419" x="2767013" y="3516313"/>
          <p14:tracePt t="50429" x="2778125" y="3554413"/>
          <p14:tracePt t="50439" x="2790825" y="3590925"/>
          <p14:tracePt t="50444" x="2816225" y="3641725"/>
          <p14:tracePt t="50453" x="2816225" y="3667125"/>
          <p14:tracePt t="50460" x="2816225" y="3692525"/>
          <p14:tracePt t="50469" x="2828925" y="3741738"/>
          <p14:tracePt t="50479" x="2841625" y="3767138"/>
          <p14:tracePt t="50485" x="2841625" y="3779838"/>
          <p14:tracePt t="50495" x="2854325" y="3816350"/>
          <p14:tracePt t="50499" x="2854325" y="3841750"/>
          <p14:tracePt t="50510" x="2867025" y="3854450"/>
          <p14:tracePt t="50519" x="2867025" y="3892550"/>
          <p14:tracePt t="50527" x="2867025" y="3916363"/>
          <p14:tracePt t="50535" x="2867025" y="3941763"/>
          <p14:tracePt t="50549" x="2867025" y="3967163"/>
          <p14:tracePt t="50560" x="2879725" y="3967163"/>
          <p14:tracePt t="50576" x="2879725" y="3979863"/>
          <p14:tracePt t="50595" x="2879725" y="3992563"/>
          <p14:tracePt t="50611" x="2879725" y="4005263"/>
          <p14:tracePt t="50626" x="2879725" y="4017963"/>
          <p14:tracePt t="50635" x="2879725" y="4041775"/>
          <p14:tracePt t="50642" x="2890838" y="4054475"/>
          <p14:tracePt t="50651" x="2890838" y="4079875"/>
          <p14:tracePt t="50655" x="2890838" y="4092575"/>
          <p14:tracePt t="50665" x="2890838" y="4105275"/>
          <p14:tracePt t="50676" x="2890838" y="4129088"/>
          <p14:tracePt t="50681" x="2890838" y="4141788"/>
          <p14:tracePt t="50692" x="2890838" y="4167188"/>
          <p14:tracePt t="50697" x="2890838" y="4192588"/>
          <p14:tracePt t="50708" x="2890838" y="4217988"/>
          <p14:tracePt t="50717" x="2890838" y="4230688"/>
          <p14:tracePt t="50721" x="2890838" y="4254500"/>
          <p14:tracePt t="50731" x="2890838" y="4279900"/>
          <p14:tracePt t="50737" x="2890838" y="4292600"/>
          <p14:tracePt t="50747" x="2890838" y="4305300"/>
          <p14:tracePt t="50758" x="2879725" y="4330700"/>
          <p14:tracePt t="50773" x="2867025" y="4354513"/>
          <p14:tracePt t="50787" x="2867025" y="4367213"/>
          <p14:tracePt t="50797" x="2867025" y="4379913"/>
          <p14:tracePt t="50807" x="2867025" y="4392613"/>
          <p14:tracePt t="50817" x="2854325" y="4392613"/>
          <p14:tracePt t="50843" x="2854325" y="4405313"/>
          <p14:tracePt t="51709" x="2854325" y="4418013"/>
          <p14:tracePt t="51721" x="2854325" y="4430713"/>
          <p14:tracePt t="51731" x="2854325" y="4443413"/>
          <p14:tracePt t="51735" x="2854325" y="4454525"/>
          <p14:tracePt t="51745" x="2841625" y="4479925"/>
          <p14:tracePt t="51751" x="2828925" y="4479925"/>
          <p14:tracePt t="51761" x="2828925" y="4492625"/>
          <p14:tracePt t="51772" x="2828925" y="4505325"/>
          <p14:tracePt t="51775" x="2828925" y="4518025"/>
          <p14:tracePt t="51791" x="2828925" y="4543425"/>
          <p14:tracePt t="51811" x="2816225" y="4567238"/>
          <p14:tracePt t="51815" x="2803525" y="4579938"/>
          <p14:tracePt t="51827" x="2803525" y="4592638"/>
          <p14:tracePt t="51831" x="2803525" y="4605338"/>
          <p14:tracePt t="51841" x="2778125" y="4630738"/>
          <p14:tracePt t="51851" x="2778125" y="4656138"/>
          <p14:tracePt t="51857" x="2767013" y="4679950"/>
          <p14:tracePt t="51867" x="2754313" y="4692650"/>
          <p14:tracePt t="51872" x="2754313" y="4718050"/>
          <p14:tracePt t="51891" x="2741613" y="4730750"/>
          <p14:tracePt t="51897" x="2728913" y="4743450"/>
          <p14:tracePt t="51911" x="2728913" y="4768850"/>
          <p14:tracePt t="52023" x="2728913" y="4779963"/>
          <p14:tracePt t="52038" x="2703513" y="4805363"/>
          <p14:tracePt t="52053" x="2703513" y="4818063"/>
          <p14:tracePt t="52079" x="2703513" y="4830763"/>
          <p14:tracePt t="52093" x="2703513" y="4843463"/>
          <p14:tracePt t="52113" x="2690813" y="4843463"/>
          <p14:tracePt t="52165" x="2690813" y="4856163"/>
          <p14:tracePt t="52305" x="2678113" y="4868863"/>
          <p14:tracePt t="52841" x="2667000" y="4868863"/>
          <p14:tracePt t="53197" x="2654300" y="4868863"/>
          <p14:tracePt t="53219" x="2641600" y="4868863"/>
          <p14:tracePt t="53223" x="2641600" y="4856163"/>
          <p14:tracePt t="53239" x="2641600" y="4830763"/>
          <p14:tracePt t="53299" x="2641600" y="4818063"/>
          <p14:tracePt t="54167" x="2641600" y="4805363"/>
          <p14:tracePt t="54241" x="2641600" y="4792663"/>
          <p14:tracePt t="54257" x="2641600" y="4779963"/>
          <p14:tracePt t="54423" x="2641600" y="4768850"/>
          <p14:tracePt t="54483" x="2654300" y="4756150"/>
          <p14:tracePt t="54811" x="2667000" y="4743450"/>
          <p14:tracePt t="55065" x="2678113" y="4730750"/>
          <p14:tracePt t="55287" x="2678113" y="4756150"/>
          <p14:tracePt t="55297" x="2690813" y="4805363"/>
          <p14:tracePt t="55301" x="2703513" y="4879975"/>
          <p14:tracePt t="55311" x="2703513" y="4943475"/>
          <p14:tracePt t="55321" x="2703513" y="5018088"/>
          <p14:tracePt t="55327" x="2716213" y="5081588"/>
          <p14:tracePt t="55337" x="2741613" y="5168900"/>
          <p14:tracePt t="55342" x="2754313" y="5294313"/>
          <p14:tracePt t="55351" x="2790825" y="5407025"/>
          <p14:tracePt t="55361" x="2803525" y="5543550"/>
          <p14:tracePt t="55367" x="2803525" y="5694363"/>
          <p14:tracePt t="55377" x="2803525" y="5819775"/>
          <p14:tracePt t="55381" x="2803525" y="5969000"/>
          <p14:tracePt t="55392" x="2803525" y="6145213"/>
          <p14:tracePt t="55401" x="2803525" y="6257925"/>
          <p14:tracePt t="55408" x="2803525" y="6370638"/>
          <p14:tracePt t="55417" x="2803525" y="6470650"/>
          <p14:tracePt t="55421" x="2803525" y="6557963"/>
          <p14:tracePt t="55431" x="2803525" y="6619875"/>
          <p14:tracePt t="55443" x="2803525" y="6670675"/>
          <p14:tracePt t="55447" x="2790825" y="6683375"/>
          <p14:tracePt t="55458" x="2778125" y="6707188"/>
          <p14:tracePt t="55463" x="2778125" y="6719888"/>
          <p14:tracePt t="55474" x="2767013" y="6732588"/>
          <p14:tracePt t="55523" x="2741613" y="6745288"/>
          <p14:tracePt t="55533" x="2741613" y="6757988"/>
          <p14:tracePt t="55537" x="2728913" y="6757988"/>
          <p14:tracePt t="55550" x="2728913" y="6770688"/>
          <p14:tracePt t="55553" x="2703513" y="6770688"/>
          <p14:tracePt t="55563" x="2678113" y="6783388"/>
          <p14:tracePt t="55573" x="2678113" y="6807200"/>
          <p14:tracePt t="55579" x="2667000" y="6807200"/>
          <p14:tracePt t="55590" x="2654300" y="6819900"/>
          <p14:tracePt t="55593" x="2628900" y="6845300"/>
          <p14:tracePt t="56789" x="0" y="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496390"/>
            <a:ext cx="6783224" cy="836022"/>
          </a:xfrm>
        </p:spPr>
        <p:txBody>
          <a:bodyPr>
            <a:noAutofit/>
          </a:bodyPr>
          <a:lstStyle/>
          <a:p>
            <a:r>
              <a:rPr lang="en-IN" sz="2800" b="1" dirty="0">
                <a:latin typeface="Times New Roman" pitchFamily="18" charset="0"/>
                <a:cs typeface="Times New Roman" pitchFamily="18" charset="0"/>
              </a:rPr>
              <a:t>Single Inheritance Example</a:t>
            </a:r>
          </a:p>
        </p:txBody>
      </p:sp>
      <p:sp>
        <p:nvSpPr>
          <p:cNvPr id="10" name="Rounded Rectangle 9"/>
          <p:cNvSpPr/>
          <p:nvPr/>
        </p:nvSpPr>
        <p:spPr>
          <a:xfrm>
            <a:off x="770709" y="1619796"/>
            <a:ext cx="4376055" cy="326571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class Employee</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  </a:t>
            </a:r>
            <a:r>
              <a:rPr lang="en-US" sz="1600" dirty="0" err="1">
                <a:solidFill>
                  <a:schemeClr val="tx1"/>
                </a:solidFill>
                <a:latin typeface="Times New Roman" pitchFamily="18" charset="0"/>
                <a:cs typeface="Times New Roman" pitchFamily="18" charset="0"/>
              </a:rPr>
              <a:t>int</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ID_No</a:t>
            </a:r>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void </a:t>
            </a:r>
            <a:r>
              <a:rPr lang="en-US" sz="1600" dirty="0" err="1">
                <a:solidFill>
                  <a:schemeClr val="tx1"/>
                </a:solidFill>
                <a:latin typeface="Times New Roman" pitchFamily="18" charset="0"/>
                <a:cs typeface="Times New Roman" pitchFamily="18" charset="0"/>
              </a:rPr>
              <a:t>Salary_draw</a:t>
            </a:r>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(“Every employee must draw their salary”);</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class </a:t>
            </a:r>
            <a:r>
              <a:rPr lang="en-US" sz="1600" dirty="0" err="1">
                <a:solidFill>
                  <a:schemeClr val="tx1"/>
                </a:solidFill>
                <a:latin typeface="Times New Roman" pitchFamily="18" charset="0"/>
                <a:cs typeface="Times New Roman" pitchFamily="18" charset="0"/>
              </a:rPr>
              <a:t>Teaching_Staff</a:t>
            </a:r>
            <a:r>
              <a:rPr lang="en-US" sz="1600" dirty="0">
                <a:solidFill>
                  <a:schemeClr val="tx1"/>
                </a:solidFill>
                <a:latin typeface="Times New Roman" pitchFamily="18" charset="0"/>
                <a:cs typeface="Times New Roman" pitchFamily="18" charset="0"/>
              </a:rPr>
              <a:t>  extends Employee</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{void Teach()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(“Every teacher can teach their students”);</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p:txBody>
      </p:sp>
      <p:sp>
        <p:nvSpPr>
          <p:cNvPr id="12" name="Rounded Rectangle 11"/>
          <p:cNvSpPr/>
          <p:nvPr/>
        </p:nvSpPr>
        <p:spPr>
          <a:xfrm>
            <a:off x="5251269" y="1698171"/>
            <a:ext cx="4754879" cy="32134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class Inherit</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  public static void main(String[]  </a:t>
            </a:r>
            <a:r>
              <a:rPr lang="en-US" sz="1600" dirty="0" err="1">
                <a:solidFill>
                  <a:schemeClr val="tx1"/>
                </a:solidFill>
                <a:latin typeface="Times New Roman" pitchFamily="18" charset="0"/>
                <a:cs typeface="Times New Roman" pitchFamily="18" charset="0"/>
              </a:rPr>
              <a:t>args</a:t>
            </a:r>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Teaching_Staff</a:t>
            </a:r>
            <a:r>
              <a:rPr lang="en-US" sz="1600" dirty="0">
                <a:solidFill>
                  <a:schemeClr val="tx1"/>
                </a:solidFill>
                <a:latin typeface="Times New Roman" pitchFamily="18" charset="0"/>
                <a:cs typeface="Times New Roman" pitchFamily="18" charset="0"/>
              </a:rPr>
              <a:t>  SM = new </a:t>
            </a:r>
            <a:r>
              <a:rPr lang="en-US" sz="1600" dirty="0" err="1">
                <a:solidFill>
                  <a:schemeClr val="tx1"/>
                </a:solidFill>
                <a:latin typeface="Times New Roman" pitchFamily="18" charset="0"/>
                <a:cs typeface="Times New Roman" pitchFamily="18" charset="0"/>
              </a:rPr>
              <a:t>Teaching_Staff</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SM.ID_No</a:t>
            </a:r>
            <a:r>
              <a:rPr lang="en-US" sz="1600" dirty="0">
                <a:solidFill>
                  <a:schemeClr val="tx1"/>
                </a:solidFill>
                <a:latin typeface="Times New Roman" pitchFamily="18" charset="0"/>
                <a:cs typeface="Times New Roman" pitchFamily="18" charset="0"/>
              </a:rPr>
              <a:t>=142;</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SM.Salary_draw</a:t>
            </a:r>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SM. Teach();</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(“ID:=”+ </a:t>
            </a:r>
            <a:r>
              <a:rPr lang="en-US" sz="1600" dirty="0" err="1">
                <a:solidFill>
                  <a:schemeClr val="tx1"/>
                </a:solidFill>
                <a:latin typeface="Times New Roman" pitchFamily="18" charset="0"/>
                <a:cs typeface="Times New Roman" pitchFamily="18" charset="0"/>
              </a:rPr>
              <a:t>SM.ID_No</a:t>
            </a:r>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a:p>
            <a:endParaRPr lang="en-US" sz="1600" dirty="0">
              <a:solidFill>
                <a:schemeClr val="tx1">
                  <a:lumMod val="95000"/>
                  <a:lumOff val="5000"/>
                </a:schemeClr>
              </a:solidFill>
              <a:latin typeface="Times New Roman" pitchFamily="18" charset="0"/>
              <a:cs typeface="Times New Roman" pitchFamily="18" charset="0"/>
            </a:endParaRPr>
          </a:p>
        </p:txBody>
      </p:sp>
      <p:sp>
        <p:nvSpPr>
          <p:cNvPr id="13" name="Rounded Rectangle 12"/>
          <p:cNvSpPr/>
          <p:nvPr/>
        </p:nvSpPr>
        <p:spPr>
          <a:xfrm>
            <a:off x="3587932" y="5042265"/>
            <a:ext cx="3518261" cy="161979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OUTPUT:</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Every employee must draw their salary</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Every teacher can teach their students</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ID:=142</a:t>
            </a:r>
            <a:endParaRPr lang="en-IN" sz="1600"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353997"/>
    </mc:Choice>
    <mc:Fallback xmlns="">
      <p:transition spd="slow" advTm="353997"/>
    </mc:Fallback>
  </mc:AlternateContent>
  <p:extLst mod="1">
    <p:ext uri="{3A86A75C-4F4B-4683-9AE1-C65F6400EC91}">
      <p14:laserTraceLst xmlns:p14="http://schemas.microsoft.com/office/powerpoint/2010/main">
        <p14:tracePtLst>
          <p14:tracePt t="5916" x="3384550" y="6205538"/>
          <p14:tracePt t="6127" x="2441575" y="6432550"/>
          <p14:tracePt t="6131" x="2565400" y="5981700"/>
          <p14:tracePt t="6141" x="2741613" y="5443538"/>
          <p14:tracePt t="6147" x="2941638" y="4667250"/>
          <p14:tracePt t="6157" x="3141663" y="4079875"/>
          <p14:tracePt t="6167" x="3305175" y="3503613"/>
          <p14:tracePt t="6173" x="3441700" y="2941638"/>
          <p14:tracePt t="6183" x="3579813" y="2552700"/>
          <p14:tracePt t="6188" x="3743325" y="2165350"/>
          <p14:tracePt t="6197" x="3792538" y="2014538"/>
          <p14:tracePt t="6207" x="3830638" y="1852613"/>
          <p14:tracePt t="6213" x="3843338" y="1714500"/>
          <p14:tracePt t="6223" x="3879850" y="1576388"/>
          <p14:tracePt t="6227" x="3879850" y="1489075"/>
          <p14:tracePt t="6238" x="3879850" y="1427163"/>
          <p14:tracePt t="6247" x="3879850" y="1339850"/>
          <p14:tracePt t="6253" x="3879850" y="1289050"/>
          <p14:tracePt t="6263" x="3879850" y="1227138"/>
          <p14:tracePt t="6267" x="3879850" y="1189038"/>
          <p14:tracePt t="6277" x="3879850" y="1150938"/>
          <p14:tracePt t="6289" x="3879850" y="1125538"/>
          <p14:tracePt t="6293" x="3879850" y="1114425"/>
          <p14:tracePt t="6304" x="3856038" y="1089025"/>
          <p14:tracePt t="6309" x="3830638" y="1063625"/>
          <p14:tracePt t="6320" x="3805238" y="1050925"/>
          <p14:tracePt t="6329" x="3792538" y="1038225"/>
          <p14:tracePt t="6333" x="3743325" y="1014413"/>
          <p14:tracePt t="6343" x="3692525" y="1014413"/>
          <p14:tracePt t="6349" x="3617913" y="976313"/>
          <p14:tracePt t="6359" x="3541713" y="938213"/>
          <p14:tracePt t="6370" x="3454400" y="901700"/>
          <p14:tracePt t="6373" x="3379788" y="876300"/>
          <p14:tracePt t="6383" x="3317875" y="863600"/>
          <p14:tracePt t="6389" x="3241675" y="838200"/>
          <p14:tracePt t="6399" x="3167063" y="825500"/>
          <p14:tracePt t="6409" x="3054350" y="788988"/>
          <p14:tracePt t="6413" x="2967038" y="763588"/>
          <p14:tracePt t="6425" x="2879725" y="750888"/>
          <p14:tracePt t="6429" x="2790825" y="750888"/>
          <p14:tracePt t="6439" x="2741613" y="725488"/>
          <p14:tracePt t="6449" x="2667000" y="725488"/>
          <p14:tracePt t="6455" x="2641600" y="725488"/>
          <p14:tracePt t="6465" x="2616200" y="725488"/>
          <p14:tracePt t="6470" x="2590800" y="725488"/>
          <p14:tracePt t="6479" x="2565400" y="725488"/>
          <p14:tracePt t="6489" x="2541588" y="725488"/>
          <p14:tracePt t="6495" x="2490788" y="763588"/>
          <p14:tracePt t="6505" x="2465388" y="801688"/>
          <p14:tracePt t="6511" x="2403475" y="863600"/>
          <p14:tracePt t="6521" x="2352675" y="938213"/>
          <p14:tracePt t="6531" x="2303463" y="989013"/>
          <p14:tracePt t="6536" x="2252663" y="1089025"/>
          <p14:tracePt t="6545" x="2228850" y="1176338"/>
          <p14:tracePt t="6551" x="2190750" y="1263650"/>
          <p14:tracePt t="6561" x="2116138" y="1414463"/>
          <p14:tracePt t="6571" x="2078038" y="1552575"/>
          <p14:tracePt t="6575" x="2027238" y="1727200"/>
          <p14:tracePt t="6586" x="1990725" y="1876425"/>
          <p14:tracePt t="6591" x="1990725" y="2027238"/>
          <p14:tracePt t="6601" x="1978025" y="2178050"/>
          <p14:tracePt t="6611" x="1978025" y="2339975"/>
          <p14:tracePt t="6615" x="1978025" y="2490788"/>
          <p14:tracePt t="6627" x="2014538" y="2627313"/>
          <p14:tracePt t="6631" x="2078038" y="2765425"/>
          <p14:tracePt t="6641" x="2127250" y="2890838"/>
          <p14:tracePt t="6651" x="2190750" y="2978150"/>
          <p14:tracePt t="6657" x="2303463" y="3090863"/>
          <p14:tracePt t="6667" x="2352675" y="3116263"/>
          <p14:tracePt t="6671" x="2403475" y="3154363"/>
          <p14:tracePt t="6681" x="2452688" y="3154363"/>
          <p14:tracePt t="6691" x="2490788" y="3154363"/>
          <p14:tracePt t="6697" x="2528888" y="3154363"/>
          <p14:tracePt t="6707" x="2565400" y="3128963"/>
          <p14:tracePt t="6711" x="2578100" y="3103563"/>
          <p14:tracePt t="6721" x="2616200" y="3078163"/>
          <p14:tracePt t="6731" x="2616200" y="3065463"/>
          <p14:tracePt t="6747" x="2616200" y="3054350"/>
          <p14:tracePt t="6751" x="2616200" y="3003550"/>
          <p14:tracePt t="6763" x="2616200" y="2965450"/>
          <p14:tracePt t="6773" x="2616200" y="2890838"/>
          <p14:tracePt t="6777" x="2603500" y="2840038"/>
          <p14:tracePt t="6787" x="2554288" y="2778125"/>
          <p14:tracePt t="6793" x="2452688" y="2728913"/>
          <p14:tracePt t="6804" x="2403475" y="2716213"/>
          <p14:tracePt t="6813" x="2352675" y="2716213"/>
          <p14:tracePt t="6817" x="2328863" y="2716213"/>
          <p14:tracePt t="6827" x="2290763" y="2716213"/>
          <p14:tracePt t="6833" x="2265363" y="2716213"/>
          <p14:tracePt t="6843" x="2228850" y="2716213"/>
          <p14:tracePt t="6854" x="2190750" y="2728913"/>
          <p14:tracePt t="6859" x="2152650" y="2778125"/>
          <p14:tracePt t="6870" x="2116138" y="2803525"/>
          <p14:tracePt t="6873" x="2103438" y="2852738"/>
          <p14:tracePt t="6883" x="2078038" y="2878138"/>
          <p14:tracePt t="6893" x="2065338" y="2903538"/>
          <p14:tracePt t="6899" x="2065338" y="2928938"/>
          <p14:tracePt t="6909" x="2052638" y="2928938"/>
          <p14:tracePt t="6969" x="2052638" y="2941638"/>
          <p14:tracePt t="6975" x="2052638" y="2965450"/>
          <p14:tracePt t="6985" x="2052638" y="2990850"/>
          <p14:tracePt t="6995" x="2052638" y="3016250"/>
          <p14:tracePt t="6999" x="2065338" y="3041650"/>
          <p14:tracePt t="7009" x="2065338" y="3054350"/>
          <p14:tracePt t="7015" x="2078038" y="3054350"/>
          <p14:tracePt t="7025" x="2103438" y="3065463"/>
          <p14:tracePt t="7037" x="2103438" y="3078163"/>
          <p14:tracePt t="7039" x="2152650" y="3078163"/>
          <p14:tracePt t="7049" x="2152650" y="3103563"/>
          <p14:tracePt t="7705" x="2252663" y="3116263"/>
          <p14:tracePt t="7715" x="2378075" y="3054350"/>
          <p14:tracePt t="7725" x="2441575" y="2978150"/>
          <p14:tracePt t="7731" x="2528888" y="2890838"/>
          <p14:tracePt t="7741" x="2678113" y="2765425"/>
          <p14:tracePt t="7745" x="2841625" y="2665413"/>
          <p14:tracePt t="7755" x="3054350" y="2503488"/>
          <p14:tracePt t="7767" x="3367088" y="2303463"/>
          <p14:tracePt t="7771" x="3654425" y="2165350"/>
          <p14:tracePt t="7781" x="3943350" y="2052638"/>
          <p14:tracePt t="7787" x="4117975" y="2039938"/>
          <p14:tracePt t="7797" x="4330700" y="2001838"/>
          <p14:tracePt t="7807" x="4481513" y="1989138"/>
          <p14:tracePt t="7811" x="4581525" y="1989138"/>
          <p14:tracePt t="7821" x="4656138" y="1989138"/>
          <p14:tracePt t="7827" x="4681538" y="1989138"/>
          <p14:tracePt t="7847" x="4694238" y="1989138"/>
          <p14:tracePt t="7943" x="4681538" y="1989138"/>
          <p14:tracePt t="7947" x="4656138" y="1952625"/>
          <p14:tracePt t="7957" x="4643438" y="1952625"/>
          <p14:tracePt t="7963" x="4630738" y="1914525"/>
          <p14:tracePt t="7973" x="4630738" y="1901825"/>
          <p14:tracePt t="7989" x="4619625" y="1876425"/>
          <p14:tracePt t="7999" x="4619625" y="1865313"/>
          <p14:tracePt t="8013" x="4619625" y="1852613"/>
          <p14:tracePt t="8063" x="4619625" y="1839913"/>
          <p14:tracePt t="8093" x="4606925" y="1839913"/>
          <p14:tracePt t="8109" x="4594225" y="1839913"/>
          <p14:tracePt t="8113" x="4581525" y="1827213"/>
          <p14:tracePt t="8123" x="4556125" y="1827213"/>
          <p14:tracePt t="8136" x="4506913" y="1827213"/>
          <p14:tracePt t="8139" x="4481513" y="1827213"/>
          <p14:tracePt t="8149" x="4443413" y="1827213"/>
          <p14:tracePt t="8155" x="4394200" y="1827213"/>
          <p14:tracePt t="8165" x="4330700" y="1827213"/>
          <p14:tracePt t="8175" x="4305300" y="1827213"/>
          <p14:tracePt t="8179" x="4268788" y="1827213"/>
          <p14:tracePt t="8189" x="4217988" y="1827213"/>
          <p14:tracePt t="8195" x="4181475" y="1827213"/>
          <p14:tracePt t="8205" x="4156075" y="1827213"/>
          <p14:tracePt t="8221" x="4143375" y="1827213"/>
          <p14:tracePt t="8229" x="4130675" y="1827213"/>
          <p14:tracePt t="8236" x="4117975" y="1827213"/>
          <p14:tracePt t="8246" x="4105275" y="1827213"/>
          <p14:tracePt t="8941" x="4105275" y="1839913"/>
          <p14:tracePt t="8945" x="4081463" y="1852613"/>
          <p14:tracePt t="8957" x="4081463" y="1865313"/>
          <p14:tracePt t="8967" x="4081463" y="1876425"/>
          <p14:tracePt t="8971" x="4056063" y="1889125"/>
          <p14:tracePt t="8981" x="4056063" y="1901825"/>
          <p14:tracePt t="8997" x="4030663" y="1939925"/>
          <p14:tracePt t="9007" x="4017963" y="1965325"/>
          <p14:tracePt t="9011" x="4005263" y="1978025"/>
          <p14:tracePt t="9021" x="3943350" y="2027238"/>
          <p14:tracePt t="9027" x="3817938" y="2078038"/>
          <p14:tracePt t="9037" x="3717925" y="2139950"/>
          <p14:tracePt t="9047" x="3592513" y="2201863"/>
          <p14:tracePt t="9052" x="3505200" y="2265363"/>
          <p14:tracePt t="9063" x="3405188" y="2278063"/>
          <p14:tracePt t="9067" x="3279775" y="2314575"/>
          <p14:tracePt t="9077" x="3192463" y="2352675"/>
          <p14:tracePt t="9087" x="3116263" y="2390775"/>
          <p14:tracePt t="9093" x="3028950" y="2403475"/>
          <p14:tracePt t="9103" x="2967038" y="2427288"/>
          <p14:tracePt t="9107" x="2903538" y="2452688"/>
          <p14:tracePt t="9117" x="2841625" y="2465388"/>
          <p14:tracePt t="9127" x="2790825" y="2478088"/>
          <p14:tracePt t="9134" x="2754313" y="2490788"/>
          <p14:tracePt t="9144" x="2741613" y="2490788"/>
          <p14:tracePt t="9149" x="2716213" y="2490788"/>
          <p14:tracePt t="9159" x="2703513" y="2490788"/>
          <p14:tracePt t="9169" x="2678113" y="2516188"/>
          <p14:tracePt t="9173" x="2667000" y="2516188"/>
          <p14:tracePt t="9193" x="2667000" y="2527300"/>
          <p14:tracePt t="9199" x="2654300" y="2527300"/>
          <p14:tracePt t="9219" x="2641600" y="2527300"/>
          <p14:tracePt t="9234" x="2628900" y="2527300"/>
          <p14:tracePt t="9239" x="2628900" y="2540000"/>
          <p14:tracePt t="9250" x="2603500" y="2540000"/>
          <p14:tracePt t="9259" x="2590800" y="2552700"/>
          <p14:tracePt t="9263" x="2578100" y="2565400"/>
          <p14:tracePt t="9279" x="2554288" y="2590800"/>
          <p14:tracePt t="9299" x="2528888" y="2590800"/>
          <p14:tracePt t="9315" x="2516188" y="2603500"/>
          <p14:tracePt t="9319" x="2503488" y="2603500"/>
          <p14:tracePt t="9329" x="2490788" y="2603500"/>
          <p14:tracePt t="9339" x="2465388" y="2616200"/>
          <p14:tracePt t="9345" x="2452688" y="2616200"/>
          <p14:tracePt t="9355" x="2428875" y="2627313"/>
          <p14:tracePt t="9359" x="2403475" y="2627313"/>
          <p14:tracePt t="9369" x="2328863" y="2640013"/>
          <p14:tracePt t="9379" x="2278063" y="2640013"/>
          <p14:tracePt t="9385" x="2203450" y="2640013"/>
          <p14:tracePt t="9395" x="2152650" y="2640013"/>
          <p14:tracePt t="9399" x="2103438" y="2640013"/>
          <p14:tracePt t="9409" x="2052638" y="2640013"/>
          <p14:tracePt t="9419" x="2027238" y="2640013"/>
          <p14:tracePt t="9425" x="1990725" y="2640013"/>
          <p14:tracePt t="9435" x="1965325" y="2640013"/>
          <p14:tracePt t="9441" x="1952625" y="2640013"/>
          <p14:tracePt t="9451" x="1939925" y="2640013"/>
          <p14:tracePt t="9461" x="1914525" y="2627313"/>
          <p14:tracePt t="9465" x="1903413" y="2627313"/>
          <p14:tracePt t="9475" x="1878013" y="2616200"/>
          <p14:tracePt t="9481" x="1839913" y="2590800"/>
          <p14:tracePt t="9491" x="1814513" y="2552700"/>
          <p14:tracePt t="9502" x="1790700" y="2540000"/>
          <p14:tracePt t="9507" x="1727200" y="2503488"/>
          <p14:tracePt t="9518" x="1714500" y="2503488"/>
          <p14:tracePt t="9521" x="1665288" y="2478088"/>
          <p14:tracePt t="9531" x="1639888" y="2465388"/>
          <p14:tracePt t="9541" x="1589088" y="2439988"/>
          <p14:tracePt t="9547" x="1552575" y="2414588"/>
          <p14:tracePt t="9557" x="1539875" y="2403475"/>
          <p14:tracePt t="9561" x="1501775" y="2403475"/>
          <p14:tracePt t="9571" x="1489075" y="2390775"/>
          <p14:tracePt t="9581" x="1452563" y="2378075"/>
          <p14:tracePt t="9587" x="1439863" y="2365375"/>
          <p14:tracePt t="9597" x="1401763" y="2339975"/>
          <p14:tracePt t="9601" x="1376363" y="2327275"/>
          <p14:tracePt t="9611" x="1352550" y="2303463"/>
          <p14:tracePt t="9621" x="1314450" y="2290763"/>
          <p14:tracePt t="9627" x="1301750" y="2265363"/>
          <p14:tracePt t="9637" x="1289050" y="2252663"/>
          <p14:tracePt t="9643" x="1263650" y="2227263"/>
          <p14:tracePt t="9653" x="1252538" y="2227263"/>
          <p14:tracePt t="9663" x="1239838" y="2214563"/>
          <p14:tracePt t="9668" x="1227138" y="2190750"/>
          <p14:tracePt t="9684" x="1214438" y="2165350"/>
          <p14:tracePt t="9693" x="1201738" y="2139950"/>
          <p14:tracePt t="9718" x="1189038" y="2114550"/>
          <p14:tracePt t="9783" x="1189038" y="2101850"/>
          <p14:tracePt t="9839" x="1189038" y="2089150"/>
          <p14:tracePt t="9845" x="1189038" y="2078038"/>
          <p14:tracePt t="9855" x="1214438" y="2065338"/>
          <p14:tracePt t="9859" x="1252538" y="2052638"/>
          <p14:tracePt t="9869" x="1289050" y="2039938"/>
          <p14:tracePt t="9879" x="1339850" y="2039938"/>
          <p14:tracePt t="9885" x="1427163" y="2039938"/>
          <p14:tracePt t="9895" x="1489075" y="2039938"/>
          <p14:tracePt t="9900" x="1552575" y="2039938"/>
          <p14:tracePt t="9909" x="1614488" y="2039938"/>
          <p14:tracePt t="9919" x="1652588" y="2039938"/>
          <p14:tracePt t="9925" x="1701800" y="2039938"/>
          <p14:tracePt t="9935" x="1727200" y="2039938"/>
          <p14:tracePt t="9939" x="1752600" y="2039938"/>
          <p14:tracePt t="9959" x="1778000" y="2039938"/>
          <p14:tracePt t="9975" x="1790700" y="2039938"/>
          <p14:tracePt t="9979" x="1801813" y="2039938"/>
          <p14:tracePt t="10021" x="1814513" y="2039938"/>
          <p14:tracePt t="10253" x="1827213" y="2052638"/>
          <p14:tracePt t="10277" x="1839913" y="2052638"/>
          <p14:tracePt t="10287" x="1852613" y="2052638"/>
          <p14:tracePt t="10303" x="1852613" y="2065338"/>
          <p14:tracePt t="10313" x="1865313" y="2065338"/>
          <p14:tracePt t="10319" x="1890713" y="2065338"/>
          <p14:tracePt t="10329" x="1927225" y="2078038"/>
          <p14:tracePt t="10334" x="1939925" y="2089150"/>
          <p14:tracePt t="10343" x="1965325" y="2089150"/>
          <p14:tracePt t="10353" x="2003425" y="2089150"/>
          <p14:tracePt t="10359" x="2027238" y="2089150"/>
          <p14:tracePt t="10369" x="2065338" y="2114550"/>
          <p14:tracePt t="10373" x="2116138" y="2114550"/>
          <p14:tracePt t="10384" x="2139950" y="2114550"/>
          <p14:tracePt t="10393" x="2178050" y="2114550"/>
          <p14:tracePt t="10400" x="2203450" y="2114550"/>
          <p14:tracePt t="10409" x="2252663" y="2114550"/>
          <p14:tracePt t="10413" x="2290763" y="2127250"/>
          <p14:tracePt t="10423" x="2352675" y="2152650"/>
          <p14:tracePt t="10434" x="2378075" y="2152650"/>
          <p14:tracePt t="10439" x="2416175" y="2152650"/>
          <p14:tracePt t="10450" x="2441575" y="2178050"/>
          <p14:tracePt t="10453" x="2465388" y="2190750"/>
          <p14:tracePt t="10475" x="2478088" y="2190750"/>
          <p14:tracePt t="10489" x="2490788" y="2190750"/>
          <p14:tracePt t="10505" x="2503488" y="2190750"/>
          <p14:tracePt t="10525" x="2516188" y="2190750"/>
          <p14:tracePt t="10529" x="2516188" y="2201863"/>
          <p14:tracePt t="10539" x="2528888" y="2201863"/>
          <p14:tracePt t="10545" x="2541588" y="2201863"/>
          <p14:tracePt t="10581" x="2554288" y="2201863"/>
          <p14:tracePt t="10751" x="2578100" y="2201863"/>
          <p14:tracePt t="10793" x="2590800" y="2201863"/>
          <p14:tracePt t="10823" x="2603500" y="2201863"/>
          <p14:tracePt t="11109" x="2628900" y="2201863"/>
          <p14:tracePt t="11119" x="2628900" y="2190750"/>
          <p14:tracePt t="11125" x="2654300" y="2165350"/>
          <p14:tracePt t="11145" x="2654300" y="2127250"/>
          <p14:tracePt t="11161" x="2654300" y="2114550"/>
          <p14:tracePt t="11181" x="2654300" y="2101850"/>
          <p14:tracePt t="11185" x="2667000" y="2089150"/>
          <p14:tracePt t="11433" x="2654300" y="2089150"/>
          <p14:tracePt t="11443" x="2641600" y="2089150"/>
          <p14:tracePt t="11448" x="2616200" y="2089150"/>
          <p14:tracePt t="11457" x="2603500" y="2089150"/>
          <p14:tracePt t="11469" x="2578100" y="2089150"/>
          <p14:tracePt t="11473" x="2554288" y="2089150"/>
          <p14:tracePt t="11483" x="2516188" y="2089150"/>
          <p14:tracePt t="11489" x="2478088" y="2089150"/>
          <p14:tracePt t="11500" x="2452688" y="2089150"/>
          <p14:tracePt t="11509" x="2428875" y="2089150"/>
          <p14:tracePt t="11513" x="2403475" y="2089150"/>
          <p14:tracePt t="11523" x="2365375" y="2101850"/>
          <p14:tracePt t="11529" x="2352675" y="2101850"/>
          <p14:tracePt t="11553" x="2339975" y="2101850"/>
          <p14:tracePt t="11563" x="2328863" y="2101850"/>
          <p14:tracePt t="11569" x="2316163" y="2101850"/>
          <p14:tracePt t="11579" x="2303463" y="2114550"/>
          <p14:tracePt t="11589" x="2290763" y="2114550"/>
          <p14:tracePt t="11593" x="2278063" y="2127250"/>
          <p14:tracePt t="11609" x="2265363" y="2127250"/>
          <p14:tracePt t="11619" x="2239963" y="2139950"/>
          <p14:tracePt t="11629" x="2228850" y="2152650"/>
          <p14:tracePt t="11635" x="2216150" y="2152650"/>
          <p14:tracePt t="11645" x="2216150" y="2165350"/>
          <p14:tracePt t="11649" x="2190750" y="2178050"/>
          <p14:tracePt t="11659" x="2178050" y="2201863"/>
          <p14:tracePt t="11669" x="2152650" y="2214563"/>
          <p14:tracePt t="11675" x="2139950" y="2227263"/>
          <p14:tracePt t="11685" x="2127250" y="2239963"/>
          <p14:tracePt t="11689" x="2116138" y="2239963"/>
          <p14:tracePt t="11701" x="2103438" y="2252663"/>
          <p14:tracePt t="12593" x="2103438" y="2265363"/>
          <p14:tracePt t="12603" x="2103438" y="2278063"/>
          <p14:tracePt t="12613" x="2103438" y="2303463"/>
          <p14:tracePt t="12617" x="2103438" y="2314575"/>
          <p14:tracePt t="12627" x="2116138" y="2339975"/>
          <p14:tracePt t="12633" x="2165350" y="2365375"/>
          <p14:tracePt t="12643" x="2190750" y="2378075"/>
          <p14:tracePt t="12653" x="2252663" y="2414588"/>
          <p14:tracePt t="12659" x="2278063" y="2427288"/>
          <p14:tracePt t="12669" x="2339975" y="2465388"/>
          <p14:tracePt t="12673" x="2378075" y="2465388"/>
          <p14:tracePt t="12683" x="2403475" y="2478088"/>
          <p14:tracePt t="12693" x="2428875" y="2490788"/>
          <p14:tracePt t="12699" x="2441575" y="2516188"/>
          <p14:tracePt t="12709" x="2478088" y="2516188"/>
          <p14:tracePt t="12714" x="2503488" y="2540000"/>
          <p14:tracePt t="12723" x="2541588" y="2565400"/>
          <p14:tracePt t="12735" x="2565400" y="2603500"/>
          <p14:tracePt t="12740" x="2616200" y="2627313"/>
          <p14:tracePt t="12749" x="2678113" y="2678113"/>
          <p14:tracePt t="12755" x="2754313" y="2716213"/>
          <p14:tracePt t="12765" x="2816225" y="2740025"/>
          <p14:tracePt t="12775" x="2879725" y="2778125"/>
          <p14:tracePt t="12780" x="2916238" y="2778125"/>
          <p14:tracePt t="12789" x="2979738" y="2803525"/>
          <p14:tracePt t="12795" x="3003550" y="2803525"/>
          <p14:tracePt t="12805" x="3003550" y="2816225"/>
          <p14:tracePt t="12815" x="3016250" y="2816225"/>
          <p14:tracePt t="13173" x="2992438" y="2803525"/>
          <p14:tracePt t="13177" x="2992438" y="2790825"/>
          <p14:tracePt t="13199" x="3003550" y="2790825"/>
          <p14:tracePt t="13203" x="2954338" y="2803525"/>
          <p14:tracePt t="13214" x="2954338" y="2790825"/>
          <p14:tracePt t="13229" x="2916238" y="2765425"/>
          <p14:tracePt t="13235" x="2903538" y="2765425"/>
          <p14:tracePt t="13275" x="2890838" y="2765425"/>
          <p14:tracePt t="13289" x="2890838" y="2752725"/>
          <p14:tracePt t="13355" x="2890838" y="2740025"/>
          <p14:tracePt t="13365" x="2879725" y="2728913"/>
          <p14:tracePt t="13381" x="2867025" y="2716213"/>
          <p14:tracePt t="13391" x="2854325" y="2703513"/>
          <p14:tracePt t="13396" x="2841625" y="2690813"/>
          <p14:tracePt t="13405" x="2828925" y="2690813"/>
          <p14:tracePt t="13411" x="2803525" y="2652713"/>
          <p14:tracePt t="13421" x="2790825" y="2640013"/>
          <p14:tracePt t="13431" x="2767013" y="2616200"/>
          <p14:tracePt t="13437" x="2728913" y="2590800"/>
          <p14:tracePt t="13448" x="2703513" y="2578100"/>
          <p14:tracePt t="13451" x="2678113" y="2565400"/>
          <p14:tracePt t="13461" x="2667000" y="2552700"/>
          <p14:tracePt t="13471" x="2641600" y="2552700"/>
          <p14:tracePt t="13477" x="2603500" y="2540000"/>
          <p14:tracePt t="13491" x="2578100" y="2540000"/>
          <p14:tracePt t="13501" x="2541588" y="2527300"/>
          <p14:tracePt t="13511" x="2503488" y="2516188"/>
          <p14:tracePt t="13517" x="2478088" y="2503488"/>
          <p14:tracePt t="13527" x="2465388" y="2503488"/>
          <p14:tracePt t="13531" x="2428875" y="2503488"/>
          <p14:tracePt t="13541" x="2416175" y="2503488"/>
          <p14:tracePt t="13551" x="2378075" y="2503488"/>
          <p14:tracePt t="13557" x="2365375" y="2478088"/>
          <p14:tracePt t="13567" x="2352675" y="2478088"/>
          <p14:tracePt t="13573" x="2339975" y="2478088"/>
          <p14:tracePt t="13593" x="2328863" y="2478088"/>
          <p14:tracePt t="13597" x="2316163" y="2452688"/>
          <p14:tracePt t="13607" x="2303463" y="2452688"/>
          <p14:tracePt t="13623" x="2290763" y="2452688"/>
          <p14:tracePt t="13633" x="2278063" y="2439988"/>
          <p14:tracePt t="13637" x="2252663" y="2427288"/>
          <p14:tracePt t="13664" x="2252663" y="2414588"/>
          <p14:tracePt t="13667" x="2239963" y="2414588"/>
          <p14:tracePt t="13687" x="2228850" y="2403475"/>
          <p14:tracePt t="13703" x="2216150" y="2403475"/>
          <p14:tracePt t="13709" x="2203450" y="2403475"/>
          <p14:tracePt t="13719" x="2203450" y="2390775"/>
          <p14:tracePt t="13729" x="2190750" y="2390775"/>
          <p14:tracePt t="13733" x="2165350" y="2378075"/>
          <p14:tracePt t="13764" x="2152650" y="2378075"/>
          <p14:tracePt t="13779" x="2127250" y="2378075"/>
          <p14:tracePt t="13805" x="2116138" y="2378075"/>
          <p14:tracePt t="13809" x="2103438" y="2378075"/>
          <p14:tracePt t="13819" x="2090738" y="2378075"/>
          <p14:tracePt t="13835" x="2078038" y="2378075"/>
          <p14:tracePt t="13855" x="2065338" y="2378075"/>
          <p14:tracePt t="13896" x="2052638" y="2378075"/>
          <p14:tracePt t="13909" x="2027238" y="2378075"/>
          <p14:tracePt t="13935" x="2014538" y="2378075"/>
          <p14:tracePt t="13975" x="1990725" y="2378075"/>
          <p14:tracePt t="14001" x="1978025" y="2378075"/>
          <p14:tracePt t="14015" x="1965325" y="2378075"/>
          <p14:tracePt t="14025" x="1952625" y="2378075"/>
          <p14:tracePt t="14037" x="1939925" y="2390775"/>
          <p14:tracePt t="14041" x="1914525" y="2390775"/>
          <p14:tracePt t="14051" x="1890713" y="2390775"/>
          <p14:tracePt t="14057" x="1865313" y="2390775"/>
          <p14:tracePt t="14067" x="1814513" y="2390775"/>
          <p14:tracePt t="14077" x="1790700" y="2403475"/>
          <p14:tracePt t="14081" x="1765300" y="2403475"/>
          <p14:tracePt t="14091" x="1727200" y="2414588"/>
          <p14:tracePt t="14107" x="1677988" y="2414588"/>
          <p14:tracePt t="14121" x="1652588" y="2414588"/>
          <p14:tracePt t="14133" x="1601788" y="2414588"/>
          <p14:tracePt t="14137" x="1577975" y="2414588"/>
          <p14:tracePt t="14147" x="1539875" y="2414588"/>
          <p14:tracePt t="14157" x="1514475" y="2414588"/>
          <p14:tracePt t="14164" x="1489075" y="2414588"/>
          <p14:tracePt t="14173" x="1465263" y="2414588"/>
          <p14:tracePt t="14187" x="1452563" y="2414588"/>
          <p14:tracePt t="14203" x="1439863" y="2414588"/>
          <p14:tracePt t="14223" x="1427163" y="2414588"/>
          <p14:tracePt t="14405" x="1414463" y="2414588"/>
          <p14:tracePt t="14979" x="1439863" y="2414588"/>
          <p14:tracePt t="14989" x="1476375" y="2414588"/>
          <p14:tracePt t="14999" x="1489075" y="2390775"/>
          <p14:tracePt t="15005" x="1501775" y="2390775"/>
          <p14:tracePt t="15013" x="1527175" y="2390775"/>
          <p14:tracePt t="15023" x="1552575" y="2378075"/>
          <p14:tracePt t="15030" x="1577975" y="2378075"/>
          <p14:tracePt t="15043" x="1601788" y="2378075"/>
          <p14:tracePt t="15053" x="1627188" y="2378075"/>
          <p14:tracePt t="15063" x="1639888" y="2378075"/>
          <p14:tracePt t="15069" x="1652588" y="2365375"/>
          <p14:tracePt t="15096" x="1677988" y="2365375"/>
          <p14:tracePt t="15139" x="1689100" y="2365375"/>
          <p14:tracePt t="15155" x="1701800" y="2365375"/>
          <p14:tracePt t="15159" x="1714500" y="2365375"/>
          <p14:tracePt t="15179" x="1727200" y="2365375"/>
          <p14:tracePt t="15185" x="1739900" y="2365375"/>
          <p14:tracePt t="15201" x="1765300" y="2365375"/>
          <p14:tracePt t="15221" x="1778000" y="2365375"/>
          <p14:tracePt t="15225" x="1790700" y="2365375"/>
          <p14:tracePt t="15235" x="1801813" y="2365375"/>
          <p14:tracePt t="15251" x="1814513" y="2365375"/>
          <p14:tracePt t="15265" x="1827213" y="2365375"/>
          <p14:tracePt t="15297" x="1852613" y="2365375"/>
          <p14:tracePt t="15327" x="1865313" y="2365375"/>
          <p14:tracePt t="15367" x="1878013" y="2365375"/>
          <p14:tracePt t="15381" x="1890713" y="2365375"/>
          <p14:tracePt t="15401" x="1890713" y="2378075"/>
          <p14:tracePt t="15417" x="1903413" y="2378075"/>
          <p14:tracePt t="15443" x="1903413" y="2390775"/>
          <p14:tracePt t="15457" x="1914525" y="2390775"/>
          <p14:tracePt t="15493" x="1927225" y="2390775"/>
          <p14:tracePt t="15503" x="1939925" y="2403475"/>
          <p14:tracePt t="15533" x="1952625" y="2403475"/>
          <p14:tracePt t="15553" x="1965325" y="2403475"/>
          <p14:tracePt t="15573" x="1978025" y="2403475"/>
          <p14:tracePt t="15579" x="1990725" y="2403475"/>
          <p14:tracePt t="15589" x="2003425" y="2403475"/>
          <p14:tracePt t="15603" x="2027238" y="2403475"/>
          <p14:tracePt t="15619" x="2039938" y="2403475"/>
          <p14:tracePt t="15629" x="2052638" y="2403475"/>
          <p14:tracePt t="15633" x="2065338" y="2403475"/>
          <p14:tracePt t="15646" x="2103438" y="2403475"/>
          <p14:tracePt t="15649" x="2127250" y="2403475"/>
          <p14:tracePt t="15661" x="2152650" y="2403475"/>
          <p14:tracePt t="15671" x="2165350" y="2378075"/>
          <p14:tracePt t="15685" x="2178050" y="2378075"/>
          <p14:tracePt t="15731" x="2190750" y="2365375"/>
          <p14:tracePt t="15797" x="2178050" y="2352675"/>
          <p14:tracePt t="15801" x="2152650" y="2352675"/>
          <p14:tracePt t="15812" x="2139950" y="2339975"/>
          <p14:tracePt t="15821" x="2103438" y="2339975"/>
          <p14:tracePt t="15828" x="2078038" y="2339975"/>
          <p14:tracePt t="15837" x="2052638" y="2339975"/>
          <p14:tracePt t="15841" x="2039938" y="2339975"/>
          <p14:tracePt t="15851" x="2014538" y="2339975"/>
          <p14:tracePt t="15862" x="2003425" y="2339975"/>
          <p14:tracePt t="16211" x="1990725" y="2327275"/>
          <p14:tracePt t="16215" x="1990725" y="2314575"/>
          <p14:tracePt t="16265" x="1978025" y="2314575"/>
          <p14:tracePt t="17063" x="1965325" y="2314575"/>
          <p14:tracePt t="17073" x="1952625" y="2314575"/>
          <p14:tracePt t="17077" x="1927225" y="2314575"/>
          <p14:tracePt t="17087" x="1903413" y="2303463"/>
          <p14:tracePt t="17117" x="1890713" y="2303463"/>
          <p14:tracePt t="17133" x="1878013" y="2303463"/>
          <p14:tracePt t="17154" x="1865313" y="2303463"/>
          <p14:tracePt t="17563" x="1852613" y="2303463"/>
          <p14:tracePt t="17573" x="1827213" y="2303463"/>
          <p14:tracePt t="17577" x="1765300" y="2303463"/>
          <p14:tracePt t="17587" x="1701800" y="2303463"/>
          <p14:tracePt t="17597" x="1652588" y="2303463"/>
          <p14:tracePt t="17603" x="1614488" y="2303463"/>
          <p14:tracePt t="17613" x="1589088" y="2303463"/>
          <p14:tracePt t="17617" x="1565275" y="2303463"/>
          <p14:tracePt t="17627" x="1527175" y="2303463"/>
          <p14:tracePt t="17637" x="1501775" y="2303463"/>
          <p14:tracePt t="17644" x="1489075" y="2303463"/>
          <p14:tracePt t="17653" x="1465263" y="2303463"/>
          <p14:tracePt t="17657" x="1439863" y="2303463"/>
          <p14:tracePt t="17667" x="1427163" y="2303463"/>
          <p14:tracePt t="17683" x="1414463" y="2303463"/>
          <p14:tracePt t="17717" x="1401763" y="2303463"/>
          <p14:tracePt t="18127" x="1414463" y="2303463"/>
          <p14:tracePt t="18137" x="1452563" y="2303463"/>
          <p14:tracePt t="18141" x="1476375" y="2303463"/>
          <p14:tracePt t="18153" x="1539875" y="2303463"/>
          <p14:tracePt t="18163" x="1601788" y="2303463"/>
          <p14:tracePt t="18167" x="1677988" y="2303463"/>
          <p14:tracePt t="18177" x="1739900" y="2303463"/>
          <p14:tracePt t="18183" x="1765300" y="2303463"/>
          <p14:tracePt t="18193" x="1814513" y="2303463"/>
          <p14:tracePt t="18211" x="1852613" y="2303463"/>
          <p14:tracePt t="18217" x="1878013" y="2303463"/>
          <p14:tracePt t="18223" x="1878013" y="2290763"/>
          <p14:tracePt t="18233" x="1890713" y="2290763"/>
          <p14:tracePt t="18253" x="1903413" y="2290763"/>
          <p14:tracePt t="18299" x="1903413" y="2278063"/>
          <p14:tracePt t="18489" x="1890713" y="2278063"/>
          <p14:tracePt t="18501" x="1865313" y="2278063"/>
          <p14:tracePt t="18505" x="1827213" y="2278063"/>
          <p14:tracePt t="18515" x="1814513" y="2278063"/>
          <p14:tracePt t="18531" x="1790700" y="2278063"/>
          <p14:tracePt t="18555" x="1778000" y="2278063"/>
          <p14:tracePt t="18571" x="1765300" y="2278063"/>
          <p14:tracePt t="18717" x="1765300" y="2290763"/>
          <p14:tracePt t="18731" x="1778000" y="2290763"/>
          <p14:tracePt t="18743" x="1814513" y="2303463"/>
          <p14:tracePt t="18853" x="1801813" y="2303463"/>
          <p14:tracePt t="18863" x="1765300" y="2303463"/>
          <p14:tracePt t="18869" x="1714500" y="2303463"/>
          <p14:tracePt t="18879" x="1652588" y="2339975"/>
          <p14:tracePt t="18883" x="1601788" y="2339975"/>
          <p14:tracePt t="18893" x="1577975" y="2339975"/>
          <p14:tracePt t="18903" x="1514475" y="2365375"/>
          <p14:tracePt t="18909" x="1489075" y="2378075"/>
          <p14:tracePt t="18923" x="1465263" y="2378075"/>
          <p14:tracePt t="18959" x="1452563" y="2378075"/>
          <p14:tracePt t="19015" x="1452563" y="2390775"/>
          <p14:tracePt t="19671" x="1439863" y="2390775"/>
          <p14:tracePt t="20387" x="1476375" y="2390775"/>
          <p14:tracePt t="20391" x="1539875" y="2365375"/>
          <p14:tracePt t="20401" x="1565275" y="2365375"/>
          <p14:tracePt t="20408" x="1589088" y="2365375"/>
          <p14:tracePt t="20417" x="1627188" y="2365375"/>
          <p14:tracePt t="20427" x="1652588" y="2365375"/>
          <p14:tracePt t="20431" x="1689100" y="2365375"/>
          <p14:tracePt t="20441" x="1714500" y="2365375"/>
          <p14:tracePt t="20447" x="1739900" y="2365375"/>
          <p14:tracePt t="20458" x="1765300" y="2365375"/>
          <p14:tracePt t="20467" x="1778000" y="2365375"/>
          <p14:tracePt t="20471" x="1790700" y="2365375"/>
          <p14:tracePt t="20513" x="1801813" y="2365375"/>
          <p14:tracePt t="20746" x="1814513" y="2365375"/>
          <p14:tracePt t="20756" x="1827213" y="2365375"/>
          <p14:tracePt t="20759" x="1852613" y="2365375"/>
          <p14:tracePt t="20779" x="1878013" y="2365375"/>
          <p14:tracePt t="20795" x="1903413" y="2339975"/>
          <p14:tracePt t="20809" x="1914525" y="2339975"/>
          <p14:tracePt t="20819" x="1927225" y="2339975"/>
          <p14:tracePt t="20825" x="1952625" y="2339975"/>
          <p14:tracePt t="20835" x="1965325" y="2339975"/>
          <p14:tracePt t="20840" x="1978025" y="2339975"/>
          <p14:tracePt t="20851" x="1990725" y="2339975"/>
          <p14:tracePt t="20875" x="2014538" y="2339975"/>
          <p14:tracePt t="21769" x="2027238" y="2339975"/>
          <p14:tracePt t="21779" x="2065338" y="2339975"/>
          <p14:tracePt t="21789" x="2078038" y="2339975"/>
          <p14:tracePt t="21803" x="2090738" y="2314575"/>
          <p14:tracePt t="21955" x="2090738" y="2303463"/>
          <p14:tracePt t="21965" x="2090738" y="2290763"/>
          <p14:tracePt t="21975" x="2090738" y="2278063"/>
          <p14:tracePt t="21995" x="2078038" y="2252663"/>
          <p14:tracePt t="22015" x="2078038" y="2239963"/>
          <p14:tracePt t="22031" x="2078038" y="2227263"/>
          <p14:tracePt t="22035" x="2065338" y="2227263"/>
          <p14:tracePt t="22061" x="2052638" y="2214563"/>
          <p14:tracePt t="22071" x="2039938" y="2201863"/>
          <p14:tracePt t="22097" x="2027238" y="2190750"/>
          <p14:tracePt t="22101" x="2014538" y="2178050"/>
          <p14:tracePt t="22111" x="2014538" y="2152650"/>
          <p14:tracePt t="22117" x="2003425" y="2152650"/>
          <p14:tracePt t="22127" x="2003425" y="2139950"/>
          <p14:tracePt t="22138" x="1990725" y="2114550"/>
          <p14:tracePt t="22151" x="1978025" y="2101850"/>
          <p14:tracePt t="22157" x="1978025" y="2089150"/>
          <p14:tracePt t="22167" x="1965325" y="2078038"/>
          <p14:tracePt t="22191" x="1952625" y="2065338"/>
          <p14:tracePt t="22197" x="1939925" y="2065338"/>
          <p14:tracePt t="22207" x="1939925" y="2052638"/>
          <p14:tracePt t="22224" x="1927225" y="2039938"/>
          <p14:tracePt t="22233" x="1914525" y="2039938"/>
          <p14:tracePt t="22247" x="1903413" y="2039938"/>
          <p14:tracePt t="22257" x="1890713" y="2039938"/>
          <p14:tracePt t="22263" x="1878013" y="2039938"/>
          <p14:tracePt t="22273" x="1865313" y="2039938"/>
          <p14:tracePt t="22277" x="1852613" y="2039938"/>
          <p14:tracePt t="22297" x="1839913" y="2039938"/>
          <p14:tracePt t="22313" x="1814513" y="2039938"/>
          <p14:tracePt t="22339" x="1801813" y="2039938"/>
          <p14:tracePt t="22343" x="1790700" y="2039938"/>
          <p14:tracePt t="22359" x="1778000" y="2039938"/>
          <p14:tracePt t="22369" x="1765300" y="2039938"/>
          <p14:tracePt t="22383" x="1765300" y="2052638"/>
          <p14:tracePt t="22399" x="1765300" y="2078038"/>
          <p14:tracePt t="22409" x="1765300" y="2114550"/>
          <p14:tracePt t="22419" x="1765300" y="2152650"/>
          <p14:tracePt t="22423" x="1765300" y="2165350"/>
          <p14:tracePt t="22433" x="1765300" y="2214563"/>
          <p14:tracePt t="22439" x="1765300" y="2239963"/>
          <p14:tracePt t="22449" x="1778000" y="2278063"/>
          <p14:tracePt t="22459" x="1801813" y="2303463"/>
          <p14:tracePt t="22465" x="1827213" y="2327275"/>
          <p14:tracePt t="22475" x="1839913" y="2339975"/>
          <p14:tracePt t="22479" x="1878013" y="2378075"/>
          <p14:tracePt t="22489" x="1903413" y="2390775"/>
          <p14:tracePt t="22499" x="1927225" y="2403475"/>
          <p14:tracePt t="22506" x="1939925" y="2403475"/>
          <p14:tracePt t="22515" x="1965325" y="2403475"/>
          <p14:tracePt t="22519" x="1978025" y="2403475"/>
          <p14:tracePt t="22531" x="2014538" y="2403475"/>
          <p14:tracePt t="22541" x="2027238" y="2403475"/>
          <p14:tracePt t="22545" x="2052638" y="2403475"/>
          <p14:tracePt t="22556" x="2065338" y="2403475"/>
          <p14:tracePt t="22561" x="2078038" y="2403475"/>
          <p14:tracePt t="22571" x="2090738" y="2403475"/>
          <p14:tracePt t="22581" x="2127250" y="2365375"/>
          <p14:tracePt t="22595" x="2139950" y="2327275"/>
          <p14:tracePt t="22601" x="2152650" y="2303463"/>
          <p14:tracePt t="22611" x="2165350" y="2278063"/>
          <p14:tracePt t="22622" x="2165350" y="2239963"/>
          <p14:tracePt t="22625" x="2165350" y="2214563"/>
          <p14:tracePt t="22635" x="2165350" y="2201863"/>
          <p14:tracePt t="22651" x="2165350" y="2178050"/>
          <p14:tracePt t="22681" x="2165350" y="2152650"/>
          <p14:tracePt t="22701" x="2165350" y="2139950"/>
          <p14:tracePt t="22707" x="2139950" y="2127250"/>
          <p14:tracePt t="22717" x="2139950" y="2114550"/>
          <p14:tracePt t="22731" x="2127250" y="2101850"/>
          <p14:tracePt t="22747" x="2116138" y="2101850"/>
          <p14:tracePt t="22761" x="2090738" y="2078038"/>
          <p14:tracePt t="22797" x="2065338" y="2065338"/>
          <p14:tracePt t="22801" x="2065338" y="2052638"/>
          <p14:tracePt t="22813" x="2052638" y="2052638"/>
          <p14:tracePt t="22827" x="2039938" y="2052638"/>
          <p14:tracePt t="22843" x="2027238" y="2052638"/>
          <p14:tracePt t="22853" x="2014538" y="2052638"/>
          <p14:tracePt t="22934" x="1990725" y="2052638"/>
          <p14:tracePt t="23069" x="1978025" y="2052638"/>
          <p14:tracePt t="26767" x="1978025" y="2089150"/>
          <p14:tracePt t="26771" x="1978025" y="2127250"/>
          <p14:tracePt t="26781" x="1978025" y="2178050"/>
          <p14:tracePt t="26793" x="1978025" y="2201863"/>
          <p14:tracePt t="26797" x="1978025" y="2227263"/>
          <p14:tracePt t="26808" x="1978025" y="2252663"/>
          <p14:tracePt t="26811" x="1978025" y="2278063"/>
          <p14:tracePt t="26823" x="1978025" y="2303463"/>
          <p14:tracePt t="26834" x="1978025" y="2339975"/>
          <p14:tracePt t="26837" x="1978025" y="2365375"/>
          <p14:tracePt t="26847" x="1978025" y="2390775"/>
          <p14:tracePt t="26863" x="1978025" y="2414588"/>
          <p14:tracePt t="26873" x="1978025" y="2439988"/>
          <p14:tracePt t="26877" x="1990725" y="2478088"/>
          <p14:tracePt t="26887" x="2003425" y="2503488"/>
          <p14:tracePt t="26893" x="2003425" y="2527300"/>
          <p14:tracePt t="26903" x="2003425" y="2552700"/>
          <p14:tracePt t="26913" x="2014538" y="2565400"/>
          <p14:tracePt t="26918" x="2014538" y="2578100"/>
          <p14:tracePt t="26927" x="2014538" y="2603500"/>
          <p14:tracePt t="26943" x="2027238" y="2616200"/>
          <p14:tracePt t="27403" x="2027238" y="2640013"/>
          <p14:tracePt t="27413" x="2078038" y="2728913"/>
          <p14:tracePt t="27418" x="2152650" y="2816225"/>
          <p14:tracePt t="27427" x="2228850" y="2916238"/>
          <p14:tracePt t="27434" x="2290763" y="3003550"/>
          <p14:tracePt t="27453" x="2290763" y="3016250"/>
          <p14:tracePt t="27679" x="2290763" y="3041650"/>
          <p14:tracePt t="27689" x="2316163" y="3041650"/>
          <p14:tracePt t="27695" x="2339975" y="3028950"/>
          <p14:tracePt t="27761" x="2352675" y="3016250"/>
          <p14:tracePt t="27775" x="2365375" y="3003550"/>
          <p14:tracePt t="27801" x="2365375" y="2990850"/>
          <p14:tracePt t="27811" x="2365375" y="2978150"/>
          <p14:tracePt t="27815" x="2365375" y="2965450"/>
          <p14:tracePt t="27831" x="2365375" y="2952750"/>
          <p14:tracePt t="27851" x="2365375" y="2941638"/>
          <p14:tracePt t="27855" x="2365375" y="2928938"/>
          <p14:tracePt t="27877" x="2365375" y="2916238"/>
          <p14:tracePt t="27887" x="2365375" y="2903538"/>
          <p14:tracePt t="27891" x="2365375" y="2890838"/>
          <p14:tracePt t="27901" x="2365375" y="2878138"/>
          <p14:tracePt t="27907" x="2365375" y="2852738"/>
          <p14:tracePt t="27917" x="2365375" y="2828925"/>
          <p14:tracePt t="27927" x="2339975" y="2765425"/>
          <p14:tracePt t="27931" x="2339975" y="2752725"/>
          <p14:tracePt t="27941" x="2339975" y="2716213"/>
          <p14:tracePt t="27947" x="2316163" y="2678113"/>
          <p14:tracePt t="27957" x="2316163" y="2665413"/>
          <p14:tracePt t="27967" x="2290763" y="2652713"/>
          <p14:tracePt t="27971" x="2278063" y="2627313"/>
          <p14:tracePt t="27981" x="2252663" y="2603500"/>
          <p14:tracePt t="27987" x="2239963" y="2590800"/>
          <p14:tracePt t="27997" x="2228850" y="2590800"/>
          <p14:tracePt t="28007" x="2216150" y="2565400"/>
          <p14:tracePt t="28013" x="2190750" y="2565400"/>
          <p14:tracePt t="28023" x="2165350" y="2552700"/>
          <p14:tracePt t="28027" x="2127250" y="2540000"/>
          <p14:tracePt t="28037" x="2078038" y="2540000"/>
          <p14:tracePt t="28047" x="2052638" y="2527300"/>
          <p14:tracePt t="28053" x="2014538" y="2516188"/>
          <p14:tracePt t="28063" x="1990725" y="2516188"/>
          <p14:tracePt t="28067" x="1927225" y="2490788"/>
          <p14:tracePt t="28077" x="1890713" y="2478088"/>
          <p14:tracePt t="28089" x="1852613" y="2478088"/>
          <p14:tracePt t="28093" x="1839913" y="2465388"/>
          <p14:tracePt t="28103" x="1814513" y="2452688"/>
          <p14:tracePt t="28109" x="1801813" y="2452688"/>
          <p14:tracePt t="28119" x="1790700" y="2452688"/>
          <p14:tracePt t="28129" x="1778000" y="2452688"/>
          <p14:tracePt t="28134" x="1739900" y="2439988"/>
          <p14:tracePt t="28143" x="1727200" y="2439988"/>
          <p14:tracePt t="28149" x="1714500" y="2439988"/>
          <p14:tracePt t="28159" x="1701800" y="2439988"/>
          <p14:tracePt t="28169" x="1689100" y="2439988"/>
          <p14:tracePt t="28173" x="1677988" y="2439988"/>
          <p14:tracePt t="28325" x="1701800" y="2439988"/>
          <p14:tracePt t="28335" x="1765300" y="2465388"/>
          <p14:tracePt t="28339" x="1839913" y="2465388"/>
          <p14:tracePt t="28351" x="1903413" y="2490788"/>
          <p14:tracePt t="28361" x="1965325" y="2503488"/>
          <p14:tracePt t="28366" x="2039938" y="2527300"/>
          <p14:tracePt t="28375" x="2127250" y="2540000"/>
          <p14:tracePt t="28381" x="2190750" y="2540000"/>
          <p14:tracePt t="28391" x="2252663" y="2565400"/>
          <p14:tracePt t="28401" x="2278063" y="2565400"/>
          <p14:tracePt t="28405" x="2316163" y="2565400"/>
          <p14:tracePt t="28416" x="2328863" y="2565400"/>
          <p14:tracePt t="28421" x="2339975" y="2565400"/>
          <p14:tracePt t="28431" x="2352675" y="2578100"/>
          <p14:tracePt t="28447" x="2365375" y="2578100"/>
          <p14:tracePt t="28587" x="2365375" y="2590800"/>
          <p14:tracePt t="28603" x="2365375" y="2603500"/>
          <p14:tracePt t="28613" x="2365375" y="2616200"/>
          <p14:tracePt t="28623" x="2352675" y="2616200"/>
          <p14:tracePt t="28643" x="2328863" y="2616200"/>
          <p14:tracePt t="28663" x="2316163" y="2616200"/>
          <p14:tracePt t="28667" x="2303463" y="2616200"/>
          <p14:tracePt t="28679" x="2290763" y="2616200"/>
          <p14:tracePt t="28683" x="2278063" y="2616200"/>
          <p14:tracePt t="28693" x="2265363" y="2627313"/>
          <p14:tracePt t="28719" x="2239963" y="2627313"/>
          <p14:tracePt t="28891" x="2228850" y="2627313"/>
          <p14:tracePt t="28935" x="2216150" y="2627313"/>
          <p14:tracePt t="28951" x="2203450" y="2627313"/>
          <p14:tracePt t="28981" x="2190750" y="2627313"/>
          <p14:tracePt t="28995" x="2178050" y="2627313"/>
          <p14:tracePt t="29027" x="2165350" y="2627313"/>
          <p14:tracePt t="29077" x="2152650" y="2627313"/>
          <p14:tracePt t="29475" x="2139950" y="2627313"/>
          <p14:tracePt t="29545" x="2127250" y="2616200"/>
          <p14:tracePt t="29601" x="2116138" y="2616200"/>
          <p14:tracePt t="29607" x="2116138" y="2603500"/>
          <p14:tracePt t="29631" x="2103438" y="2590800"/>
          <p14:tracePt t="29965" x="2103438" y="2578100"/>
          <p14:tracePt t="29969" x="2116138" y="2578100"/>
          <p14:tracePt t="29980" x="2139950" y="2578100"/>
          <p14:tracePt t="29985" x="2178050" y="2578100"/>
          <p14:tracePt t="29995" x="2228850" y="2578100"/>
          <p14:tracePt t="30005" x="2265363" y="2565400"/>
          <p14:tracePt t="30009" x="2290763" y="2552700"/>
          <p14:tracePt t="30019" x="2316163" y="2540000"/>
          <p14:tracePt t="30035" x="2339975" y="2540000"/>
          <p14:tracePt t="30045" x="2365375" y="2540000"/>
          <p14:tracePt t="30051" x="2390775" y="2540000"/>
          <p14:tracePt t="30061" x="2403475" y="2540000"/>
          <p14:tracePt t="30066" x="2416175" y="2527300"/>
          <p14:tracePt t="30075" x="2478088" y="2516188"/>
          <p14:tracePt t="30085" x="2503488" y="2503488"/>
          <p14:tracePt t="30091" x="2528888" y="2503488"/>
          <p14:tracePt t="30105" x="2554288" y="2503488"/>
          <p14:tracePt t="30116" x="2578100" y="2503488"/>
          <p14:tracePt t="30125" x="2590800" y="2490788"/>
          <p14:tracePt t="30131" x="2603500" y="2490788"/>
          <p14:tracePt t="31609" x="2590800" y="2490788"/>
          <p14:tracePt t="31614" x="2578100" y="2490788"/>
          <p14:tracePt t="31663" x="2554288" y="2478088"/>
          <p14:tracePt t="31699" x="2541588" y="2478088"/>
          <p14:tracePt t="31927" x="2528888" y="2478088"/>
          <p14:tracePt t="31961" x="2516188" y="2478088"/>
          <p14:tracePt t="31977" x="2503488" y="2478088"/>
          <p14:tracePt t="32017" x="2490788" y="2478088"/>
          <p14:tracePt t="32713" x="2528888" y="2478088"/>
          <p14:tracePt t="32717" x="2528888" y="2490788"/>
          <p14:tracePt t="32727" x="2578100" y="2527300"/>
          <p14:tracePt t="32739" x="2578100" y="2552700"/>
          <p14:tracePt t="33389" x="2590800" y="2552700"/>
          <p14:tracePt t="33419" x="2590800" y="2540000"/>
          <p14:tracePt t="33455" x="2603500" y="2527300"/>
          <p14:tracePt t="33511" x="2616200" y="2527300"/>
          <p14:tracePt t="33551" x="2616200" y="2516188"/>
          <p14:tracePt t="33635" x="2616200" y="2503488"/>
          <p14:tracePt t="33767" x="2616200" y="2490788"/>
          <p14:tracePt t="33813" x="2603500" y="2490788"/>
          <p14:tracePt t="33823" x="2590800" y="2490788"/>
          <p14:tracePt t="33833" x="2578100" y="2490788"/>
          <p14:tracePt t="33847" x="2554288" y="2465388"/>
          <p14:tracePt t="33863" x="2503488" y="2439988"/>
          <p14:tracePt t="33873" x="2490788" y="2439988"/>
          <p14:tracePt t="33879" x="2441575" y="2427288"/>
          <p14:tracePt t="33889" x="2416175" y="2427288"/>
          <p14:tracePt t="33894" x="2390775" y="2414588"/>
          <p14:tracePt t="33903" x="2352675" y="2403475"/>
          <p14:tracePt t="33913" x="2290763" y="2403475"/>
          <p14:tracePt t="33919" x="2252663" y="2390775"/>
          <p14:tracePt t="33929" x="2190750" y="2378075"/>
          <p14:tracePt t="33933" x="2165350" y="2378075"/>
          <p14:tracePt t="33944" x="2103438" y="2378075"/>
          <p14:tracePt t="33953" x="2039938" y="2352675"/>
          <p14:tracePt t="33959" x="2003425" y="2339975"/>
          <p14:tracePt t="33969" x="1952625" y="2339975"/>
          <p14:tracePt t="33973" x="1927225" y="2327275"/>
          <p14:tracePt t="33983" x="1903413" y="2314575"/>
          <p14:tracePt t="33995" x="1878013" y="2314575"/>
          <p14:tracePt t="33999" x="1839913" y="2290763"/>
          <p14:tracePt t="34009" x="1814513" y="2290763"/>
          <p14:tracePt t="34015" x="1790700" y="2290763"/>
          <p14:tracePt t="34025" x="1778000" y="2278063"/>
          <p14:tracePt t="34035" x="1765300" y="2278063"/>
          <p14:tracePt t="34049" x="1739900" y="2278063"/>
          <p14:tracePt t="34065" x="1714500" y="2278063"/>
          <p14:tracePt t="34075" x="1689100" y="2290763"/>
          <p14:tracePt t="34081" x="1677988" y="2314575"/>
          <p14:tracePt t="34091" x="1665288" y="2314575"/>
          <p14:tracePt t="34095" x="1652588" y="2327275"/>
          <p14:tracePt t="34191" x="1639888" y="2339975"/>
          <p14:tracePt t="34343" x="1639888" y="2352675"/>
          <p14:tracePt t="34387" x="1639888" y="2365375"/>
          <p14:tracePt t="34407" x="1639888" y="2378075"/>
          <p14:tracePt t="34413" x="1639888" y="2390775"/>
          <p14:tracePt t="34423" x="1639888" y="2403475"/>
          <p14:tracePt t="34433" x="1639888" y="2414588"/>
          <p14:tracePt t="34449" x="1639888" y="2427288"/>
          <p14:tracePt t="34453" x="1639888" y="2439988"/>
          <p14:tracePt t="34463" x="1652588" y="2452688"/>
          <p14:tracePt t="34473" x="1665288" y="2465388"/>
          <p14:tracePt t="34479" x="1689100" y="2478088"/>
          <p14:tracePt t="34489" x="1714500" y="2490788"/>
          <p14:tracePt t="34494" x="1727200" y="2490788"/>
          <p14:tracePt t="34503" x="1727200" y="2503488"/>
          <p14:tracePt t="34513" x="1739900" y="2503488"/>
          <p14:tracePt t="34529" x="1765300" y="2516188"/>
          <p14:tracePt t="34555" x="1778000" y="2527300"/>
          <p14:tracePt t="34569" x="1790700" y="2527300"/>
          <p14:tracePt t="34589" x="1801813" y="2540000"/>
          <p14:tracePt t="34659" x="1814513" y="2540000"/>
          <p14:tracePt t="34665" x="1814513" y="2552700"/>
          <p14:tracePt t="34681" x="1827213" y="2552700"/>
          <p14:tracePt t="34691" x="1839913" y="2565400"/>
          <p14:tracePt t="34715" x="1852613" y="2578100"/>
          <p14:tracePt t="34721" x="1852613" y="2590800"/>
          <p14:tracePt t="34741" x="1865313" y="2590800"/>
          <p14:tracePt t="34827" x="1878013" y="2590800"/>
          <p14:tracePt t="34841" x="1890713" y="2603500"/>
          <p14:tracePt t="34871" x="1903413" y="2616200"/>
          <p14:tracePt t="34907" x="1927225" y="2616200"/>
          <p14:tracePt t="34937" x="1939925" y="2627313"/>
          <p14:tracePt t="34983" x="1952625" y="2640013"/>
          <p14:tracePt t="35199" x="1952625" y="2627313"/>
          <p14:tracePt t="35203" x="1952625" y="2603500"/>
          <p14:tracePt t="35213" x="1952625" y="2590800"/>
          <p14:tracePt t="35223" x="1927225" y="2565400"/>
          <p14:tracePt t="35239" x="1914525" y="2552700"/>
          <p14:tracePt t="35244" x="1914525" y="2540000"/>
          <p14:tracePt t="35255" x="1890713" y="2527300"/>
          <p14:tracePt t="35269" x="1878013" y="2516188"/>
          <p14:tracePt t="35279" x="1865313" y="2503488"/>
          <p14:tracePt t="35299" x="1852613" y="2503488"/>
          <p14:tracePt t="35315" x="1839913" y="2490788"/>
          <p14:tracePt t="35339" x="1827213" y="2490788"/>
          <p14:tracePt t="35345" x="1814513" y="2490788"/>
          <p14:tracePt t="35355" x="1801813" y="2490788"/>
          <p14:tracePt t="35369" x="1790700" y="2478088"/>
          <p14:tracePt t="35395" x="1778000" y="2478088"/>
          <p14:tracePt t="35451" x="1765300" y="2478088"/>
          <p14:tracePt t="35471" x="1752600" y="2478088"/>
          <p14:tracePt t="35481" x="1739900" y="2478088"/>
          <p14:tracePt t="35501" x="1727200" y="2478088"/>
          <p14:tracePt t="35517" x="1714500" y="2478088"/>
          <p14:tracePt t="35528" x="1701800" y="2478088"/>
          <p14:tracePt t="35531" x="1689100" y="2478088"/>
          <p14:tracePt t="35541" x="1665288" y="2478088"/>
          <p14:tracePt t="35547" x="1652588" y="2478088"/>
          <p14:tracePt t="35558" x="1639888" y="2478088"/>
          <p14:tracePt t="35567" x="1627188" y="2490788"/>
          <p14:tracePt t="35571" x="1614488" y="2490788"/>
          <p14:tracePt t="35581" x="1601788" y="2490788"/>
          <p14:tracePt t="35597" x="1589088" y="2503488"/>
          <p14:tracePt t="35607" x="1589088" y="2516188"/>
          <p14:tracePt t="35611" x="1577975" y="2516188"/>
          <p14:tracePt t="35627" x="1565275" y="2516188"/>
          <p14:tracePt t="35637" x="1552575" y="2516188"/>
          <p14:tracePt t="35647" x="1552575" y="2527300"/>
          <p14:tracePt t="35653" x="1539875" y="2527300"/>
          <p14:tracePt t="35663" x="1539875" y="2540000"/>
          <p14:tracePt t="35683" x="1514475" y="2540000"/>
          <p14:tracePt t="35703" x="1501775" y="2552700"/>
          <p14:tracePt t="35723" x="1489075" y="2565400"/>
          <p14:tracePt t="35763" x="1476375" y="2565400"/>
          <p14:tracePt t="35783" x="1465263" y="2565400"/>
          <p14:tracePt t="35793" x="1465263" y="2578100"/>
          <p14:tracePt t="35855" x="1452563" y="2578100"/>
          <p14:tracePt t="36661" x="1476375" y="2578100"/>
          <p14:tracePt t="36677" x="1489075" y="2578100"/>
          <p14:tracePt t="36697" x="1501775" y="2578100"/>
          <p14:tracePt t="36711" x="1514475" y="2578100"/>
          <p14:tracePt t="36737" x="1527175" y="2578100"/>
          <p14:tracePt t="37131" x="1539875" y="2578100"/>
          <p14:tracePt t="37135" x="1577975" y="2578100"/>
          <p14:tracePt t="37145" x="1639888" y="2578100"/>
          <p14:tracePt t="37151" x="1701800" y="2578100"/>
          <p14:tracePt t="37161" x="1765300" y="2578100"/>
          <p14:tracePt t="37171" x="1827213" y="2578100"/>
          <p14:tracePt t="37175" x="1890713" y="2578100"/>
          <p14:tracePt t="37185" x="1965325" y="2578100"/>
          <p14:tracePt t="37192" x="2052638" y="2578100"/>
          <p14:tracePt t="37201" x="2116138" y="2578100"/>
          <p14:tracePt t="37225" x="2252663" y="2578100"/>
          <p14:tracePt t="37227" x="2303463" y="2578100"/>
          <p14:tracePt t="37231" x="2352675" y="2578100"/>
          <p14:tracePt t="37242" x="2390775" y="2578100"/>
          <p14:tracePt t="37251" x="2428875" y="2578100"/>
          <p14:tracePt t="37258" x="2452688" y="2578100"/>
          <p14:tracePt t="37267" x="2465388" y="2578100"/>
          <p14:tracePt t="37271" x="2478088" y="2578100"/>
          <p14:tracePt t="37281" x="2503488" y="2578100"/>
          <p14:tracePt t="37292" x="2516188" y="2578100"/>
          <p14:tracePt t="37297" x="2541588" y="2578100"/>
          <p14:tracePt t="37309" x="2554288" y="2578100"/>
          <p14:tracePt t="37324" x="2565400" y="2578100"/>
          <p14:tracePt t="37337" x="2578100" y="2578100"/>
          <p14:tracePt t="38851" x="2565400" y="2578100"/>
          <p14:tracePt t="38865" x="2554288" y="2578100"/>
          <p14:tracePt t="38875" x="2541588" y="2578100"/>
          <p14:tracePt t="38891" x="2516188" y="2590800"/>
          <p14:tracePt t="38905" x="2503488" y="2590800"/>
          <p14:tracePt t="38915" x="2465388" y="2616200"/>
          <p14:tracePt t="38931" x="2452688" y="2616200"/>
          <p14:tracePt t="38935" x="2428875" y="2627313"/>
          <p14:tracePt t="38947" x="2403475" y="2627313"/>
          <p14:tracePt t="38957" x="2365375" y="2640013"/>
          <p14:tracePt t="38961" x="2339975" y="2652713"/>
          <p14:tracePt t="38971" x="2316163" y="2652713"/>
          <p14:tracePt t="38977" x="2290763" y="2652713"/>
          <p14:tracePt t="38987" x="2265363" y="2678113"/>
          <p14:tracePt t="38997" x="2252663" y="2678113"/>
          <p14:tracePt t="39001" x="2239963" y="2678113"/>
          <p14:tracePt t="39017" x="2216150" y="2678113"/>
          <p14:tracePt t="39037" x="2178050" y="2678113"/>
          <p14:tracePt t="39043" x="2165350" y="2678113"/>
          <p14:tracePt t="39053" x="2152650" y="2678113"/>
          <p14:tracePt t="39067" x="2139950" y="2690813"/>
          <p14:tracePt t="39077" x="2139950" y="2703513"/>
          <p14:tracePt t="39093" x="2127250" y="2703513"/>
          <p14:tracePt t="39107" x="2116138" y="2703513"/>
          <p14:tracePt t="39124" x="2116138" y="2716213"/>
          <p14:tracePt t="39133" x="2103438" y="2740025"/>
          <p14:tracePt t="39139" x="2090738" y="2765425"/>
          <p14:tracePt t="39147" x="2065338" y="2803525"/>
          <p14:tracePt t="39157" x="2052638" y="2828925"/>
          <p14:tracePt t="39163" x="2039938" y="2865438"/>
          <p14:tracePt t="39174" x="2027238" y="2878138"/>
          <p14:tracePt t="39179" x="2027238" y="2890838"/>
          <p14:tracePt t="39190" x="1978025" y="2928938"/>
          <p14:tracePt t="39208" x="1927225" y="2952750"/>
          <p14:tracePt t="39213" x="1903413" y="2965450"/>
          <p14:tracePt t="39219" x="1801813" y="3003550"/>
          <p14:tracePt t="39229" x="1801813" y="3016250"/>
          <p14:tracePt t="39240" x="1778000" y="3041650"/>
          <p14:tracePt t="39243" x="1601788" y="3078163"/>
          <p14:tracePt t="39253" x="1601788" y="3090863"/>
          <p14:tracePt t="39259" x="1589088" y="3054350"/>
          <p14:tracePt t="39385" x="1589088" y="3041650"/>
          <p14:tracePt t="40011" x="1601788" y="3041650"/>
          <p14:tracePt t="40021" x="1601788" y="3016250"/>
          <p14:tracePt t="40031" x="1639888" y="3003550"/>
          <p14:tracePt t="40035" x="1689100" y="2965450"/>
          <p14:tracePt t="40045" x="1727200" y="2965450"/>
          <p14:tracePt t="40051" x="1801813" y="2941638"/>
          <p14:tracePt t="40061" x="1890713" y="2928938"/>
          <p14:tracePt t="40072" x="2014538" y="2890838"/>
          <p14:tracePt t="40075" x="2127250" y="2890838"/>
          <p14:tracePt t="40085" x="2203450" y="2878138"/>
          <p14:tracePt t="40091" x="2316163" y="2865438"/>
          <p14:tracePt t="40101" x="2378075" y="2865438"/>
          <p14:tracePt t="40111" x="2441575" y="2852738"/>
          <p14:tracePt t="40117" x="2516188" y="2852738"/>
          <p14:tracePt t="40127" x="2578100" y="2828925"/>
          <p14:tracePt t="40131" x="2616200" y="2828925"/>
          <p14:tracePt t="40141" x="2678113" y="2816225"/>
          <p14:tracePt t="40151" x="2716213" y="2816225"/>
          <p14:tracePt t="40157" x="2728913" y="2816225"/>
          <p14:tracePt t="40167" x="2767013" y="2790825"/>
          <p14:tracePt t="40181" x="2778125" y="2790825"/>
          <p14:tracePt t="40197" x="2790825" y="2790825"/>
          <p14:tracePt t="40207" x="2803525" y="2790825"/>
          <p14:tracePt t="40267" x="2816225" y="2790825"/>
          <p14:tracePt t="40581" x="2816225" y="2778125"/>
          <p14:tracePt t="40625" x="2803525" y="2778125"/>
          <p14:tracePt t="40657" x="2778125" y="2778125"/>
          <p14:tracePt t="40681" x="2778125" y="2765425"/>
          <p14:tracePt t="40701" x="2767013" y="2765425"/>
          <p14:tracePt t="40721" x="2754313" y="2765425"/>
          <p14:tracePt t="40727" x="2741613" y="2765425"/>
          <p14:tracePt t="40741" x="2741613" y="2752725"/>
          <p14:tracePt t="40787" x="2728913" y="2752725"/>
          <p14:tracePt t="40803" x="2716213" y="2752725"/>
          <p14:tracePt t="40817" x="2703513" y="2740025"/>
          <p14:tracePt t="40827" x="2690813" y="2740025"/>
          <p14:tracePt t="40843" x="2667000" y="2740025"/>
          <p14:tracePt t="40857" x="2654300" y="2728913"/>
          <p14:tracePt t="40893" x="2641600" y="2728913"/>
          <p14:tracePt t="40909" x="2628900" y="2728913"/>
          <p14:tracePt t="40949" x="2603500" y="2728913"/>
          <p14:tracePt t="40999" x="2590800" y="2716213"/>
          <p14:tracePt t="41019" x="2578100" y="2716213"/>
          <p14:tracePt t="41035" x="2565400" y="2716213"/>
          <p14:tracePt t="41065" x="2554288" y="2716213"/>
          <p14:tracePt t="41085" x="2541588" y="2716213"/>
          <p14:tracePt t="41109" x="2516188" y="2716213"/>
          <p14:tracePt t="41141" x="2503488" y="2716213"/>
          <p14:tracePt t="41161" x="2490788" y="2716213"/>
          <p14:tracePt t="41185" x="2478088" y="2716213"/>
          <p14:tracePt t="41235" x="2465388" y="2716213"/>
          <p14:tracePt t="41291" x="2452688" y="2716213"/>
          <p14:tracePt t="41331" x="2441575" y="2716213"/>
          <p14:tracePt t="41417" x="2428875" y="2716213"/>
          <p14:tracePt t="44091" x="2403475" y="2728913"/>
          <p14:tracePt t="44095" x="2390775" y="2752725"/>
          <p14:tracePt t="44105" x="2378075" y="2790825"/>
          <p14:tracePt t="44117" x="2378075" y="2803525"/>
          <p14:tracePt t="44121" x="2365375" y="2816225"/>
          <p14:tracePt t="44131" x="2339975" y="2840038"/>
          <p14:tracePt t="44137" x="2339975" y="2852738"/>
          <p14:tracePt t="44157" x="2339975" y="2865438"/>
          <p14:tracePt t="44161" x="2316163" y="2890838"/>
          <p14:tracePt t="44177" x="2316163" y="2903538"/>
          <p14:tracePt t="44197" x="2316163" y="2916238"/>
          <p14:tracePt t="44202" x="2303463" y="2928938"/>
          <p14:tracePt t="44327" x="2290763" y="2941638"/>
          <p14:tracePt t="44389" x="2303463" y="2941638"/>
          <p14:tracePt t="44399" x="2328863" y="2941638"/>
          <p14:tracePt t="44403" x="2352675" y="2941638"/>
          <p14:tracePt t="44413" x="2390775" y="2941638"/>
          <p14:tracePt t="44423" x="2441575" y="2941638"/>
          <p14:tracePt t="44429" x="2478088" y="2941638"/>
          <p14:tracePt t="44439" x="2528888" y="2941638"/>
          <p14:tracePt t="44443" x="2578100" y="2941638"/>
          <p14:tracePt t="44453" x="2641600" y="2941638"/>
          <p14:tracePt t="44463" x="2703513" y="2928938"/>
          <p14:tracePt t="44469" x="2754313" y="2928938"/>
          <p14:tracePt t="44479" x="2790825" y="2928938"/>
          <p14:tracePt t="44485" x="2854325" y="2916238"/>
          <p14:tracePt t="44493" x="2890838" y="2916238"/>
          <p14:tracePt t="44505" x="2916238" y="2890838"/>
          <p14:tracePt t="44509" x="2928938" y="2890838"/>
          <p14:tracePt t="44519" x="2941638" y="2890838"/>
          <p14:tracePt t="44525" x="2954338" y="2890838"/>
          <p14:tracePt t="44549" x="2979738" y="2890838"/>
          <p14:tracePt t="44575" x="2992438" y="2890838"/>
          <p14:tracePt t="44605" x="3003550" y="2878138"/>
          <p14:tracePt t="44609" x="3016250" y="2878138"/>
          <p14:tracePt t="44665" x="3028950" y="2865438"/>
          <p14:tracePt t="44681" x="3041650" y="2865438"/>
          <p14:tracePt t="44705" x="3054350" y="2852738"/>
          <p14:tracePt t="44731" x="3067050" y="2852738"/>
          <p14:tracePt t="44741" x="3067050" y="2840038"/>
          <p14:tracePt t="44757" x="3092450" y="2840038"/>
          <p14:tracePt t="44792" x="3103563" y="2840038"/>
          <p14:tracePt t="44798" x="3116263" y="2840038"/>
          <p14:tracePt t="44818" x="3128963" y="2840038"/>
          <p14:tracePt t="44822" x="3141663" y="2840038"/>
          <p14:tracePt t="44831" x="3154363" y="2840038"/>
          <p14:tracePt t="44858" x="3179763" y="2840038"/>
          <p14:tracePt t="44903" x="3205163" y="2840038"/>
          <p14:tracePt t="44939" x="3216275" y="2840038"/>
          <p14:tracePt t="44959" x="3228975" y="2840038"/>
          <p14:tracePt t="44973" x="3241675" y="2840038"/>
          <p14:tracePt t="45275" x="3267075" y="2852738"/>
          <p14:tracePt t="45281" x="3292475" y="2865438"/>
          <p14:tracePt t="45291" x="3317875" y="2903538"/>
          <p14:tracePt t="45297" x="3354388" y="2978150"/>
          <p14:tracePt t="45307" x="3379788" y="3028950"/>
          <p14:tracePt t="45318" x="3392488" y="3041650"/>
          <p14:tracePt t="45321" x="3405188" y="3041650"/>
          <p14:tracePt t="45331" x="3429000" y="3016250"/>
          <p14:tracePt t="45721" x="3441700" y="3016250"/>
          <p14:tracePt t="45731" x="3454400" y="3041650"/>
          <p14:tracePt t="45735" x="3467100" y="3065463"/>
          <p14:tracePt t="45745" x="3479800" y="3116263"/>
          <p14:tracePt t="45751" x="3492500" y="3128963"/>
          <p14:tracePt t="45761" x="3492500" y="3141663"/>
          <p14:tracePt t="45775" x="3492500" y="3154363"/>
          <p14:tracePt t="45791" x="3505200" y="3165475"/>
          <p14:tracePt t="46129" x="3492500" y="3165475"/>
          <p14:tracePt t="46143" x="3467100" y="3165475"/>
          <p14:tracePt t="46173" x="3454400" y="3165475"/>
          <p14:tracePt t="46189" x="3429000" y="3165475"/>
          <p14:tracePt t="46200" x="3417888" y="3165475"/>
          <p14:tracePt t="46205" x="3405188" y="3165475"/>
          <p14:tracePt t="46217" x="3354388" y="3141663"/>
          <p14:tracePt t="46219" x="3292475" y="3128963"/>
          <p14:tracePt t="46229" x="3228975" y="3103563"/>
          <p14:tracePt t="46239" x="3116263" y="3028950"/>
          <p14:tracePt t="46245" x="2992438" y="2965450"/>
          <p14:tracePt t="46255" x="2828925" y="2890838"/>
          <p14:tracePt t="46259" x="2654300" y="2803525"/>
          <p14:tracePt t="46269" x="2503488" y="2728913"/>
          <p14:tracePt t="46279" x="2365375" y="2690813"/>
          <p14:tracePt t="46285" x="2290763" y="2690813"/>
          <p14:tracePt t="46295" x="2252663" y="2690813"/>
          <p14:tracePt t="46300" x="2203450" y="2716213"/>
          <p14:tracePt t="46309" x="2165350" y="2716213"/>
          <p14:tracePt t="46319" x="2139950" y="2716213"/>
          <p14:tracePt t="46325" x="2116138" y="2716213"/>
          <p14:tracePt t="46335" x="2090738" y="2716213"/>
          <p14:tracePt t="46341" x="2065338" y="2740025"/>
          <p14:tracePt t="46351" x="2052638" y="2740025"/>
          <p14:tracePt t="46361" x="2039938" y="2740025"/>
          <p14:tracePt t="46375" x="2014538" y="2740025"/>
          <p14:tracePt t="46401" x="1990725" y="2740025"/>
          <p14:tracePt t="46405" x="1978025" y="2740025"/>
          <p14:tracePt t="46416" x="1965325" y="2740025"/>
          <p14:tracePt t="46421" x="1965325" y="2752725"/>
          <p14:tracePt t="46431" x="1952625" y="2765425"/>
          <p14:tracePt t="46441" x="1939925" y="2765425"/>
          <p14:tracePt t="46457" x="1927225" y="2765425"/>
          <p14:tracePt t="46481" x="1903413" y="2778125"/>
          <p14:tracePt t="46497" x="1878013" y="2790825"/>
          <p14:tracePt t="46521" x="1852613" y="2803525"/>
          <p14:tracePt t="46527" x="1839913" y="2803525"/>
          <p14:tracePt t="46537" x="1839913" y="2816225"/>
          <p14:tracePt t="46543" x="1814513" y="2828925"/>
          <p14:tracePt t="46553" x="1790700" y="2852738"/>
          <p14:tracePt t="46567" x="1778000" y="2865438"/>
          <p14:tracePt t="46577" x="1778000" y="2878138"/>
          <p14:tracePt t="46583" x="1765300" y="2878138"/>
          <p14:tracePt t="46593" x="1765300" y="2903538"/>
          <p14:tracePt t="46603" x="1752600" y="2916238"/>
          <p14:tracePt t="46617" x="1739900" y="2952750"/>
          <p14:tracePt t="46623" x="1727200" y="2952750"/>
          <p14:tracePt t="46633" x="1727200" y="2965450"/>
          <p14:tracePt t="46643" x="1727200" y="2978150"/>
          <p14:tracePt t="46648" x="1701800" y="2990850"/>
          <p14:tracePt t="46673" x="1701800" y="3003550"/>
          <p14:tracePt t="46703" x="1701800" y="3016250"/>
          <p14:tracePt t="47001" x="1701800" y="3028950"/>
          <p14:tracePt t="47011" x="1701800" y="3041650"/>
          <p14:tracePt t="47031" x="1714500" y="3041650"/>
          <p14:tracePt t="47037" x="1714500" y="3054350"/>
          <p14:tracePt t="47051" x="1739900" y="3065463"/>
          <p14:tracePt t="47091" x="1752600" y="3065463"/>
          <p14:tracePt t="47101" x="1765300" y="3065463"/>
          <p14:tracePt t="47111" x="1778000" y="3078163"/>
          <p14:tracePt t="47127" x="1778000" y="3090863"/>
          <p14:tracePt t="47143" x="1790700" y="3090863"/>
          <p14:tracePt t="47167" x="1801813" y="3090863"/>
          <p14:tracePt t="47546" x="1827213" y="3090863"/>
          <p14:tracePt t="47555" x="1852613" y="3090863"/>
          <p14:tracePt t="47567" x="1878013" y="3116263"/>
          <p14:tracePt t="47571" x="1927225" y="3116263"/>
          <p14:tracePt t="47581" x="1978025" y="3116263"/>
          <p14:tracePt t="47585" x="2039938" y="3116263"/>
          <p14:tracePt t="47598" x="2090738" y="3141663"/>
          <p14:tracePt t="47607" x="2103438" y="3141663"/>
          <p14:tracePt t="47611" x="2139950" y="3154363"/>
          <p14:tracePt t="47621" x="2165350" y="3154363"/>
          <p14:tracePt t="47627" x="2190750" y="3154363"/>
          <p14:tracePt t="47637" x="2216150" y="3154363"/>
          <p14:tracePt t="47648" x="2228850" y="3154363"/>
          <p14:tracePt t="47651" x="2239963" y="3154363"/>
          <p14:tracePt t="47661" x="2252663" y="3154363"/>
          <p14:tracePt t="47682" x="2265363" y="3165475"/>
          <p14:tracePt t="47733" x="2278063" y="3165475"/>
          <p14:tracePt t="47783" x="2290763" y="3165475"/>
          <p14:tracePt t="47803" x="2303463" y="3165475"/>
          <p14:tracePt t="47819" x="2316163" y="3165475"/>
          <p14:tracePt t="47823" x="2328863" y="3165475"/>
          <p14:tracePt t="47833" x="2339975" y="3165475"/>
          <p14:tracePt t="47843" x="2378075" y="3165475"/>
          <p14:tracePt t="47859" x="2416175" y="3165475"/>
          <p14:tracePt t="47863" x="2428875" y="3165475"/>
          <p14:tracePt t="47873" x="2441575" y="3165475"/>
          <p14:tracePt t="47883" x="2478088" y="3165475"/>
          <p14:tracePt t="47899" x="2490788" y="3154363"/>
          <p14:tracePt t="47903" x="2503488" y="3154363"/>
          <p14:tracePt t="47914" x="2528888" y="3154363"/>
          <p14:tracePt t="47923" x="2541588" y="3154363"/>
          <p14:tracePt t="47929" x="2565400" y="3154363"/>
          <p14:tracePt t="47939" x="2590800" y="3154363"/>
          <p14:tracePt t="47943" x="2616200" y="3128963"/>
          <p14:tracePt t="47953" x="2628900" y="3128963"/>
          <p14:tracePt t="47966" x="2654300" y="3128963"/>
          <p14:tracePt t="47969" x="2678113" y="3128963"/>
          <p14:tracePt t="47985" x="2703513" y="3128963"/>
          <p14:tracePt t="47995" x="2716213" y="3128963"/>
          <p14:tracePt t="48009" x="2728913" y="3128963"/>
          <p14:tracePt t="48019" x="2741613" y="3116263"/>
          <p14:tracePt t="48055" x="2754313" y="3116263"/>
          <p14:tracePt t="48135" x="2767013" y="3116263"/>
          <p14:tracePt t="50971" x="2778125" y="3090863"/>
          <p14:tracePt t="50981" x="2778125" y="3054350"/>
          <p14:tracePt t="50991" x="2778125" y="3003550"/>
          <p14:tracePt t="50996" x="2754313" y="2965450"/>
          <p14:tracePt t="51005" x="2741613" y="2941638"/>
          <p14:tracePt t="51012" x="2741613" y="2916238"/>
          <p14:tracePt t="51021" x="2741613" y="2903538"/>
          <p14:tracePt t="51031" x="2728913" y="2890838"/>
          <p14:tracePt t="51051" x="2728913" y="2878138"/>
          <p14:tracePt t="51063" x="2728913" y="2865438"/>
          <p14:tracePt t="51113" x="2728913" y="2852738"/>
          <p14:tracePt t="51133" x="2728913" y="2840038"/>
          <p14:tracePt t="51143" x="2716213" y="2840038"/>
          <p14:tracePt t="51153" x="2703513" y="2828925"/>
          <p14:tracePt t="51213" x="2690813" y="2816225"/>
          <p14:tracePt t="51223" x="2690813" y="2803525"/>
          <p14:tracePt t="51233" x="2678113" y="2803525"/>
          <p14:tracePt t="51249" x="2667000" y="2790825"/>
          <p14:tracePt t="51263" x="2641600" y="2765425"/>
          <p14:tracePt t="51273" x="2628900" y="2752725"/>
          <p14:tracePt t="51279" x="2616200" y="2752725"/>
          <p14:tracePt t="51289" x="2603500" y="2752725"/>
          <p14:tracePt t="51296" x="2565400" y="2740025"/>
          <p14:tracePt t="51305" x="2541588" y="2740025"/>
          <p14:tracePt t="51315" x="2503488" y="2716213"/>
          <p14:tracePt t="51319" x="2452688" y="2716213"/>
          <p14:tracePt t="51329" x="2378075" y="2716213"/>
          <p14:tracePt t="51335" x="2316163" y="2690813"/>
          <p14:tracePt t="51346" x="2228850" y="2678113"/>
          <p14:tracePt t="51355" x="2203450" y="2678113"/>
          <p14:tracePt t="51359" x="2139950" y="2652713"/>
          <p14:tracePt t="51371" x="2116138" y="2640013"/>
          <p14:tracePt t="51375" x="2090738" y="2640013"/>
          <p14:tracePt t="51385" x="2065338" y="2640013"/>
          <p14:tracePt t="51396" x="2027238" y="2627313"/>
          <p14:tracePt t="51401" x="2014538" y="2627313"/>
          <p14:tracePt t="51412" x="2003425" y="2627313"/>
          <p14:tracePt t="51415" x="1952625" y="2627313"/>
          <p14:tracePt t="51425" x="1939925" y="2627313"/>
          <p14:tracePt t="51435" x="1914525" y="2616200"/>
          <p14:tracePt t="51451" x="1903413" y="2616200"/>
          <p14:tracePt t="51501" x="1878013" y="2616200"/>
          <p14:tracePt t="52217" x="1878013" y="2603500"/>
          <p14:tracePt t="52223" x="1890713" y="2603500"/>
          <p14:tracePt t="52233" x="1903413" y="2590800"/>
          <p14:tracePt t="52237" x="1914525" y="2590800"/>
          <p14:tracePt t="52247" x="1939925" y="2590800"/>
          <p14:tracePt t="52257" x="1952625" y="2590800"/>
          <p14:tracePt t="52263" x="1965325" y="2578100"/>
          <p14:tracePt t="52278" x="1990725" y="2578100"/>
          <p14:tracePt t="52287" x="2003425" y="2578100"/>
          <p14:tracePt t="52303" x="2027238" y="2578100"/>
          <p14:tracePt t="52319" x="2039938" y="2578100"/>
          <p14:tracePt t="52329" x="2052638" y="2578100"/>
          <p14:tracePt t="52339" x="2065338" y="2578100"/>
          <p14:tracePt t="52344" x="2078038" y="2578100"/>
          <p14:tracePt t="52353" x="2103438" y="2578100"/>
          <p14:tracePt t="52360" x="2127250" y="2578100"/>
          <p14:tracePt t="52369" x="2139950" y="2578100"/>
          <p14:tracePt t="52379" x="2152650" y="2578100"/>
          <p14:tracePt t="52394" x="2165350" y="2578100"/>
          <p14:tracePt t="52399" x="2190750" y="2578100"/>
          <p14:tracePt t="52419" x="2203450" y="2578100"/>
          <p14:tracePt t="52435" x="2216150" y="2578100"/>
          <p14:tracePt t="52449" x="2239963" y="2578100"/>
          <p14:tracePt t="52485" x="2252663" y="2578100"/>
          <p14:tracePt t="52499" x="2265363" y="2578100"/>
          <p14:tracePt t="52521" x="2278063" y="2578100"/>
          <p14:tracePt t="52541" x="2290763" y="2578100"/>
          <p14:tracePt t="52555" x="2303463" y="2578100"/>
          <p14:tracePt t="52575" x="2316163" y="2578100"/>
          <p14:tracePt t="52591" x="2328863" y="2578100"/>
          <p14:tracePt t="52605" x="2352675" y="2578100"/>
          <p14:tracePt t="52621" x="2378075" y="2578100"/>
          <p14:tracePt t="52631" x="2390775" y="2578100"/>
          <p14:tracePt t="52635" x="2416175" y="2578100"/>
          <p14:tracePt t="52645" x="2428875" y="2578100"/>
          <p14:tracePt t="52655" x="2441575" y="2578100"/>
          <p14:tracePt t="52661" x="2452688" y="2578100"/>
          <p14:tracePt t="52681" x="2465388" y="2578100"/>
          <p14:tracePt t="52701" x="2478088" y="2578100"/>
          <p14:tracePt t="52717" x="2490788" y="2578100"/>
          <p14:tracePt t="52721" x="2516188" y="2578100"/>
          <p14:tracePt t="52741" x="2554288" y="2578100"/>
          <p14:tracePt t="52747" x="2565400" y="2590800"/>
          <p14:tracePt t="52757" x="2590800" y="2590800"/>
          <p14:tracePt t="52761" x="2616200" y="2590800"/>
          <p14:tracePt t="52771" x="2641600" y="2590800"/>
          <p14:tracePt t="52781" x="2667000" y="2590800"/>
          <p14:tracePt t="52787" x="2703513" y="2590800"/>
          <p14:tracePt t="52797" x="2728913" y="2590800"/>
          <p14:tracePt t="52803" x="2754313" y="2590800"/>
          <p14:tracePt t="52813" x="2790825" y="2590800"/>
          <p14:tracePt t="52823" x="2828925" y="2616200"/>
          <p14:tracePt t="52828" x="2841625" y="2616200"/>
          <p14:tracePt t="52837" x="2854325" y="2616200"/>
          <p14:tracePt t="52844" x="2867025" y="2616200"/>
          <p14:tracePt t="52853" x="2879725" y="2616200"/>
          <p14:tracePt t="52863" x="2890838" y="2627313"/>
          <p14:tracePt t="52867" x="2903538" y="2627313"/>
          <p14:tracePt t="52983" x="2916238" y="2627313"/>
          <p14:tracePt t="53065" x="2916238" y="2640013"/>
          <p14:tracePt t="53069" x="2890838" y="2640013"/>
          <p14:tracePt t="53079" x="2841625" y="2678113"/>
          <p14:tracePt t="53085" x="2790825" y="2716213"/>
          <p14:tracePt t="53095" x="2728913" y="2740025"/>
          <p14:tracePt t="53105" x="2678113" y="2740025"/>
          <p14:tracePt t="53111" x="2616200" y="2778125"/>
          <p14:tracePt t="53121" x="2541588" y="2816225"/>
          <p14:tracePt t="53126" x="2478088" y="2828925"/>
          <p14:tracePt t="53135" x="2416175" y="2852738"/>
          <p14:tracePt t="53145" x="2378075" y="2852738"/>
          <p14:tracePt t="53151" x="2328863" y="2878138"/>
          <p14:tracePt t="53161" x="2239963" y="2916238"/>
          <p14:tracePt t="53165" x="2178050" y="2941638"/>
          <p14:tracePt t="53176" x="2127250" y="2941638"/>
          <p14:tracePt t="53185" x="2090738" y="2952750"/>
          <p14:tracePt t="53191" x="2065338" y="2978150"/>
          <p14:tracePt t="53201" x="2027238" y="2978150"/>
          <p14:tracePt t="53211" x="2003425" y="2978150"/>
          <p14:tracePt t="53215" x="1965325" y="3003550"/>
          <p14:tracePt t="53226" x="1952625" y="3003550"/>
          <p14:tracePt t="53231" x="1927225" y="3016250"/>
          <p14:tracePt t="53241" x="1903413" y="3028950"/>
          <p14:tracePt t="53247" x="1878013" y="3041650"/>
          <p14:tracePt t="53257" x="1852613" y="3041650"/>
          <p14:tracePt t="53267" x="1827213" y="3054350"/>
          <p14:tracePt t="53271" x="1801813" y="3065463"/>
          <p14:tracePt t="53281" x="1778000" y="3090863"/>
          <p14:tracePt t="53287" x="1765300" y="3090863"/>
          <p14:tracePt t="53307" x="1739900" y="3090863"/>
          <p14:tracePt t="53311" x="1714500" y="3116263"/>
          <p14:tracePt t="53321" x="1701800" y="3116263"/>
          <p14:tracePt t="53337" x="1677988" y="3141663"/>
          <p14:tracePt t="53347" x="1652588" y="3141663"/>
          <p14:tracePt t="53353" x="1639888" y="3141663"/>
          <p14:tracePt t="53363" x="1601788" y="3165475"/>
          <p14:tracePt t="53367" x="1589088" y="3165475"/>
          <p14:tracePt t="53387" x="1552575" y="3178175"/>
          <p14:tracePt t="53393" x="1539875" y="3190875"/>
          <p14:tracePt t="53403" x="1527175" y="3190875"/>
          <p14:tracePt t="53407" x="1514475" y="3190875"/>
          <p14:tracePt t="53433" x="1501775" y="3190875"/>
          <p14:tracePt t="53443" x="1489075" y="3203575"/>
          <p14:tracePt t="53469" x="1476375" y="3203575"/>
          <p14:tracePt t="53483" x="1465263" y="3203575"/>
          <p14:tracePt t="53489" x="1452563" y="3203575"/>
          <p14:tracePt t="53510" x="1452563" y="3216275"/>
          <p14:tracePt t="54235" x="1439863" y="3216275"/>
          <p14:tracePt t="54239" x="1439863" y="3165475"/>
          <p14:tracePt t="54249" x="1439863" y="3103563"/>
          <p14:tracePt t="54259" x="1476375" y="3028950"/>
          <p14:tracePt t="54265" x="1489075" y="2978150"/>
          <p14:tracePt t="54276" x="1514475" y="2903538"/>
          <p14:tracePt t="54279" x="1514475" y="2890838"/>
          <p14:tracePt t="54289" x="1514475" y="2852738"/>
          <p14:tracePt t="54299" x="1539875" y="2816225"/>
          <p14:tracePt t="54305" x="1552575" y="2790825"/>
          <p14:tracePt t="54315" x="1552575" y="2752725"/>
          <p14:tracePt t="54321" x="1565275" y="2728913"/>
          <p14:tracePt t="54331" x="1577975" y="2728913"/>
          <p14:tracePt t="54341" x="1577975" y="2703513"/>
          <p14:tracePt t="54345" x="1589088" y="2690813"/>
          <p14:tracePt t="54355" x="1601788" y="2678113"/>
          <p14:tracePt t="54361" x="1601788" y="2665413"/>
          <p14:tracePt t="54371" x="1601788" y="2652713"/>
          <p14:tracePt t="54381" x="1614488" y="2627313"/>
          <p14:tracePt t="54385" x="1627188" y="2616200"/>
          <p14:tracePt t="54397" x="1627188" y="2603500"/>
          <p14:tracePt t="54401" x="1639888" y="2578100"/>
          <p14:tracePt t="54411" x="1652588" y="2552700"/>
          <p14:tracePt t="54427" x="1677988" y="2503488"/>
          <p14:tracePt t="54437" x="1677988" y="2490788"/>
          <p14:tracePt t="54442" x="1701800" y="2452688"/>
          <p14:tracePt t="54451" x="1701800" y="2439988"/>
          <p14:tracePt t="54461" x="1701800" y="2427288"/>
          <p14:tracePt t="54467" x="1701800" y="2414588"/>
          <p14:tracePt t="54477" x="1727200" y="2390775"/>
          <p14:tracePt t="54483" x="1727200" y="2378075"/>
          <p14:tracePt t="54493" x="1727200" y="2365375"/>
          <p14:tracePt t="54501" x="1727200" y="2352675"/>
          <p14:tracePt t="54508" x="1739900" y="2339975"/>
          <p14:tracePt t="54517" x="1752600" y="2327275"/>
          <p14:tracePt t="54543" x="1752600" y="2314575"/>
          <p14:tracePt t="54557" x="1752600" y="2303463"/>
          <p14:tracePt t="54577" x="1765300" y="2290763"/>
          <p14:tracePt t="54613" x="1765300" y="2278063"/>
          <p14:tracePt t="54629" x="1765300" y="2265363"/>
          <p14:tracePt t="54639" x="1778000" y="2252663"/>
          <p14:tracePt t="54673" x="1790700" y="2239963"/>
          <p14:tracePt t="54709" x="1801813" y="2214563"/>
          <p14:tracePt t="54875" x="1801813" y="2201863"/>
          <p14:tracePt t="54895" x="1814513" y="2201863"/>
          <p14:tracePt t="54911" x="1827213" y="2201863"/>
          <p14:tracePt t="55233" x="1839913" y="2201863"/>
          <p14:tracePt t="55243" x="1839913" y="2214563"/>
          <p14:tracePt t="55253" x="1865313" y="2252663"/>
          <p14:tracePt t="55259" x="1865313" y="2278063"/>
          <p14:tracePt t="55269" x="1878013" y="2327275"/>
          <p14:tracePt t="55274" x="1878013" y="2365375"/>
          <p14:tracePt t="55283" x="1878013" y="2414588"/>
          <p14:tracePt t="55293" x="1890713" y="2452688"/>
          <p14:tracePt t="55299" x="1890713" y="2490788"/>
          <p14:tracePt t="55309" x="1890713" y="2516188"/>
          <p14:tracePt t="55315" x="1890713" y="2540000"/>
          <p14:tracePt t="55325" x="1890713" y="2552700"/>
          <p14:tracePt t="55335" x="1890713" y="2590800"/>
          <p14:tracePt t="55339" x="1890713" y="2616200"/>
          <p14:tracePt t="55349" x="1890713" y="2640013"/>
          <p14:tracePt t="55355" x="1890713" y="2665413"/>
          <p14:tracePt t="55365" x="1878013" y="2690813"/>
          <p14:tracePt t="55375" x="1878013" y="2716213"/>
          <p14:tracePt t="55379" x="1865313" y="2752725"/>
          <p14:tracePt t="55389" x="1865313" y="2778125"/>
          <p14:tracePt t="55395" x="1852613" y="2803525"/>
          <p14:tracePt t="55405" x="1839913" y="2828925"/>
          <p14:tracePt t="55415" x="1827213" y="2852738"/>
          <p14:tracePt t="55419" x="1814513" y="2878138"/>
          <p14:tracePt t="55429" x="1790700" y="2916238"/>
          <p14:tracePt t="55435" x="1790700" y="2941638"/>
          <p14:tracePt t="55445" x="1765300" y="2965450"/>
          <p14:tracePt t="55455" x="1739900" y="2990850"/>
          <p14:tracePt t="55461" x="1739900" y="3003550"/>
          <p14:tracePt t="55471" x="1727200" y="3016250"/>
          <p14:tracePt t="55475" x="1701800" y="3054350"/>
          <p14:tracePt t="55485" x="1677988" y="3065463"/>
          <p14:tracePt t="55495" x="1677988" y="3078163"/>
          <p14:tracePt t="55501" x="1665288" y="3090863"/>
          <p14:tracePt t="55511" x="1639888" y="3103563"/>
          <p14:tracePt t="55515" x="1627188" y="3116263"/>
          <p14:tracePt t="55525" x="1601788" y="3141663"/>
          <p14:tracePt t="55542" x="1589088" y="3165475"/>
          <p14:tracePt t="55551" x="1552575" y="3165475"/>
          <p14:tracePt t="55558" x="1552575" y="3178175"/>
          <p14:tracePt t="55577" x="1539875" y="3190875"/>
          <p14:tracePt t="55592" x="1514475" y="3203575"/>
          <p14:tracePt t="55617" x="1501775" y="3203575"/>
          <p14:tracePt t="55621" x="1489075" y="3203575"/>
          <p14:tracePt t="55661" x="1489075" y="3216275"/>
          <p14:tracePt t="58355" x="1489075" y="3228975"/>
          <p14:tracePt t="58371" x="1501775" y="3254375"/>
          <p14:tracePt t="58381" x="1527175" y="3254375"/>
          <p14:tracePt t="58391" x="1539875" y="3278188"/>
          <p14:tracePt t="58406" x="1552575" y="3290888"/>
          <p14:tracePt t="58422" x="1565275" y="3303588"/>
          <p14:tracePt t="58431" x="1577975" y="3316288"/>
          <p14:tracePt t="58451" x="1589088" y="3341688"/>
          <p14:tracePt t="58497" x="1589088" y="3367088"/>
          <p14:tracePt t="58531" x="1589088" y="3378200"/>
          <p14:tracePt t="58547" x="1589088" y="3390900"/>
          <p14:tracePt t="58567" x="1589088" y="3403600"/>
          <p14:tracePt t="58583" x="1589088" y="3416300"/>
          <p14:tracePt t="58597" x="1589088" y="3429000"/>
          <p14:tracePt t="58623" x="1589088" y="3441700"/>
          <p14:tracePt t="58633" x="1589088" y="3454400"/>
          <p14:tracePt t="58637" x="1577975" y="3454400"/>
          <p14:tracePt t="58653" x="1577975" y="3467100"/>
          <p14:tracePt t="58663" x="1552575" y="3467100"/>
          <p14:tracePt t="58673" x="1552575" y="3479800"/>
          <p14:tracePt t="58689" x="1527175" y="3490913"/>
          <p14:tracePt t="58713" x="1514475" y="3490913"/>
          <p14:tracePt t="58739" x="1501775" y="3490913"/>
          <p14:tracePt t="58749" x="1489075" y="3490913"/>
          <p14:tracePt t="58759" x="1489075" y="3503613"/>
          <p14:tracePt t="58765" x="1476375" y="3503613"/>
          <p14:tracePt t="58779" x="1452563" y="3503613"/>
          <p14:tracePt t="58789" x="1439863" y="3529013"/>
          <p14:tracePt t="58799" x="1427163" y="3529013"/>
          <p14:tracePt t="58819" x="1414463" y="3529013"/>
          <p14:tracePt t="58829" x="1389063" y="3529013"/>
          <p14:tracePt t="58845" x="1363663" y="3529013"/>
          <p14:tracePt t="58855" x="1352550" y="3529013"/>
          <p14:tracePt t="58859" x="1339850" y="3529013"/>
          <p14:tracePt t="58869" x="1314450" y="3529013"/>
          <p14:tracePt t="58879" x="1301750" y="3529013"/>
          <p14:tracePt t="58885" x="1276350" y="3529013"/>
          <p14:tracePt t="58895" x="1263650" y="3529013"/>
          <p14:tracePt t="58899" x="1252538" y="3529013"/>
          <p14:tracePt t="58909" x="1239838" y="3529013"/>
          <p14:tracePt t="58935" x="1214438" y="3529013"/>
          <p14:tracePt t="58971" x="1201738" y="3529013"/>
          <p14:tracePt t="58981" x="1189038" y="3529013"/>
          <p14:tracePt t="59703" x="1201738" y="3529013"/>
          <p14:tracePt t="59713" x="1227138" y="3529013"/>
          <p14:tracePt t="59717" x="1252538" y="3529013"/>
          <p14:tracePt t="59727" x="1276350" y="3529013"/>
          <p14:tracePt t="59738" x="1301750" y="3529013"/>
          <p14:tracePt t="59754" x="1314450" y="3529013"/>
          <p14:tracePt t="59757" x="1352550" y="3529013"/>
          <p14:tracePt t="59777" x="1363663" y="3529013"/>
          <p14:tracePt t="59783" x="1376363" y="3529013"/>
          <p14:tracePt t="59793" x="1389063" y="3529013"/>
          <p14:tracePt t="59807" x="1401763" y="3529013"/>
          <p14:tracePt t="59823" x="1414463" y="3529013"/>
          <p14:tracePt t="59854" x="1427163" y="3529013"/>
          <p14:tracePt t="59863" x="1439863" y="3529013"/>
          <p14:tracePt t="59965" x="1452563" y="3529013"/>
          <p14:tracePt t="59979" x="1465263" y="3529013"/>
          <p14:tracePt t="60015" x="1476375" y="3529013"/>
          <p14:tracePt t="60019" x="1489075" y="3529013"/>
          <p14:tracePt t="60489" x="1501775" y="3529013"/>
          <p14:tracePt t="60499" x="1514475" y="3529013"/>
          <p14:tracePt t="60505" x="1527175" y="3529013"/>
          <p14:tracePt t="60515" x="1565275" y="3529013"/>
          <p14:tracePt t="60525" x="1589088" y="3529013"/>
          <p14:tracePt t="60529" x="1627188" y="3554413"/>
          <p14:tracePt t="60539" x="1639888" y="3554413"/>
          <p14:tracePt t="60545" x="1665288" y="3567113"/>
          <p14:tracePt t="60555" x="1701800" y="3567113"/>
          <p14:tracePt t="60565" x="1727200" y="3590925"/>
          <p14:tracePt t="60570" x="1801813" y="3616325"/>
          <p14:tracePt t="60579" x="1865313" y="3654425"/>
          <p14:tracePt t="60586" x="1927225" y="3667125"/>
          <p14:tracePt t="60595" x="1952625" y="3679825"/>
          <p14:tracePt t="60625" x="1965325" y="3679825"/>
          <p14:tracePt t="60635" x="1952625" y="3679825"/>
          <p14:tracePt t="60641" x="1890713" y="3679825"/>
          <p14:tracePt t="60652" x="1852613" y="3629025"/>
          <p14:tracePt t="61059" x="1852613" y="3641725"/>
          <p14:tracePt t="61357" x="1865313" y="3641725"/>
          <p14:tracePt t="61361" x="1890713" y="3616325"/>
          <p14:tracePt t="61371" x="1903413" y="3603625"/>
          <p14:tracePt t="61377" x="1939925" y="3579813"/>
          <p14:tracePt t="61387" x="1965325" y="3567113"/>
          <p14:tracePt t="61397" x="1990725" y="3541713"/>
          <p14:tracePt t="61402" x="2027238" y="3541713"/>
          <p14:tracePt t="61411" x="2052638" y="3541713"/>
          <p14:tracePt t="61417" x="2090738" y="3529013"/>
          <p14:tracePt t="61427" x="2127250" y="3516313"/>
          <p14:tracePt t="61437" x="2165350" y="3503613"/>
          <p14:tracePt t="61443" x="2203450" y="3503613"/>
          <p14:tracePt t="61453" x="2239963" y="3503613"/>
          <p14:tracePt t="61457" x="2252663" y="3503613"/>
          <p14:tracePt t="61469" x="2278063" y="3503613"/>
          <p14:tracePt t="61477" x="2303463" y="3503613"/>
          <p14:tracePt t="61483" x="2328863" y="3503613"/>
          <p14:tracePt t="61493" x="2352675" y="3503613"/>
          <p14:tracePt t="61497" x="2378075" y="3503613"/>
          <p14:tracePt t="61507" x="2403475" y="3503613"/>
          <p14:tracePt t="61518" x="2428875" y="3503613"/>
          <p14:tracePt t="61523" x="2441575" y="3503613"/>
          <p14:tracePt t="61533" x="2452688" y="3503613"/>
          <p14:tracePt t="61549" x="2465388" y="3503613"/>
          <p14:tracePt t="61563" x="2478088" y="3503613"/>
          <p14:tracePt t="61579" x="2490788" y="3503613"/>
          <p14:tracePt t="62365" x="2516188" y="3503613"/>
          <p14:tracePt t="62375" x="2554288" y="3503613"/>
          <p14:tracePt t="62385" x="2578100" y="3503613"/>
          <p14:tracePt t="62391" x="2616200" y="3503613"/>
          <p14:tracePt t="62402" x="2667000" y="3503613"/>
          <p14:tracePt t="62405" x="2703513" y="3503613"/>
          <p14:tracePt t="62415" x="2767013" y="3503613"/>
          <p14:tracePt t="62425" x="2816225" y="3503613"/>
          <p14:tracePt t="62431" x="2854325" y="3503613"/>
          <p14:tracePt t="62441" x="2916238" y="3503613"/>
          <p14:tracePt t="62445" x="2941638" y="3503613"/>
          <p14:tracePt t="62455" x="2967038" y="3503613"/>
          <p14:tracePt t="62465" x="2992438" y="3503613"/>
          <p14:tracePt t="62471" x="3016250" y="3503613"/>
          <p14:tracePt t="62481" x="3041650" y="3503613"/>
          <p14:tracePt t="62518" x="3054350" y="3503613"/>
          <p14:tracePt t="62547" x="3067050" y="3503613"/>
          <p14:tracePt t="62552" x="3079750" y="3503613"/>
          <p14:tracePt t="63147" x="3067050" y="3503613"/>
          <p14:tracePt t="63177" x="3054350" y="3503613"/>
          <p14:tracePt t="63243" x="3041650" y="3503613"/>
          <p14:tracePt t="63267" x="3041650" y="3516313"/>
          <p14:tracePt t="63273" x="3041650" y="3529013"/>
          <p14:tracePt t="63293" x="3041650" y="3541713"/>
          <p14:tracePt t="63319" x="3041650" y="3554413"/>
          <p14:tracePt t="63333" x="3067050" y="3554413"/>
          <p14:tracePt t="63449" x="3079750" y="3554413"/>
          <p14:tracePt t="63485" x="3092450" y="3554413"/>
          <p14:tracePt t="63505" x="3103563" y="3554413"/>
          <p14:tracePt t="63509" x="3128963" y="3554413"/>
          <p14:tracePt t="63521" x="3167063" y="3554413"/>
          <p14:tracePt t="63525" x="3216275" y="3554413"/>
          <p14:tracePt t="63535" x="3254375" y="3554413"/>
          <p14:tracePt t="63545" x="3305175" y="3554413"/>
          <p14:tracePt t="63551" x="3379788" y="3554413"/>
          <p14:tracePt t="63561" x="3441700" y="3554413"/>
          <p14:tracePt t="63566" x="3505200" y="3554413"/>
          <p14:tracePt t="63575" x="3592513" y="3554413"/>
          <p14:tracePt t="63585" x="3667125" y="3554413"/>
          <p14:tracePt t="63591" x="3730625" y="3554413"/>
          <p14:tracePt t="63601" x="3779838" y="3554413"/>
          <p14:tracePt t="63607" x="3856038" y="3554413"/>
          <p14:tracePt t="63617" x="3892550" y="3554413"/>
          <p14:tracePt t="63627" x="3917950" y="3554413"/>
          <p14:tracePt t="63631" x="3968750" y="3554413"/>
          <p14:tracePt t="63641" x="4005263" y="3554413"/>
          <p14:tracePt t="63647" x="4030663" y="3554413"/>
          <p14:tracePt t="63657" x="4056063" y="3554413"/>
          <p14:tracePt t="63667" x="4068763" y="3529013"/>
          <p14:tracePt t="63671" x="4081463" y="3529013"/>
          <p14:tracePt t="63681" x="4092575" y="3529013"/>
          <p14:tracePt t="63697" x="4105275" y="3529013"/>
          <p14:tracePt t="63711" x="4117975" y="3529013"/>
          <p14:tracePt t="63721" x="4130675" y="3529013"/>
          <p14:tracePt t="63737" x="4143375" y="3529013"/>
          <p14:tracePt t="63747" x="4156075" y="3529013"/>
          <p14:tracePt t="63753" x="4168775" y="3529013"/>
          <p14:tracePt t="63763" x="4192588" y="3503613"/>
          <p14:tracePt t="63773" x="4217988" y="3503613"/>
          <p14:tracePt t="63777" x="4230688" y="3503613"/>
          <p14:tracePt t="63787" x="4268788" y="3503613"/>
          <p14:tracePt t="63793" x="4294188" y="3479800"/>
          <p14:tracePt t="63803" x="4318000" y="3467100"/>
          <p14:tracePt t="63813" x="4356100" y="3467100"/>
          <p14:tracePt t="63817" x="4368800" y="3467100"/>
          <p14:tracePt t="63827" x="4381500" y="3441700"/>
          <p14:tracePt t="63847" x="4406900" y="3441700"/>
          <p14:tracePt t="63863" x="4418013" y="3429000"/>
          <p14:tracePt t="63889" x="4443413" y="3416300"/>
          <p14:tracePt t="63893" x="4456113" y="3403600"/>
          <p14:tracePt t="63973" x="4468813" y="3390900"/>
          <p14:tracePt t="64105" x="4468813" y="3378200"/>
          <p14:tracePt t="64115" x="4468813" y="3367088"/>
          <p14:tracePt t="64131" x="4468813" y="3341688"/>
          <p14:tracePt t="64141" x="4468813" y="3316288"/>
          <p14:tracePt t="64145" x="4456113" y="3316288"/>
          <p14:tracePt t="64165" x="4443413" y="3290888"/>
          <p14:tracePt t="64185" x="4430713" y="3278188"/>
          <p14:tracePt t="64195" x="4418013" y="3278188"/>
          <p14:tracePt t="64217" x="4381500" y="3267075"/>
          <p14:tracePt t="64221" x="4368800" y="3267075"/>
          <p14:tracePt t="64227" x="4343400" y="3254375"/>
          <p14:tracePt t="64237" x="4330700" y="3254375"/>
          <p14:tracePt t="64247" x="4305300" y="3254375"/>
          <p14:tracePt t="64251" x="4294188" y="3241675"/>
          <p14:tracePt t="64261" x="4268788" y="3241675"/>
          <p14:tracePt t="64267" x="4256088" y="3241675"/>
          <p14:tracePt t="64277" x="4243388" y="3228975"/>
          <p14:tracePt t="64287" x="4230688" y="3228975"/>
          <p14:tracePt t="64291" x="4192588" y="3216275"/>
          <p14:tracePt t="64307" x="4181475" y="3216275"/>
          <p14:tracePt t="64327" x="4156075" y="3216275"/>
          <p14:tracePt t="64333" x="4156075" y="3203575"/>
          <p14:tracePt t="64343" x="4143375" y="3203575"/>
          <p14:tracePt t="64347" x="4117975" y="3203575"/>
          <p14:tracePt t="64357" x="4092575" y="3190875"/>
          <p14:tracePt t="64373" x="4081463" y="3190875"/>
          <p14:tracePt t="64383" x="4056063" y="3190875"/>
          <p14:tracePt t="64387" x="4043363" y="3190875"/>
          <p14:tracePt t="64397" x="4030663" y="3190875"/>
          <p14:tracePt t="64409" x="4017963" y="3190875"/>
          <p14:tracePt t="64423" x="4005263" y="3190875"/>
          <p14:tracePt t="64439" x="3979863" y="3178175"/>
          <p14:tracePt t="64453" x="3968750" y="3178175"/>
          <p14:tracePt t="64479" x="3943350" y="3178175"/>
          <p14:tracePt t="64489" x="3930650" y="3165475"/>
          <p14:tracePt t="64493" x="3917950" y="3165475"/>
          <p14:tracePt t="64519" x="3905250" y="3165475"/>
          <p14:tracePt t="64529" x="3892550" y="3165475"/>
          <p14:tracePt t="64535" x="3867150" y="3165475"/>
          <p14:tracePt t="64545" x="3856038" y="3165475"/>
          <p14:tracePt t="64550" x="3843338" y="3154363"/>
          <p14:tracePt t="64559" x="3830638" y="3154363"/>
          <p14:tracePt t="64569" x="3805238" y="3154363"/>
          <p14:tracePt t="64575" x="3792538" y="3154363"/>
          <p14:tracePt t="64585" x="3779838" y="3154363"/>
          <p14:tracePt t="64600" x="3756025" y="3141663"/>
          <p14:tracePt t="64615" x="3730625" y="3141663"/>
          <p14:tracePt t="64625" x="3717925" y="3141663"/>
          <p14:tracePt t="64629" x="3705225" y="3141663"/>
          <p14:tracePt t="64639" x="3692525" y="3128963"/>
          <p14:tracePt t="64655" x="3679825" y="3128963"/>
          <p14:tracePt t="64666" x="3643313" y="3116263"/>
          <p14:tracePt t="64669" x="3630613" y="3103563"/>
          <p14:tracePt t="64679" x="3605213" y="3103563"/>
          <p14:tracePt t="64691" x="3579813" y="3103563"/>
          <p14:tracePt t="64695" x="3541713" y="3078163"/>
          <p14:tracePt t="64705" x="3517900" y="3078163"/>
          <p14:tracePt t="64711" x="3505200" y="3078163"/>
          <p14:tracePt t="64721" x="3479800" y="3078163"/>
          <p14:tracePt t="64732" x="3454400" y="3078163"/>
          <p14:tracePt t="64735" x="3441700" y="3078163"/>
          <p14:tracePt t="64745" x="3417888" y="3078163"/>
          <p14:tracePt t="64751" x="3392488" y="3078163"/>
          <p14:tracePt t="64761" x="3379788" y="3078163"/>
          <p14:tracePt t="64771" x="3354388" y="3078163"/>
          <p14:tracePt t="64775" x="3341688" y="3078163"/>
          <p14:tracePt t="64787" x="3328988" y="3078163"/>
          <p14:tracePt t="64791" x="3317875" y="3078163"/>
          <p14:tracePt t="64801" x="3305175" y="3078163"/>
          <p14:tracePt t="64811" x="3292475" y="3078163"/>
          <p14:tracePt t="64817" x="3279775" y="3078163"/>
          <p14:tracePt t="64832" x="3254375" y="3078163"/>
          <p14:tracePt t="64851" x="3241675" y="3078163"/>
          <p14:tracePt t="64857" x="3228975" y="3078163"/>
          <p14:tracePt t="64867" x="3205163" y="3078163"/>
          <p14:tracePt t="64873" x="3192463" y="3078163"/>
          <p14:tracePt t="64883" x="3167063" y="3078163"/>
          <p14:tracePt t="64893" x="3154363" y="3078163"/>
          <p14:tracePt t="64898" x="3128963" y="3078163"/>
          <p14:tracePt t="64907" x="3103563" y="3078163"/>
          <p14:tracePt t="64913" x="3079750" y="3078163"/>
          <p14:tracePt t="64923" x="3054350" y="3078163"/>
          <p14:tracePt t="64933" x="3003550" y="3078163"/>
          <p14:tracePt t="64937" x="2992438" y="3078163"/>
          <p14:tracePt t="64947" x="2967038" y="3078163"/>
          <p14:tracePt t="64953" x="2941638" y="3078163"/>
          <p14:tracePt t="64963" x="2916238" y="3078163"/>
          <p14:tracePt t="64973" x="2890838" y="3078163"/>
          <p14:tracePt t="64977" x="2867025" y="3078163"/>
          <p14:tracePt t="64987" x="2841625" y="3103563"/>
          <p14:tracePt t="64993" x="2828925" y="3103563"/>
          <p14:tracePt t="65003" x="2816225" y="3103563"/>
          <p14:tracePt t="65013" x="2790825" y="3128963"/>
          <p14:tracePt t="65027" x="2767013" y="3128963"/>
          <p14:tracePt t="65043" x="2741613" y="3128963"/>
          <p14:tracePt t="65053" x="2741613" y="3141663"/>
          <p14:tracePt t="65079" x="2728913" y="3154363"/>
          <p14:tracePt t="65093" x="2716213" y="3154363"/>
          <p14:tracePt t="65113" x="2716213" y="3165475"/>
          <p14:tracePt t="65119" x="2703513" y="3178175"/>
          <p14:tracePt t="65129" x="2690813" y="3178175"/>
          <p14:tracePt t="65133" x="2690813" y="3190875"/>
          <p14:tracePt t="65143" x="2678113" y="3203575"/>
          <p14:tracePt t="65159" x="2667000" y="3216275"/>
          <p14:tracePt t="65169" x="2654300" y="3241675"/>
          <p14:tracePt t="65185" x="2641600" y="3267075"/>
          <p14:tracePt t="65195" x="2628900" y="3278188"/>
          <p14:tracePt t="65216" x="2616200" y="3303588"/>
          <p14:tracePt t="65225" x="2603500" y="3316288"/>
          <p14:tracePt t="65235" x="2603500" y="3328988"/>
          <p14:tracePt t="65241" x="2603500" y="3341688"/>
          <p14:tracePt t="65251" x="2603500" y="3354388"/>
          <p14:tracePt t="65255" x="2603500" y="3378200"/>
          <p14:tracePt t="65266" x="2603500" y="3403600"/>
          <p14:tracePt t="65275" x="2603500" y="3429000"/>
          <p14:tracePt t="65281" x="2603500" y="3454400"/>
          <p14:tracePt t="65295" x="2603500" y="3479800"/>
          <p14:tracePt t="65305" x="2603500" y="3490913"/>
          <p14:tracePt t="65316" x="2603500" y="3516313"/>
          <p14:tracePt t="65337" x="2616200" y="3541713"/>
          <p14:tracePt t="65347" x="2628900" y="3541713"/>
          <p14:tracePt t="65357" x="2641600" y="3554413"/>
          <p14:tracePt t="65361" x="2667000" y="3567113"/>
          <p14:tracePt t="65371" x="2678113" y="3590925"/>
          <p14:tracePt t="65377" x="2690813" y="3590925"/>
          <p14:tracePt t="65387" x="2703513" y="3590925"/>
          <p14:tracePt t="65401" x="2716213" y="3603625"/>
          <p14:tracePt t="65411" x="2728913" y="3603625"/>
          <p14:tracePt t="65427" x="2754313" y="3616325"/>
          <p14:tracePt t="65437" x="2778125" y="3641725"/>
          <p14:tracePt t="65451" x="2803525" y="3641725"/>
          <p14:tracePt t="65457" x="2828925" y="3641725"/>
          <p14:tracePt t="65467" x="2854325" y="3641725"/>
          <p14:tracePt t="65477" x="2879725" y="3667125"/>
          <p14:tracePt t="65483" x="2916238" y="3679825"/>
          <p14:tracePt t="65493" x="2979738" y="3692525"/>
          <p14:tracePt t="65498" x="3003550" y="3692525"/>
          <p14:tracePt t="65507" x="3028950" y="3692525"/>
          <p14:tracePt t="65517" x="3067050" y="3692525"/>
          <p14:tracePt t="65523" x="3092450" y="3692525"/>
          <p14:tracePt t="65533" x="3116263" y="3692525"/>
          <p14:tracePt t="65537" x="3179763" y="3692525"/>
          <p14:tracePt t="65548" x="3205163" y="3692525"/>
          <p14:tracePt t="65557" x="3279775" y="3692525"/>
          <p14:tracePt t="65564" x="3305175" y="3692525"/>
          <p14:tracePt t="65573" x="3354388" y="3692525"/>
          <p14:tracePt t="65577" x="3379788" y="3692525"/>
          <p14:tracePt t="65587" x="3405188" y="3692525"/>
          <p14:tracePt t="65599" x="3429000" y="3692525"/>
          <p14:tracePt t="65603" x="3441700" y="3692525"/>
          <p14:tracePt t="65613" x="3467100" y="3692525"/>
          <p14:tracePt t="65619" x="3479800" y="3692525"/>
          <p14:tracePt t="65629" x="3505200" y="3692525"/>
          <p14:tracePt t="65639" x="3517900" y="3692525"/>
          <p14:tracePt t="65643" x="3541713" y="3692525"/>
          <p14:tracePt t="65653" x="3554413" y="3692525"/>
          <p14:tracePt t="65659" x="3579813" y="3692525"/>
          <p14:tracePt t="65669" x="3592513" y="3692525"/>
          <p14:tracePt t="65679" x="3605213" y="3692525"/>
          <p14:tracePt t="65685" x="3654425" y="3679825"/>
          <p14:tracePt t="65693" x="3667125" y="3679825"/>
          <p14:tracePt t="65699" x="3692525" y="3679825"/>
          <p14:tracePt t="65709" x="3717925" y="3679825"/>
          <p14:tracePt t="65719" x="3743325" y="3667125"/>
          <p14:tracePt t="65725" x="3779838" y="3667125"/>
          <p14:tracePt t="65735" x="3805238" y="3667125"/>
          <p14:tracePt t="65739" x="3843338" y="3654425"/>
          <p14:tracePt t="65749" x="3856038" y="3654425"/>
          <p14:tracePt t="65759" x="3879850" y="3654425"/>
          <p14:tracePt t="65765" x="3905250" y="3654425"/>
          <p14:tracePt t="65775" x="3943350" y="3641725"/>
          <p14:tracePt t="65779" x="3956050" y="3641725"/>
          <p14:tracePt t="65799" x="3979863" y="3641725"/>
          <p14:tracePt t="65805" x="4005263" y="3641725"/>
          <p14:tracePt t="65819" x="4030663" y="3629025"/>
          <p14:tracePt t="65839" x="4043363" y="3629025"/>
          <p14:tracePt t="65845" x="4081463" y="3629025"/>
          <p14:tracePt t="65855" x="4105275" y="3616325"/>
          <p14:tracePt t="65861" x="4130675" y="3616325"/>
          <p14:tracePt t="65871" x="4168775" y="3590925"/>
          <p14:tracePt t="65882" x="4192588" y="3590925"/>
          <p14:tracePt t="65885" x="4268788" y="3567113"/>
          <p14:tracePt t="65901" x="4305300" y="3554413"/>
          <p14:tracePt t="65911" x="4330700" y="3554413"/>
          <p14:tracePt t="65921" x="4356100" y="3541713"/>
          <p14:tracePt t="65927" x="4381500" y="3529013"/>
          <p14:tracePt t="65937" x="4394200" y="3529013"/>
          <p14:tracePt t="65941" x="4406900" y="3529013"/>
          <p14:tracePt t="65951" x="4430713" y="3516313"/>
          <p14:tracePt t="65967" x="4456113" y="3516313"/>
          <p14:tracePt t="65977" x="4468813" y="3503613"/>
          <p14:tracePt t="65982" x="4481513" y="3503613"/>
          <p14:tracePt t="65991" x="4494213" y="3490913"/>
          <p14:tracePt t="66021" x="4506913" y="3490913"/>
          <p14:tracePt t="66147" x="4506913" y="3479800"/>
          <p14:tracePt t="66169" x="4481513" y="3454400"/>
          <p14:tracePt t="66173" x="4468813" y="3441700"/>
          <p14:tracePt t="66183" x="4456113" y="3429000"/>
          <p14:tracePt t="66189" x="4418013" y="3403600"/>
          <p14:tracePt t="66199" x="4406900" y="3390900"/>
          <p14:tracePt t="66217" x="4368800" y="3354388"/>
          <p14:tracePt t="66223" x="4343400" y="3316288"/>
          <p14:tracePt t="66229" x="4294188" y="3303588"/>
          <p14:tracePt t="66239" x="4268788" y="3278188"/>
          <p14:tracePt t="66249" x="4217988" y="3254375"/>
          <p14:tracePt t="66253" x="4192588" y="3228975"/>
          <p14:tracePt t="66264" x="4168775" y="3216275"/>
          <p14:tracePt t="66269" x="4130675" y="3203575"/>
          <p14:tracePt t="66279" x="4092575" y="3165475"/>
          <p14:tracePt t="66289" x="4030663" y="3154363"/>
          <p14:tracePt t="66295" x="3979863" y="3141663"/>
          <p14:tracePt t="66305" x="3956050" y="3141663"/>
          <p14:tracePt t="66309" x="3879850" y="3103563"/>
          <p14:tracePt t="66319" x="3843338" y="3103563"/>
          <p14:tracePt t="66330" x="3792538" y="3103563"/>
          <p14:tracePt t="66335" x="3730625" y="3078163"/>
          <p14:tracePt t="66345" x="3692525" y="3078163"/>
          <p14:tracePt t="66349" x="3617913" y="3065463"/>
          <p14:tracePt t="66359" x="3567113" y="3065463"/>
          <p14:tracePt t="66369" x="3530600" y="3065463"/>
          <p14:tracePt t="66375" x="3467100" y="3054350"/>
          <p14:tracePt t="66385" x="3417888" y="3054350"/>
          <p14:tracePt t="66389" x="3379788" y="3054350"/>
          <p14:tracePt t="66399" x="3328988" y="3054350"/>
          <p14:tracePt t="66411" x="3292475" y="3054350"/>
          <p14:tracePt t="66415" x="3241675" y="3054350"/>
          <p14:tracePt t="66425" x="3205163" y="3054350"/>
          <p14:tracePt t="66431" x="3154363" y="3054350"/>
          <p14:tracePt t="66441" x="3116263" y="3054350"/>
          <p14:tracePt t="66451" x="3067050" y="3054350"/>
          <p14:tracePt t="66455" x="3028950" y="3054350"/>
          <p14:tracePt t="66465" x="3003550" y="3054350"/>
          <p14:tracePt t="66471" x="2979738" y="3054350"/>
          <p14:tracePt t="66481" x="2954338" y="3054350"/>
          <p14:tracePt t="66491" x="2941638" y="3054350"/>
          <p14:tracePt t="66498" x="2928938" y="3054350"/>
          <p14:tracePt t="66507" x="2903538" y="3054350"/>
          <p14:tracePt t="66521" x="2890838" y="3065463"/>
          <p14:tracePt t="66531" x="2879725" y="3065463"/>
          <p14:tracePt t="66548" x="2867025" y="3078163"/>
          <p14:tracePt t="66561" x="2854325" y="3090863"/>
          <p14:tracePt t="66591" x="2841625" y="3103563"/>
          <p14:tracePt t="66607" x="2828925" y="3116263"/>
          <p14:tracePt t="66623" x="2828925" y="3141663"/>
          <p14:tracePt t="66633" x="2828925" y="3165475"/>
          <p14:tracePt t="66643" x="2828925" y="3190875"/>
          <p14:tracePt t="66647" x="2828925" y="3203575"/>
          <p14:tracePt t="66657" x="2828925" y="3241675"/>
          <p14:tracePt t="66663" x="2828925" y="3278188"/>
          <p14:tracePt t="66673" x="2828925" y="3303588"/>
          <p14:tracePt t="66683" x="2828925" y="3328988"/>
          <p14:tracePt t="66687" x="2828925" y="3354388"/>
          <p14:tracePt t="66703" x="2828925" y="3390900"/>
          <p14:tracePt t="66713" x="2828925" y="3403600"/>
          <p14:tracePt t="66723" x="2841625" y="3429000"/>
          <p14:tracePt t="66727" x="2854325" y="3429000"/>
          <p14:tracePt t="66737" x="2854325" y="3454400"/>
          <p14:tracePt t="66743" x="2867025" y="3467100"/>
          <p14:tracePt t="66753" x="2890838" y="3490913"/>
          <p14:tracePt t="66769" x="2903538" y="3503613"/>
          <p14:tracePt t="66781" x="2916238" y="3516313"/>
          <p14:tracePt t="66793" x="2941638" y="3529013"/>
          <p14:tracePt t="66809" x="2967038" y="3541713"/>
          <p14:tracePt t="66819" x="2992438" y="3541713"/>
          <p14:tracePt t="66823" x="3003550" y="3567113"/>
          <p14:tracePt t="66833" x="3016250" y="3567113"/>
          <p14:tracePt t="66843" x="3041650" y="3567113"/>
          <p14:tracePt t="66849" x="3067050" y="3567113"/>
          <p14:tracePt t="66865" x="3092450" y="3567113"/>
          <p14:tracePt t="66885" x="3116263" y="3567113"/>
          <p14:tracePt t="66889" x="3128963" y="3567113"/>
          <p14:tracePt t="66899" x="3141663" y="3567113"/>
          <p14:tracePt t="66905" x="3154363" y="3567113"/>
          <p14:tracePt t="66915" x="3167063" y="3567113"/>
          <p14:tracePt t="66925" x="3192463" y="3567113"/>
          <p14:tracePt t="66930" x="3205163" y="3567113"/>
          <p14:tracePt t="66939" x="3216275" y="3567113"/>
          <p14:tracePt t="66945" x="3241675" y="3567113"/>
          <p14:tracePt t="66955" x="3292475" y="3567113"/>
          <p14:tracePt t="66965" x="3305175" y="3554413"/>
          <p14:tracePt t="66971" x="3317875" y="3541713"/>
          <p14:tracePt t="66981" x="3354388" y="3541713"/>
          <p14:tracePt t="66985" x="3367088" y="3541713"/>
          <p14:tracePt t="66995" x="3392488" y="3516313"/>
          <p14:tracePt t="67005" x="3405188" y="3503613"/>
          <p14:tracePt t="67011" x="3417888" y="3503613"/>
          <p14:tracePt t="67025" x="3429000" y="3503613"/>
          <p14:tracePt t="67035" x="3429000" y="3490913"/>
          <p14:tracePt t="67045" x="3441700" y="3479800"/>
          <p14:tracePt t="67061" x="3441700" y="3467100"/>
          <p14:tracePt t="67071" x="3441700" y="3454400"/>
          <p14:tracePt t="67081" x="3441700" y="3416300"/>
          <p14:tracePt t="67085" x="3441700" y="3390900"/>
          <p14:tracePt t="67095" x="3441700" y="3341688"/>
          <p14:tracePt t="67101" x="3441700" y="3303588"/>
          <p14:tracePt t="67111" x="3441700" y="3278188"/>
          <p14:tracePt t="67121" x="3429000" y="3228975"/>
          <p14:tracePt t="67127" x="3392488" y="3165475"/>
          <p14:tracePt t="67137" x="3392488" y="3154363"/>
          <p14:tracePt t="67141" x="3379788" y="3128963"/>
          <p14:tracePt t="67151" x="3379788" y="3103563"/>
          <p14:tracePt t="67161" x="3379788" y="3078163"/>
          <p14:tracePt t="67177" x="3367088" y="3065463"/>
          <p14:tracePt t="67211" x="3354388" y="3054350"/>
          <p14:tracePt t="67227" x="3354388" y="3041650"/>
          <p14:tracePt t="67247" x="3317875" y="3028950"/>
          <p14:tracePt t="67264" x="3292475" y="3028950"/>
          <p14:tracePt t="67277" x="3267075" y="3016250"/>
          <p14:tracePt t="67287" x="3254375" y="3003550"/>
          <p14:tracePt t="67293" x="3228975" y="3003550"/>
          <p14:tracePt t="67303" x="3205163" y="3003550"/>
          <p14:tracePt t="67307" x="3167063" y="3003550"/>
          <p14:tracePt t="67317" x="3154363" y="3003550"/>
          <p14:tracePt t="67330" x="3116263" y="3003550"/>
          <p14:tracePt t="67333" x="3067050" y="3003550"/>
          <p14:tracePt t="67343" x="3028950" y="3003550"/>
          <p14:tracePt t="67349" x="3003550" y="3003550"/>
          <p14:tracePt t="67359" x="2954338" y="3003550"/>
          <p14:tracePt t="67369" x="2941638" y="3003550"/>
          <p14:tracePt t="67373" x="2916238" y="3003550"/>
          <p14:tracePt t="67383" x="2890838" y="3003550"/>
          <p14:tracePt t="67389" x="2867025" y="3003550"/>
          <p14:tracePt t="67399" x="2854325" y="3003550"/>
          <p14:tracePt t="67409" x="2828925" y="3016250"/>
          <p14:tracePt t="67415" x="2828925" y="3028950"/>
          <p14:tracePt t="67425" x="2803525" y="3054350"/>
          <p14:tracePt t="67430" x="2778125" y="3065463"/>
          <p14:tracePt t="67439" x="2778125" y="3078163"/>
          <p14:tracePt t="67449" x="2754313" y="3103563"/>
          <p14:tracePt t="67465" x="2754313" y="3128963"/>
          <p14:tracePt t="67469" x="2754313" y="3154363"/>
          <p14:tracePt t="67480" x="2741613" y="3154363"/>
          <p14:tracePt t="67489" x="2728913" y="3178175"/>
          <p14:tracePt t="67495" x="2728913" y="3190875"/>
          <p14:tracePt t="67505" x="2728913" y="3216275"/>
          <p14:tracePt t="67509" x="2728913" y="3241675"/>
          <p14:tracePt t="67519" x="2728913" y="3254375"/>
          <p14:tracePt t="67529" x="2728913" y="3290888"/>
          <p14:tracePt t="67535" x="2728913" y="3316288"/>
          <p14:tracePt t="67546" x="2728913" y="3328988"/>
          <p14:tracePt t="67549" x="2728913" y="3341688"/>
          <p14:tracePt t="67559" x="2728913" y="3367088"/>
          <p14:tracePt t="67569" x="2741613" y="3403600"/>
          <p14:tracePt t="67575" x="2754313" y="3429000"/>
          <p14:tracePt t="67585" x="2767013" y="3441700"/>
          <p14:tracePt t="67591" x="2790825" y="3479800"/>
          <p14:tracePt t="67601" x="2803525" y="3490913"/>
          <p14:tracePt t="67611" x="2828925" y="3516313"/>
          <p14:tracePt t="67615" x="2841625" y="3516313"/>
          <p14:tracePt t="67625" x="2854325" y="3529013"/>
          <p14:tracePt t="67631" x="2890838" y="3541713"/>
          <p14:tracePt t="67641" x="2903538" y="3541713"/>
          <p14:tracePt t="67651" x="2941638" y="3567113"/>
          <p14:tracePt t="67667" x="2967038" y="3567113"/>
          <p14:tracePt t="67677" x="2992438" y="3567113"/>
          <p14:tracePt t="67681" x="3016250" y="3567113"/>
          <p14:tracePt t="67707" x="3028950" y="3567113"/>
          <p14:tracePt t="67717" x="3041650" y="3567113"/>
          <p14:tracePt t="67721" x="3054350" y="3554413"/>
          <p14:tracePt t="67731" x="3067050" y="3541713"/>
          <p14:tracePt t="67737" x="3079750" y="3529013"/>
          <p14:tracePt t="67747" x="3092450" y="3516313"/>
          <p14:tracePt t="67757" x="3103563" y="3503613"/>
          <p14:tracePt t="67773" x="3116263" y="3479800"/>
          <p14:tracePt t="67777" x="3128963" y="3479800"/>
          <p14:tracePt t="67787" x="3128963" y="3467100"/>
          <p14:tracePt t="67797" x="3141663" y="3429000"/>
          <p14:tracePt t="67803" x="3141663" y="3416300"/>
          <p14:tracePt t="67814" x="3167063" y="3390900"/>
          <p14:tracePt t="67817" x="3167063" y="3367088"/>
          <p14:tracePt t="67827" x="3167063" y="3341688"/>
          <p14:tracePt t="67837" x="3167063" y="3328988"/>
          <p14:tracePt t="67843" x="3167063" y="3303588"/>
          <p14:tracePt t="67853" x="3167063" y="3290888"/>
          <p14:tracePt t="67857" x="3167063" y="3278188"/>
          <p14:tracePt t="67867" x="3167063" y="3267075"/>
          <p14:tracePt t="67877" x="3167063" y="3254375"/>
          <p14:tracePt t="67883" x="3167063" y="3241675"/>
          <p14:tracePt t="67893" x="3141663" y="3228975"/>
          <p14:tracePt t="67897" x="3141663" y="3216275"/>
          <p14:tracePt t="67907" x="3128963" y="3203575"/>
          <p14:tracePt t="67919" x="3128963" y="3190875"/>
          <p14:tracePt t="67923" x="3116263" y="3190875"/>
          <p14:tracePt t="67934" x="3103563" y="3165475"/>
          <p14:tracePt t="67939" x="3103563" y="3154363"/>
          <p14:tracePt t="67959" x="3079750" y="3154363"/>
          <p14:tracePt t="67963" x="3067050" y="3141663"/>
          <p14:tracePt t="67973" x="3067050" y="3128963"/>
          <p14:tracePt t="67980" x="3041650" y="3116263"/>
          <p14:tracePt t="67999" x="3028950" y="3116263"/>
          <p14:tracePt t="68003" x="3016250" y="3116263"/>
          <p14:tracePt t="68019" x="2992438" y="3116263"/>
          <p14:tracePt t="68030" x="2967038" y="3116263"/>
          <p14:tracePt t="68039" x="2941638" y="3116263"/>
          <p14:tracePt t="68046" x="2916238" y="3116263"/>
          <p14:tracePt t="68055" x="2890838" y="3116263"/>
          <p14:tracePt t="68059" x="2854325" y="3128963"/>
          <p14:tracePt t="68069" x="2841625" y="3154363"/>
          <p14:tracePt t="68080" x="2828925" y="3165475"/>
          <p14:tracePt t="68085" x="2816225" y="3203575"/>
          <p14:tracePt t="68096" x="2790825" y="3228975"/>
          <p14:tracePt t="68099" x="2790825" y="3241675"/>
          <p14:tracePt t="68112" x="2790825" y="3267075"/>
          <p14:tracePt t="68122" x="2790825" y="3290888"/>
          <p14:tracePt t="68125" x="2790825" y="3316288"/>
          <p14:tracePt t="68141" x="2790825" y="3341688"/>
          <p14:tracePt t="68151" x="2790825" y="3367088"/>
          <p14:tracePt t="68165" x="2790825" y="3390900"/>
          <p14:tracePt t="68175" x="2790825" y="3416300"/>
          <p14:tracePt t="68181" x="2803525" y="3429000"/>
          <p14:tracePt t="68191" x="2828925" y="3454400"/>
          <p14:tracePt t="68215" x="2854325" y="3467100"/>
          <p14:tracePt t="68221" x="2879725" y="3479800"/>
          <p14:tracePt t="68241" x="2890838" y="3490913"/>
          <p14:tracePt t="68257" x="2903538" y="3503613"/>
          <p14:tracePt t="68271" x="2916238" y="3503613"/>
          <p14:tracePt t="68281" x="2954338" y="3503613"/>
          <p14:tracePt t="68297" x="2979738" y="3503613"/>
          <p14:tracePt t="68301" x="2992438" y="3503613"/>
          <p14:tracePt t="68312" x="3003550" y="3503613"/>
          <p14:tracePt t="68321" x="3028950" y="3503613"/>
          <p14:tracePt t="68327" x="3041650" y="3503613"/>
          <p14:tracePt t="68337" x="3054350" y="3503613"/>
          <p14:tracePt t="68341" x="3079750" y="3503613"/>
          <p14:tracePt t="68351" x="3103563" y="3490913"/>
          <p14:tracePt t="68363" x="3128963" y="3479800"/>
          <p14:tracePt t="68367" x="3167063" y="3454400"/>
          <p14:tracePt t="68377" x="3192463" y="3429000"/>
          <p14:tracePt t="68383" x="3216275" y="3403600"/>
          <p14:tracePt t="68393" x="3241675" y="3378200"/>
          <p14:tracePt t="68403" x="3267075" y="3367088"/>
          <p14:tracePt t="68417" x="3279775" y="3354388"/>
          <p14:tracePt t="68423" x="3292475" y="3316288"/>
          <p14:tracePt t="68443" x="3292475" y="3267075"/>
          <p14:tracePt t="68449" x="3305175" y="3267075"/>
          <p14:tracePt t="68459" x="3305175" y="3241675"/>
          <p14:tracePt t="68463" x="3328988" y="3203575"/>
          <p14:tracePt t="68473" x="3328988" y="3178175"/>
          <p14:tracePt t="68483" x="3328988" y="3165475"/>
          <p14:tracePt t="68489" x="3328988" y="3141663"/>
          <p14:tracePt t="68499" x="3328988" y="3128963"/>
          <p14:tracePt t="68503" x="3328988" y="3116263"/>
          <p14:tracePt t="68523" x="3328988" y="3090863"/>
          <p14:tracePt t="68553" x="3328988" y="3078163"/>
          <p14:tracePt t="68573" x="3317875" y="3078163"/>
          <p14:tracePt t="68579" x="3305175" y="3065463"/>
          <p14:tracePt t="68599" x="3292475" y="3065463"/>
          <p14:tracePt t="68605" x="3279775" y="3065463"/>
          <p14:tracePt t="68615" x="3267075" y="3065463"/>
          <p14:tracePt t="68619" x="3254375" y="3065463"/>
          <p14:tracePt t="68630" x="3228975" y="3065463"/>
          <p14:tracePt t="68646" x="3205163" y="3065463"/>
          <p14:tracePt t="68655" x="3179763" y="3065463"/>
          <p14:tracePt t="68659" x="3154363" y="3065463"/>
          <p14:tracePt t="68679" x="3128963" y="3065463"/>
          <p14:tracePt t="68685" x="3103563" y="3065463"/>
          <p14:tracePt t="68696" x="3079750" y="3065463"/>
          <p14:tracePt t="68699" x="3041650" y="3090863"/>
          <p14:tracePt t="68709" x="3003550" y="3116263"/>
          <p14:tracePt t="68721" x="2992438" y="3116263"/>
          <p14:tracePt t="68725" x="2941638" y="3154363"/>
          <p14:tracePt t="68735" x="2916238" y="3165475"/>
          <p14:tracePt t="68741" x="2903538" y="3178175"/>
          <p14:tracePt t="68751" x="2890838" y="3190875"/>
          <p14:tracePt t="68762" x="2879725" y="3216275"/>
          <p14:tracePt t="68765" x="2867025" y="3216275"/>
          <p14:tracePt t="68775" x="2854325" y="3254375"/>
          <p14:tracePt t="68781" x="2841625" y="3267075"/>
          <p14:tracePt t="68791" x="2828925" y="3290888"/>
          <p14:tracePt t="68801" x="2828925" y="3303588"/>
          <p14:tracePt t="68807" x="2828925" y="3316288"/>
          <p14:tracePt t="68817" x="2828925" y="3341688"/>
          <p14:tracePt t="68831" x="2828925" y="3354388"/>
          <p14:tracePt t="68841" x="2828925" y="3378200"/>
          <p14:tracePt t="68847" x="2828925" y="3390900"/>
          <p14:tracePt t="68857" x="2828925" y="3416300"/>
          <p14:tracePt t="68862" x="2828925" y="3429000"/>
          <p14:tracePt t="68871" x="2828925" y="3454400"/>
          <p14:tracePt t="68881" x="2828925" y="3479800"/>
          <p14:tracePt t="68887" x="2854325" y="3490913"/>
          <p14:tracePt t="68897" x="2867025" y="3516313"/>
          <p14:tracePt t="68912" x="2879725" y="3529013"/>
          <p14:tracePt t="68921" x="2890838" y="3554413"/>
          <p14:tracePt t="68928" x="2903538" y="3554413"/>
          <p14:tracePt t="68943" x="2903538" y="3567113"/>
          <p14:tracePt t="68953" x="2916238" y="3579813"/>
          <p14:tracePt t="68977" x="2928938" y="3590925"/>
          <p14:tracePt t="68993" x="2954338" y="3590925"/>
          <p14:tracePt t="69003" x="2967038" y="3616325"/>
          <p14:tracePt t="69017" x="2979738" y="3616325"/>
          <p14:tracePt t="69033" x="2992438" y="3616325"/>
          <p14:tracePt t="69043" x="3003550" y="3616325"/>
          <p14:tracePt t="69047" x="3016250" y="3616325"/>
          <p14:tracePt t="69057" x="3028950" y="3616325"/>
          <p14:tracePt t="69063" x="3041650" y="3616325"/>
          <p14:tracePt t="69073" x="3054350" y="3616325"/>
          <p14:tracePt t="69089" x="3067050" y="3616325"/>
          <p14:tracePt t="69123" x="3079750" y="3616325"/>
          <p14:tracePt t="69169" x="3092450" y="3616325"/>
          <p14:tracePt t="71257" x="3103563" y="3616325"/>
          <p14:tracePt t="71267" x="3116263" y="3616325"/>
          <p14:tracePt t="71277" x="3128963" y="3616325"/>
          <p14:tracePt t="71293" x="3154363" y="3616325"/>
          <p14:tracePt t="71297" x="3192463" y="3616325"/>
          <p14:tracePt t="71307" x="3216275" y="3616325"/>
          <p14:tracePt t="71317" x="3254375" y="3603625"/>
          <p14:tracePt t="85399" x="3179763" y="3603625"/>
          <p14:tracePt t="85411" x="3103563" y="3603625"/>
          <p14:tracePt t="85415" x="3003550" y="3603625"/>
          <p14:tracePt t="85425" x="2967038" y="3603625"/>
          <p14:tracePt t="85435" x="2928938" y="3603625"/>
          <p14:tracePt t="85441" x="2916238" y="3603625"/>
          <p14:tracePt t="85455" x="2903538" y="3579813"/>
          <p14:tracePt t="85465" x="2903538" y="3554413"/>
          <p14:tracePt t="85505" x="2903538" y="3529013"/>
          <p14:tracePt t="85515" x="2928938" y="3416300"/>
          <p14:tracePt t="85521" x="2992438" y="3278188"/>
          <p14:tracePt t="85531" x="3028950" y="3216275"/>
          <p14:tracePt t="85925" x="3028950" y="3228975"/>
          <p14:tracePt t="86065" x="3016250" y="3228975"/>
          <p14:tracePt t="86085" x="3016250" y="3241675"/>
          <p14:tracePt t="86181" x="2992438" y="3241675"/>
          <p14:tracePt t="86197" x="2979738" y="3241675"/>
          <p14:tracePt t="86201" x="2967038" y="3254375"/>
          <p14:tracePt t="86213" x="2967038" y="3267075"/>
          <p14:tracePt t="86221" x="2954338" y="3267075"/>
          <p14:tracePt t="86227" x="2928938" y="3267075"/>
          <p14:tracePt t="86237" x="2916238" y="3278188"/>
          <p14:tracePt t="86243" x="2903538" y="3278188"/>
          <p14:tracePt t="86253" x="2867025" y="3290888"/>
          <p14:tracePt t="86263" x="2803525" y="3303588"/>
          <p14:tracePt t="86267" x="2767013" y="3303588"/>
          <p14:tracePt t="86278" x="2690813" y="3316288"/>
          <p14:tracePt t="86283" x="2641600" y="3316288"/>
          <p14:tracePt t="86293" x="2554288" y="3341688"/>
          <p14:tracePt t="86303" x="2478088" y="3354388"/>
          <p14:tracePt t="86307" x="2428875" y="3354388"/>
          <p14:tracePt t="86317" x="2378075" y="3354388"/>
          <p14:tracePt t="86323" x="2316163" y="3378200"/>
          <p14:tracePt t="86333" x="2303463" y="3378200"/>
          <p14:tracePt t="86343" x="2278063" y="3378200"/>
          <p14:tracePt t="86349" x="2252663" y="3378200"/>
          <p14:tracePt t="86359" x="2239963" y="3390900"/>
          <p14:tracePt t="86419" x="2228850" y="3390900"/>
          <p14:tracePt t="86465" x="2216150" y="3390900"/>
          <p14:tracePt t="86545" x="2203450" y="3390900"/>
          <p14:tracePt t="86589" x="2203450" y="3403600"/>
          <p14:tracePt t="86596" x="2190750" y="3403600"/>
          <p14:tracePt t="86611" x="2190750" y="3416300"/>
          <p14:tracePt t="86631" x="2178050" y="3416300"/>
          <p14:tracePt t="86646" x="2178050" y="3441700"/>
          <p14:tracePt t="86661" x="2165350" y="3454400"/>
          <p14:tracePt t="86675" x="2152650" y="3467100"/>
          <p14:tracePt t="86685" x="2139950" y="3479800"/>
          <p14:tracePt t="86691" x="2127250" y="3479800"/>
          <p14:tracePt t="86712" x="2116138" y="3490913"/>
          <p14:tracePt t="86717" x="2103438" y="3490913"/>
          <p14:tracePt t="86728" x="2090738" y="3503613"/>
          <p14:tracePt t="86731" x="2078038" y="3503613"/>
          <p14:tracePt t="86741" x="2052638" y="3503613"/>
          <p14:tracePt t="86751" x="2039938" y="3516313"/>
          <p14:tracePt t="86757" x="2027238" y="3516313"/>
          <p14:tracePt t="86781" x="2003425" y="3516313"/>
          <p14:tracePt t="86797" x="1990725" y="3529013"/>
          <p14:tracePt t="86811" x="1978025" y="3529013"/>
          <p14:tracePt t="86821" x="1952625" y="3541713"/>
          <p14:tracePt t="86853" x="1939925" y="3554413"/>
          <p14:tracePt t="87079" x="1914525" y="3554413"/>
          <p14:tracePt t="87487" x="1890713" y="3554413"/>
          <p14:tracePt t="87513" x="1865313" y="3554413"/>
          <p14:tracePt t="87529" x="1852613" y="3554413"/>
          <p14:tracePt t="87543" x="1839913" y="3554413"/>
          <p14:tracePt t="87553" x="1827213" y="3554413"/>
          <p14:tracePt t="87559" x="1814513" y="3554413"/>
          <p14:tracePt t="87569" x="1801813" y="3554413"/>
          <p14:tracePt t="87579" x="1790700" y="3554413"/>
          <p14:tracePt t="87594" x="1778000" y="3554413"/>
          <p14:tracePt t="87609" x="1765300" y="3554413"/>
          <p14:tracePt t="87619" x="1727200" y="3554413"/>
          <p14:tracePt t="87623" x="1701800" y="3554413"/>
          <p14:tracePt t="87635" x="1677988" y="3554413"/>
          <p14:tracePt t="87649" x="1652588" y="3554413"/>
          <p14:tracePt t="87660" x="1627188" y="3554413"/>
          <p14:tracePt t="87689" x="1614488" y="3554413"/>
          <p14:tracePt t="87699" x="1601788" y="3554413"/>
          <p14:tracePt t="87725" x="1589088" y="3554413"/>
          <p14:tracePt t="88331" x="1577975" y="3554413"/>
          <p14:tracePt t="88467" x="1565275" y="3554413"/>
          <p14:tracePt t="88481" x="1552575" y="3554413"/>
          <p14:tracePt t="88491" x="1539875" y="3567113"/>
          <p14:tracePt t="88497" x="1514475" y="3567113"/>
          <p14:tracePt t="88507" x="1501775" y="3579813"/>
          <p14:tracePt t="88511" x="1489075" y="3579813"/>
          <p14:tracePt t="88521" x="1439863" y="3590925"/>
          <p14:tracePt t="88531" x="1414463" y="3590925"/>
          <p14:tracePt t="88537" x="1376363" y="3603625"/>
          <p14:tracePt t="88547" x="1363663" y="3616325"/>
          <p14:tracePt t="88551" x="1352550" y="3616325"/>
          <p14:tracePt t="88561" x="1339850" y="3616325"/>
          <p14:tracePt t="88573" x="1327150" y="3616325"/>
          <p14:tracePt t="88613" x="1314450" y="3616325"/>
          <p14:tracePt t="88627" x="1301750" y="3616325"/>
          <p14:tracePt t="88637" x="1289050" y="3616325"/>
          <p14:tracePt t="88653" x="1276350" y="3616325"/>
          <p14:tracePt t="88657" x="1252538" y="3616325"/>
          <p14:tracePt t="88667" x="1252538" y="3603625"/>
          <p14:tracePt t="88677" x="1239838" y="3603625"/>
          <p14:tracePt t="88683" x="1227138" y="3579813"/>
          <p14:tracePt t="88694" x="1214438" y="3579813"/>
          <p14:tracePt t="88699" x="1201738" y="3567113"/>
          <p14:tracePt t="88710" x="1201738" y="3541713"/>
          <p14:tracePt t="88719" x="1189038" y="3541713"/>
          <p14:tracePt t="88723" x="1176338" y="3529013"/>
          <p14:tracePt t="88739" x="1176338" y="3516313"/>
          <p14:tracePt t="88911" x="1163638" y="3503613"/>
          <p14:tracePt t="88952" x="1176338" y="3503613"/>
          <p14:tracePt t="88961" x="1214438" y="3503613"/>
          <p14:tracePt t="88971" x="1252538" y="3503613"/>
          <p14:tracePt t="88975" x="1301750" y="3503613"/>
          <p14:tracePt t="88985" x="1339850" y="3503613"/>
          <p14:tracePt t="88991" x="1389063" y="3503613"/>
          <p14:tracePt t="89001" x="1465263" y="3503613"/>
          <p14:tracePt t="89011" x="1501775" y="3503613"/>
          <p14:tracePt t="89017" x="1565275" y="3503613"/>
          <p14:tracePt t="89027" x="1627188" y="3503613"/>
          <p14:tracePt t="89031" x="1701800" y="3503613"/>
          <p14:tracePt t="89041" x="1752600" y="3503613"/>
          <p14:tracePt t="89051" x="1778000" y="3503613"/>
          <p14:tracePt t="89057" x="1814513" y="3503613"/>
          <p14:tracePt t="89067" x="1827213" y="3503613"/>
          <p14:tracePt t="89071" x="1852613" y="3503613"/>
          <p14:tracePt t="89081" x="1890713" y="3516313"/>
          <p14:tracePt t="89092" x="1903413" y="3529013"/>
          <p14:tracePt t="89097" x="1914525" y="3529013"/>
          <p14:tracePt t="89123" x="1927225" y="3541713"/>
          <p14:tracePt t="89157" x="1939925" y="3541713"/>
          <p14:tracePt t="89173" x="1939925" y="3554413"/>
          <p14:tracePt t="89253" x="1952625" y="3554413"/>
          <p14:tracePt t="89395" x="1965325" y="3554413"/>
          <p14:tracePt t="89410" x="1978025" y="3554413"/>
          <p14:tracePt t="89435" x="1990725" y="3554413"/>
          <p14:tracePt t="89445" x="2003425" y="3554413"/>
          <p14:tracePt t="89460" x="2014538" y="3554413"/>
          <p14:tracePt t="89471" x="2027238" y="3554413"/>
          <p14:tracePt t="89475" x="2039938" y="3554413"/>
          <p14:tracePt t="89485" x="2052638" y="3554413"/>
          <p14:tracePt t="89492" x="2065338" y="3554413"/>
          <p14:tracePt t="89521" x="2090738" y="3554413"/>
          <p14:tracePt t="89561" x="2103438" y="3554413"/>
          <p14:tracePt t="89591" x="2116138" y="3554413"/>
          <p14:tracePt t="89611" x="2127250" y="3554413"/>
          <p14:tracePt t="89691" x="2139950" y="3554413"/>
          <p14:tracePt t="89707" x="2152650" y="3554413"/>
          <p14:tracePt t="89723" x="2178050" y="3554413"/>
          <p14:tracePt t="89733" x="2190750" y="3554413"/>
          <p14:tracePt t="89737" x="2203450" y="3554413"/>
          <p14:tracePt t="89763" x="2228850" y="3554413"/>
          <p14:tracePt t="90307" x="2252663" y="3554413"/>
          <p14:tracePt t="90313" x="2265363" y="3554413"/>
          <p14:tracePt t="90323" x="2303463" y="3554413"/>
          <p14:tracePt t="90333" x="2328863" y="3554413"/>
          <p14:tracePt t="90337" x="2365375" y="3554413"/>
          <p14:tracePt t="90347" x="2428875" y="3579813"/>
          <p14:tracePt t="90353" x="2452688" y="3579813"/>
          <p14:tracePt t="90363" x="2503488" y="3590925"/>
          <p14:tracePt t="90373" x="2528888" y="3616325"/>
          <p14:tracePt t="90377" x="2565400" y="3616325"/>
          <p14:tracePt t="90393" x="2590800" y="3616325"/>
          <p14:tracePt t="90403" x="2616200" y="3629025"/>
          <p14:tracePt t="90413" x="2667000" y="3654425"/>
          <p14:tracePt t="90429" x="2678113" y="3654425"/>
          <p14:tracePt t="90433" x="2690813" y="3654425"/>
          <p14:tracePt t="90473" x="2703513" y="3667125"/>
          <p14:tracePt t="90493" x="2716213" y="3679825"/>
          <p14:tracePt t="90509" x="2728913" y="3679825"/>
          <p14:tracePt t="90519" x="2754313" y="3692525"/>
          <p14:tracePt t="90533" x="2767013" y="3703638"/>
          <p14:tracePt t="90549" x="2778125" y="3703638"/>
          <p14:tracePt t="90559" x="2803525" y="3703638"/>
          <p14:tracePt t="90563" x="2841625" y="3729038"/>
          <p14:tracePt t="90573" x="2867025" y="3729038"/>
          <p14:tracePt t="90583" x="2879725" y="3729038"/>
          <p14:tracePt t="90589" x="2928938" y="3741738"/>
          <p14:tracePt t="90599" x="2928938" y="3754438"/>
          <p14:tracePt t="90603" x="2967038" y="3767138"/>
          <p14:tracePt t="90613" x="3041650" y="3803650"/>
          <p14:tracePt t="90624" x="3103563" y="3854450"/>
          <p14:tracePt t="90629" x="3179763" y="3905250"/>
          <p14:tracePt t="90639" x="3228975" y="3929063"/>
          <p14:tracePt t="90645" x="3254375" y="3954463"/>
          <p14:tracePt t="90655" x="3279775" y="3967163"/>
          <p14:tracePt t="91103" x="3292475" y="3967163"/>
          <p14:tracePt t="91159" x="3305175" y="3967163"/>
          <p14:tracePt t="91199" x="3317875" y="3967163"/>
          <p14:tracePt t="91229" x="3328988" y="3967163"/>
          <p14:tracePt t="91239" x="3341688" y="3967163"/>
          <p14:tracePt t="91245" x="3341688" y="3954463"/>
          <p14:tracePt t="91255" x="3367088" y="3929063"/>
          <p14:tracePt t="91265" x="3379788" y="3916363"/>
          <p14:tracePt t="91269" x="3392488" y="3905250"/>
          <p14:tracePt t="91279" x="3417888" y="3867150"/>
          <p14:tracePt t="91295" x="3454400" y="3829050"/>
          <p14:tracePt t="91305" x="3454400" y="3816350"/>
          <p14:tracePt t="91311" x="3479800" y="3779838"/>
          <p14:tracePt t="91335" x="3492500" y="3767138"/>
          <p14:tracePt t="91351" x="3505200" y="3754438"/>
          <p14:tracePt t="91365" x="3517900" y="3741738"/>
          <p14:tracePt t="91385" x="3541713" y="3729038"/>
          <p14:tracePt t="91401" x="3554413" y="3729038"/>
          <p14:tracePt t="91417" x="3567113" y="3716338"/>
          <p14:tracePt t="91427" x="3579813" y="3716338"/>
          <p14:tracePt t="91441" x="3592513" y="3692525"/>
          <p14:tracePt t="91447" x="3605213" y="3692525"/>
          <p14:tracePt t="91467" x="3630613" y="3692525"/>
          <p14:tracePt t="91471" x="3643313" y="3667125"/>
          <p14:tracePt t="91481" x="3667125" y="3667125"/>
          <p14:tracePt t="91497" x="3692525" y="3654425"/>
          <p14:tracePt t="91508" x="3692525" y="3641725"/>
          <p14:tracePt t="91511" x="3705225" y="3641725"/>
          <p14:tracePt t="91521" x="3717925" y="3629025"/>
          <p14:tracePt t="91527" x="3730625" y="3629025"/>
          <p14:tracePt t="91548" x="3743325" y="3616325"/>
          <p14:tracePt t="91593" x="3767138" y="3616325"/>
          <p14:tracePt t="91613" x="3792538" y="3616325"/>
          <p14:tracePt t="91617" x="3843338" y="3590925"/>
          <p14:tracePt t="91627" x="3892550" y="3579813"/>
          <p14:tracePt t="91633" x="3917950" y="3579813"/>
          <p14:tracePt t="91643" x="3968750" y="3567113"/>
          <p14:tracePt t="91653" x="3992563" y="3554413"/>
          <p14:tracePt t="91659" x="4030663" y="3529013"/>
          <p14:tracePt t="91669" x="4068763" y="3529013"/>
          <p14:tracePt t="91674" x="4105275" y="3529013"/>
          <p14:tracePt t="91683" x="4143375" y="3503613"/>
          <p14:tracePt t="91699" x="4168775" y="3490913"/>
          <p14:tracePt t="91713" x="4181475" y="3490913"/>
          <p14:tracePt t="91724" x="4192588" y="3490913"/>
          <p14:tracePt t="91733" x="4205288" y="3479800"/>
          <p14:tracePt t="91749" x="4217988" y="3479800"/>
          <p14:tracePt t="91763" x="4230688" y="3479800"/>
          <p14:tracePt t="91779" x="4243388" y="3479800"/>
          <p14:tracePt t="92379" x="4230688" y="3479800"/>
          <p14:tracePt t="92389" x="4205288" y="3479800"/>
          <p14:tracePt t="92399" x="4168775" y="3479800"/>
          <p14:tracePt t="92405" x="4105275" y="3479800"/>
          <p14:tracePt t="92415" x="4043363" y="3479800"/>
          <p14:tracePt t="92419" x="3968750" y="3479800"/>
          <p14:tracePt t="92429" x="3892550" y="3503613"/>
          <p14:tracePt t="92440" x="3830638" y="3516313"/>
          <p14:tracePt t="92445" x="3756025" y="3516313"/>
          <p14:tracePt t="92456" x="3692525" y="3516313"/>
          <p14:tracePt t="92459" x="3592513" y="3541713"/>
          <p14:tracePt t="92469" x="3505200" y="3554413"/>
          <p14:tracePt t="92481" x="3417888" y="3579813"/>
          <p14:tracePt t="92485" x="3328988" y="3579813"/>
          <p14:tracePt t="92495" x="3267075" y="3579813"/>
          <p14:tracePt t="92501" x="3192463" y="3579813"/>
          <p14:tracePt t="92511" x="3154363" y="3579813"/>
          <p14:tracePt t="92521" x="3103563" y="3579813"/>
          <p14:tracePt t="92525" x="3067050" y="3579813"/>
          <p14:tracePt t="92535" x="3054350" y="3579813"/>
          <p14:tracePt t="92541" x="3041650" y="3579813"/>
          <p14:tracePt t="92551" x="3028950" y="3579813"/>
          <p14:tracePt t="92561" x="3016250" y="3579813"/>
          <p14:tracePt t="92687" x="3067050" y="3579813"/>
          <p14:tracePt t="92697" x="3167063" y="3579813"/>
          <p14:tracePt t="92703" x="3267075" y="3554413"/>
          <p14:tracePt t="92713" x="3367088" y="3554413"/>
          <p14:tracePt t="92723" x="3479800" y="3541713"/>
          <p14:tracePt t="92727" x="3592513" y="3516313"/>
          <p14:tracePt t="92737" x="3705225" y="3503613"/>
          <p14:tracePt t="92743" x="3805238" y="3479800"/>
          <p14:tracePt t="92753" x="3867150" y="3467100"/>
          <p14:tracePt t="92763" x="3905250" y="3441700"/>
          <p14:tracePt t="92767" x="3917950" y="3441700"/>
          <p14:tracePt t="92777" x="3930650" y="3441700"/>
          <p14:tracePt t="92879" x="3892550" y="3441700"/>
          <p14:tracePt t="92890" x="3817938" y="3441700"/>
          <p14:tracePt t="92899" x="3756025" y="3441700"/>
          <p14:tracePt t="92903" x="3667125" y="3441700"/>
          <p14:tracePt t="92915" x="3567113" y="3441700"/>
          <p14:tracePt t="92919" x="3492500" y="3441700"/>
          <p14:tracePt t="92929" x="3417888" y="3441700"/>
          <p14:tracePt t="92940" x="3354388" y="3441700"/>
          <p14:tracePt t="92945" x="3279775" y="3441700"/>
          <p14:tracePt t="92956" x="3205163" y="3441700"/>
          <p14:tracePt t="92959" x="3128963" y="3441700"/>
          <p14:tracePt t="92969" x="3079750" y="3441700"/>
          <p14:tracePt t="92979" x="3028950" y="3441700"/>
          <p14:tracePt t="92985" x="2992438" y="3441700"/>
          <p14:tracePt t="92995" x="2967038" y="3441700"/>
          <p14:tracePt t="92999" x="2916238" y="3467100"/>
          <p14:tracePt t="93019" x="2903538" y="3467100"/>
          <p14:tracePt t="93035" x="2890838" y="3490913"/>
          <p14:tracePt t="93147" x="2916238" y="3490913"/>
          <p14:tracePt t="93157" x="2979738" y="3490913"/>
          <p14:tracePt t="93161" x="3092450" y="3454400"/>
          <p14:tracePt t="93171" x="3179763" y="3454400"/>
          <p14:tracePt t="93177" x="3292475" y="3429000"/>
          <p14:tracePt t="93187" x="3417888" y="3416300"/>
          <p14:tracePt t="93197" x="3479800" y="3378200"/>
          <p14:tracePt t="93201" x="3554413" y="3341688"/>
          <p14:tracePt t="93211" x="3617913" y="3316288"/>
          <p14:tracePt t="93217" x="3617913" y="3303588"/>
          <p14:tracePt t="93227" x="3643313" y="3303588"/>
          <p14:tracePt t="93465" x="3643313" y="3290888"/>
          <p14:tracePt t="93475" x="3643313" y="3278188"/>
          <p14:tracePt t="93485" x="3643313" y="3267075"/>
          <p14:tracePt t="93489" x="3692525" y="3267075"/>
          <p14:tracePt t="93499" x="3756025" y="3267075"/>
          <p14:tracePt t="93506" x="3779838" y="3267075"/>
          <p14:tracePt t="93515" x="3817938" y="3241675"/>
          <p14:tracePt t="93529" x="3843338" y="3241675"/>
          <p14:tracePt t="93539" x="3856038" y="3241675"/>
          <p14:tracePt t="93559" x="3867150" y="3241675"/>
          <p14:tracePt t="93585" x="3879850" y="3241675"/>
          <p14:tracePt t="93599" x="3892550" y="3241675"/>
          <p14:tracePt t="93609" x="3905250" y="3241675"/>
          <p14:tracePt t="93622" x="3917950" y="3241675"/>
          <p14:tracePt t="93625" x="3930650" y="3241675"/>
          <p14:tracePt t="93635" x="3968750" y="3241675"/>
          <p14:tracePt t="93641" x="3992563" y="3241675"/>
          <p14:tracePt t="93651" x="4017963" y="3241675"/>
          <p14:tracePt t="93661" x="4030663" y="3241675"/>
          <p14:tracePt t="93681" x="4043363" y="3241675"/>
          <p14:tracePt t="93751" x="4056063" y="3241675"/>
          <p14:tracePt t="93893" x="4056063" y="3228975"/>
          <p14:tracePt t="93897" x="4056063" y="3216275"/>
          <p14:tracePt t="93917" x="4030663" y="3203575"/>
          <p14:tracePt t="93933" x="4005263" y="3190875"/>
          <p14:tracePt t="93937" x="3979863" y="3165475"/>
          <p14:tracePt t="93947" x="3956050" y="3165475"/>
          <p14:tracePt t="93963" x="3930650" y="3141663"/>
          <p14:tracePt t="93973" x="3892550" y="3141663"/>
          <p14:tracePt t="93977" x="3879850" y="3141663"/>
          <p14:tracePt t="93999" x="3856038" y="3128963"/>
          <p14:tracePt t="94003" x="3843338" y="3116263"/>
          <p14:tracePt t="94013" x="3830638" y="3116263"/>
          <p14:tracePt t="94029" x="3817938" y="3116263"/>
          <p14:tracePt t="94053" x="3805238" y="3116263"/>
          <p14:tracePt t="94063" x="3792538" y="3116263"/>
          <p14:tracePt t="94069" x="3779838" y="3116263"/>
          <p14:tracePt t="94079" x="3767138" y="3116263"/>
          <p14:tracePt t="94093" x="3743325" y="3116263"/>
          <p14:tracePt t="94109" x="3730625" y="3116263"/>
          <p14:tracePt t="94119" x="3717925" y="3116263"/>
          <p14:tracePt t="94135" x="3692525" y="3116263"/>
          <p14:tracePt t="94159" x="3679825" y="3116263"/>
          <p14:tracePt t="94179" x="3667125" y="3128963"/>
          <p14:tracePt t="94185" x="3667125" y="3141663"/>
          <p14:tracePt t="94201" x="3667125" y="3154363"/>
          <p14:tracePt t="94211" x="3643313" y="3178175"/>
          <p14:tracePt t="94222" x="3643313" y="3190875"/>
          <p14:tracePt t="94225" x="3643313" y="3216275"/>
          <p14:tracePt t="94235" x="3643313" y="3254375"/>
          <p14:tracePt t="94241" x="3643313" y="3278188"/>
          <p14:tracePt t="94251" x="3643313" y="3303588"/>
          <p14:tracePt t="94261" x="3643313" y="3341688"/>
          <p14:tracePt t="94265" x="3643313" y="3367088"/>
          <p14:tracePt t="94275" x="3643313" y="3390900"/>
          <p14:tracePt t="94281" x="3643313" y="3416300"/>
          <p14:tracePt t="94291" x="3643313" y="3441700"/>
          <p14:tracePt t="94301" x="3667125" y="3490913"/>
          <p14:tracePt t="94307" x="3667125" y="3516313"/>
          <p14:tracePt t="94317" x="3692525" y="3554413"/>
          <p14:tracePt t="94322" x="3705225" y="3567113"/>
          <p14:tracePt t="94331" x="3717925" y="3590925"/>
          <p14:tracePt t="94341" x="3730625" y="3616325"/>
          <p14:tracePt t="94347" x="3756025" y="3641725"/>
          <p14:tracePt t="94357" x="3779838" y="3667125"/>
          <p14:tracePt t="94361" x="3805238" y="3679825"/>
          <p14:tracePt t="94372" x="3843338" y="3692525"/>
          <p14:tracePt t="94381" x="3856038" y="3703638"/>
          <p14:tracePt t="94388" x="3892550" y="3716338"/>
          <p14:tracePt t="94397" x="3930650" y="3729038"/>
          <p14:tracePt t="94401" x="3968750" y="3729038"/>
          <p14:tracePt t="94411" x="4017963" y="3729038"/>
          <p14:tracePt t="94422" x="4056063" y="3729038"/>
          <p14:tracePt t="94427" x="4105275" y="3729038"/>
          <p14:tracePt t="94437" x="4130675" y="3729038"/>
          <p14:tracePt t="94441" x="4156075" y="3729038"/>
          <p14:tracePt t="94454" x="4192588" y="3729038"/>
          <p14:tracePt t="94467" x="4205288" y="3729038"/>
          <p14:tracePt t="94477" x="4217988" y="3729038"/>
          <p14:tracePt t="94483" x="4230688" y="3716338"/>
          <p14:tracePt t="94503" x="4230688" y="3692525"/>
          <p14:tracePt t="94507" x="4230688" y="3679825"/>
          <p14:tracePt t="94517" x="4230688" y="3654425"/>
          <p14:tracePt t="94523" x="4230688" y="3616325"/>
          <p14:tracePt t="94533" x="4230688" y="3554413"/>
          <p14:tracePt t="94543" x="4230688" y="3516313"/>
          <p14:tracePt t="94549" x="4192588" y="3467100"/>
          <p14:tracePt t="94559" x="4181475" y="3429000"/>
          <p14:tracePt t="94563" x="4143375" y="3354388"/>
          <p14:tracePt t="94573" x="4117975" y="3290888"/>
          <p14:tracePt t="94583" x="4081463" y="3216275"/>
          <p14:tracePt t="94589" x="4081463" y="3178175"/>
          <p14:tracePt t="94599" x="4056063" y="3141663"/>
          <p14:tracePt t="94605" x="4043363" y="3116263"/>
          <p14:tracePt t="94613" x="4017963" y="3078163"/>
          <p14:tracePt t="94623" x="4005263" y="3054350"/>
          <p14:tracePt t="94629" x="3968750" y="3028950"/>
          <p14:tracePt t="94639" x="3968750" y="3016250"/>
          <p14:tracePt t="94655" x="3943350" y="2990850"/>
          <p14:tracePt t="94669" x="3930650" y="2990850"/>
          <p14:tracePt t="94685" x="3930650" y="2978150"/>
          <p14:tracePt t="94695" x="3905250" y="2978150"/>
          <p14:tracePt t="94709" x="3879850" y="2978150"/>
          <p14:tracePt t="94719" x="3856038" y="2978150"/>
          <p14:tracePt t="94725" x="3843338" y="2978150"/>
          <p14:tracePt t="94735" x="3830638" y="2978150"/>
          <p14:tracePt t="94745" x="3792538" y="2978150"/>
          <p14:tracePt t="94749" x="3779838" y="2978150"/>
          <p14:tracePt t="94759" x="3767138" y="2978150"/>
          <p14:tracePt t="94765" x="3743325" y="2978150"/>
          <p14:tracePt t="94775" x="3730625" y="2978150"/>
          <p14:tracePt t="94785" x="3717925" y="2978150"/>
          <p14:tracePt t="94801" x="3692525" y="2990850"/>
          <p14:tracePt t="94805" x="3692525" y="3016250"/>
          <p14:tracePt t="94821" x="3667125" y="3028950"/>
          <p14:tracePt t="94831" x="3667125" y="3041650"/>
          <p14:tracePt t="94841" x="3654425" y="3054350"/>
          <p14:tracePt t="94847" x="3643313" y="3103563"/>
          <p14:tracePt t="94857" x="3630613" y="3128963"/>
          <p14:tracePt t="94861" x="3617913" y="3154363"/>
          <p14:tracePt t="94872" x="3617913" y="3190875"/>
          <p14:tracePt t="94881" x="3617913" y="3228975"/>
          <p14:tracePt t="94888" x="3592513" y="3278188"/>
          <p14:tracePt t="94897" x="3592513" y="3303588"/>
          <p14:tracePt t="94903" x="3592513" y="3341688"/>
          <p14:tracePt t="94913" x="3592513" y="3390900"/>
          <p14:tracePt t="94923" x="3592513" y="3429000"/>
          <p14:tracePt t="94927" x="3592513" y="3454400"/>
          <p14:tracePt t="94938" x="3592513" y="3479800"/>
          <p14:tracePt t="94943" x="3592513" y="3503613"/>
          <p14:tracePt t="94954" x="3605213" y="3541713"/>
          <p14:tracePt t="94963" x="3617913" y="3554413"/>
          <p14:tracePt t="94967" x="3630613" y="3567113"/>
          <p14:tracePt t="94977" x="3643313" y="3590925"/>
          <p14:tracePt t="94983" x="3654425" y="3616325"/>
          <p14:tracePt t="94993" x="3679825" y="3629025"/>
          <p14:tracePt t="95004" x="3705225" y="3641725"/>
          <p14:tracePt t="95009" x="3705225" y="3654425"/>
          <p14:tracePt t="95020" x="3717925" y="3654425"/>
          <p14:tracePt t="95023" x="3756025" y="3667125"/>
          <p14:tracePt t="95043" x="3779838" y="3667125"/>
          <p14:tracePt t="95049" x="3792538" y="3667125"/>
          <p14:tracePt t="95059" x="3817938" y="3667125"/>
          <p14:tracePt t="95063" x="3843338" y="3667125"/>
          <p14:tracePt t="95073" x="3867150" y="3667125"/>
          <p14:tracePt t="95083" x="3917950" y="3667125"/>
          <p14:tracePt t="95089" x="3943350" y="3654425"/>
          <p14:tracePt t="95099" x="3968750" y="3641725"/>
          <p14:tracePt t="95104" x="3992563" y="3629025"/>
          <p14:tracePt t="95113" x="4017963" y="3603625"/>
          <p14:tracePt t="95123" x="4030663" y="3567113"/>
          <p14:tracePt t="95129" x="4043363" y="3554413"/>
          <p14:tracePt t="95139" x="4043363" y="3541713"/>
          <p14:tracePt t="95143" x="4043363" y="3503613"/>
          <p14:tracePt t="95155" x="4043363" y="3467100"/>
          <p14:tracePt t="95165" x="4043363" y="3441700"/>
          <p14:tracePt t="95169" x="4043363" y="3403600"/>
          <p14:tracePt t="95179" x="4043363" y="3378200"/>
          <p14:tracePt t="95185" x="4043363" y="3354388"/>
          <p14:tracePt t="95195" x="4043363" y="3341688"/>
          <p14:tracePt t="95206" x="4043363" y="3303588"/>
          <p14:tracePt t="95209" x="4043363" y="3290888"/>
          <p14:tracePt t="95220" x="4017963" y="3267075"/>
          <p14:tracePt t="95225" x="3979863" y="3241675"/>
          <p14:tracePt t="95235" x="3968750" y="3216275"/>
          <p14:tracePt t="95245" x="3956050" y="3216275"/>
          <p14:tracePt t="95251" x="3943350" y="3190875"/>
          <p14:tracePt t="95265" x="3930650" y="3190875"/>
          <p14:tracePt t="95275" x="3892550" y="3165475"/>
          <p14:tracePt t="95285" x="3879850" y="3165475"/>
          <p14:tracePt t="95291" x="3856038" y="3141663"/>
          <p14:tracePt t="95301" x="3843338" y="3141663"/>
          <p14:tracePt t="95311" x="3817938" y="3141663"/>
          <p14:tracePt t="95315" x="3792538" y="3141663"/>
          <p14:tracePt t="95325" x="3767138" y="3141663"/>
          <p14:tracePt t="95331" x="3743325" y="3141663"/>
          <p14:tracePt t="95351" x="3717925" y="3141663"/>
          <p14:tracePt t="95367" x="3679825" y="3141663"/>
          <p14:tracePt t="95371" x="3654425" y="3154363"/>
          <p14:tracePt t="95381" x="3654425" y="3165475"/>
          <p14:tracePt t="95391" x="3630613" y="3190875"/>
          <p14:tracePt t="95397" x="3630613" y="3216275"/>
          <p14:tracePt t="95407" x="3617913" y="3241675"/>
          <p14:tracePt t="95411" x="3617913" y="3278188"/>
          <p14:tracePt t="95421" x="3605213" y="3290888"/>
          <p14:tracePt t="95431" x="3605213" y="3341688"/>
          <p14:tracePt t="95438" x="3605213" y="3354388"/>
          <p14:tracePt t="95447" x="3605213" y="3378200"/>
          <p14:tracePt t="95451" x="3605213" y="3429000"/>
          <p14:tracePt t="95461" x="3605213" y="3454400"/>
          <p14:tracePt t="95477" x="3605213" y="3479800"/>
          <p14:tracePt t="95487" x="3605213" y="3503613"/>
          <p14:tracePt t="95491" x="3617913" y="3516313"/>
          <p14:tracePt t="95513" x="3630613" y="3529013"/>
          <p14:tracePt t="95517" x="3643313" y="3541713"/>
          <p14:tracePt t="95537" x="3654425" y="3554413"/>
          <p14:tracePt t="95554" x="3667125" y="3567113"/>
          <p14:tracePt t="95557" x="3692525" y="3567113"/>
          <p14:tracePt t="95567" x="3717925" y="3567113"/>
          <p14:tracePt t="95577" x="3767138" y="3567113"/>
          <p14:tracePt t="95583" x="3805238" y="3567113"/>
          <p14:tracePt t="95593" x="3830638" y="3567113"/>
          <p14:tracePt t="95599" x="3867150" y="3567113"/>
          <p14:tracePt t="95609" x="3917950" y="3541713"/>
          <p14:tracePt t="95620" x="3956050" y="3529013"/>
          <p14:tracePt t="95623" x="3992563" y="3503613"/>
          <p14:tracePt t="95633" x="4005263" y="3490913"/>
          <p14:tracePt t="95639" x="4017963" y="3479800"/>
          <p14:tracePt t="95649" x="4030663" y="3467100"/>
          <p14:tracePt t="95659" x="4043363" y="3454400"/>
          <p14:tracePt t="95673" x="4043363" y="3429000"/>
          <p14:tracePt t="95679" x="4043363" y="3416300"/>
          <p14:tracePt t="95689" x="4043363" y="3378200"/>
          <p14:tracePt t="95699" x="4043363" y="3354388"/>
          <p14:tracePt t="95705" x="4043363" y="3303588"/>
          <p14:tracePt t="95715" x="4030663" y="3290888"/>
          <p14:tracePt t="95719" x="4017963" y="3254375"/>
          <p14:tracePt t="95729" x="4005263" y="3254375"/>
          <p14:tracePt t="95739" x="3992563" y="3241675"/>
          <p14:tracePt t="95745" x="3968750" y="3203575"/>
          <p14:tracePt t="95759" x="3943350" y="3190875"/>
          <p14:tracePt t="95769" x="3930650" y="3178175"/>
          <p14:tracePt t="95779" x="3917950" y="3178175"/>
          <p14:tracePt t="95786" x="3892550" y="3178175"/>
          <p14:tracePt t="95795" x="3867150" y="3178175"/>
          <p14:tracePt t="95799" x="3856038" y="3178175"/>
          <p14:tracePt t="95809" x="3843338" y="3178175"/>
          <p14:tracePt t="95820" x="3817938" y="3178175"/>
          <p14:tracePt t="95825" x="3805238" y="3178175"/>
          <p14:tracePt t="95836" x="3792538" y="3178175"/>
          <p14:tracePt t="95851" x="3767138" y="3178175"/>
          <p14:tracePt t="95861" x="3767138" y="3190875"/>
          <p14:tracePt t="95865" x="3743325" y="3216275"/>
          <p14:tracePt t="95875" x="3743325" y="3228975"/>
          <p14:tracePt t="95881" x="3717925" y="3278188"/>
          <p14:tracePt t="95891" x="3705225" y="3316288"/>
          <p14:tracePt t="95901" x="3705225" y="3341688"/>
          <p14:tracePt t="95905" x="3679825" y="3378200"/>
          <p14:tracePt t="95915" x="3679825" y="3403600"/>
          <p14:tracePt t="95921" x="3679825" y="3454400"/>
          <p14:tracePt t="95931" x="3679825" y="3479800"/>
          <p14:tracePt t="95941" x="3679825" y="3503613"/>
          <p14:tracePt t="95947" x="3679825" y="3529013"/>
          <p14:tracePt t="95957" x="3679825" y="3567113"/>
          <p14:tracePt t="95961" x="3679825" y="3590925"/>
          <p14:tracePt t="95971" x="3679825" y="3616325"/>
          <p14:tracePt t="95981" x="3679825" y="3641725"/>
          <p14:tracePt t="95987" x="3679825" y="3667125"/>
          <p14:tracePt t="95997" x="3717925" y="3703638"/>
          <p14:tracePt t="96001" x="3730625" y="3716338"/>
          <p14:tracePt t="96011" x="3743325" y="3729038"/>
          <p14:tracePt t="96021" x="3767138" y="3741738"/>
          <p14:tracePt t="96027" x="3805238" y="3741738"/>
          <p14:tracePt t="96037" x="3843338" y="3741738"/>
          <p14:tracePt t="96043" x="3892550" y="3741738"/>
          <p14:tracePt t="96054" x="3930650" y="3741738"/>
          <p14:tracePt t="96063" x="3979863" y="3741738"/>
          <p14:tracePt t="96067" x="4017963" y="3729038"/>
          <p14:tracePt t="96077" x="4068763" y="3679825"/>
          <p14:tracePt t="96093" x="4092575" y="3654425"/>
          <p14:tracePt t="96104" x="4105275" y="3641725"/>
          <p14:tracePt t="96107" x="4117975" y="3603625"/>
          <p14:tracePt t="96117" x="4117975" y="3567113"/>
          <p14:tracePt t="96123" x="4117975" y="3541713"/>
          <p14:tracePt t="96133" x="4117975" y="3479800"/>
          <p14:tracePt t="96143" x="4117975" y="3429000"/>
          <p14:tracePt t="96147" x="4117975" y="3390900"/>
          <p14:tracePt t="96157" x="4117975" y="3367088"/>
          <p14:tracePt t="96163" x="4105275" y="3341688"/>
          <p14:tracePt t="96173" x="4092575" y="3328988"/>
          <p14:tracePt t="96183" x="4081463" y="3316288"/>
          <p14:tracePt t="96189" x="4068763" y="3303588"/>
          <p14:tracePt t="96199" x="4068763" y="3290888"/>
          <p14:tracePt t="96204" x="4056063" y="3290888"/>
          <p14:tracePt t="96221" x="4043363" y="3278188"/>
          <p14:tracePt t="96229" x="4030663" y="3278188"/>
          <p14:tracePt t="96243" x="4005263" y="3267075"/>
          <p14:tracePt t="96253" x="3979863" y="3267075"/>
          <p14:tracePt t="96279" x="3956050" y="3267075"/>
          <p14:tracePt t="96295" x="3943350" y="3267075"/>
          <p14:tracePt t="96305" x="3930650" y="3267075"/>
          <p14:tracePt t="96320" x="3905250" y="3267075"/>
          <p14:tracePt t="96325" x="3892550" y="3290888"/>
          <p14:tracePt t="96336" x="3879850" y="3290888"/>
          <p14:tracePt t="96345" x="3879850" y="3303588"/>
          <p14:tracePt t="96349" x="3879850" y="3328988"/>
          <p14:tracePt t="96359" x="3879850" y="3341688"/>
          <p14:tracePt t="96365" x="3856038" y="3354388"/>
          <p14:tracePt t="96375" x="3856038" y="3367088"/>
          <p14:tracePt t="96401" x="3856038" y="3390900"/>
          <p14:tracePt t="96475" x="3856038" y="3403600"/>
          <p14:tracePt t="96485" x="3856038" y="3416300"/>
          <p14:tracePt t="96501" x="3856038" y="3441700"/>
          <p14:tracePt t="96511" x="3856038" y="3454400"/>
          <p14:tracePt t="96517" x="3856038" y="3479800"/>
          <p14:tracePt t="96527" x="3867150" y="3503613"/>
          <p14:tracePt t="96537" x="3879850" y="3503613"/>
          <p14:tracePt t="96541" x="3905250" y="3529013"/>
          <p14:tracePt t="96552" x="3930650" y="3567113"/>
          <p14:tracePt t="96557" x="3956050" y="3579813"/>
          <p14:tracePt t="96567" x="3968750" y="3603625"/>
          <p14:tracePt t="96577" x="3992563" y="3629025"/>
          <p14:tracePt t="96581" x="4030663" y="3641725"/>
          <p14:tracePt t="96591" x="4056063" y="3641725"/>
          <p14:tracePt t="96597" x="4081463" y="3654425"/>
          <p14:tracePt t="96607" x="4105275" y="3654425"/>
          <p14:tracePt t="96617" x="4130675" y="3654425"/>
          <p14:tracePt t="96623" x="4156075" y="3654425"/>
          <p14:tracePt t="96633" x="4192588" y="3654425"/>
          <p14:tracePt t="96637" x="4217988" y="3654425"/>
          <p14:tracePt t="96647" x="4243388" y="3654425"/>
          <p14:tracePt t="96673" x="4268788" y="3654425"/>
          <p14:tracePt t="96677" x="4268788" y="3641725"/>
          <p14:tracePt t="96687" x="4268788" y="3616325"/>
          <p14:tracePt t="96697" x="4268788" y="3567113"/>
          <p14:tracePt t="96703" x="4268788" y="3529013"/>
          <p14:tracePt t="96713" x="4268788" y="3503613"/>
          <p14:tracePt t="96717" x="4268788" y="3441700"/>
          <p14:tracePt t="96727" x="4268788" y="3416300"/>
          <p14:tracePt t="96737" x="4243388" y="3367088"/>
          <p14:tracePt t="96743" x="4217988" y="3328988"/>
          <p14:tracePt t="96753" x="4205288" y="3316288"/>
          <p14:tracePt t="96759" x="4181475" y="3278188"/>
          <p14:tracePt t="96779" x="4181475" y="3267075"/>
          <p14:tracePt t="96783" x="4156075" y="3241675"/>
          <p14:tracePt t="96793" x="4130675" y="3228975"/>
          <p14:tracePt t="96799" x="4117975" y="3228975"/>
          <p14:tracePt t="96809" x="4092575" y="3216275"/>
          <p14:tracePt t="96820" x="4068763" y="3203575"/>
          <p14:tracePt t="96823" x="4056063" y="3203575"/>
          <p14:tracePt t="96833" x="4017963" y="3190875"/>
          <p14:tracePt t="96849" x="4005263" y="3190875"/>
          <p14:tracePt t="96859" x="3979863" y="3190875"/>
          <p14:tracePt t="96865" x="3956050" y="3203575"/>
          <p14:tracePt t="96875" x="3930650" y="3241675"/>
          <p14:tracePt t="96879" x="3930650" y="3278188"/>
          <p14:tracePt t="96889" x="3905250" y="3316288"/>
          <p14:tracePt t="96899" x="3892550" y="3354388"/>
          <p14:tracePt t="96905" x="3879850" y="3378200"/>
          <p14:tracePt t="96915" x="3867150" y="3429000"/>
          <p14:tracePt t="96920" x="3867150" y="3454400"/>
          <p14:tracePt t="96929" x="3867150" y="3490913"/>
          <p14:tracePt t="96939" x="3867150" y="3516313"/>
          <p14:tracePt t="96945" x="3867150" y="3541713"/>
          <p14:tracePt t="96955" x="3867150" y="3579813"/>
          <p14:tracePt t="96961" x="3867150" y="3590925"/>
          <p14:tracePt t="96971" x="3867150" y="3616325"/>
          <p14:tracePt t="96981" x="3867150" y="3629025"/>
          <p14:tracePt t="97001" x="3867150" y="3641725"/>
          <p14:tracePt t="97061" x="3879850" y="3641725"/>
          <p14:tracePt t="97087" x="3905250" y="3641725"/>
          <p14:tracePt t="97117" x="3917950" y="3641725"/>
          <p14:tracePt t="97127" x="3930650" y="3641725"/>
          <p14:tracePt t="97147" x="3943350" y="3641725"/>
          <p14:tracePt t="99659" x="3917950" y="3641725"/>
          <p14:tracePt t="99669" x="3879850" y="3641725"/>
          <p14:tracePt t="99679" x="3830638" y="3641725"/>
          <p14:tracePt t="99684" x="3779838" y="3641725"/>
          <p14:tracePt t="99693" x="3705225" y="3654425"/>
          <p14:tracePt t="99699" x="3654425" y="3667125"/>
          <p14:tracePt t="99709" x="3579813" y="3692525"/>
          <p14:tracePt t="99719" x="3479800" y="3703638"/>
          <p14:tracePt t="99723" x="3328988" y="3729038"/>
          <p14:tracePt t="99734" x="3179763" y="3741738"/>
          <p14:tracePt t="99739" x="3028950" y="3779838"/>
          <p14:tracePt t="99750" x="2879725" y="3792538"/>
          <p14:tracePt t="99759" x="2741613" y="3816350"/>
          <p14:tracePt t="99766" x="2628900" y="3829050"/>
          <p14:tracePt t="99775" x="2516188" y="3854450"/>
          <p14:tracePt t="99779" x="2428875" y="3854450"/>
          <p14:tracePt t="99789" x="2390775" y="3867150"/>
          <p14:tracePt t="99800" x="2365375" y="3867150"/>
          <p14:tracePt t="99805" x="2316163" y="3867150"/>
          <p14:tracePt t="99816" x="2303463" y="3879850"/>
          <p14:tracePt t="99819" x="2290763" y="3879850"/>
          <p14:tracePt t="99832" x="2265363" y="3879850"/>
          <p14:tracePt t="99839" x="2239963" y="3879850"/>
          <p14:tracePt t="99845" x="2216150" y="3892550"/>
          <p14:tracePt t="99855" x="2203450" y="3905250"/>
          <p14:tracePt t="99861" x="2190750" y="3905250"/>
          <p14:tracePt t="99871" x="2178050" y="3916363"/>
          <p14:tracePt t="99882" x="2152650" y="3916363"/>
          <p14:tracePt t="99885" x="2152650" y="3929063"/>
          <p14:tracePt t="99895" x="2139950" y="3941763"/>
          <p14:tracePt t="99911" x="2116138" y="3954463"/>
          <p14:tracePt t="99921" x="2116138" y="3967163"/>
          <p14:tracePt t="99925" x="2103438" y="3967163"/>
          <p14:tracePt t="99935" x="2090738" y="3979863"/>
          <p14:tracePt t="99955" x="2090738" y="3992563"/>
          <p14:tracePt t="99977" x="2090738" y="4005263"/>
          <p14:tracePt t="99997" x="2090738" y="4017963"/>
          <p14:tracePt t="100017" x="2090738" y="4041775"/>
          <p14:tracePt t="100041" x="2090738" y="4054475"/>
          <p14:tracePt t="100051" x="2090738" y="4079875"/>
          <p14:tracePt t="100067" x="2103438" y="4079875"/>
          <p14:tracePt t="100077" x="2127250" y="4079875"/>
          <p14:tracePt t="100082" x="2139950" y="4079875"/>
          <p14:tracePt t="100091" x="2178050" y="4079875"/>
          <p14:tracePt t="100097" x="2203450" y="4079875"/>
          <p14:tracePt t="100107" x="2228850" y="4079875"/>
          <p14:tracePt t="100117" x="2252663" y="4067175"/>
          <p14:tracePt t="100123" x="2265363" y="4054475"/>
          <p14:tracePt t="100133" x="2290763" y="4029075"/>
          <p14:tracePt t="100137" x="2316163" y="4005263"/>
          <p14:tracePt t="100147" x="2339975" y="3979863"/>
          <p14:tracePt t="100157" x="2352675" y="3954463"/>
          <p14:tracePt t="100163" x="2378075" y="3929063"/>
          <p14:tracePt t="100173" x="2390775" y="3879850"/>
          <p14:tracePt t="100177" x="2390775" y="3867150"/>
          <p14:tracePt t="100187" x="2403475" y="3867150"/>
          <p14:tracePt t="100200" x="2403475" y="3841750"/>
          <p14:tracePt t="100218" x="2403475" y="3829050"/>
          <p14:tracePt t="100229" x="2403475" y="3816350"/>
          <p14:tracePt t="100239" x="2403475" y="3803650"/>
          <p14:tracePt t="100253" x="2403475" y="3792538"/>
          <p14:tracePt t="100279" x="2390775" y="3792538"/>
          <p14:tracePt t="100283" x="2365375" y="3792538"/>
          <p14:tracePt t="100295" x="2328863" y="3792538"/>
          <p14:tracePt t="100300" x="2316163" y="3792538"/>
          <p14:tracePt t="100309" x="2290763" y="3792538"/>
          <p14:tracePt t="100319" x="2278063" y="3792538"/>
          <p14:tracePt t="100325" x="2265363" y="3792538"/>
          <p14:tracePt t="100335" x="2252663" y="3792538"/>
          <p14:tracePt t="100339" x="2239963" y="3792538"/>
          <p14:tracePt t="100350" x="2228850" y="3803650"/>
          <p14:tracePt t="100365" x="2203450" y="3816350"/>
          <p14:tracePt t="100375" x="2203450" y="3854450"/>
          <p14:tracePt t="100389" x="2178050" y="3879850"/>
          <p14:tracePt t="100400" x="2178050" y="3905250"/>
          <p14:tracePt t="100416" x="2178050" y="3954463"/>
          <p14:tracePt t="100429" x="2178050" y="3979863"/>
          <p14:tracePt t="100439" x="2178050" y="4005263"/>
          <p14:tracePt t="100445" x="2203450" y="4017963"/>
          <p14:tracePt t="100455" x="2203450" y="4029075"/>
          <p14:tracePt t="100461" x="2228850" y="4054475"/>
          <p14:tracePt t="100471" x="2228850" y="4079875"/>
          <p14:tracePt t="100485" x="2228850" y="4092575"/>
          <p14:tracePt t="100495" x="2239963" y="4092575"/>
          <p14:tracePt t="100501" x="2252663" y="4105275"/>
          <p14:tracePt t="100525" x="2265363" y="4117975"/>
          <p14:tracePt t="100617" x="2278063" y="4117975"/>
          <p14:tracePt t="100641" x="2290763" y="4117975"/>
          <p14:tracePt t="101434" x="2303463" y="4117975"/>
          <p14:tracePt t="101611" x="2316163" y="4117975"/>
          <p14:tracePt t="101621" x="2316163" y="4141788"/>
          <p14:tracePt t="101631" x="2316163" y="4179888"/>
          <p14:tracePt t="101635" x="2316163" y="4205288"/>
          <p14:tracePt t="101645" x="2339975" y="4267200"/>
          <p14:tracePt t="101651" x="2378075" y="4305300"/>
          <p14:tracePt t="101661" x="2403475" y="4341813"/>
          <p14:tracePt t="101671" x="2465388" y="4341813"/>
          <p14:tracePt t="101675" x="2528888" y="4341813"/>
          <p14:tracePt t="101685" x="2541588" y="4341813"/>
          <p14:tracePt t="102065" x="2541588" y="4330700"/>
          <p14:tracePt t="102119" x="2541588" y="4318000"/>
          <p14:tracePt t="102130" x="2541588" y="4305300"/>
          <p14:tracePt t="102135" x="2541588" y="4279900"/>
          <p14:tracePt t="102145" x="2565400" y="4254500"/>
          <p14:tracePt t="102149" x="2565400" y="4241800"/>
          <p14:tracePt t="102159" x="2565400" y="4205288"/>
          <p14:tracePt t="102169" x="2565400" y="4192588"/>
          <p14:tracePt t="102175" x="2565400" y="4154488"/>
          <p14:tracePt t="102191" x="2565400" y="4141788"/>
          <p14:tracePt t="102215" x="2565400" y="4117975"/>
          <p14:tracePt t="102215" x="2565400" y="4105275"/>
          <p14:tracePt t="102225" x="2565400" y="4092575"/>
          <p14:tracePt t="102281" x="2565400" y="4079875"/>
          <p14:tracePt t="102337" x="2565400" y="4067175"/>
          <p14:tracePt t="102341" x="2554288" y="4054475"/>
          <p14:tracePt t="102351" x="2541588" y="4041775"/>
          <p14:tracePt t="102367" x="2528888" y="4029075"/>
          <p14:tracePt t="102381" x="2516188" y="4029075"/>
          <p14:tracePt t="102397" x="2503488" y="4005263"/>
          <p14:tracePt t="102493" x="2490788" y="4005263"/>
          <p14:tracePt t="102513" x="2478088" y="4005263"/>
          <p14:tracePt t="102623" x="2465388" y="3992563"/>
          <p14:tracePt t="102659" x="2441575" y="3992563"/>
          <p14:tracePt t="102665" x="2428875" y="3967163"/>
          <p14:tracePt t="102675" x="2403475" y="3954463"/>
          <p14:tracePt t="102685" x="2390775" y="3941763"/>
          <p14:tracePt t="102699" x="2365375" y="3941763"/>
          <p14:tracePt t="102705" x="2365375" y="3929063"/>
          <p14:tracePt t="102715" x="2352675" y="3916363"/>
          <p14:tracePt t="102725" x="2339975" y="3916363"/>
          <p14:tracePt t="102739" x="2328863" y="3916363"/>
          <p14:tracePt t="102746" x="2316163" y="3905250"/>
          <p14:tracePt t="102811" x="2303463" y="3905250"/>
          <p14:tracePt t="102815" x="2290763" y="3892550"/>
          <p14:tracePt t="102865" x="2278063" y="3879850"/>
          <p14:tracePt t="102881" x="2278063" y="3867150"/>
          <p14:tracePt t="102921" x="2252663" y="3867150"/>
          <p14:tracePt t="102977" x="2239963" y="3867150"/>
          <p14:tracePt t="102987" x="2239963" y="3854450"/>
          <p14:tracePt t="102997" x="2228850" y="3854450"/>
          <p14:tracePt t="103003" x="2216150" y="3854450"/>
          <p14:tracePt t="103014" x="2203450" y="3841750"/>
          <p14:tracePt t="103017" x="2190750" y="3829050"/>
          <p14:tracePt t="103027" x="2165350" y="3829050"/>
          <p14:tracePt t="103043" x="2139950" y="3816350"/>
          <p14:tracePt t="103057" x="2139950" y="3803650"/>
          <p14:tracePt t="103067" x="2116138" y="3792538"/>
          <p14:tracePt t="103077" x="2116138" y="3779838"/>
          <p14:tracePt t="103083" x="2103438" y="3779838"/>
          <p14:tracePt t="103093" x="2078038" y="3767138"/>
          <p14:tracePt t="103097" x="2065338" y="3754438"/>
          <p14:tracePt t="103119" x="2052638" y="3741738"/>
          <p14:tracePt t="103133" x="2027238" y="3729038"/>
          <p14:tracePt t="103159" x="2014538" y="3729038"/>
          <p14:tracePt t="103169" x="2014538" y="3716338"/>
          <p14:tracePt t="103173" x="2003425" y="3716338"/>
          <p14:tracePt t="103203" x="1978025" y="3716338"/>
          <p14:tracePt t="103225" x="1978025" y="3703638"/>
          <p14:tracePt t="103230" x="1965325" y="3692525"/>
          <p14:tracePt t="103845" x="1965325" y="3679825"/>
          <p14:tracePt t="103911" x="1965325" y="3667125"/>
          <p14:tracePt t="103921" x="1978025" y="3667125"/>
          <p14:tracePt t="103925" x="1990725" y="3667125"/>
          <p14:tracePt t="103935" x="2003425" y="3667125"/>
          <p14:tracePt t="103941" x="2027238" y="3667125"/>
          <p14:tracePt t="103951" x="2052638" y="3667125"/>
          <p14:tracePt t="103962" x="2090738" y="3667125"/>
          <p14:tracePt t="103965" x="2139950" y="3641725"/>
          <p14:tracePt t="103975" x="2178050" y="3641725"/>
          <p14:tracePt t="103981" x="2228850" y="3641725"/>
          <p14:tracePt t="103991" x="2303463" y="3641725"/>
          <p14:tracePt t="104001" x="2365375" y="3616325"/>
          <p14:tracePt t="104005" x="2441575" y="3616325"/>
          <p14:tracePt t="104015" x="2503488" y="3603625"/>
          <p14:tracePt t="104021" x="2541588" y="3603625"/>
          <p14:tracePt t="104031" x="2590800" y="3603625"/>
          <p14:tracePt t="104041" x="2628900" y="3603625"/>
          <p14:tracePt t="104047" x="2678113" y="3579813"/>
          <p14:tracePt t="104061" x="2690813" y="3579813"/>
          <p14:tracePt t="104071" x="2703513" y="3579813"/>
          <p14:tracePt t="104087" x="2716213" y="3579813"/>
          <p14:tracePt t="104535" x="2716213" y="3603625"/>
          <p14:tracePt t="104541" x="2703513" y="3616325"/>
          <p14:tracePt t="104551" x="2690813" y="3629025"/>
          <p14:tracePt t="104559" x="2667000" y="3641725"/>
          <p14:tracePt t="104565" x="2654300" y="3641725"/>
          <p14:tracePt t="104575" x="2641600" y="3654425"/>
          <p14:tracePt t="104581" x="2628900" y="3667125"/>
          <p14:tracePt t="104591" x="2603500" y="3692525"/>
          <p14:tracePt t="104615" x="2590800" y="3692525"/>
          <p14:tracePt t="104622" x="2565400" y="3716338"/>
          <p14:tracePt t="104641" x="2554288" y="3716338"/>
          <p14:tracePt t="104646" x="2528888" y="3729038"/>
          <p14:tracePt t="104655" x="2516188" y="3741738"/>
          <p14:tracePt t="104662" x="2503488" y="3741738"/>
          <p14:tracePt t="104681" x="2478088" y="3767138"/>
          <p14:tracePt t="104687" x="2465388" y="3767138"/>
          <p14:tracePt t="104697" x="2441575" y="3779838"/>
          <p14:tracePt t="104701" x="2441575" y="3792538"/>
          <p14:tracePt t="104711" x="2428875" y="3792538"/>
          <p14:tracePt t="104728" x="2416175" y="3792538"/>
          <p14:tracePt t="104781" x="2390775" y="3792538"/>
          <p14:tracePt t="104857" x="2365375" y="3803650"/>
          <p14:tracePt t="104877" x="2352675" y="3803650"/>
          <p14:tracePt t="104883" x="2339975" y="3803650"/>
          <p14:tracePt t="104893" x="2316163" y="3803650"/>
          <p14:tracePt t="104897" x="2290763" y="3816350"/>
          <p14:tracePt t="104917" x="2265363" y="3816350"/>
          <p14:tracePt t="104923" x="2239963" y="3816350"/>
          <p14:tracePt t="104939" x="2216150" y="3816350"/>
          <p14:tracePt t="104973" x="2203450" y="3816350"/>
          <p14:tracePt t="104989" x="2190750" y="3816350"/>
          <p14:tracePt t="104999" x="2178050" y="3816350"/>
          <p14:tracePt t="105003" x="2165350" y="3816350"/>
          <p14:tracePt t="105013" x="2127250" y="3816350"/>
          <p14:tracePt t="105023" x="2103438" y="3816350"/>
          <p14:tracePt t="105029" x="2065338" y="3816350"/>
          <p14:tracePt t="105039" x="2027238" y="3816350"/>
          <p14:tracePt t="105045" x="1978025" y="3816350"/>
          <p14:tracePt t="105055" x="1939925" y="3816350"/>
          <p14:tracePt t="105065" x="1878013" y="3816350"/>
          <p14:tracePt t="105069" x="1814513" y="3816350"/>
          <p14:tracePt t="105079" x="1765300" y="3816350"/>
          <p14:tracePt t="105085" x="1689100" y="3816350"/>
          <p14:tracePt t="105095" x="1652588" y="3816350"/>
          <p14:tracePt t="105105" x="1627188" y="3816350"/>
          <p14:tracePt t="105109" x="1601788" y="3816350"/>
          <p14:tracePt t="105119" x="1589088" y="3816350"/>
          <p14:tracePt t="105125" x="1565275" y="3816350"/>
          <p14:tracePt t="105135" x="1552575" y="3816350"/>
          <p14:tracePt t="105145" x="1527175" y="3816350"/>
          <p14:tracePt t="105159" x="1514475" y="3816350"/>
          <p14:tracePt t="105165" x="1501775" y="3816350"/>
          <p14:tracePt t="105185" x="1489075" y="3816350"/>
          <p14:tracePt t="105201" x="1465263" y="3816350"/>
          <p14:tracePt t="105215" x="1452563" y="3816350"/>
          <p14:tracePt t="105225" x="1439863" y="3816350"/>
          <p14:tracePt t="105262" x="1427163" y="3816350"/>
          <p14:tracePt t="105281" x="1414463" y="3816350"/>
          <p14:tracePt t="105463" x="1401763" y="3816350"/>
          <p14:tracePt t="105473" x="1389063" y="3816350"/>
          <p14:tracePt t="105478" x="1363663" y="3854450"/>
          <p14:tracePt t="105497" x="1363663" y="3879850"/>
          <p14:tracePt t="105503" x="1363663" y="3892550"/>
          <p14:tracePt t="105528" x="1363663" y="3905250"/>
          <p14:tracePt t="106759" x="1363663" y="3916363"/>
          <p14:tracePt t="107067" x="1376363" y="3916363"/>
          <p14:tracePt t="107081" x="1389063" y="3905250"/>
          <p14:tracePt t="107092" x="1401763" y="3892550"/>
          <p14:tracePt t="107097" x="1414463" y="3879850"/>
          <p14:tracePt t="107107" x="1439863" y="3879850"/>
          <p14:tracePt t="107117" x="1452563" y="3867150"/>
          <p14:tracePt t="107133" x="1465263" y="3854450"/>
          <p14:tracePt t="107147" x="1476375" y="3854450"/>
          <p14:tracePt t="107157" x="1489075" y="3854450"/>
          <p14:tracePt t="107173" x="1514475" y="3829050"/>
          <p14:tracePt t="107177" x="1539875" y="3829050"/>
          <p14:tracePt t="107197" x="1577975" y="3816350"/>
          <p14:tracePt t="107203" x="1589088" y="3803650"/>
          <p14:tracePt t="107227" x="1614488" y="3803650"/>
          <p14:tracePt t="107237" x="1627188" y="3803650"/>
          <p14:tracePt t="107243" x="1639888" y="3803650"/>
          <p14:tracePt t="107260" x="1652588" y="3779838"/>
          <p14:tracePt t="107269" x="1665288" y="3779838"/>
          <p14:tracePt t="107283" x="1689100" y="3779838"/>
          <p14:tracePt t="107323" x="1701800" y="3779838"/>
          <p14:tracePt t="107379" x="1714500" y="3779838"/>
          <p14:tracePt t="107395" x="1727200" y="3779838"/>
          <p14:tracePt t="107409" x="1752600" y="3779838"/>
          <p14:tracePt t="107435" x="1765300" y="3779838"/>
          <p14:tracePt t="107445" x="1778000" y="3779838"/>
          <p14:tracePt t="107449" x="1790700" y="3779838"/>
          <p14:tracePt t="107461" x="1801813" y="3779838"/>
          <p14:tracePt t="107476" x="1814513" y="3779838"/>
          <p14:tracePt t="107491" x="1839913" y="3779838"/>
          <p14:tracePt t="107501" x="1865313" y="3779838"/>
          <p14:tracePt t="107515" x="1890713" y="3779838"/>
          <p14:tracePt t="107531" x="1903413" y="3779838"/>
          <p14:tracePt t="107542" x="1914525" y="3779838"/>
          <p14:tracePt t="107561" x="1927225" y="3779838"/>
          <p14:tracePt t="107565" x="1939925" y="3779838"/>
          <p14:tracePt t="107597" x="1952625" y="3779838"/>
          <p14:tracePt t="107631" x="1978025" y="3779838"/>
          <p14:tracePt t="107793" x="1990725" y="3779838"/>
          <p14:tracePt t="107899" x="2003425" y="3779838"/>
          <p14:tracePt t="107913" x="2014538" y="3779838"/>
          <p14:tracePt t="107926" x="2027238" y="3779838"/>
          <p14:tracePt t="107939" x="2039938" y="3779838"/>
          <p14:tracePt t="107955" x="2065338" y="3779838"/>
          <p14:tracePt t="107979" x="2078038" y="3779838"/>
          <p14:tracePt t="107985" x="2090738" y="3779838"/>
          <p14:tracePt t="107995" x="2103438" y="3779838"/>
          <p14:tracePt t="108005" x="2127250" y="3779838"/>
          <p14:tracePt t="108009" x="2139950" y="3779838"/>
          <p14:tracePt t="108019" x="2152650" y="3779838"/>
          <p14:tracePt t="108026" x="2165350" y="3779838"/>
          <p14:tracePt t="108035" x="2178050" y="3779838"/>
          <p14:tracePt t="108071" x="2203450" y="3779838"/>
          <p14:tracePt t="108085" x="2216150" y="3779838"/>
          <p14:tracePt t="108105" x="2228850" y="3779838"/>
          <p14:tracePt t="108131" x="2239963" y="3779838"/>
          <p14:tracePt t="108161" x="2252663" y="3779838"/>
          <p14:tracePt t="108323" x="2265363" y="3779838"/>
          <p14:tracePt t="108419" x="2278063" y="3779838"/>
          <p14:tracePt t="108433" x="2290763" y="3779838"/>
          <p14:tracePt t="108463" x="2303463" y="3779838"/>
          <p14:tracePt t="108489" x="2316163" y="3779838"/>
          <p14:tracePt t="108505" x="2328863" y="3779838"/>
          <p14:tracePt t="108515" x="2339975" y="3779838"/>
          <p14:tracePt t="108529" x="2378075" y="3779838"/>
          <p14:tracePt t="108539" x="2390775" y="3779838"/>
          <p14:tracePt t="108545" x="2416175" y="3779838"/>
          <p14:tracePt t="108555" x="2441575" y="3779838"/>
          <p14:tracePt t="108565" x="2465388" y="3779838"/>
          <p14:tracePt t="108569" x="2478088" y="3779838"/>
          <p14:tracePt t="108579" x="2490788" y="3779838"/>
          <p14:tracePt t="108585" x="2503488" y="3779838"/>
          <p14:tracePt t="108595" x="2516188" y="3779838"/>
          <p14:tracePt t="108671" x="2528888" y="3792538"/>
          <p14:tracePt t="109265" x="2528888" y="3767138"/>
          <p14:tracePt t="109271" x="2528888" y="3754438"/>
          <p14:tracePt t="109281" x="2528888" y="3729038"/>
          <p14:tracePt t="109285" x="2528888" y="3716338"/>
          <p14:tracePt t="109295" x="2516188" y="3692525"/>
          <p14:tracePt t="109325" x="2516188" y="3679825"/>
          <p14:tracePt t="109351" x="2503488" y="3679825"/>
          <p14:tracePt t="109431" x="2490788" y="3667125"/>
          <p14:tracePt t="109675" x="2478088" y="3667125"/>
          <p14:tracePt t="110159" x="2478088" y="3654425"/>
          <p14:tracePt t="110163" x="2478088" y="3667125"/>
          <p14:tracePt t="110169" x="2478088" y="3679825"/>
          <p14:tracePt t="110179" x="2478088" y="3692525"/>
          <p14:tracePt t="110190" x="2478088" y="3703638"/>
          <p14:tracePt t="110208" x="2465388" y="3716338"/>
          <p14:tracePt t="110209" x="2465388" y="3729038"/>
          <p14:tracePt t="110233" x="2465388" y="3754438"/>
          <p14:tracePt t="110249" x="2465388" y="3779838"/>
          <p14:tracePt t="110275" x="2452688" y="3792538"/>
          <p14:tracePt t="110365" x="2452688" y="3803650"/>
          <p14:tracePt t="110481" x="2452688" y="3816350"/>
          <p14:tracePt t="110497" x="2452688" y="3829050"/>
          <p14:tracePt t="110507" x="2452688" y="3841750"/>
          <p14:tracePt t="110517" x="2441575" y="3841750"/>
          <p14:tracePt t="110551" x="2428875" y="3854450"/>
          <p14:tracePt t="110591" x="2416175" y="3867150"/>
          <p14:tracePt t="110607" x="2416175" y="3879850"/>
          <p14:tracePt t="110627" x="2403475" y="3892550"/>
          <p14:tracePt t="110673" x="2390775" y="3892550"/>
          <p14:tracePt t="110697" x="2378075" y="3892550"/>
          <p14:tracePt t="110729" x="2352675" y="3916363"/>
          <p14:tracePt t="110759" x="2339975" y="3916363"/>
          <p14:tracePt t="110811" x="2339975" y="3929063"/>
          <p14:tracePt t="110821" x="2328863" y="3929063"/>
          <p14:tracePt t="110835" x="2303463" y="3941763"/>
          <p14:tracePt t="110851" x="2278063" y="3954463"/>
          <p14:tracePt t="110861" x="2278063" y="3967163"/>
          <p14:tracePt t="110901" x="2252663" y="3979863"/>
          <p14:tracePt t="110937" x="2239963" y="3992563"/>
          <p14:tracePt t="110961" x="2228850" y="3992563"/>
          <p14:tracePt t="110977" x="2216150" y="4005263"/>
          <p14:tracePt t="110991" x="2203450" y="4017963"/>
          <p14:tracePt t="111495" x="2203450" y="4005263"/>
          <p14:tracePt t="111531" x="2216150" y="4005263"/>
          <p14:tracePt t="111577" x="2228850" y="4005263"/>
          <p14:tracePt t="111587" x="2228850" y="3992563"/>
          <p14:tracePt t="111607" x="2239963" y="3992563"/>
          <p14:tracePt t="111627" x="2252663" y="3992563"/>
          <p14:tracePt t="111637" x="2265363" y="3992563"/>
          <p14:tracePt t="111643" x="2278063" y="3992563"/>
          <p14:tracePt t="111657" x="2303463" y="3992563"/>
          <p14:tracePt t="111677" x="2328863" y="3967163"/>
          <p14:tracePt t="111717" x="2339975" y="3967163"/>
          <p14:tracePt t="111757" x="2352675" y="3967163"/>
          <p14:tracePt t="111793" x="2365375" y="3967163"/>
          <p14:tracePt t="111823" x="2378075" y="3967163"/>
          <p14:tracePt t="111839" x="2390775" y="3967163"/>
          <p14:tracePt t="111875" x="2416175" y="3967163"/>
          <p14:tracePt t="111939" x="2428875" y="3967163"/>
          <p14:tracePt t="111955" x="2441575" y="3967163"/>
          <p14:tracePt t="111965" x="2452688" y="3967163"/>
          <p14:tracePt t="111971" x="2465388" y="3967163"/>
          <p14:tracePt t="111981" x="2478088" y="3967163"/>
          <p14:tracePt t="111985" x="2503488" y="3967163"/>
          <p14:tracePt t="111995" x="2516188" y="3967163"/>
          <p14:tracePt t="112006" x="2528888" y="3967163"/>
          <p14:tracePt t="112022" x="2541588" y="3967163"/>
          <p14:tracePt t="112025" x="2554288" y="3967163"/>
          <p14:tracePt t="112273" x="2565400" y="3967163"/>
          <p14:tracePt t="112283" x="2578100" y="3967163"/>
          <p14:tracePt t="112289" x="2590800" y="3967163"/>
          <p14:tracePt t="112299" x="2603500" y="3967163"/>
          <p14:tracePt t="112309" x="2616200" y="3967163"/>
          <p14:tracePt t="112313" x="2628900" y="3967163"/>
          <p14:tracePt t="112323" x="2654300" y="3967163"/>
          <p14:tracePt t="112329" x="2678113" y="3967163"/>
          <p14:tracePt t="112339" x="2703513" y="3967163"/>
          <p14:tracePt t="112349" x="2741613" y="3967163"/>
          <p14:tracePt t="112354" x="2767013" y="3992563"/>
          <p14:tracePt t="112363" x="2778125" y="3992563"/>
          <p14:tracePt t="112369" x="2803525" y="3992563"/>
          <p14:tracePt t="112379" x="2816225" y="4005263"/>
          <p14:tracePt t="112389" x="2828925" y="4017963"/>
          <p14:tracePt t="112404" x="2854325" y="4017963"/>
          <p14:tracePt t="112409" x="2879725" y="4041775"/>
          <p14:tracePt t="112419" x="2903538" y="4041775"/>
          <p14:tracePt t="112429" x="2954338" y="4079875"/>
          <p14:tracePt t="112433" x="3016250" y="4105275"/>
          <p14:tracePt t="112443" x="3103563" y="4154488"/>
          <p14:tracePt t="112449" x="3192463" y="4205288"/>
          <p14:tracePt t="112459" x="3267075" y="4254500"/>
          <p14:tracePt t="112469" x="3341688" y="4292600"/>
          <p14:tracePt t="112475" x="3367088" y="4305300"/>
          <p14:tracePt t="112485" x="3379788" y="4305300"/>
          <p14:tracePt t="112489" x="3392488" y="4305300"/>
          <p14:tracePt t="112499" x="3405188" y="4305300"/>
          <p14:tracePt t="112515" x="3379788" y="4367213"/>
          <p14:tracePt t="112525" x="3317875" y="4492625"/>
          <p14:tracePt t="112531" x="3305175" y="4479925"/>
          <p14:tracePt t="112893" x="3317875" y="4479925"/>
          <p14:tracePt t="112913" x="3328988" y="4479925"/>
          <p14:tracePt t="112919" x="3328988" y="4467225"/>
          <p14:tracePt t="112929" x="3341688" y="4467225"/>
          <p14:tracePt t="112933" x="3341688" y="4454525"/>
          <p14:tracePt t="112943" x="3379788" y="4443413"/>
          <p14:tracePt t="112959" x="3405188" y="4430713"/>
          <p14:tracePt t="112970" x="3441700" y="4418013"/>
          <p14:tracePt t="112975" x="3492500" y="4392613"/>
          <p14:tracePt t="112985" x="3530600" y="4392613"/>
          <p14:tracePt t="112995" x="3592513" y="4354513"/>
          <p14:tracePt t="112999" x="3667125" y="4330700"/>
          <p14:tracePt t="113009" x="3717925" y="4330700"/>
          <p14:tracePt t="113015" x="3767138" y="4292600"/>
          <p14:tracePt t="113025" x="3817938" y="4292600"/>
          <p14:tracePt t="113035" x="3879850" y="4279900"/>
          <p14:tracePt t="113039" x="3930650" y="4254500"/>
          <p14:tracePt t="113049" x="3979863" y="4230688"/>
          <p14:tracePt t="113055" x="4068763" y="4205288"/>
          <p14:tracePt t="113065" x="4117975" y="4179888"/>
          <p14:tracePt t="113075" x="4156075" y="4179888"/>
          <p14:tracePt t="113079" x="4181475" y="4167188"/>
          <p14:tracePt t="113089" x="4205288" y="4167188"/>
          <p14:tracePt t="113095" x="4217988" y="4154488"/>
          <p14:tracePt t="113105" x="4243388" y="4154488"/>
          <p14:tracePt t="113115" x="4256088" y="4141788"/>
          <p14:tracePt t="113131" x="4268788" y="4141788"/>
          <p14:tracePt t="113136" x="4281488" y="4141788"/>
          <p14:tracePt t="113155" x="4294188" y="4129088"/>
          <p14:tracePt t="113191" x="4305300" y="4129088"/>
          <p14:tracePt t="113205" x="4330700" y="4129088"/>
          <p14:tracePt t="113211" x="4330700" y="4117975"/>
          <p14:tracePt t="113221" x="4343400" y="4117975"/>
          <p14:tracePt t="113236" x="4356100" y="4105275"/>
          <p14:tracePt t="113247" x="4368800" y="4105275"/>
          <p14:tracePt t="113261" x="4394200" y="4105275"/>
          <p14:tracePt t="113277" x="4406900" y="4092575"/>
          <p14:tracePt t="113291" x="4418013" y="4092575"/>
          <p14:tracePt t="113311" x="4430713" y="4092575"/>
          <p14:tracePt t="113317" x="4443413" y="4092575"/>
          <p14:tracePt t="113331" x="4456113" y="4079875"/>
          <p14:tracePt t="113377" x="4468813" y="4079875"/>
          <p14:tracePt t="113387" x="4481513" y="4067175"/>
          <p14:tracePt t="113423" x="4494213" y="4067175"/>
          <p14:tracePt t="113589" x="4481513" y="4067175"/>
          <p14:tracePt t="113605" x="4456113" y="4067175"/>
          <p14:tracePt t="113609" x="4430713" y="4067175"/>
          <p14:tracePt t="113619" x="4406900" y="4067175"/>
          <p14:tracePt t="113629" x="4368800" y="4092575"/>
          <p14:tracePt t="113637" x="4343400" y="4105275"/>
          <p14:tracePt t="113645" x="4305300" y="4105275"/>
          <p14:tracePt t="113649" x="4281488" y="4117975"/>
          <p14:tracePt t="113659" x="4256088" y="4117975"/>
          <p14:tracePt t="113670" x="4230688" y="4129088"/>
          <p14:tracePt t="113675" x="4205288" y="4129088"/>
          <p14:tracePt t="113687" x="4156075" y="4154488"/>
          <p14:tracePt t="113689" x="4117975" y="4154488"/>
          <p14:tracePt t="113699" x="4081463" y="4179888"/>
          <p14:tracePt t="113711" x="4056063" y="4179888"/>
          <p14:tracePt t="113715" x="4017963" y="4192588"/>
          <p14:tracePt t="113725" x="4005263" y="4192588"/>
          <p14:tracePt t="113731" x="3917950" y="4217988"/>
          <p14:tracePt t="113741" x="3867150" y="4217988"/>
          <p14:tracePt t="113751" x="3805238" y="4217988"/>
          <p14:tracePt t="113755" x="3717925" y="4241800"/>
          <p14:tracePt t="113765" x="3630613" y="4241800"/>
          <p14:tracePt t="113771" x="3541713" y="4254500"/>
          <p14:tracePt t="113781" x="3441700" y="4292600"/>
          <p14:tracePt t="113791" x="3317875" y="4305300"/>
          <p14:tracePt t="113797" x="3205163" y="4330700"/>
          <p14:tracePt t="113807" x="3079750" y="4341813"/>
          <p14:tracePt t="113811" x="2967038" y="4367213"/>
          <p14:tracePt t="113821" x="2890838" y="4367213"/>
          <p14:tracePt t="113831" x="2803525" y="4379913"/>
          <p14:tracePt t="113837" x="2716213" y="4392613"/>
          <p14:tracePt t="113847" x="2667000" y="4405313"/>
          <p14:tracePt t="113851" x="2603500" y="4418013"/>
          <p14:tracePt t="113861" x="2528888" y="4418013"/>
          <p14:tracePt t="113871" x="2478088" y="4418013"/>
          <p14:tracePt t="113877" x="2428875" y="4430713"/>
          <p14:tracePt t="113887" x="2390775" y="4430713"/>
          <p14:tracePt t="113891" x="2352675" y="4430713"/>
          <p14:tracePt t="113901" x="2328863" y="4430713"/>
          <p14:tracePt t="113911" x="2303463" y="4430713"/>
          <p14:tracePt t="113917" x="2278063" y="4430713"/>
          <p14:tracePt t="113927" x="2252663" y="4430713"/>
          <p14:tracePt t="113931" x="2216150" y="4430713"/>
          <p14:tracePt t="113941" x="2190750" y="4430713"/>
          <p14:tracePt t="113951" x="2139950" y="4430713"/>
          <p14:tracePt t="113957" x="2103438" y="4430713"/>
          <p14:tracePt t="113967" x="2078038" y="4430713"/>
          <p14:tracePt t="113973" x="2014538" y="4430713"/>
          <p14:tracePt t="113983" x="1978025" y="4430713"/>
          <p14:tracePt t="113993" x="1927225" y="4430713"/>
          <p14:tracePt t="113997" x="1865313" y="4430713"/>
          <p14:tracePt t="114007" x="1839913" y="4430713"/>
          <p14:tracePt t="114013" x="1801813" y="4430713"/>
          <p14:tracePt t="114023" x="1790700" y="4430713"/>
          <p14:tracePt t="114033" x="1778000" y="4430713"/>
          <p14:tracePt t="114039" x="1765300" y="4430713"/>
          <p14:tracePt t="114053" x="1739900" y="4430713"/>
          <p14:tracePt t="114073" x="1714500" y="4430713"/>
          <p14:tracePt t="114089" x="1701800" y="4430713"/>
          <p14:tracePt t="114093" x="1689100" y="4430713"/>
          <p14:tracePt t="114113" x="1677988" y="4418013"/>
          <p14:tracePt t="114129" x="1665288" y="4418013"/>
          <p14:tracePt t="114139" x="1652588" y="4418013"/>
          <p14:tracePt t="114170" x="1627188" y="4418013"/>
          <p14:tracePt t="114189" x="1627188" y="4405313"/>
          <p14:tracePt t="114225" x="1614488" y="4405313"/>
          <p14:tracePt t="114259" x="1601788" y="4392613"/>
          <p14:tracePt t="114281" x="1589088" y="4379913"/>
          <p14:tracePt t="114311" x="1577975" y="4367213"/>
          <p14:tracePt t="114447" x="1565275" y="4354513"/>
          <p14:tracePt t="114593" x="1539875" y="4354513"/>
          <p14:tracePt t="114603" x="1539875" y="4341813"/>
          <p14:tracePt t="114627" x="1527175" y="4341813"/>
          <p14:tracePt t="114649" x="1527175" y="4330700"/>
          <p14:tracePt t="114679" x="1514475" y="4330700"/>
          <p14:tracePt t="114683" x="1514475" y="4318000"/>
          <p14:tracePt t="114729" x="1501775" y="4318000"/>
          <p14:tracePt t="114845" x="1489075" y="4305300"/>
          <p14:tracePt t="114869" x="1489075" y="4292600"/>
          <p14:tracePt t="114881" x="1501775" y="4292600"/>
          <p14:tracePt t="114886" x="1514475" y="4279900"/>
          <p14:tracePt t="114895" x="1527175" y="4279900"/>
          <p14:tracePt t="114905" x="1539875" y="4279900"/>
          <p14:tracePt t="114911" x="1552575" y="4279900"/>
          <p14:tracePt t="114921" x="1577975" y="4279900"/>
          <p14:tracePt t="114925" x="1589088" y="4267200"/>
          <p14:tracePt t="114945" x="1601788" y="4267200"/>
          <p14:tracePt t="114952" x="1627188" y="4267200"/>
          <p14:tracePt t="114961" x="1639888" y="4267200"/>
          <p14:tracePt t="114968" x="1652588" y="4267200"/>
          <p14:tracePt t="114977" x="1665288" y="4267200"/>
          <p14:tracePt t="114987" x="1677988" y="4267200"/>
          <p14:tracePt t="114991" x="1689100" y="4267200"/>
          <p14:tracePt t="115007" x="1714500" y="4254500"/>
          <p14:tracePt t="115018" x="1739900" y="4254500"/>
          <p14:tracePt t="115031" x="1765300" y="4254500"/>
          <p14:tracePt t="115041" x="1778000" y="4254500"/>
          <p14:tracePt t="115047" x="1790700" y="4254500"/>
          <p14:tracePt t="115057" x="1814513" y="4254500"/>
          <p14:tracePt t="115068" x="1839913" y="4254500"/>
          <p14:tracePt t="115073" x="1852613" y="4254500"/>
          <p14:tracePt t="115083" x="1865313" y="4254500"/>
          <p14:tracePt t="115087" x="1890713" y="4254500"/>
          <p14:tracePt t="115097" x="1914525" y="4254500"/>
          <p14:tracePt t="115107" x="1939925" y="4254500"/>
          <p14:tracePt t="115113" x="1952625" y="4254500"/>
          <p14:tracePt t="115123" x="1965325" y="4254500"/>
          <p14:tracePt t="115127" x="1990725" y="4254500"/>
          <p14:tracePt t="115137" x="2003425" y="4254500"/>
          <p14:tracePt t="115147" x="2014538" y="4254500"/>
          <p14:tracePt t="115153" x="2039938" y="4254500"/>
          <p14:tracePt t="115163" x="2065338" y="4254500"/>
          <p14:tracePt t="115168" x="2078038" y="4254500"/>
          <p14:tracePt t="115177" x="2090738" y="4254500"/>
          <p14:tracePt t="115187" x="2103438" y="4254500"/>
          <p14:tracePt t="115207" x="2127250" y="4254500"/>
          <p14:tracePt t="115229" x="2139950" y="4254500"/>
          <p14:tracePt t="115233" x="2152650" y="4254500"/>
          <p14:tracePt t="115243" x="2178050" y="4254500"/>
          <p14:tracePt t="115249" x="2203450" y="4254500"/>
          <p14:tracePt t="115259" x="2228850" y="4254500"/>
          <p14:tracePt t="115269" x="2239963" y="4254500"/>
          <p14:tracePt t="115273" x="2252663" y="4254500"/>
          <p14:tracePt t="115283" x="2278063" y="4254500"/>
          <p14:tracePt t="115289" x="2290763" y="4254500"/>
          <p14:tracePt t="115299" x="2303463" y="4254500"/>
          <p14:tracePt t="115309" x="2316163" y="4254500"/>
          <p14:tracePt t="115315" x="2328863" y="4254500"/>
          <p14:tracePt t="115325" x="2339975" y="4254500"/>
          <p14:tracePt t="115329" x="2365375" y="4254500"/>
          <p14:tracePt t="115355" x="2378075" y="4254500"/>
          <p14:tracePt t="115369" x="2390775" y="4254500"/>
          <p14:tracePt t="115389" x="2403475" y="4254500"/>
          <p14:tracePt t="115405" x="2416175" y="4254500"/>
          <p14:tracePt t="115421" x="2428875" y="4254500"/>
          <p14:tracePt t="115435" x="2441575" y="4254500"/>
          <p14:tracePt t="115455" x="2452688" y="4254500"/>
          <p14:tracePt t="115471" x="2478088" y="4254500"/>
          <p14:tracePt t="115485" x="2490788" y="4254500"/>
          <p14:tracePt t="115495" x="2516188" y="4254500"/>
          <p14:tracePt t="115511" x="2528888" y="4254500"/>
          <p14:tracePt t="115515" x="2541588" y="4254500"/>
          <p14:tracePt t="115527" x="2554288" y="4254500"/>
          <p14:tracePt t="115541" x="2565400" y="4254500"/>
          <p14:tracePt t="115577" x="2578100" y="4254500"/>
          <p14:tracePt t="115617" x="2590800" y="4254500"/>
          <p14:tracePt t="116151" x="2554288" y="4254500"/>
          <p14:tracePt t="116161" x="2528888" y="4254500"/>
          <p14:tracePt t="116168" x="2478088" y="4267200"/>
          <p14:tracePt t="116177" x="2403475" y="4267200"/>
          <p14:tracePt t="116181" x="2365375" y="4267200"/>
          <p14:tracePt t="116191" x="2303463" y="4292600"/>
          <p14:tracePt t="116201" x="2278063" y="4292600"/>
          <p14:tracePt t="116207" x="2228850" y="4292600"/>
          <p14:tracePt t="116219" x="2190750" y="4292600"/>
          <p14:tracePt t="116221" x="2165350" y="4318000"/>
          <p14:tracePt t="116231" x="2139950" y="4318000"/>
          <p14:tracePt t="116241" x="2103438" y="4330700"/>
          <p14:tracePt t="116247" x="2078038" y="4341813"/>
          <p14:tracePt t="116257" x="2065338" y="4341813"/>
          <p14:tracePt t="116263" x="2039938" y="4354513"/>
          <p14:tracePt t="116273" x="2014538" y="4354513"/>
          <p14:tracePt t="116284" x="1990725" y="4367213"/>
          <p14:tracePt t="116303" x="1978025" y="4367213"/>
          <p14:tracePt t="116327" x="1965325" y="4367213"/>
          <p14:tracePt t="116343" x="1952625" y="4379913"/>
          <p14:tracePt t="116393" x="1939925" y="4379913"/>
          <p14:tracePt t="116419" x="1927225" y="4379913"/>
          <p14:tracePt t="116443" x="1914525" y="4392613"/>
          <p14:tracePt t="116827" x="1914525" y="4379913"/>
          <p14:tracePt t="116837" x="1914525" y="4367213"/>
          <p14:tracePt t="116847" x="1914525" y="4354513"/>
          <p14:tracePt t="116863" x="1914525" y="4341813"/>
          <p14:tracePt t="116877" x="1914525" y="4318000"/>
          <p14:tracePt t="116893" x="1914525" y="4292600"/>
          <p14:tracePt t="116907" x="1914525" y="4279900"/>
          <p14:tracePt t="116917" x="1914525" y="4267200"/>
          <p14:tracePt t="116927" x="1914525" y="4241800"/>
          <p14:tracePt t="116934" x="1914525" y="4230688"/>
          <p14:tracePt t="116943" x="1914525" y="4217988"/>
          <p14:tracePt t="116947" x="1914525" y="4205288"/>
          <p14:tracePt t="116959" x="1914525" y="4179888"/>
          <p14:tracePt t="116969" x="1914525" y="4167188"/>
          <p14:tracePt t="116973" x="1914525" y="4154488"/>
          <p14:tracePt t="116989" x="1914525" y="4129088"/>
          <p14:tracePt t="117013" x="1914525" y="4117975"/>
          <p14:tracePt t="117029" x="1914525" y="4105275"/>
          <p14:tracePt t="117049" x="1914525" y="4092575"/>
          <p14:tracePt t="117053" x="1914525" y="4079875"/>
          <p14:tracePt t="117079" x="1914525" y="4067175"/>
          <p14:tracePt t="117085" x="1914525" y="4054475"/>
          <p14:tracePt t="117095" x="1914525" y="4041775"/>
          <p14:tracePt t="117099" x="1903413" y="4041775"/>
          <p14:tracePt t="117109" x="1903413" y="4017963"/>
          <p14:tracePt t="117119" x="1903413" y="3992563"/>
          <p14:tracePt t="117125" x="1903413" y="3954463"/>
          <p14:tracePt t="117135" x="1903413" y="3941763"/>
          <p14:tracePt t="117149" x="1903413" y="3916363"/>
          <p14:tracePt t="117175" x="1903413" y="3905250"/>
          <p14:tracePt t="118119" x="1903413" y="3892550"/>
          <p14:tracePt t="118143" x="1903413" y="3879850"/>
          <p14:tracePt t="118169" x="1903413" y="3867150"/>
          <p14:tracePt t="118183" x="1914525" y="3867150"/>
          <p14:tracePt t="118209" x="1927225" y="3867150"/>
          <p14:tracePt t="118239" x="1939925" y="3867150"/>
          <p14:tracePt t="118255" x="1939925" y="3854450"/>
          <p14:tracePt t="118269" x="1952625" y="3854450"/>
          <p14:tracePt t="118371" x="1965325" y="3854450"/>
          <p14:tracePt t="118415" x="1978025" y="3841750"/>
          <p14:tracePt t="119207" x="1990725" y="3841750"/>
          <p14:tracePt t="119217" x="1990725" y="3854450"/>
          <p14:tracePt t="119223" x="1978025" y="3867150"/>
          <p14:tracePt t="119233" x="1978025" y="3879850"/>
          <p14:tracePt t="119243" x="1965325" y="3905250"/>
          <p14:tracePt t="119259" x="1952625" y="3916363"/>
          <p14:tracePt t="119264" x="1952625" y="3929063"/>
          <p14:tracePt t="119273" x="1939925" y="3929063"/>
          <p14:tracePt t="119293" x="1927225" y="3954463"/>
          <p14:tracePt t="119333" x="1914525" y="3967163"/>
          <p14:tracePt t="119349" x="1903413" y="3992563"/>
          <p14:tracePt t="119375" x="1878013" y="4005263"/>
          <p14:tracePt t="119379" x="1878013" y="4017963"/>
          <p14:tracePt t="119389" x="1852613" y="4029075"/>
          <p14:tracePt t="119399" x="1839913" y="4054475"/>
          <p14:tracePt t="119405" x="1827213" y="4054475"/>
          <p14:tracePt t="119415" x="1790700" y="4079875"/>
          <p14:tracePt t="119419" x="1778000" y="4092575"/>
          <p14:tracePt t="119429" x="1752600" y="4092575"/>
          <p14:tracePt t="119441" x="1739900" y="4105275"/>
          <p14:tracePt t="119461" x="1727200" y="4105275"/>
          <p14:tracePt t="119471" x="1727200" y="4117975"/>
          <p14:tracePt t="119482" x="1714500" y="4129088"/>
          <p14:tracePt t="119485" x="1701800" y="4129088"/>
          <p14:tracePt t="119495" x="1689100" y="4129088"/>
          <p14:tracePt t="119505" x="1689100" y="4141788"/>
          <p14:tracePt t="119515" x="1677988" y="4141788"/>
          <p14:tracePt t="119532" x="1665288" y="4154488"/>
          <p14:tracePt t="119535" x="1652588" y="4154488"/>
          <p14:tracePt t="119545" x="1652588" y="4167188"/>
          <p14:tracePt t="119555" x="1639888" y="4167188"/>
          <p14:tracePt t="119571" x="1614488" y="4179888"/>
          <p14:tracePt t="119595" x="1601788" y="4192588"/>
          <p14:tracePt t="119617" x="1577975" y="4192588"/>
          <p14:tracePt t="119627" x="1577975" y="4205288"/>
          <p14:tracePt t="119641" x="1565275" y="4217988"/>
          <p14:tracePt t="119661" x="1565275" y="4230688"/>
          <p14:tracePt t="119682" x="1552575" y="4241800"/>
          <p14:tracePt t="119691" x="1552575" y="4254500"/>
          <p14:tracePt t="119737" x="1552575" y="4267200"/>
          <p14:tracePt t="119753" x="1539875" y="4279900"/>
          <p14:tracePt t="119763" x="1527175" y="4279900"/>
          <p14:tracePt t="119783" x="1527175" y="4292600"/>
          <p14:tracePt t="120251" x="1527175" y="4305300"/>
          <p14:tracePt t="120267" x="1527175" y="4318000"/>
          <p14:tracePt t="120307" x="1527175" y="4341813"/>
          <p14:tracePt t="120449" x="1527175" y="4354513"/>
          <p14:tracePt t="120453" x="1539875" y="4367213"/>
          <p14:tracePt t="120489" x="1552575" y="4379913"/>
          <p14:tracePt t="120513" x="1552575" y="4392613"/>
          <p14:tracePt t="120529" x="1565275" y="4405313"/>
          <p14:tracePt t="120545" x="1565275" y="4418013"/>
          <p14:tracePt t="120569" x="1589088" y="4443413"/>
          <p14:tracePt t="120645" x="1601788" y="4454525"/>
          <p14:tracePt t="120691" x="1614488" y="4454525"/>
          <p14:tracePt t="120701" x="1627188" y="4454525"/>
          <p14:tracePt t="120711" x="1639888" y="4454525"/>
          <p14:tracePt t="120715" x="1652588" y="4454525"/>
          <p14:tracePt t="120725" x="1677988" y="4454525"/>
          <p14:tracePt t="120741" x="1701800" y="4454525"/>
          <p14:tracePt t="120787" x="1714500" y="4454525"/>
          <p14:tracePt t="120791" x="1727200" y="4454525"/>
          <p14:tracePt t="120811" x="1739900" y="4443413"/>
          <p14:tracePt t="120843" x="1752600" y="4430713"/>
          <p14:tracePt t="120857" x="1765300" y="4430713"/>
          <p14:tracePt t="120873" x="1778000" y="4430713"/>
          <p14:tracePt t="120893" x="1778000" y="4418013"/>
          <p14:tracePt t="120897" x="1790700" y="4418013"/>
          <p14:tracePt t="120914" x="1801813" y="4418013"/>
          <p14:tracePt t="120959" x="1814513" y="4418013"/>
          <p14:tracePt t="120973" x="1814513" y="4405313"/>
          <p14:tracePt t="120980" x="1827213" y="4405313"/>
          <p14:tracePt t="120989" x="1839913" y="4405313"/>
          <p14:tracePt t="120999" x="1852613" y="4392613"/>
          <p14:tracePt t="121014" x="1878013" y="4392613"/>
          <p14:tracePt t="121029" x="1903413" y="4392613"/>
          <p14:tracePt t="121039" x="1927225" y="4392613"/>
          <p14:tracePt t="121043" x="1952625" y="4392613"/>
          <p14:tracePt t="121054" x="1978025" y="4392613"/>
          <p14:tracePt t="121060" x="1990725" y="4379913"/>
          <p14:tracePt t="121070" x="2003425" y="4379913"/>
          <p14:tracePt t="121081" x="2027238" y="4379913"/>
          <p14:tracePt t="121084" x="2052638" y="4379913"/>
          <p14:tracePt t="121093" x="2078038" y="4379913"/>
          <p14:tracePt t="121099" x="2103438" y="4379913"/>
          <p14:tracePt t="121109" x="2116138" y="4379913"/>
          <p14:tracePt t="121119" x="2127250" y="4379913"/>
          <p14:tracePt t="121135" x="2152650" y="4379913"/>
          <p14:tracePt t="121139" x="2190750" y="4379913"/>
          <p14:tracePt t="121149" x="2216150" y="4379913"/>
          <p14:tracePt t="121159" x="2228850" y="4379913"/>
          <p14:tracePt t="121165" x="2265363" y="4379913"/>
          <p14:tracePt t="121175" x="2290763" y="4379913"/>
          <p14:tracePt t="121180" x="2316163" y="4379913"/>
          <p14:tracePt t="121189" x="2328863" y="4379913"/>
          <p14:tracePt t="121201" x="2339975" y="4379913"/>
          <p14:tracePt t="121216" x="2352675" y="4379913"/>
          <p14:tracePt t="122743" x="2390775" y="4379913"/>
          <p14:tracePt t="122753" x="2452688" y="4379913"/>
          <p14:tracePt t="122763" x="2565400" y="4392613"/>
          <p14:tracePt t="122769" x="2641600" y="4392613"/>
          <p14:tracePt t="122779" x="2741613" y="4392613"/>
          <p14:tracePt t="122789" x="2828925" y="4392613"/>
          <p14:tracePt t="122794" x="2928938" y="4392613"/>
          <p14:tracePt t="122803" x="3016250" y="4392613"/>
          <p14:tracePt t="122809" x="3103563" y="4392613"/>
          <p14:tracePt t="122819" x="3179763" y="4392613"/>
          <p14:tracePt t="122829" x="3267075" y="4392613"/>
          <p14:tracePt t="122835" x="3317875" y="4392613"/>
          <p14:tracePt t="122845" x="3354388" y="4392613"/>
          <p14:tracePt t="122849" x="3392488" y="4392613"/>
          <p14:tracePt t="122859" x="3429000" y="4392613"/>
          <p14:tracePt t="122869" x="3467100" y="4392613"/>
          <p14:tracePt t="122875" x="3492500" y="4392613"/>
          <p14:tracePt t="122885" x="3530600" y="4392613"/>
          <p14:tracePt t="122889" x="3567113" y="4379913"/>
          <p14:tracePt t="122899" x="3579813" y="4379913"/>
          <p14:tracePt t="122909" x="3605213" y="4354513"/>
          <p14:tracePt t="122915" x="3617913" y="4341813"/>
          <p14:tracePt t="122929" x="3630613" y="4341813"/>
          <p14:tracePt t="123425" x="3630613" y="4354513"/>
          <p14:tracePt t="123435" x="3643313" y="4354513"/>
          <p14:tracePt t="123439" x="3705225" y="4367213"/>
          <p14:tracePt t="123449" x="3667125" y="4367213"/>
          <p14:tracePt t="123455" x="3667125" y="4354513"/>
          <p14:tracePt t="123465" x="3756025" y="4318000"/>
          <p14:tracePt t="123475" x="3756025" y="4305300"/>
          <p14:tracePt t="123479" x="3805238" y="4305300"/>
          <p14:tracePt t="123505" x="3805238" y="4279900"/>
          <p14:tracePt t="123515" x="3830638" y="4241800"/>
          <p14:tracePt t="123521" x="3867150" y="4230688"/>
          <p14:tracePt t="123531" x="3930650" y="4192588"/>
          <p14:tracePt t="123535" x="3943350" y="4179888"/>
          <p14:tracePt t="123545" x="4005263" y="4141788"/>
          <p14:tracePt t="123555" x="4030663" y="4117975"/>
          <p14:tracePt t="123571" x="4056063" y="4092575"/>
          <p14:tracePt t="123575" x="4092575" y="4054475"/>
          <p14:tracePt t="123585" x="4130675" y="4017963"/>
          <p14:tracePt t="123595" x="4192588" y="3954463"/>
          <p14:tracePt t="123601" x="4268788" y="3892550"/>
          <p14:tracePt t="123611" x="4343400" y="3841750"/>
          <p14:tracePt t="123615" x="4443413" y="3754438"/>
          <p14:tracePt t="123625" x="4530725" y="3703638"/>
          <p14:tracePt t="123637" x="4606925" y="3641725"/>
          <p14:tracePt t="123641" x="4681538" y="3590925"/>
          <p14:tracePt t="123651" x="4756150" y="3554413"/>
          <p14:tracePt t="123657" x="4843463" y="3490913"/>
          <p14:tracePt t="123667" x="4906963" y="3441700"/>
          <p14:tracePt t="123678" x="4968875" y="3403600"/>
          <p14:tracePt t="123681" x="5032375" y="3367088"/>
          <p14:tracePt t="123691" x="5106988" y="3316288"/>
          <p14:tracePt t="123697" x="5181600" y="3254375"/>
          <p14:tracePt t="123707" x="5257800" y="3203575"/>
          <p14:tracePt t="123717" x="5345113" y="3154363"/>
          <p14:tracePt t="123721" x="5419725" y="3116263"/>
          <p14:tracePt t="123731" x="5483225" y="3078163"/>
          <p14:tracePt t="123737" x="5507038" y="3065463"/>
          <p14:tracePt t="123747" x="5545138" y="3028950"/>
          <p14:tracePt t="123757" x="5557838" y="3028950"/>
          <p14:tracePt t="123763" x="5570538" y="3016250"/>
          <p14:tracePt t="123773" x="5583238" y="3003550"/>
          <p14:tracePt t="123778" x="5595938" y="3003550"/>
          <p14:tracePt t="123787" x="5632450" y="2990850"/>
          <p14:tracePt t="123797" x="5645150" y="2978150"/>
          <p14:tracePt t="123803" x="5670550" y="2965450"/>
          <p14:tracePt t="123813" x="5708650" y="2928938"/>
          <p14:tracePt t="123817" x="5745163" y="2903538"/>
          <p14:tracePt t="123827" x="5795963" y="2865438"/>
          <p14:tracePt t="123839" x="5857875" y="2803525"/>
          <p14:tracePt t="123844" x="5921375" y="2765425"/>
          <p14:tracePt t="123853" x="6034088" y="2716213"/>
          <p14:tracePt t="123860" x="6083300" y="2678113"/>
          <p14:tracePt t="123869" x="6146800" y="2652713"/>
          <p14:tracePt t="123879" x="6208713" y="2616200"/>
          <p14:tracePt t="123883" x="6246813" y="2578100"/>
          <p14:tracePt t="123894" x="6259513" y="2578100"/>
          <p14:tracePt t="123899" x="6270625" y="2552700"/>
          <p14:tracePt t="123989" x="6296025" y="2540000"/>
          <p14:tracePt t="124009" x="6296025" y="2527300"/>
          <p14:tracePt t="124025" x="6321425" y="2516188"/>
          <p14:tracePt t="124035" x="6321425" y="2503488"/>
          <p14:tracePt t="124039" x="6334125" y="2490788"/>
          <p14:tracePt t="124049" x="6346825" y="2465388"/>
          <p14:tracePt t="124061" x="6370638" y="2452688"/>
          <p14:tracePt t="124065" x="6370638" y="2427288"/>
          <p14:tracePt t="124075" x="6408738" y="2390775"/>
          <p14:tracePt t="124081" x="6421438" y="2352675"/>
          <p14:tracePt t="124091" x="6459538" y="2314575"/>
          <p14:tracePt t="124101" x="6459538" y="2303463"/>
          <p14:tracePt t="124105" x="6483350" y="2265363"/>
          <p14:tracePt t="124115" x="6496050" y="2239963"/>
          <p14:tracePt t="124121" x="6521450" y="2214563"/>
          <p14:tracePt t="124131" x="6521450" y="2201863"/>
          <p14:tracePt t="124141" x="6546850" y="2165350"/>
          <p14:tracePt t="124145" x="6546850" y="2127250"/>
          <p14:tracePt t="124161" x="6546850" y="2101850"/>
          <p14:tracePt t="124171" x="6572250" y="2089150"/>
          <p14:tracePt t="124181" x="6572250" y="2078038"/>
          <p14:tracePt t="124197" x="6572250" y="2065338"/>
          <p14:tracePt t="124211" x="6572250" y="2052638"/>
          <p14:tracePt t="124228" x="6572250" y="2039938"/>
          <p14:tracePt t="124241" x="6572250" y="2014538"/>
          <p14:tracePt t="124251" x="6572250" y="1989138"/>
          <p14:tracePt t="124267" x="6572250" y="1978025"/>
          <p14:tracePt t="124278" x="6572250" y="1939925"/>
          <p14:tracePt t="124281" x="6572250" y="1914525"/>
          <p14:tracePt t="124291" x="6572250" y="1901825"/>
          <p14:tracePt t="124301" x="6559550" y="1889125"/>
          <p14:tracePt t="124307" x="6546850" y="1889125"/>
          <p14:tracePt t="124317" x="6521450" y="1865313"/>
          <p14:tracePt t="124321" x="6508750" y="1852613"/>
          <p14:tracePt t="124331" x="6483350" y="1852613"/>
          <p14:tracePt t="124344" x="6459538" y="1839913"/>
          <p14:tracePt t="124351" x="6421438" y="1827213"/>
          <p14:tracePt t="124357" x="6346825" y="1814513"/>
          <p14:tracePt t="124367" x="6296025" y="1801813"/>
          <p14:tracePt t="124371" x="6234113" y="1801813"/>
          <p14:tracePt t="124381" x="6146800" y="1789113"/>
          <p14:tracePt t="124387" x="6070600" y="1789113"/>
          <p14:tracePt t="124397" x="5970588" y="1789113"/>
          <p14:tracePt t="124407" x="5895975" y="1789113"/>
          <p14:tracePt t="124411" x="5832475" y="1789113"/>
          <p14:tracePt t="124421" x="5770563" y="1789113"/>
          <p14:tracePt t="124427" x="5732463" y="1789113"/>
          <p14:tracePt t="124437" x="5670550" y="1789113"/>
          <p14:tracePt t="124447" x="5632450" y="1801813"/>
          <p14:tracePt t="124453" x="5570538" y="1814513"/>
          <p14:tracePt t="124463" x="5507038" y="1865313"/>
          <p14:tracePt t="124467" x="5457825" y="1914525"/>
          <p14:tracePt t="124477" x="5407025" y="1978025"/>
          <p14:tracePt t="124487" x="5357813" y="2065338"/>
          <p14:tracePt t="124494" x="5319713" y="2139950"/>
          <p14:tracePt t="124503" x="5281613" y="2227263"/>
          <p14:tracePt t="124507" x="5270500" y="2327275"/>
          <p14:tracePt t="124517" x="5245100" y="2403475"/>
          <p14:tracePt t="124529" x="5245100" y="2503488"/>
          <p14:tracePt t="124533" x="5245100" y="2590800"/>
          <p14:tracePt t="124544" x="5245100" y="2690813"/>
          <p14:tracePt t="124549" x="5257800" y="2778125"/>
          <p14:tracePt t="124559" x="5307013" y="2852738"/>
          <p14:tracePt t="124569" x="5357813" y="2928938"/>
          <p14:tracePt t="124573" x="5383213" y="2965450"/>
          <p14:tracePt t="124583" x="5445125" y="3028950"/>
          <p14:tracePt t="124589" x="5470525" y="3054350"/>
          <p14:tracePt t="124599" x="5545138" y="3090863"/>
          <p14:tracePt t="124610" x="5607050" y="3090863"/>
          <p14:tracePt t="124613" x="5683250" y="3090863"/>
          <p14:tracePt t="124623" x="5783263" y="3090863"/>
          <p14:tracePt t="124629" x="5832475" y="3090863"/>
          <p14:tracePt t="124639" x="5921375" y="3041650"/>
          <p14:tracePt t="124649" x="6045200" y="2952750"/>
          <p14:tracePt t="124653" x="6234113" y="2828925"/>
          <p14:tracePt t="124663" x="6359525" y="2728913"/>
          <p14:tracePt t="124669" x="6483350" y="2616200"/>
          <p14:tracePt t="124679" x="6534150" y="2578100"/>
          <p14:tracePt t="124689" x="6584950" y="2516188"/>
          <p14:tracePt t="124695" x="6608763" y="2452688"/>
          <p14:tracePt t="124705" x="6608763" y="2403475"/>
          <p14:tracePt t="124710" x="6608763" y="2352675"/>
          <p14:tracePt t="124719" x="6608763" y="2303463"/>
          <p14:tracePt t="124729" x="6608763" y="2265363"/>
          <p14:tracePt t="124735" x="6608763" y="2201863"/>
          <p14:tracePt t="124745" x="6608763" y="2165350"/>
          <p14:tracePt t="124749" x="6608763" y="2114550"/>
          <p14:tracePt t="124759" x="6608763" y="2078038"/>
          <p14:tracePt t="124769" x="6596063" y="2052638"/>
          <p14:tracePt t="124776" x="6546850" y="2014538"/>
          <p14:tracePt t="124785" x="6496050" y="1978025"/>
          <p14:tracePt t="124792" x="6434138" y="1952625"/>
          <p14:tracePt t="124801" x="6359525" y="1939925"/>
          <p14:tracePt t="124811" x="6283325" y="1939925"/>
          <p14:tracePt t="124815" x="6221413" y="1939925"/>
          <p14:tracePt t="124826" x="6134100" y="1939925"/>
          <p14:tracePt t="124831" x="6057900" y="1939925"/>
          <p14:tracePt t="124842" x="5995988" y="1939925"/>
          <p14:tracePt t="124851" x="5895975" y="1939925"/>
          <p14:tracePt t="124855" x="5821363" y="1978025"/>
          <p14:tracePt t="124867" x="5719763" y="2014538"/>
          <p14:tracePt t="124871" x="5607050" y="2089150"/>
          <p14:tracePt t="124881" x="5532438" y="2152650"/>
          <p14:tracePt t="124892" x="5445125" y="2214563"/>
          <p14:tracePt t="124897" x="5357813" y="2290763"/>
          <p14:tracePt t="124907" x="5281613" y="2365375"/>
          <p14:tracePt t="124911" x="5257800" y="2427288"/>
          <p14:tracePt t="124921" x="5232400" y="2490788"/>
          <p14:tracePt t="124931" x="5219700" y="2540000"/>
          <p14:tracePt t="124937" x="5194300" y="2603500"/>
          <p14:tracePt t="124947" x="5194300" y="2640013"/>
          <p14:tracePt t="124951" x="5194300" y="2665413"/>
          <p14:tracePt t="124961" x="5194300" y="2716213"/>
          <p14:tracePt t="124971" x="5232400" y="2765425"/>
          <p14:tracePt t="124977" x="5281613" y="2828925"/>
          <p14:tracePt t="124987" x="5319713" y="2878138"/>
          <p14:tracePt t="124992" x="5383213" y="2916238"/>
          <p14:tracePt t="125001" x="5457825" y="2952750"/>
          <p14:tracePt t="125011" x="5545138" y="2952750"/>
          <p14:tracePt t="125017" x="5607050" y="2952750"/>
          <p14:tracePt t="125027" x="5708650" y="2952750"/>
          <p14:tracePt t="125033" x="5795963" y="2952750"/>
          <p14:tracePt t="125043" x="5932488" y="2903538"/>
          <p14:tracePt t="125053" x="6021388" y="2865438"/>
          <p14:tracePt t="125057" x="6146800" y="2816225"/>
          <p14:tracePt t="125067" x="6208713" y="2765425"/>
          <p14:tracePt t="125073" x="6270625" y="2703513"/>
          <p14:tracePt t="125083" x="6296025" y="2678113"/>
          <p14:tracePt t="125093" x="6308725" y="2640013"/>
          <p14:tracePt t="125097" x="6321425" y="2590800"/>
          <p14:tracePt t="125107" x="6321425" y="2527300"/>
          <p14:tracePt t="125113" x="6321425" y="2478088"/>
          <p14:tracePt t="125123" x="6321425" y="2403475"/>
          <p14:tracePt t="125133" x="6321425" y="2378075"/>
          <p14:tracePt t="125139" x="6321425" y="2352675"/>
          <p14:tracePt t="125149" x="6321425" y="2339975"/>
          <p14:tracePt t="125153" x="6308725" y="2327275"/>
          <p14:tracePt t="125163" x="6296025" y="2327275"/>
          <p14:tracePt t="125173" x="6283325" y="2327275"/>
          <p14:tracePt t="125179" x="6234113" y="2327275"/>
          <p14:tracePt t="125189" x="6183313" y="2327275"/>
          <p14:tracePt t="125193" x="6108700" y="2339975"/>
          <p14:tracePt t="125203" x="6045200" y="2403475"/>
          <p14:tracePt t="125226" x="5883275" y="2603500"/>
          <p14:tracePt t="125229" x="5821363" y="2728913"/>
          <p14:tracePt t="125235" x="5757863" y="2865438"/>
          <p14:tracePt t="125245" x="5732463" y="2990850"/>
          <p14:tracePt t="125255" x="5719763" y="3090863"/>
          <p14:tracePt t="125260" x="5719763" y="3203575"/>
          <p14:tracePt t="125269" x="5719763" y="3290888"/>
          <p14:tracePt t="125275" x="5719763" y="3390900"/>
          <p14:tracePt t="125285" x="5719763" y="3467100"/>
          <p14:tracePt t="125295" x="5745163" y="3516313"/>
          <p14:tracePt t="125299" x="5757863" y="3554413"/>
          <p14:tracePt t="125310" x="5783263" y="3590925"/>
          <p14:tracePt t="125315" x="5808663" y="3603625"/>
          <p14:tracePt t="125326" x="5870575" y="3629025"/>
          <p14:tracePt t="125335" x="5932488" y="3641725"/>
          <p14:tracePt t="125340" x="6021388" y="3641725"/>
          <p14:tracePt t="125349" x="6134100" y="3641725"/>
          <p14:tracePt t="125355" x="6259513" y="3641725"/>
          <p14:tracePt t="125365" x="6383338" y="3629025"/>
          <p14:tracePt t="125376" x="6546850" y="3541713"/>
          <p14:tracePt t="125381" x="6734175" y="3441700"/>
          <p14:tracePt t="125392" x="6846888" y="3354388"/>
          <p14:tracePt t="125395" x="6959600" y="3254375"/>
          <p14:tracePt t="125405" x="7021513" y="3141663"/>
          <p14:tracePt t="125415" x="7072313" y="3003550"/>
          <p14:tracePt t="125421" x="7085013" y="2890838"/>
          <p14:tracePt t="125431" x="7085013" y="2740025"/>
          <p14:tracePt t="125435" x="7085013" y="2603500"/>
          <p14:tracePt t="125445" x="7085013" y="2490788"/>
          <p14:tracePt t="125458" x="7085013" y="2390775"/>
          <p14:tracePt t="125461" x="7072313" y="2303463"/>
          <p14:tracePt t="125471" x="7034213" y="2214563"/>
          <p14:tracePt t="125477" x="7010400" y="2165350"/>
          <p14:tracePt t="125487" x="6972300" y="2127250"/>
          <p14:tracePt t="125497" x="6946900" y="2114550"/>
          <p14:tracePt t="125501" x="6910388" y="2101850"/>
          <p14:tracePt t="125511" x="6859588" y="2089150"/>
          <p14:tracePt t="125517" x="6759575" y="2089150"/>
          <p14:tracePt t="125527" x="6672263" y="2089150"/>
          <p14:tracePt t="125537" x="6572250" y="2089150"/>
          <p14:tracePt t="125541" x="6446838" y="2089150"/>
          <p14:tracePt t="125551" x="6370638" y="2089150"/>
          <p14:tracePt t="125558" x="6246813" y="2089150"/>
          <p14:tracePt t="125567" x="6157913" y="2139950"/>
          <p14:tracePt t="125577" x="6083300" y="2190750"/>
          <p14:tracePt t="125581" x="6008688" y="2265363"/>
          <p14:tracePt t="125593" x="5921375" y="2365375"/>
          <p14:tracePt t="125597" x="5845175" y="2465388"/>
          <p14:tracePt t="125608" x="5783263" y="2578100"/>
          <p14:tracePt t="125617" x="5732463" y="2640013"/>
          <p14:tracePt t="125623" x="5695950" y="2703513"/>
          <p14:tracePt t="125633" x="5670550" y="2816225"/>
          <p14:tracePt t="125637" x="5657850" y="2852738"/>
          <p14:tracePt t="125647" x="5657850" y="2916238"/>
          <p14:tracePt t="125658" x="5657850" y="2965450"/>
          <p14:tracePt t="125663" x="5657850" y="3041650"/>
          <p14:tracePt t="125673" x="5708650" y="3103563"/>
          <p14:tracePt t="125677" x="5757863" y="3178175"/>
          <p14:tracePt t="125687" x="5821363" y="3241675"/>
          <p14:tracePt t="125697" x="5895975" y="3328988"/>
          <p14:tracePt t="125703" x="5957888" y="3354388"/>
          <p14:tracePt t="125713" x="6021388" y="3390900"/>
          <p14:tracePt t="125719" x="6121400" y="3390900"/>
          <p14:tracePt t="125729" x="6208713" y="3403600"/>
          <p14:tracePt t="125735" x="6334125" y="3403600"/>
          <p14:tracePt t="125745" x="6446838" y="3403600"/>
          <p14:tracePt t="125755" x="6546850" y="3403600"/>
          <p14:tracePt t="125759" x="6646863" y="3403600"/>
          <p14:tracePt t="125769" x="6734175" y="3390900"/>
          <p14:tracePt t="125776" x="6846888" y="3290888"/>
          <p14:tracePt t="125785" x="6921500" y="3203575"/>
          <p14:tracePt t="125795" x="6972300" y="3116263"/>
          <p14:tracePt t="125801" x="7034213" y="3003550"/>
          <p14:tracePt t="125811" x="7072313" y="2903538"/>
          <p14:tracePt t="125815" x="7085013" y="2816225"/>
          <p14:tracePt t="125826" x="7085013" y="2716213"/>
          <p14:tracePt t="125835" x="7085013" y="2616200"/>
          <p14:tracePt t="125842" x="7085013" y="2565400"/>
          <p14:tracePt t="125851" x="7085013" y="2516188"/>
          <p14:tracePt t="125855" x="7072313" y="2452688"/>
          <p14:tracePt t="125865" x="7046913" y="2427288"/>
          <p14:tracePt t="125876" x="7010400" y="2403475"/>
          <p14:tracePt t="125881" x="6972300" y="2365375"/>
          <p14:tracePt t="125891" x="6934200" y="2339975"/>
          <p14:tracePt t="125895" x="6872288" y="2327275"/>
          <p14:tracePt t="125905" x="6808788" y="2327275"/>
          <p14:tracePt t="125915" x="6721475" y="2327275"/>
          <p14:tracePt t="125921" x="6621463" y="2327275"/>
          <p14:tracePt t="125931" x="6534150" y="2327275"/>
          <p14:tracePt t="125935" x="6434138" y="2339975"/>
          <p14:tracePt t="125947" x="6321425" y="2414588"/>
          <p14:tracePt t="125958" x="6246813" y="2465388"/>
          <p14:tracePt t="125961" x="6157913" y="2540000"/>
          <p14:tracePt t="125971" x="6057900" y="2665413"/>
          <p14:tracePt t="125977" x="5983288" y="2752725"/>
          <p14:tracePt t="125987" x="5921375" y="2878138"/>
          <p14:tracePt t="125997" x="5883275" y="3003550"/>
          <p14:tracePt t="126001" x="5845175" y="3128963"/>
          <p14:tracePt t="126011" x="5808663" y="3254375"/>
          <p14:tracePt t="126017" x="5808663" y="3354388"/>
          <p14:tracePt t="126027" x="5808663" y="3479800"/>
          <p14:tracePt t="126037" x="5808663" y="3541713"/>
          <p14:tracePt t="126041" x="5832475" y="3603625"/>
          <p14:tracePt t="126053" x="5857875" y="3679825"/>
          <p14:tracePt t="126058" x="5883275" y="3716338"/>
          <p14:tracePt t="126067" x="5908675" y="3741738"/>
          <p14:tracePt t="126077" x="5945188" y="3779838"/>
          <p14:tracePt t="126083" x="5957888" y="3792538"/>
          <p14:tracePt t="126093" x="5995988" y="3816350"/>
          <p14:tracePt t="126097" x="6021388" y="3816350"/>
          <p14:tracePt t="126108" x="6070600" y="3816350"/>
          <p14:tracePt t="126117" x="6121400" y="3816350"/>
          <p14:tracePt t="126123" x="6183313" y="3816350"/>
          <p14:tracePt t="126133" x="6270625" y="3816350"/>
          <p14:tracePt t="126139" x="6383338" y="3741738"/>
          <p14:tracePt t="126149" x="6472238" y="3654425"/>
          <p14:tracePt t="126159" x="6572250" y="3529013"/>
          <p14:tracePt t="126163" x="6672263" y="3378200"/>
          <p14:tracePt t="126174" x="6759575" y="3203575"/>
          <p14:tracePt t="126179" x="6846888" y="3065463"/>
          <p14:tracePt t="126189" x="6884988" y="2916238"/>
          <p14:tracePt t="126199" x="6921500" y="2790825"/>
          <p14:tracePt t="126203" x="6921500" y="2652713"/>
          <p14:tracePt t="126225" x="6921500" y="2439988"/>
          <p14:tracePt t="126229" x="6910388" y="2352675"/>
          <p14:tracePt t="126239" x="6884988" y="2290763"/>
          <p14:tracePt t="126243" x="6859588" y="2239963"/>
          <p14:tracePt t="126253" x="6834188" y="2214563"/>
          <p14:tracePt t="126259" x="6821488" y="2201863"/>
          <p14:tracePt t="126269" x="6772275" y="2178050"/>
          <p14:tracePt t="126279" x="6708775" y="2178050"/>
          <p14:tracePt t="126283" x="6646863" y="2178050"/>
          <p14:tracePt t="126293" x="6559550" y="2178050"/>
          <p14:tracePt t="126299" x="6496050" y="2178050"/>
          <p14:tracePt t="126309" x="6383338" y="2178050"/>
          <p14:tracePt t="126319" x="6259513" y="2178050"/>
          <p14:tracePt t="126325" x="6157913" y="2214563"/>
          <p14:tracePt t="126335" x="6034088" y="2265363"/>
          <p14:tracePt t="126339" x="5908675" y="2303463"/>
          <p14:tracePt t="126349" x="5770563" y="2339975"/>
          <p14:tracePt t="126359" x="5670550" y="2390775"/>
          <p14:tracePt t="126365" x="5583238" y="2427288"/>
          <p14:tracePt t="126375" x="5470525" y="2478088"/>
          <p14:tracePt t="126379" x="5419725" y="2503488"/>
          <p14:tracePt t="126392" x="5357813" y="2540000"/>
          <p14:tracePt t="126401" x="5332413" y="2578100"/>
          <p14:tracePt t="126405" x="5307013" y="2590800"/>
          <p14:tracePt t="126421" x="5294313" y="2603500"/>
          <p14:tracePt t="126471" x="5294313" y="2616200"/>
          <p14:tracePt t="126475" x="5281613" y="2616200"/>
          <p14:tracePt t="126485" x="5270500" y="2627313"/>
          <p14:tracePt t="126501" x="5270500" y="2652713"/>
          <p14:tracePt t="126511" x="5270500" y="2678113"/>
          <p14:tracePt t="126517" x="5270500" y="2716213"/>
          <p14:tracePt t="126527" x="5270500" y="2740025"/>
          <p14:tracePt t="126537" x="5270500" y="2765425"/>
          <p14:tracePt t="126542" x="5294313" y="2778125"/>
          <p14:tracePt t="126551" x="5307013" y="2790825"/>
          <p14:tracePt t="126558" x="5319713" y="2803525"/>
          <p14:tracePt t="126567" x="5332413" y="2803525"/>
          <p14:tracePt t="126581" x="5345113" y="2816225"/>
          <p14:tracePt t="126592" x="5370513" y="2828925"/>
          <p14:tracePt t="126607" x="5394325" y="2828925"/>
          <p14:tracePt t="126617" x="5432425" y="2828925"/>
          <p14:tracePt t="126621" x="5483225" y="2828925"/>
          <p14:tracePt t="126631" x="5545138" y="2828925"/>
          <p14:tracePt t="126637" x="5645150" y="2828925"/>
          <p14:tracePt t="126647" x="5770563" y="2828925"/>
          <p14:tracePt t="126657" x="5883275" y="2828925"/>
          <p14:tracePt t="126663" x="6021388" y="2828925"/>
          <p14:tracePt t="126675" x="6183313" y="2828925"/>
          <p14:tracePt t="126677" x="6296025" y="2828925"/>
          <p14:tracePt t="126687" x="6421438" y="2828925"/>
          <p14:tracePt t="126697" x="6483350" y="2828925"/>
          <p14:tracePt t="126703" x="6534150" y="2828925"/>
          <p14:tracePt t="126713" x="6572250" y="2828925"/>
          <p14:tracePt t="126717" x="6596063" y="2828925"/>
          <p14:tracePt t="126727" x="6621463" y="2828925"/>
          <p14:tracePt t="126743" x="6634163" y="2828925"/>
          <p14:tracePt t="126753" x="6646863" y="2828925"/>
          <p14:tracePt t="126773" x="6659563" y="2828925"/>
          <p14:tracePt t="126819" x="6672263" y="2828925"/>
          <p14:tracePt t="126939" x="6672263" y="2816225"/>
          <p14:tracePt t="126951" x="6659563" y="2803525"/>
          <p14:tracePt t="126965" x="6646863" y="2803525"/>
          <p14:tracePt t="126975" x="6621463" y="2790825"/>
          <p14:tracePt t="126991" x="6608763" y="2790825"/>
          <p14:tracePt t="126995" x="6584950" y="2790825"/>
          <p14:tracePt t="127005" x="6572250" y="2778125"/>
          <p14:tracePt t="127015" x="6546850" y="2778125"/>
          <p14:tracePt t="127021" x="6534150" y="2765425"/>
          <p14:tracePt t="127031" x="6508750" y="2765425"/>
          <p14:tracePt t="127035" x="6496050" y="2752725"/>
          <p14:tracePt t="127045" x="6483350" y="2752725"/>
          <p14:tracePt t="127055" x="6459538" y="2740025"/>
          <p14:tracePt t="127071" x="6421438" y="2728913"/>
          <p14:tracePt t="127075" x="6396038" y="2716213"/>
          <p14:tracePt t="127097" x="6383338" y="2716213"/>
          <p14:tracePt t="127101" x="6370638" y="2703513"/>
          <p14:tracePt t="127111" x="6359525" y="2703513"/>
          <p14:tracePt t="127127" x="6359525" y="2690813"/>
          <p14:tracePt t="127141" x="6334125" y="2690813"/>
          <p14:tracePt t="127161" x="6321425" y="2678113"/>
          <p14:tracePt t="127197" x="6308725" y="2665413"/>
          <p14:tracePt t="127237" x="6296025" y="2665413"/>
          <p14:tracePt t="127247" x="6283325" y="2665413"/>
          <p14:tracePt t="127253" x="6283325" y="2652713"/>
          <p14:tracePt t="127274" x="6270625" y="2652713"/>
          <p14:tracePt t="127289" x="6259513" y="2652713"/>
          <p14:tracePt t="127297" x="6246813" y="2652713"/>
          <p14:tracePt t="127313" x="6234113" y="2627313"/>
          <p14:tracePt t="127329" x="6221413" y="2627313"/>
          <p14:tracePt t="127343" x="6208713" y="2627313"/>
          <p14:tracePt t="127363" x="6196013" y="2627313"/>
          <p14:tracePt t="127379" x="6183313" y="2627313"/>
          <p14:tracePt t="127399" x="6170613" y="2627313"/>
          <p14:tracePt t="127413" x="6170613" y="2616200"/>
          <p14:tracePt t="127445" x="6157913" y="2616200"/>
          <p14:tracePt t="127469" x="6146800" y="2616200"/>
          <p14:tracePt t="127479" x="6146800" y="2603500"/>
          <p14:tracePt t="127485" x="6146800" y="2590800"/>
          <p14:tracePt t="127495" x="6134100" y="2578100"/>
          <p14:tracePt t="127509" x="6121400" y="2565400"/>
          <p14:tracePt t="127541" x="6108700" y="2552700"/>
          <p14:tracePt t="127857" x="6108700" y="2540000"/>
          <p14:tracePt t="127867" x="6146800" y="2540000"/>
          <p14:tracePt t="127873" x="6208713" y="2540000"/>
          <p14:tracePt t="127883" x="6259513" y="2540000"/>
          <p14:tracePt t="127893" x="6334125" y="2540000"/>
          <p14:tracePt t="127897" x="6370638" y="2540000"/>
          <p14:tracePt t="127909" x="6446838" y="2540000"/>
          <p14:tracePt t="127913" x="6546850" y="2540000"/>
          <p14:tracePt t="127924" x="6608763" y="2540000"/>
          <p14:tracePt t="127933" x="6684963" y="2540000"/>
          <p14:tracePt t="127940" x="6746875" y="2540000"/>
          <p14:tracePt t="127949" x="6808788" y="2540000"/>
          <p14:tracePt t="127953" x="6846888" y="2565400"/>
          <p14:tracePt t="127963" x="6897688" y="2565400"/>
          <p14:tracePt t="127974" x="6934200" y="2565400"/>
          <p14:tracePt t="127979" x="6959600" y="2565400"/>
          <p14:tracePt t="127989" x="7010400" y="2590800"/>
          <p14:tracePt t="127995" x="7046913" y="2590800"/>
          <p14:tracePt t="128006" x="7059613" y="2590800"/>
          <p14:tracePt t="128015" x="7097713" y="2590800"/>
          <p14:tracePt t="128019" x="7097713" y="2603500"/>
          <p14:tracePt t="128029" x="7123113" y="2603500"/>
          <p14:tracePt t="128045" x="7134225" y="2603500"/>
          <p14:tracePt t="128056" x="7172325" y="2603500"/>
          <p14:tracePt t="128059" x="7197725" y="2616200"/>
          <p14:tracePt t="128069" x="7223125" y="2616200"/>
          <p14:tracePt t="128075" x="7259638" y="2616200"/>
          <p14:tracePt t="128085" x="7285038" y="2616200"/>
          <p14:tracePt t="128095" x="7310438" y="2616200"/>
          <p14:tracePt t="128099" x="7335838" y="2616200"/>
          <p14:tracePt t="128109" x="7359650" y="2616200"/>
          <p14:tracePt t="128115" x="7385050" y="2616200"/>
          <p14:tracePt t="128125" x="7423150" y="2616200"/>
          <p14:tracePt t="128135" x="7435850" y="2616200"/>
          <p14:tracePt t="128140" x="7448550" y="2616200"/>
          <p14:tracePt t="128151" x="7459663" y="2616200"/>
          <p14:tracePt t="128157" x="7485063" y="2616200"/>
          <p14:tracePt t="128165" x="7497763" y="2616200"/>
          <p14:tracePt t="128175" x="7510463" y="2616200"/>
          <p14:tracePt t="128181" x="7535863" y="2616200"/>
          <p14:tracePt t="128191" x="7561263" y="2616200"/>
          <p14:tracePt t="128195" x="7585075" y="2616200"/>
          <p14:tracePt t="128208" x="7597775" y="2616200"/>
          <p14:tracePt t="128215" x="7610475" y="2616200"/>
          <p14:tracePt t="128221" x="7648575" y="2616200"/>
          <p14:tracePt t="128231" x="7673975" y="2616200"/>
          <p14:tracePt t="128237" x="7685088" y="2616200"/>
          <p14:tracePt t="128247" x="7697788" y="2616200"/>
          <p14:tracePt t="128257" x="7723188" y="2616200"/>
          <p14:tracePt t="128261" x="7735888" y="2616200"/>
          <p14:tracePt t="128271" x="7761288" y="2616200"/>
          <p14:tracePt t="128277" x="7785100" y="2616200"/>
          <p14:tracePt t="128287" x="7810500" y="2616200"/>
          <p14:tracePt t="128297" x="7835900" y="2616200"/>
          <p14:tracePt t="128301" x="7848600" y="2616200"/>
          <p14:tracePt t="128311" x="7874000" y="2616200"/>
          <p14:tracePt t="128317" x="7897813" y="2616200"/>
          <p14:tracePt t="128327" x="7910513" y="2616200"/>
          <p14:tracePt t="128337" x="7923213" y="2616200"/>
          <p14:tracePt t="128343" x="7935913" y="2616200"/>
          <p14:tracePt t="128353" x="7948613" y="2616200"/>
          <p14:tracePt t="128357" x="7961313" y="2616200"/>
          <p14:tracePt t="128377" x="7986713" y="2616200"/>
          <p14:tracePt t="128383" x="8023225" y="2616200"/>
          <p14:tracePt t="128393" x="8048625" y="2616200"/>
          <p14:tracePt t="128397" x="8074025" y="2616200"/>
          <p14:tracePt t="128407" x="8123238" y="2616200"/>
          <p14:tracePt t="128417" x="8161338" y="2616200"/>
          <p14:tracePt t="128423" x="8199438" y="2616200"/>
          <p14:tracePt t="128433" x="8235950" y="2616200"/>
          <p14:tracePt t="128437" x="8274050" y="2616200"/>
          <p14:tracePt t="128447" x="8335963" y="2616200"/>
          <p14:tracePt t="128457" x="8361363" y="2616200"/>
          <p14:tracePt t="128463" x="8386763" y="2616200"/>
          <p14:tracePt t="128473" x="8412163" y="2616200"/>
          <p14:tracePt t="128477" x="8435975" y="2616200"/>
          <p14:tracePt t="128499" x="8448675" y="2616200"/>
          <p14:tracePt t="128503" x="8461375" y="2616200"/>
          <p14:tracePt t="128513" x="8474075" y="2627313"/>
          <p14:tracePt t="128529" x="8486775" y="2627313"/>
          <p14:tracePt t="128543" x="8499475" y="2627313"/>
          <p14:tracePt t="128590" x="8524875" y="2627313"/>
          <p14:tracePt t="128615" x="8574088" y="2627313"/>
          <p14:tracePt t="128619" x="8612188" y="2627313"/>
          <p14:tracePt t="128635" x="8624888" y="2627313"/>
          <p14:tracePt t="128656" x="8637588" y="2627313"/>
          <p14:tracePt t="128659" x="8650288" y="2627313"/>
          <p14:tracePt t="128685" x="8661400" y="2627313"/>
          <p14:tracePt t="128795" x="8674100" y="2627313"/>
          <p14:tracePt t="129235" x="8661400" y="2627313"/>
          <p14:tracePt t="129249" x="8650288" y="2627313"/>
          <p14:tracePt t="129269" x="8650288" y="2616200"/>
          <p14:tracePt t="129275" x="8637588" y="2616200"/>
          <p14:tracePt t="129285" x="8624888" y="2603500"/>
          <p14:tracePt t="129295" x="8612188" y="2603500"/>
          <p14:tracePt t="129301" x="8574088" y="2578100"/>
          <p14:tracePt t="129315" x="8548688" y="2578100"/>
          <p14:tracePt t="129325" x="8499475" y="2552700"/>
          <p14:tracePt t="129335" x="8461375" y="2540000"/>
          <p14:tracePt t="129341" x="8412163" y="2527300"/>
          <p14:tracePt t="129351" x="8348663" y="2516188"/>
          <p14:tracePt t="129356" x="8274050" y="2490788"/>
          <p14:tracePt t="129365" x="8212138" y="2478088"/>
          <p14:tracePt t="129375" x="8148638" y="2478088"/>
          <p14:tracePt t="129381" x="8048625" y="2452688"/>
          <p14:tracePt t="129391" x="7974013" y="2439988"/>
          <p14:tracePt t="129395" x="7923213" y="2427288"/>
          <p14:tracePt t="129407" x="7861300" y="2403475"/>
          <p14:tracePt t="129417" x="7797800" y="2390775"/>
          <p14:tracePt t="129421" x="7735888" y="2365375"/>
          <p14:tracePt t="129431" x="7648575" y="2365375"/>
          <p14:tracePt t="129438" x="7561263" y="2339975"/>
          <p14:tracePt t="129447" x="7459663" y="2327275"/>
          <p14:tracePt t="129457" x="7323138" y="2303463"/>
          <p14:tracePt t="129461" x="7197725" y="2303463"/>
          <p14:tracePt t="129471" x="7059613" y="2290763"/>
          <p14:tracePt t="129477" x="6921500" y="2265363"/>
          <p14:tracePt t="129488" x="6808788" y="2252663"/>
          <p14:tracePt t="129497" x="6672263" y="2214563"/>
          <p14:tracePt t="129503" x="6596063" y="2214563"/>
          <p14:tracePt t="129513" x="6508750" y="2190750"/>
          <p14:tracePt t="129517" x="6446838" y="2190750"/>
          <p14:tracePt t="129527" x="6370638" y="2190750"/>
          <p14:tracePt t="129538" x="6308725" y="2190750"/>
          <p14:tracePt t="129543" x="6270625" y="2190750"/>
          <p14:tracePt t="129553" x="6234113" y="2190750"/>
          <p14:tracePt t="129557" x="6208713" y="2190750"/>
          <p14:tracePt t="129567" x="6183313" y="2190750"/>
          <p14:tracePt t="129577" x="6170613" y="2190750"/>
          <p14:tracePt t="129583" x="6146800" y="2190750"/>
          <p14:tracePt t="129593" x="6134100" y="2190750"/>
          <p14:tracePt t="129597" x="6121400" y="2178050"/>
          <p14:tracePt t="129617" x="6108700" y="2178050"/>
          <p14:tracePt t="129649" x="6096000" y="2165350"/>
          <p14:tracePt t="129653" x="6083300" y="2165350"/>
          <p14:tracePt t="129699" x="6070600" y="2165350"/>
          <p14:tracePt t="130385" x="6045200" y="2165350"/>
          <p14:tracePt t="130395" x="6034088" y="2165350"/>
          <p14:tracePt t="130405" x="6021388" y="2165350"/>
          <p14:tracePt t="130409" x="5983288" y="2178050"/>
          <p14:tracePt t="130419" x="5932488" y="2214563"/>
          <p14:tracePt t="130425" x="5895975" y="2252663"/>
          <p14:tracePt t="130435" x="5832475" y="2278063"/>
          <p14:tracePt t="130445" x="5757863" y="2314575"/>
          <p14:tracePt t="130451" x="5745163" y="2327275"/>
          <p14:tracePt t="130461" x="5695950" y="2352675"/>
          <p14:tracePt t="130465" x="5683250" y="2352675"/>
          <p14:tracePt t="130475" x="5670550" y="2352675"/>
          <p14:tracePt t="130485" x="5632450" y="2378075"/>
          <p14:tracePt t="130501" x="5607050" y="2390775"/>
          <p14:tracePt t="130783" x="5632450" y="2390775"/>
          <p14:tracePt t="130793" x="5657850" y="2390775"/>
          <p14:tracePt t="130804" x="5683250" y="2390775"/>
          <p14:tracePt t="130809" x="5719763" y="2378075"/>
          <p14:tracePt t="130819" x="5757863" y="2365375"/>
          <p14:tracePt t="130823" x="5770563" y="2365375"/>
          <p14:tracePt t="130833" x="5795963" y="2365375"/>
          <p14:tracePt t="130843" x="5821363" y="2365375"/>
          <p14:tracePt t="130849" x="5832475" y="2365375"/>
          <p14:tracePt t="130859" x="5857875" y="2352675"/>
          <p14:tracePt t="130873" x="5870575" y="2352675"/>
          <p14:tracePt t="130889" x="5895975" y="2339975"/>
          <p14:tracePt t="130915" x="5908675" y="2339975"/>
          <p14:tracePt t="130925" x="5908675" y="2327275"/>
          <p14:tracePt t="130939" x="5921375" y="2327275"/>
          <p14:tracePt t="132977" x="5945188" y="2327275"/>
          <p14:tracePt t="133169" x="5957888" y="2327275"/>
          <p14:tracePt t="133193" x="5970588" y="2327275"/>
          <p14:tracePt t="133213" x="5983288" y="2327275"/>
          <p14:tracePt t="133229" x="6008688" y="2314575"/>
          <p14:tracePt t="133235" x="6008688" y="2303463"/>
          <p14:tracePt t="133255" x="6021388" y="2303463"/>
          <p14:tracePt t="133385" x="6034088" y="2303463"/>
          <p14:tracePt t="133431" x="6057900" y="2303463"/>
          <p14:tracePt t="133653" x="6070600" y="2303463"/>
          <p14:tracePt t="133663" x="6083300" y="2314575"/>
          <p14:tracePt t="133679" x="6096000" y="2327275"/>
          <p14:tracePt t="133693" x="6108700" y="2352675"/>
          <p14:tracePt t="133719" x="6108700" y="2365375"/>
          <p14:tracePt t="133733" x="6108700" y="2378075"/>
          <p14:tracePt t="133749" x="6134100" y="2390775"/>
          <p14:tracePt t="133785" x="6134100" y="2403475"/>
          <p14:tracePt t="133905" x="6134100" y="2427288"/>
          <p14:tracePt t="134545" x="6134100" y="2403475"/>
          <p14:tracePt t="134585" x="6134100" y="2390775"/>
          <p14:tracePt t="134601" x="6121400" y="2390775"/>
          <p14:tracePt t="134607" x="6108700" y="2378075"/>
          <p14:tracePt t="134627" x="6108700" y="2365375"/>
          <p14:tracePt t="134641" x="6096000" y="2365375"/>
          <p14:tracePt t="134651" x="6096000" y="2352675"/>
          <p14:tracePt t="134667" x="6083300" y="2352675"/>
          <p14:tracePt t="134733" x="6070600" y="2352675"/>
          <p14:tracePt t="134773" x="6057900" y="2339975"/>
          <p14:tracePt t="134784" x="6045200" y="2339975"/>
          <p14:tracePt t="135847" x="6045200" y="2365375"/>
          <p14:tracePt t="135893" x="6045200" y="2378075"/>
          <p14:tracePt t="135903" x="6045200" y="2390775"/>
          <p14:tracePt t="135907" x="6045200" y="2403475"/>
          <p14:tracePt t="135917" x="6045200" y="2414588"/>
          <p14:tracePt t="135923" x="6045200" y="2427288"/>
          <p14:tracePt t="135933" x="6057900" y="2427288"/>
          <p14:tracePt t="135943" x="6057900" y="2452688"/>
          <p14:tracePt t="135959" x="6057900" y="2465388"/>
          <p14:tracePt t="135963" x="6057900" y="2478088"/>
          <p14:tracePt t="135973" x="6070600" y="2490788"/>
          <p14:tracePt t="135989" x="6070600" y="2503488"/>
          <p14:tracePt t="135999" x="6070600" y="2516188"/>
          <p14:tracePt t="136019" x="6070600" y="2527300"/>
          <p14:tracePt t="136023" x="6070600" y="2540000"/>
          <p14:tracePt t="136059" x="6083300" y="2552700"/>
          <p14:tracePt t="136105" x="6083300" y="2565400"/>
          <p14:tracePt t="136125" x="6096000" y="2578100"/>
          <p14:tracePt t="136169" x="6108700" y="2590800"/>
          <p14:tracePt t="136321" x="6108700" y="2603500"/>
          <p14:tracePt t="136331" x="6121400" y="2603500"/>
          <p14:tracePt t="136361" x="6121400" y="2627313"/>
          <p14:tracePt t="136413" x="6121400" y="2652713"/>
          <p14:tracePt t="136427" x="6134100" y="2665413"/>
          <p14:tracePt t="136443" x="6146800" y="2690813"/>
          <p14:tracePt t="136457" x="6146800" y="2703513"/>
          <p14:tracePt t="136483" x="6157913" y="2716213"/>
          <p14:tracePt t="136517" x="6157913" y="2728913"/>
          <p14:tracePt t="136537" x="6170613" y="2728913"/>
          <p14:tracePt t="136559" x="6183313" y="2740025"/>
          <p14:tracePt t="136563" x="6196013" y="2740025"/>
          <p14:tracePt t="136599" x="6208713" y="2752725"/>
          <p14:tracePt t="136603" x="6234113" y="2752725"/>
          <p14:tracePt t="136617" x="6270625" y="2752725"/>
          <p14:tracePt t="136623" x="6308725" y="2752725"/>
          <p14:tracePt t="136627" x="6334125" y="2752725"/>
          <p14:tracePt t="136639" x="6370638" y="2752725"/>
          <p14:tracePt t="136648" x="6383338" y="2740025"/>
          <p14:tracePt t="136653" x="6370638" y="2728913"/>
          <p14:tracePt t="136991" x="6359525" y="2716213"/>
          <p14:tracePt t="137001" x="6346825" y="2716213"/>
          <p14:tracePt t="137007" x="6308725" y="2728913"/>
          <p14:tracePt t="137017" x="6283325" y="2728913"/>
          <p14:tracePt t="137027" x="6234113" y="2716213"/>
          <p14:tracePt t="137032" x="6221413" y="2703513"/>
          <p14:tracePt t="137041" x="6196013" y="2740025"/>
          <p14:tracePt t="137137" x="6196013" y="2752725"/>
          <p14:tracePt t="137153" x="6196013" y="2765425"/>
          <p14:tracePt t="137163" x="6183313" y="2790825"/>
          <p14:tracePt t="137167" x="6183313" y="2803525"/>
          <p14:tracePt t="137177" x="6183313" y="2816225"/>
          <p14:tracePt t="137187" x="6170613" y="2828925"/>
          <p14:tracePt t="137203" x="6157913" y="2852738"/>
          <p14:tracePt t="137369" x="6183313" y="2828925"/>
          <p14:tracePt t="137379" x="6208713" y="2790825"/>
          <p14:tracePt t="137385" x="6270625" y="2765425"/>
          <p14:tracePt t="137395" x="6346825" y="2740025"/>
          <p14:tracePt t="137405" x="6408738" y="2716213"/>
          <p14:tracePt t="137409" x="6546850" y="2665413"/>
          <p14:tracePt t="137419" x="6621463" y="2652713"/>
          <p14:tracePt t="137425" x="6721475" y="2627313"/>
          <p14:tracePt t="137435" x="6834188" y="2590800"/>
          <p14:tracePt t="137445" x="6934200" y="2565400"/>
          <p14:tracePt t="137449" x="7021513" y="2552700"/>
          <p14:tracePt t="137459" x="7097713" y="2516188"/>
          <p14:tracePt t="137465" x="7172325" y="2516188"/>
          <p14:tracePt t="137475" x="7246938" y="2503488"/>
          <p14:tracePt t="137485" x="7310438" y="2478088"/>
          <p14:tracePt t="137491" x="7348538" y="2478088"/>
          <p14:tracePt t="137501" x="7372350" y="2478088"/>
          <p14:tracePt t="137505" x="7423150" y="2478088"/>
          <p14:tracePt t="137515" x="7435850" y="2452688"/>
          <p14:tracePt t="137525" x="7448550" y="2452688"/>
          <p14:tracePt t="137743" x="7472363" y="2452688"/>
          <p14:tracePt t="137763" x="7485063" y="2452688"/>
          <p14:tracePt t="137783" x="7497763" y="2452688"/>
          <p14:tracePt t="137929" x="7497763" y="2465388"/>
          <p14:tracePt t="137945" x="7510463" y="2490788"/>
          <p14:tracePt t="137959" x="7523163" y="2490788"/>
          <p14:tracePt t="137979" x="7523163" y="2503488"/>
          <p14:tracePt t="138005" x="7523163" y="2516188"/>
          <p14:tracePt t="138025" x="7523163" y="2527300"/>
          <p14:tracePt t="138041" x="7523163" y="2552700"/>
          <p14:tracePt t="138051" x="7510463" y="2565400"/>
          <p14:tracePt t="138055" x="7497763" y="2578100"/>
          <p14:tracePt t="138065" x="7485063" y="2603500"/>
          <p14:tracePt t="138071" x="7448550" y="2627313"/>
          <p14:tracePt t="138081" x="7448550" y="2640013"/>
          <p14:tracePt t="138091" x="7423150" y="2665413"/>
          <p14:tracePt t="138095" x="7385050" y="2690813"/>
          <p14:tracePt t="138105" x="7359650" y="2703513"/>
          <p14:tracePt t="138111" x="7348538" y="2703513"/>
          <p14:tracePt t="138121" x="7323138" y="2716213"/>
          <p14:tracePt t="138131" x="7297738" y="2728913"/>
          <p14:tracePt t="138135" x="7285038" y="2740025"/>
          <p14:tracePt t="138145" x="7259638" y="2752725"/>
          <p14:tracePt t="138151" x="7223125" y="2778125"/>
          <p14:tracePt t="138161" x="7185025" y="2778125"/>
          <p14:tracePt t="138171" x="7146925" y="2778125"/>
          <p14:tracePt t="138177" x="7097713" y="2803525"/>
          <p14:tracePt t="138187" x="7059613" y="2816225"/>
          <p14:tracePt t="138191" x="7021513" y="2816225"/>
          <p14:tracePt t="138201" x="6972300" y="2816225"/>
          <p14:tracePt t="138215" x="6946900" y="2828925"/>
          <p14:tracePt t="138217" x="6921500" y="2828925"/>
          <p14:tracePt t="138227" x="6884988" y="2828925"/>
          <p14:tracePt t="138231" x="6846888" y="2840038"/>
          <p14:tracePt t="138251" x="6808788" y="2840038"/>
          <p14:tracePt t="138257" x="6784975" y="2840038"/>
          <p14:tracePt t="138267" x="6759575" y="2840038"/>
          <p14:tracePt t="138271" x="6734175" y="2840038"/>
          <p14:tracePt t="138283" x="6708775" y="2840038"/>
          <p14:tracePt t="138293" x="6672263" y="2852738"/>
          <p14:tracePt t="138298" x="6659563" y="2852738"/>
          <p14:tracePt t="138307" x="6634163" y="2852738"/>
          <p14:tracePt t="138314" x="6608763" y="2852738"/>
          <p14:tracePt t="138323" x="6584950" y="2865438"/>
          <p14:tracePt t="138333" x="6572250" y="2865438"/>
          <p14:tracePt t="138337" x="6559550" y="2865438"/>
          <p14:tracePt t="138347" x="6534150" y="2865438"/>
          <p14:tracePt t="138364" x="6521450" y="2878138"/>
          <p14:tracePt t="138373" x="6508750" y="2878138"/>
          <p14:tracePt t="138403" x="6496050" y="2878138"/>
          <p14:tracePt t="138409" x="6483350" y="2878138"/>
          <p14:tracePt t="138419" x="6483350" y="2890838"/>
          <p14:tracePt t="138545" x="6472238" y="2890838"/>
          <p14:tracePt t="138565" x="6459538" y="2890838"/>
          <p14:tracePt t="138579" x="6446838" y="2890838"/>
          <p14:tracePt t="138595" x="6446838" y="2903538"/>
          <p14:tracePt t="138621" x="6434138" y="2903538"/>
          <p14:tracePt t="138641" x="6421438" y="2903538"/>
          <p14:tracePt t="138645" x="6421438" y="2916238"/>
          <p14:tracePt t="138675" x="6396038" y="2916238"/>
          <p14:tracePt t="138691" x="6383338" y="2916238"/>
          <p14:tracePt t="138711" x="6370638" y="2916238"/>
          <p14:tracePt t="138717" x="6359525" y="2916238"/>
          <p14:tracePt t="138731" x="6346825" y="2916238"/>
          <p14:tracePt t="138751" x="6334125" y="2916238"/>
          <p14:tracePt t="138767" x="6321425" y="2916238"/>
          <p14:tracePt t="138797" x="6308725" y="2916238"/>
          <p14:tracePt t="138897" x="6283325" y="2916238"/>
          <p14:tracePt t="138927" x="6270625" y="2916238"/>
          <p14:tracePt t="138943" x="6259513" y="2916238"/>
          <p14:tracePt t="138953" x="6246813" y="2916238"/>
          <p14:tracePt t="138973" x="6234113" y="2903538"/>
          <p14:tracePt t="139003" x="6221413" y="2903538"/>
          <p14:tracePt t="139063" x="6208713" y="2903538"/>
          <p14:tracePt t="139080" x="6196013" y="2890838"/>
          <p14:tracePt t="139109" x="6183313" y="2890838"/>
          <p14:tracePt t="139129" x="6170613" y="2890838"/>
          <p14:tracePt t="139145" x="6157913" y="2890838"/>
          <p14:tracePt t="139159" x="6146800" y="2890838"/>
          <p14:tracePt t="139201" x="6134100" y="2890838"/>
          <p14:tracePt t="139241" x="6108700" y="2890838"/>
          <p14:tracePt t="139281" x="6096000" y="2890838"/>
          <p14:tracePt t="139301" x="6083300" y="2890838"/>
          <p14:tracePt t="139407" x="6070600" y="2903538"/>
          <p14:tracePt t="139427" x="6057900" y="2916238"/>
          <p14:tracePt t="139453" x="6045200" y="2928938"/>
          <p14:tracePt t="139493" x="6045200" y="2941638"/>
          <p14:tracePt t="141107" x="6070600" y="2952750"/>
          <p14:tracePt t="141117" x="6157913" y="2965450"/>
          <p14:tracePt t="141121" x="6221413" y="2965450"/>
          <p14:tracePt t="141131" x="6296025" y="2965450"/>
          <p14:tracePt t="141141" x="6346825" y="2965450"/>
          <p14:tracePt t="141147" x="6370638" y="2965450"/>
          <p14:tracePt t="141157" x="6408738" y="2965450"/>
          <p14:tracePt t="141163" x="6459538" y="2965450"/>
          <p14:tracePt t="141173" x="6496050" y="2952750"/>
          <p14:tracePt t="141183" x="6521450" y="2952750"/>
          <p14:tracePt t="141187" x="6559550" y="2952750"/>
          <p14:tracePt t="141197" x="6572250" y="2952750"/>
          <p14:tracePt t="141203" x="6596063" y="2941638"/>
          <p14:tracePt t="141213" x="6608763" y="2941638"/>
          <p14:tracePt t="141223" x="6634163" y="2941638"/>
          <p14:tracePt t="141228" x="6646863" y="2941638"/>
          <p14:tracePt t="141237" x="6659563" y="2941638"/>
          <p14:tracePt t="141244" x="6672263" y="2941638"/>
          <p14:tracePt t="141263" x="6696075" y="2941638"/>
          <p14:tracePt t="141279" x="6708775" y="2941638"/>
          <p14:tracePt t="141283" x="6721475" y="2941638"/>
          <p14:tracePt t="141294" x="6734175" y="2941638"/>
          <p14:tracePt t="141303" x="6746875" y="2941638"/>
          <p14:tracePt t="141310" x="6772275" y="2941638"/>
          <p14:tracePt t="141323" x="6784975" y="2941638"/>
          <p14:tracePt t="141343" x="6808788" y="2941638"/>
          <p14:tracePt t="141359" x="6821488" y="2941638"/>
          <p14:tracePt t="141363" x="6834188" y="2941638"/>
          <p14:tracePt t="141373" x="6859588" y="2941638"/>
          <p14:tracePt t="141383" x="6872288" y="2941638"/>
          <p14:tracePt t="141389" x="6884988" y="2941638"/>
          <p14:tracePt t="141399" x="6897688" y="2941638"/>
          <p14:tracePt t="141403" x="6910388" y="2941638"/>
          <p14:tracePt t="141413" x="6921500" y="2941638"/>
          <p14:tracePt t="141449" x="6946900" y="2941638"/>
          <p14:tracePt t="141485" x="6959600" y="2941638"/>
          <p14:tracePt t="141505" x="6972300" y="2941638"/>
          <p14:tracePt t="141509" x="6985000" y="2941638"/>
          <p14:tracePt t="141519" x="6997700" y="2941638"/>
          <p14:tracePt t="141531" x="7010400" y="2941638"/>
          <p14:tracePt t="141535" x="7021513" y="2941638"/>
          <p14:tracePt t="141545" x="7034213" y="2941638"/>
          <p14:tracePt t="141551" x="7059613" y="2941638"/>
          <p14:tracePt t="141621" x="7085013" y="2941638"/>
          <p14:tracePt t="141803" x="7059613" y="2941638"/>
          <p14:tracePt t="141813" x="7034213" y="2941638"/>
          <p14:tracePt t="141823" x="6985000" y="2941638"/>
          <p14:tracePt t="141828" x="6946900" y="2952750"/>
          <p14:tracePt t="141837" x="6897688" y="2965450"/>
          <p14:tracePt t="141844" x="6859588" y="2990850"/>
          <p14:tracePt t="141853" x="6821488" y="2990850"/>
          <p14:tracePt t="141863" x="6797675" y="2990850"/>
          <p14:tracePt t="141867" x="6759575" y="2990850"/>
          <p14:tracePt t="141879" x="6734175" y="3016250"/>
          <p14:tracePt t="141883" x="6708775" y="3028950"/>
          <p14:tracePt t="141894" x="6659563" y="3028950"/>
          <p14:tracePt t="141903" x="6621463" y="3028950"/>
          <p14:tracePt t="141910" x="6596063" y="3041650"/>
          <p14:tracePt t="141919" x="6559550" y="3041650"/>
          <p14:tracePt t="141923" x="6534150" y="3041650"/>
          <p14:tracePt t="141933" x="6508750" y="3041650"/>
          <p14:tracePt t="141944" x="6496050" y="3041650"/>
          <p14:tracePt t="141949" x="6472238" y="3054350"/>
          <p14:tracePt t="142085" x="6521450" y="3041650"/>
          <p14:tracePt t="142095" x="6572250" y="3028950"/>
          <p14:tracePt t="142105" x="6596063" y="3016250"/>
          <p14:tracePt t="142111" x="6621463" y="3003550"/>
          <p14:tracePt t="142121" x="6634163" y="2990850"/>
          <p14:tracePt t="142127" x="6646863" y="2990850"/>
          <p14:tracePt t="142237" x="6634163" y="2990850"/>
          <p14:tracePt t="142241" x="6608763" y="2990850"/>
          <p14:tracePt t="142251" x="6584950" y="2990850"/>
          <p14:tracePt t="142261" x="6546850" y="2990850"/>
          <p14:tracePt t="142267" x="6496050" y="2990850"/>
          <p14:tracePt t="142277" x="6459538" y="3016250"/>
          <p14:tracePt t="142281" x="6408738" y="3016250"/>
          <p14:tracePt t="142291" x="6370638" y="3016250"/>
          <p14:tracePt t="142301" x="6321425" y="3016250"/>
          <p14:tracePt t="142307" x="6283325" y="3028950"/>
          <p14:tracePt t="142317" x="6246813" y="3028950"/>
          <p14:tracePt t="142323" x="6234113" y="3028950"/>
          <p14:tracePt t="142343" x="6208713" y="3028950"/>
          <p14:tracePt t="142347" x="6183313" y="3028950"/>
          <p14:tracePt t="142373" x="6157913" y="3028950"/>
          <p14:tracePt t="142387" x="6146800" y="3028950"/>
          <p14:tracePt t="142403" x="6134100" y="3028950"/>
          <p14:tracePt t="142413" x="6121400" y="3028950"/>
          <p14:tracePt t="142423" x="6096000" y="3028950"/>
          <p14:tracePt t="142429" x="6096000" y="3041650"/>
          <p14:tracePt t="142439" x="6070600" y="3041650"/>
          <p14:tracePt t="142444" x="6057900" y="3041650"/>
          <p14:tracePt t="142453" x="6045200" y="3041650"/>
          <p14:tracePt t="142463" x="6034088" y="3041650"/>
          <p14:tracePt t="142469" x="6021388" y="3041650"/>
          <p14:tracePt t="142479" x="5995988" y="3041650"/>
          <p14:tracePt t="142483" x="5970588" y="3041650"/>
          <p14:tracePt t="142503" x="5945188" y="3041650"/>
          <p14:tracePt t="142510" x="5921375" y="3041650"/>
          <p14:tracePt t="142519" x="5883275" y="3041650"/>
          <p14:tracePt t="142523" x="5857875" y="3041650"/>
          <p14:tracePt t="142533" x="5845175" y="3041650"/>
          <p14:tracePt t="142543" x="5808663" y="3041650"/>
          <p14:tracePt t="142549" x="5795963" y="3041650"/>
          <p14:tracePt t="142559" x="5770563" y="3041650"/>
          <p14:tracePt t="142565" x="5732463" y="3041650"/>
          <p14:tracePt t="142576" x="5708650" y="3041650"/>
          <p14:tracePt t="142581" x="5670550" y="3041650"/>
          <p14:tracePt t="142592" x="5645150" y="3041650"/>
          <p14:tracePt t="142601" x="5607050" y="3028950"/>
          <p14:tracePt t="142605" x="5595938" y="3028950"/>
          <p14:tracePt t="142615" x="5570538" y="3016250"/>
          <p14:tracePt t="142621" x="5519738" y="3016250"/>
          <p14:tracePt t="142631" x="5470525" y="2990850"/>
          <p14:tracePt t="142642" x="5445125" y="2990850"/>
          <p14:tracePt t="142645" x="5407025" y="2978150"/>
          <p14:tracePt t="142655" x="5394325" y="2965450"/>
          <p14:tracePt t="142661" x="5370513" y="2965450"/>
          <p14:tracePt t="142671" x="5357813" y="2952750"/>
          <p14:tracePt t="142681" x="5345113" y="2952750"/>
          <p14:tracePt t="143055" x="5383213" y="2952750"/>
          <p14:tracePt t="143065" x="5432425" y="2952750"/>
          <p14:tracePt t="143075" x="5483225" y="2952750"/>
          <p14:tracePt t="143079" x="5532438" y="2952750"/>
          <p14:tracePt t="143089" x="5619750" y="2941638"/>
          <p14:tracePt t="143095" x="5670550" y="2928938"/>
          <p14:tracePt t="143105" x="5745163" y="2916238"/>
          <p14:tracePt t="143115" x="5795963" y="2916238"/>
          <p14:tracePt t="143119" x="5857875" y="2903538"/>
          <p14:tracePt t="143129" x="5908675" y="2890838"/>
          <p14:tracePt t="143135" x="5932488" y="2890838"/>
          <p14:tracePt t="143145" x="5970588" y="2865438"/>
          <p14:tracePt t="143155" x="6008688" y="2852738"/>
          <p14:tracePt t="143161" x="6034088" y="2852738"/>
          <p14:tracePt t="143171" x="6045200" y="2852738"/>
          <p14:tracePt t="143176" x="6057900" y="2852738"/>
          <p14:tracePt t="143185" x="6083300" y="2852738"/>
          <p14:tracePt t="143195" x="6108700" y="2840038"/>
          <p14:tracePt t="143226" x="6134100" y="2840038"/>
          <p14:tracePt t="143227" x="6157913" y="2840038"/>
          <p14:tracePt t="143237" x="6183313" y="2840038"/>
          <p14:tracePt t="143242" x="6196013" y="2840038"/>
          <p14:tracePt t="143251" x="6221413" y="2840038"/>
          <p14:tracePt t="143258" x="6246813" y="2840038"/>
          <p14:tracePt t="143267" x="6270625" y="2840038"/>
          <p14:tracePt t="143277" x="6296025" y="2840038"/>
          <p14:tracePt t="143281" x="6346825" y="2840038"/>
          <p14:tracePt t="143291" x="6370638" y="2840038"/>
          <p14:tracePt t="143297" x="6383338" y="2840038"/>
          <p14:tracePt t="143308" x="6408738" y="2840038"/>
          <p14:tracePt t="143317" x="6434138" y="2840038"/>
          <p14:tracePt t="143321" x="6446838" y="2840038"/>
          <p14:tracePt t="143331" x="6472238" y="2840038"/>
          <p14:tracePt t="143337" x="6483350" y="2840038"/>
          <p14:tracePt t="143347" x="6508750" y="2840038"/>
          <p14:tracePt t="143358" x="6534150" y="2840038"/>
          <p14:tracePt t="143361" x="6572250" y="2828925"/>
          <p14:tracePt t="143371" x="6608763" y="2828925"/>
          <p14:tracePt t="143377" x="6659563" y="2816225"/>
          <p14:tracePt t="143387" x="6696075" y="2816225"/>
          <p14:tracePt t="143397" x="6734175" y="2816225"/>
          <p14:tracePt t="143413" x="6759575" y="2816225"/>
          <p14:tracePt t="143417" x="6772275" y="2803525"/>
          <p14:tracePt t="143427" x="6784975" y="2803525"/>
          <p14:tracePt t="143437" x="6808788" y="2803525"/>
          <p14:tracePt t="143443" x="6821488" y="2803525"/>
          <p14:tracePt t="143453" x="6846888" y="2803525"/>
          <p14:tracePt t="143458" x="6884988" y="2803525"/>
          <p14:tracePt t="143469" x="6910388" y="2803525"/>
          <p14:tracePt t="143479" x="6946900" y="2803525"/>
          <p14:tracePt t="143483" x="6959600" y="2803525"/>
          <p14:tracePt t="143499" x="6985000" y="2803525"/>
          <p14:tracePt t="143519" x="6997700" y="2803525"/>
          <p14:tracePt t="143523" x="7010400" y="2803525"/>
          <p14:tracePt t="143539" x="7021513" y="2803525"/>
          <p14:tracePt t="143549" x="7034213" y="2803525"/>
          <p14:tracePt t="143565" x="7046913" y="2803525"/>
          <p14:tracePt t="143801" x="7059613" y="2803525"/>
          <p14:tracePt t="143831" x="7046913" y="2803525"/>
          <p14:tracePt t="143842" x="7034213" y="2803525"/>
          <p14:tracePt t="143847" x="6997700" y="2803525"/>
          <p14:tracePt t="143857" x="6985000" y="2816225"/>
          <p14:tracePt t="143867" x="6959600" y="2828925"/>
          <p14:tracePt t="143871" x="6934200" y="2828925"/>
          <p14:tracePt t="143881" x="6910388" y="2828925"/>
          <p14:tracePt t="143887" x="6897688" y="2828925"/>
          <p14:tracePt t="143907" x="6872288" y="2828925"/>
          <p14:tracePt t="143923" x="6859588" y="2828925"/>
          <p14:tracePt t="143927" x="6846888" y="2828925"/>
          <p14:tracePt t="143937" x="6834188" y="2828925"/>
          <p14:tracePt t="143947" x="6808788" y="2852738"/>
          <p14:tracePt t="143963" x="6797675" y="2852738"/>
          <p14:tracePt t="143967" x="6784975" y="2852738"/>
          <p14:tracePt t="143977" x="6772275" y="2852738"/>
          <p14:tracePt t="143993" x="6759575" y="2852738"/>
          <p14:tracePt t="144017" x="6734175" y="2852738"/>
          <p14:tracePt t="144033" x="6708775" y="2852738"/>
          <p14:tracePt t="144049" x="6696075" y="2852738"/>
          <p14:tracePt t="144059" x="6684963" y="2852738"/>
          <p14:tracePt t="144069" x="6659563" y="2852738"/>
          <p14:tracePt t="144074" x="6646863" y="2852738"/>
          <p14:tracePt t="144083" x="6621463" y="2878138"/>
          <p14:tracePt t="144099" x="6608763" y="2878138"/>
          <p14:tracePt t="144109" x="6584950" y="2878138"/>
          <p14:tracePt t="144113" x="6559550" y="2878138"/>
          <p14:tracePt t="144124" x="6546850" y="2903538"/>
          <p14:tracePt t="144129" x="6534150" y="2903538"/>
          <p14:tracePt t="144139" x="6521450" y="2903538"/>
          <p14:tracePt t="144149" x="6496050" y="2903538"/>
          <p14:tracePt t="144153" x="6483350" y="2903538"/>
          <p14:tracePt t="144163" x="6459538" y="2928938"/>
          <p14:tracePt t="144169" x="6446838" y="2928938"/>
          <p14:tracePt t="144179" x="6421438" y="2928938"/>
          <p14:tracePt t="144189" x="6408738" y="2928938"/>
          <p14:tracePt t="144195" x="6396038" y="2928938"/>
          <p14:tracePt t="144225" x="6370638" y="2941638"/>
          <p14:tracePt t="144229" x="6359525" y="2952750"/>
          <p14:tracePt t="144235" x="6346825" y="2952750"/>
          <p14:tracePt t="144249" x="6334125" y="2952750"/>
          <p14:tracePt t="144259" x="6321425" y="2952750"/>
          <p14:tracePt t="144271" x="6296025" y="2965450"/>
          <p14:tracePt t="144292" x="6283325" y="2965450"/>
          <p14:tracePt t="144301" x="6270625" y="2978150"/>
          <p14:tracePt t="144311" x="6259513" y="2978150"/>
          <p14:tracePt t="144325" x="6221413" y="3003550"/>
          <p14:tracePt t="144331" x="6208713" y="3003550"/>
          <p14:tracePt t="144342" x="6183313" y="3003550"/>
          <p14:tracePt t="144351" x="6183313" y="3016250"/>
          <p14:tracePt t="144367" x="6157913" y="3028950"/>
          <p14:tracePt t="144391" x="6134100" y="3041650"/>
          <p14:tracePt t="144401" x="6121400" y="3041650"/>
          <p14:tracePt t="144633" x="6108700" y="3054350"/>
          <p14:tracePt t="144905" x="6134100" y="3054350"/>
          <p14:tracePt t="144915" x="6157913" y="3054350"/>
          <p14:tracePt t="144925" x="6196013" y="3054350"/>
          <p14:tracePt t="144931" x="6208713" y="3041650"/>
          <p14:tracePt t="144942" x="6221413" y="3028950"/>
          <p14:tracePt t="144947" x="6246813" y="3028950"/>
          <p14:tracePt t="144958" x="6283325" y="3028950"/>
          <p14:tracePt t="144967" x="6296025" y="3028950"/>
          <p14:tracePt t="144971" x="6321425" y="3016250"/>
          <p14:tracePt t="144981" x="6346825" y="3016250"/>
          <p14:tracePt t="144987" x="6359525" y="3016250"/>
          <p14:tracePt t="145008" x="6370638" y="3016250"/>
          <p14:tracePt t="145011" x="6383338" y="3016250"/>
          <p14:tracePt t="145051" x="6396038" y="3016250"/>
          <p14:tracePt t="145067" x="6408738" y="3016250"/>
          <p14:tracePt t="145093" x="6421438" y="3016250"/>
          <p14:tracePt t="145103" x="6434138" y="3028950"/>
          <p14:tracePt t="145117" x="6446838" y="3028950"/>
          <p14:tracePt t="145137" x="6459538" y="3028950"/>
          <p14:tracePt t="145153" x="6472238" y="3028950"/>
          <p14:tracePt t="145174" x="6483350" y="3028950"/>
          <p14:tracePt t="145189" x="6496050" y="3028950"/>
          <p14:tracePt t="145199" x="6508750" y="3041650"/>
          <p14:tracePt t="145219" x="6521450" y="3041650"/>
          <p14:tracePt t="145249" x="6534150" y="3041650"/>
          <p14:tracePt t="145253" x="6546850" y="3041650"/>
          <p14:tracePt t="145269" x="6559550" y="3041650"/>
          <p14:tracePt t="145279" x="6572250" y="3041650"/>
          <p14:tracePt t="145289" x="6584950" y="3041650"/>
          <p14:tracePt t="145293" x="6596063" y="3041650"/>
          <p14:tracePt t="145329" x="6621463" y="3041650"/>
          <p14:tracePt t="145345" x="6634163" y="3041650"/>
          <p14:tracePt t="145359" x="6646863" y="3041650"/>
          <p14:tracePt t="145369" x="6659563" y="3041650"/>
          <p14:tracePt t="145385" x="6672263" y="3041650"/>
          <p14:tracePt t="145390" x="6684963" y="3041650"/>
          <p14:tracePt t="145399" x="6684963" y="3054350"/>
          <p14:tracePt t="145409" x="6696075" y="3065463"/>
          <p14:tracePt t="145425" x="6708775" y="3065463"/>
          <p14:tracePt t="145451" x="6721475" y="3065463"/>
          <p14:tracePt t="145465" x="6734175" y="3065463"/>
          <p14:tracePt t="145491" x="6746875" y="3065463"/>
          <p14:tracePt t="145505" x="6759575" y="3065463"/>
          <p14:tracePt t="145521" x="6772275" y="3065463"/>
          <p14:tracePt t="145541" x="6784975" y="3065463"/>
          <p14:tracePt t="145617" x="6797675" y="3065463"/>
          <p14:tracePt t="145651" x="6821488" y="3065463"/>
          <p14:tracePt t="145683" x="6834188" y="3065463"/>
          <p14:tracePt t="145693" x="6859588" y="3054350"/>
          <p14:tracePt t="145723" x="6884988" y="3041650"/>
          <p14:tracePt t="145767" x="6897688" y="3041650"/>
          <p14:tracePt t="145787" x="6897688" y="3028950"/>
          <p14:tracePt t="145859" x="6910388" y="3016250"/>
          <p14:tracePt t="145879" x="6910388" y="3003550"/>
          <p14:tracePt t="145899" x="6921500" y="2978150"/>
          <p14:tracePt t="145903" x="6921500" y="2965450"/>
          <p14:tracePt t="145915" x="6921500" y="2952750"/>
          <p14:tracePt t="145919" x="6934200" y="2928938"/>
          <p14:tracePt t="145940" x="6934200" y="2916238"/>
          <p14:tracePt t="145945" x="6934200" y="2890838"/>
          <p14:tracePt t="145955" x="6934200" y="2852738"/>
          <p14:tracePt t="145959" x="6921500" y="2816225"/>
          <p14:tracePt t="145969" x="6910388" y="2803525"/>
          <p14:tracePt t="145979" x="6884988" y="2765425"/>
          <p14:tracePt t="145985" x="6859588" y="2740025"/>
          <p14:tracePt t="145995" x="6859588" y="2728913"/>
          <p14:tracePt t="145999" x="6821488" y="2690813"/>
          <p14:tracePt t="146011" x="6821488" y="2678113"/>
          <p14:tracePt t="146021" x="6797675" y="2665413"/>
          <p14:tracePt t="146025" x="6772275" y="2627313"/>
          <p14:tracePt t="146035" x="6759575" y="2616200"/>
          <p14:tracePt t="146041" x="6734175" y="2603500"/>
          <p14:tracePt t="146051" x="6696075" y="2565400"/>
          <p14:tracePt t="146061" x="6672263" y="2552700"/>
          <p14:tracePt t="146065" x="6634163" y="2540000"/>
          <p14:tracePt t="146075" x="6608763" y="2540000"/>
          <p14:tracePt t="146081" x="6559550" y="2516188"/>
          <p14:tracePt t="146091" x="6496050" y="2516188"/>
          <p14:tracePt t="146101" x="6459538" y="2516188"/>
          <p14:tracePt t="146107" x="6396038" y="2516188"/>
          <p14:tracePt t="146117" x="6321425" y="2516188"/>
          <p14:tracePt t="146121" x="6259513" y="2516188"/>
          <p14:tracePt t="146131" x="6183313" y="2516188"/>
          <p14:tracePt t="146141" x="6096000" y="2540000"/>
          <p14:tracePt t="146147" x="5995988" y="2552700"/>
          <p14:tracePt t="146157" x="5870575" y="2578100"/>
          <p14:tracePt t="146161" x="5732463" y="2627313"/>
          <p14:tracePt t="146172" x="5632450" y="2627313"/>
          <p14:tracePt t="146181" x="5507038" y="2640013"/>
          <p14:tracePt t="146187" x="5370513" y="2665413"/>
          <p14:tracePt t="146197" x="5281613" y="2678113"/>
          <p14:tracePt t="146201" x="5181600" y="2703513"/>
          <p14:tracePt t="146223" x="5019675" y="2716213"/>
          <p14:tracePt t="146227" x="4919663" y="2740025"/>
          <p14:tracePt t="146237" x="4856163" y="2740025"/>
          <p14:tracePt t="146241" x="4743450" y="2765425"/>
          <p14:tracePt t="146251" x="4656138" y="2790825"/>
          <p14:tracePt t="146263" x="4568825" y="2828925"/>
          <p14:tracePt t="146267" x="4481513" y="2840038"/>
          <p14:tracePt t="146277" x="4430713" y="2865438"/>
          <p14:tracePt t="146283" x="4368800" y="2890838"/>
          <p14:tracePt t="146293" x="4305300" y="2903538"/>
          <p14:tracePt t="146303" x="4230688" y="2928938"/>
          <p14:tracePt t="146308" x="4168775" y="2941638"/>
          <p14:tracePt t="146317" x="4081463" y="2965450"/>
          <p14:tracePt t="146323" x="3979863" y="3041650"/>
          <p14:tracePt t="146333" x="3892550" y="3090863"/>
          <p14:tracePt t="146343" x="3792538" y="3128963"/>
          <p14:tracePt t="146349" x="3717925" y="3165475"/>
          <p14:tracePt t="146359" x="3667125" y="3203575"/>
          <p14:tracePt t="146362" x="3630613" y="3228975"/>
          <p14:tracePt t="146374" x="3605213" y="3254375"/>
          <p14:tracePt t="146390" x="3579813" y="3254375"/>
          <p14:tracePt t="146399" x="3567113" y="3267075"/>
          <p14:tracePt t="146403" x="3541713" y="3290888"/>
          <p14:tracePt t="146423" x="3530600" y="3303588"/>
          <p14:tracePt t="146429" x="3517900" y="3328988"/>
          <p14:tracePt t="146440" x="3505200" y="3354388"/>
          <p14:tracePt t="146445" x="3479800" y="3378200"/>
          <p14:tracePt t="146455" x="3467100" y="3403600"/>
          <p14:tracePt t="146465" x="3454400" y="3403600"/>
          <p14:tracePt t="146469" x="3441700" y="3429000"/>
          <p14:tracePt t="146479" x="3429000" y="3441700"/>
          <p14:tracePt t="146485" x="3405188" y="3454400"/>
          <p14:tracePt t="146495" x="3379788" y="3454400"/>
          <p14:tracePt t="146505" x="3328988" y="3467100"/>
          <p14:tracePt t="146509" x="3305175" y="3490913"/>
          <p14:tracePt t="146943" x="3292475" y="3467100"/>
          <p14:tracePt t="146959" x="3279775" y="3467100"/>
          <p14:tracePt t="146963" x="3267075" y="3441700"/>
          <p14:tracePt t="146973" x="3254375" y="3441700"/>
          <p14:tracePt t="146983" x="3241675" y="3416300"/>
          <p14:tracePt t="146989" x="3228975" y="3416300"/>
          <p14:tracePt t="146999" x="3228975" y="3403600"/>
          <p14:tracePt t="147003" x="3205163" y="3378200"/>
          <p14:tracePt t="147013" x="3205163" y="3367088"/>
          <p14:tracePt t="147025" x="3192463" y="3354388"/>
          <p14:tracePt t="147029" x="3167063" y="3341688"/>
          <p14:tracePt t="147039" x="3154363" y="3316288"/>
          <p14:tracePt t="147045" x="3116263" y="3303588"/>
          <p14:tracePt t="147056" x="3103563" y="3290888"/>
          <p14:tracePt t="147065" x="3092450" y="3278188"/>
          <p14:tracePt t="147069" x="3079750" y="3267075"/>
          <p14:tracePt t="147079" x="3054350" y="3254375"/>
          <p14:tracePt t="147085" x="3054350" y="3241675"/>
          <p14:tracePt t="147095" x="3016250" y="3228975"/>
          <p14:tracePt t="147109" x="2992438" y="3216275"/>
          <p14:tracePt t="147119" x="2979738" y="3203575"/>
          <p14:tracePt t="147135" x="2954338" y="3203575"/>
          <p14:tracePt t="147145" x="2941638" y="3190875"/>
          <p14:tracePt t="147161" x="2928938" y="3190875"/>
          <p14:tracePt t="147175" x="2916238" y="3178175"/>
          <p14:tracePt t="147185" x="2890838" y="3165475"/>
          <p14:tracePt t="147201" x="2879725" y="3165475"/>
          <p14:tracePt t="147222" x="2841625" y="3154363"/>
          <p14:tracePt t="147225" x="2828925" y="3141663"/>
          <p14:tracePt t="147235" x="2816225" y="3141663"/>
          <p14:tracePt t="147241" x="2803525" y="3141663"/>
          <p14:tracePt t="147251" x="2767013" y="3128963"/>
          <p14:tracePt t="147261" x="2728913" y="3103563"/>
          <p14:tracePt t="147265" x="2690813" y="3090863"/>
          <p14:tracePt t="147275" x="2628900" y="3065463"/>
          <p14:tracePt t="147281" x="2578100" y="3054350"/>
          <p14:tracePt t="147291" x="2516188" y="3028950"/>
          <p14:tracePt t="147301" x="2478088" y="3016250"/>
          <p14:tracePt t="147307" x="2428875" y="3003550"/>
          <p14:tracePt t="147317" x="2352675" y="3003550"/>
          <p14:tracePt t="147321" x="2303463" y="2990850"/>
          <p14:tracePt t="147331" x="2265363" y="2990850"/>
          <p14:tracePt t="147341" x="2228850" y="2990850"/>
          <p14:tracePt t="147347" x="2203450" y="2990850"/>
          <p14:tracePt t="147357" x="2178050" y="2990850"/>
          <p14:tracePt t="147361" x="2152650" y="2990850"/>
          <p14:tracePt t="147371" x="2127250" y="2990850"/>
          <p14:tracePt t="147381" x="2103438" y="2990850"/>
          <p14:tracePt t="147397" x="2078038" y="2990850"/>
          <p14:tracePt t="147403" x="2052638" y="2990850"/>
          <p14:tracePt t="147413" x="2027238" y="2990850"/>
          <p14:tracePt t="147427" x="2014538" y="2990850"/>
          <p14:tracePt t="147437" x="2003425" y="2990850"/>
          <p14:tracePt t="147443" x="1978025" y="2990850"/>
          <p14:tracePt t="147473" x="1965325" y="3003550"/>
          <p14:tracePt t="147489" x="1952625" y="3016250"/>
          <p14:tracePt t="147523" x="1927225" y="3041650"/>
          <p14:tracePt t="147539" x="1927225" y="3054350"/>
          <p14:tracePt t="147543" x="1927225" y="3065463"/>
          <p14:tracePt t="147553" x="1927225" y="3078163"/>
          <p14:tracePt t="147563" x="1927225" y="3103563"/>
          <p14:tracePt t="147569" x="1903413" y="3116263"/>
          <p14:tracePt t="147579" x="1903413" y="3141663"/>
          <p14:tracePt t="147583" x="1903413" y="3154363"/>
          <p14:tracePt t="147593" x="1878013" y="3190875"/>
          <p14:tracePt t="147603" x="1878013" y="3203575"/>
          <p14:tracePt t="147609" x="1878013" y="3228975"/>
          <p14:tracePt t="147619" x="1878013" y="3254375"/>
          <p14:tracePt t="147623" x="1878013" y="3278188"/>
          <p14:tracePt t="147635" x="1878013" y="3303588"/>
          <p14:tracePt t="147645" x="1878013" y="3328988"/>
          <p14:tracePt t="147649" x="1878013" y="3354388"/>
          <p14:tracePt t="147659" x="1878013" y="3367088"/>
          <p14:tracePt t="147665" x="1878013" y="3378200"/>
          <p14:tracePt t="147675" x="1878013" y="3403600"/>
          <p14:tracePt t="147685" x="1878013" y="3429000"/>
          <p14:tracePt t="147689" x="1878013" y="3441700"/>
          <p14:tracePt t="147699" x="1890713" y="3454400"/>
          <p14:tracePt t="147705" x="1890713" y="3467100"/>
          <p14:tracePt t="147715" x="1903413" y="3479800"/>
          <p14:tracePt t="147725" x="1903413" y="3490913"/>
          <p14:tracePt t="147729" x="1927225" y="3503613"/>
          <p14:tracePt t="147749" x="1939925" y="3529013"/>
          <p14:tracePt t="147771" x="1952625" y="3529013"/>
          <p14:tracePt t="147785" x="1952625" y="3541713"/>
          <p14:tracePt t="147795" x="1952625" y="3554413"/>
          <p14:tracePt t="147805" x="1965325" y="3554413"/>
          <p14:tracePt t="147822" x="1965325" y="3567113"/>
          <p14:tracePt t="147825" x="1978025" y="3579813"/>
          <p14:tracePt t="147835" x="1990725" y="3579813"/>
          <p14:tracePt t="147851" x="2003425" y="3579813"/>
          <p14:tracePt t="147865" x="2014538" y="3590925"/>
          <p14:tracePt t="147877" x="2027238" y="3590925"/>
          <p14:tracePt t="147888" x="2039938" y="3603625"/>
          <p14:tracePt t="147901" x="2052638" y="3603625"/>
          <p14:tracePt t="147907" x="2065338" y="3603625"/>
          <p14:tracePt t="147917" x="2090738" y="3603625"/>
          <p14:tracePt t="147931" x="2103438" y="3603625"/>
          <p14:tracePt t="147941" x="2116138" y="3603625"/>
          <p14:tracePt t="147957" x="2127250" y="3603625"/>
          <p14:tracePt t="148537" x="2152650" y="3603625"/>
          <p14:tracePt t="148547" x="2165350" y="3603625"/>
          <p14:tracePt t="148557" x="2203450" y="3579813"/>
          <p14:tracePt t="148563" x="2203450" y="3567113"/>
          <p14:tracePt t="153091" x="2328863" y="3554413"/>
          <p14:tracePt t="153101" x="2603500" y="3554413"/>
          <p14:tracePt t="153107" x="3079750" y="3554413"/>
          <p14:tracePt t="153117" x="3856038" y="3554413"/>
          <p14:tracePt t="153127" x="4606925" y="3616325"/>
          <p14:tracePt t="153132" x="5432425" y="3641725"/>
          <p14:tracePt t="153141" x="6183313" y="3692525"/>
          <p14:tracePt t="153147" x="7123113" y="3692525"/>
          <p14:tracePt t="153157" x="8010525" y="3692525"/>
          <p14:tracePt t="153167" x="8950325" y="3692525"/>
          <p14:tracePt t="153173" x="9901238" y="3692525"/>
          <p14:tracePt t="153184" x="10715625" y="3692525"/>
          <p14:tracePt t="153187" x="11353800" y="3692525"/>
          <p14:tracePt t="153197" x="12004675" y="3716338"/>
          <p14:tracePt t="153450" x="11966575" y="3267075"/>
          <p14:tracePt t="153459" x="11741150" y="3241675"/>
          <p14:tracePt t="153465" x="11553825" y="3228975"/>
          <p14:tracePt t="153475" x="11328400" y="3228975"/>
          <p14:tracePt t="153482" x="11141075" y="3228975"/>
          <p14:tracePt t="153491" x="10915650" y="3228975"/>
          <p14:tracePt t="153501" x="10739438" y="3228975"/>
          <p14:tracePt t="153505" x="10552113" y="3228975"/>
          <p14:tracePt t="153516" x="10390188" y="3241675"/>
          <p14:tracePt t="153521" x="10177463" y="3267075"/>
          <p14:tracePt t="153532" x="10013950" y="3278188"/>
          <p14:tracePt t="153541" x="9839325" y="3328988"/>
          <p14:tracePt t="153545" x="9701213" y="3354388"/>
          <p14:tracePt t="153555" x="9550400" y="3390900"/>
          <p14:tracePt t="153561" x="9424988" y="3441700"/>
          <p14:tracePt t="153571" x="9288463" y="3490913"/>
          <p14:tracePt t="153582" x="9137650" y="3567113"/>
          <p14:tracePt t="153585" x="8986838" y="3616325"/>
          <p14:tracePt t="153595" x="8863013" y="3654425"/>
          <p14:tracePt t="153601" x="8763000" y="3692525"/>
          <p14:tracePt t="153611" x="8637588" y="3754438"/>
          <p14:tracePt t="153621" x="8561388" y="3779838"/>
          <p14:tracePt t="153625" x="8435975" y="3816350"/>
          <p14:tracePt t="153635" x="8335963" y="3841750"/>
          <p14:tracePt t="153641" x="8212138" y="3879850"/>
          <p14:tracePt t="153651" x="8099425" y="3892550"/>
          <p14:tracePt t="153661" x="7961313" y="3941763"/>
          <p14:tracePt t="153667" x="7861300" y="3979863"/>
          <p14:tracePt t="153677" x="7773988" y="3979863"/>
          <p14:tracePt t="153682" x="7697788" y="4005263"/>
          <p14:tracePt t="153691" x="7648575" y="4005263"/>
          <p14:tracePt t="153701" x="7623175" y="4005263"/>
          <p14:tracePt t="153707" x="7585075" y="4029075"/>
          <p14:tracePt t="153717" x="7523163" y="4029075"/>
          <p14:tracePt t="153721" x="7485063" y="4029075"/>
          <p14:tracePt t="153732" x="7423150" y="4029075"/>
          <p14:tracePt t="153743" x="7372350" y="4029075"/>
          <p14:tracePt t="153747" x="7335838" y="4029075"/>
          <p14:tracePt t="153757" x="7285038" y="4029075"/>
          <p14:tracePt t="153763" x="7259638" y="4029075"/>
          <p14:tracePt t="153773" x="7246938" y="4017963"/>
          <p14:tracePt t="153783" x="7223125" y="4005263"/>
          <p14:tracePt t="153797" x="7210425" y="4005263"/>
          <p14:tracePt t="153803" x="7172325" y="3979863"/>
          <p14:tracePt t="153813" x="7159625" y="3954463"/>
          <p14:tracePt t="153823" x="7146925" y="3941763"/>
          <p14:tracePt t="153827" x="7134225" y="3929063"/>
          <p14:tracePt t="153839" x="7123113" y="3905250"/>
          <p14:tracePt t="153843" x="7123113" y="3879850"/>
          <p14:tracePt t="153853" x="7085013" y="3829050"/>
          <p14:tracePt t="153863" x="7072313" y="3792538"/>
          <p14:tracePt t="153869" x="7034213" y="3729038"/>
          <p14:tracePt t="153879" x="7010400" y="3679825"/>
          <p14:tracePt t="153883" x="6972300" y="3616325"/>
          <p14:tracePt t="153893" x="6934200" y="3541713"/>
          <p14:tracePt t="153903" x="6897688" y="3479800"/>
          <p14:tracePt t="153909" x="6859588" y="3429000"/>
          <p14:tracePt t="153919" x="6846888" y="3378200"/>
          <p14:tracePt t="153923" x="6834188" y="3341688"/>
          <p14:tracePt t="153933" x="6808788" y="3290888"/>
          <p14:tracePt t="153943" x="6797675" y="3267075"/>
          <p14:tracePt t="153950" x="6797675" y="3241675"/>
          <p14:tracePt t="153959" x="6797675" y="3228975"/>
          <p14:tracePt t="153963" x="6784975" y="3216275"/>
          <p14:tracePt t="153983" x="6784975" y="3203575"/>
          <p14:tracePt t="154009" x="6784975" y="3190875"/>
          <p14:tracePt t="154025" x="6784975" y="3178175"/>
          <p14:tracePt t="154049" x="6784975" y="3154363"/>
          <p14:tracePt t="154055" x="6784975" y="3141663"/>
          <p14:tracePt t="154079" x="6784975" y="3116263"/>
          <p14:tracePt t="154111" x="6784975" y="3103563"/>
          <p14:tracePt t="154131" x="6784975" y="3090863"/>
          <p14:tracePt t="154135" x="6784975" y="3078163"/>
          <p14:tracePt t="154151" x="6784975" y="3065463"/>
          <p14:tracePt t="154171" x="6784975" y="3054350"/>
          <p14:tracePt t="154237" x="6784975" y="3028950"/>
          <p14:tracePt t="154715" x="6797675" y="3028950"/>
          <p14:tracePt t="154735" x="6808788" y="3028950"/>
          <p14:tracePt t="154771" x="6834188" y="3028950"/>
          <p14:tracePt t="154795" x="6846888" y="3028950"/>
          <p14:tracePt t="154801" x="6859588" y="3028950"/>
          <p14:tracePt t="154811" x="6884988" y="3028950"/>
          <p14:tracePt t="154821" x="6897688" y="3028950"/>
          <p14:tracePt t="154827" x="6910388" y="3028950"/>
          <p14:tracePt t="154837" x="6921500" y="3028950"/>
          <p14:tracePt t="154841" x="6934200" y="3028950"/>
          <p14:tracePt t="154851" x="6946900" y="3028950"/>
          <p14:tracePt t="154867" x="6972300" y="3028950"/>
          <p14:tracePt t="154891" x="6985000" y="3028950"/>
          <p14:tracePt t="154907" x="6997700" y="3028950"/>
          <p14:tracePt t="154917" x="7010400" y="3028950"/>
          <p14:tracePt t="154923" x="7034213" y="3028950"/>
          <p14:tracePt t="154933" x="7046913" y="3028950"/>
          <p14:tracePt t="154943" x="7059613" y="3028950"/>
          <p14:tracePt t="154947" x="7072313" y="3028950"/>
          <p14:tracePt t="154957" x="7085013" y="3028950"/>
          <p14:tracePt t="154973" x="7110413" y="3028950"/>
          <p14:tracePt t="154987" x="7123113" y="3028950"/>
          <p14:tracePt t="155003" x="7134225" y="3028950"/>
          <p14:tracePt t="155013" x="7134225" y="3016250"/>
          <p14:tracePt t="155023" x="7146925" y="3016250"/>
          <p14:tracePt t="155039" x="7159625" y="3016250"/>
          <p14:tracePt t="155089" x="7172325" y="3016250"/>
          <p14:tracePt t="155149" x="7197725" y="3016250"/>
          <p14:tracePt t="155189" x="7210425" y="3016250"/>
          <p14:tracePt t="155205" x="7223125" y="3016250"/>
          <p14:tracePt t="155239" x="7235825" y="3003550"/>
          <p14:tracePt t="155255" x="7246938" y="3003550"/>
          <p14:tracePt t="155281" x="7259638" y="3003550"/>
          <p14:tracePt t="155335" x="7285038" y="3003550"/>
          <p14:tracePt t="155371" x="7297738" y="3003550"/>
          <p14:tracePt t="155387" x="7310438" y="3003550"/>
          <p14:tracePt t="155401" x="7323138" y="3003550"/>
          <p14:tracePt t="155417" x="7335838" y="3003550"/>
          <p14:tracePt t="155427" x="7348538" y="2990850"/>
          <p14:tracePt t="155451" x="7372350" y="2990850"/>
          <p14:tracePt t="155487" x="7385050" y="2978150"/>
          <p14:tracePt t="155533" x="7397750" y="2978150"/>
          <p14:tracePt t="155543" x="7410450" y="2978150"/>
          <p14:tracePt t="155557" x="7410450" y="2965450"/>
          <p14:tracePt t="155573" x="7423150" y="2952750"/>
          <p14:tracePt t="155589" x="7423150" y="2941638"/>
          <p14:tracePt t="155609" x="7423150" y="2916238"/>
          <p14:tracePt t="155613" x="7423150" y="2903538"/>
          <p14:tracePt t="155623" x="7423150" y="2878138"/>
          <p14:tracePt t="155630" x="7423150" y="2865438"/>
          <p14:tracePt t="155639" x="7423150" y="2840038"/>
          <p14:tracePt t="155649" x="7423150" y="2828925"/>
          <p14:tracePt t="155653" x="7423150" y="2803525"/>
          <p14:tracePt t="155663" x="7423150" y="2790825"/>
          <p14:tracePt t="155669" x="7423150" y="2765425"/>
          <p14:tracePt t="155680" x="7423150" y="2740025"/>
          <p14:tracePt t="155689" x="7423150" y="2728913"/>
          <p14:tracePt t="155693" x="7423150" y="2703513"/>
          <p14:tracePt t="155703" x="7423150" y="2690813"/>
          <p14:tracePt t="155709" x="7397750" y="2678113"/>
          <p14:tracePt t="155719" x="7397750" y="2665413"/>
          <p14:tracePt t="155730" x="7397750" y="2652713"/>
          <p14:tracePt t="155735" x="7372350" y="2627313"/>
          <p14:tracePt t="155745" x="7372350" y="2616200"/>
          <p14:tracePt t="155749" x="7359650" y="2603500"/>
          <p14:tracePt t="155769" x="7348538" y="2590800"/>
          <p14:tracePt t="155785" x="7335838" y="2578100"/>
          <p14:tracePt t="155789" x="7323138" y="2578100"/>
          <p14:tracePt t="155809" x="7310438" y="2552700"/>
          <p14:tracePt t="155825" x="7297738" y="2540000"/>
          <p14:tracePt t="155831" x="7285038" y="2527300"/>
          <p14:tracePt t="155841" x="7272338" y="2527300"/>
          <p14:tracePt t="155851" x="7272338" y="2516188"/>
          <p14:tracePt t="155855" x="7246938" y="2516188"/>
          <p14:tracePt t="155865" x="7223125" y="2503488"/>
          <p14:tracePt t="155881" x="7197725" y="2503488"/>
          <p14:tracePt t="155891" x="7172325" y="2490788"/>
          <p14:tracePt t="155907" x="7146925" y="2490788"/>
          <p14:tracePt t="155911" x="7134225" y="2490788"/>
          <p14:tracePt t="155921" x="7110413" y="2478088"/>
          <p14:tracePt t="155931" x="7097713" y="2478088"/>
          <p14:tracePt t="155948" x="7072313" y="2478088"/>
          <p14:tracePt t="155951" x="7059613" y="2478088"/>
          <p14:tracePt t="155961" x="7046913" y="2478088"/>
          <p14:tracePt t="155971" x="7034213" y="2478088"/>
          <p14:tracePt t="155977" x="7021513" y="2478088"/>
          <p14:tracePt t="155991" x="7010400" y="2478088"/>
          <p14:tracePt t="156001" x="6997700" y="2478088"/>
          <p14:tracePt t="156011" x="6985000" y="2490788"/>
          <p14:tracePt t="156017" x="6972300" y="2516188"/>
          <p14:tracePt t="156027" x="6946900" y="2527300"/>
          <p14:tracePt t="156031" x="6946900" y="2552700"/>
          <p14:tracePt t="156041" x="6946900" y="2565400"/>
          <p14:tracePt t="156051" x="6934200" y="2616200"/>
          <p14:tracePt t="156057" x="6934200" y="2640013"/>
          <p14:tracePt t="156067" x="6934200" y="2678113"/>
          <p14:tracePt t="156073" x="6934200" y="2703513"/>
          <p14:tracePt t="156083" x="6934200" y="2728913"/>
          <p14:tracePt t="156093" x="6934200" y="2752725"/>
          <p14:tracePt t="156097" x="6934200" y="2778125"/>
          <p14:tracePt t="156107" x="6934200" y="2803525"/>
          <p14:tracePt t="156113" x="6934200" y="2840038"/>
          <p14:tracePt t="156123" x="6946900" y="2865438"/>
          <p14:tracePt t="156133" x="6972300" y="2890838"/>
          <p14:tracePt t="156137" x="7010400" y="2941638"/>
          <p14:tracePt t="156147" x="7021513" y="2965450"/>
          <p14:tracePt t="156153" x="7046913" y="2978150"/>
          <p14:tracePt t="156164" x="7072313" y="3016250"/>
          <p14:tracePt t="156173" x="7085013" y="3016250"/>
          <p14:tracePt t="156179" x="7110413" y="3041650"/>
          <p14:tracePt t="156189" x="7134225" y="3054350"/>
          <p14:tracePt t="156193" x="7146925" y="3065463"/>
          <p14:tracePt t="156214" x="7185025" y="3065463"/>
          <p14:tracePt t="156219" x="7197725" y="3065463"/>
          <p14:tracePt t="156229" x="7223125" y="3065463"/>
          <p14:tracePt t="156233" x="7235825" y="3065463"/>
          <p14:tracePt t="156246" x="7259638" y="3065463"/>
          <p14:tracePt t="156255" x="7285038" y="3065463"/>
          <p14:tracePt t="156259" x="7323138" y="3065463"/>
          <p14:tracePt t="156269" x="7335838" y="3041650"/>
          <p14:tracePt t="156285" x="7348538" y="3028950"/>
          <p14:tracePt t="156296" x="7359650" y="2990850"/>
          <p14:tracePt t="156299" x="7372350" y="2965450"/>
          <p14:tracePt t="156309" x="7372350" y="2941638"/>
          <p14:tracePt t="156315" x="7372350" y="2890838"/>
          <p14:tracePt t="156325" x="7372350" y="2865438"/>
          <p14:tracePt t="156335" x="7372350" y="2840038"/>
          <p14:tracePt t="156339" x="7372350" y="2803525"/>
          <p14:tracePt t="156349" x="7372350" y="2765425"/>
          <p14:tracePt t="156355" x="7359650" y="2740025"/>
          <p14:tracePt t="156365" x="7335838" y="2728913"/>
          <p14:tracePt t="156375" x="7310438" y="2703513"/>
          <p14:tracePt t="156380" x="7297738" y="2678113"/>
          <p14:tracePt t="156389" x="7285038" y="2678113"/>
          <p14:tracePt t="156396" x="7285038" y="2665413"/>
          <p14:tracePt t="156415" x="7272338" y="2652713"/>
          <p14:tracePt t="156451" x="7259638" y="2652713"/>
          <p14:tracePt t="156465" x="7246938" y="2652713"/>
          <p14:tracePt t="156475" x="7235825" y="2652713"/>
          <p14:tracePt t="156481" x="7223125" y="2652713"/>
          <p14:tracePt t="156491" x="7210425" y="2652713"/>
          <p14:tracePt t="156505" x="7197725" y="2652713"/>
          <p14:tracePt t="156515" x="7197725" y="2665413"/>
          <p14:tracePt t="156521" x="7172325" y="2703513"/>
          <p14:tracePt t="156541" x="7172325" y="2740025"/>
          <p14:tracePt t="156547" x="7172325" y="2752725"/>
          <p14:tracePt t="156557" x="7172325" y="2778125"/>
          <p14:tracePt t="156561" x="7172325" y="2790825"/>
          <p14:tracePt t="156571" x="7172325" y="2828925"/>
          <p14:tracePt t="156597" x="7172325" y="2840038"/>
          <p14:tracePt t="156607" x="7172325" y="2852738"/>
          <p14:tracePt t="156657" x="7172325" y="2865438"/>
          <p14:tracePt t="156697" x="7185025" y="2865438"/>
          <p14:tracePt t="156703" x="7197725" y="2865438"/>
          <p14:tracePt t="156711" x="7223125" y="2878138"/>
          <p14:tracePt t="156727" x="7246938" y="2878138"/>
          <p14:tracePt t="156737" x="7272338" y="2878138"/>
          <p14:tracePt t="156741" x="7285038" y="2878138"/>
          <p14:tracePt t="156751" x="7297738" y="2878138"/>
          <p14:tracePt t="156763" x="7310438" y="2878138"/>
          <p14:tracePt t="156767" x="7323138" y="2878138"/>
          <p14:tracePt t="156783" x="7348538" y="2878138"/>
          <p14:tracePt t="156793" x="7359650" y="2878138"/>
          <p14:tracePt t="156803" x="7372350" y="2865438"/>
          <p14:tracePt t="156807" x="7372350" y="2852738"/>
          <p14:tracePt t="156817" x="7385050" y="2840038"/>
          <p14:tracePt t="156823" x="7385050" y="2828925"/>
          <p14:tracePt t="156843" x="7385050" y="2803525"/>
          <p14:tracePt t="156859" x="7385050" y="2790825"/>
          <p14:tracePt t="156863" x="7385050" y="2752725"/>
          <p14:tracePt t="156883" x="7385050" y="2740025"/>
          <p14:tracePt t="156889" x="7385050" y="2728913"/>
          <p14:tracePt t="156919" x="7385050" y="2716213"/>
          <p14:tracePt t="156933" x="7372350" y="2703513"/>
          <p14:tracePt t="156939" x="7359650" y="2703513"/>
          <p14:tracePt t="156949" x="7335838" y="2703513"/>
          <p14:tracePt t="156959" x="7323138" y="2703513"/>
          <p14:tracePt t="156965" x="7297738" y="2703513"/>
          <p14:tracePt t="156975" x="7285038" y="2703513"/>
          <p14:tracePt t="156980" x="7272338" y="2703513"/>
          <p14:tracePt t="156999" x="7246938" y="2703513"/>
          <p14:tracePt t="157005" x="7235825" y="2716213"/>
          <p14:tracePt t="157015" x="7210425" y="2752725"/>
          <p14:tracePt t="157019" x="7210425" y="2803525"/>
          <p14:tracePt t="157030" x="7210425" y="2828925"/>
          <p14:tracePt t="157039" x="7210425" y="2865438"/>
          <p14:tracePt t="157046" x="7210425" y="2916238"/>
          <p14:tracePt t="157055" x="7210425" y="2928938"/>
          <p14:tracePt t="157059" x="7210425" y="2952750"/>
          <p14:tracePt t="157069" x="7210425" y="2978150"/>
          <p14:tracePt t="157080" x="7210425" y="2990850"/>
          <p14:tracePt t="157085" x="7235825" y="3016250"/>
          <p14:tracePt t="157095" x="7246938" y="3016250"/>
          <p14:tracePt t="157099" x="7259638" y="3028950"/>
          <p14:tracePt t="157113" x="7272338" y="3028950"/>
          <p14:tracePt t="157122" x="7297738" y="3028950"/>
          <p14:tracePt t="157127" x="7323138" y="3028950"/>
          <p14:tracePt t="157137" x="7359650" y="3028950"/>
          <p14:tracePt t="157141" x="7397750" y="3003550"/>
          <p14:tracePt t="157157" x="7423150" y="2978150"/>
          <p14:tracePt t="157167" x="7448550" y="2952750"/>
          <p14:tracePt t="157181" x="7459663" y="2941638"/>
          <p14:tracePt t="157191" x="7459663" y="2928938"/>
          <p14:tracePt t="157197" x="7459663" y="2916238"/>
          <p14:tracePt t="157217" x="7459663" y="2890838"/>
          <p14:tracePt t="157223" x="7448550" y="2878138"/>
          <p14:tracePt t="157233" x="7435850" y="2865438"/>
          <p14:tracePt t="157247" x="7435850" y="2852738"/>
          <p14:tracePt t="157257" x="7410450" y="2852738"/>
          <p14:tracePt t="157273" x="7397750" y="2852738"/>
          <p14:tracePt t="157277" x="7385050" y="2852738"/>
          <p14:tracePt t="157287" x="7348538" y="2865438"/>
          <p14:tracePt t="157297" x="7348538" y="2878138"/>
          <p14:tracePt t="157303" x="7335838" y="2903538"/>
          <p14:tracePt t="157313" x="7335838" y="2928938"/>
          <p14:tracePt t="157319" x="7335838" y="2952750"/>
          <p14:tracePt t="157330" x="7335838" y="2978150"/>
          <p14:tracePt t="157343" x="7335838" y="2990850"/>
          <p14:tracePt t="157353" x="7335838" y="3003550"/>
          <p14:tracePt t="157359" x="7335838" y="3016250"/>
          <p14:tracePt t="157393" x="7348538" y="3016250"/>
          <p14:tracePt t="157415" x="7359650" y="3016250"/>
          <p14:tracePt t="157419" x="7372350" y="3016250"/>
          <p14:tracePt t="157429" x="7372350" y="3003550"/>
          <p14:tracePt t="157435" x="7372350" y="2978150"/>
          <p14:tracePt t="157446" x="7372350" y="2928938"/>
          <p14:tracePt t="157455" x="7372350" y="2903538"/>
          <p14:tracePt t="157459" x="7372350" y="2878138"/>
          <p14:tracePt t="157469" x="7348538" y="2840038"/>
          <p14:tracePt t="157475" x="7323138" y="2816225"/>
          <p14:tracePt t="157485" x="7310438" y="2803525"/>
          <p14:tracePt t="157496" x="7285038" y="2778125"/>
          <p14:tracePt t="157499" x="7272338" y="2778125"/>
          <p14:tracePt t="157509" x="7259638" y="2778125"/>
          <p14:tracePt t="157515" x="7246938" y="2778125"/>
          <p14:tracePt t="157525" x="7223125" y="2778125"/>
          <p14:tracePt t="157539" x="7210425" y="2790825"/>
          <p14:tracePt t="157549" x="7197725" y="2803525"/>
          <p14:tracePt t="157555" x="7185025" y="2816225"/>
          <p14:tracePt t="157565" x="7185025" y="2828925"/>
          <p14:tracePt t="157575" x="7185025" y="2840038"/>
          <p14:tracePt t="157581" x="7185025" y="2865438"/>
          <p14:tracePt t="157591" x="7185025" y="2878138"/>
          <p14:tracePt t="157596" x="7185025" y="2890838"/>
          <p14:tracePt t="157615" x="7185025" y="2903538"/>
          <p14:tracePt t="157641" x="7185025" y="2916238"/>
          <p14:tracePt t="157655" x="7210425" y="2916238"/>
          <p14:tracePt t="157665" x="7235825" y="2916238"/>
          <p14:tracePt t="157675" x="7246938" y="2916238"/>
          <p14:tracePt t="157681" x="7259638" y="2903538"/>
          <p14:tracePt t="157691" x="7285038" y="2890838"/>
          <p14:tracePt t="157707" x="7297738" y="2878138"/>
          <p14:tracePt t="157717" x="7310438" y="2852738"/>
          <p14:tracePt t="157721" x="7323138" y="2828925"/>
          <p14:tracePt t="157731" x="7335838" y="2816225"/>
          <p14:tracePt t="157737" x="7335838" y="2803525"/>
          <p14:tracePt t="157757" x="7335838" y="2790825"/>
          <p14:tracePt t="157771" x="7335838" y="2778125"/>
          <p14:tracePt t="157803" x="7335838" y="2765425"/>
          <p14:tracePt t="157847" x="7323138" y="2765425"/>
          <p14:tracePt t="157853" x="7297738" y="2765425"/>
          <p14:tracePt t="157863" x="7285038" y="2790825"/>
          <p14:tracePt t="157867" x="7272338" y="2828925"/>
          <p14:tracePt t="157878" x="7272338" y="2878138"/>
          <p14:tracePt t="157887" x="7259638" y="2928938"/>
          <p14:tracePt t="157893" x="7259638" y="2952750"/>
          <p14:tracePt t="157903" x="7259638" y="2990850"/>
          <p14:tracePt t="157909" x="7259638" y="3003550"/>
          <p14:tracePt t="157929" x="7259638" y="3028950"/>
          <p14:tracePt t="157933" x="7259638" y="3041650"/>
          <p14:tracePt t="157959" x="7272338" y="3041650"/>
          <p14:tracePt t="157999" x="7297738" y="3041650"/>
          <p14:tracePt t="158003" x="7297738" y="3028950"/>
          <p14:tracePt t="158015" x="7310438" y="3028950"/>
          <p14:tracePt t="158025" x="7323138" y="3016250"/>
          <p14:tracePt t="158029" x="7323138" y="3003550"/>
          <p14:tracePt t="158039" x="7335838" y="2990850"/>
          <p14:tracePt t="158046" x="7335838" y="2978150"/>
          <p14:tracePt t="158055" x="7335838" y="2941638"/>
          <p14:tracePt t="158065" x="7335838" y="2916238"/>
          <p14:tracePt t="158069" x="7335838" y="2890838"/>
          <p14:tracePt t="158079" x="7335838" y="2878138"/>
          <p14:tracePt t="158085" x="7335838" y="2865438"/>
          <p14:tracePt t="158096" x="7335838" y="2852738"/>
          <p14:tracePt t="158105" x="7335838" y="2840038"/>
          <p14:tracePt t="158121" x="7335838" y="2828925"/>
          <p14:tracePt t="158125" x="7323138" y="2828925"/>
          <p14:tracePt t="158135" x="7310438" y="2828925"/>
          <p14:tracePt t="158151" x="7297738" y="2828925"/>
          <p14:tracePt t="158162" x="7259638" y="2852738"/>
          <p14:tracePt t="158175" x="7259638" y="2890838"/>
          <p14:tracePt t="158185" x="7259638" y="2916238"/>
          <p14:tracePt t="158191" x="7259638" y="2941638"/>
          <p14:tracePt t="158201" x="7259638" y="2952750"/>
          <p14:tracePt t="158230" x="7259638" y="2965450"/>
          <p14:tracePt t="158291" x="7259638" y="2978150"/>
          <p14:tracePt t="158301" x="7259638" y="2965450"/>
          <p14:tracePt t="158307" x="7272338" y="2941638"/>
          <p14:tracePt t="158317" x="7272338" y="2928938"/>
          <p14:tracePt t="158327" x="7272338" y="2890838"/>
          <p14:tracePt t="158333" x="7272338" y="2840038"/>
          <p14:tracePt t="158341" x="7272338" y="2765425"/>
          <p14:tracePt t="158347" x="7272338" y="2716213"/>
          <p14:tracePt t="158357" x="7272338" y="2652713"/>
          <p14:tracePt t="158367" x="7246938" y="2603500"/>
          <p14:tracePt t="158373" x="7223125" y="2590800"/>
          <p14:tracePt t="158384" x="7210425" y="2552700"/>
          <p14:tracePt t="158387" x="7197725" y="2552700"/>
          <p14:tracePt t="158397" x="7185025" y="2540000"/>
          <p14:tracePt t="158407" x="7159625" y="2540000"/>
          <p14:tracePt t="158413" x="7134225" y="2540000"/>
          <p14:tracePt t="158423" x="7097713" y="2552700"/>
          <p14:tracePt t="158428" x="7059613" y="2590800"/>
          <p14:tracePt t="158437" x="7010400" y="2652713"/>
          <p14:tracePt t="158447" x="6985000" y="2703513"/>
          <p14:tracePt t="158453" x="6946900" y="2790825"/>
          <p14:tracePt t="158463" x="6946900" y="2828925"/>
          <p14:tracePt t="158467" x="6934200" y="2903538"/>
          <p14:tracePt t="158478" x="6934200" y="2941638"/>
          <p14:tracePt t="158489" x="6934200" y="3003550"/>
          <p14:tracePt t="158494" x="6934200" y="3041650"/>
          <p14:tracePt t="158503" x="6934200" y="3078163"/>
          <p14:tracePt t="158509" x="6959600" y="3116263"/>
          <p14:tracePt t="158519" x="6985000" y="3141663"/>
          <p14:tracePt t="158529" x="6997700" y="3154363"/>
          <p14:tracePt t="158533" x="7010400" y="3154363"/>
          <p14:tracePt t="158544" x="7021513" y="3165475"/>
          <p14:tracePt t="158559" x="7046913" y="3165475"/>
          <p14:tracePt t="158575" x="7072313" y="3154363"/>
          <p14:tracePt t="158585" x="7097713" y="3116263"/>
          <p14:tracePt t="158589" x="7134225" y="3090863"/>
          <p14:tracePt t="158599" x="7159625" y="3065463"/>
          <p14:tracePt t="158609" x="7185025" y="3016250"/>
          <p14:tracePt t="158615" x="7197725" y="2978150"/>
          <p14:tracePt t="158625" x="7223125" y="2903538"/>
          <p14:tracePt t="158629" x="7223125" y="2878138"/>
          <p14:tracePt t="158639" x="7223125" y="2852738"/>
          <p14:tracePt t="158649" x="7223125" y="2828925"/>
          <p14:tracePt t="158665" x="7223125" y="2816225"/>
          <p14:tracePt t="158721" x="7223125" y="2803525"/>
          <p14:tracePt t="158735" x="7197725" y="2828925"/>
          <p14:tracePt t="158745" x="7197725" y="2840038"/>
          <p14:tracePt t="158751" x="7197725" y="2865438"/>
          <p14:tracePt t="158761" x="7197725" y="2890838"/>
          <p14:tracePt t="158765" x="7197725" y="2928938"/>
          <p14:tracePt t="158775" x="7197725" y="2941638"/>
          <p14:tracePt t="158791" x="7197725" y="2952750"/>
          <p14:tracePt t="158841" x="7210425" y="2952750"/>
          <p14:tracePt t="158861" x="7223125" y="2952750"/>
          <p14:tracePt t="158867" x="7246938" y="2952750"/>
          <p14:tracePt t="158877" x="7259638" y="2952750"/>
          <p14:tracePt t="158881" x="7259638" y="2941638"/>
          <p14:tracePt t="158893" x="7272338" y="2916238"/>
          <p14:tracePt t="158903" x="7285038" y="2878138"/>
          <p14:tracePt t="158907" x="7297738" y="2852738"/>
          <p14:tracePt t="158917" x="7297738" y="2828925"/>
          <p14:tracePt t="158923" x="7310438" y="2816225"/>
          <p14:tracePt t="158933" x="7310438" y="2803525"/>
          <p14:tracePt t="158944" x="7310438" y="2790825"/>
          <p14:tracePt t="158957" x="7310438" y="2778125"/>
          <p14:tracePt t="159129" x="7297738" y="2778125"/>
          <p14:tracePt t="159139" x="7285038" y="2778125"/>
          <p14:tracePt t="159145" x="7272338" y="2778125"/>
          <p14:tracePt t="159155" x="7259638" y="2790825"/>
          <p14:tracePt t="159169" x="7235825" y="2803525"/>
          <p14:tracePt t="159179" x="7235825" y="2816225"/>
          <p14:tracePt t="159185" x="7223125" y="2816225"/>
          <p14:tracePt t="159211" x="7210425" y="2828925"/>
          <p14:tracePt t="159219" x="7197725" y="2840038"/>
          <p14:tracePt t="159255" x="7197725" y="2852738"/>
          <p14:tracePt t="159271" x="7197725" y="2865438"/>
          <p14:tracePt t="159345" x="7210425" y="2865438"/>
          <p14:tracePt t="159371" x="7223125" y="2865438"/>
          <p14:tracePt t="159385" x="7235825" y="2852738"/>
          <p14:tracePt t="159397" x="7259638" y="2828925"/>
          <p14:tracePt t="159407" x="7259638" y="2816225"/>
          <p14:tracePt t="159411" x="7259638" y="2790825"/>
          <p14:tracePt t="159421" x="7259638" y="2765425"/>
          <p14:tracePt t="159427" x="7259638" y="2752725"/>
          <p14:tracePt t="159437" x="7259638" y="2740025"/>
          <p14:tracePt t="159447" x="7259638" y="2728913"/>
          <p14:tracePt t="159450" x="7259638" y="2703513"/>
          <p14:tracePt t="159477" x="7259638" y="2678113"/>
          <p14:tracePt t="159503" x="7259638" y="2665413"/>
          <p14:tracePt t="159507" x="7259638" y="2652713"/>
          <p14:tracePt t="159517" x="7259638" y="2640013"/>
          <p14:tracePt t="159533" x="7246938" y="2627313"/>
          <p14:tracePt t="159543" x="7223125" y="2603500"/>
          <p14:tracePt t="159557" x="7210425" y="2590800"/>
          <p14:tracePt t="159567" x="7197725" y="2578100"/>
          <p14:tracePt t="159573" x="7185025" y="2552700"/>
          <p14:tracePt t="159587" x="7172325" y="2552700"/>
          <p14:tracePt t="159607" x="7159625" y="2552700"/>
          <p14:tracePt t="159613" x="7146925" y="2540000"/>
          <p14:tracePt t="159627" x="7134225" y="2540000"/>
          <p14:tracePt t="159649" x="7123113" y="2540000"/>
          <p14:tracePt t="159663" x="7110413" y="2540000"/>
          <p14:tracePt t="159669" x="7085013" y="2540000"/>
          <p14:tracePt t="159679" x="7072313" y="2540000"/>
          <p14:tracePt t="159689" x="7059613" y="2565400"/>
          <p14:tracePt t="159703" x="7034213" y="2590800"/>
          <p14:tracePt t="159710" x="7034213" y="2627313"/>
          <p14:tracePt t="159719" x="7010400" y="2665413"/>
          <p14:tracePt t="159729" x="7010400" y="2678113"/>
          <p14:tracePt t="159733" x="7010400" y="2728913"/>
          <p14:tracePt t="159744" x="6997700" y="2765425"/>
          <p14:tracePt t="159749" x="6997700" y="2790825"/>
          <p14:tracePt t="159759" x="6997700" y="2828925"/>
          <p14:tracePt t="159769" x="6997700" y="2852738"/>
          <p14:tracePt t="159776" x="6997700" y="2878138"/>
          <p14:tracePt t="159785" x="6997700" y="2903538"/>
          <p14:tracePt t="159789" x="6997700" y="2928938"/>
          <p14:tracePt t="159799" x="7010400" y="2952750"/>
          <p14:tracePt t="159809" x="7021513" y="2978150"/>
          <p14:tracePt t="159815" x="7034213" y="2990850"/>
          <p14:tracePt t="159826" x="7034213" y="3003550"/>
          <p14:tracePt t="159829" x="7046913" y="3028950"/>
          <p14:tracePt t="159841" x="7059613" y="3028950"/>
          <p14:tracePt t="159851" x="7059613" y="3041650"/>
          <p14:tracePt t="159855" x="7085013" y="3054350"/>
          <p14:tracePt t="159865" x="7085013" y="3065463"/>
          <p14:tracePt t="159881" x="7097713" y="3065463"/>
          <p14:tracePt t="159891" x="7110413" y="3078163"/>
          <p14:tracePt t="159895" x="7123113" y="3090863"/>
          <p14:tracePt t="159911" x="7134225" y="3090863"/>
          <p14:tracePt t="159931" x="7146925" y="3103563"/>
          <p14:tracePt t="160001" x="7159625" y="3103563"/>
          <p14:tracePt t="160622" x="7172325" y="3103563"/>
          <p14:tracePt t="160631" x="7172325" y="3116263"/>
          <p14:tracePt t="160687" x="7172325" y="3128963"/>
          <p14:tracePt t="160697" x="7172325" y="3141663"/>
          <p14:tracePt t="160909" x="7185025" y="3141663"/>
          <p14:tracePt t="160919" x="7197725" y="3141663"/>
          <p14:tracePt t="160923" x="7210425" y="3141663"/>
          <p14:tracePt t="160933" x="7223125" y="3141663"/>
          <p14:tracePt t="160949" x="7246938" y="3141663"/>
          <p14:tracePt t="160960" x="7259638" y="3165475"/>
          <p14:tracePt t="160963" x="7259638" y="3190875"/>
          <p14:tracePt t="160975" x="7285038" y="3216275"/>
          <p14:tracePt t="160985" x="7285038" y="3228975"/>
          <p14:tracePt t="160989" x="7285038" y="3241675"/>
          <p14:tracePt t="160999" x="7323138" y="3278188"/>
          <p14:tracePt t="161005" x="7297738" y="3303588"/>
          <p14:tracePt t="161015" x="7223125" y="3290888"/>
          <p14:tracePt t="161185" x="7235825" y="3290888"/>
          <p14:tracePt t="161197" x="7235825" y="3278188"/>
          <p14:tracePt t="161208" x="7235825" y="3290888"/>
          <p14:tracePt t="161221" x="7246938" y="3290888"/>
          <p14:tracePt t="161227" x="7259638" y="3290888"/>
          <p14:tracePt t="161237" x="7259638" y="3278188"/>
          <p14:tracePt t="161297" x="7259638" y="3267075"/>
          <p14:tracePt t="161317" x="7259638" y="3254375"/>
          <p14:tracePt t="161321" x="7259638" y="3241675"/>
          <p14:tracePt t="161333" x="7259638" y="3228975"/>
          <p14:tracePt t="161347" x="7259638" y="3203575"/>
          <p14:tracePt t="161357" x="7246938" y="3178175"/>
          <p14:tracePt t="161363" x="7235825" y="3165475"/>
          <p14:tracePt t="161373" x="7223125" y="3141663"/>
          <p14:tracePt t="161377" x="7185025" y="3103563"/>
          <p14:tracePt t="161387" x="7185025" y="3090863"/>
          <p14:tracePt t="161397" x="7146925" y="3065463"/>
          <p14:tracePt t="161403" x="7123113" y="3016250"/>
          <p14:tracePt t="161413" x="7072313" y="2990850"/>
          <p14:tracePt t="161417" x="7046913" y="2965450"/>
          <p14:tracePt t="161427" x="7034213" y="2952750"/>
          <p14:tracePt t="161437" x="6997700" y="2941638"/>
          <p14:tracePt t="161443" x="6985000" y="2941638"/>
          <p14:tracePt t="161453" x="6959600" y="2928938"/>
          <p14:tracePt t="161458" x="6946900" y="2928938"/>
          <p14:tracePt t="161467" x="6921500" y="2928938"/>
          <p14:tracePt t="161477" x="6910388" y="2928938"/>
          <p14:tracePt t="161483" x="6897688" y="2928938"/>
          <p14:tracePt t="161493" x="6884988" y="2928938"/>
          <p14:tracePt t="161509" x="6872288" y="2928938"/>
          <p14:tracePt t="161529" x="6859588" y="2928938"/>
          <p14:tracePt t="161695" x="6859588" y="2941638"/>
          <p14:tracePt t="161705" x="6872288" y="2952750"/>
          <p14:tracePt t="161715" x="6884988" y="2965450"/>
          <p14:tracePt t="161721" x="6897688" y="2978150"/>
          <p14:tracePt t="161735" x="6921500" y="2990850"/>
          <p14:tracePt t="161745" x="6946900" y="3003550"/>
          <p14:tracePt t="161755" x="6959600" y="3016250"/>
          <p14:tracePt t="161761" x="6972300" y="3028950"/>
          <p14:tracePt t="161776" x="7010400" y="3028950"/>
          <p14:tracePt t="161785" x="7021513" y="3028950"/>
          <p14:tracePt t="161797" x="7034213" y="3028950"/>
          <p14:tracePt t="161801" x="7046913" y="3028950"/>
          <p14:tracePt t="161811" x="7059613" y="3041650"/>
          <p14:tracePt t="161817" x="7072313" y="3041650"/>
          <p14:tracePt t="161837" x="7085013" y="3041650"/>
          <p14:tracePt t="161842" x="7097713" y="3041650"/>
          <p14:tracePt t="161851" x="7110413" y="3041650"/>
          <p14:tracePt t="161857" x="7123113" y="3041650"/>
          <p14:tracePt t="161877" x="7134225" y="3041650"/>
          <p14:tracePt t="161892" x="7146925" y="3041650"/>
          <p14:tracePt t="161908" x="7159625" y="3041650"/>
          <p14:tracePt t="161957" x="7185025" y="3041650"/>
          <p14:tracePt t="162059" x="7197725" y="3041650"/>
          <p14:tracePt t="162069" x="7210425" y="3041650"/>
          <p14:tracePt t="162453" x="7235825" y="3016250"/>
          <p14:tracePt t="162457" x="7246938" y="3003550"/>
          <p14:tracePt t="162467" x="7272338" y="2990850"/>
          <p14:tracePt t="162477" x="7310438" y="2978150"/>
          <p14:tracePt t="162483" x="7323138" y="2978150"/>
          <p14:tracePt t="162493" x="7359650" y="2978150"/>
          <p14:tracePt t="162497" x="7397750" y="2952750"/>
          <p14:tracePt t="162508" x="7472363" y="2941638"/>
          <p14:tracePt t="162517" x="7523163" y="2916238"/>
          <p14:tracePt t="162524" x="7610475" y="2916238"/>
          <p14:tracePt t="162533" x="7673975" y="2916238"/>
          <p14:tracePt t="162540" x="7697788" y="2916238"/>
          <p14:tracePt t="162549" x="7735888" y="2916238"/>
          <p14:tracePt t="162559" x="7797800" y="2916238"/>
          <p14:tracePt t="162563" x="7823200" y="2916238"/>
          <p14:tracePt t="162573" x="7848600" y="2916238"/>
          <p14:tracePt t="162590" x="7861300" y="2916238"/>
          <p14:tracePt t="162599" x="7874000" y="2916238"/>
          <p14:tracePt t="163003" x="7897813" y="2916238"/>
          <p14:tracePt t="163007" x="7923213" y="2916238"/>
          <p14:tracePt t="163017" x="7935913" y="2916238"/>
          <p14:tracePt t="163024" x="7948613" y="2916238"/>
          <p14:tracePt t="163033" x="7961313" y="2916238"/>
          <p14:tracePt t="163043" x="7974013" y="2916238"/>
          <p14:tracePt t="163047" x="7986713" y="2916238"/>
          <p14:tracePt t="163063" x="7999413" y="2916238"/>
          <p14:tracePt t="163073" x="8010525" y="2916238"/>
          <p14:tracePt t="163083" x="8035925" y="2916238"/>
          <p14:tracePt t="163099" x="8048625" y="2916238"/>
          <p14:tracePt t="163103" x="8061325" y="2916238"/>
          <p14:tracePt t="163113" x="8074025" y="2916238"/>
          <p14:tracePt t="163124" x="8099425" y="2928938"/>
          <p14:tracePt t="163140" x="8110538" y="2941638"/>
          <p14:tracePt t="163153" x="8123238" y="2941638"/>
          <p14:tracePt t="163163" x="8135938" y="2941638"/>
          <p14:tracePt t="163169" x="8148638" y="2941638"/>
          <p14:tracePt t="163183" x="8174038" y="2941638"/>
          <p14:tracePt t="163203" x="8186738" y="2941638"/>
          <p14:tracePt t="163209" x="8212138" y="2941638"/>
          <p14:tracePt t="163219" x="8223250" y="2941638"/>
          <p14:tracePt t="163225" x="8261350" y="2941638"/>
          <p14:tracePt t="163235" x="8299450" y="2941638"/>
          <p14:tracePt t="163245" x="8335963" y="2941638"/>
          <p14:tracePt t="163249" x="8361363" y="2941638"/>
          <p14:tracePt t="163259" x="8386763" y="2941638"/>
          <p14:tracePt t="163265" x="8412163" y="2941638"/>
          <p14:tracePt t="163275" x="8424863" y="2941638"/>
          <p14:tracePt t="163285" x="8461375" y="2952750"/>
          <p14:tracePt t="163305" x="8474075" y="2952750"/>
          <p14:tracePt t="163315" x="8486775" y="2952750"/>
          <p14:tracePt t="163325" x="8499475" y="2952750"/>
          <p14:tracePt t="163341" x="8512175" y="2952750"/>
          <p14:tracePt t="163345" x="8524875" y="2965450"/>
          <p14:tracePt t="163365" x="8548688" y="2965450"/>
          <p14:tracePt t="163371" x="8561388" y="2978150"/>
          <p14:tracePt t="163381" x="8574088" y="2978150"/>
          <p14:tracePt t="163395" x="8586788" y="2978150"/>
          <p14:tracePt t="163411" x="8599488" y="2978150"/>
          <p14:tracePt t="163427" x="8624888" y="2990850"/>
          <p14:tracePt t="164551" x="8624888" y="3003550"/>
          <p14:tracePt t="164561" x="8612188" y="3003550"/>
          <p14:tracePt t="164571" x="8599488" y="3016250"/>
          <p14:tracePt t="164575" x="8574088" y="3028950"/>
          <p14:tracePt t="164591" x="8561388" y="3028950"/>
          <p14:tracePt t="164601" x="8561388" y="3041650"/>
          <p14:tracePt t="164611" x="8548688" y="3041650"/>
          <p14:tracePt t="164667" x="8524875" y="3041650"/>
          <p14:tracePt t="164713" x="8512175" y="3041650"/>
          <p14:tracePt t="173801" x="8486775" y="3028950"/>
          <p14:tracePt t="173807" x="8412163" y="3028950"/>
          <p14:tracePt t="173815" x="8324850" y="3028950"/>
          <p14:tracePt t="173825" x="8223250" y="3028950"/>
          <p14:tracePt t="173831" x="8161338" y="3028950"/>
          <p14:tracePt t="173841" x="8086725" y="3028950"/>
          <p14:tracePt t="173851" x="8048625" y="3028950"/>
          <p14:tracePt t="173855" x="8023225" y="3028950"/>
          <p14:tracePt t="173865" x="7999413" y="3028950"/>
          <p14:tracePt t="173871" x="7974013" y="3028950"/>
          <p14:tracePt t="173881" x="7961313" y="3028950"/>
          <p14:tracePt t="173891" x="7935913" y="3028950"/>
          <p14:tracePt t="173895" x="7923213" y="3028950"/>
          <p14:tracePt t="173911" x="7910513" y="3028950"/>
          <p14:tracePt t="173941" x="7897813" y="3028950"/>
          <p14:tracePt t="174501" x="7886700" y="3028950"/>
          <p14:tracePt t="174515" x="7861300" y="3028950"/>
          <p14:tracePt t="174527" x="7823200" y="3028950"/>
          <p14:tracePt t="174531" x="7810500" y="3028950"/>
          <p14:tracePt t="174541" x="7785100" y="3028950"/>
          <p14:tracePt t="174547" x="7761288" y="3028950"/>
          <p14:tracePt t="174557" x="7748588" y="3028950"/>
          <p14:tracePt t="174567" x="7710488" y="3028950"/>
          <p14:tracePt t="174571" x="7685088" y="3028950"/>
          <p14:tracePt t="174581" x="7648575" y="3028950"/>
          <p14:tracePt t="174587" x="7610475" y="3028950"/>
          <p14:tracePt t="174597" x="7585075" y="3028950"/>
          <p14:tracePt t="174607" x="7561263" y="3028950"/>
          <p14:tracePt t="174613" x="7510463" y="3028950"/>
          <p14:tracePt t="174623" x="7485063" y="3028950"/>
          <p14:tracePt t="174627" x="7459663" y="3028950"/>
          <p14:tracePt t="174637" x="7435850" y="3028950"/>
          <p14:tracePt t="174647" x="7410450" y="3028950"/>
          <p14:tracePt t="174653" x="7397750" y="3028950"/>
          <p14:tracePt t="174663" x="7372350" y="3028950"/>
          <p14:tracePt t="174667" x="7359650" y="3028950"/>
          <p14:tracePt t="174677" x="7348538" y="3028950"/>
          <p14:tracePt t="174687" x="7335838" y="3028950"/>
          <p14:tracePt t="174693" x="7323138" y="3028950"/>
          <p14:tracePt t="174703" x="7310438" y="3028950"/>
          <p14:tracePt t="174707" x="7285038" y="3028950"/>
          <p14:tracePt t="174717" x="7272338" y="3028950"/>
          <p14:tracePt t="174727" x="7235825" y="3028950"/>
          <p14:tracePt t="174733" x="7223125" y="3028950"/>
          <p14:tracePt t="174743" x="7197725" y="3028950"/>
          <p14:tracePt t="174749" x="7185025" y="3028950"/>
          <p14:tracePt t="174769" x="7159625" y="3028950"/>
          <p14:tracePt t="176755" x="7146925" y="3041650"/>
          <p14:tracePt t="176765" x="7123113" y="3065463"/>
          <p14:tracePt t="176781" x="7110413" y="3090863"/>
          <p14:tracePt t="176787" x="7097713" y="3141663"/>
          <p14:tracePt t="176797" x="7034213" y="3228975"/>
          <p14:tracePt t="176807" x="6985000" y="3290888"/>
          <p14:tracePt t="176811" x="6959600" y="3303588"/>
          <p14:tracePt t="176821" x="6910388" y="3328988"/>
          <p14:tracePt t="176828" x="6897688" y="3341688"/>
          <p14:tracePt t="176837" x="6884988" y="3354388"/>
          <p14:tracePt t="176851" x="6821488" y="3367088"/>
          <p14:tracePt t="177093" x="6808788" y="3367088"/>
          <p14:tracePt t="177103" x="6759575" y="3403600"/>
          <p14:tracePt t="177113" x="6734175" y="3441700"/>
          <p14:tracePt t="177143" x="6734175" y="3429000"/>
          <p14:tracePt t="177153" x="6734175" y="3416300"/>
          <p14:tracePt t="177159" x="6734175" y="3390900"/>
          <p14:tracePt t="177169" x="6734175" y="3378200"/>
          <p14:tracePt t="177175" x="6734175" y="3367088"/>
          <p14:tracePt t="177185" x="6734175" y="3354388"/>
          <p14:tracePt t="177199" x="6734175" y="3341688"/>
          <p14:tracePt t="177210" x="6734175" y="3328988"/>
          <p14:tracePt t="177295" x="6721475" y="3328988"/>
          <p14:tracePt t="177301" x="6708775" y="3328988"/>
          <p14:tracePt t="177311" x="6696075" y="3328988"/>
          <p14:tracePt t="177315" x="6684963" y="3341688"/>
          <p14:tracePt t="177325" x="6672263" y="3341688"/>
          <p14:tracePt t="177341" x="6659563" y="3367088"/>
          <p14:tracePt t="177437" x="6646863" y="3367088"/>
          <p14:tracePt t="177461" x="6621463" y="3367088"/>
          <p14:tracePt t="177467" x="6608763" y="3367088"/>
          <p14:tracePt t="177477" x="6572250" y="3367088"/>
          <p14:tracePt t="177481" x="6546850" y="3367088"/>
          <p14:tracePt t="177491" x="6521450" y="3367088"/>
          <p14:tracePt t="177501" x="6496050" y="3367088"/>
          <p14:tracePt t="177507" x="6459538" y="3367088"/>
          <p14:tracePt t="177517" x="6434138" y="3367088"/>
          <p14:tracePt t="177520" x="6408738" y="3367088"/>
          <p14:tracePt t="177531" x="6383338" y="3367088"/>
          <p14:tracePt t="177544" x="6346825" y="3367088"/>
          <p14:tracePt t="177547" x="6334125" y="3367088"/>
          <p14:tracePt t="177563" x="6308725" y="3367088"/>
          <p14:tracePt t="177669" x="6296025" y="3367088"/>
          <p14:tracePt t="178047" x="6283325" y="3367088"/>
          <p14:tracePt t="178057" x="6283325" y="3390900"/>
          <p14:tracePt t="178067" x="6196013" y="3367088"/>
          <p14:tracePt t="178073" x="6121400" y="3341688"/>
          <p14:tracePt t="179333" x="6134100" y="3341688"/>
          <p14:tracePt t="179343" x="6157913" y="3367088"/>
          <p14:tracePt t="179353" x="6183313" y="3390900"/>
          <p14:tracePt t="179359" x="6208713" y="3416300"/>
          <p14:tracePt t="179369" x="6208713" y="3429000"/>
          <p14:tracePt t="179373" x="6234113" y="3467100"/>
          <p14:tracePt t="179393" x="6259513" y="3479800"/>
          <p14:tracePt t="179399" x="6259513" y="3490913"/>
          <p14:tracePt t="179409" x="6270625" y="3503613"/>
          <p14:tracePt t="179413" x="6283325" y="3529013"/>
          <p14:tracePt t="179433" x="6296025" y="3529013"/>
          <p14:tracePt t="179449" x="6296025" y="3541713"/>
          <p14:tracePt t="179459" x="6308725" y="3541713"/>
          <p14:tracePt t="179519" x="6321425" y="3541713"/>
          <p14:tracePt t="179559" x="6334125" y="3541713"/>
          <p14:tracePt t="179575" x="6346825" y="3541713"/>
          <p14:tracePt t="179585" x="6359525" y="3541713"/>
          <p14:tracePt t="179589" x="6383338" y="3541713"/>
          <p14:tracePt t="179601" x="6408738" y="3541713"/>
          <p14:tracePt t="179605" x="6446838" y="3541713"/>
          <p14:tracePt t="179615" x="6496050" y="3541713"/>
          <p14:tracePt t="179625" x="6534150" y="3541713"/>
          <p14:tracePt t="179631" x="6572250" y="3541713"/>
          <p14:tracePt t="179642" x="6621463" y="3541713"/>
          <p14:tracePt t="179645" x="6659563" y="3529013"/>
          <p14:tracePt t="179655" x="6708775" y="3516313"/>
          <p14:tracePt t="179665" x="6746875" y="3516313"/>
          <p14:tracePt t="179671" x="6784975" y="3503613"/>
          <p14:tracePt t="179681" x="6808788" y="3490913"/>
          <p14:tracePt t="179687" x="6846888" y="3467100"/>
          <p14:tracePt t="179697" x="6859588" y="3467100"/>
          <p14:tracePt t="179708" x="6897688" y="3454400"/>
          <p14:tracePt t="179711" x="6897688" y="3429000"/>
          <p14:tracePt t="179727" x="6921500" y="3416300"/>
          <p14:tracePt t="179737" x="6921500" y="3403600"/>
          <p14:tracePt t="179751" x="6946900" y="3378200"/>
          <p14:tracePt t="179767" x="6959600" y="3367088"/>
          <p14:tracePt t="179787" x="6972300" y="3341688"/>
          <p14:tracePt t="179792" x="6997700" y="3328988"/>
          <p14:tracePt t="179801" x="7021513" y="3303588"/>
          <p14:tracePt t="179808" x="7021513" y="3278188"/>
          <p14:tracePt t="179817" x="7046913" y="3254375"/>
          <p14:tracePt t="179833" x="7072313" y="3228975"/>
          <p14:tracePt t="179843" x="7072313" y="3203575"/>
          <p14:tracePt t="179858" x="7085013" y="3178175"/>
          <p14:tracePt t="179867" x="7097713" y="3178175"/>
          <p14:tracePt t="179883" x="7097713" y="3165475"/>
          <p14:tracePt t="179907" x="7097713" y="3154363"/>
          <p14:tracePt t="179923" x="7097713" y="3141663"/>
          <p14:tracePt t="179933" x="7097713" y="3128963"/>
          <p14:tracePt t="179963" x="7097713" y="3116263"/>
          <p14:tracePt t="179969" x="7085013" y="3103563"/>
          <p14:tracePt t="179989" x="7059613" y="3090863"/>
          <p14:tracePt t="180003" x="7034213" y="3090863"/>
          <p14:tracePt t="180009" x="7010400" y="3090863"/>
          <p14:tracePt t="180019" x="6997700" y="3078163"/>
          <p14:tracePt t="180029" x="6985000" y="3078163"/>
          <p14:tracePt t="180033" x="6959600" y="3078163"/>
          <p14:tracePt t="180049" x="6910388" y="3078163"/>
          <p14:tracePt t="180059" x="6897688" y="3078163"/>
          <p14:tracePt t="180069" x="6884988" y="3078163"/>
          <p14:tracePt t="180075" x="6859588" y="3078163"/>
          <p14:tracePt t="180085" x="6834188" y="3078163"/>
          <p14:tracePt t="180089" x="6808788" y="3078163"/>
          <p14:tracePt t="180099" x="6784975" y="3078163"/>
          <p14:tracePt t="180115" x="6759575" y="3078163"/>
          <p14:tracePt t="180125" x="6734175" y="3078163"/>
          <p14:tracePt t="180129" x="6708775" y="3090863"/>
          <p14:tracePt t="180139" x="6672263" y="3103563"/>
          <p14:tracePt t="180151" x="6659563" y="3103563"/>
          <p14:tracePt t="180155" x="6621463" y="3116263"/>
          <p14:tracePt t="180165" x="6596063" y="3116263"/>
          <p14:tracePt t="180171" x="6572250" y="3128963"/>
          <p14:tracePt t="180181" x="6546850" y="3141663"/>
          <p14:tracePt t="180192" x="6534150" y="3154363"/>
          <p14:tracePt t="180195" x="6521450" y="3165475"/>
          <p14:tracePt t="180205" x="6483350" y="3178175"/>
          <p14:tracePt t="180225" x="6472238" y="3190875"/>
          <p14:tracePt t="180231" x="6459538" y="3203575"/>
          <p14:tracePt t="180235" x="6434138" y="3216275"/>
          <p14:tracePt t="180245" x="6434138" y="3228975"/>
          <p14:tracePt t="180251" x="6421438" y="3228975"/>
          <p14:tracePt t="180261" x="6408738" y="3228975"/>
          <p14:tracePt t="180271" x="6396038" y="3241675"/>
          <p14:tracePt t="180301" x="6383338" y="3254375"/>
          <p14:tracePt t="180327" x="6370638" y="3267075"/>
          <p14:tracePt t="180357" x="6359525" y="3278188"/>
          <p14:tracePt t="180397" x="6346825" y="3278188"/>
          <p14:tracePt t="180413" x="6334125" y="3278188"/>
          <p14:tracePt t="180423" x="6334125" y="3290888"/>
          <p14:tracePt t="180897" x="6334125" y="3303588"/>
          <p14:tracePt t="180907" x="6359525" y="3303588"/>
          <p14:tracePt t="180921" x="6396038" y="3316288"/>
          <p14:tracePt t="180931" x="6396038" y="3328988"/>
          <p14:tracePt t="180937" x="6421438" y="3328988"/>
          <p14:tracePt t="180947" x="6459538" y="3328988"/>
          <p14:tracePt t="180953" x="6483350" y="3328988"/>
          <p14:tracePt t="180963" x="6496050" y="3328988"/>
          <p14:tracePt t="180973" x="6508750" y="3328988"/>
          <p14:tracePt t="180977" x="6534150" y="3328988"/>
          <p14:tracePt t="180987" x="6559550" y="3328988"/>
          <p14:tracePt t="181003" x="6572250" y="3328988"/>
          <p14:tracePt t="181013" x="6584950" y="3328988"/>
          <p14:tracePt t="181017" x="6596063" y="3328988"/>
          <p14:tracePt t="181053" x="6608763" y="3328988"/>
          <p14:tracePt t="181089" x="6621463" y="3328988"/>
          <p14:tracePt t="181109" x="6634163" y="3328988"/>
          <p14:tracePt t="181153" x="6646863" y="3328988"/>
          <p14:tracePt t="181793" x="6672263" y="3328988"/>
          <p14:tracePt t="181803" x="6708775" y="3328988"/>
          <p14:tracePt t="181809" x="6759575" y="3328988"/>
          <p14:tracePt t="181819" x="6797675" y="3328988"/>
          <p14:tracePt t="181825" x="6859588" y="3328988"/>
          <p14:tracePt t="181835" x="6897688" y="3328988"/>
          <p14:tracePt t="181845" x="6934200" y="3328988"/>
          <p14:tracePt t="181849" x="6972300" y="3328988"/>
          <p14:tracePt t="181859" x="7021513" y="3328988"/>
          <p14:tracePt t="181865" x="7046913" y="3328988"/>
          <p14:tracePt t="181875" x="7072313" y="3328988"/>
          <p14:tracePt t="181885" x="7097713" y="3328988"/>
          <p14:tracePt t="181891" x="7123113" y="3328988"/>
          <p14:tracePt t="181901" x="7134225" y="3328988"/>
          <p14:tracePt t="181906" x="7146925" y="3328988"/>
          <p14:tracePt t="181915" x="7159625" y="3328988"/>
          <p14:tracePt t="181945" x="7172325" y="3328988"/>
          <p14:tracePt t="181975" x="7185025" y="3328988"/>
          <p14:tracePt t="182001" x="7197725" y="3328988"/>
          <p14:tracePt t="182077" x="7210425" y="3328988"/>
          <p14:tracePt t="182091" x="7223125" y="3328988"/>
          <p14:tracePt t="182133" x="7235825" y="3328988"/>
          <p14:tracePt t="182137" x="7235825" y="3316288"/>
          <p14:tracePt t="182167" x="7246938" y="3316288"/>
          <p14:tracePt t="182207" x="7259638" y="3316288"/>
          <p14:tracePt t="182223" x="7272338" y="3303588"/>
          <p14:tracePt t="182269" x="7285038" y="3303588"/>
          <p14:tracePt t="182283" x="7297738" y="3290888"/>
          <p14:tracePt t="182303" x="7310438" y="3290888"/>
          <p14:tracePt t="182309" x="7323138" y="3278188"/>
          <p14:tracePt t="182325" x="7335838" y="3278188"/>
          <p14:tracePt t="182335" x="7335838" y="3267075"/>
          <p14:tracePt t="182341" x="7348538" y="3267075"/>
          <p14:tracePt t="182371" x="7359650" y="3254375"/>
          <p14:tracePt t="182391" x="7372350" y="3254375"/>
          <p14:tracePt t="182425" x="7385050" y="3241675"/>
          <p14:tracePt t="182467" x="7397750" y="3241675"/>
          <p14:tracePt t="183131" x="7423150" y="3228975"/>
          <p14:tracePt t="183137" x="7435850" y="3228975"/>
          <p14:tracePt t="183147" x="7472363" y="3228975"/>
          <p14:tracePt t="183157" x="7485063" y="3228975"/>
          <p14:tracePt t="183163" x="7523163" y="3228975"/>
          <p14:tracePt t="183173" x="7548563" y="3228975"/>
          <p14:tracePt t="183177" x="7572375" y="3228975"/>
          <p14:tracePt t="183197" x="7610475" y="3228975"/>
          <p14:tracePt t="183206" x="7623175" y="3228975"/>
          <p14:tracePt t="183213" x="7648575" y="3228975"/>
          <p14:tracePt t="183217" x="7685088" y="3241675"/>
          <p14:tracePt t="183227" x="7697788" y="3241675"/>
          <p14:tracePt t="183238" x="7710488" y="3241675"/>
          <p14:tracePt t="183243" x="7723188" y="3241675"/>
          <p14:tracePt t="184231" x="7735888" y="3254375"/>
          <p14:tracePt t="185729" x="7710488" y="3254375"/>
          <p14:tracePt t="185735" x="7685088" y="3254375"/>
          <p14:tracePt t="185745" x="7648575" y="3267075"/>
          <p14:tracePt t="185749" x="7610475" y="3278188"/>
          <p14:tracePt t="185759" x="7585075" y="3278188"/>
          <p14:tracePt t="185770" x="7561263" y="3303588"/>
          <p14:tracePt t="185775" x="7548563" y="3303588"/>
          <p14:tracePt t="185785" x="7535863" y="3303588"/>
          <p14:tracePt t="185791" x="7510463" y="3303588"/>
          <p14:tracePt t="185802" x="7472363" y="3316288"/>
          <p14:tracePt t="185811" x="7448550" y="3328988"/>
          <p14:tracePt t="185825" x="7435850" y="3328988"/>
          <p14:tracePt t="185831" x="7423150" y="3328988"/>
          <p14:tracePt t="185841" x="7410450" y="3328988"/>
          <p14:tracePt t="185865" x="7397750" y="3328988"/>
          <p14:tracePt t="185911" x="7385050" y="3328988"/>
          <p14:tracePt t="185937" x="7372350" y="3328988"/>
          <p14:tracePt t="185977" x="7359650" y="3328988"/>
          <p14:tracePt t="186633" x="7348538" y="3328988"/>
          <p14:tracePt t="186653" x="7335838" y="3328988"/>
          <p14:tracePt t="186941" x="7323138" y="3328988"/>
          <p14:tracePt t="186965" x="7310438" y="3328988"/>
          <p14:tracePt t="186991" x="7297738" y="3328988"/>
          <p14:tracePt t="186995" x="7285038" y="3328988"/>
          <p14:tracePt t="187021" x="7285038" y="3316288"/>
          <p14:tracePt t="187035" x="7285038" y="3303588"/>
          <p14:tracePt t="187055" x="7285038" y="3290888"/>
          <p14:tracePt t="187071" x="7285038" y="3278188"/>
          <p14:tracePt t="187087" x="7285038" y="3254375"/>
          <p14:tracePt t="187097" x="7285038" y="3228975"/>
          <p14:tracePt t="187111" x="7285038" y="3203575"/>
          <p14:tracePt t="187127" x="7285038" y="3190875"/>
          <p14:tracePt t="187137" x="7285038" y="3165475"/>
          <p14:tracePt t="187151" x="7285038" y="3154363"/>
          <p14:tracePt t="187167" x="7285038" y="3141663"/>
          <p14:tracePt t="187187" x="7285038" y="3128963"/>
          <p14:tracePt t="187193" x="7285038" y="3116263"/>
          <p14:tracePt t="187303" x="7285038" y="3090863"/>
          <p14:tracePt t="187339" x="7285038" y="3078163"/>
          <p14:tracePt t="187353" x="7285038" y="3065463"/>
          <p14:tracePt t="187363" x="7285038" y="3054350"/>
          <p14:tracePt t="187369" x="7285038" y="3041650"/>
          <p14:tracePt t="187379" x="7285038" y="3028950"/>
          <p14:tracePt t="187393" x="7285038" y="3003550"/>
          <p14:tracePt t="187409" x="7285038" y="2990850"/>
          <p14:tracePt t="187423" x="7285038" y="2978150"/>
          <p14:tracePt t="187433" x="7285038" y="2965450"/>
          <p14:tracePt t="187445" x="7285038" y="2952750"/>
          <p14:tracePt t="187450" x="7285038" y="2941638"/>
          <p14:tracePt t="187465" x="7285038" y="2928938"/>
          <p14:tracePt t="187485" x="7285038" y="2916238"/>
          <p14:tracePt t="187635" x="7285038" y="2928938"/>
          <p14:tracePt t="187651" x="7285038" y="2941638"/>
          <p14:tracePt t="187677" x="7285038" y="2952750"/>
          <p14:tracePt t="187847" x="7285038" y="2965450"/>
          <p14:tracePt t="187857" x="7272338" y="2965450"/>
          <p14:tracePt t="187863" x="7210425" y="2965450"/>
          <p14:tracePt t="187873" x="7123113" y="2965450"/>
          <p14:tracePt t="187877" x="7010400" y="2965450"/>
          <p14:tracePt t="187887" x="6872288" y="2965450"/>
          <p14:tracePt t="187897" x="6708775" y="2965450"/>
          <p14:tracePt t="187903" x="6521450" y="2965450"/>
          <p14:tracePt t="187913" x="6221413" y="2952750"/>
          <p14:tracePt t="187919" x="5821363" y="2890838"/>
          <p14:tracePt t="187929" x="5407025" y="2852738"/>
          <p14:tracePt t="187939" x="5006975" y="2765425"/>
          <p14:tracePt t="187943" x="4581525" y="2728913"/>
          <p14:tracePt t="187953" x="4256088" y="2665413"/>
          <p14:tracePt t="187959" x="3968750" y="2652713"/>
          <p14:tracePt t="187969" x="3805238" y="2627313"/>
          <p14:tracePt t="187979" x="3679825" y="2616200"/>
          <p14:tracePt t="187983" x="3630613" y="2616200"/>
          <p14:tracePt t="187995" x="3567113" y="2616200"/>
          <p14:tracePt t="188000" x="3530600" y="2616200"/>
          <p14:tracePt t="188009" x="3505200" y="2616200"/>
          <p14:tracePt t="188019" x="3454400" y="2616200"/>
          <p14:tracePt t="188025" x="3429000" y="2616200"/>
          <p14:tracePt t="188035" x="3379788" y="2590800"/>
          <p14:tracePt t="188039" x="3317875" y="2590800"/>
          <p14:tracePt t="188050" x="3254375" y="2590800"/>
          <p14:tracePt t="188059" x="3154363" y="2590800"/>
          <p14:tracePt t="188065" x="3079750" y="2590800"/>
          <p14:tracePt t="188075" x="3016250" y="2590800"/>
          <p14:tracePt t="188085" x="2941638" y="2590800"/>
          <p14:tracePt t="188089" x="2879725" y="2590800"/>
          <p14:tracePt t="188100" x="2790825" y="2590800"/>
          <p14:tracePt t="188103" x="2728913" y="2590800"/>
          <p14:tracePt t="188115" x="2628900" y="2590800"/>
          <p14:tracePt t="188125" x="2528888" y="2590800"/>
          <p14:tracePt t="188128" x="2441575" y="2590800"/>
          <p14:tracePt t="188139" x="2352675" y="2590800"/>
          <p14:tracePt t="188145" x="2265363" y="2590800"/>
          <p14:tracePt t="188155" x="2203450" y="2590800"/>
          <p14:tracePt t="188165" x="2103438" y="2578100"/>
          <p14:tracePt t="188169" x="2052638" y="2578100"/>
          <p14:tracePt t="188179" x="1990725" y="2552700"/>
          <p14:tracePt t="188185" x="1952625" y="2552700"/>
          <p14:tracePt t="188195" x="1914525" y="2552700"/>
          <p14:tracePt t="188218" x="1814513" y="2516188"/>
          <p14:tracePt t="188219" x="1778000" y="2503488"/>
          <p14:tracePt t="188225" x="1752600" y="2490788"/>
          <p14:tracePt t="188245" x="1727200" y="2465388"/>
          <p14:tracePt t="188250" x="1701800" y="2439988"/>
          <p14:tracePt t="188265" x="1677988" y="2414588"/>
          <p14:tracePt t="188295" x="1665288" y="2414588"/>
          <p14:tracePt t="189233" x="1739900" y="2414588"/>
          <p14:tracePt t="189243" x="1865313" y="2414588"/>
          <p14:tracePt t="189249" x="2027238" y="2414588"/>
          <p14:tracePt t="189259" x="2228850" y="2414588"/>
          <p14:tracePt t="189269" x="2516188" y="2414588"/>
          <p14:tracePt t="189273" x="2841625" y="2490788"/>
          <p14:tracePt t="189285" x="3254375" y="2603500"/>
          <p14:tracePt t="189289" x="3692525" y="2740025"/>
          <p14:tracePt t="189299" x="4330700" y="2903538"/>
          <p14:tracePt t="189309" x="4968875" y="3054350"/>
          <p14:tracePt t="189315" x="5583238" y="3254375"/>
          <p14:tracePt t="189325" x="6157913" y="3416300"/>
          <p14:tracePt t="189329" x="6846888" y="3641725"/>
          <p14:tracePt t="189339" x="7410450" y="3767138"/>
          <p14:tracePt t="189349" x="7886700" y="3905250"/>
          <p14:tracePt t="189355" x="8286750" y="3967163"/>
          <p14:tracePt t="189365" x="8763000" y="3979863"/>
          <p14:tracePt t="189369" x="9063038" y="4041775"/>
          <p14:tracePt t="189379" x="9288463" y="4067175"/>
          <p14:tracePt t="189389" x="9463088" y="4079875"/>
          <p14:tracePt t="189395" x="9613900" y="4117975"/>
          <p14:tracePt t="189405" x="9713913" y="4117975"/>
          <p14:tracePt t="189411" x="9775825" y="4117975"/>
          <p14:tracePt t="189421" x="9788525" y="4117975"/>
          <p14:tracePt t="189432" x="9801225" y="4117975"/>
          <p14:tracePt t="189753" x="9813925" y="4117975"/>
          <p14:tracePt t="189769" x="9813925" y="4105275"/>
          <p14:tracePt t="189773" x="9813925" y="4092575"/>
          <p14:tracePt t="189783" x="9813925" y="4079875"/>
          <p14:tracePt t="189799" x="9813925" y="4067175"/>
          <p14:tracePt t="189813" x="9813925" y="4041775"/>
          <p14:tracePt t="189823" x="9813925" y="4029075"/>
          <p14:tracePt t="189839" x="9813925" y="4017963"/>
          <p14:tracePt t="189855" x="9813925" y="3992563"/>
          <p14:tracePt t="189866" x="9813925" y="3967163"/>
          <p14:tracePt t="189879" x="9813925" y="3954463"/>
          <p14:tracePt t="189889" x="9813925" y="3941763"/>
          <p14:tracePt t="189895" x="9813925" y="3929063"/>
          <p14:tracePt t="189905" x="9813925" y="3916363"/>
          <p14:tracePt t="189916" x="9813925" y="3892550"/>
          <p14:tracePt t="189919" x="9813925" y="3867150"/>
          <p14:tracePt t="189929" x="9813925" y="3854450"/>
          <p14:tracePt t="189935" x="9813925" y="3841750"/>
          <p14:tracePt t="189945" x="9813925" y="3816350"/>
          <p14:tracePt t="189955" x="9813925" y="3803650"/>
          <p14:tracePt t="189975" x="9813925" y="3779838"/>
          <p14:tracePt t="190021" x="9813925" y="3767138"/>
          <p14:tracePt t="190041" x="9775825" y="3767138"/>
          <p14:tracePt t="190045" x="9713913" y="3767138"/>
          <p14:tracePt t="190055" x="9663113" y="3754438"/>
          <p14:tracePt t="190061" x="9575800" y="3729038"/>
          <p14:tracePt t="190071" x="9437688" y="3692525"/>
          <p14:tracePt t="190082" x="9288463" y="3654425"/>
          <p14:tracePt t="190087" x="9112250" y="3603625"/>
          <p14:tracePt t="190098" x="8886825" y="3529013"/>
          <p14:tracePt t="190101" x="8650288" y="3454400"/>
          <p14:tracePt t="190111" x="8448675" y="3416300"/>
          <p14:tracePt t="190121" x="8235950" y="3328988"/>
          <p14:tracePt t="190127" x="8074025" y="3290888"/>
          <p14:tracePt t="190137" x="7897813" y="3241675"/>
          <p14:tracePt t="190141" x="7761288" y="3190875"/>
          <p14:tracePt t="190151" x="7623175" y="3141663"/>
          <p14:tracePt t="190161" x="7497763" y="3078163"/>
          <p14:tracePt t="190167" x="7385050" y="3054350"/>
          <p14:tracePt t="190177" x="7272338" y="3028950"/>
          <p14:tracePt t="190182" x="7172325" y="3003550"/>
          <p14:tracePt t="190191" x="7085013" y="2965450"/>
          <p14:tracePt t="190201" x="7010400" y="2952750"/>
          <p14:tracePt t="190216" x="6946900" y="2928938"/>
          <p14:tracePt t="190217" x="6884988" y="2916238"/>
          <p14:tracePt t="190223" x="6846888" y="2903538"/>
          <p14:tracePt t="190233" x="6772275" y="2878138"/>
          <p14:tracePt t="190243" x="6746875" y="2852738"/>
          <p14:tracePt t="190247" x="6696075" y="2852738"/>
          <p14:tracePt t="190257" x="6621463" y="2828925"/>
          <p14:tracePt t="190263" x="6559550" y="2816225"/>
          <p14:tracePt t="190273" x="6483350" y="2790825"/>
          <p14:tracePt t="190283" x="6396038" y="2778125"/>
          <p14:tracePt t="190287" x="6296025" y="2752725"/>
          <p14:tracePt t="190299" x="6157913" y="2740025"/>
          <p14:tracePt t="190303" x="6057900" y="2716213"/>
          <p14:tracePt t="190314" x="5932488" y="2703513"/>
          <p14:tracePt t="190323" x="5870575" y="2703513"/>
          <p14:tracePt t="190329" x="5745163" y="2703513"/>
          <p14:tracePt t="190339" x="5619750" y="2703513"/>
          <p14:tracePt t="190343" x="5432425" y="2678113"/>
          <p14:tracePt t="190353" x="5132388" y="2616200"/>
          <p14:tracePt t="190364" x="4806950" y="2578100"/>
          <p14:tracePt t="190369" x="4456113" y="2540000"/>
          <p14:tracePt t="190379" x="4068763" y="2478088"/>
          <p14:tracePt t="190383" x="3567113" y="2414588"/>
          <p14:tracePt t="190393" x="3179763" y="2352675"/>
          <p14:tracePt t="190403" x="2754313" y="2290763"/>
          <p14:tracePt t="190409" x="2390775" y="2227263"/>
          <p14:tracePt t="190419" x="2027238" y="2190750"/>
          <p14:tracePt t="190423" x="1689100" y="2165350"/>
          <p14:tracePt t="190433" x="1376363" y="2165350"/>
          <p14:tracePt t="190445" x="1139825" y="2165350"/>
          <p14:tracePt t="190449" x="950913" y="2165350"/>
          <p14:tracePt t="190459" x="825500" y="2165350"/>
          <p14:tracePt t="190465" x="688975" y="2165350"/>
          <p14:tracePt t="190475" x="576263" y="2165350"/>
          <p14:tracePt t="190485" x="488950" y="2165350"/>
          <p14:tracePt t="190489" x="425450" y="2165350"/>
          <p14:tracePt t="190499" x="363538" y="2165350"/>
          <p14:tracePt t="190505" x="325438" y="2178050"/>
          <p14:tracePt t="190515" x="300038" y="2178050"/>
          <p14:tracePt t="190525" x="287338" y="2178050"/>
          <p14:tracePt t="190529" x="274638" y="2178050"/>
          <p14:tracePt t="190827" x="300038" y="2152650"/>
          <p14:tracePt t="190843" x="312738" y="2152650"/>
          <p14:tracePt t="190853" x="338138" y="2152650"/>
          <p14:tracePt t="190857" x="376238" y="2152650"/>
          <p14:tracePt t="190867" x="450850" y="2152650"/>
          <p14:tracePt t="190873" x="512763" y="2152650"/>
          <p14:tracePt t="190883" x="588963" y="2152650"/>
          <p14:tracePt t="190893" x="650875" y="2178050"/>
          <p14:tracePt t="190899" x="738188" y="2190750"/>
          <p14:tracePt t="190909" x="814388" y="2201863"/>
          <p14:tracePt t="190914" x="876300" y="2227263"/>
          <p14:tracePt t="190923" x="914400" y="2227263"/>
          <p14:tracePt t="190933" x="950913" y="2227263"/>
          <p14:tracePt t="190939" x="989013" y="2227263"/>
          <p14:tracePt t="190949" x="1014413" y="2227263"/>
          <p14:tracePt t="190964" x="1038225" y="2227263"/>
          <p14:tracePt t="190989" x="1050925" y="2227263"/>
          <p14:tracePt t="191009" x="1063625" y="2227263"/>
          <p14:tracePt t="191045" x="1076325" y="2227263"/>
          <p14:tracePt t="191155" x="1089025" y="2227263"/>
          <p14:tracePt t="191175" x="1101725" y="2227263"/>
          <p14:tracePt t="191201" x="1127125" y="2227263"/>
          <p14:tracePt t="191211" x="1150938" y="2227263"/>
          <p14:tracePt t="191217" x="1189038" y="2227263"/>
          <p14:tracePt t="191227" x="1239838" y="2227263"/>
          <p14:tracePt t="191237" x="1301750" y="2227263"/>
          <p14:tracePt t="191241" x="1376363" y="2227263"/>
          <p14:tracePt t="191251" x="1439863" y="2227263"/>
          <p14:tracePt t="191257" x="1552575" y="2239963"/>
          <p14:tracePt t="191267" x="1677988" y="2278063"/>
          <p14:tracePt t="191277" x="1814513" y="2314575"/>
          <p14:tracePt t="191281" x="1952625" y="2352675"/>
          <p14:tracePt t="191291" x="2052638" y="2352675"/>
          <p14:tracePt t="191297" x="2203450" y="2390775"/>
          <p14:tracePt t="191307" x="2339975" y="2439988"/>
          <p14:tracePt t="191317" x="2441575" y="2439988"/>
          <p14:tracePt t="191321" x="2516188" y="2465388"/>
          <p14:tracePt t="191331" x="2578100" y="2465388"/>
          <p14:tracePt t="191337" x="2616200" y="2465388"/>
          <p14:tracePt t="191348" x="2641600" y="2465388"/>
          <p14:tracePt t="191371" x="2654300" y="2465388"/>
          <p14:tracePt t="191957" x="2628900" y="2465388"/>
          <p14:tracePt t="191964" x="2590800" y="2452688"/>
          <p14:tracePt t="191973" x="2578100" y="2452688"/>
          <p14:tracePt t="191977" x="2554288" y="2439988"/>
          <p14:tracePt t="191987" x="2503488" y="2414588"/>
          <p14:tracePt t="191997" x="2465388" y="2414588"/>
          <p14:tracePt t="192003" x="2416175" y="2390775"/>
          <p14:tracePt t="192014" x="2378075" y="2390775"/>
          <p14:tracePt t="192017" x="2339975" y="2378075"/>
          <p14:tracePt t="192029" x="2303463" y="2365375"/>
          <p14:tracePt t="192039" x="2265363" y="2352675"/>
          <p14:tracePt t="192043" x="2228850" y="2352675"/>
          <p14:tracePt t="192053" x="2203450" y="2352675"/>
          <p14:tracePt t="192059" x="2178050" y="2352675"/>
          <p14:tracePt t="192079" x="2152650" y="2352675"/>
          <p14:tracePt t="192093" x="2139950" y="2352675"/>
          <p14:tracePt t="192099" x="2116138" y="2327275"/>
          <p14:tracePt t="192119" x="2090738" y="2327275"/>
          <p14:tracePt t="192123" x="2065338" y="2327275"/>
          <p14:tracePt t="192133" x="2052638" y="2327275"/>
          <p14:tracePt t="192139" x="2027238" y="2327275"/>
          <p14:tracePt t="192159" x="2014538" y="2327275"/>
          <p14:tracePt t="192164" x="2003425" y="2327275"/>
          <p14:tracePt t="192185" x="1990725" y="2327275"/>
          <p14:tracePt t="192205" x="1978025" y="2327275"/>
          <p14:tracePt t="192513" x="1965325" y="2327275"/>
          <p14:tracePt t="192527" x="1939925" y="2327275"/>
          <p14:tracePt t="192553" x="1927225" y="2327275"/>
          <p14:tracePt t="192557" x="1914525" y="2327275"/>
          <p14:tracePt t="192567" x="1903413" y="2327275"/>
          <p14:tracePt t="192583" x="1890713" y="2327275"/>
          <p14:tracePt t="192597" x="1865313" y="2327275"/>
          <p14:tracePt t="193077" x="1839913" y="2327275"/>
          <p14:tracePt t="193083" x="1814513" y="2327275"/>
          <p14:tracePt t="193093" x="1790700" y="2327275"/>
          <p14:tracePt t="193099" x="1765300" y="2327275"/>
          <p14:tracePt t="193109" x="1739900" y="2327275"/>
          <p14:tracePt t="193113" x="1689100" y="2327275"/>
          <p14:tracePt t="193123" x="1652588" y="2327275"/>
          <p14:tracePt t="193133" x="1614488" y="2327275"/>
          <p14:tracePt t="193139" x="1589088" y="2327275"/>
          <p14:tracePt t="193149" x="1565275" y="2327275"/>
          <p14:tracePt t="193153" x="1552575" y="2327275"/>
          <p14:tracePt t="193169" x="1539875" y="2327275"/>
          <p14:tracePt t="193351" x="1539875" y="2314575"/>
          <p14:tracePt t="193355" x="1552575" y="2303463"/>
          <p14:tracePt t="193365" x="1577975" y="2278063"/>
          <p14:tracePt t="193371" x="1601788" y="2278063"/>
          <p14:tracePt t="193381" x="1652588" y="2252663"/>
          <p14:tracePt t="193391" x="1701800" y="2252663"/>
          <p14:tracePt t="193396" x="1765300" y="2252663"/>
          <p14:tracePt t="193407" x="1852613" y="2239963"/>
          <p14:tracePt t="193412" x="1927225" y="2227263"/>
          <p14:tracePt t="193421" x="1952625" y="2214563"/>
          <p14:tracePt t="193431" x="1965325" y="2214563"/>
          <p14:tracePt t="193437" x="1978025" y="2214563"/>
          <p14:tracePt t="193553" x="1965325" y="2214563"/>
          <p14:tracePt t="193563" x="1939925" y="2214563"/>
          <p14:tracePt t="193567" x="1903413" y="2214563"/>
          <p14:tracePt t="193577" x="1852613" y="2214563"/>
          <p14:tracePt t="193583" x="1814513" y="2239963"/>
          <p14:tracePt t="193593" x="1790700" y="2239963"/>
          <p14:tracePt t="193603" x="1752600" y="2239963"/>
          <p14:tracePt t="193607" x="1739900" y="2252663"/>
          <p14:tracePt t="193623" x="1727200" y="2252663"/>
          <p14:tracePt t="193779" x="1739900" y="2252663"/>
          <p14:tracePt t="193789" x="1790700" y="2278063"/>
          <p14:tracePt t="193793" x="1878013" y="2303463"/>
          <p14:tracePt t="193805" x="1965325" y="2303463"/>
          <p14:tracePt t="193815" x="2027238" y="2314575"/>
          <p14:tracePt t="193819" x="2116138" y="2327275"/>
          <p14:tracePt t="193829" x="2178050" y="2352675"/>
          <p14:tracePt t="193835" x="2239963" y="2378075"/>
          <p14:tracePt t="193846" x="2316163" y="2390775"/>
          <p14:tracePt t="193855" x="2365375" y="2390775"/>
          <p14:tracePt t="193859" x="2441575" y="2390775"/>
          <p14:tracePt t="193869" x="2503488" y="2390775"/>
          <p14:tracePt t="193875" x="2578100" y="2414588"/>
          <p14:tracePt t="193885" x="2667000" y="2427288"/>
          <p14:tracePt t="193895" x="2767013" y="2452688"/>
          <p14:tracePt t="193901" x="2879725" y="2465388"/>
          <p14:tracePt t="193912" x="2967038" y="2465388"/>
          <p14:tracePt t="193915" x="3092450" y="2490788"/>
          <p14:tracePt t="193925" x="3192463" y="2503488"/>
          <p14:tracePt t="193935" x="3305175" y="2527300"/>
          <p14:tracePt t="193941" x="3429000" y="2540000"/>
          <p14:tracePt t="193951" x="3579813" y="2565400"/>
          <p14:tracePt t="193955" x="3756025" y="2627313"/>
          <p14:tracePt t="193965" x="3905250" y="2665413"/>
          <p14:tracePt t="193975" x="4092575" y="2716213"/>
          <p14:tracePt t="193981" x="4343400" y="2803525"/>
          <p14:tracePt t="193991" x="4719638" y="2878138"/>
          <p14:tracePt t="193997" x="5057775" y="3003550"/>
          <p14:tracePt t="194007" x="5407025" y="3103563"/>
          <p14:tracePt t="194017" x="5770563" y="3190875"/>
          <p14:tracePt t="194021" x="6146800" y="3316288"/>
          <p14:tracePt t="194031" x="6483350" y="3416300"/>
          <p14:tracePt t="194037" x="6797675" y="3490913"/>
          <p14:tracePt t="194047" x="7134225" y="3590925"/>
          <p14:tracePt t="194057" x="7410450" y="3667125"/>
          <p14:tracePt t="194062" x="7673975" y="3729038"/>
          <p14:tracePt t="194071" x="7848600" y="3792538"/>
          <p14:tracePt t="194077" x="8023225" y="3841750"/>
          <p14:tracePt t="194087" x="8186738" y="3854450"/>
          <p14:tracePt t="194097" x="8312150" y="3879850"/>
          <p14:tracePt t="194101" x="8424863" y="3892550"/>
          <p14:tracePt t="194112" x="8537575" y="3916363"/>
          <p14:tracePt t="194117" x="8599488" y="3929063"/>
          <p14:tracePt t="194127" x="8674100" y="3954463"/>
          <p14:tracePt t="194137" x="8712200" y="3954463"/>
          <p14:tracePt t="194144" x="8774113" y="3967163"/>
          <p14:tracePt t="194153" x="8799513" y="3967163"/>
          <p14:tracePt t="194157" x="8824913" y="3979863"/>
          <p14:tracePt t="194167" x="8850313" y="3979863"/>
          <p14:tracePt t="194183" x="8863013" y="3979863"/>
          <p14:tracePt t="194259" x="8874125" y="3979863"/>
          <p14:tracePt t="194263" x="8874125" y="3967163"/>
          <p14:tracePt t="194273" x="8874125" y="3941763"/>
          <p14:tracePt t="194283" x="8874125" y="3916363"/>
          <p14:tracePt t="194289" x="8874125" y="3879850"/>
          <p14:tracePt t="194299" x="8850313" y="3816350"/>
          <p14:tracePt t="194303" x="8850313" y="3767138"/>
          <p14:tracePt t="194313" x="8812213" y="3729038"/>
          <p14:tracePt t="194323" x="8774113" y="3654425"/>
          <p14:tracePt t="194329" x="8750300" y="3590925"/>
          <p14:tracePt t="194339" x="8712200" y="3541713"/>
          <p14:tracePt t="194345" x="8686800" y="3490913"/>
          <p14:tracePt t="194353" x="8661400" y="3454400"/>
          <p14:tracePt t="194365" x="8650288" y="3429000"/>
          <p14:tracePt t="194369" x="8612188" y="3403600"/>
          <p14:tracePt t="194379" x="8599488" y="3390900"/>
          <p14:tracePt t="194385" x="8586788" y="3378200"/>
          <p14:tracePt t="194395" x="8574088" y="3367088"/>
          <p14:tracePt t="194405" x="8574088" y="3354388"/>
          <p14:tracePt t="194409" x="8561388" y="3341688"/>
          <p14:tracePt t="194419" x="8537575" y="3316288"/>
          <p14:tracePt t="194425" x="8524875" y="3316288"/>
          <p14:tracePt t="194435" x="8499475" y="3303588"/>
          <p14:tracePt t="194445" x="8474075" y="3290888"/>
          <p14:tracePt t="194451" x="8424863" y="3254375"/>
          <p14:tracePt t="194461" x="8361363" y="3228975"/>
          <p14:tracePt t="194464" x="8312150" y="3216275"/>
          <p14:tracePt t="194475" x="8235950" y="3190875"/>
          <p14:tracePt t="194485" x="8161338" y="3154363"/>
          <p14:tracePt t="194491" x="8086725" y="3128963"/>
          <p14:tracePt t="194501" x="8023225" y="3116263"/>
          <p14:tracePt t="194505" x="7948613" y="3090863"/>
          <p14:tracePt t="194515" x="7886700" y="3090863"/>
          <p14:tracePt t="194525" x="7810500" y="3078163"/>
          <p14:tracePt t="194531" x="7710488" y="3078163"/>
          <p14:tracePt t="194541" x="7597775" y="3078163"/>
          <p14:tracePt t="194545" x="7510463" y="3078163"/>
          <p14:tracePt t="194555" x="7459663" y="3078163"/>
          <p14:tracePt t="194565" x="7385050" y="3078163"/>
          <p14:tracePt t="194571" x="7323138" y="3078163"/>
          <p14:tracePt t="194581" x="7285038" y="3078163"/>
          <p14:tracePt t="194585" x="7235825" y="3090863"/>
          <p14:tracePt t="194595" x="7172325" y="3103563"/>
          <p14:tracePt t="194605" x="7123113" y="3116263"/>
          <p14:tracePt t="194611" x="7046913" y="3154363"/>
          <p14:tracePt t="194621" x="6972300" y="3190875"/>
          <p14:tracePt t="194627" x="6897688" y="3228975"/>
          <p14:tracePt t="194637" x="6859588" y="3254375"/>
          <p14:tracePt t="194647" x="6821488" y="3278188"/>
          <p14:tracePt t="194651" x="6808788" y="3290888"/>
          <p14:tracePt t="194661" x="6784975" y="3316288"/>
          <p14:tracePt t="194667" x="6772275" y="3328988"/>
          <p14:tracePt t="194678" x="6759575" y="3341688"/>
          <p14:tracePt t="194687" x="6759575" y="3354388"/>
          <p14:tracePt t="194691" x="6746875" y="3378200"/>
          <p14:tracePt t="194717" x="6746875" y="3390900"/>
          <p14:tracePt t="194727" x="6746875" y="3403600"/>
          <p14:tracePt t="194743" x="6746875" y="3416300"/>
          <p14:tracePt t="194747" x="6746875" y="3429000"/>
          <p14:tracePt t="194767" x="6759575" y="3429000"/>
          <p14:tracePt t="194773" x="6784975" y="3454400"/>
          <p14:tracePt t="194783" x="6808788" y="3454400"/>
          <p14:tracePt t="194787" x="6846888" y="3454400"/>
          <p14:tracePt t="194799" x="6910388" y="3454400"/>
          <p14:tracePt t="194810" x="6972300" y="3454400"/>
          <p14:tracePt t="194813" x="7010400" y="3416300"/>
          <p14:tracePt t="194823" x="7046913" y="3390900"/>
          <p14:tracePt t="194829" x="7085013" y="3341688"/>
          <p14:tracePt t="194839" x="7110413" y="3316288"/>
          <p14:tracePt t="194849" x="7110413" y="3267075"/>
          <p14:tracePt t="194853" x="7146925" y="3228975"/>
          <p14:tracePt t="194863" x="7146925" y="3190875"/>
          <p14:tracePt t="194869" x="7146925" y="3154363"/>
          <p14:tracePt t="194879" x="7146925" y="3128963"/>
          <p14:tracePt t="194889" x="7146925" y="3103563"/>
          <p14:tracePt t="194893" x="7146925" y="3090863"/>
          <p14:tracePt t="194903" x="7146925" y="3065463"/>
          <p14:tracePt t="194910" x="7146925" y="3041650"/>
          <p14:tracePt t="194929" x="7123113" y="3016250"/>
          <p14:tracePt t="194943" x="7097713" y="2990850"/>
          <p14:tracePt t="194949" x="7085013" y="2978150"/>
          <p14:tracePt t="194960" x="7059613" y="2978150"/>
          <p14:tracePt t="194969" x="7034213" y="2978150"/>
          <p14:tracePt t="194975" x="6997700" y="2978150"/>
          <p14:tracePt t="194985" x="6972300" y="2978150"/>
          <p14:tracePt t="194989" x="6934200" y="2978150"/>
          <p14:tracePt t="194999" x="6897688" y="2978150"/>
          <p14:tracePt t="195010" x="6859588" y="2978150"/>
          <p14:tracePt t="195015" x="6808788" y="2978150"/>
          <p14:tracePt t="195025" x="6772275" y="2978150"/>
          <p14:tracePt t="195029" x="6734175" y="2978150"/>
          <p14:tracePt t="195039" x="6708775" y="2978150"/>
          <p14:tracePt t="195051" x="6684963" y="2978150"/>
          <p14:tracePt t="195055" x="6659563" y="3003550"/>
          <p14:tracePt t="195065" x="6646863" y="3003550"/>
          <p14:tracePt t="195071" x="6621463" y="3028950"/>
          <p14:tracePt t="195091" x="6608763" y="3028950"/>
          <p14:tracePt t="195095" x="6584950" y="3041650"/>
          <p14:tracePt t="195105" x="6584950" y="3054350"/>
          <p14:tracePt t="195131" x="6572250" y="3065463"/>
          <p14:tracePt t="195147" x="6572250" y="3078163"/>
          <p14:tracePt t="195187" x="6572250" y="3090863"/>
          <p14:tracePt t="195463" x="6572250" y="3103563"/>
          <p14:tracePt t="195473" x="6572250" y="3116263"/>
          <p14:tracePt t="195485" x="6572250" y="3141663"/>
          <p14:tracePt t="195489" x="6572250" y="3154363"/>
          <p14:tracePt t="195499" x="6572250" y="3165475"/>
          <p14:tracePt t="195505" x="6572250" y="3190875"/>
          <p14:tracePt t="195515" x="6572250" y="3203575"/>
          <p14:tracePt t="195529" x="6572250" y="3228975"/>
          <p14:tracePt t="195575" x="6572250" y="3241675"/>
          <p14:tracePt t="195641" x="6572250" y="3254375"/>
          <p14:tracePt t="196623" x="6572250" y="3267075"/>
          <p14:tracePt t="196629" x="6572250" y="3278188"/>
          <p14:tracePt t="196639" x="6572250" y="3290888"/>
          <p14:tracePt t="196649" x="6572250" y="3303588"/>
          <p14:tracePt t="196655" x="6584950" y="3316288"/>
          <p14:tracePt t="196665" x="6584950" y="3341688"/>
          <p14:tracePt t="196669" x="6608763" y="3367088"/>
          <p14:tracePt t="196679" x="6608763" y="3403600"/>
          <p14:tracePt t="196689" x="6608763" y="3454400"/>
          <p14:tracePt t="196695" x="6608763" y="3490913"/>
          <p14:tracePt t="196705" x="6608763" y="3541713"/>
          <p14:tracePt t="196709" x="6608763" y="3616325"/>
          <p14:tracePt t="196719" x="6634163" y="3654425"/>
          <p14:tracePt t="196729" x="6646863" y="3692525"/>
          <p14:tracePt t="196735" x="6646863" y="3703638"/>
          <p14:tracePt t="196745" x="6646863" y="3729038"/>
          <p14:tracePt t="212657" x="6672263" y="3729038"/>
          <p14:tracePt t="212667" x="6696075" y="3729038"/>
          <p14:tracePt t="212678" x="6708775" y="3703638"/>
          <p14:tracePt t="212683" x="6721475" y="3679825"/>
          <p14:tracePt t="212693" x="6721475" y="3667125"/>
          <p14:tracePt t="212699" x="6734175" y="3629025"/>
          <p14:tracePt t="212710" x="6746875" y="3603625"/>
          <p14:tracePt t="212719" x="6759575" y="3579813"/>
          <p14:tracePt t="212723" x="6772275" y="3554413"/>
          <p14:tracePt t="212733" x="6784975" y="3529013"/>
          <p14:tracePt t="212739" x="6797675" y="3516313"/>
          <p14:tracePt t="212749" x="6797675" y="3503613"/>
          <p14:tracePt t="212760" x="6821488" y="3490913"/>
          <p14:tracePt t="212763" x="6821488" y="3467100"/>
          <p14:tracePt t="212773" x="6821488" y="3454400"/>
          <p14:tracePt t="212789" x="6821488" y="3441700"/>
          <p14:tracePt t="212809" x="6821488" y="3429000"/>
          <p14:tracePt t="212815" x="6821488" y="3416300"/>
          <p14:tracePt t="212825" x="6846888" y="3403600"/>
          <p14:tracePt t="212835" x="6846888" y="3390900"/>
          <p14:tracePt t="212839" x="6859588" y="3378200"/>
          <p14:tracePt t="212849" x="6872288" y="3367088"/>
          <p14:tracePt t="212855" x="6897688" y="3354388"/>
          <p14:tracePt t="212899" x="6910388" y="3354388"/>
          <p14:tracePt t="212905" x="6910388" y="3341688"/>
          <p14:tracePt t="212915" x="6921500" y="3341688"/>
          <p14:tracePt t="212965" x="6934200" y="3328988"/>
          <p14:tracePt t="212985" x="6959600" y="3316288"/>
          <p14:tracePt t="212995" x="6985000" y="3303588"/>
          <p14:tracePt t="213011" x="7021513" y="3303588"/>
          <p14:tracePt t="213021" x="7059613" y="3278188"/>
          <p14:tracePt t="213027" x="7072313" y="3278188"/>
          <p14:tracePt t="213037" x="7097713" y="3278188"/>
          <p14:tracePt t="213047" x="7110413" y="3278188"/>
          <p14:tracePt t="213051" x="7123113" y="3278188"/>
          <p14:tracePt t="213061" x="7134225" y="3278188"/>
          <p14:tracePt t="213077" x="7159625" y="3254375"/>
          <p14:tracePt t="213319" x="7146925" y="3254375"/>
          <p14:tracePt t="213329" x="7134225" y="3254375"/>
          <p14:tracePt t="213333" x="7110413" y="3254375"/>
          <p14:tracePt t="213343" x="7085013" y="3254375"/>
          <p14:tracePt t="213349" x="7059613" y="3254375"/>
          <p14:tracePt t="213359" x="7034213" y="3254375"/>
          <p14:tracePt t="213369" x="7021513" y="3254375"/>
          <p14:tracePt t="213373" x="6985000" y="3254375"/>
          <p14:tracePt t="213383" x="6959600" y="3254375"/>
          <p14:tracePt t="213399" x="6934200" y="3254375"/>
          <p14:tracePt t="213409" x="6910388" y="3254375"/>
          <p14:tracePt t="213415" x="6884988" y="3254375"/>
          <p14:tracePt t="213429" x="6872288" y="3254375"/>
          <p14:tracePt t="213439" x="6859588" y="3254375"/>
          <p14:tracePt t="213449" x="6846888" y="3254375"/>
          <p14:tracePt t="213455" x="6821488" y="3241675"/>
          <p14:tracePt t="213465" x="6797675" y="3241675"/>
          <p14:tracePt t="213469" x="6797675" y="3228975"/>
          <p14:tracePt t="213481" x="6784975" y="3228975"/>
          <p14:tracePt t="213489" x="6772275" y="3228975"/>
          <p14:tracePt t="213495" x="6759575" y="3228975"/>
          <p14:tracePt t="213505" x="6746875" y="3228975"/>
          <p14:tracePt t="213531" x="6721475" y="3228975"/>
          <p14:tracePt t="213585" x="6708775" y="3228975"/>
          <p14:tracePt t="213601" x="6696075" y="3228975"/>
          <p14:tracePt t="213611" x="6684963" y="3228975"/>
          <p14:tracePt t="213627" x="6672263" y="3228975"/>
          <p14:tracePt t="214211" x="6684963" y="3228975"/>
          <p14:tracePt t="214397" x="6672263" y="3228975"/>
          <p14:tracePt t="214403" x="6621463" y="3228975"/>
          <p14:tracePt t="214413" x="6559550" y="3228975"/>
          <p14:tracePt t="214423" x="6534150" y="3228975"/>
          <p14:tracePt t="214437" x="6508750" y="3228975"/>
          <p14:tracePt t="214453" x="6496050" y="3228975"/>
          <p14:tracePt t="214469" x="6483350" y="3228975"/>
          <p14:tracePt t="214624" x="6472238" y="3228975"/>
          <p14:tracePt t="214825" x="6483350" y="3228975"/>
          <p14:tracePt t="214831" x="6521450" y="3228975"/>
          <p14:tracePt t="214841" x="6572250" y="3228975"/>
          <p14:tracePt t="214845" x="6646863" y="3228975"/>
          <p14:tracePt t="214855" x="6696075" y="3228975"/>
          <p14:tracePt t="214865" x="6759575" y="3228975"/>
          <p14:tracePt t="214871" x="6846888" y="3228975"/>
          <p14:tracePt t="214881" x="6884988" y="3228975"/>
          <p14:tracePt t="214887" x="6946900" y="3228975"/>
          <p14:tracePt t="214897" x="6972300" y="3228975"/>
          <p14:tracePt t="214908" x="6997700" y="3228975"/>
          <p14:tracePt t="214911" x="7046913" y="3228975"/>
          <p14:tracePt t="214921" x="7072313" y="3228975"/>
          <p14:tracePt t="214927" x="7110413" y="3228975"/>
          <p14:tracePt t="214947" x="7123113" y="3228975"/>
          <p14:tracePt t="214951" x="7134225" y="3228975"/>
          <p14:tracePt t="214977" x="7146925" y="3228975"/>
          <p14:tracePt t="215023" x="7159625" y="3228975"/>
          <p14:tracePt t="215033" x="7172325" y="3228975"/>
          <p14:tracePt t="215053" x="7185025" y="3228975"/>
          <p14:tracePt t="215099" x="7197725" y="3228975"/>
          <p14:tracePt t="215139" x="7223125" y="3228975"/>
          <p14:tracePt t="215183" x="7235825" y="3228975"/>
          <p14:tracePt t="215209" x="7246938" y="3228975"/>
          <p14:tracePt t="215229" x="7259638" y="3228975"/>
          <p14:tracePt t="215245" x="7272338" y="3228975"/>
          <p14:tracePt t="215249" x="7285038" y="3228975"/>
          <p14:tracePt t="215259" x="7297738" y="3203575"/>
          <p14:tracePt t="215275" x="7310438" y="3203575"/>
          <p14:tracePt t="215299" x="7335838" y="3203575"/>
          <p14:tracePt t="215375" x="7348538" y="3203575"/>
          <p14:tracePt t="215527" x="7359650" y="3190875"/>
          <p14:tracePt t="215541" x="7359650" y="3178175"/>
          <p14:tracePt t="215567" x="7335838" y="3178175"/>
          <p14:tracePt t="215577" x="7297738" y="3178175"/>
          <p14:tracePt t="215581" x="7259638" y="3178175"/>
          <p14:tracePt t="215593" x="7235825" y="3178175"/>
          <p14:tracePt t="215597" x="7185025" y="3178175"/>
          <p14:tracePt t="215608" x="7146925" y="3178175"/>
          <p14:tracePt t="215617" x="7123113" y="3178175"/>
          <p14:tracePt t="215624" x="7097713" y="3178175"/>
          <p14:tracePt t="215633" x="7072313" y="3178175"/>
          <p14:tracePt t="215637" x="7046913" y="3178175"/>
          <p14:tracePt t="215647" x="7021513" y="3178175"/>
          <p14:tracePt t="215683" x="7010400" y="3178175"/>
          <p14:tracePt t="215697" x="6997700" y="3178175"/>
          <p14:tracePt t="215723" x="6985000" y="3178175"/>
          <p14:tracePt t="215739" x="6972300" y="3178175"/>
          <p14:tracePt t="215749" x="6959600" y="3178175"/>
          <p14:tracePt t="215753" x="6946900" y="3165475"/>
          <p14:tracePt t="215763" x="6934200" y="3165475"/>
          <p14:tracePt t="215769" x="6910388" y="3165475"/>
          <p14:tracePt t="215779" x="6884988" y="3165475"/>
          <p14:tracePt t="215789" x="6846888" y="3165475"/>
          <p14:tracePt t="215793" x="6797675" y="3165475"/>
          <p14:tracePt t="215803" x="6759575" y="3165475"/>
          <p14:tracePt t="215809" x="6696075" y="3165475"/>
          <p14:tracePt t="215819" x="6646863" y="3165475"/>
          <p14:tracePt t="215829" x="6621463" y="3165475"/>
          <p14:tracePt t="215835" x="6596063" y="3178175"/>
          <p14:tracePt t="215845" x="6534150" y="3190875"/>
          <p14:tracePt t="215849" x="6459538" y="3216275"/>
          <p14:tracePt t="215859" x="6421438" y="3216275"/>
          <p14:tracePt t="215869" x="6383338" y="3228975"/>
          <p14:tracePt t="215875" x="6346825" y="3254375"/>
          <p14:tracePt t="215885" x="6334125" y="3254375"/>
          <p14:tracePt t="215889" x="6308725" y="3267075"/>
          <p14:tracePt t="215899" x="6283325" y="3278188"/>
          <p14:tracePt t="215915" x="6259513" y="3290888"/>
          <p14:tracePt t="215941" x="6234113" y="3303588"/>
          <p14:tracePt t="216021" x="6221413" y="3303588"/>
          <p14:tracePt t="216071" x="6221413" y="3316288"/>
          <p14:tracePt t="216077" x="6208713" y="3328988"/>
          <p14:tracePt t="216117" x="6208713" y="3341688"/>
          <p14:tracePt t="216127" x="6208713" y="3354388"/>
          <p14:tracePt t="216131" x="6208713" y="3367088"/>
          <p14:tracePt t="216141" x="6208713" y="3378200"/>
          <p14:tracePt t="216147" x="6208713" y="3403600"/>
          <p14:tracePt t="216167" x="6208713" y="3429000"/>
          <p14:tracePt t="216183" x="6208713" y="3454400"/>
          <p14:tracePt t="216197" x="6208713" y="3467100"/>
          <p14:tracePt t="216213" x="6208713" y="3479800"/>
          <p14:tracePt t="216227" x="6208713" y="3503613"/>
          <p14:tracePt t="216277" x="6221413" y="3503613"/>
          <p14:tracePt t="216395" x="6221413" y="3516313"/>
          <p14:tracePt t="216403" x="6234113" y="3529013"/>
          <p14:tracePt t="216415" x="6246813" y="3529013"/>
          <p14:tracePt t="216419" x="6259513" y="3529013"/>
          <p14:tracePt t="216435" x="6283325" y="3529013"/>
          <p14:tracePt t="216445" x="6296025" y="3554413"/>
          <p14:tracePt t="216455" x="6321425" y="3554413"/>
          <p14:tracePt t="216459" x="6346825" y="3554413"/>
          <p14:tracePt t="216469" x="6396038" y="3554413"/>
          <p14:tracePt t="216475" x="6434138" y="3554413"/>
          <p14:tracePt t="216485" x="6496050" y="3554413"/>
          <p14:tracePt t="216495" x="6546850" y="3554413"/>
          <p14:tracePt t="216499" x="6584950" y="3554413"/>
          <p14:tracePt t="216511" x="6634163" y="3554413"/>
          <p14:tracePt t="216515" x="6659563" y="3554413"/>
          <p14:tracePt t="216525" x="6696075" y="3554413"/>
          <p14:tracePt t="216535" x="6721475" y="3554413"/>
          <p14:tracePt t="216541" x="6746875" y="3554413"/>
          <p14:tracePt t="216556" x="6759575" y="3554413"/>
          <p14:tracePt t="216565" x="6772275" y="3554413"/>
          <p14:tracePt t="216581" x="6797675" y="3554413"/>
          <p14:tracePt t="216591" x="6808788" y="3541713"/>
          <p14:tracePt t="216597" x="6821488" y="3541713"/>
          <p14:tracePt t="216607" x="6846888" y="3516313"/>
          <p14:tracePt t="216617" x="6897688" y="3503613"/>
          <p14:tracePt t="216621" x="6921500" y="3503613"/>
          <p14:tracePt t="216631" x="6972300" y="3479800"/>
          <p14:tracePt t="216637" x="6985000" y="3479800"/>
          <p14:tracePt t="216647" x="7010400" y="3479800"/>
          <p14:tracePt t="216657" x="7046913" y="3479800"/>
          <p14:tracePt t="216661" x="7059613" y="3479800"/>
          <p14:tracePt t="216677" x="7085013" y="3467100"/>
          <p14:tracePt t="216703" x="7097713" y="3467100"/>
          <p14:tracePt t="216773" x="7110413" y="3467100"/>
          <p14:tracePt t="216971" x="7110413" y="3454400"/>
          <p14:tracePt t="216995" x="7097713" y="3454400"/>
          <p14:tracePt t="217005" x="7085013" y="3454400"/>
          <p14:tracePt t="217011" x="7059613" y="3454400"/>
          <p14:tracePt t="217021" x="7034213" y="3454400"/>
          <p14:tracePt t="217031" x="7010400" y="3454400"/>
          <p14:tracePt t="217035" x="6972300" y="3454400"/>
          <p14:tracePt t="217045" x="6934200" y="3467100"/>
          <p14:tracePt t="217051" x="6884988" y="3467100"/>
          <p14:tracePt t="217061" x="6846888" y="3479800"/>
          <p14:tracePt t="217071" x="6821488" y="3479800"/>
          <p14:tracePt t="217075" x="6772275" y="3479800"/>
          <p14:tracePt t="217087" x="6746875" y="3503613"/>
          <p14:tracePt t="217091" x="6708775" y="3503613"/>
          <p14:tracePt t="217101" x="6684963" y="3503613"/>
          <p14:tracePt t="217111" x="6659563" y="3503613"/>
          <p14:tracePt t="217117" x="6621463" y="3503613"/>
          <p14:tracePt t="217127" x="6596063" y="3503613"/>
          <p14:tracePt t="217131" x="6584950" y="3503613"/>
          <p14:tracePt t="217141" x="6572250" y="3503613"/>
          <p14:tracePt t="217151" x="6559550" y="3503613"/>
          <p14:tracePt t="217173" x="6534150" y="3503613"/>
          <p14:tracePt t="217253" x="6521450" y="3503613"/>
          <p14:tracePt t="217273" x="6508750" y="3516313"/>
          <p14:tracePt t="217277" x="6496050" y="3516313"/>
          <p14:tracePt t="217313" x="6483350" y="3529013"/>
          <p14:tracePt t="217353" x="6472238" y="3529013"/>
          <p14:tracePt t="217369" x="6472238" y="3541713"/>
          <p14:tracePt t="217379" x="6459538" y="3541713"/>
          <p14:tracePt t="217409" x="6434138" y="3554413"/>
          <p14:tracePt t="217449" x="6408738" y="3567113"/>
          <p14:tracePt t="217519" x="6396038" y="3567113"/>
          <p14:tracePt t="217525" x="6396038" y="3579813"/>
          <p14:tracePt t="217949" x="6396038" y="3554413"/>
          <p14:tracePt t="217953" x="6408738" y="3554413"/>
          <p14:tracePt t="217963" x="6434138" y="3541713"/>
          <p14:tracePt t="217979" x="6459538" y="3541713"/>
          <p14:tracePt t="217989" x="6483350" y="3529013"/>
          <p14:tracePt t="217995" x="6508750" y="3529013"/>
          <p14:tracePt t="218006" x="6534150" y="3529013"/>
          <p14:tracePt t="218015" x="6559550" y="3529013"/>
          <p14:tracePt t="218029" x="6584950" y="3529013"/>
          <p14:tracePt t="218045" x="6596063" y="3516313"/>
          <p14:tracePt t="218055" x="6608763" y="3516313"/>
          <p14:tracePt t="218069" x="6621463" y="3516313"/>
          <p14:tracePt t="218075" x="6634163" y="3516313"/>
          <p14:tracePt t="218085" x="6646863" y="3516313"/>
          <p14:tracePt t="218095" x="6659563" y="3516313"/>
          <p14:tracePt t="218453" x="6659563" y="3503613"/>
          <p14:tracePt t="218629" x="6672263" y="3503613"/>
          <p14:tracePt t="218639" x="6708775" y="3503613"/>
          <p14:tracePt t="218649" x="6734175" y="3503613"/>
          <p14:tracePt t="218655" x="6759575" y="3503613"/>
          <p14:tracePt t="218665" x="6784975" y="3503613"/>
          <p14:tracePt t="218669" x="6821488" y="3503613"/>
          <p14:tracePt t="218681" x="6859588" y="3503613"/>
          <p14:tracePt t="218691" x="6884988" y="3503613"/>
          <p14:tracePt t="218695" x="6897688" y="3503613"/>
          <p14:tracePt t="218706" x="6910388" y="3503613"/>
          <p14:tracePt t="218831" x="6934200" y="3503613"/>
          <p14:tracePt t="218921" x="6946900" y="3503613"/>
          <p14:tracePt t="218933" x="6959600" y="3503613"/>
          <p14:tracePt t="218937" x="6972300" y="3503613"/>
          <p14:tracePt t="218953" x="6985000" y="3503613"/>
          <p14:tracePt t="218963" x="7010400" y="3503613"/>
          <p14:tracePt t="218973" x="7021513" y="3503613"/>
          <p14:tracePt t="218977" x="7034213" y="3490913"/>
          <p14:tracePt t="218988" x="7059613" y="3490913"/>
          <p14:tracePt t="218993" x="7072313" y="3490913"/>
          <p14:tracePt t="219005" x="7097713" y="3490913"/>
          <p14:tracePt t="219013" x="7110413" y="3490913"/>
          <p14:tracePt t="219019" x="7123113" y="3479800"/>
          <p14:tracePt t="219033" x="7146925" y="3479800"/>
          <p14:tracePt t="219053" x="7159625" y="3479800"/>
          <p14:tracePt t="219059" x="7172325" y="3479800"/>
          <p14:tracePt t="219069" x="7185025" y="3479800"/>
          <p14:tracePt t="219073" x="7197725" y="3479800"/>
          <p14:tracePt t="219083" x="7223125" y="3479800"/>
          <p14:tracePt t="219093" x="7235825" y="3479800"/>
          <p14:tracePt t="219099" x="7259638" y="3479800"/>
          <p14:tracePt t="219109" x="7285038" y="3479800"/>
          <p14:tracePt t="219113" x="7297738" y="3479800"/>
          <p14:tracePt t="219123" x="7323138" y="3479800"/>
          <p14:tracePt t="219139" x="7335838" y="3479800"/>
          <p14:tracePt t="219149" x="7348538" y="3479800"/>
          <p14:tracePt t="219154" x="7359650" y="3479800"/>
          <p14:tracePt t="219189" x="7385050" y="3479800"/>
          <p14:tracePt t="219427" x="7397750" y="3479800"/>
          <p14:tracePt t="219457" x="7410450" y="3479800"/>
          <p14:tracePt t="219523" x="7423150" y="3479800"/>
          <p14:tracePt t="219951" x="7435850" y="3479800"/>
          <p14:tracePt t="222645" x="7423150" y="3479800"/>
          <p14:tracePt t="222655" x="7410450" y="3479800"/>
          <p14:tracePt t="222659" x="7385050" y="3479800"/>
          <p14:tracePt t="222669" x="7359650" y="3490913"/>
          <p14:tracePt t="222675" x="7348538" y="3503613"/>
          <p14:tracePt t="222686" x="7310438" y="3516313"/>
          <p14:tracePt t="222695" x="7297738" y="3516313"/>
          <p14:tracePt t="222698" x="7285038" y="3529013"/>
          <p14:tracePt t="222709" x="7272338" y="3529013"/>
          <p14:tracePt t="222741" x="7259638" y="3529013"/>
          <p14:tracePt t="222745" x="7246938" y="3541713"/>
          <p14:tracePt t="222765" x="7235825" y="3541713"/>
          <p14:tracePt t="222851" x="7235825" y="3554413"/>
          <p14:tracePt t="222855" x="7246938" y="3554413"/>
          <p14:tracePt t="222867" x="7297738" y="3554413"/>
          <p14:tracePt t="222871" x="7348538" y="3554413"/>
          <p14:tracePt t="222881" x="7423150" y="3554413"/>
          <p14:tracePt t="222891" x="7485063" y="3554413"/>
          <p14:tracePt t="222897" x="7535863" y="3554413"/>
          <p14:tracePt t="222907" x="7572375" y="3554413"/>
          <p14:tracePt t="222911" x="7597775" y="3554413"/>
          <p14:tracePt t="222921" x="7623175" y="3554413"/>
          <p14:tracePt t="222931" x="7635875" y="3567113"/>
          <p14:tracePt t="222937" x="7648575" y="3567113"/>
          <p14:tracePt t="223557" x="7623175" y="3567113"/>
          <p14:tracePt t="223567" x="7610475" y="3567113"/>
          <p14:tracePt t="223573" x="7597775" y="3567113"/>
          <p14:tracePt t="223583" x="7561263" y="3567113"/>
          <p14:tracePt t="223587" x="7535863" y="3567113"/>
          <p14:tracePt t="223597" x="7523163" y="3567113"/>
          <p14:tracePt t="223637" x="7497763" y="3567113"/>
          <p14:tracePt t="223653" x="7497763" y="3579813"/>
          <p14:tracePt t="223667" x="7485063" y="3579813"/>
          <p14:tracePt t="223679" x="7448550" y="3590925"/>
          <p14:tracePt t="223687" x="7410450" y="3603625"/>
          <p14:tracePt t="223693" x="7348538" y="3629025"/>
          <p14:tracePt t="223703" x="7272338" y="3629025"/>
          <p14:tracePt t="223707" x="7223125" y="3629025"/>
          <p14:tracePt t="223717" x="7185025" y="3629025"/>
          <p14:tracePt t="223727" x="7159625" y="3629025"/>
          <p14:tracePt t="223733" x="7146925" y="3629025"/>
          <p14:tracePt t="223929" x="7134225" y="3629025"/>
          <p14:tracePt t="223955" x="7159625" y="3629025"/>
          <p14:tracePt t="223965" x="7197725" y="3629025"/>
          <p14:tracePt t="223975" x="7259638" y="3629025"/>
          <p14:tracePt t="223979" x="7335838" y="3629025"/>
          <p14:tracePt t="223989" x="7397750" y="3590925"/>
          <p14:tracePt t="223995" x="7435850" y="3590925"/>
          <p14:tracePt t="224005" x="7497763" y="3554413"/>
          <p14:tracePt t="224016" x="7535863" y="3554413"/>
          <p14:tracePt t="224021" x="7572375" y="3541713"/>
          <p14:tracePt t="224031" x="7585075" y="3541713"/>
          <p14:tracePt t="224035" x="7610475" y="3529013"/>
          <p14:tracePt t="224055" x="7635875" y="3529013"/>
          <p14:tracePt t="224223" x="7635875" y="3516313"/>
          <p14:tracePt t="224353" x="7635875" y="3503613"/>
          <p14:tracePt t="224363" x="7623175" y="3490913"/>
          <p14:tracePt t="224369" x="7610475" y="3479800"/>
          <p14:tracePt t="224379" x="7585075" y="3479800"/>
          <p14:tracePt t="224389" x="7572375" y="3467100"/>
          <p14:tracePt t="224393" x="7548563" y="3454400"/>
          <p14:tracePt t="224403" x="7523163" y="3441700"/>
          <p14:tracePt t="224409" x="7485063" y="3429000"/>
          <p14:tracePt t="224419" x="7448550" y="3390900"/>
          <p14:tracePt t="224429" x="7397750" y="3378200"/>
          <p14:tracePt t="224433" x="7348538" y="3367088"/>
          <p14:tracePt t="224443" x="7297738" y="3328988"/>
          <p14:tracePt t="224449" x="7210425" y="3290888"/>
          <p14:tracePt t="224459" x="7159625" y="3267075"/>
          <p14:tracePt t="224469" x="7110413" y="3254375"/>
          <p14:tracePt t="224473" x="7034213" y="3228975"/>
          <p14:tracePt t="224483" x="6985000" y="3203575"/>
          <p14:tracePt t="224489" x="6934200" y="3190875"/>
          <p14:tracePt t="224499" x="6884988" y="3154363"/>
          <p14:tracePt t="224509" x="6821488" y="3128963"/>
          <p14:tracePt t="224516" x="6734175" y="3090863"/>
          <p14:tracePt t="224525" x="6659563" y="3054350"/>
          <p14:tracePt t="224529" x="6521450" y="3016250"/>
          <p14:tracePt t="224539" x="6383338" y="2965450"/>
          <p14:tracePt t="224550" x="6246813" y="2928938"/>
          <p14:tracePt t="224555" x="6096000" y="2878138"/>
          <p14:tracePt t="224566" x="5945188" y="2852738"/>
          <p14:tracePt t="224571" x="5845175" y="2852738"/>
          <p14:tracePt t="224582" x="5745163" y="2852738"/>
          <p14:tracePt t="224591" x="5619750" y="2903538"/>
          <p14:tracePt t="224595" x="5519738" y="2978150"/>
          <p14:tracePt t="224605" x="5357813" y="3041650"/>
          <p14:tracePt t="224611" x="5219700" y="3103563"/>
          <p14:tracePt t="224621" x="5132388" y="3141663"/>
          <p14:tracePt t="224631" x="5032375" y="3178175"/>
          <p14:tracePt t="224635" x="4919663" y="3203575"/>
          <p14:tracePt t="224645" x="4856163" y="3216275"/>
          <p14:tracePt t="224651" x="4768850" y="3254375"/>
          <p14:tracePt t="224661" x="4694238" y="3254375"/>
          <p14:tracePt t="224671" x="4619625" y="3278188"/>
          <p14:tracePt t="224675" x="4543425" y="3290888"/>
          <p14:tracePt t="224685" x="4456113" y="3290888"/>
          <p14:tracePt t="224691" x="4381500" y="3316288"/>
          <p14:tracePt t="224701" x="4294188" y="3328988"/>
          <p14:tracePt t="224711" x="4181475" y="3328988"/>
          <p14:tracePt t="224717" x="4081463" y="3354388"/>
          <p14:tracePt t="224727" x="3956050" y="3367088"/>
          <p14:tracePt t="224732" x="3817938" y="3390900"/>
          <p14:tracePt t="224741" x="3654425" y="3403600"/>
          <p14:tracePt t="224751" x="3530600" y="3429000"/>
          <p14:tracePt t="224757" x="3429000" y="3441700"/>
          <p14:tracePt t="224767" x="3328988" y="3441700"/>
          <p14:tracePt t="224770" x="3228975" y="3467100"/>
          <p14:tracePt t="224782" x="3154363" y="3479800"/>
          <p14:tracePt t="224791" x="3103563" y="3479800"/>
          <p14:tracePt t="224797" x="3028950" y="3503613"/>
          <p14:tracePt t="224807" x="2992438" y="3516313"/>
          <p14:tracePt t="224811" x="2954338" y="3541713"/>
          <p14:tracePt t="224823" x="2928938" y="3541713"/>
          <p14:tracePt t="224833" x="2916238" y="3541713"/>
          <p14:tracePt t="224836" x="2879725" y="3554413"/>
          <p14:tracePt t="224847" x="2879725" y="3567113"/>
          <p14:tracePt t="224853" x="2867025" y="3567113"/>
          <p14:tracePt t="224873" x="2854325" y="3567113"/>
          <p14:tracePt t="224877" x="2841625" y="3567113"/>
          <p14:tracePt t="224893" x="2816225" y="3590925"/>
          <p14:tracePt t="224903" x="2790825" y="3590925"/>
          <p14:tracePt t="224913" x="2767013" y="3590925"/>
          <p14:tracePt t="224919" x="2754313" y="3603625"/>
          <p14:tracePt t="224929" x="2741613" y="3616325"/>
          <p14:tracePt t="224933" x="2716213" y="3616325"/>
          <p14:tracePt t="224953" x="2703513" y="3616325"/>
          <p14:tracePt t="224959" x="2690813" y="3616325"/>
          <p14:tracePt t="224973" x="2678113" y="3616325"/>
          <p14:tracePt t="224983" x="2667000" y="3641725"/>
          <p14:tracePt t="224993" x="2654300" y="3641725"/>
          <p14:tracePt t="224999" x="2641600" y="3641725"/>
          <p14:tracePt t="225009" x="2641600" y="3654425"/>
          <p14:tracePt t="225025" x="2628900" y="3667125"/>
          <p14:tracePt t="225035" x="2616200" y="3667125"/>
          <p14:tracePt t="225039" x="2603500" y="3692525"/>
          <p14:tracePt t="225050" x="2590800" y="3703638"/>
          <p14:tracePt t="225085" x="2578100" y="3716338"/>
          <p14:tracePt t="225109" x="2578100" y="3729038"/>
          <p14:tracePt t="225119" x="2578100" y="3741738"/>
          <p14:tracePt t="225135" x="2578100" y="3767138"/>
          <p14:tracePt t="225151" x="2578100" y="3779838"/>
          <p14:tracePt t="225166" x="2578100" y="3792538"/>
          <p14:tracePt t="225175" x="2578100" y="3803650"/>
          <p14:tracePt t="225225" x="2603500" y="3803650"/>
          <p14:tracePt t="225241" x="2628900" y="3803650"/>
          <p14:tracePt t="225251" x="2641600" y="3792538"/>
          <p14:tracePt t="225266" x="2667000" y="3767138"/>
          <p14:tracePt t="225275" x="2667000" y="3754438"/>
          <p14:tracePt t="225287" x="2678113" y="3741738"/>
          <p14:tracePt t="225291" x="2690813" y="3703638"/>
          <p14:tracePt t="225301" x="2690813" y="3692525"/>
          <p14:tracePt t="225307" x="2690813" y="3641725"/>
          <p14:tracePt t="225317" x="2690813" y="3603625"/>
          <p14:tracePt t="225327" x="2690813" y="3579813"/>
          <p14:tracePt t="225331" x="2690813" y="3554413"/>
          <p14:tracePt t="225341" x="2690813" y="3529013"/>
          <p14:tracePt t="225357" x="2690813" y="3503613"/>
          <p14:tracePt t="225367" x="2678113" y="3479800"/>
          <p14:tracePt t="225371" x="2667000" y="3467100"/>
          <p14:tracePt t="225381" x="2654300" y="3467100"/>
          <p14:tracePt t="225387" x="2603500" y="3441700"/>
          <p14:tracePt t="225398" x="2578100" y="3429000"/>
          <p14:tracePt t="225407" x="2528888" y="3429000"/>
          <p14:tracePt t="225413" x="2465388" y="3429000"/>
          <p14:tracePt t="225423" x="2428875" y="3429000"/>
          <p14:tracePt t="225427" x="2378075" y="3429000"/>
          <p14:tracePt t="225437" x="2339975" y="3429000"/>
          <p14:tracePt t="225448" x="2316163" y="3429000"/>
          <p14:tracePt t="225453" x="2265363" y="3441700"/>
          <p14:tracePt t="225463" x="2239963" y="3454400"/>
          <p14:tracePt t="225467" x="2203450" y="3503613"/>
          <p14:tracePt t="225477" x="2152650" y="3529013"/>
          <p14:tracePt t="225489" x="2127250" y="3579813"/>
          <p14:tracePt t="225493" x="2116138" y="3629025"/>
          <p14:tracePt t="225503" x="2090738" y="3692525"/>
          <p14:tracePt t="225509" x="2078038" y="3754438"/>
          <p14:tracePt t="225519" x="2078038" y="3829050"/>
          <p14:tracePt t="225529" x="2078038" y="3892550"/>
          <p14:tracePt t="225533" x="2078038" y="3967163"/>
          <p14:tracePt t="225543" x="2078038" y="4017963"/>
          <p14:tracePt t="225549" x="2078038" y="4067175"/>
          <p14:tracePt t="225559" x="2090738" y="4092575"/>
          <p14:tracePt t="225569" x="2116138" y="4141788"/>
          <p14:tracePt t="225573" x="2152650" y="4179888"/>
          <p14:tracePt t="225583" x="2178050" y="4205288"/>
          <p14:tracePt t="225589" x="2203450" y="4241800"/>
          <p14:tracePt t="225599" x="2228850" y="4241800"/>
          <p14:tracePt t="225609" x="2265363" y="4267200"/>
          <p14:tracePt t="225623" x="2290763" y="4279900"/>
          <p14:tracePt t="225629" x="2328863" y="4279900"/>
          <p14:tracePt t="225639" x="2365375" y="4279900"/>
          <p14:tracePt t="225649" x="2390775" y="4279900"/>
          <p14:tracePt t="225655" x="2416175" y="4279900"/>
          <p14:tracePt t="225666" x="2465388" y="4267200"/>
          <p14:tracePt t="225669" x="2490788" y="4241800"/>
          <p14:tracePt t="225679" x="2516188" y="4192588"/>
          <p14:tracePt t="225689" x="2528888" y="4167188"/>
          <p14:tracePt t="225695" x="2565400" y="4141788"/>
          <p14:tracePt t="225705" x="2578100" y="4117975"/>
          <p14:tracePt t="225709" x="2603500" y="4079875"/>
          <p14:tracePt t="225719" x="2603500" y="4054475"/>
          <p14:tracePt t="225729" x="2628900" y="4041775"/>
          <p14:tracePt t="225735" x="2628900" y="4029075"/>
          <p14:tracePt t="225765" x="2628900" y="4005263"/>
          <p14:tracePt t="245577" x="2716213" y="4005263"/>
          <p14:tracePt t="245587" x="2916238" y="4141788"/>
          <p14:tracePt t="245597" x="3054350" y="4254500"/>
          <p14:tracePt t="245603" x="3103563" y="4305300"/>
          <p14:tracePt t="245614" x="3128963" y="4330700"/>
          <p14:tracePt t="245617" x="3141663" y="4341813"/>
          <p14:tracePt t="245637" x="3154363" y="4341813"/>
          <p14:tracePt t="245915" x="3317875" y="4341813"/>
          <p14:tracePt t="245921" x="3867150" y="4192588"/>
          <p14:tracePt t="245931" x="4381500" y="4005263"/>
          <p14:tracePt t="245941" x="4819650" y="3879850"/>
          <p14:tracePt t="245946" x="5094288" y="3803650"/>
          <p14:tracePt t="245955" x="5370513" y="3703638"/>
          <p14:tracePt t="245962" x="5570538" y="3616325"/>
          <p14:tracePt t="245971" x="5708650" y="3554413"/>
          <p14:tracePt t="245981" x="5795963" y="3516313"/>
          <p14:tracePt t="245985" x="5870575" y="3490913"/>
          <p14:tracePt t="245996" x="5932488" y="3479800"/>
          <p14:tracePt t="246001" x="5957888" y="3479800"/>
          <p14:tracePt t="246012" x="6008688" y="3467100"/>
          <p14:tracePt t="246021" x="6057900" y="3454400"/>
          <p14:tracePt t="246035" x="6108700" y="3454400"/>
          <p14:tracePt t="246041" x="6146800" y="3441700"/>
          <p14:tracePt t="246051" x="6157913" y="3429000"/>
          <p14:tracePt t="246062" x="6170613" y="3429000"/>
          <p14:tracePt t="246153" x="6183313" y="3429000"/>
          <p14:tracePt t="246159" x="6196013" y="3429000"/>
          <p14:tracePt t="246169" x="6221413" y="3416300"/>
          <p14:tracePt t="246183" x="6234113" y="3416300"/>
          <p14:tracePt t="246199" x="6259513" y="3416300"/>
          <p14:tracePt t="246214" x="6270625" y="3416300"/>
          <p14:tracePt t="246223" x="6283325" y="3416300"/>
          <p14:tracePt t="246238" x="6296025" y="3416300"/>
          <p14:tracePt t="246249" x="6308725" y="3416300"/>
          <p14:tracePt t="246355" x="6308725" y="3441700"/>
          <p14:tracePt t="246371" x="6308725" y="3467100"/>
          <p14:tracePt t="246381" x="6296025" y="3479800"/>
          <p14:tracePt t="246391" x="6283325" y="3490913"/>
          <p14:tracePt t="246395" x="6259513" y="3503613"/>
          <p14:tracePt t="246405" x="6246813" y="3516313"/>
          <p14:tracePt t="246412" x="6234113" y="3529013"/>
          <p14:tracePt t="246421" x="6208713" y="3529013"/>
          <p14:tracePt t="246431" x="6196013" y="3529013"/>
          <p14:tracePt t="246446" x="6157913" y="3541713"/>
          <p14:tracePt t="246451" x="6146800" y="3541713"/>
          <p14:tracePt t="246462" x="6121400" y="3554413"/>
          <p14:tracePt t="246475" x="6083300" y="3567113"/>
          <p14:tracePt t="246485" x="6070600" y="3567113"/>
          <p14:tracePt t="246491" x="6034088" y="3579813"/>
          <p14:tracePt t="246537" x="6021388" y="3579813"/>
          <p14:tracePt t="246799" x="6045200" y="3579813"/>
          <p14:tracePt t="246809" x="6070600" y="3579813"/>
          <p14:tracePt t="246813" x="6108700" y="3579813"/>
          <p14:tracePt t="246823" x="6157913" y="3579813"/>
          <p14:tracePt t="246833" x="6196013" y="3579813"/>
          <p14:tracePt t="246839" x="6221413" y="3579813"/>
          <p14:tracePt t="246849" x="6270625" y="3579813"/>
          <p14:tracePt t="246855" x="6308725" y="3554413"/>
          <p14:tracePt t="246865" x="6359525" y="3541713"/>
          <p14:tracePt t="246875" x="6396038" y="3529013"/>
          <p14:tracePt t="246880" x="6434138" y="3516313"/>
          <p14:tracePt t="246889" x="6459538" y="3516313"/>
          <p14:tracePt t="246896" x="6483350" y="3516313"/>
          <p14:tracePt t="246905" x="6496050" y="3490913"/>
          <p14:tracePt t="246919" x="6508750" y="3490913"/>
          <p14:tracePt t="247661" x="6521450" y="3490913"/>
          <p14:tracePt t="247681" x="6534150" y="3490913"/>
          <p14:tracePt t="247761" x="6546850" y="3490913"/>
          <p14:tracePt t="247867" x="6546850" y="3503613"/>
          <p14:tracePt t="248403" x="6572250" y="3503613"/>
          <p14:tracePt t="248417" x="6596063" y="3503613"/>
          <p14:tracePt t="248428" x="6621463" y="3503613"/>
          <p14:tracePt t="248433" x="6646863" y="3503613"/>
          <p14:tracePt t="248443" x="6672263" y="3516313"/>
          <p14:tracePt t="248453" x="6696075" y="3516313"/>
          <p14:tracePt t="248460" x="6721475" y="3516313"/>
          <p14:tracePt t="248469" x="6734175" y="3529013"/>
          <p14:tracePt t="248473" x="6759575" y="3529013"/>
          <p14:tracePt t="248483" x="6772275" y="3529013"/>
          <p14:tracePt t="248493" x="6784975" y="3529013"/>
          <p14:tracePt t="248499" x="6797675" y="3529013"/>
          <p14:tracePt t="248513" x="6821488" y="3529013"/>
          <p14:tracePt t="248533" x="6821488" y="3541713"/>
          <p14:tracePt t="248539" x="6834188" y="3541713"/>
          <p14:tracePt t="248549" x="6846888" y="3541713"/>
          <p14:tracePt t="248563" x="6859588" y="3541713"/>
          <p14:tracePt t="248579" x="6872288" y="3541713"/>
          <p14:tracePt t="248589" x="6884988" y="3541713"/>
          <p14:tracePt t="248605" x="6897688" y="3541713"/>
          <p14:tracePt t="248619" x="6910388" y="3541713"/>
          <p14:tracePt t="248649" x="6934200" y="3541713"/>
          <p14:tracePt t="248665" x="6959600" y="3541713"/>
          <p14:tracePt t="248685" x="6972300" y="3541713"/>
          <p14:tracePt t="248691" x="6985000" y="3541713"/>
          <p14:tracePt t="248701" x="6997700" y="3541713"/>
          <p14:tracePt t="248705" x="7021513" y="3541713"/>
          <p14:tracePt t="248715" x="7072313" y="3541713"/>
          <p14:tracePt t="248725" x="7097713" y="3541713"/>
          <p14:tracePt t="248731" x="7123113" y="3541713"/>
          <p14:tracePt t="248741" x="7146925" y="3541713"/>
          <p14:tracePt t="248745" x="7172325" y="3541713"/>
          <p14:tracePt t="248755" x="7185025" y="3541713"/>
          <p14:tracePt t="248771" x="7197725" y="3541713"/>
          <p14:tracePt t="248781" x="7210425" y="3541713"/>
          <p14:tracePt t="248795" x="7223125" y="3541713"/>
          <p14:tracePt t="248907" x="7235825" y="3541713"/>
          <p14:tracePt t="248943" x="7259638" y="3541713"/>
          <p14:tracePt t="248983" x="7272338" y="3541713"/>
          <p14:tracePt t="248994" x="7285038" y="3541713"/>
          <p14:tracePt t="249003" x="7297738" y="3541713"/>
          <p14:tracePt t="249019" x="7310438" y="3529013"/>
          <p14:tracePt t="249023" x="7310438" y="3516313"/>
          <p14:tracePt t="249033" x="7323138" y="3516313"/>
          <p14:tracePt t="249049" x="7348538" y="3503613"/>
          <p14:tracePt t="249060" x="7359650" y="3490913"/>
          <p14:tracePt t="249063" x="7372350" y="3490913"/>
          <p14:tracePt t="249103" x="7385050" y="3490913"/>
          <p14:tracePt t="249175" x="7397750" y="3479800"/>
          <p14:tracePt t="249249" x="7410450" y="3479800"/>
          <p14:tracePt t="249437" x="7423150" y="3479800"/>
          <p14:tracePt t="249503" x="7423150" y="3467100"/>
          <p14:tracePt t="249523" x="7423150" y="3454400"/>
          <p14:tracePt t="249527" x="7423150" y="3441700"/>
          <p14:tracePt t="249537" x="7385050" y="3416300"/>
          <p14:tracePt t="249543" x="7310438" y="3390900"/>
          <p14:tracePt t="249553" x="7246938" y="3354388"/>
          <p14:tracePt t="249563" x="7210425" y="3354388"/>
          <p14:tracePt t="249567" x="7172325" y="3354388"/>
          <p14:tracePt t="249577" x="7134225" y="3341688"/>
          <p14:tracePt t="249583" x="7097713" y="3328988"/>
          <p14:tracePt t="249593" x="7059613" y="3316288"/>
          <p14:tracePt t="249603" x="7046913" y="3316288"/>
          <p14:tracePt t="249607" x="7010400" y="3316288"/>
          <p14:tracePt t="249617" x="6985000" y="3316288"/>
          <p14:tracePt t="249623" x="6959600" y="3316288"/>
          <p14:tracePt t="249633" x="6934200" y="3316288"/>
          <p14:tracePt t="249649" x="6910388" y="3316288"/>
          <p14:tracePt t="249660" x="6897688" y="3316288"/>
          <p14:tracePt t="249663" x="6884988" y="3341688"/>
          <p14:tracePt t="249673" x="6884988" y="3378200"/>
          <p14:tracePt t="249683" x="6884988" y="3429000"/>
          <p14:tracePt t="249689" x="6884988" y="3454400"/>
          <p14:tracePt t="249699" x="6884988" y="3503613"/>
          <p14:tracePt t="249703" x="6884988" y="3541713"/>
          <p14:tracePt t="249713" x="6884988" y="3567113"/>
          <p14:tracePt t="249723" x="6910388" y="3590925"/>
          <p14:tracePt t="249729" x="6946900" y="3603625"/>
          <p14:tracePt t="249739" x="6985000" y="3603625"/>
          <p14:tracePt t="249743" x="7072313" y="3603625"/>
          <p14:tracePt t="249755" x="7197725" y="3554413"/>
          <p14:tracePt t="249765" x="7285038" y="3516313"/>
          <p14:tracePt t="249769" x="7372350" y="3467100"/>
          <p14:tracePt t="249779" x="7448550" y="3429000"/>
          <p14:tracePt t="249785" x="7510463" y="3367088"/>
          <p14:tracePt t="249795" x="7523163" y="3328988"/>
          <p14:tracePt t="249805" x="7535863" y="3290888"/>
          <p14:tracePt t="249809" x="7535863" y="3241675"/>
          <p14:tracePt t="249819" x="7535863" y="3216275"/>
          <p14:tracePt t="249826" x="7535863" y="3178175"/>
          <p14:tracePt t="249835" x="7510463" y="3116263"/>
          <p14:tracePt t="249845" x="7448550" y="3078163"/>
          <p14:tracePt t="249851" x="7397750" y="3041650"/>
          <p14:tracePt t="249861" x="7335838" y="3003550"/>
          <p14:tracePt t="249865" x="7272338" y="2990850"/>
          <p14:tracePt t="249875" x="7210425" y="2990850"/>
          <p14:tracePt t="249885" x="7123113" y="2990850"/>
          <p14:tracePt t="249892" x="7021513" y="2990850"/>
          <p14:tracePt t="249901" x="6921500" y="2990850"/>
          <p14:tracePt t="249905" x="6834188" y="2990850"/>
          <p14:tracePt t="249915" x="6734175" y="2990850"/>
          <p14:tracePt t="249926" x="6646863" y="3016250"/>
          <p14:tracePt t="249931" x="6559550" y="3078163"/>
          <p14:tracePt t="249942" x="6496050" y="3103563"/>
          <p14:tracePt t="249945" x="6459538" y="3128963"/>
          <p14:tracePt t="249955" x="6434138" y="3165475"/>
          <p14:tracePt t="249967" x="6434138" y="3178175"/>
          <p14:tracePt t="249971" x="6434138" y="3203575"/>
          <p14:tracePt t="249981" x="6434138" y="3216275"/>
          <p14:tracePt t="249987" x="6434138" y="3241675"/>
          <p14:tracePt t="249997" x="6434138" y="3254375"/>
          <p14:tracePt t="250007" x="6446838" y="3267075"/>
          <p14:tracePt t="250011" x="6472238" y="3290888"/>
          <p14:tracePt t="250021" x="6534150" y="3303588"/>
          <p14:tracePt t="250027" x="6621463" y="3328988"/>
          <p14:tracePt t="250037" x="6721475" y="3328988"/>
          <p14:tracePt t="250047" x="6808788" y="3328988"/>
          <p14:tracePt t="250051" x="6910388" y="3328988"/>
          <p14:tracePt t="250061" x="6985000" y="3290888"/>
          <p14:tracePt t="250067" x="7059613" y="3254375"/>
          <p14:tracePt t="250077" x="7085013" y="3228975"/>
          <p14:tracePt t="250087" x="7097713" y="3228975"/>
          <p14:tracePt t="250093" x="7097713" y="3216275"/>
          <p14:tracePt t="250137" x="7097713" y="3203575"/>
          <p14:tracePt t="250157" x="7059613" y="3203575"/>
          <p14:tracePt t="250163" x="6997700" y="3241675"/>
          <p14:tracePt t="250173" x="6959600" y="3254375"/>
          <p14:tracePt t="250177" x="6921500" y="3290888"/>
          <p14:tracePt t="250187" x="6910388" y="3303588"/>
          <p14:tracePt t="250197" x="6884988" y="3328988"/>
          <p14:tracePt t="250213" x="6884988" y="3341688"/>
          <p14:tracePt t="250269" x="6884988" y="3354388"/>
          <p14:tracePt t="250279" x="6921500" y="3354388"/>
          <p14:tracePt t="250283" x="6972300" y="3354388"/>
          <p14:tracePt t="250293" x="7034213" y="3341688"/>
          <p14:tracePt t="250298" x="7097713" y="3316288"/>
          <p14:tracePt t="250309" x="7172325" y="3290888"/>
          <p14:tracePt t="250319" x="7197725" y="3290888"/>
          <p14:tracePt t="250326" x="7197725" y="3278188"/>
          <p14:tracePt t="250335" x="7223125" y="3267075"/>
          <p14:tracePt t="250445" x="7210425" y="3267075"/>
          <p14:tracePt t="250455" x="7197725" y="3267075"/>
          <p14:tracePt t="250465" x="7172325" y="3267075"/>
          <p14:tracePt t="250471" x="7134225" y="3267075"/>
          <p14:tracePt t="250481" x="7072313" y="3254375"/>
          <p14:tracePt t="250485" x="6985000" y="3228975"/>
          <p14:tracePt t="250495" x="6884988" y="3216275"/>
          <p14:tracePt t="250505" x="6759575" y="3178175"/>
          <p14:tracePt t="250511" x="6621463" y="3128963"/>
          <p14:tracePt t="250521" x="6521450" y="3103563"/>
          <p14:tracePt t="250525" x="6370638" y="3090863"/>
          <p14:tracePt t="250535" x="6234113" y="3065463"/>
          <p14:tracePt t="250547" x="6021388" y="3054350"/>
          <p14:tracePt t="250551" x="5832475" y="3016250"/>
          <p14:tracePt t="250561" x="5670550" y="2978150"/>
          <p14:tracePt t="250567" x="5495925" y="2965450"/>
          <p14:tracePt t="250577" x="5332413" y="2941638"/>
          <p14:tracePt t="250587" x="5119688" y="2928938"/>
          <p14:tracePt t="250592" x="4919663" y="2878138"/>
          <p14:tracePt t="250600" x="4756150" y="2865438"/>
          <p14:tracePt t="250608" x="4581525" y="2803525"/>
          <p14:tracePt t="250617" x="4456113" y="2765425"/>
          <p14:tracePt t="250627" x="4343400" y="2728913"/>
          <p14:tracePt t="250631" x="4268788" y="2716213"/>
          <p14:tracePt t="250641" x="4192588" y="2690813"/>
          <p14:tracePt t="250647" x="4130675" y="2678113"/>
          <p14:tracePt t="250658" x="4092575" y="2652713"/>
          <p14:tracePt t="250667" x="4056063" y="2652713"/>
          <p14:tracePt t="250673" x="4043363" y="2652713"/>
          <p14:tracePt t="250683" x="4017963" y="2652713"/>
          <p14:tracePt t="250687" x="3992563" y="2627313"/>
          <p14:tracePt t="250697" x="3968750" y="2627313"/>
          <p14:tracePt t="250707" x="3917950" y="2603500"/>
          <p14:tracePt t="250713" x="3867150" y="2603500"/>
          <p14:tracePt t="250723" x="3779838" y="2552700"/>
          <p14:tracePt t="250727" x="3743325" y="2552700"/>
          <p14:tracePt t="250737" x="3679825" y="2540000"/>
          <p14:tracePt t="250747" x="3592513" y="2516188"/>
          <p14:tracePt t="250753" x="3505200" y="2478088"/>
          <p14:tracePt t="250763" x="3341688" y="2390775"/>
          <p14:tracePt t="250769" x="3192463" y="2314575"/>
          <p14:tracePt t="250779" x="3067050" y="2265363"/>
          <p14:tracePt t="250789" x="2867025" y="2190750"/>
          <p14:tracePt t="250792" x="2728913" y="2139950"/>
          <p14:tracePt t="250803" x="2628900" y="2139950"/>
          <p14:tracePt t="250809" x="2528888" y="2139950"/>
          <p14:tracePt t="250819" x="2441575" y="2139950"/>
          <p14:tracePt t="250829" x="2378075" y="2139950"/>
          <p14:tracePt t="250833" x="2303463" y="2139950"/>
          <p14:tracePt t="250843" x="2239963" y="2165350"/>
          <p14:tracePt t="250849" x="2216150" y="2165350"/>
          <p14:tracePt t="250859" x="2178050" y="2165350"/>
          <p14:tracePt t="250869" x="2152650" y="2165350"/>
          <p14:tracePt t="250873" x="2127250" y="2178050"/>
          <p14:tracePt t="250883" x="2103438" y="2178050"/>
          <p14:tracePt t="250889" x="2090738" y="2178050"/>
          <p14:tracePt t="250899" x="2065338" y="2190750"/>
          <p14:tracePt t="250909" x="2039938" y="2190750"/>
          <p14:tracePt t="250915" x="1990725" y="2190750"/>
          <p14:tracePt t="250925" x="1965325" y="2201863"/>
          <p14:tracePt t="250929" x="1927225" y="2201863"/>
          <p14:tracePt t="250939" x="1878013" y="2227263"/>
          <p14:tracePt t="250949" x="1852613" y="2227263"/>
          <p14:tracePt t="250955" x="1827213" y="2239963"/>
          <p14:tracePt t="250965" x="1801813" y="2239963"/>
          <p14:tracePt t="250969" x="1801813" y="2252663"/>
          <p14:tracePt t="250989" x="1790700" y="2252663"/>
          <p14:tracePt t="251005" x="1778000" y="2278063"/>
          <p14:tracePt t="251021" x="1765300" y="2278063"/>
          <p14:tracePt t="251035" x="1752600" y="2290763"/>
          <p14:tracePt t="251045" x="1739900" y="2303463"/>
          <p14:tracePt t="251061" x="1739900" y="2314575"/>
          <p14:tracePt t="251085" x="1739900" y="2339975"/>
          <p14:tracePt t="251111" x="1739900" y="2352675"/>
          <p14:tracePt t="251121" x="1739900" y="2365375"/>
          <p14:tracePt t="251125" x="1739900" y="2390775"/>
          <p14:tracePt t="251137" x="1739900" y="2403475"/>
          <p14:tracePt t="251141" x="1739900" y="2427288"/>
          <p14:tracePt t="251151" x="1765300" y="2452688"/>
          <p14:tracePt t="251161" x="1778000" y="2478088"/>
          <p14:tracePt t="251167" x="1814513" y="2503488"/>
          <p14:tracePt t="251177" x="1852613" y="2540000"/>
          <p14:tracePt t="251181" x="1865313" y="2552700"/>
          <p14:tracePt t="251193" x="1914525" y="2578100"/>
          <p14:tracePt t="251203" x="1965325" y="2603500"/>
          <p14:tracePt t="251207" x="1990725" y="2616200"/>
          <p14:tracePt t="251226" x="2103438" y="2665413"/>
          <p14:tracePt t="251233" x="2127250" y="2665413"/>
          <p14:tracePt t="251243" x="2165350" y="2678113"/>
          <p14:tracePt t="251246" x="2190750" y="2678113"/>
          <p14:tracePt t="251257" x="2203450" y="2678113"/>
          <p14:tracePt t="251274" x="2228850" y="2678113"/>
          <p14:tracePt t="251283" x="2265363" y="2678113"/>
          <p14:tracePt t="251287" x="2278063" y="2678113"/>
          <p14:tracePt t="251303" x="2303463" y="2678113"/>
          <p14:tracePt t="251313" x="2328863" y="2678113"/>
          <p14:tracePt t="251324" x="2365375" y="2678113"/>
          <p14:tracePt t="251327" x="2365375" y="2665413"/>
          <p14:tracePt t="251337" x="2378075" y="2665413"/>
          <p14:tracePt t="251353" x="2403475" y="2640013"/>
          <p14:tracePt t="251369" x="2416175" y="2640013"/>
          <p14:tracePt t="251379" x="2428875" y="2640013"/>
          <p14:tracePt t="251383" x="2441575" y="2640013"/>
          <p14:tracePt t="251403" x="2452688" y="2640013"/>
          <p14:tracePt t="251409" x="2465388" y="2640013"/>
          <p14:tracePt t="251419" x="2490788" y="2640013"/>
          <p14:tracePt t="251423" x="2516188" y="2640013"/>
          <p14:tracePt t="251433" x="2541588" y="2640013"/>
          <p14:tracePt t="251443" x="2578100" y="2640013"/>
          <p14:tracePt t="251449" x="2628900" y="2616200"/>
          <p14:tracePt t="251459" x="2667000" y="2616200"/>
          <p14:tracePt t="251462" x="2703513" y="2616200"/>
          <p14:tracePt t="251474" x="2728913" y="2603500"/>
          <p14:tracePt t="251485" x="2754313" y="2603500"/>
          <p14:tracePt t="251489" x="2778125" y="2603500"/>
          <p14:tracePt t="251499" x="2790825" y="2603500"/>
          <p14:tracePt t="251505" x="2828925" y="2603500"/>
          <p14:tracePt t="251513" x="2841625" y="2590800"/>
          <p14:tracePt t="251524" x="2854325" y="2590800"/>
          <p14:tracePt t="251529" x="2867025" y="2590800"/>
          <p14:tracePt t="251540" x="2879725" y="2590800"/>
          <p14:tracePt t="251549" x="2890838" y="2590800"/>
          <p14:tracePt t="251553" x="2916238" y="2578100"/>
          <p14:tracePt t="251579" x="2928938" y="2578100"/>
          <p14:tracePt t="251595" x="2941638" y="2565400"/>
          <p14:tracePt t="251609" x="2954338" y="2552700"/>
          <p14:tracePt t="251645" x="2967038" y="2540000"/>
          <p14:tracePt t="251655" x="2967038" y="2527300"/>
          <p14:tracePt t="251659" x="2979738" y="2503488"/>
          <p14:tracePt t="251669" x="2979738" y="2478088"/>
          <p14:tracePt t="251679" x="2992438" y="2465388"/>
          <p14:tracePt t="251685" x="3003550" y="2427288"/>
          <p14:tracePt t="251695" x="3003550" y="2390775"/>
          <p14:tracePt t="251701" x="3003550" y="2352675"/>
          <p14:tracePt t="251711" x="3003550" y="2327275"/>
          <p14:tracePt t="251721" x="3003550" y="2314575"/>
          <p14:tracePt t="251725" x="3003550" y="2290763"/>
          <p14:tracePt t="251735" x="3003550" y="2265363"/>
          <p14:tracePt t="251751" x="3003550" y="2252663"/>
          <p14:tracePt t="251761" x="3003550" y="2227263"/>
          <p14:tracePt t="251765" x="2979738" y="2214563"/>
          <p14:tracePt t="251775" x="2954338" y="2190750"/>
          <p14:tracePt t="251781" x="2941638" y="2178050"/>
          <p14:tracePt t="251791" x="2903538" y="2165350"/>
          <p14:tracePt t="251801" x="2879725" y="2165350"/>
          <p14:tracePt t="251808" x="2816225" y="2139950"/>
          <p14:tracePt t="251817" x="2778125" y="2139950"/>
          <p14:tracePt t="251821" x="2728913" y="2139950"/>
          <p14:tracePt t="251831" x="2667000" y="2139950"/>
          <p14:tracePt t="251841" x="2590800" y="2114550"/>
          <p14:tracePt t="251847" x="2528888" y="2114550"/>
          <p14:tracePt t="251858" x="2452688" y="2114550"/>
          <p14:tracePt t="251860" x="2390775" y="2114550"/>
          <p14:tracePt t="251871" x="2352675" y="2114550"/>
          <p14:tracePt t="251881" x="2290763" y="2114550"/>
          <p14:tracePt t="251887" x="2252663" y="2114550"/>
          <p14:tracePt t="251897" x="2216150" y="2114550"/>
          <p14:tracePt t="251901" x="2178050" y="2114550"/>
          <p14:tracePt t="251911" x="2152650" y="2114550"/>
          <p14:tracePt t="251920" x="2127250" y="2127250"/>
          <p14:tracePt t="251937" x="2103438" y="2152650"/>
          <p14:tracePt t="251941" x="2090738" y="2152650"/>
          <p14:tracePt t="251953" x="2078038" y="2165350"/>
          <p14:tracePt t="251963" x="2078038" y="2178050"/>
          <p14:tracePt t="251967" x="2065338" y="2201863"/>
          <p14:tracePt t="251977" x="2039938" y="2227263"/>
          <p14:tracePt t="251982" x="2039938" y="2252663"/>
          <p14:tracePt t="251993" x="2039938" y="2303463"/>
          <p14:tracePt t="252003" x="2039938" y="2339975"/>
          <p14:tracePt t="252008" x="2039938" y="2378075"/>
          <p14:tracePt t="252017" x="2039938" y="2427288"/>
          <p14:tracePt t="252023" x="2039938" y="2478088"/>
          <p14:tracePt t="252033" x="2039938" y="2516188"/>
          <p14:tracePt t="252043" x="2078038" y="2578100"/>
          <p14:tracePt t="252049" x="2127250" y="2640013"/>
          <p14:tracePt t="252059" x="2178050" y="2690813"/>
          <p14:tracePt t="252063" x="2216150" y="2728913"/>
          <p14:tracePt t="252073" x="2265363" y="2765425"/>
          <p14:tracePt t="252083" x="2303463" y="2803525"/>
          <p14:tracePt t="252090" x="2378075" y="2840038"/>
          <p14:tracePt t="252099" x="2452688" y="2865438"/>
          <p14:tracePt t="252103" x="2528888" y="2878138"/>
          <p14:tracePt t="252112" x="2590800" y="2878138"/>
          <p14:tracePt t="252123" x="2654300" y="2878138"/>
          <p14:tracePt t="252129" x="2754313" y="2878138"/>
          <p14:tracePt t="252140" x="2841625" y="2878138"/>
          <p14:tracePt t="252143" x="2916238" y="2878138"/>
          <p14:tracePt t="252153" x="2979738" y="2878138"/>
          <p14:tracePt t="252165" x="3067050" y="2828925"/>
          <p14:tracePt t="252169" x="3103563" y="2816225"/>
          <p14:tracePt t="252179" x="3128963" y="2778125"/>
          <p14:tracePt t="252185" x="3141663" y="2765425"/>
          <p14:tracePt t="252195" x="3154363" y="2752725"/>
          <p14:tracePt t="252205" x="3167063" y="2752725"/>
          <p14:tracePt t="252209" x="3179763" y="2728913"/>
          <p14:tracePt t="252229" x="3179763" y="2716213"/>
          <p14:tracePt t="252245" x="3192463" y="2703513"/>
          <p14:tracePt t="252249" x="3192463" y="2690813"/>
          <p14:tracePt t="252259" x="3192463" y="2678113"/>
          <p14:tracePt t="252269" x="3205163" y="2640013"/>
          <p14:tracePt t="252285" x="3205163" y="2616200"/>
          <p14:tracePt t="252291" x="3205163" y="2590800"/>
          <p14:tracePt t="252301" x="3205163" y="2565400"/>
          <p14:tracePt t="252311" x="3205163" y="2527300"/>
          <p14:tracePt t="252315" x="3205163" y="2478088"/>
          <p14:tracePt t="252325" x="3205163" y="2439988"/>
          <p14:tracePt t="252330" x="3205163" y="2427288"/>
          <p14:tracePt t="252341" x="3167063" y="2390775"/>
          <p14:tracePt t="252351" x="3092450" y="2352675"/>
          <p14:tracePt t="252355" x="3028950" y="2314575"/>
          <p14:tracePt t="252365" x="2903538" y="2278063"/>
          <p14:tracePt t="252371" x="2778125" y="2265363"/>
          <p14:tracePt t="252381" x="2616200" y="2227263"/>
          <p14:tracePt t="252391" x="2452688" y="2214563"/>
          <p14:tracePt t="252397" x="2278063" y="2214563"/>
          <p14:tracePt t="252407" x="2139950" y="2214563"/>
          <p14:tracePt t="252411" x="2003425" y="2214563"/>
          <p14:tracePt t="252421" x="1903413" y="2214563"/>
          <p14:tracePt t="252431" x="1865313" y="2214563"/>
          <p14:tracePt t="252437" x="1801813" y="2227263"/>
          <p14:tracePt t="252446" x="1778000" y="2252663"/>
          <p14:tracePt t="252451" x="1765300" y="2265363"/>
          <p14:tracePt t="252471" x="1739900" y="2278063"/>
          <p14:tracePt t="252487" x="1739900" y="2290763"/>
          <p14:tracePt t="252503" x="1739900" y="2314575"/>
          <p14:tracePt t="252513" x="1739900" y="2339975"/>
          <p14:tracePt t="252517" x="1739900" y="2403475"/>
          <p14:tracePt t="252527" x="1765300" y="2427288"/>
          <p14:tracePt t="252533" x="1801813" y="2478088"/>
          <p14:tracePt t="252543" x="1852613" y="2503488"/>
          <p14:tracePt t="252553" x="1890713" y="2552700"/>
          <p14:tracePt t="252557" x="1952625" y="2590800"/>
          <p14:tracePt t="252567" x="2014538" y="2616200"/>
          <p14:tracePt t="252574" x="2065338" y="2627313"/>
          <p14:tracePt t="252583" x="2127250" y="2652713"/>
          <p14:tracePt t="252593" x="2190750" y="2652713"/>
          <p14:tracePt t="252596" x="2252663" y="2652713"/>
          <p14:tracePt t="252608" x="2290763" y="2652713"/>
          <p14:tracePt t="252613" x="2365375" y="2652713"/>
          <p14:tracePt t="252624" x="2416175" y="2652713"/>
          <p14:tracePt t="252633" x="2452688" y="2616200"/>
          <p14:tracePt t="252640" x="2516188" y="2578100"/>
          <p14:tracePt t="252649" x="2565400" y="2540000"/>
          <p14:tracePt t="252653" x="2565400" y="2527300"/>
          <p14:tracePt t="252663" x="2603500" y="2490788"/>
          <p14:tracePt t="252673" x="2616200" y="2465388"/>
          <p14:tracePt t="252679" x="2628900" y="2439988"/>
          <p14:tracePt t="252690" x="2628900" y="2414588"/>
          <p14:tracePt t="252693" x="2628900" y="2390775"/>
          <p14:tracePt t="252703" x="2641600" y="2365375"/>
          <p14:tracePt t="252713" x="2641600" y="2352675"/>
          <p14:tracePt t="252729" x="2641600" y="2339975"/>
          <p14:tracePt t="252819" x="2628900" y="2339975"/>
          <p14:tracePt t="252835" x="2603500" y="2339975"/>
          <p14:tracePt t="252845" x="2603500" y="2352675"/>
          <p14:tracePt t="252855" x="2578100" y="2390775"/>
          <p14:tracePt t="252858" x="2578100" y="2414588"/>
          <p14:tracePt t="252869" x="2565400" y="2465388"/>
          <p14:tracePt t="252875" x="2565400" y="2527300"/>
          <p14:tracePt t="252885" x="2565400" y="2603500"/>
          <p14:tracePt t="252895" x="2565400" y="2690813"/>
          <p14:tracePt t="252901" x="2565400" y="2752725"/>
          <p14:tracePt t="252911" x="2641600" y="2890838"/>
          <p14:tracePt t="252915" x="2728913" y="3003550"/>
          <p14:tracePt t="252925" x="2867025" y="3116263"/>
          <p14:tracePt t="252935" x="2992438" y="3228975"/>
          <p14:tracePt t="252941" x="3179763" y="3354388"/>
          <p14:tracePt t="252951" x="3379788" y="3467100"/>
          <p14:tracePt t="252957" x="3630613" y="3579813"/>
          <p14:tracePt t="252967" x="3879850" y="3667125"/>
          <p14:tracePt t="252977" x="4181475" y="3741738"/>
          <p14:tracePt t="252981" x="4481513" y="3841750"/>
          <p14:tracePt t="252991" x="4806950" y="3854450"/>
          <p14:tracePt t="252997" x="5094288" y="3892550"/>
          <p14:tracePt t="253007" x="5394325" y="3892550"/>
          <p14:tracePt t="253017" x="5645150" y="3892550"/>
          <p14:tracePt t="253021" x="5908675" y="3892550"/>
          <p14:tracePt t="253031" x="6121400" y="3892550"/>
          <p14:tracePt t="253037" x="6296025" y="3892550"/>
          <p14:tracePt t="253047" x="6472238" y="3892550"/>
          <p14:tracePt t="253057" x="6634163" y="3867150"/>
          <p14:tracePt t="253061" x="6759575" y="3854450"/>
          <p14:tracePt t="253072" x="6872288" y="3803650"/>
          <p14:tracePt t="253077" x="6934200" y="3792538"/>
          <p14:tracePt t="253087" x="6972300" y="3779838"/>
          <p14:tracePt t="253097" x="6985000" y="3779838"/>
          <p14:tracePt t="253113" x="6997700" y="3767138"/>
          <p14:tracePt t="253263" x="6997700" y="3741738"/>
          <p14:tracePt t="253273" x="6997700" y="3729038"/>
          <p14:tracePt t="253279" x="6997700" y="3716338"/>
          <p14:tracePt t="253289" x="6997700" y="3703638"/>
          <p14:tracePt t="253293" x="6997700" y="3692525"/>
          <p14:tracePt t="253303" x="6997700" y="3667125"/>
          <p14:tracePt t="253329" x="6997700" y="3654425"/>
          <p14:tracePt t="253345" x="6985000" y="3641725"/>
          <p14:tracePt t="253359" x="6985000" y="3629025"/>
          <p14:tracePt t="253369" x="6972300" y="3629025"/>
          <p14:tracePt t="253385" x="6959600" y="3616325"/>
          <p14:tracePt t="253395" x="6959600" y="3603625"/>
          <p14:tracePt t="253409" x="6934200" y="3590925"/>
          <p14:tracePt t="253425" x="6921500" y="3579813"/>
          <p14:tracePt t="253435" x="6910388" y="3567113"/>
          <p14:tracePt t="253441" x="6897688" y="3567113"/>
          <p14:tracePt t="253451" x="6884988" y="3567113"/>
          <p14:tracePt t="253461" x="6872288" y="3567113"/>
          <p14:tracePt t="253464" x="6846888" y="3554413"/>
          <p14:tracePt t="253481" x="6821488" y="3541713"/>
          <p14:tracePt t="253501" x="6808788" y="3541713"/>
          <p14:tracePt t="253521" x="6797675" y="3541713"/>
          <p14:tracePt t="253535" x="6784975" y="3541713"/>
          <p14:tracePt t="253545" x="6772275" y="3541713"/>
          <p14:tracePt t="253551" x="6746875" y="3541713"/>
          <p14:tracePt t="253561" x="6721475" y="3541713"/>
          <p14:tracePt t="253572" x="6696075" y="3541713"/>
          <p14:tracePt t="253577" x="6684963" y="3541713"/>
          <p14:tracePt t="253587" x="6659563" y="3541713"/>
          <p14:tracePt t="253590" x="6646863" y="3541713"/>
          <p14:tracePt t="253601" x="6621463" y="3541713"/>
          <p14:tracePt t="253611" x="6608763" y="3541713"/>
          <p14:tracePt t="253627" x="6596063" y="3541713"/>
          <p14:tracePt t="253703" x="6634163" y="3567113"/>
          <p14:tracePt t="253727" x="6659563" y="3567113"/>
          <p14:tracePt t="253737" x="6672263" y="3567113"/>
          <p14:tracePt t="253743" x="6708775" y="3567113"/>
          <p14:tracePt t="253753" x="6759575" y="3567113"/>
          <p14:tracePt t="253757" x="6797675" y="3567113"/>
          <p14:tracePt t="253767" x="6834188" y="3567113"/>
          <p14:tracePt t="253777" x="6872288" y="3567113"/>
          <p14:tracePt t="253783" x="6910388" y="3567113"/>
          <p14:tracePt t="253793" x="6921500" y="3554413"/>
          <p14:tracePt t="253798" x="6934200" y="3541713"/>
          <p14:tracePt t="253809" x="6946900" y="3529013"/>
          <p14:tracePt t="253839" x="6946900" y="3503613"/>
          <p14:tracePt t="253869" x="6946900" y="3490913"/>
          <p14:tracePt t="253883" x="6946900" y="3479800"/>
          <p14:tracePt t="253903" x="6946900" y="3467100"/>
          <p14:tracePt t="253909" x="6946900" y="3454400"/>
          <p14:tracePt t="253928" x="6934200" y="3454400"/>
          <p14:tracePt t="253935" x="6921500" y="3454400"/>
          <p14:tracePt t="253945" x="6910388" y="3454400"/>
          <p14:tracePt t="253949" x="6884988" y="3454400"/>
          <p14:tracePt t="253959" x="6846888" y="3454400"/>
          <p14:tracePt t="253969" x="6834188" y="3454400"/>
          <p14:tracePt t="253975" x="6808788" y="3454400"/>
          <p14:tracePt t="253985" x="6797675" y="3454400"/>
          <p14:tracePt t="253989" x="6784975" y="3454400"/>
          <p14:tracePt t="254001" x="6746875" y="3467100"/>
          <p14:tracePt t="254025" x="6734175" y="3479800"/>
          <p14:tracePt t="254041" x="6721475" y="3479800"/>
          <p14:tracePt t="254050" x="6708775" y="3490913"/>
          <p14:tracePt t="254055" x="6708775" y="3503613"/>
          <p14:tracePt t="254071" x="6696075" y="3516313"/>
          <p14:tracePt t="254081" x="6696075" y="3541713"/>
          <p14:tracePt t="254091" x="6696075" y="3554413"/>
          <p14:tracePt t="254095" x="6696075" y="3567113"/>
          <p14:tracePt t="254107" x="6696075" y="3579813"/>
          <p14:tracePt t="254121" x="6696075" y="3603625"/>
          <p14:tracePt t="254138" x="6696075" y="3629025"/>
          <p14:tracePt t="254147" x="6708775" y="3641725"/>
          <p14:tracePt t="254151" x="6734175" y="3667125"/>
          <p14:tracePt t="254161" x="6759575" y="3679825"/>
          <p14:tracePt t="254171" x="6797675" y="3692525"/>
          <p14:tracePt t="254177" x="6821488" y="3692525"/>
          <p14:tracePt t="254189" x="6846888" y="3692525"/>
          <p14:tracePt t="254190" x="6884988" y="3692525"/>
          <p14:tracePt t="254201" x="6946900" y="3692525"/>
          <p14:tracePt t="254222" x="7072313" y="3692525"/>
          <p14:tracePt t="254227" x="7110413" y="3692525"/>
          <p14:tracePt t="254231" x="7172325" y="3679825"/>
          <p14:tracePt t="254241" x="7246938" y="3641725"/>
          <p14:tracePt t="254253" x="7272338" y="3616325"/>
          <p14:tracePt t="254257" x="7310438" y="3603625"/>
          <p14:tracePt t="254266" x="7310438" y="3590925"/>
          <p14:tracePt t="254273" x="7310438" y="3579813"/>
          <p14:tracePt t="254283" x="7310438" y="3554413"/>
          <p14:tracePt t="254293" x="7310438" y="3529013"/>
          <p14:tracePt t="254296" x="7310438" y="3490913"/>
          <p14:tracePt t="254307" x="7310438" y="3467100"/>
          <p14:tracePt t="254313" x="7297738" y="3454400"/>
          <p14:tracePt t="254323" x="7272338" y="3441700"/>
          <p14:tracePt t="254333" x="7246938" y="3429000"/>
          <p14:tracePt t="254337" x="7223125" y="3429000"/>
          <p14:tracePt t="254347" x="7185025" y="3429000"/>
          <p14:tracePt t="254354" x="7123113" y="3429000"/>
          <p14:tracePt t="254363" x="7046913" y="3429000"/>
          <p14:tracePt t="254373" x="7010400" y="3429000"/>
          <p14:tracePt t="254379" x="6921500" y="3467100"/>
          <p14:tracePt t="254389" x="6846888" y="3516313"/>
          <p14:tracePt t="254393" x="6746875" y="3590925"/>
          <p14:tracePt t="254404" x="6659563" y="3667125"/>
          <p14:tracePt t="254413" x="6572250" y="3754438"/>
          <p14:tracePt t="254419" x="6459538" y="3867150"/>
          <p14:tracePt t="254429" x="6383338" y="3941763"/>
          <p14:tracePt t="254435" x="6296025" y="4054475"/>
          <p14:tracePt t="254445" x="6196013" y="4167188"/>
          <p14:tracePt t="254455" x="6134100" y="4267200"/>
          <p14:tracePt t="254459" x="6070600" y="4379913"/>
          <p14:tracePt t="254469" x="6008688" y="4467225"/>
          <p14:tracePt t="254475" x="5983288" y="4567238"/>
          <p14:tracePt t="254485" x="5945188" y="4643438"/>
          <p14:tracePt t="254495" x="5945188" y="4718050"/>
          <p14:tracePt t="254499" x="5921375" y="4792663"/>
          <p14:tracePt t="254509" x="5921375" y="4856163"/>
          <p14:tracePt t="254515" x="5921375" y="4930775"/>
          <p14:tracePt t="254525" x="5921375" y="4992688"/>
          <p14:tracePt t="254535" x="5921375" y="5056188"/>
          <p14:tracePt t="254539" x="5921375" y="5130800"/>
          <p14:tracePt t="254549" x="5957888" y="5205413"/>
          <p14:tracePt t="254556" x="5995988" y="5281613"/>
          <p14:tracePt t="254565" x="6021388" y="5318125"/>
          <p14:tracePt t="254575" x="6034088" y="5356225"/>
          <p14:tracePt t="254579" x="6096000" y="5418138"/>
          <p14:tracePt t="254589" x="6146800" y="5481638"/>
          <p14:tracePt t="254595" x="6196013" y="5530850"/>
          <p14:tracePt t="254606" x="6259513" y="5568950"/>
          <p14:tracePt t="254615" x="6334125" y="5607050"/>
          <p14:tracePt t="254622" x="6434138" y="5619750"/>
          <p14:tracePt t="254631" x="6521450" y="5643563"/>
          <p14:tracePt t="254635" x="6621463" y="5643563"/>
          <p14:tracePt t="254645" x="6708775" y="5643563"/>
          <p14:tracePt t="254655" x="6797675" y="5643563"/>
          <p14:tracePt t="254660" x="6859588" y="5594350"/>
          <p14:tracePt t="254672" x="6897688" y="5556250"/>
          <p14:tracePt t="254675" x="6910388" y="5518150"/>
          <p14:tracePt t="254685" x="6921500" y="5507038"/>
          <p14:tracePt t="254697" x="6921500" y="5481638"/>
          <p14:tracePt t="254701" x="6921500" y="5418138"/>
          <p14:tracePt t="254711" x="6921500" y="5368925"/>
          <p14:tracePt t="254717" x="6859588" y="5318125"/>
          <p14:tracePt t="254727" x="6834188" y="5294313"/>
          <p14:tracePt t="254737" x="6772275" y="5268913"/>
          <p14:tracePt t="254741" x="6734175" y="5268913"/>
          <p14:tracePt t="254751" x="6684963" y="5268913"/>
          <p14:tracePt t="254757" x="6646863" y="5268913"/>
          <p14:tracePt t="254767" x="6584950" y="5268913"/>
          <p14:tracePt t="254777" x="6521450" y="5268913"/>
          <p14:tracePt t="254782" x="6446838" y="5268913"/>
          <p14:tracePt t="254793" x="6359525" y="5356225"/>
          <p14:tracePt t="254797" x="6259513" y="5418138"/>
          <p14:tracePt t="254807" x="6183313" y="5494338"/>
          <p14:tracePt t="254817" x="6108700" y="5594350"/>
          <p14:tracePt t="254823" x="6034088" y="5681663"/>
          <p14:tracePt t="254833" x="5970588" y="5794375"/>
          <p14:tracePt t="254837" x="5932488" y="5907088"/>
          <p14:tracePt t="254847" x="5921375" y="5994400"/>
          <p14:tracePt t="254857" x="5883275" y="6069013"/>
          <p14:tracePt t="254863" x="5883275" y="6157913"/>
          <p14:tracePt t="254873" x="5857875" y="6232525"/>
          <p14:tracePt t="254877" x="5857875" y="6294438"/>
          <p14:tracePt t="254888" x="5857875" y="6357938"/>
          <p14:tracePt t="254897" x="5857875" y="6419850"/>
          <p14:tracePt t="254903" x="5857875" y="6457950"/>
          <p14:tracePt t="254913" x="5883275" y="6507163"/>
          <p14:tracePt t="254927" x="5883275" y="6545263"/>
          <p14:tracePt t="254937" x="5895975" y="6557963"/>
          <p14:tracePt t="254943" x="5908675" y="6570663"/>
          <p14:tracePt t="254953" x="5932488" y="6594475"/>
          <p14:tracePt t="254969" x="5970588" y="6619875"/>
          <p14:tracePt t="254983" x="5995988" y="6619875"/>
          <p14:tracePt t="254992" x="6008688" y="6619875"/>
          <p14:tracePt t="254999" x="6034088" y="6619875"/>
          <p14:tracePt t="255009" x="6057900" y="6619875"/>
          <p14:tracePt t="255019" x="6083300" y="6619875"/>
          <p14:tracePt t="255023" x="6108700" y="6619875"/>
          <p14:tracePt t="255035" x="6146800" y="6619875"/>
          <p14:tracePt t="255039" x="6157913" y="6619875"/>
          <p14:tracePt t="255049" x="6170613" y="6594475"/>
          <p14:tracePt t="255059" x="6196013" y="6583363"/>
          <p14:tracePt t="255065" x="6208713" y="6570663"/>
          <p14:tracePt t="255075" x="6221413" y="6557963"/>
          <p14:tracePt t="255079" x="6246813" y="6532563"/>
          <p14:tracePt t="255089" x="6246813" y="6519863"/>
          <p14:tracePt t="255099" x="6246813" y="6507163"/>
          <p14:tracePt t="255105" x="6246813" y="6483350"/>
          <p14:tracePt t="255145" x="6246813" y="6470650"/>
          <p14:tracePt t="255165" x="6246813" y="6457950"/>
          <p14:tracePt t="255181" x="6246813" y="6445250"/>
          <p14:tracePt t="255635" x="6246813" y="6419850"/>
          <p14:tracePt t="255649" x="6246813" y="6407150"/>
          <p14:tracePt t="255675" x="6246813" y="6394450"/>
          <p14:tracePt t="255705" x="6246813" y="6381750"/>
          <p14:tracePt t="255781" x="6246813" y="6370638"/>
          <p14:tracePt t="256119" x="6270625" y="6357938"/>
          <p14:tracePt t="256143" x="6270625" y="6345238"/>
          <p14:tracePt t="256159" x="6283325" y="6345238"/>
          <p14:tracePt t="256163" x="6283325" y="6332538"/>
          <p14:tracePt t="256183" x="6308725" y="6332538"/>
          <p14:tracePt t="256213" x="6321425" y="6319838"/>
          <p14:tracePt t="256235" x="6334125" y="6319838"/>
          <p14:tracePt t="256239" x="6359525" y="6307138"/>
          <p14:tracePt t="256249" x="6370638" y="6307138"/>
          <p14:tracePt t="256255" x="6383338" y="6294438"/>
          <p14:tracePt t="256265" x="6408738" y="6294438"/>
          <p14:tracePt t="256275" x="6434138" y="6294438"/>
          <p14:tracePt t="256279" x="6459538" y="6269038"/>
          <p14:tracePt t="256289" x="6483350" y="6257925"/>
          <p14:tracePt t="256295" x="6546850" y="6232525"/>
          <p14:tracePt t="256305" x="6596063" y="6207125"/>
          <p14:tracePt t="256315" x="6659563" y="6157913"/>
          <p14:tracePt t="256320" x="6734175" y="6094413"/>
          <p14:tracePt t="256331" x="6834188" y="6019800"/>
          <p14:tracePt t="256336" x="6872288" y="5969000"/>
          <p14:tracePt t="256345" x="6910388" y="5894388"/>
          <p14:tracePt t="256355" x="6934200" y="5843588"/>
          <p14:tracePt t="256361" x="6959600" y="5807075"/>
          <p14:tracePt t="256371" x="6959600" y="5756275"/>
          <p14:tracePt t="256375" x="6959600" y="5732463"/>
          <p14:tracePt t="256386" x="6959600" y="5707063"/>
          <p14:tracePt t="256397" x="6959600" y="5668963"/>
          <p14:tracePt t="256401" x="6959600" y="5643563"/>
          <p14:tracePt t="256411" x="6959600" y="5607050"/>
          <p14:tracePt t="256417" x="6959600" y="5581650"/>
          <p14:tracePt t="256427" x="6959600" y="5568950"/>
          <p14:tracePt t="256437" x="6959600" y="5530850"/>
          <p14:tracePt t="256452" x="6959600" y="5518150"/>
          <p14:tracePt t="256457" x="6959600" y="5507038"/>
          <p14:tracePt t="256467" x="6959600" y="5494338"/>
          <p14:tracePt t="256477" x="6959600" y="5481638"/>
          <p14:tracePt t="256491" x="6959600" y="5468938"/>
          <p14:tracePt t="256497" x="6959600" y="5456238"/>
          <p14:tracePt t="256507" x="6959600" y="5443538"/>
          <p14:tracePt t="256527" x="6959600" y="5418138"/>
          <p14:tracePt t="256541" x="6959600" y="5394325"/>
          <p14:tracePt t="256557" x="6946900" y="5381625"/>
          <p14:tracePt t="256567" x="6934200" y="5368925"/>
          <p14:tracePt t="256583" x="6934200" y="5356225"/>
          <p14:tracePt t="256586" x="6921500" y="5330825"/>
          <p14:tracePt t="256596" x="6910388" y="5318125"/>
          <p14:tracePt t="256607" x="6910388" y="5305425"/>
          <p14:tracePt t="256613" x="6897688" y="5268913"/>
          <p14:tracePt t="256623" x="6897688" y="5230813"/>
          <p14:tracePt t="256627" x="6884988" y="5205413"/>
          <p14:tracePt t="256637" x="6859588" y="5168900"/>
          <p14:tracePt t="256647" x="6859588" y="5130800"/>
          <p14:tracePt t="256654" x="6859588" y="5105400"/>
          <p14:tracePt t="256662" x="6834188" y="5081588"/>
          <p14:tracePt t="256669" x="6821488" y="5043488"/>
          <p14:tracePt t="256679" x="6784975" y="4968875"/>
          <p14:tracePt t="256689" x="6772275" y="4905375"/>
          <p14:tracePt t="256693" x="6734175" y="4856163"/>
          <p14:tracePt t="256704" x="6721475" y="4818063"/>
          <p14:tracePt t="256709" x="6696075" y="4768850"/>
          <p14:tracePt t="256719" x="6672263" y="4730750"/>
          <p14:tracePt t="256729" x="6646863" y="4667250"/>
          <p14:tracePt t="256733" x="6634163" y="4656138"/>
          <p14:tracePt t="256743" x="6596063" y="4605338"/>
          <p14:tracePt t="256749" x="6546850" y="4530725"/>
          <p14:tracePt t="256759" x="6521450" y="4479925"/>
          <p14:tracePt t="256770" x="6496050" y="4430713"/>
          <p14:tracePt t="256775" x="6459538" y="4367213"/>
          <p14:tracePt t="256786" x="6434138" y="4330700"/>
          <p14:tracePt t="256788" x="6421438" y="4292600"/>
          <p14:tracePt t="256799" x="6408738" y="4254500"/>
          <p14:tracePt t="256809" x="6383338" y="4217988"/>
          <p14:tracePt t="256815" x="6383338" y="4192588"/>
          <p14:tracePt t="256825" x="6370638" y="4167188"/>
          <p14:tracePt t="256829" x="6359525" y="4154488"/>
          <p14:tracePt t="256839" x="6346825" y="4129088"/>
          <p14:tracePt t="256849" x="6346825" y="4117975"/>
          <p14:tracePt t="256865" x="6346825" y="4105275"/>
          <p14:tracePt t="256881" x="6334125" y="4105275"/>
          <p14:tracePt t="256891" x="6334125" y="4092575"/>
          <p14:tracePt t="257249" x="6334125" y="4117975"/>
          <p14:tracePt t="257259" x="6334125" y="4267200"/>
          <p14:tracePt t="257270" x="6346825" y="4418013"/>
          <p14:tracePt t="257272" x="6346825" y="4618038"/>
          <p14:tracePt t="257283" x="6346825" y="4856163"/>
          <p14:tracePt t="257289" x="6346825" y="5030788"/>
          <p14:tracePt t="257299" x="6296025" y="5243513"/>
          <p14:tracePt t="257309" x="6246813" y="5481638"/>
          <p14:tracePt t="257313" x="6196013" y="5707063"/>
          <p14:tracePt t="257323" x="6170613" y="5881688"/>
          <p14:tracePt t="257329" x="6157913" y="6045200"/>
          <p14:tracePt t="257339" x="6146800" y="6145213"/>
          <p14:tracePt t="257349" x="6134100" y="6232525"/>
          <p14:tracePt t="257355" x="6134100" y="6257925"/>
          <p14:tracePt t="257365" x="6134100" y="6269038"/>
          <p14:tracePt t="257370" x="6134100" y="6281738"/>
          <p14:tracePt t="257379" x="6134100" y="6294438"/>
          <p14:tracePt t="257429" x="6157913" y="6281738"/>
          <p14:tracePt t="257435" x="6170613" y="6232525"/>
          <p14:tracePt t="257445" x="6208713" y="6107113"/>
          <p14:tracePt t="257455" x="6208713" y="5994400"/>
          <p14:tracePt t="257459" x="6208713" y="5856288"/>
          <p14:tracePt t="257471" x="6208713" y="5707063"/>
          <p14:tracePt t="257475" x="6196013" y="5607050"/>
          <p14:tracePt t="257486" x="6146800" y="5507038"/>
          <p14:tracePt t="257495" x="6096000" y="5430838"/>
          <p14:tracePt t="257501" x="6083300" y="5394325"/>
          <p14:tracePt t="257511" x="6021388" y="5356225"/>
          <p14:tracePt t="257515" x="5945188" y="5318125"/>
          <p14:tracePt t="257525" x="5908675" y="5318125"/>
          <p14:tracePt t="257536" x="5808663" y="5318125"/>
          <p14:tracePt t="257541" x="5683250" y="5318125"/>
          <p14:tracePt t="257551" x="5519738" y="5318125"/>
          <p14:tracePt t="257555" x="5357813" y="5318125"/>
          <p14:tracePt t="257565" x="5170488" y="5407025"/>
          <p14:tracePt t="257575" x="4994275" y="5456238"/>
          <p14:tracePt t="257581" x="4856163" y="5530850"/>
          <p14:tracePt t="257591" x="4732338" y="5607050"/>
          <p14:tracePt t="257597" x="4630738" y="5707063"/>
          <p14:tracePt t="257607" x="4568825" y="5768975"/>
          <p14:tracePt t="257618" x="4518025" y="5819775"/>
          <p14:tracePt t="257621" x="4468813" y="5868988"/>
          <p14:tracePt t="257631" x="4443413" y="5919788"/>
          <p14:tracePt t="257637" x="4443413" y="5932488"/>
          <p14:tracePt t="257647" x="4418013" y="5969000"/>
          <p14:tracePt t="257657" x="4418013" y="5994400"/>
          <p14:tracePt t="257661" x="4418013" y="6007100"/>
          <p14:tracePt t="257677" x="4418013" y="6032500"/>
          <p14:tracePt t="257703" x="4418013" y="6045200"/>
          <p14:tracePt t="257713" x="4430713" y="6069013"/>
          <p14:tracePt t="257718" x="4456113" y="6069013"/>
          <p14:tracePt t="257726" x="4506913" y="6069013"/>
          <p14:tracePt t="257737" x="4568825" y="6069013"/>
          <p14:tracePt t="257743" x="4619625" y="6069013"/>
          <p14:tracePt t="257753" x="4706938" y="6056313"/>
          <p14:tracePt t="257757" x="4743450" y="6032500"/>
          <p14:tracePt t="257768" x="4806950" y="5969000"/>
          <p14:tracePt t="257777" x="4806950" y="5956300"/>
          <p14:tracePt t="257783" x="4819650" y="5945188"/>
          <p14:tracePt t="257823" x="4832350" y="5945188"/>
          <p14:tracePt t="257839" x="4843463" y="5945188"/>
          <p14:tracePt t="257859" x="4856163" y="5945188"/>
          <p14:tracePt t="257863" x="4868863" y="5945188"/>
          <p14:tracePt t="257873" x="4894263" y="5945188"/>
          <p14:tracePt t="257889" x="4919663" y="5945188"/>
          <p14:tracePt t="257899" x="4968875" y="5945188"/>
          <p14:tracePt t="257903" x="5006975" y="5945188"/>
          <p14:tracePt t="257913" x="5068888" y="5945188"/>
          <p14:tracePt t="257919" x="5157788" y="5945188"/>
          <p14:tracePt t="257929" x="5294313" y="5881688"/>
          <p14:tracePt t="257939" x="5445125" y="5807075"/>
          <p14:tracePt t="257943" x="5645150" y="5756275"/>
          <p14:tracePt t="257955" x="5832475" y="5656263"/>
          <p14:tracePt t="257959" x="5995988" y="5581650"/>
          <p14:tracePt t="257969" x="6134100" y="5507038"/>
          <p14:tracePt t="257979" x="6259513" y="5418138"/>
          <p14:tracePt t="257985" x="6359525" y="5330825"/>
          <p14:tracePt t="257995" x="6472238" y="5243513"/>
          <p14:tracePt t="257999" x="6546850" y="5168900"/>
          <p14:tracePt t="258009" x="6634163" y="5081588"/>
          <p14:tracePt t="258019" x="6708775" y="4992688"/>
          <p14:tracePt t="258025" x="6784975" y="4930775"/>
          <p14:tracePt t="258035" x="6834188" y="4843463"/>
          <p14:tracePt t="258039" x="6872288" y="4779963"/>
          <p14:tracePt t="258051" x="6897688" y="4718050"/>
          <p14:tracePt t="258060" x="6910388" y="4667250"/>
          <p14:tracePt t="258064" x="6910388" y="4630738"/>
          <p14:tracePt t="258075" x="6910388" y="4579938"/>
          <p14:tracePt t="258081" x="6910388" y="4554538"/>
          <p14:tracePt t="258091" x="6910388" y="4518025"/>
          <p14:tracePt t="258102" x="6910388" y="4492625"/>
          <p14:tracePt t="258105" x="6910388" y="4467225"/>
          <p14:tracePt t="258115" x="6910388" y="4430713"/>
          <p14:tracePt t="258121" x="6910388" y="4405313"/>
          <p14:tracePt t="258131" x="6910388" y="4367213"/>
          <p14:tracePt t="258141" x="6910388" y="4341813"/>
          <p14:tracePt t="258147" x="6910388" y="4305300"/>
          <p14:tracePt t="258157" x="6910388" y="4279900"/>
          <p14:tracePt t="258161" x="6910388" y="4241800"/>
          <p14:tracePt t="258171" x="6910388" y="4192588"/>
          <p14:tracePt t="258181" x="6910388" y="4167188"/>
          <p14:tracePt t="258187" x="6910388" y="4129088"/>
          <p14:tracePt t="258197" x="6910388" y="4092575"/>
          <p14:tracePt t="258201" x="6910388" y="4054475"/>
          <p14:tracePt t="258211" x="6897688" y="4029075"/>
          <p14:tracePt t="258221" x="6884988" y="3979863"/>
          <p14:tracePt t="258227" x="6872288" y="3916363"/>
          <p14:tracePt t="258237" x="6846888" y="3879850"/>
          <p14:tracePt t="258241" x="6808788" y="3829050"/>
          <p14:tracePt t="258252" x="6808788" y="3792538"/>
          <p14:tracePt t="258261" x="6772275" y="3741738"/>
          <p14:tracePt t="258267" x="6734175" y="3703638"/>
          <p14:tracePt t="258277" x="6708775" y="3679825"/>
          <p14:tracePt t="258281" x="6684963" y="3654425"/>
          <p14:tracePt t="258291" x="6659563" y="3629025"/>
          <p14:tracePt t="258307" x="6634163" y="3616325"/>
          <p14:tracePt t="258317" x="6621463" y="3616325"/>
          <p14:tracePt t="258323" x="6596063" y="3603625"/>
          <p14:tracePt t="258334" x="6572250" y="3590925"/>
          <p14:tracePt t="258343" x="6559550" y="3590925"/>
          <p14:tracePt t="258347" x="6521450" y="3579813"/>
          <p14:tracePt t="258357" x="6508750" y="3579813"/>
          <p14:tracePt t="258363" x="6483350" y="3579813"/>
          <p14:tracePt t="258373" x="6459538" y="3554413"/>
          <p14:tracePt t="258383" x="6434138" y="3554413"/>
          <p14:tracePt t="258389" x="6408738" y="3554413"/>
          <p14:tracePt t="258399" x="6370638" y="3554413"/>
          <p14:tracePt t="258403" x="6346825" y="3554413"/>
          <p14:tracePt t="258413" x="6321425" y="3554413"/>
          <p14:tracePt t="258423" x="6283325" y="3529013"/>
          <p14:tracePt t="258429" x="6234113" y="3516313"/>
          <p14:tracePt t="258439" x="6208713" y="3516313"/>
          <p14:tracePt t="258443" x="6170613" y="3503613"/>
          <p14:tracePt t="258453" x="6157913" y="3490913"/>
          <p14:tracePt t="258462" x="6146800" y="3490913"/>
          <p14:tracePt t="258469" x="6134100" y="3479800"/>
          <p14:tracePt t="258485" x="6121400" y="3479800"/>
          <p14:tracePt t="258589" x="6108700" y="3467100"/>
          <p14:tracePt t="258725" x="6121400" y="3467100"/>
          <p14:tracePt t="258731" x="6146800" y="3467100"/>
          <p14:tracePt t="258741" x="6157913" y="3467100"/>
          <p14:tracePt t="258751" x="6183313" y="3467100"/>
          <p14:tracePt t="258757" x="6234113" y="3479800"/>
          <p14:tracePt t="258768" x="6259513" y="3479800"/>
          <p14:tracePt t="258771" x="6296025" y="3490913"/>
          <p14:tracePt t="258781" x="6334125" y="3503613"/>
          <p14:tracePt t="258791" x="6370638" y="3529013"/>
          <p14:tracePt t="258797" x="6383338" y="3529013"/>
          <p14:tracePt t="258807" x="6408738" y="3529013"/>
          <p14:tracePt t="258823" x="6421438" y="3554413"/>
          <p14:tracePt t="259029" x="6408738" y="3554413"/>
          <p14:tracePt t="259039" x="6396038" y="3554413"/>
          <p14:tracePt t="259043" x="6383338" y="3554413"/>
          <p14:tracePt t="259069" x="6359525" y="3554413"/>
          <p14:tracePt t="259083" x="6346825" y="3554413"/>
          <p14:tracePt t="259095" x="6334125" y="3554413"/>
          <p14:tracePt t="259105" x="6321425" y="3554413"/>
          <p14:tracePt t="259109" x="6308725" y="3554413"/>
          <p14:tracePt t="259119" x="6296025" y="3554413"/>
          <p14:tracePt t="259337" x="6270625" y="3554413"/>
          <p14:tracePt t="259421" x="6259513" y="3554413"/>
          <p14:tracePt t="259427" x="6246813" y="3554413"/>
          <p14:tracePt t="259569" x="6296025" y="3554413"/>
          <p14:tracePt t="259573" x="6334125" y="3554413"/>
          <p14:tracePt t="259583" x="6370638" y="3554413"/>
          <p14:tracePt t="259589" x="6396038" y="3554413"/>
          <p14:tracePt t="259600" x="6472238" y="3554413"/>
          <p14:tracePt t="259609" x="6521450" y="3554413"/>
          <p14:tracePt t="259612" x="6584950" y="3554413"/>
          <p14:tracePt t="259623" x="6621463" y="3554413"/>
          <p14:tracePt t="259629" x="6684963" y="3554413"/>
          <p14:tracePt t="259639" x="6734175" y="3554413"/>
          <p14:tracePt t="259649" x="6808788" y="3554413"/>
          <p14:tracePt t="259653" x="6846888" y="3554413"/>
          <p14:tracePt t="259662" x="6897688" y="3554413"/>
          <p14:tracePt t="259669" x="6921500" y="3567113"/>
          <p14:tracePt t="259679" x="6946900" y="3567113"/>
          <p14:tracePt t="259695" x="6959600" y="3567113"/>
          <p14:tracePt t="259705" x="6972300" y="3567113"/>
          <p14:tracePt t="259735" x="6985000" y="3567113"/>
          <p14:tracePt t="259851" x="6985000" y="3579813"/>
          <p14:tracePt t="259865" x="6959600" y="3579813"/>
          <p14:tracePt t="259875" x="6946900" y="3579813"/>
          <p14:tracePt t="259885" x="6921500" y="3579813"/>
          <p14:tracePt t="259891" x="6897688" y="3579813"/>
          <p14:tracePt t="259901" x="6872288" y="3579813"/>
          <p14:tracePt t="259907" x="6846888" y="3579813"/>
          <p14:tracePt t="259917" x="6808788" y="3579813"/>
          <p14:tracePt t="259927" x="6772275" y="3579813"/>
          <p14:tracePt t="259930" x="6746875" y="3579813"/>
          <p14:tracePt t="259941" x="6696075" y="3579813"/>
          <p14:tracePt t="259947" x="6672263" y="3579813"/>
          <p14:tracePt t="259957" x="6646863" y="3579813"/>
          <p14:tracePt t="259967" x="6621463" y="3579813"/>
          <p14:tracePt t="259971" x="6608763" y="3579813"/>
          <p14:tracePt t="259981" x="6596063" y="3579813"/>
          <p14:tracePt t="259987" x="6584950" y="3579813"/>
          <p14:tracePt t="259997" x="6572250" y="3579813"/>
          <p14:tracePt t="260013" x="6559550" y="3579813"/>
          <p14:tracePt t="260023" x="6546850" y="3579813"/>
          <p14:tracePt t="260027" x="6534150" y="3579813"/>
          <p14:tracePt t="260037" x="6521450" y="3579813"/>
          <p14:tracePt t="260047" x="6508750" y="3579813"/>
          <p14:tracePt t="260053" x="6496050" y="3579813"/>
          <p14:tracePt t="260062" x="6483350" y="3579813"/>
          <p14:tracePt t="260067" x="6459538" y="3579813"/>
          <p14:tracePt t="260087" x="6446838" y="3579813"/>
          <p14:tracePt t="260103" x="6434138" y="3579813"/>
          <p14:tracePt t="260901" x="6259513" y="3616325"/>
          <p14:tracePt t="260905" x="5870575" y="3629025"/>
          <p14:tracePt t="260916" x="5445125" y="3692525"/>
          <p14:tracePt t="260924" x="5045075" y="3754438"/>
          <p14:tracePt t="260932" x="4694238" y="3792538"/>
          <p14:tracePt t="260941" x="4356100" y="3792538"/>
          <p14:tracePt t="260945" x="4117975" y="3841750"/>
          <p14:tracePt t="260955" x="3992563" y="3841750"/>
          <p14:tracePt t="260966" x="3879850" y="3892550"/>
          <p14:tracePt t="260971" x="3830638" y="3892550"/>
          <p14:tracePt t="260982" x="3792538" y="3892550"/>
          <p14:tracePt t="260985" x="3767138" y="3892550"/>
          <p14:tracePt t="260995" x="3756025" y="3892550"/>
          <p14:tracePt t="261035" x="3743325" y="3892550"/>
          <p14:tracePt t="261061" x="3717925" y="3892550"/>
          <p14:tracePt t="261071" x="3692525" y="3892550"/>
          <p14:tracePt t="261077" x="3654425" y="3892550"/>
          <p14:tracePt t="261087" x="3605213" y="3892550"/>
          <p14:tracePt t="261091" x="3567113" y="3892550"/>
          <p14:tracePt t="261101" x="3479800" y="3867150"/>
          <p14:tracePt t="261111" x="3441700" y="3867150"/>
          <p14:tracePt t="261117" x="3405188" y="3854450"/>
          <p14:tracePt t="261126" x="3379788" y="3829050"/>
          <p14:tracePt t="261131" x="3354388" y="3829050"/>
          <p14:tracePt t="261141" x="3317875" y="3803650"/>
          <p14:tracePt t="261151" x="3254375" y="3779838"/>
          <p14:tracePt t="261157" x="3228975" y="3767138"/>
          <p14:tracePt t="261167" x="3141663" y="3703638"/>
          <p14:tracePt t="261173" x="3067050" y="3667125"/>
          <p14:tracePt t="261182" x="2979738" y="3616325"/>
          <p14:tracePt t="261193" x="2890838" y="3567113"/>
          <p14:tracePt t="261197" x="2867025" y="3541713"/>
          <p14:tracePt t="261217" x="2841625" y="3516313"/>
          <p14:tracePt t="261263" x="2828925" y="3516313"/>
          <p14:tracePt t="261283" x="2828925" y="3503613"/>
          <p14:tracePt t="261469" x="2828925" y="3479800"/>
          <p14:tracePt t="261479" x="2867025" y="3454400"/>
          <p14:tracePt t="261495" x="2916238" y="3416300"/>
          <p14:tracePt t="261505" x="2979738" y="3367088"/>
          <p14:tracePt t="261509" x="3079750" y="3354388"/>
          <p14:tracePt t="261519" x="3228975" y="3354388"/>
          <p14:tracePt t="261525" x="3479800" y="3354388"/>
          <p14:tracePt t="261535" x="3767138" y="3354388"/>
          <p14:tracePt t="261545" x="4105275" y="3378200"/>
          <p14:tracePt t="261551" x="4418013" y="3467100"/>
          <p14:tracePt t="261561" x="4694238" y="3467100"/>
          <p14:tracePt t="261565" x="5006975" y="3490913"/>
          <p14:tracePt t="261575" x="5332413" y="3541713"/>
          <p14:tracePt t="261585" x="5595938" y="3579813"/>
          <p14:tracePt t="261591" x="5857875" y="3629025"/>
          <p14:tracePt t="261600" x="6021388" y="3629025"/>
          <p14:tracePt t="261605" x="6196013" y="3679825"/>
          <p14:tracePt t="261617" x="6359525" y="3692525"/>
          <p14:tracePt t="261627" x="6483350" y="3716338"/>
          <p14:tracePt t="261631" x="6596063" y="3729038"/>
          <p14:tracePt t="261641" x="6721475" y="3741738"/>
          <p14:tracePt t="261647" x="6834188" y="3767138"/>
          <p14:tracePt t="261657" x="6910388" y="3767138"/>
          <p14:tracePt t="261667" x="7021513" y="3792538"/>
          <p14:tracePt t="261670" x="7110413" y="3803650"/>
          <p14:tracePt t="261682" x="7197725" y="3803650"/>
          <p14:tracePt t="261687" x="7235825" y="3803650"/>
          <p14:tracePt t="261698" x="7285038" y="3829050"/>
          <p14:tracePt t="261707" x="7310438" y="3829050"/>
          <p14:tracePt t="261714" x="7323138" y="3841750"/>
          <p14:tracePt t="261726" x="7335838" y="3841750"/>
          <p14:tracePt t="261843" x="7285038" y="3854450"/>
          <p14:tracePt t="261853" x="7246938" y="3854450"/>
          <p14:tracePt t="261859" x="7197725" y="3854450"/>
          <p14:tracePt t="261868" x="7159625" y="3854450"/>
          <p14:tracePt t="261873" x="7097713" y="3854450"/>
          <p14:tracePt t="261883" x="7034213" y="3854450"/>
          <p14:tracePt t="261893" x="6934200" y="3829050"/>
          <p14:tracePt t="261899" x="6834188" y="3803650"/>
          <p14:tracePt t="261909" x="6759575" y="3779838"/>
          <p14:tracePt t="261914" x="6708775" y="3754438"/>
          <p14:tracePt t="261923" x="6634163" y="3741738"/>
          <p14:tracePt t="261932" x="6608763" y="3729038"/>
          <p14:tracePt t="261938" x="6584950" y="3716338"/>
          <p14:tracePt t="261949" x="6559550" y="3703638"/>
          <p14:tracePt t="261953" x="6534150" y="3692525"/>
          <p14:tracePt t="261971" x="6508750" y="3679825"/>
          <p14:tracePt t="261991" x="6496050" y="3667125"/>
          <p14:tracePt t="262117" x="6483350" y="3654425"/>
          <p14:tracePt t="262137" x="6496050" y="3629025"/>
          <p14:tracePt t="262141" x="6508750" y="3579813"/>
          <p14:tracePt t="262151" x="6521450" y="3541713"/>
          <p14:tracePt t="262157" x="6559550" y="3503613"/>
          <p14:tracePt t="262167" x="6572250" y="3490913"/>
          <p14:tracePt t="262177" x="6596063" y="3441700"/>
          <p14:tracePt t="262190" x="6608763" y="3429000"/>
          <p14:tracePt t="262217" x="6621463" y="3416300"/>
          <p14:tracePt t="262233" x="6634163" y="3416300"/>
          <p14:tracePt t="262247" x="6646863" y="3416300"/>
          <p14:tracePt t="262256" x="6672263" y="3416300"/>
          <p14:tracePt t="262267" x="6684963" y="3416300"/>
          <p14:tracePt t="262273" x="6708775" y="3416300"/>
          <p14:tracePt t="262283" x="6734175" y="3416300"/>
          <p14:tracePt t="262287" x="6772275" y="3416300"/>
          <p14:tracePt t="262297" x="6784975" y="3416300"/>
          <p14:tracePt t="262307" x="6821488" y="3416300"/>
          <p14:tracePt t="262313" x="6846888" y="3416300"/>
          <p14:tracePt t="262323" x="6872288" y="3416300"/>
          <p14:tracePt t="262330" x="6910388" y="3416300"/>
          <p14:tracePt t="262339" x="6934200" y="3416300"/>
          <p14:tracePt t="262349" x="6959600" y="3416300"/>
          <p14:tracePt t="262353" x="7010400" y="3416300"/>
          <p14:tracePt t="262364" x="7034213" y="3416300"/>
          <p14:tracePt t="262369" x="7059613" y="3416300"/>
          <p14:tracePt t="262381" x="7097713" y="3416300"/>
          <p14:tracePt t="262393" x="7110413" y="3416300"/>
          <p14:tracePt t="262405" x="7123113" y="3416300"/>
          <p14:tracePt t="262419" x="7134225" y="3416300"/>
          <p14:tracePt t="262435" x="7146925" y="3416300"/>
          <p14:tracePt t="262475" x="7159625" y="3416300"/>
          <p14:tracePt t="262505" x="7185025" y="3416300"/>
          <p14:tracePt t="262539" x="7210425" y="3416300"/>
          <p14:tracePt t="262545" x="7223125" y="3416300"/>
          <p14:tracePt t="262555" x="7235825" y="3416300"/>
          <p14:tracePt t="262561" x="7246938" y="3416300"/>
          <p14:tracePt t="262571" x="7259638" y="3416300"/>
          <p14:tracePt t="262581" x="7272338" y="3416300"/>
          <p14:tracePt t="262585" x="7285038" y="3416300"/>
          <p14:tracePt t="262595" x="7297738" y="3416300"/>
          <p14:tracePt t="262631" x="7310438" y="3416300"/>
          <p14:tracePt t="262635" x="7323138" y="3416300"/>
          <p14:tracePt t="262651" x="7335838" y="3416300"/>
          <p14:tracePt t="262660" x="7348538" y="3429000"/>
          <p14:tracePt t="262677" x="7359650" y="3429000"/>
          <p14:tracePt t="262687" x="7372350" y="3441700"/>
          <p14:tracePt t="262691" x="7385050" y="3441700"/>
          <p14:tracePt t="262711" x="7410450" y="3441700"/>
          <p14:tracePt t="262727" x="7423150" y="3467100"/>
          <p14:tracePt t="262731" x="7435850" y="3467100"/>
          <p14:tracePt t="262767" x="7459663" y="3467100"/>
          <p14:tracePt t="262867" x="7485063" y="3467100"/>
          <p14:tracePt t="262909" x="7497763" y="3467100"/>
          <p14:tracePt t="262923" x="7510463" y="3467100"/>
          <p14:tracePt t="262943" x="7523163" y="3467100"/>
          <p14:tracePt t="262959" x="7535863" y="3467100"/>
          <p14:tracePt t="262979" x="7548563" y="3467100"/>
          <p14:tracePt t="262983" x="7561263" y="3467100"/>
          <p14:tracePt t="262999" x="7572375" y="3467100"/>
          <p14:tracePt t="263055" x="7585075" y="3467100"/>
          <p14:tracePt t="263247" x="7572375" y="3467100"/>
          <p14:tracePt t="263257" x="7510463" y="3467100"/>
          <p14:tracePt t="263261" x="7472363" y="3467100"/>
          <p14:tracePt t="263271" x="7410450" y="3467100"/>
          <p14:tracePt t="263281" x="7359650" y="3467100"/>
          <p14:tracePt t="263287" x="7335838" y="3467100"/>
          <p14:tracePt t="263297" x="7297738" y="3467100"/>
          <p14:tracePt t="263301" x="7259638" y="3490913"/>
          <p14:tracePt t="263311" x="7235825" y="3503613"/>
          <p14:tracePt t="263321" x="7197725" y="3503613"/>
          <p14:tracePt t="263327" x="7185025" y="3516313"/>
          <p14:tracePt t="263337" x="7146925" y="3529013"/>
          <p14:tracePt t="263341" x="7123113" y="3529013"/>
          <p14:tracePt t="263351" x="7097713" y="3541713"/>
          <p14:tracePt t="263361" x="7072313" y="3554413"/>
          <p14:tracePt t="263367" x="7046913" y="3567113"/>
          <p14:tracePt t="263377" x="7010400" y="3579813"/>
          <p14:tracePt t="263383" x="6959600" y="3616325"/>
          <p14:tracePt t="263393" x="6884988" y="3654425"/>
          <p14:tracePt t="263403" x="6834188" y="3679825"/>
          <p14:tracePt t="263407" x="6772275" y="3716338"/>
          <p14:tracePt t="263417" x="6708775" y="3754438"/>
          <p14:tracePt t="263423" x="6634163" y="3779838"/>
          <p14:tracePt t="263433" x="6584950" y="3816350"/>
          <p14:tracePt t="263443" x="6521450" y="3841750"/>
          <p14:tracePt t="263447" x="6496050" y="3854450"/>
          <p14:tracePt t="263456" x="6459538" y="3892550"/>
          <p14:tracePt t="263463" x="6446838" y="3905250"/>
          <p14:tracePt t="263473" x="6434138" y="3916363"/>
          <p14:tracePt t="263489" x="6421438" y="3929063"/>
          <p14:tracePt t="263523" x="6408738" y="3941763"/>
          <p14:tracePt t="263543" x="6396038" y="3941763"/>
          <p14:tracePt t="263563" x="6396038" y="3954463"/>
          <p14:tracePt t="263791" x="6396038" y="3941763"/>
          <p14:tracePt t="263801" x="6396038" y="3905250"/>
          <p14:tracePt t="263805" x="6396038" y="3854450"/>
          <p14:tracePt t="263817" x="6396038" y="3829050"/>
          <p14:tracePt t="263827" x="6396038" y="3803650"/>
          <p14:tracePt t="263841" x="6396038" y="3779838"/>
          <p14:tracePt t="263847" x="6396038" y="3754438"/>
          <p14:tracePt t="263857" x="6396038" y="3729038"/>
          <p14:tracePt t="263871" x="6396038" y="3703638"/>
          <p14:tracePt t="263887" x="6396038" y="3692525"/>
          <p14:tracePt t="263907" x="6396038" y="3679825"/>
          <p14:tracePt t="264029" x="6408738" y="3667125"/>
          <p14:tracePt t="264119" x="6408738" y="3654425"/>
          <p14:tracePt t="264133" x="6396038" y="3654425"/>
          <p14:tracePt t="264911" x="6396038" y="3667125"/>
          <p14:tracePt t="264935" x="6396038" y="3679825"/>
          <p14:tracePt t="264941" x="6396038" y="3692525"/>
          <p14:tracePt t="264961" x="6396038" y="3703638"/>
          <p14:tracePt t="264967" x="6396038" y="3716338"/>
          <p14:tracePt t="264981" x="6383338" y="3741738"/>
          <p14:tracePt t="265021" x="6370638" y="3754438"/>
          <p14:tracePt t="265027" x="6359525" y="3754438"/>
          <p14:tracePt t="265037" x="6359525" y="3767138"/>
          <p14:tracePt t="265047" x="6321425" y="3779838"/>
          <p14:tracePt t="265051" x="6308725" y="3779838"/>
          <p14:tracePt t="265061" x="6283325" y="3792538"/>
          <p14:tracePt t="265067" x="6246813" y="3792538"/>
          <p14:tracePt t="265078" x="6208713" y="3816350"/>
          <p14:tracePt t="265087" x="6183313" y="3816350"/>
          <p14:tracePt t="265091" x="6134100" y="3841750"/>
          <p14:tracePt t="265103" x="6096000" y="3841750"/>
          <p14:tracePt t="265107" x="6034088" y="3854450"/>
          <p14:tracePt t="265117" x="5883275" y="3879850"/>
          <p14:tracePt t="265127" x="5757863" y="3879850"/>
          <p14:tracePt t="265132" x="5595938" y="3892550"/>
          <p14:tracePt t="265143" x="5457825" y="3916363"/>
          <p14:tracePt t="265146" x="5307013" y="3916363"/>
          <p14:tracePt t="265157" x="5181600" y="3916363"/>
          <p14:tracePt t="265167" x="5032375" y="3916363"/>
          <p14:tracePt t="265173" x="4868863" y="3916363"/>
          <p14:tracePt t="265183" x="4681538" y="3916363"/>
          <p14:tracePt t="265187" x="4518025" y="3916363"/>
          <p14:tracePt t="265198" x="4318000" y="3916363"/>
          <p14:tracePt t="265213" x="3867150" y="3916363"/>
          <p14:tracePt t="265223" x="3654425" y="3916363"/>
          <p14:tracePt t="265228" x="3454400" y="3916363"/>
          <p14:tracePt t="265239" x="3292475" y="3916363"/>
          <p14:tracePt t="265249" x="3154363" y="3916363"/>
          <p14:tracePt t="265253" x="3041650" y="3916363"/>
          <p14:tracePt t="265262" x="2916238" y="3916363"/>
          <p14:tracePt t="265268" x="2816225" y="3916363"/>
          <p14:tracePt t="265279" x="2741613" y="3916363"/>
          <p14:tracePt t="265289" x="2667000" y="3916363"/>
          <p14:tracePt t="265295" x="2603500" y="3916363"/>
          <p14:tracePt t="265305" x="2565400" y="3916363"/>
          <p14:tracePt t="265308" x="2516188" y="3929063"/>
          <p14:tracePt t="265319" x="2465388" y="3929063"/>
          <p14:tracePt t="265328" x="2390775" y="3929063"/>
          <p14:tracePt t="265335" x="2352675" y="3954463"/>
          <p14:tracePt t="265345" x="2265363" y="3967163"/>
          <p14:tracePt t="265349" x="2216150" y="3967163"/>
          <p14:tracePt t="265359" x="2165350" y="3967163"/>
          <p14:tracePt t="265369" x="2139950" y="3979863"/>
          <p14:tracePt t="265375" x="2127250" y="3979863"/>
          <p14:tracePt t="265385" x="2116138" y="3979863"/>
          <p14:tracePt t="265389" x="2103438" y="3979863"/>
          <p14:tracePt t="265398" x="2078038" y="3992563"/>
          <p14:tracePt t="265419" x="2065338" y="3992563"/>
          <p14:tracePt t="265428" x="2052638" y="3992563"/>
          <p14:tracePt t="265435" x="2039938" y="3992563"/>
          <p14:tracePt t="265449" x="2014538" y="3992563"/>
          <p14:tracePt t="265470" x="1990725" y="3992563"/>
          <p14:tracePt t="265485" x="1978025" y="3992563"/>
          <p14:tracePt t="265501" x="1952625" y="3992563"/>
          <p14:tracePt t="265525" x="1939925" y="3992563"/>
          <p14:tracePt t="265540" x="1927225" y="3992563"/>
          <p14:tracePt t="265565" x="1914525" y="3992563"/>
          <p14:tracePt t="265617" x="1903413" y="3992563"/>
          <p14:tracePt t="265965" x="1903413" y="3967163"/>
          <p14:tracePt t="265975" x="1903413" y="3954463"/>
          <p14:tracePt t="265985" x="1914525" y="3929063"/>
          <p14:tracePt t="265989" x="1939925" y="3905250"/>
          <p14:tracePt t="266001" x="1978025" y="3892550"/>
          <p14:tracePt t="266005" x="2014538" y="3879850"/>
          <p14:tracePt t="266015" x="2052638" y="3867150"/>
          <p14:tracePt t="266025" x="2065338" y="3867150"/>
          <p14:tracePt t="266031" x="2090738" y="3841750"/>
          <p14:tracePt t="266203" x="2078038" y="3841750"/>
          <p14:tracePt t="266237" x="2065338" y="3841750"/>
          <p14:tracePt t="266519" x="2116138" y="3854450"/>
          <p14:tracePt t="266529" x="2216150" y="3854450"/>
          <p14:tracePt t="266539" x="2339975" y="3854450"/>
          <p14:tracePt t="266545" x="2465388" y="3854450"/>
          <p14:tracePt t="266555" x="2628900" y="3854450"/>
          <p14:tracePt t="266560" x="2841625" y="3854450"/>
          <p14:tracePt t="266569" x="3103563" y="3854450"/>
          <p14:tracePt t="266581" x="3417888" y="3854450"/>
          <p14:tracePt t="266585" x="3792538" y="3854450"/>
          <p14:tracePt t="266595" x="4105275" y="3854450"/>
          <p14:tracePt t="266601" x="4406900" y="3854450"/>
          <p14:tracePt t="266611" x="4719638" y="3854450"/>
          <p14:tracePt t="266621" x="4956175" y="3854450"/>
          <p14:tracePt t="266626" x="5194300" y="3854450"/>
          <p14:tracePt t="266635" x="5357813" y="3854450"/>
          <p14:tracePt t="266641" x="5519738" y="3854450"/>
          <p14:tracePt t="266651" x="5670550" y="3854450"/>
          <p14:tracePt t="266661" x="5770563" y="3854450"/>
          <p14:tracePt t="266667" x="5870575" y="3854450"/>
          <p14:tracePt t="266678" x="5995988" y="3854450"/>
          <p14:tracePt t="266680" x="6057900" y="3854450"/>
          <p14:tracePt t="266691" x="6157913" y="3854450"/>
          <p14:tracePt t="266701" x="6234113" y="3854450"/>
          <p14:tracePt t="266707" x="6296025" y="3854450"/>
          <p14:tracePt t="266717" x="6370638" y="3854450"/>
          <p14:tracePt t="266721" x="6408738" y="3854450"/>
          <p14:tracePt t="266731" x="6472238" y="3854450"/>
          <p14:tracePt t="266740" x="6496050" y="3854450"/>
          <p14:tracePt t="266747" x="6559550" y="3854450"/>
          <p14:tracePt t="266757" x="6584950" y="3854450"/>
          <p14:tracePt t="266760" x="6634163" y="3854450"/>
          <p14:tracePt t="266771" x="6672263" y="3854450"/>
          <p14:tracePt t="266781" x="6721475" y="3854450"/>
          <p14:tracePt t="266787" x="6759575" y="3854450"/>
          <p14:tracePt t="266797" x="6784975" y="3854450"/>
          <p14:tracePt t="266800" x="6797675" y="3854450"/>
          <p14:tracePt t="266811" x="6808788" y="3854450"/>
          <p14:tracePt t="266821" x="6821488" y="3854450"/>
          <p14:tracePt t="266999" x="6808788" y="3854450"/>
          <p14:tracePt t="267003" x="6772275" y="3854450"/>
          <p14:tracePt t="267013" x="6746875" y="3829050"/>
          <p14:tracePt t="267019" x="6708775" y="3803650"/>
          <p14:tracePt t="267029" x="6684963" y="3792538"/>
          <p14:tracePt t="267039" x="6659563" y="3792538"/>
          <p14:tracePt t="267044" x="6621463" y="3779838"/>
          <p14:tracePt t="267053" x="6608763" y="3779838"/>
          <p14:tracePt t="267059" x="6596063" y="3767138"/>
          <p14:tracePt t="267068" x="6572250" y="3767138"/>
          <p14:tracePt t="267079" x="6559550" y="3767138"/>
          <p14:tracePt t="267095" x="6534150" y="3767138"/>
          <p14:tracePt t="267125" x="6521450" y="3767138"/>
          <p14:tracePt t="267139" x="6508750" y="3767138"/>
          <p14:tracePt t="267159" x="6496050" y="3767138"/>
          <p14:tracePt t="267165" x="6483350" y="3767138"/>
          <p14:tracePt t="267176" x="6483350" y="3754438"/>
          <p14:tracePt t="267195" x="6472238" y="3754438"/>
          <p14:tracePt t="267235" x="6446838" y="3754438"/>
          <p14:tracePt t="267635" x="6446838" y="3741738"/>
          <p14:tracePt t="267639" x="6483350" y="3741738"/>
          <p14:tracePt t="267649" x="6508750" y="3741738"/>
          <p14:tracePt t="267655" x="6559550" y="3741738"/>
          <p14:tracePt t="267664" x="6584950" y="3729038"/>
          <p14:tracePt t="267676" x="6608763" y="3729038"/>
          <p14:tracePt t="267679" x="6646863" y="3729038"/>
          <p14:tracePt t="267689" x="6672263" y="3729038"/>
          <p14:tracePt t="267705" x="6696075" y="3729038"/>
          <p14:tracePt t="267715" x="6721475" y="3729038"/>
          <p14:tracePt t="267729" x="6746875" y="3716338"/>
          <p14:tracePt t="267745" x="6759575" y="3716338"/>
          <p14:tracePt t="267755" x="6772275" y="3716338"/>
          <p14:tracePt t="267761" x="6784975" y="3716338"/>
          <p14:tracePt t="267775" x="6797675" y="3716338"/>
          <p14:tracePt t="267785" x="6797675" y="3703638"/>
          <p14:tracePt t="267821" x="6808788" y="3703638"/>
          <p14:tracePt t="268255" x="6808788" y="3716338"/>
          <p14:tracePt t="268259" x="6797675" y="3729038"/>
          <p14:tracePt t="268269" x="6772275" y="3741738"/>
          <p14:tracePt t="268285" x="6734175" y="3767138"/>
          <p14:tracePt t="268295" x="6721475" y="3779838"/>
          <p14:tracePt t="268301" x="6708775" y="3792538"/>
          <p14:tracePt t="268310" x="6696075" y="3803650"/>
          <p14:tracePt t="268315" x="6684963" y="3816350"/>
          <p14:tracePt t="268326" x="6684963" y="3829050"/>
          <p14:tracePt t="268335" x="6659563" y="3841750"/>
          <p14:tracePt t="268351" x="6646863" y="3854450"/>
          <p14:tracePt t="268355" x="6646863" y="3867150"/>
          <p14:tracePt t="268365" x="6634163" y="3879850"/>
          <p14:tracePt t="268375" x="6621463" y="3879850"/>
          <p14:tracePt t="268381" x="6608763" y="3905250"/>
          <p14:tracePt t="268391" x="6596063" y="3916363"/>
          <p14:tracePt t="268396" x="6596063" y="3929063"/>
          <p14:tracePt t="268415" x="6584950" y="3941763"/>
          <p14:tracePt t="268437" x="6584950" y="3954463"/>
          <p14:tracePt t="268457" x="6559550" y="3967163"/>
          <p14:tracePt t="268470" x="6559550" y="3979863"/>
          <p14:tracePt t="268491" x="6534150" y="4005263"/>
          <p14:tracePt t="268523" x="6534150" y="4017963"/>
          <p14:tracePt t="268537" x="6508750" y="4029075"/>
          <p14:tracePt t="268553" x="6508750" y="4041775"/>
          <p14:tracePt t="268563" x="6483350" y="4054475"/>
          <p14:tracePt t="268607" x="6472238" y="4067175"/>
          <p14:tracePt t="269617" x="6496050" y="4079875"/>
          <p14:tracePt t="269627" x="6534150" y="4079875"/>
          <p14:tracePt t="269631" x="6559550" y="4079875"/>
          <p14:tracePt t="269641" x="6608763" y="4079875"/>
          <p14:tracePt t="269651" x="6646863" y="4079875"/>
          <p14:tracePt t="269658" x="6672263" y="4079875"/>
          <p14:tracePt t="269667" x="6684963" y="4079875"/>
          <p14:tracePt t="269671" x="6708775" y="4092575"/>
          <p14:tracePt t="269681" x="6721475" y="4092575"/>
          <p14:tracePt t="269691" x="6734175" y="4092575"/>
          <p14:tracePt t="269697" x="6746875" y="4092575"/>
          <p14:tracePt t="269713" x="6759575" y="4092575"/>
          <p14:tracePt t="269733" x="6772275" y="4092575"/>
          <p14:tracePt t="269747" x="6784975" y="4092575"/>
          <p14:tracePt t="269783" x="6808788" y="4092575"/>
          <p14:tracePt t="270293" x="6821488" y="4092575"/>
          <p14:tracePt t="270297" x="6859588" y="4092575"/>
          <p14:tracePt t="270307" x="6897688" y="4092575"/>
          <p14:tracePt t="270313" x="6897688" y="4079875"/>
          <p14:tracePt t="270336" x="6846888" y="4079875"/>
          <p14:tracePt t="270347" x="6859588" y="4079875"/>
          <p14:tracePt t="270787" x="6872288" y="4092575"/>
          <p14:tracePt t="270791" x="6872288" y="4105275"/>
          <p14:tracePt t="270801" x="6872288" y="4117975"/>
          <p14:tracePt t="270811" x="6872288" y="4129088"/>
          <p14:tracePt t="270817" x="6846888" y="4141788"/>
          <p14:tracePt t="270827" x="6846888" y="4154488"/>
          <p14:tracePt t="270831" x="6834188" y="4154488"/>
          <p14:tracePt t="271231" x="6859588" y="4154488"/>
          <p14:tracePt t="271255" x="6872288" y="4154488"/>
          <p14:tracePt t="271265" x="6884988" y="4154488"/>
          <p14:tracePt t="271271" x="6897688" y="4154488"/>
          <p14:tracePt t="271281" x="6910388" y="4154488"/>
          <p14:tracePt t="271285" x="6921500" y="4154488"/>
          <p14:tracePt t="271295" x="6946900" y="4154488"/>
          <p14:tracePt t="271307" x="6959600" y="4154488"/>
          <p14:tracePt t="271310" x="6985000" y="4154488"/>
          <p14:tracePt t="271322" x="7010400" y="4154488"/>
          <p14:tracePt t="271327" x="7021513" y="4154488"/>
          <p14:tracePt t="271337" x="7034213" y="4141788"/>
          <p14:tracePt t="271347" x="7046913" y="4141788"/>
          <p14:tracePt t="271361" x="7059613" y="4141788"/>
          <p14:tracePt t="271367" x="7072313" y="4141788"/>
          <p14:tracePt t="271391" x="7097713" y="4129088"/>
          <p14:tracePt t="271407" x="7123113" y="4117975"/>
          <p14:tracePt t="271431" x="7134225" y="4105275"/>
          <p14:tracePt t="271467" x="7146925" y="4105275"/>
          <p14:tracePt t="271589" x="7159625" y="4092575"/>
          <p14:tracePt t="271609" x="7172325" y="4067175"/>
          <p14:tracePt t="271619" x="7185025" y="4067175"/>
          <p14:tracePt t="271629" x="7223125" y="4029075"/>
          <p14:tracePt t="271633" x="7272338" y="4017963"/>
          <p14:tracePt t="271643" x="7310438" y="4017963"/>
          <p14:tracePt t="271649" x="7372350" y="4005263"/>
          <p14:tracePt t="271659" x="7410450" y="3979863"/>
          <p14:tracePt t="271669" x="7448550" y="3967163"/>
          <p14:tracePt t="271674" x="7485063" y="3967163"/>
          <p14:tracePt t="271685" x="7523163" y="3954463"/>
          <p14:tracePt t="271689" x="7548563" y="3954463"/>
          <p14:tracePt t="271699" x="7572375" y="3954463"/>
          <p14:tracePt t="271709" x="7597775" y="3954463"/>
          <p14:tracePt t="271715" x="7623175" y="3954463"/>
          <p14:tracePt t="271725" x="7648575" y="3954463"/>
          <p14:tracePt t="271729" x="7673975" y="3954463"/>
          <p14:tracePt t="271739" x="7685088" y="3954463"/>
          <p14:tracePt t="271748" x="7697788" y="3954463"/>
          <p14:tracePt t="271756" x="7723188" y="3954463"/>
          <p14:tracePt t="271765" x="7735888" y="3954463"/>
          <p14:tracePt t="271771" x="7748588" y="3954463"/>
          <p14:tracePt t="271781" x="7773988" y="3954463"/>
          <p14:tracePt t="271795" x="7797800" y="3954463"/>
          <p14:tracePt t="271811" x="7810500" y="3954463"/>
          <p14:tracePt t="271821" x="7823200" y="3954463"/>
          <p14:tracePt t="271831" x="7835900" y="3954463"/>
          <p14:tracePt t="271835" x="7848600" y="3954463"/>
          <p14:tracePt t="271845" x="7861300" y="3954463"/>
          <p14:tracePt t="271872" x="7886700" y="3954463"/>
          <p14:tracePt t="271885" x="7897813" y="3954463"/>
          <p14:tracePt t="271901" x="7910513" y="3954463"/>
          <p14:tracePt t="271921" x="7923213" y="3954463"/>
          <p14:tracePt t="271937" x="7935913" y="3954463"/>
          <p14:tracePt t="271940" x="7948613" y="3954463"/>
          <p14:tracePt t="271961" x="7961313" y="3954463"/>
          <p14:tracePt t="271967" x="7974013" y="3954463"/>
          <p14:tracePt t="271981" x="7999413" y="3954463"/>
          <p14:tracePt t="272000" x="8010525" y="3954463"/>
          <p14:tracePt t="272007" x="8023225" y="3941763"/>
          <p14:tracePt t="272023" x="8035925" y="3941763"/>
          <p14:tracePt t="272043" x="8048625" y="3941763"/>
          <p14:tracePt t="272062" x="8061325" y="3941763"/>
          <p14:tracePt t="272339" x="8035925" y="3941763"/>
          <p14:tracePt t="272633" x="8023225" y="3941763"/>
          <p14:tracePt t="272643" x="8023225" y="3954463"/>
          <p14:tracePt t="272657" x="8035925" y="3967163"/>
          <p14:tracePt t="272667" x="8074025" y="3992563"/>
          <p14:tracePt t="272673" x="8110538" y="3992563"/>
          <p14:tracePt t="272683" x="8174038" y="4005263"/>
          <p14:tracePt t="272689" x="8274050" y="4005263"/>
          <p14:tracePt t="272699" x="8361363" y="4029075"/>
          <p14:tracePt t="272709" x="8461375" y="4041775"/>
          <p14:tracePt t="272713" x="8561388" y="4041775"/>
          <p14:tracePt t="272723" x="8661400" y="4067175"/>
          <p14:tracePt t="272729" x="8737600" y="4079875"/>
          <p14:tracePt t="272739" x="8799513" y="4079875"/>
          <p14:tracePt t="272749" x="8874125" y="4079875"/>
          <p14:tracePt t="272754" x="8924925" y="4079875"/>
          <p14:tracePt t="272763" x="8963025" y="4092575"/>
          <p14:tracePt t="272769" x="8986838" y="4092575"/>
          <p14:tracePt t="272779" x="8999538" y="4092575"/>
          <p14:tracePt t="272789" x="9024938" y="4105275"/>
          <p14:tracePt t="272819" x="9037638" y="4105275"/>
          <p14:tracePt t="272835" x="9050338" y="4105275"/>
          <p14:tracePt t="272845" x="9063038" y="4105275"/>
          <p14:tracePt t="272859" x="9075738" y="4105275"/>
          <p14:tracePt t="272875" x="9088438" y="4105275"/>
          <p14:tracePt t="272921" x="9099550" y="4105275"/>
          <p14:tracePt t="272995" x="9112250" y="4105275"/>
          <p14:tracePt t="273005" x="9137650" y="4092575"/>
          <p14:tracePt t="273011" x="9150350" y="4067175"/>
          <p14:tracePt t="273021" x="9163050" y="4029075"/>
          <p14:tracePt t="273031" x="9188450" y="4005263"/>
          <p14:tracePt t="273047" x="9199563" y="3979863"/>
          <p14:tracePt t="273051" x="9212263" y="3967163"/>
          <p14:tracePt t="273207" x="9212263" y="3954463"/>
          <p14:tracePt t="273227" x="9212263" y="3941763"/>
          <p14:tracePt t="273243" x="9224963" y="3929063"/>
          <p14:tracePt t="273279" x="9224963" y="3916363"/>
          <p14:tracePt t="273313" x="9224963" y="3892550"/>
          <p14:tracePt t="273333" x="9224963" y="3879850"/>
          <p14:tracePt t="273349" x="9212263" y="3879850"/>
          <p14:tracePt t="273353" x="9188450" y="3854450"/>
          <p14:tracePt t="273365" x="9163050" y="3841750"/>
          <p14:tracePt t="273373" x="9112250" y="3829050"/>
          <p14:tracePt t="273379" x="9088438" y="3803650"/>
          <p14:tracePt t="273389" x="9024938" y="3803650"/>
          <p14:tracePt t="273395" x="8986838" y="3803650"/>
          <p14:tracePt t="273405" x="8924925" y="3803650"/>
          <p14:tracePt t="273414" x="8899525" y="3803650"/>
          <p14:tracePt t="273420" x="8863013" y="3803650"/>
          <p14:tracePt t="273429" x="8812213" y="3803650"/>
          <p14:tracePt t="273445" x="8774113" y="3803650"/>
          <p14:tracePt t="273455" x="8750300" y="3829050"/>
          <p14:tracePt t="273459" x="8712200" y="3854450"/>
          <p14:tracePt t="273471" x="8686800" y="3867150"/>
          <p14:tracePt t="273474" x="8674100" y="3905250"/>
          <p14:tracePt t="273485" x="8661400" y="3929063"/>
          <p14:tracePt t="273499" x="8661400" y="3954463"/>
          <p14:tracePt t="273509" x="8661400" y="3979863"/>
          <p14:tracePt t="273525" x="8661400" y="3992563"/>
          <p14:tracePt t="273535" x="8661400" y="4005263"/>
          <p14:tracePt t="273551" x="8661400" y="4017963"/>
          <p14:tracePt t="273581" x="8661400" y="4029075"/>
          <p14:tracePt t="273595" x="8674100" y="4029075"/>
          <p14:tracePt t="273611" x="8699500" y="4029075"/>
          <p14:tracePt t="273621" x="8712200" y="4029075"/>
          <p14:tracePt t="273625" x="8737600" y="4005263"/>
          <p14:tracePt t="273637" x="8750300" y="3979863"/>
          <p14:tracePt t="273641" x="8750300" y="3941763"/>
          <p14:tracePt t="273651" x="8750300" y="3905250"/>
          <p14:tracePt t="273661" x="8750300" y="3841750"/>
          <p14:tracePt t="273667" x="8750300" y="3803650"/>
          <p14:tracePt t="273677" x="8750300" y="3779838"/>
          <p14:tracePt t="273680" x="8750300" y="3754438"/>
          <p14:tracePt t="273690" x="8737600" y="3729038"/>
          <p14:tracePt t="273701" x="8712200" y="3703638"/>
          <p14:tracePt t="273707" x="8699500" y="3692525"/>
          <p14:tracePt t="273723" x="8674100" y="3692525"/>
          <p14:tracePt t="273733" x="8650288" y="3692525"/>
          <p14:tracePt t="273742" x="8624888" y="3692525"/>
          <p14:tracePt t="273746" x="8599488" y="3692525"/>
          <p14:tracePt t="273757" x="8561388" y="3703638"/>
          <p14:tracePt t="273763" x="8499475" y="3729038"/>
          <p14:tracePt t="273773" x="8435975" y="3779838"/>
          <p14:tracePt t="273783" x="8361363" y="3829050"/>
          <p14:tracePt t="273788" x="8324850" y="3867150"/>
          <p14:tracePt t="273797" x="8274050" y="3892550"/>
          <p14:tracePt t="273804" x="8223250" y="3905250"/>
          <p14:tracePt t="273812" x="8186738" y="3929063"/>
          <p14:tracePt t="273822" x="8161338" y="3941763"/>
          <p14:tracePt t="273827" x="8110538" y="3941763"/>
          <p14:tracePt t="273837" x="8074025" y="3941763"/>
          <p14:tracePt t="273843" x="8023225" y="3941763"/>
          <p14:tracePt t="273854" x="7999413" y="3941763"/>
          <p14:tracePt t="273863" x="7961313" y="3941763"/>
          <p14:tracePt t="273870" x="7923213" y="3929063"/>
          <p14:tracePt t="273878" x="7848600" y="3867150"/>
          <p14:tracePt t="273883" x="7773988" y="3816350"/>
          <p14:tracePt t="273893" x="7661275" y="3754438"/>
          <p14:tracePt t="273904" x="7597775" y="3716338"/>
          <p14:tracePt t="273909" x="7497763" y="3679825"/>
          <p14:tracePt t="273919" x="7397750" y="3629025"/>
          <p14:tracePt t="273923" x="7310438" y="3590925"/>
          <p14:tracePt t="273933" x="7235825" y="3554413"/>
          <p14:tracePt t="273942" x="7134225" y="3516313"/>
          <p14:tracePt t="273949" x="7034213" y="3479800"/>
          <p14:tracePt t="273959" x="6972300" y="3441700"/>
          <p14:tracePt t="273963" x="6872288" y="3403600"/>
          <p14:tracePt t="273975" x="6834188" y="3390900"/>
          <p14:tracePt t="273986" x="6784975" y="3378200"/>
          <p14:tracePt t="273989" x="6746875" y="3367088"/>
          <p14:tracePt t="273998" x="6708775" y="3341688"/>
          <p14:tracePt t="274005" x="6672263" y="3341688"/>
          <p14:tracePt t="274015" x="6646863" y="3341688"/>
          <p14:tracePt t="274025" x="6634163" y="3316288"/>
          <p14:tracePt t="274029" x="6608763" y="3303588"/>
          <p14:tracePt t="274039" x="6572250" y="3303588"/>
          <p14:tracePt t="274045" x="6559550" y="3290888"/>
          <p14:tracePt t="274055" x="6546850" y="3290888"/>
          <p14:tracePt t="274065" x="6521450" y="3267075"/>
          <p14:tracePt t="274080" x="6508750" y="3267075"/>
          <p14:tracePt t="274086" x="6496050" y="3267075"/>
          <p14:tracePt t="274095" x="6483350" y="3241675"/>
          <p14:tracePt t="274105" x="6472238" y="3241675"/>
          <p14:tracePt t="274111" x="6459538" y="3241675"/>
          <p14:tracePt t="274121" x="6446838" y="3228975"/>
          <p14:tracePt t="274201" x="6446838" y="3203575"/>
          <p14:tracePt t="274217" x="6446838" y="3178175"/>
          <p14:tracePt t="274221" x="6446838" y="3141663"/>
          <p14:tracePt t="274231" x="6483350" y="3103563"/>
          <p14:tracePt t="274241" x="6621463" y="3103563"/>
          <p14:tracePt t="274247" x="6759575" y="3078163"/>
          <p14:tracePt t="274257" x="6921500" y="3078163"/>
          <p14:tracePt t="274261" x="7072313" y="3065463"/>
          <p14:tracePt t="274271" x="7185025" y="3065463"/>
          <p14:tracePt t="274280" x="7272338" y="3065463"/>
          <p14:tracePt t="274287" x="7323138" y="3065463"/>
          <p14:tracePt t="274297" x="7335838" y="3065463"/>
          <p14:tracePt t="274302" x="7359650" y="3065463"/>
          <p14:tracePt t="274311" x="7372350" y="3065463"/>
          <p14:tracePt t="274326" x="7385050" y="3078163"/>
          <p14:tracePt t="274342" x="7397750" y="3078163"/>
          <p14:tracePt t="274373" x="7397750" y="3090863"/>
          <p14:tracePt t="274387" x="7397750" y="3103563"/>
          <p14:tracePt t="274393" x="7372350" y="3141663"/>
          <p14:tracePt t="274403" x="7323138" y="3178175"/>
          <p14:tracePt t="274413" x="7285038" y="3216275"/>
          <p14:tracePt t="274417" x="7235825" y="3254375"/>
          <p14:tracePt t="274427" x="7197725" y="3254375"/>
          <p14:tracePt t="274433" x="7159625" y="3267075"/>
          <p14:tracePt t="274443" x="7146925" y="3267075"/>
          <p14:tracePt t="274459" x="7123113" y="3267075"/>
          <p14:tracePt t="274483" x="7110413" y="3267075"/>
          <p14:tracePt t="274559" x="7134225" y="3254375"/>
          <p14:tracePt t="274565" x="7146925" y="3241675"/>
          <p14:tracePt t="274575" x="7172325" y="3241675"/>
          <p14:tracePt t="274585" x="7185025" y="3216275"/>
          <p14:tracePt t="274589" x="7223125" y="3203575"/>
          <p14:tracePt t="274599" x="7235825" y="3203575"/>
          <p14:tracePt t="274629" x="7246938" y="3203575"/>
          <p14:tracePt t="274635" x="7259638" y="3203575"/>
          <p14:tracePt t="274655" x="7272338" y="3203575"/>
          <p14:tracePt t="274681" x="7272338" y="3228975"/>
          <p14:tracePt t="274695" x="7272338" y="3241675"/>
          <p14:tracePt t="274701" x="7272338" y="3254375"/>
          <p14:tracePt t="274721" x="7272338" y="3267075"/>
          <p14:tracePt t="274755" x="7259638" y="3267075"/>
          <p14:tracePt t="274765" x="7246938" y="3267075"/>
          <p14:tracePt t="274771" x="7235825" y="3267075"/>
          <p14:tracePt t="274827" x="7235825" y="3254375"/>
          <p14:tracePt t="274841" x="7235825" y="3241675"/>
          <p14:tracePt t="274857" x="7235825" y="3228975"/>
          <p14:tracePt t="274867" x="7246938" y="3203575"/>
          <p14:tracePt t="274871" x="7259638" y="3203575"/>
          <p14:tracePt t="274880" x="7285038" y="3203575"/>
          <p14:tracePt t="274887" x="7310438" y="3203575"/>
          <p14:tracePt t="274897" x="7323138" y="3203575"/>
          <p14:tracePt t="274913" x="7335838" y="3203575"/>
          <p14:tracePt t="274923" x="7348538" y="3203575"/>
          <p14:tracePt t="274927" x="7359650" y="3203575"/>
          <p14:tracePt t="274947" x="7385050" y="3203575"/>
          <p14:tracePt t="274953" x="7385050" y="3216275"/>
          <p14:tracePt t="274963" x="7410450" y="3216275"/>
          <p14:tracePt t="274967" x="7435850" y="3241675"/>
          <p14:tracePt t="274977" x="7459663" y="3267075"/>
          <p14:tracePt t="274987" x="7485063" y="3290888"/>
          <p14:tracePt t="274993" x="7535863" y="3316288"/>
          <p14:tracePt t="275003" x="7572375" y="3341688"/>
          <p14:tracePt t="275008" x="7597775" y="3367088"/>
          <p14:tracePt t="275020" x="7648575" y="3403600"/>
          <p14:tracePt t="275029" x="7685088" y="3416300"/>
          <p14:tracePt t="275033" x="7710488" y="3441700"/>
          <p14:tracePt t="275043" x="7773988" y="3503613"/>
          <p14:tracePt t="275049" x="7810500" y="3554413"/>
          <p14:tracePt t="275059" x="7848600" y="3579813"/>
          <p14:tracePt t="275069" x="7923213" y="3629025"/>
          <p14:tracePt t="275072" x="7961313" y="3692525"/>
          <p14:tracePt t="275083" x="7986713" y="3716338"/>
          <p14:tracePt t="275089" x="8010525" y="3741738"/>
          <p14:tracePt t="275098" x="8035925" y="3779838"/>
          <p14:tracePt t="275109" x="8048625" y="3792538"/>
          <p14:tracePt t="275115" x="8074025" y="3816350"/>
          <p14:tracePt t="275129" x="8099425" y="3841750"/>
          <p14:tracePt t="275155" x="8110538" y="3854450"/>
          <p14:tracePt t="275169" x="8110538" y="3867150"/>
          <p14:tracePt t="275189" x="8123238" y="3867150"/>
          <p14:tracePt t="275513" x="8123238" y="3879850"/>
          <p14:tracePt t="275533" x="8123238" y="3892550"/>
          <p14:tracePt t="275543" x="8135938" y="3905250"/>
          <p14:tracePt t="279911" x="8123238" y="3905250"/>
          <p14:tracePt t="279921" x="8035925" y="3892550"/>
          <p14:tracePt t="279932" x="7910513" y="3816350"/>
          <p14:tracePt t="279935" x="7848600" y="3767138"/>
          <p14:tracePt t="279945" x="7773988" y="3716338"/>
          <p14:tracePt t="279951" x="7710488" y="3654425"/>
          <p14:tracePt t="279961" x="7623175" y="3590925"/>
          <p14:tracePt t="279971" x="7572375" y="3516313"/>
          <p14:tracePt t="279977" x="7497763" y="3467100"/>
          <p14:tracePt t="279987" x="7448550" y="3403600"/>
          <p14:tracePt t="279991" x="7385050" y="3354388"/>
          <p14:tracePt t="280001" x="7335838" y="3278188"/>
          <p14:tracePt t="280011" x="7297738" y="3228975"/>
          <p14:tracePt t="280016" x="7259638" y="3165475"/>
          <p14:tracePt t="280027" x="7197725" y="3103563"/>
          <p14:tracePt t="280031" x="7172325" y="3078163"/>
          <p14:tracePt t="280041" x="7134225" y="3041650"/>
          <p14:tracePt t="280051" x="7097713" y="3028950"/>
          <p14:tracePt t="280057" x="7072313" y="3003550"/>
          <p14:tracePt t="280071" x="7059613" y="2990850"/>
          <p14:tracePt t="280133" x="7046913" y="2990850"/>
          <p14:tracePt t="280163" x="7034213" y="2990850"/>
          <p14:tracePt t="280167" x="6997700" y="3003550"/>
          <p14:tracePt t="280177" x="6985000" y="3016250"/>
          <p14:tracePt t="280183" x="6972300" y="3028950"/>
          <p14:tracePt t="280203" x="6934200" y="3041650"/>
          <p14:tracePt t="280207" x="6910388" y="3054350"/>
          <p14:tracePt t="280223" x="6884988" y="3054350"/>
          <p14:tracePt t="280233" x="6846888" y="3054350"/>
          <p14:tracePt t="280243" x="6808788" y="3065463"/>
          <p14:tracePt t="280259" x="6772275" y="3078163"/>
          <p14:tracePt t="280263" x="6672263" y="3103563"/>
          <p14:tracePt t="280272" x="6596063" y="3103563"/>
          <p14:tracePt t="280283" x="6446838" y="3128963"/>
          <p14:tracePt t="280289" x="6296025" y="3165475"/>
          <p14:tracePt t="280299" x="6221413" y="3165475"/>
          <p14:tracePt t="280535" x="6221413" y="3178175"/>
          <p14:tracePt t="280547" x="6246813" y="3178175"/>
          <p14:tracePt t="280601" x="6259513" y="3178175"/>
          <p14:tracePt t="280616" x="6270625" y="3203575"/>
          <p14:tracePt t="280631" x="6283325" y="3203575"/>
          <p14:tracePt t="280651" x="6296025" y="3228975"/>
          <p14:tracePt t="280763" x="6308725" y="3228975"/>
          <p14:tracePt t="280768" x="6321425" y="3241675"/>
          <p14:tracePt t="280779" x="6334125" y="3254375"/>
          <p14:tracePt t="280783" x="6334125" y="3267075"/>
          <p14:tracePt t="280793" x="6359525" y="3290888"/>
          <p14:tracePt t="280809" x="6359525" y="3316288"/>
          <p14:tracePt t="280819" x="6383338" y="3328988"/>
          <p14:tracePt t="280822" x="6396038" y="3341688"/>
          <p14:tracePt t="280843" x="6396038" y="3378200"/>
          <p14:tracePt t="280849" x="6421438" y="3390900"/>
          <p14:tracePt t="280863" x="6421438" y="3403600"/>
          <p14:tracePt t="280885" x="6446838" y="3416300"/>
          <p14:tracePt t="280888" x="6459538" y="3429000"/>
          <p14:tracePt t="280905" x="6472238" y="3441700"/>
          <p14:tracePt t="280915" x="6483350" y="3454400"/>
          <p14:tracePt t="280925" x="6496050" y="3454400"/>
          <p14:tracePt t="280929" x="6508750" y="3467100"/>
          <p14:tracePt t="280939" x="6521450" y="3467100"/>
          <p14:tracePt t="280945" x="6534150" y="3479800"/>
          <p14:tracePt t="280955" x="6546850" y="3479800"/>
          <p14:tracePt t="280969" x="6559550" y="3479800"/>
          <p14:tracePt t="280988" x="6572250" y="3490913"/>
          <p14:tracePt t="281041" x="6584950" y="3490913"/>
          <p14:tracePt t="282291" x="6572250" y="3490913"/>
          <p14:tracePt t="282297" x="6546850" y="3490913"/>
          <p14:tracePt t="282307" x="6521450" y="3490913"/>
          <p14:tracePt t="282311" x="6483350" y="3490913"/>
          <p14:tracePt t="282321" x="6446838" y="3490913"/>
          <p14:tracePt t="282330" x="6421438" y="3490913"/>
          <p14:tracePt t="282337" x="6396038" y="3490913"/>
          <p14:tracePt t="282347" x="6359525" y="3490913"/>
          <p14:tracePt t="282350" x="6321425" y="3479800"/>
          <p14:tracePt t="282362" x="6246813" y="3441700"/>
          <p14:tracePt t="282373" x="6170613" y="3429000"/>
          <p14:tracePt t="282378" x="6083300" y="3403600"/>
          <p14:tracePt t="282387" x="5945188" y="3378200"/>
          <p14:tracePt t="282393" x="5832475" y="3328988"/>
          <p14:tracePt t="282403" x="5695950" y="3316288"/>
          <p14:tracePt t="282412" x="5545138" y="3267075"/>
          <p14:tracePt t="282416" x="5370513" y="3241675"/>
          <p14:tracePt t="282428" x="5207000" y="3216275"/>
          <p14:tracePt t="282433" x="5019675" y="3190875"/>
          <p14:tracePt t="282443" x="4832350" y="3178175"/>
          <p14:tracePt t="282453" x="4643438" y="3154363"/>
          <p14:tracePt t="282457" x="4356100" y="3090863"/>
          <p14:tracePt t="282467" x="4168775" y="3078163"/>
          <p14:tracePt t="282473" x="4005263" y="3054350"/>
          <p14:tracePt t="282482" x="3830638" y="3054350"/>
          <p14:tracePt t="282493" x="3667125" y="3054350"/>
          <p14:tracePt t="282497" x="3517900" y="3054350"/>
          <p14:tracePt t="282507" x="3392488" y="3054350"/>
          <p14:tracePt t="282513" x="3267075" y="3054350"/>
          <p14:tracePt t="282523" x="3154363" y="3054350"/>
          <p14:tracePt t="282533" x="3092450" y="3054350"/>
          <p14:tracePt t="282539" x="2992438" y="3054350"/>
          <p14:tracePt t="282548" x="2928938" y="3054350"/>
          <p14:tracePt t="282552" x="2890838" y="3054350"/>
          <p14:tracePt t="282573" x="2879725" y="3041650"/>
          <p14:tracePt t="282579" x="2867025" y="3041650"/>
          <p14:tracePt t="282593" x="2841625" y="3041650"/>
          <p14:tracePt t="282613" x="2828925" y="3041650"/>
          <p14:tracePt t="282618" x="2803525" y="3028950"/>
          <p14:tracePt t="282635" x="2778125" y="3028950"/>
          <p14:tracePt t="282645" x="2754313" y="3028950"/>
          <p14:tracePt t="282655" x="2728913" y="3016250"/>
          <p14:tracePt t="282659" x="2678113" y="3003550"/>
          <p14:tracePt t="282669" x="2654300" y="3003550"/>
          <p14:tracePt t="282675" x="2628900" y="2990850"/>
          <p14:tracePt t="282685" x="2603500" y="2965450"/>
          <p14:tracePt t="282695" x="2578100" y="2965450"/>
          <p14:tracePt t="282699" x="2541588" y="2952750"/>
          <p14:tracePt t="282709" x="2528888" y="2941638"/>
          <p14:tracePt t="282715" x="2516188" y="2941638"/>
          <p14:tracePt t="282725" x="2490788" y="2941638"/>
          <p14:tracePt t="282735" x="2452688" y="2928938"/>
          <p14:tracePt t="282741" x="2416175" y="2916238"/>
          <p14:tracePt t="282750" x="2390775" y="2903538"/>
          <p14:tracePt t="282754" x="2339975" y="2890838"/>
          <p14:tracePt t="282765" x="2303463" y="2878138"/>
          <p14:tracePt t="282775" x="2278063" y="2852738"/>
          <p14:tracePt t="282781" x="2239963" y="2852738"/>
          <p14:tracePt t="282791" x="2216150" y="2828925"/>
          <p14:tracePt t="282796" x="2190750" y="2816225"/>
          <p14:tracePt t="282805" x="2178050" y="2816225"/>
          <p14:tracePt t="282815" x="2152650" y="2803525"/>
          <p14:tracePt t="282820" x="2139950" y="2790825"/>
          <p14:tracePt t="282831" x="2127250" y="2790825"/>
          <p14:tracePt t="282835" x="2116138" y="2790825"/>
          <p14:tracePt t="282871" x="2103438" y="2778125"/>
          <p14:tracePt t="283265" x="2239963" y="2778125"/>
          <p14:tracePt t="283269" x="2390775" y="2816225"/>
          <p14:tracePt t="283278" x="2616200" y="2903538"/>
          <p14:tracePt t="283285" x="2854325" y="2965450"/>
          <p14:tracePt t="283295" x="3228975" y="3078163"/>
          <p14:tracePt t="283305" x="3630613" y="3178175"/>
          <p14:tracePt t="283312" x="4005263" y="3278188"/>
          <p14:tracePt t="283321" x="4343400" y="3378200"/>
          <p14:tracePt t="283324" x="4719638" y="3467100"/>
          <p14:tracePt t="283335" x="5081588" y="3529013"/>
          <p14:tracePt t="283345" x="5445125" y="3590925"/>
          <p14:tracePt t="283351" x="5757863" y="3629025"/>
          <p14:tracePt t="283362" x="6096000" y="3679825"/>
          <p14:tracePt t="283365" x="6370638" y="3703638"/>
          <p14:tracePt t="283375" x="6646863" y="3703638"/>
          <p14:tracePt t="283385" x="6897688" y="3729038"/>
          <p14:tracePt t="283391" x="7110413" y="3729038"/>
          <p14:tracePt t="283401" x="7285038" y="3729038"/>
          <p14:tracePt t="283404" x="7435850" y="3729038"/>
          <p14:tracePt t="283414" x="7572375" y="3729038"/>
          <p14:tracePt t="283425" x="7685088" y="3729038"/>
          <p14:tracePt t="283431" x="7785100" y="3729038"/>
          <p14:tracePt t="283441" x="7823200" y="3729038"/>
          <p14:tracePt t="283445" x="7874000" y="3729038"/>
          <p14:tracePt t="283457" x="7886700" y="3729038"/>
          <p14:tracePt t="283467" x="7897813" y="3729038"/>
          <p14:tracePt t="283553" x="7910513" y="3729038"/>
          <p14:tracePt t="283577" x="7923213" y="3729038"/>
          <p14:tracePt t="283593" x="7948613" y="3729038"/>
          <p14:tracePt t="283597" x="7961313" y="3716338"/>
          <p14:tracePt t="283616" x="7974013" y="3716338"/>
          <p14:tracePt t="283673" x="7974013" y="3703638"/>
          <p14:tracePt t="283783" x="7974013" y="3692525"/>
          <p14:tracePt t="283789" x="7974013" y="3679825"/>
          <p14:tracePt t="283799" x="7974013" y="3667125"/>
          <p14:tracePt t="283825" x="7961313" y="3654425"/>
          <p14:tracePt t="283839" x="7961313" y="3641725"/>
          <p14:tracePt t="283845" x="7961313" y="3629025"/>
          <p14:tracePt t="283865" x="7935913" y="3603625"/>
          <p14:tracePt t="283879" x="7910513" y="3579813"/>
          <p14:tracePt t="283895" x="7897813" y="3567113"/>
          <p14:tracePt t="283905" x="7886700" y="3567113"/>
          <p14:tracePt t="283911" x="7861300" y="3567113"/>
          <p14:tracePt t="283921" x="7823200" y="3529013"/>
          <p14:tracePt t="283935" x="7810500" y="3529013"/>
          <p14:tracePt t="283945" x="7773988" y="3516313"/>
          <p14:tracePt t="283950" x="7710488" y="3503613"/>
          <p14:tracePt t="283961" x="7685088" y="3490913"/>
          <p14:tracePt t="283965" x="7661275" y="3490913"/>
          <p14:tracePt t="283975" x="7610475" y="3467100"/>
          <p14:tracePt t="283985" x="7585075" y="3467100"/>
          <p14:tracePt t="283991" x="7535863" y="3454400"/>
          <p14:tracePt t="284001" x="7472363" y="3429000"/>
          <p14:tracePt t="284007" x="7448550" y="3429000"/>
          <p14:tracePt t="284016" x="7435850" y="3429000"/>
          <p14:tracePt t="284028" x="7423150" y="3429000"/>
          <p14:tracePt t="284031" x="7397750" y="3429000"/>
          <p14:tracePt t="284041" x="7385050" y="3429000"/>
          <p14:tracePt t="284057" x="7372350" y="3429000"/>
          <p14:tracePt t="284067" x="7359650" y="3429000"/>
          <p14:tracePt t="284071" x="7348538" y="3429000"/>
          <p14:tracePt t="284080" x="7323138" y="3429000"/>
          <p14:tracePt t="284086" x="7310438" y="3429000"/>
          <p14:tracePt t="284097" x="7285038" y="3429000"/>
          <p14:tracePt t="284107" x="7246938" y="3429000"/>
          <p14:tracePt t="284111" x="7210425" y="3429000"/>
          <p14:tracePt t="284123" x="7172325" y="3429000"/>
          <p14:tracePt t="284127" x="7110413" y="3429000"/>
          <p14:tracePt t="284137" x="7072313" y="3416300"/>
          <p14:tracePt t="284147" x="6985000" y="3390900"/>
          <p14:tracePt t="284152" x="6946900" y="3390900"/>
          <p14:tracePt t="284163" x="6872288" y="3367088"/>
          <p14:tracePt t="284167" x="6834188" y="3354388"/>
          <p14:tracePt t="284178" x="6759575" y="3328988"/>
          <p14:tracePt t="284187" x="6659563" y="3316288"/>
          <p14:tracePt t="284193" x="6521450" y="3278188"/>
          <p14:tracePt t="284203" x="6370638" y="3254375"/>
          <p14:tracePt t="284212" x="6196013" y="3228975"/>
          <p14:tracePt t="284217" x="5995988" y="3203575"/>
          <p14:tracePt t="284228" x="5757863" y="3154363"/>
          <p14:tracePt t="284232" x="5595938" y="3154363"/>
          <p14:tracePt t="284243" x="5432425" y="3154363"/>
          <p14:tracePt t="284249" x="5257800" y="3141663"/>
          <p14:tracePt t="284259" x="5145088" y="3141663"/>
          <p14:tracePt t="284269" x="5068888" y="3141663"/>
          <p14:tracePt t="284273" x="5006975" y="3141663"/>
          <p14:tracePt t="284283" x="4981575" y="3141663"/>
          <p14:tracePt t="284505" x="5006975" y="3141663"/>
          <p14:tracePt t="284511" x="5045075" y="3141663"/>
          <p14:tracePt t="284521" x="5145088" y="3141663"/>
          <p14:tracePt t="284531" x="5207000" y="3154363"/>
          <p14:tracePt t="284535" x="5281613" y="3178175"/>
          <p14:tracePt t="284545" x="5370513" y="3203575"/>
          <p14:tracePt t="284550" x="5432425" y="3216275"/>
          <p14:tracePt t="284561" x="5507038" y="3241675"/>
          <p14:tracePt t="284571" x="5583238" y="3254375"/>
          <p14:tracePt t="284577" x="5607050" y="3254375"/>
          <p14:tracePt t="284587" x="5670550" y="3278188"/>
          <p14:tracePt t="284590" x="5708650" y="3278188"/>
          <p14:tracePt t="284601" x="5719763" y="3278188"/>
          <p14:tracePt t="284610" x="5745163" y="3278188"/>
          <p14:tracePt t="284627" x="5757863" y="3278188"/>
          <p14:tracePt t="284630" x="5783263" y="3290888"/>
          <p14:tracePt t="284651" x="5795963" y="3290888"/>
          <p14:tracePt t="284787" x="5821363" y="3290888"/>
          <p14:tracePt t="284813" x="5832475" y="3290888"/>
          <p14:tracePt t="284817" x="5845175" y="3290888"/>
          <p14:tracePt t="284829" x="5870575" y="3290888"/>
          <p14:tracePt t="285181" x="5932488" y="3290888"/>
          <p14:tracePt t="285191" x="6034088" y="3316288"/>
          <p14:tracePt t="285197" x="6121400" y="3328988"/>
          <p14:tracePt t="285209" x="6221413" y="3354388"/>
          <p14:tracePt t="285217" x="6308725" y="3367088"/>
          <p14:tracePt t="285221" x="6383338" y="3403600"/>
          <p14:tracePt t="285231" x="6446838" y="3416300"/>
          <p14:tracePt t="285237" x="6508750" y="3429000"/>
          <p14:tracePt t="285247" x="6572250" y="3441700"/>
          <p14:tracePt t="285257" x="6596063" y="3454400"/>
          <p14:tracePt t="285261" x="6634163" y="3454400"/>
          <p14:tracePt t="285271" x="6659563" y="3454400"/>
          <p14:tracePt t="285277" x="6672263" y="3454400"/>
          <p14:tracePt t="285297" x="6684963" y="3454400"/>
          <p14:tracePt t="285326" x="6708775" y="3454400"/>
          <p14:tracePt t="285343" x="6734175" y="3454400"/>
          <p14:tracePt t="285352" x="6734175" y="3467100"/>
          <p14:tracePt t="285356" x="6746875" y="3479800"/>
          <p14:tracePt t="285715" x="6759575" y="3479800"/>
          <p14:tracePt t="285726" x="6784975" y="3479800"/>
          <p14:tracePt t="285731" x="6808788" y="3479800"/>
          <p14:tracePt t="285740" x="6872288" y="3479800"/>
          <p14:tracePt t="285750" x="6921500" y="3479800"/>
          <p14:tracePt t="285757" x="7021513" y="3479800"/>
          <p14:tracePt t="285767" x="7110413" y="3479800"/>
          <p14:tracePt t="285771" x="7197725" y="3479800"/>
          <p14:tracePt t="285781" x="7259638" y="3479800"/>
          <p14:tracePt t="285791" x="7335838" y="3479800"/>
          <p14:tracePt t="285797" x="7385050" y="3479800"/>
          <p14:tracePt t="285808" x="7410450" y="3479800"/>
          <p14:tracePt t="285811" x="7435850" y="3479800"/>
          <p14:tracePt t="285821" x="7448550" y="3479800"/>
          <p14:tracePt t="286159" x="7435850" y="3479800"/>
          <p14:tracePt t="286169" x="7385050" y="3479800"/>
          <p14:tracePt t="286181" x="7335838" y="3479800"/>
          <p14:tracePt t="286185" x="7259638" y="3503613"/>
          <p14:tracePt t="286195" x="7197725" y="3503613"/>
          <p14:tracePt t="286201" x="7123113" y="3516313"/>
          <p14:tracePt t="286211" x="7072313" y="3516313"/>
          <p14:tracePt t="286221" x="7010400" y="3516313"/>
          <p14:tracePt t="286225" x="6972300" y="3516313"/>
          <p14:tracePt t="286235" x="6921500" y="3516313"/>
          <p14:tracePt t="286241" x="6884988" y="3516313"/>
          <p14:tracePt t="286251" x="6872288" y="3516313"/>
          <p14:tracePt t="286261" x="6859588" y="3516313"/>
          <p14:tracePt t="286377" x="6872288" y="3516313"/>
          <p14:tracePt t="286387" x="6897688" y="3503613"/>
          <p14:tracePt t="286391" x="6921500" y="3490913"/>
          <p14:tracePt t="286401" x="6959600" y="3467100"/>
          <p14:tracePt t="286407" x="6972300" y="3467100"/>
          <p14:tracePt t="286416" x="6985000" y="3467100"/>
          <p14:tracePt t="286427" x="6997700" y="3467100"/>
          <p14:tracePt t="286433" x="7010400" y="3441700"/>
          <p14:tracePt t="286443" x="7021513" y="3441700"/>
          <p14:tracePt t="286458" x="7046913" y="3441700"/>
          <p14:tracePt t="286474" x="7059613" y="3429000"/>
          <p14:tracePt t="286483" x="7072313" y="3416300"/>
          <p14:tracePt t="286669" x="7072313" y="3403600"/>
          <p14:tracePt t="286675" x="7046913" y="3390900"/>
          <p14:tracePt t="286684" x="6997700" y="3354388"/>
          <p14:tracePt t="286694" x="6921500" y="3316288"/>
          <p14:tracePt t="286698" x="6859588" y="3303588"/>
          <p14:tracePt t="286709" x="6784975" y="3267075"/>
          <p14:tracePt t="286715" x="6696075" y="3228975"/>
          <p14:tracePt t="286725" x="6596063" y="3178175"/>
          <p14:tracePt t="286735" x="6534150" y="3154363"/>
          <p14:tracePt t="286739" x="6421438" y="3103563"/>
          <p14:tracePt t="286748" x="6334125" y="3065463"/>
          <p14:tracePt t="286754" x="6246813" y="3028950"/>
          <p14:tracePt t="286765" x="6157913" y="2990850"/>
          <p14:tracePt t="286775" x="6083300" y="2965450"/>
          <p14:tracePt t="286779" x="5995988" y="2916238"/>
          <p14:tracePt t="286789" x="5921375" y="2903538"/>
          <p14:tracePt t="286795" x="5845175" y="2865438"/>
          <p14:tracePt t="286805" x="5770563" y="2828925"/>
          <p14:tracePt t="286814" x="5683250" y="2790825"/>
          <p14:tracePt t="286820" x="5583238" y="2752725"/>
          <p14:tracePt t="286831" x="5495925" y="2716213"/>
          <p14:tracePt t="286835" x="5357813" y="2640013"/>
          <p14:tracePt t="286845" x="5245100" y="2627313"/>
          <p14:tracePt t="286855" x="5106988" y="2590800"/>
          <p14:tracePt t="286861" x="5006975" y="2565400"/>
          <p14:tracePt t="286871" x="4894263" y="2552700"/>
          <p14:tracePt t="286876" x="4756150" y="2527300"/>
          <p14:tracePt t="286886" x="4619625" y="2516188"/>
          <p14:tracePt t="286897" x="4481513" y="2490788"/>
          <p14:tracePt t="286901" x="4305300" y="2478088"/>
          <p14:tracePt t="286911" x="4156075" y="2478088"/>
          <p14:tracePt t="286917" x="4005263" y="2439988"/>
          <p14:tracePt t="286927" x="3867150" y="2427288"/>
          <p14:tracePt t="286937" x="3756025" y="2427288"/>
          <p14:tracePt t="286942" x="3643313" y="2403475"/>
          <p14:tracePt t="286951" x="3567113" y="2403475"/>
          <p14:tracePt t="286957" x="3467100" y="2403475"/>
          <p14:tracePt t="286966" x="3392488" y="2403475"/>
          <p14:tracePt t="286977" x="3305175" y="2403475"/>
          <p14:tracePt t="286981" x="3267075" y="2403475"/>
          <p14:tracePt t="286991" x="3228975" y="2403475"/>
          <p14:tracePt t="286997" x="3205163" y="2403475"/>
          <p14:tracePt t="287007" x="3179763" y="2403475"/>
          <p14:tracePt t="287016" x="3116263" y="2427288"/>
          <p14:tracePt t="287024" x="3079750" y="2427288"/>
          <p14:tracePt t="287032" x="3041650" y="2452688"/>
          <p14:tracePt t="287037" x="2979738" y="2490788"/>
          <p14:tracePt t="287047" x="2916238" y="2503488"/>
          <p14:tracePt t="287058" x="2854325" y="2516188"/>
          <p14:tracePt t="287063" x="2816225" y="2516188"/>
          <p14:tracePt t="287074" x="2754313" y="2516188"/>
          <p14:tracePt t="287077" x="2703513" y="2527300"/>
          <p14:tracePt t="287086" x="2641600" y="2540000"/>
          <p14:tracePt t="287096" x="2603500" y="2552700"/>
          <p14:tracePt t="287113" x="2578100" y="2552700"/>
          <p14:tracePt t="287127" x="2541588" y="2565400"/>
          <p14:tracePt t="287567" x="2541588" y="2578100"/>
          <p14:tracePt t="288575" x="2541588" y="2590800"/>
          <p14:tracePt t="288585" x="2578100" y="2603500"/>
          <p14:tracePt t="288595" x="2603500" y="2627313"/>
          <p14:tracePt t="288601" x="2641600" y="2627313"/>
          <p14:tracePt t="288611" x="2667000" y="2627313"/>
          <p14:tracePt t="288615" x="2716213" y="2652713"/>
          <p14:tracePt t="288625" x="2778125" y="2665413"/>
          <p14:tracePt t="288636" x="2879725" y="2665413"/>
          <p14:tracePt t="288641" x="2954338" y="2690813"/>
          <p14:tracePt t="288651" x="3028950" y="2690813"/>
          <p14:tracePt t="288657" x="3092450" y="2703513"/>
          <p14:tracePt t="288667" x="3192463" y="2703513"/>
          <p14:tracePt t="288677" x="3228975" y="2716213"/>
          <p14:tracePt t="288681" x="3279775" y="2716213"/>
          <p14:tracePt t="288691" x="3317875" y="2716213"/>
          <p14:tracePt t="288696" x="3379788" y="2716213"/>
          <p14:tracePt t="288707" x="3429000" y="2716213"/>
          <p14:tracePt t="288717" x="3467100" y="2716213"/>
          <p14:tracePt t="288722" x="3492500" y="2716213"/>
          <p14:tracePt t="288731" x="3530600" y="2716213"/>
          <p14:tracePt t="288737" x="3554413" y="2716213"/>
          <p14:tracePt t="288747" x="3579813" y="2716213"/>
          <p14:tracePt t="288757" x="3592513" y="2716213"/>
          <p14:tracePt t="288762" x="3605213" y="2716213"/>
          <p14:tracePt t="288777" x="3617913" y="2716213"/>
          <p14:tracePt t="288843" x="3643313" y="2716213"/>
          <p14:tracePt t="288847" x="3643313" y="2728913"/>
          <p14:tracePt t="288863" x="3679825" y="2740025"/>
          <p14:tracePt t="288873" x="3692525" y="2740025"/>
          <p14:tracePt t="288882" x="3692525" y="2752725"/>
          <p14:tracePt t="288909" x="3705225" y="2752725"/>
          <p14:tracePt t="288929" x="3717925" y="2752725"/>
          <p14:tracePt t="289519" x="3730625" y="2765425"/>
          <p14:tracePt t="289533" x="3730625" y="2778125"/>
          <p14:tracePt t="289543" x="3730625" y="2790825"/>
          <p14:tracePt t="289548" x="3730625" y="2816225"/>
          <p14:tracePt t="289558" x="3717925" y="2816225"/>
          <p14:tracePt t="289575" x="3705225" y="2828925"/>
          <p14:tracePt t="289599" x="3705225" y="2840038"/>
          <p14:tracePt t="289609" x="3692525" y="2840038"/>
          <p14:tracePt t="291707" x="3705225" y="2840038"/>
          <p14:tracePt t="291713" x="3717925" y="2840038"/>
          <p14:tracePt t="291723" x="3730625" y="2840038"/>
          <p14:tracePt t="291726" x="3743325" y="2840038"/>
          <p14:tracePt t="291737" x="3767138" y="2840038"/>
          <p14:tracePt t="291749" x="3779838" y="2840038"/>
          <p14:tracePt t="291753" x="3805238" y="2840038"/>
          <p14:tracePt t="291762" x="3830638" y="2840038"/>
          <p14:tracePt t="291769" x="3867150" y="2840038"/>
          <p14:tracePt t="291779" x="3917950" y="2840038"/>
          <p14:tracePt t="291789" x="3979863" y="2840038"/>
          <p14:tracePt t="291793" x="4068763" y="2840038"/>
          <p14:tracePt t="291803" x="4156075" y="2865438"/>
          <p14:tracePt t="291809" x="4230688" y="2878138"/>
          <p14:tracePt t="291820" x="4294188" y="2878138"/>
          <p14:tracePt t="291828" x="4368800" y="2903538"/>
          <p14:tracePt t="291836" x="4406900" y="2903538"/>
          <p14:tracePt t="291845" x="4443413" y="2903538"/>
          <p14:tracePt t="291849" x="4494213" y="2916238"/>
          <p14:tracePt t="291859" x="4518025" y="2916238"/>
          <p14:tracePt t="291869" x="4543425" y="2916238"/>
          <p14:tracePt t="291875" x="4568825" y="2928938"/>
          <p14:tracePt t="291899" x="4581525" y="2928938"/>
          <p14:tracePt t="292107" x="4594225" y="2941638"/>
          <p14:tracePt t="292157" x="4581525" y="2952750"/>
          <p14:tracePt t="292171" x="4568825" y="2965450"/>
          <p14:tracePt t="292181" x="4556125" y="2965450"/>
          <p14:tracePt t="292191" x="4543425" y="2965450"/>
          <p14:tracePt t="292197" x="4518025" y="2965450"/>
          <p14:tracePt t="292207" x="4468813" y="2978150"/>
          <p14:tracePt t="292221" x="4430713" y="2990850"/>
          <p14:tracePt t="292222" x="4381500" y="3016250"/>
          <p14:tracePt t="292232" x="4305300" y="3028950"/>
          <p14:tracePt t="292237" x="4230688" y="3054350"/>
          <p14:tracePt t="292247" x="4156075" y="3054350"/>
          <p14:tracePt t="292253" x="4092575" y="3065463"/>
          <p14:tracePt t="292263" x="3992563" y="3090863"/>
          <p14:tracePt t="292273" x="3943350" y="3090863"/>
          <p14:tracePt t="292277" x="3830638" y="3128963"/>
          <p14:tracePt t="292287" x="3756025" y="3141663"/>
          <p14:tracePt t="292292" x="3654425" y="3141663"/>
          <p14:tracePt t="292303" x="3541713" y="3165475"/>
          <p14:tracePt t="292313" x="3467100" y="3165475"/>
          <p14:tracePt t="292320" x="3379788" y="3178175"/>
          <p14:tracePt t="292328" x="3267075" y="3203575"/>
          <p14:tracePt t="292333" x="3154363" y="3216275"/>
          <p14:tracePt t="292343" x="3041650" y="3216275"/>
          <p14:tracePt t="292353" x="2941638" y="3216275"/>
          <p14:tracePt t="292358" x="2803525" y="3216275"/>
          <p14:tracePt t="292369" x="2667000" y="3216275"/>
          <p14:tracePt t="292373" x="2554288" y="3216275"/>
          <p14:tracePt t="292383" x="2441575" y="3216275"/>
          <p14:tracePt t="292393" x="2339975" y="3216275"/>
          <p14:tracePt t="292399" x="2239963" y="3216275"/>
          <p14:tracePt t="292409" x="2139950" y="3216275"/>
          <p14:tracePt t="292412" x="2039938" y="3216275"/>
          <p14:tracePt t="292425" x="1965325" y="3216275"/>
          <p14:tracePt t="292435" x="1927225" y="3216275"/>
          <p14:tracePt t="292439" x="1903413" y="3216275"/>
          <p14:tracePt t="292449" x="1878013" y="3216275"/>
          <p14:tracePt t="292454" x="1865313" y="3216275"/>
          <p14:tracePt t="292465" x="1839913" y="3216275"/>
          <p14:tracePt t="292475" x="1827213" y="3216275"/>
          <p14:tracePt t="292479" x="1814513" y="3216275"/>
          <p14:tracePt t="292489" x="1790700" y="3216275"/>
          <p14:tracePt t="292504" x="1778000" y="3216275"/>
          <p14:tracePt t="292515" x="1752600" y="3228975"/>
          <p14:tracePt t="292519" x="1739900" y="3228975"/>
          <p14:tracePt t="292535" x="1727200" y="3241675"/>
          <p14:tracePt t="292545" x="1714500" y="3241675"/>
          <p14:tracePt t="292555" x="1701800" y="3241675"/>
          <p14:tracePt t="292560" x="1689100" y="3241675"/>
          <p14:tracePt t="292571" x="1677988" y="3254375"/>
          <p14:tracePt t="292575" x="1665288" y="3254375"/>
          <p14:tracePt t="292585" x="1639888" y="3267075"/>
          <p14:tracePt t="292595" x="1614488" y="3267075"/>
          <p14:tracePt t="292602" x="1589088" y="3267075"/>
          <p14:tracePt t="292611" x="1565275" y="3278188"/>
          <p14:tracePt t="292615" x="1552575" y="3278188"/>
          <p14:tracePt t="292625" x="1539875" y="3278188"/>
          <p14:tracePt t="292635" x="1527175" y="3278188"/>
          <p14:tracePt t="292641" x="1514475" y="3278188"/>
          <p14:tracePt t="292657" x="1489075" y="3278188"/>
          <p14:tracePt t="292677" x="1476375" y="3278188"/>
          <p14:tracePt t="292691" x="1465263" y="3278188"/>
          <p14:tracePt t="292731" x="1439863" y="3278188"/>
          <p14:tracePt t="292863" x="1427163" y="3278188"/>
          <p14:tracePt t="292879" x="1414463" y="3278188"/>
          <p14:tracePt t="293035" x="1414463" y="3254375"/>
          <p14:tracePt t="293049" x="1414463" y="3241675"/>
          <p14:tracePt t="293059" x="1414463" y="3228975"/>
          <p14:tracePt t="293086" x="1427163" y="3228975"/>
          <p14:tracePt t="293099" x="1439863" y="3216275"/>
          <p14:tracePt t="293141" x="1452563" y="3216275"/>
          <p14:tracePt t="293330" x="1465263" y="3216275"/>
          <p14:tracePt t="293346" x="1476375" y="3216275"/>
          <p14:tracePt t="293360" x="1489075" y="3216275"/>
          <p14:tracePt t="293373" x="1501775" y="3203575"/>
          <p14:tracePt t="293387" x="1514475" y="3203575"/>
          <p14:tracePt t="293407" x="1539875" y="3190875"/>
          <p14:tracePt t="293426" x="1565275" y="3190875"/>
          <p14:tracePt t="293447" x="1589088" y="3190875"/>
          <p14:tracePt t="293457" x="1601788" y="3178175"/>
          <p14:tracePt t="293473" x="1614488" y="3178175"/>
          <p14:tracePt t="293483" x="1627188" y="3178175"/>
          <p14:tracePt t="293488" x="1652588" y="3178175"/>
          <p14:tracePt t="293499" x="1665288" y="3178175"/>
          <p14:tracePt t="293509" x="1677988" y="3178175"/>
          <p14:tracePt t="293523" x="1701800" y="3178175"/>
          <p14:tracePt t="293533" x="1727200" y="3178175"/>
          <p14:tracePt t="293537" x="1752600" y="3178175"/>
          <p14:tracePt t="293547" x="1778000" y="3178175"/>
          <p14:tracePt t="293552" x="1814513" y="3178175"/>
          <p14:tracePt t="293563" x="1827213" y="3178175"/>
          <p14:tracePt t="293573" x="1852613" y="3178175"/>
          <p14:tracePt t="293576" x="1878013" y="3178175"/>
          <p14:tracePt t="293586" x="1914525" y="3178175"/>
          <p14:tracePt t="293592" x="1939925" y="3178175"/>
          <p14:tracePt t="293603" x="1965325" y="3178175"/>
          <p14:tracePt t="293619" x="2014538" y="3178175"/>
          <p14:tracePt t="293628" x="2039938" y="3178175"/>
          <p14:tracePt t="293632" x="2065338" y="3178175"/>
          <p14:tracePt t="293643" x="2103438" y="3178175"/>
          <p14:tracePt t="293653" x="2127250" y="3178175"/>
          <p14:tracePt t="293659" x="2178050" y="3178175"/>
          <p14:tracePt t="293668" x="2216150" y="3178175"/>
          <p14:tracePt t="293673" x="2239963" y="3178175"/>
          <p14:tracePt t="293685" x="2265363" y="3178175"/>
          <p14:tracePt t="293694" x="2290763" y="3178175"/>
          <p14:tracePt t="293699" x="2316163" y="3178175"/>
          <p14:tracePt t="293708" x="2328863" y="3178175"/>
          <p14:tracePt t="293714" x="2339975" y="3178175"/>
          <p14:tracePt t="293735" x="2365375" y="3178175"/>
          <p14:tracePt t="293739" x="2390775" y="3178175"/>
          <p14:tracePt t="293749" x="2416175" y="3178175"/>
          <p14:tracePt t="293754" x="2416175" y="3165475"/>
          <p14:tracePt t="293764" x="2465388" y="3165475"/>
          <p14:tracePt t="293779" x="2490788" y="3165475"/>
          <p14:tracePt t="293789" x="2516188" y="3154363"/>
          <p14:tracePt t="293805" x="2541588" y="3154363"/>
          <p14:tracePt t="293815" x="2565400" y="3154363"/>
          <p14:tracePt t="293819" x="2590800" y="3154363"/>
          <p14:tracePt t="293830" x="2616200" y="3154363"/>
          <p14:tracePt t="293835" x="2641600" y="3154363"/>
          <p14:tracePt t="293845" x="2667000" y="3154363"/>
          <p14:tracePt t="293871" x="2690813" y="3154363"/>
          <p14:tracePt t="293895" x="2703513" y="3154363"/>
          <p14:tracePt t="293902" x="2716213" y="3154363"/>
          <p14:tracePt t="293911" x="2728913" y="3154363"/>
          <p14:tracePt t="293915" x="2767013" y="3154363"/>
          <p14:tracePt t="293927" x="2816225" y="3154363"/>
          <p14:tracePt t="293937" x="2890838" y="3154363"/>
          <p14:tracePt t="293941" x="2967038" y="3190875"/>
          <p14:tracePt t="293952" x="3067050" y="3254375"/>
          <p14:tracePt t="293956" x="3192463" y="3354388"/>
          <p14:tracePt t="293967" x="3317875" y="3454400"/>
          <p14:tracePt t="293977" x="3417888" y="3554413"/>
          <p14:tracePt t="293981" x="3541713" y="3641725"/>
          <p14:tracePt t="293991" x="3654425" y="3754438"/>
          <p14:tracePt t="293997" x="3730625" y="3829050"/>
          <p14:tracePt t="294007" x="3843338" y="3941763"/>
          <p14:tracePt t="294017" x="3930650" y="4067175"/>
          <p14:tracePt t="294021" x="4043363" y="4192588"/>
          <p14:tracePt t="294034" x="4092575" y="4279900"/>
          <p14:tracePt t="294037" x="4168775" y="4392613"/>
          <p14:tracePt t="294047" x="4217988" y="4479925"/>
          <p14:tracePt t="294057" x="4256088" y="4554538"/>
          <p14:tracePt t="294063" x="4268788" y="4579938"/>
          <p14:tracePt t="294073" x="4281488" y="4618038"/>
          <p14:tracePt t="294077" x="4305300" y="4667250"/>
          <p14:tracePt t="294087" x="4318000" y="4705350"/>
          <p14:tracePt t="294096" x="4318000" y="4718050"/>
          <p14:tracePt t="294102" x="4318000" y="4756150"/>
          <p14:tracePt t="294113" x="4330700" y="4779963"/>
          <p14:tracePt t="294117" x="4343400" y="4818063"/>
          <p14:tracePt t="294127" x="4343400" y="4843463"/>
          <p14:tracePt t="294137" x="4356100" y="4879975"/>
          <p14:tracePt t="294143" x="4368800" y="4892675"/>
          <p14:tracePt t="294153" x="4368800" y="4918075"/>
          <p14:tracePt t="294156" x="4381500" y="4968875"/>
          <p14:tracePt t="294169" x="4394200" y="4981575"/>
          <p14:tracePt t="294179" x="4394200" y="5030788"/>
          <p14:tracePt t="294184" x="4394200" y="5056188"/>
          <p14:tracePt t="294193" x="4394200" y="5081588"/>
          <p14:tracePt t="294199" x="4394200" y="5105400"/>
          <p14:tracePt t="294219" x="4394200" y="5168900"/>
          <p14:tracePt t="294222" x="4394200" y="5205413"/>
          <p14:tracePt t="294234" x="4394200" y="5256213"/>
          <p14:tracePt t="294249" x="4394200" y="5281613"/>
          <p14:tracePt t="294259" x="4394200" y="5294313"/>
          <p14:tracePt t="294263" x="4368800" y="5330825"/>
          <p14:tracePt t="294273" x="4368800" y="5356225"/>
          <p14:tracePt t="294279" x="4368800" y="5381625"/>
          <p14:tracePt t="294288" x="4368800" y="5407025"/>
          <p14:tracePt t="294299" x="4343400" y="5430838"/>
          <p14:tracePt t="294305" x="4330700" y="5468938"/>
          <p14:tracePt t="294314" x="4330700" y="5507038"/>
          <p14:tracePt t="294319" x="4318000" y="5543550"/>
          <p14:tracePt t="294328" x="4305300" y="5581650"/>
          <p14:tracePt t="294345" x="4294188" y="5619750"/>
          <p14:tracePt t="294355" x="4281488" y="5643563"/>
          <p14:tracePt t="294358" x="4256088" y="5681663"/>
          <p14:tracePt t="294371" x="4256088" y="5694363"/>
          <p14:tracePt t="294381" x="4230688" y="5719763"/>
          <p14:tracePt t="294385" x="4217988" y="5743575"/>
          <p14:tracePt t="294395" x="4205288" y="5768975"/>
          <p14:tracePt t="294401" x="4192588" y="5768975"/>
          <p14:tracePt t="294411" x="4192588" y="5794375"/>
          <p14:tracePt t="294421" x="4181475" y="5807075"/>
          <p14:tracePt t="294435" x="4181475" y="5819775"/>
          <p14:tracePt t="294465" x="4168775" y="5819775"/>
          <p14:tracePt t="294481" x="4168775" y="5832475"/>
          <p14:tracePt t="294511" x="4156075" y="5832475"/>
          <p14:tracePt t="294531" x="4143375" y="5843588"/>
          <p14:tracePt t="294556" x="4130675" y="5856288"/>
          <p14:tracePt t="294939" x="4117975" y="5856288"/>
          <p14:tracePt t="294955" x="4105275" y="5856288"/>
          <p14:tracePt t="294979" x="4092575" y="5856288"/>
          <p14:tracePt t="295005" x="4081463" y="5856288"/>
          <p14:tracePt t="295025" x="4056063" y="5843588"/>
          <p14:tracePt t="295041" x="4030663" y="5843588"/>
          <p14:tracePt t="295065" x="4017963" y="5843588"/>
          <p14:tracePt t="295081" x="3992563" y="5832475"/>
          <p14:tracePt t="295853" x="3992563" y="5819775"/>
          <p14:tracePt t="295857" x="3992563" y="5807075"/>
          <p14:tracePt t="295866" x="4005263" y="5807075"/>
          <p14:tracePt t="295873" x="4030663" y="5807075"/>
          <p14:tracePt t="295893" x="4056063" y="5807075"/>
          <p14:tracePt t="296035" x="4068763" y="5807075"/>
          <p14:tracePt t="296145" x="4081463" y="5807075"/>
          <p14:tracePt t="296755" x="4105275" y="5807075"/>
          <p14:tracePt t="296766" x="4130675" y="5807075"/>
          <p14:tracePt t="296777" x="4168775" y="5819775"/>
          <p14:tracePt t="296781" x="4181475" y="5819775"/>
          <p14:tracePt t="296791" x="4205288" y="5832475"/>
          <p14:tracePt t="296795" x="4217988" y="5843588"/>
          <p14:tracePt t="296807" x="4230688" y="5843588"/>
          <p14:tracePt t="296817" x="4256088" y="5856288"/>
          <p14:tracePt t="296832" x="4281488" y="5856288"/>
          <p14:tracePt t="296837" x="4318000" y="5868988"/>
          <p14:tracePt t="296848" x="4330700" y="5868988"/>
          <p14:tracePt t="296857" x="4356100" y="5868988"/>
          <p14:tracePt t="296861" x="4381500" y="5868988"/>
          <p14:tracePt t="296871" x="4394200" y="5868988"/>
          <p14:tracePt t="296877" x="4418013" y="5868988"/>
          <p14:tracePt t="296887" x="4443413" y="5868988"/>
          <p14:tracePt t="296897" x="4481513" y="5868988"/>
          <p14:tracePt t="296900" x="4530725" y="5868988"/>
          <p14:tracePt t="296911" x="4581525" y="5868988"/>
          <p14:tracePt t="296916" x="4643438" y="5868988"/>
          <p14:tracePt t="296927" x="4719638" y="5868988"/>
          <p14:tracePt t="296937" x="4756150" y="5881688"/>
          <p14:tracePt t="296943" x="4781550" y="5881688"/>
          <p14:tracePt t="296953" x="4806950" y="5881688"/>
          <p14:tracePt t="296956" x="4832350" y="5881688"/>
          <p14:tracePt t="296967" x="4856163" y="5907088"/>
          <p14:tracePt t="296993" x="4868863" y="5907088"/>
          <p14:tracePt t="296998" x="4881563" y="5907088"/>
          <p14:tracePt t="297017" x="4894263" y="5907088"/>
          <p14:tracePt t="297042" x="4906963" y="5907088"/>
          <p14:tracePt t="297058" x="4919663" y="5907088"/>
          <p14:tracePt t="297068" x="4932363" y="5907088"/>
          <p14:tracePt t="297073" x="4945063" y="5907088"/>
          <p14:tracePt t="297092" x="4956175" y="5907088"/>
          <p14:tracePt t="297099" x="4968875" y="5907088"/>
          <p14:tracePt t="297109" x="4994275" y="5907088"/>
          <p14:tracePt t="297114" x="5019675" y="5907088"/>
          <p14:tracePt t="297123" x="5045075" y="5907088"/>
          <p14:tracePt t="297133" x="5068888" y="5907088"/>
          <p14:tracePt t="297139" x="5106988" y="5907088"/>
          <p14:tracePt t="297148" x="5145088" y="5907088"/>
          <p14:tracePt t="297155" x="5157788" y="5907088"/>
          <p14:tracePt t="297165" x="5181600" y="5907088"/>
          <p14:tracePt t="297174" x="5194300" y="5907088"/>
          <p14:tracePt t="297179" x="5219700" y="5907088"/>
          <p14:tracePt t="297189" x="5232400" y="5907088"/>
          <p14:tracePt t="297195" x="5245100" y="5907088"/>
          <p14:tracePt t="297215" x="5270500" y="5907088"/>
          <p14:tracePt t="297235" x="5294313" y="5907088"/>
          <p14:tracePt t="297255" x="5319713" y="5907088"/>
          <p14:tracePt t="297282" x="5345113" y="5907088"/>
          <p14:tracePt t="297295" x="5370513" y="5907088"/>
          <p14:tracePt t="297304" x="5394325" y="5907088"/>
          <p14:tracePt t="297311" x="5445125" y="5907088"/>
          <p14:tracePt t="297321" x="5470525" y="5907088"/>
          <p14:tracePt t="297332" x="5507038" y="5907088"/>
          <p14:tracePt t="297335" x="5545138" y="5907088"/>
          <p14:tracePt t="297345" x="5583238" y="5932488"/>
          <p14:tracePt t="297361" x="5595938" y="5932488"/>
          <p14:tracePt t="297371" x="5619750" y="5932488"/>
          <p14:tracePt t="297375" x="5645150" y="5932488"/>
          <p14:tracePt t="297385" x="5708650" y="5932488"/>
          <p14:tracePt t="297391" x="5732463" y="5932488"/>
          <p14:tracePt t="297401" x="5757863" y="5932488"/>
          <p14:tracePt t="297411" x="5783263" y="5932488"/>
          <p14:tracePt t="297416" x="5808663" y="5932488"/>
          <p14:tracePt t="297431" x="5821363" y="5932488"/>
          <p14:tracePt t="297441" x="5832475" y="5932488"/>
          <p14:tracePt t="297457" x="5845175" y="5932488"/>
          <p14:tracePt t="297805" x="5857875" y="5932488"/>
          <p14:tracePt t="298283" x="5845175" y="5932488"/>
          <p14:tracePt t="298293" x="5832475" y="5932488"/>
          <p14:tracePt t="298299" x="5821363" y="5932488"/>
          <p14:tracePt t="298309" x="5808663" y="5932488"/>
          <p14:tracePt t="298318" x="5795963" y="5932488"/>
          <p14:tracePt t="298345" x="5783263" y="5932488"/>
          <p14:tracePt t="298364" x="5770563" y="5932488"/>
          <p14:tracePt t="298389" x="5757863" y="5932488"/>
          <p14:tracePt t="298405" x="5745163" y="5932488"/>
          <p14:tracePt t="298571" x="5732463" y="5932488"/>
          <p14:tracePt t="298577" x="5732463" y="5894388"/>
          <p14:tracePt t="298587" x="5757863" y="5794375"/>
          <p14:tracePt t="298591" x="5795963" y="5719763"/>
          <p14:tracePt t="298601" x="5857875" y="5594350"/>
          <p14:tracePt t="298611" x="5932488" y="5456238"/>
          <p14:tracePt t="298617" x="6070600" y="5243513"/>
          <p14:tracePt t="298626" x="6170613" y="5118100"/>
          <p14:tracePt t="298631" x="6246813" y="4981575"/>
          <p14:tracePt t="298643" x="6334125" y="4856163"/>
          <p14:tracePt t="298653" x="6421438" y="4718050"/>
          <p14:tracePt t="298657" x="6472238" y="4618038"/>
          <p14:tracePt t="298666" x="6521450" y="4543425"/>
          <p14:tracePt t="298673" x="6572250" y="4479925"/>
          <p14:tracePt t="298683" x="6621463" y="4405313"/>
          <p14:tracePt t="298693" x="6646863" y="4367213"/>
          <p14:tracePt t="298698" x="6684963" y="4305300"/>
          <p14:tracePt t="298706" x="6696075" y="4292600"/>
          <p14:tracePt t="298714" x="6734175" y="4254500"/>
          <p14:tracePt t="298723" x="6746875" y="4230688"/>
          <p14:tracePt t="298733" x="6759575" y="4205288"/>
          <p14:tracePt t="298737" x="6797675" y="4167188"/>
          <p14:tracePt t="298749" x="6808788" y="4141788"/>
          <p14:tracePt t="298753" x="6821488" y="4105275"/>
          <p14:tracePt t="298764" x="6859588" y="4054475"/>
          <p14:tracePt t="298772" x="6872288" y="4017963"/>
          <p14:tracePt t="298780" x="6884988" y="3979863"/>
          <p14:tracePt t="298789" x="6897688" y="3941763"/>
          <p14:tracePt t="298793" x="6910388" y="3929063"/>
          <p14:tracePt t="298803" x="6910388" y="3892550"/>
          <p14:tracePt t="298814" x="6934200" y="3879850"/>
          <p14:tracePt t="298819" x="6934200" y="3854450"/>
          <p14:tracePt t="298829" x="6934200" y="3841750"/>
          <p14:tracePt t="298832" x="6934200" y="3816350"/>
          <p14:tracePt t="298843" x="6934200" y="3803650"/>
          <p14:tracePt t="298853" x="6934200" y="3779838"/>
          <p14:tracePt t="298859" x="6934200" y="3767138"/>
          <p14:tracePt t="298869" x="6934200" y="3754438"/>
          <p14:tracePt t="298873" x="6934200" y="3741738"/>
          <p14:tracePt t="298883" x="6934200" y="3729038"/>
          <p14:tracePt t="298896" x="6934200" y="3692525"/>
          <p14:tracePt t="298909" x="6934200" y="3679825"/>
          <p14:tracePt t="298915" x="6934200" y="3654425"/>
          <p14:tracePt t="298935" x="6934200" y="3641725"/>
          <p14:tracePt t="298949" x="6934200" y="3616325"/>
          <p14:tracePt t="299015" x="6921500" y="3603625"/>
          <p14:tracePt t="299041" x="6910388" y="3603625"/>
          <p14:tracePt t="299055" x="6897688" y="3603625"/>
          <p14:tracePt t="299071" x="6872288" y="3603625"/>
          <p14:tracePt t="299081" x="6859588" y="3603625"/>
          <p14:tracePt t="299085" x="6834188" y="3603625"/>
          <p14:tracePt t="299105" x="6821488" y="3603625"/>
          <p14:tracePt t="299121" x="6797675" y="3603625"/>
          <p14:tracePt t="299141" x="6784975" y="3603625"/>
          <p14:tracePt t="299303" x="6772275" y="3603625"/>
          <p14:tracePt t="299625" x="6784975" y="3616325"/>
          <p14:tracePt t="299645" x="6808788" y="3629025"/>
          <p14:tracePt t="299655" x="6821488" y="3641725"/>
          <p14:tracePt t="299681" x="6834188" y="3641725"/>
          <p14:tracePt t="299687" x="6846888" y="3641725"/>
          <p14:tracePt t="299697" x="6859588" y="3654425"/>
          <p14:tracePt t="299711" x="6872288" y="3654425"/>
          <p14:tracePt t="299727" x="6897688" y="3667125"/>
          <p14:tracePt t="299747" x="6921500" y="3667125"/>
          <p14:tracePt t="299751" x="6946900" y="3679825"/>
          <p14:tracePt t="299777" x="6959600" y="3679825"/>
          <p14:tracePt t="299787" x="6985000" y="3692525"/>
          <p14:tracePt t="299807" x="6997700" y="3692525"/>
          <p14:tracePt t="299817" x="7021513" y="3703638"/>
          <p14:tracePt t="300059" x="7021513" y="3716338"/>
          <p14:tracePt t="300069" x="7010400" y="3716338"/>
          <p14:tracePt t="300075" x="6997700" y="3716338"/>
          <p14:tracePt t="300085" x="6985000" y="3716338"/>
          <p14:tracePt t="300089" x="6959600" y="3716338"/>
          <p14:tracePt t="300099" x="6934200" y="3716338"/>
          <p14:tracePt t="300108" x="6921500" y="3716338"/>
          <p14:tracePt t="300115" x="6884988" y="3716338"/>
          <p14:tracePt t="300125" x="6834188" y="3716338"/>
          <p14:tracePt t="300129" x="6797675" y="3716338"/>
          <p14:tracePt t="300139" x="6746875" y="3716338"/>
          <p14:tracePt t="300151" x="6696075" y="3716338"/>
          <p14:tracePt t="300155" x="6646863" y="3716338"/>
          <p14:tracePt t="300164" x="6621463" y="3716338"/>
          <p14:tracePt t="300171" x="6584950" y="3716338"/>
          <p14:tracePt t="300181" x="6572250" y="3716338"/>
          <p14:tracePt t="300191" x="6546850" y="3716338"/>
          <p14:tracePt t="300196" x="6534150" y="3716338"/>
          <p14:tracePt t="300205" x="6496050" y="3716338"/>
          <p14:tracePt t="300213" x="6472238" y="3716338"/>
          <p14:tracePt t="300220" x="6459538" y="3716338"/>
          <p14:tracePt t="300230" x="6434138" y="3716338"/>
          <p14:tracePt t="300235" x="6396038" y="3716338"/>
          <p14:tracePt t="300246" x="6383338" y="3716338"/>
          <p14:tracePt t="300251" x="6359525" y="3692525"/>
          <p14:tracePt t="300271" x="6346825" y="3692525"/>
          <p14:tracePt t="300300" x="6334125" y="3692525"/>
          <p14:tracePt t="300331" x="6321425" y="3692525"/>
          <p14:tracePt t="300659" x="6334125" y="3692525"/>
          <p14:tracePt t="300675" x="6346825" y="3703638"/>
          <p14:tracePt t="300679" x="6359525" y="3703638"/>
          <p14:tracePt t="300689" x="6370638" y="3716338"/>
          <p14:tracePt t="300699" x="6383338" y="3716338"/>
          <p14:tracePt t="300705" x="6408738" y="3716338"/>
          <p14:tracePt t="300715" x="6434138" y="3729038"/>
          <p14:tracePt t="300728" x="6459538" y="3729038"/>
          <p14:tracePt t="300739" x="6483350" y="3729038"/>
          <p14:tracePt t="300755" x="6496050" y="3729038"/>
          <p14:tracePt t="300761" x="6508750" y="3729038"/>
          <p14:tracePt t="300781" x="6521450" y="3741738"/>
          <p14:tracePt t="301360" x="6534150" y="3741738"/>
          <p14:tracePt t="301365" x="6546850" y="3741738"/>
          <p14:tracePt t="301375" x="6559550" y="3741738"/>
          <p14:tracePt t="301391" x="6572250" y="3741738"/>
          <p14:tracePt t="301401" x="6584950" y="3754438"/>
          <p14:tracePt t="301405" x="6596063" y="3754438"/>
          <p14:tracePt t="301415" x="6596063" y="3767138"/>
          <p14:tracePt t="301431" x="6608763" y="3767138"/>
          <p14:tracePt t="301440" x="6621463" y="3767138"/>
          <p14:tracePt t="301450" x="6634163" y="3767138"/>
          <p14:tracePt t="301457" x="6634163" y="3779838"/>
          <p14:tracePt t="301467" x="6646863" y="3779838"/>
          <p14:tracePt t="302037" x="6659563" y="3779838"/>
          <p14:tracePt t="302051" x="6672263" y="3779838"/>
          <p14:tracePt t="302345" x="6684963" y="3779838"/>
          <p14:tracePt t="302365" x="6708775" y="3767138"/>
          <p14:tracePt t="302368" x="6721475" y="3754438"/>
          <p14:tracePt t="302378" x="6734175" y="3754438"/>
          <p14:tracePt t="302385" x="6746875" y="3754438"/>
          <p14:tracePt t="302395" x="6759575" y="3741738"/>
          <p14:tracePt t="302405" x="6784975" y="3729038"/>
          <p14:tracePt t="302419" x="6808788" y="3729038"/>
          <p14:tracePt t="302435" x="6834188" y="3729038"/>
          <p14:tracePt t="302445" x="6846888" y="3716338"/>
          <p14:tracePt t="302460" x="6859588" y="3716338"/>
          <p14:tracePt t="302465" x="6872288" y="3703638"/>
          <p14:tracePt t="302495" x="6884988" y="3703638"/>
          <p14:tracePt t="302530" x="6897688" y="3703638"/>
          <p14:tracePt t="302565" x="6921500" y="3703638"/>
          <p14:tracePt t="302597" x="6934200" y="3703638"/>
          <p14:tracePt t="302601" x="6946900" y="3703638"/>
          <p14:tracePt t="302611" x="6959600" y="3703638"/>
          <p14:tracePt t="302617" x="6972300" y="3703638"/>
          <p14:tracePt t="302637" x="6997700" y="3703638"/>
          <p14:tracePt t="302641" x="7010400" y="3703638"/>
          <p14:tracePt t="302651" x="7034213" y="3703638"/>
          <p14:tracePt t="302657" x="7059613" y="3703638"/>
          <p14:tracePt t="302667" x="7097713" y="3703638"/>
          <p14:tracePt t="302677" x="7123113" y="3703638"/>
          <p14:tracePt t="302683" x="7185025" y="3692525"/>
          <p14:tracePt t="302693" x="7210425" y="3679825"/>
          <p14:tracePt t="302697" x="7235825" y="3679825"/>
          <p14:tracePt t="302707" x="7246938" y="3679825"/>
          <p14:tracePt t="302717" x="7246938" y="3667125"/>
          <p14:tracePt t="302733" x="7259638" y="3667125"/>
          <p14:tracePt t="302969" x="7235825" y="3667125"/>
          <p14:tracePt t="302989" x="7210425" y="3667125"/>
          <p14:tracePt t="302995" x="7172325" y="3654425"/>
          <p14:tracePt t="303005" x="7123113" y="3629025"/>
          <p14:tracePt t="303009" x="7085013" y="3629025"/>
          <p14:tracePt t="303019" x="7059613" y="3629025"/>
          <p14:tracePt t="303029" x="7034213" y="3629025"/>
          <p14:tracePt t="303035" x="6985000" y="3629025"/>
          <p14:tracePt t="303045" x="6946900" y="3629025"/>
          <p14:tracePt t="303049" x="6921500" y="3629025"/>
          <p14:tracePt t="303061" x="6846888" y="3603625"/>
          <p14:tracePt t="303071" x="6772275" y="3603625"/>
          <p14:tracePt t="303076" x="6684963" y="3590925"/>
          <p14:tracePt t="303085" x="6596063" y="3554413"/>
          <p14:tracePt t="303092" x="6483350" y="3529013"/>
          <p14:tracePt t="303100" x="6396038" y="3490913"/>
          <p14:tracePt t="303111" x="6308725" y="3479800"/>
          <p14:tracePt t="303114" x="6221413" y="3441700"/>
          <p14:tracePt t="303126" x="6108700" y="3403600"/>
          <p14:tracePt t="303131" x="6021388" y="3390900"/>
          <p14:tracePt t="303142" x="5921375" y="3390900"/>
          <p14:tracePt t="303151" x="5832475" y="3367088"/>
          <p14:tracePt t="303155" x="5719763" y="3354388"/>
          <p14:tracePt t="303166" x="5595938" y="3328988"/>
          <p14:tracePt t="303170" x="5470525" y="3316288"/>
          <p14:tracePt t="303181" x="5319713" y="3316288"/>
          <p14:tracePt t="303192" x="5145088" y="3290888"/>
          <p14:tracePt t="303197" x="4981575" y="3278188"/>
          <p14:tracePt t="303207" x="4819650" y="3278188"/>
          <p14:tracePt t="303227" x="4518025" y="3278188"/>
          <p14:tracePt t="303230" x="4381500" y="3278188"/>
          <p14:tracePt t="303236" x="4256088" y="3278188"/>
          <p14:tracePt t="303247" x="4156075" y="3278188"/>
          <p14:tracePt t="303253" x="4068763" y="3278188"/>
          <p14:tracePt t="303263" x="3979863" y="3278188"/>
          <p14:tracePt t="303273" x="3930650" y="3278188"/>
          <p14:tracePt t="303276" x="3867150" y="3278188"/>
          <p14:tracePt t="303287" x="3805238" y="3278188"/>
          <p14:tracePt t="303293" x="3779838" y="3278188"/>
          <p14:tracePt t="303302" x="3756025" y="3278188"/>
          <p14:tracePt t="303313" x="3730625" y="3278188"/>
          <p14:tracePt t="303317" x="3705225" y="3278188"/>
          <p14:tracePt t="303326" x="3679825" y="3278188"/>
          <p14:tracePt t="303333" x="3654425" y="3278188"/>
          <p14:tracePt t="303343" x="3643313" y="3278188"/>
          <p14:tracePt t="303352" x="3592513" y="3278188"/>
          <p14:tracePt t="303357" x="3579813" y="3278188"/>
          <p14:tracePt t="303366" x="3567113" y="3278188"/>
          <p14:tracePt t="303373" x="3541713" y="3278188"/>
          <p14:tracePt t="303383" x="3517900" y="3278188"/>
          <p14:tracePt t="303393" x="3479800" y="3303588"/>
          <p14:tracePt t="303396" x="3454400" y="3316288"/>
          <p14:tracePt t="303407" x="3441700" y="3316288"/>
          <p14:tracePt t="303413" x="3417888" y="3328988"/>
          <p14:tracePt t="303423" x="3405188" y="3328988"/>
          <p14:tracePt t="303433" x="3379788" y="3341688"/>
          <p14:tracePt t="303438" x="3367088" y="3354388"/>
          <p14:tracePt t="303449" x="3328988" y="3378200"/>
          <p14:tracePt t="303453" x="3305175" y="3390900"/>
          <p14:tracePt t="303463" x="3292475" y="3416300"/>
          <p14:tracePt t="303473" x="3254375" y="3441700"/>
          <p14:tracePt t="303479" x="3228975" y="3454400"/>
          <p14:tracePt t="303489" x="3216275" y="3479800"/>
          <p14:tracePt t="303493" x="3192463" y="3503613"/>
          <p14:tracePt t="303504" x="3179763" y="3516313"/>
          <p14:tracePt t="303515" x="3154363" y="3541713"/>
          <p14:tracePt t="303529" x="3141663" y="3567113"/>
          <p14:tracePt t="303535" x="3141663" y="3579813"/>
          <p14:tracePt t="303545" x="3128963" y="3590925"/>
          <p14:tracePt t="303559" x="3128963" y="3603625"/>
          <p14:tracePt t="303568" x="3128963" y="3641725"/>
          <p14:tracePt t="303575" x="3116263" y="3667125"/>
          <p14:tracePt t="303595" x="3116263" y="3692525"/>
          <p14:tracePt t="303615" x="3116263" y="3716338"/>
          <p14:tracePt t="303635" x="3116263" y="3729038"/>
          <p14:tracePt t="303651" x="3116263" y="3741738"/>
          <p14:tracePt t="303665" x="3116263" y="3754438"/>
          <p14:tracePt t="303791" x="3116263" y="3767138"/>
          <p14:tracePt t="303827" x="3128963" y="3767138"/>
          <p14:tracePt t="303831" x="3167063" y="3767138"/>
          <p14:tracePt t="303841" x="3192463" y="3754438"/>
          <p14:tracePt t="303847" x="3228975" y="3754438"/>
          <p14:tracePt t="303859" x="3292475" y="3754438"/>
          <p14:tracePt t="303867" x="3367088" y="3741738"/>
          <p14:tracePt t="303873" x="3429000" y="3741738"/>
          <p14:tracePt t="303883" x="3479800" y="3741738"/>
          <p14:tracePt t="303887" x="3567113" y="3729038"/>
          <p14:tracePt t="303897" x="3617913" y="3716338"/>
          <p14:tracePt t="303908" x="3679825" y="3703638"/>
          <p14:tracePt t="303913" x="3730625" y="3692525"/>
          <p14:tracePt t="303923" x="3767138" y="3667125"/>
          <p14:tracePt t="303926" x="3805238" y="3667125"/>
          <p14:tracePt t="303937" x="3817938" y="3641725"/>
          <p14:tracePt t="303949" x="3843338" y="3616325"/>
          <p14:tracePt t="303953" x="3856038" y="3603625"/>
          <p14:tracePt t="303963" x="3867150" y="3579813"/>
          <p14:tracePt t="303968" x="3867150" y="3541713"/>
          <p14:tracePt t="303979" x="3867150" y="3516313"/>
          <p14:tracePt t="303989" x="3867150" y="3467100"/>
          <p14:tracePt t="303993" x="3867150" y="3429000"/>
          <p14:tracePt t="304003" x="3867150" y="3378200"/>
          <p14:tracePt t="304009" x="3856038" y="3316288"/>
          <p14:tracePt t="304019" x="3817938" y="3290888"/>
          <p14:tracePt t="304028" x="3767138" y="3254375"/>
          <p14:tracePt t="304032" x="3692525" y="3228975"/>
          <p14:tracePt t="304042" x="3654425" y="3228975"/>
          <p14:tracePt t="304049" x="3579813" y="3228975"/>
          <p14:tracePt t="304059" x="3517900" y="3228975"/>
          <p14:tracePt t="304069" x="3429000" y="3228975"/>
          <p14:tracePt t="304073" x="3328988" y="3228975"/>
          <p14:tracePt t="304083" x="3241675" y="3241675"/>
          <p14:tracePt t="304089" x="3116263" y="3303588"/>
          <p14:tracePt t="304099" x="3054350" y="3354388"/>
          <p14:tracePt t="304109" x="2941638" y="3429000"/>
          <p14:tracePt t="304114" x="2841625" y="3503613"/>
          <p14:tracePt t="304126" x="2767013" y="3579813"/>
          <p14:tracePt t="304129" x="2703513" y="3641725"/>
          <p14:tracePt t="304139" x="2667000" y="3716338"/>
          <p14:tracePt t="304149" x="2628900" y="3767138"/>
          <p14:tracePt t="304155" x="2616200" y="3829050"/>
          <p14:tracePt t="304165" x="2603500" y="3879850"/>
          <p14:tracePt t="304169" x="2603500" y="3916363"/>
          <p14:tracePt t="304178" x="2603500" y="3967163"/>
          <p14:tracePt t="304188" x="2603500" y="3992563"/>
          <p14:tracePt t="304194" x="2603500" y="4005263"/>
          <p14:tracePt t="304205" x="2603500" y="4017963"/>
          <p14:tracePt t="304211" x="2603500" y="4029075"/>
          <p14:tracePt t="304227" x="2628900" y="4054475"/>
          <p14:tracePt t="304236" x="2667000" y="4054475"/>
          <p14:tracePt t="304246" x="2716213" y="4054475"/>
          <p14:tracePt t="304251" x="2767013" y="4029075"/>
          <p14:tracePt t="304261" x="2828925" y="3979863"/>
          <p14:tracePt t="304266" x="2903538" y="3916363"/>
          <p14:tracePt t="304277" x="2954338" y="3867150"/>
          <p14:tracePt t="304287" x="3016250" y="3829050"/>
          <p14:tracePt t="304293" x="3016250" y="3816350"/>
          <p14:tracePt t="304303" x="3054350" y="3792538"/>
          <p14:tracePt t="304317" x="3067050" y="3754438"/>
          <p14:tracePt t="304326" x="3079750" y="3729038"/>
          <p14:tracePt t="304353" x="3079750" y="3716338"/>
          <p14:tracePt t="304359" x="3079750" y="3703638"/>
          <p14:tracePt t="304368" x="3054350" y="3703638"/>
          <p14:tracePt t="304377" x="3041650" y="3679825"/>
          <p14:tracePt t="304383" x="3003550" y="3679825"/>
          <p14:tracePt t="304393" x="2954338" y="3667125"/>
          <p14:tracePt t="304399" x="2879725" y="3667125"/>
          <p14:tracePt t="304410" x="2816225" y="3667125"/>
          <p14:tracePt t="304419" x="2728913" y="3667125"/>
          <p14:tracePt t="304423" x="2667000" y="3667125"/>
          <p14:tracePt t="304433" x="2590800" y="3667125"/>
          <p14:tracePt t="304439" x="2541588" y="3667125"/>
          <p14:tracePt t="304448" x="2503488" y="3667125"/>
          <p14:tracePt t="304460" x="2478088" y="3667125"/>
          <p14:tracePt t="304463" x="2452688" y="3667125"/>
          <p14:tracePt t="304476" x="2441575" y="3667125"/>
          <p14:tracePt t="304479" x="2428875" y="3667125"/>
          <p14:tracePt t="304509" x="2416175" y="3667125"/>
          <p14:tracePt t="304533" x="2403475" y="3667125"/>
          <p14:tracePt t="304549" x="2403475" y="3679825"/>
          <p14:tracePt t="304565" x="2403475" y="3692525"/>
          <p14:tracePt t="304575" x="2378075" y="3716338"/>
          <p14:tracePt t="304584" x="2378075" y="3741738"/>
          <p14:tracePt t="304589" x="2378075" y="3767138"/>
          <p14:tracePt t="304599" x="2378075" y="3792538"/>
          <p14:tracePt t="304605" x="2378075" y="3816350"/>
          <p14:tracePt t="304615" x="2378075" y="3841750"/>
          <p14:tracePt t="304625" x="2378075" y="3867150"/>
          <p14:tracePt t="304629" x="2378075" y="3879850"/>
          <p14:tracePt t="304638" x="2378075" y="3892550"/>
          <p14:tracePt t="304669" x="2378075" y="3916363"/>
          <p14:tracePt t="304735" x="2365375" y="3929063"/>
          <p14:tracePt t="304751" x="2352675" y="3941763"/>
          <p14:tracePt t="304765" x="2339975" y="3954463"/>
          <p14:tracePt t="304775" x="2328863" y="3967163"/>
          <p14:tracePt t="304811" x="2316163" y="3967163"/>
          <p14:tracePt t="304821" x="2303463" y="3967163"/>
          <p14:tracePt t="304827" x="2290763" y="3967163"/>
          <p14:tracePt t="304836" x="2290763" y="3979863"/>
          <p14:tracePt t="304841" x="2278063" y="3979863"/>
          <p14:tracePt t="304876" x="2265363" y="3979863"/>
          <p14:tracePt t="304881" x="2252663" y="3992563"/>
          <p14:tracePt t="305453" x="2352675" y="3992563"/>
          <p14:tracePt t="305463" x="2616200" y="4041775"/>
          <p14:tracePt t="305474" x="3016250" y="4105275"/>
          <p14:tracePt t="305477" x="3467100" y="4167188"/>
          <p14:tracePt t="305487" x="3892550" y="4205288"/>
          <p14:tracePt t="305493" x="4381500" y="4230688"/>
          <p14:tracePt t="305502" x="4832350" y="4292600"/>
          <p14:tracePt t="305512" x="5332413" y="4367213"/>
          <p14:tracePt t="305517" x="5770563" y="4367213"/>
          <p14:tracePt t="305527" x="6208713" y="4367213"/>
          <p14:tracePt t="305533" x="6584950" y="4367213"/>
          <p14:tracePt t="305543" x="6921500" y="4367213"/>
          <p14:tracePt t="305553" x="7197725" y="4367213"/>
          <p14:tracePt t="305559" x="7435850" y="4367213"/>
          <p14:tracePt t="305568" x="7623175" y="4367213"/>
          <p14:tracePt t="305573" x="7735888" y="4367213"/>
          <p14:tracePt t="305583" x="7823200" y="4367213"/>
          <p14:tracePt t="305593" x="7886700" y="4367213"/>
          <p14:tracePt t="305599" x="7923213" y="4367213"/>
          <p14:tracePt t="305609" x="7961313" y="4367213"/>
          <p14:tracePt t="305705" x="7974013" y="4354513"/>
          <p14:tracePt t="305738" x="7974013" y="4330700"/>
          <p14:tracePt t="305749" x="7961313" y="4305300"/>
          <p14:tracePt t="305755" x="7910513" y="4254500"/>
          <p14:tracePt t="305765" x="7874000" y="4241800"/>
          <p14:tracePt t="305774" x="7810500" y="4179888"/>
          <p14:tracePt t="305778" x="7735888" y="4154488"/>
          <p14:tracePt t="305790" x="7648575" y="4105275"/>
          <p14:tracePt t="305795" x="7523163" y="4054475"/>
          <p14:tracePt t="305806" x="7397750" y="3979863"/>
          <p14:tracePt t="305815" x="7246938" y="3954463"/>
          <p14:tracePt t="305821" x="7110413" y="3892550"/>
          <p14:tracePt t="305831" x="6959600" y="3829050"/>
          <p14:tracePt t="305835" x="6821488" y="3803650"/>
          <p14:tracePt t="305845" x="6684963" y="3767138"/>
          <p14:tracePt t="305857" x="6584950" y="3741738"/>
          <p14:tracePt t="305861" x="6459538" y="3729038"/>
          <p14:tracePt t="305871" x="6370638" y="3703638"/>
          <p14:tracePt t="305875" x="6296025" y="3703638"/>
          <p14:tracePt t="305885" x="6183313" y="3679825"/>
          <p14:tracePt t="305895" x="6134100" y="3667125"/>
          <p14:tracePt t="305900" x="6096000" y="3667125"/>
          <p14:tracePt t="305910" x="6070600" y="3667125"/>
          <p14:tracePt t="305914" x="6045200" y="3667125"/>
          <p14:tracePt t="305925" x="6021388" y="3667125"/>
          <p14:tracePt t="306107" x="6008688" y="3654425"/>
          <p14:tracePt t="306143" x="6021388" y="3654425"/>
          <p14:tracePt t="306149" x="6045200" y="3654425"/>
          <p14:tracePt t="306159" x="6083300" y="3654425"/>
          <p14:tracePt t="306169" x="6108700" y="3654425"/>
          <p14:tracePt t="306173" x="6157913" y="3654425"/>
          <p14:tracePt t="306183" x="6196013" y="3654425"/>
          <p14:tracePt t="306190" x="6221413" y="3654425"/>
          <p14:tracePt t="306199" x="6270625" y="3654425"/>
          <p14:tracePt t="306209" x="6308725" y="3654425"/>
          <p14:tracePt t="306213" x="6359525" y="3654425"/>
          <p14:tracePt t="306223" x="6396038" y="3654425"/>
          <p14:tracePt t="306229" x="6446838" y="3654425"/>
          <p14:tracePt t="306239" x="6483350" y="3654425"/>
          <p14:tracePt t="306248" x="6508750" y="3654425"/>
          <p14:tracePt t="306253" x="6546850" y="3667125"/>
          <p14:tracePt t="306263" x="6559550" y="3667125"/>
          <p14:tracePt t="306268" x="6584950" y="3667125"/>
          <p14:tracePt t="306279" x="6596063" y="3667125"/>
          <p14:tracePt t="306289" x="6596063" y="3679825"/>
          <p14:tracePt t="306299" x="6608763" y="3679825"/>
          <p14:tracePt t="306339" x="6608763" y="3692525"/>
          <p14:tracePt t="306368" x="6621463" y="3692525"/>
          <p14:tracePt t="306401" x="6621463" y="3703638"/>
          <p14:tracePt t="306405" x="6621463" y="3716338"/>
          <p14:tracePt t="306507" x="6634163" y="3729038"/>
          <p14:tracePt t="306557" x="6646863" y="3729038"/>
          <p14:tracePt t="306875" x="6659563" y="3729038"/>
          <p14:tracePt t="306885" x="6696075" y="3729038"/>
          <p14:tracePt t="306889" x="6734175" y="3729038"/>
          <p14:tracePt t="306899" x="6808788" y="3716338"/>
          <p14:tracePt t="306906" x="6884988" y="3692525"/>
          <p14:tracePt t="306915" x="6946900" y="3692525"/>
          <p14:tracePt t="306924" x="7010400" y="3679825"/>
          <p14:tracePt t="306929" x="7034213" y="3679825"/>
          <p14:tracePt t="306940" x="7059613" y="3667125"/>
          <p14:tracePt t="306945" x="7072313" y="3667125"/>
          <p14:tracePt t="306955" x="7085013" y="3667125"/>
          <p14:tracePt t="307011" x="7085013" y="3654425"/>
          <p14:tracePt t="307025" x="7085013" y="3616325"/>
          <p14:tracePt t="307035" x="7072313" y="3579813"/>
          <p14:tracePt t="307040" x="6946900" y="3554413"/>
          <p14:tracePt t="307051" x="6808788" y="3490913"/>
          <p14:tracePt t="307055" x="6659563" y="3467100"/>
          <p14:tracePt t="307065" x="6421438" y="3403600"/>
          <p14:tracePt t="307075" x="6057900" y="3367088"/>
          <p14:tracePt t="307081" x="5670550" y="3303588"/>
          <p14:tracePt t="307090" x="5245100" y="3228975"/>
          <p14:tracePt t="307096" x="4743450" y="3165475"/>
          <p14:tracePt t="307107" x="4294188" y="3141663"/>
          <p14:tracePt t="307117" x="3892550" y="3141663"/>
          <p14:tracePt t="307122" x="3554413" y="3141663"/>
          <p14:tracePt t="307130" x="3241675" y="3141663"/>
          <p14:tracePt t="307137" x="3003550" y="3141663"/>
          <p14:tracePt t="307147" x="2816225" y="3141663"/>
          <p14:tracePt t="307157" x="2654300" y="3141663"/>
          <p14:tracePt t="307161" x="2541588" y="3141663"/>
          <p14:tracePt t="307173" x="2416175" y="3141663"/>
          <p14:tracePt t="307176" x="2316163" y="3141663"/>
          <p14:tracePt t="307188" x="2252663" y="3141663"/>
          <p14:tracePt t="307197" x="2216150" y="3141663"/>
          <p14:tracePt t="307207" x="2165350" y="3154363"/>
          <p14:tracePt t="307213" x="2127250" y="3178175"/>
          <p14:tracePt t="307216" x="2103438" y="3178175"/>
          <p14:tracePt t="307227" x="2065338" y="3178175"/>
          <p14:tracePt t="307237" x="2039938" y="3190875"/>
          <p14:tracePt t="307243" x="2014538" y="3216275"/>
          <p14:tracePt t="307253" x="1978025" y="3241675"/>
          <p14:tracePt t="307257" x="1952625" y="3267075"/>
          <p14:tracePt t="307267" x="1927225" y="3290888"/>
          <p14:tracePt t="307277" x="1890713" y="3341688"/>
          <p14:tracePt t="307283" x="1865313" y="3367088"/>
          <p14:tracePt t="307293" x="1827213" y="3416300"/>
          <p14:tracePt t="307297" x="1814513" y="3454400"/>
          <p14:tracePt t="307307" x="1790700" y="3467100"/>
          <p14:tracePt t="307316" x="1778000" y="3503613"/>
          <p14:tracePt t="307323" x="1739900" y="3554413"/>
          <p14:tracePt t="307333" x="1739900" y="3567113"/>
          <p14:tracePt t="307339" x="1739900" y="3579813"/>
          <p14:tracePt t="307349" x="1714500" y="3590925"/>
          <p14:tracePt t="307359" x="1714500" y="3603625"/>
          <p14:tracePt t="307379" x="1714500" y="3629025"/>
          <p14:tracePt t="307389" x="1689100" y="3654425"/>
          <p14:tracePt t="307403" x="1689100" y="3667125"/>
          <p14:tracePt t="307419" x="1689100" y="3679825"/>
          <p14:tracePt t="307429" x="1689100" y="3692525"/>
          <p14:tracePt t="307439" x="1689100" y="3703638"/>
          <p14:tracePt t="307445" x="1689100" y="3716338"/>
          <p14:tracePt t="307463" x="1689100" y="3729038"/>
          <p14:tracePt t="307669" x="1689100" y="3741738"/>
          <p14:tracePt t="307967" x="1714500" y="3741738"/>
          <p14:tracePt t="307977" x="1765300" y="3754438"/>
          <p14:tracePt t="307983" x="1852613" y="3779838"/>
          <p14:tracePt t="307993" x="1914525" y="3792538"/>
          <p14:tracePt t="307997" x="2027238" y="3829050"/>
          <p14:tracePt t="308009" x="2139950" y="3867150"/>
          <p14:tracePt t="308019" x="2316163" y="3916363"/>
          <p14:tracePt t="308023" x="2478088" y="3954463"/>
          <p14:tracePt t="308032" x="2654300" y="4005263"/>
          <p14:tracePt t="308038" x="2803525" y="4029075"/>
          <p14:tracePt t="308049" x="2941638" y="4041775"/>
          <p14:tracePt t="308059" x="3092450" y="4067175"/>
          <p14:tracePt t="308063" x="3254375" y="4079875"/>
          <p14:tracePt t="308073" x="3379788" y="4117975"/>
          <p14:tracePt t="308079" x="3554413" y="4117975"/>
          <p14:tracePt t="308089" x="3705225" y="4117975"/>
          <p14:tracePt t="308099" x="3856038" y="4117975"/>
          <p14:tracePt t="308105" x="4005263" y="4117975"/>
          <p14:tracePt t="308114" x="4168775" y="4117975"/>
          <p14:tracePt t="308118" x="4330700" y="4117975"/>
          <p14:tracePt t="308129" x="4468813" y="4117975"/>
          <p14:tracePt t="308139" x="4606925" y="4117975"/>
          <p14:tracePt t="308145" x="4719638" y="4117975"/>
          <p14:tracePt t="308155" x="4806950" y="4117975"/>
          <p14:tracePt t="308159" x="4868863" y="4117975"/>
          <p14:tracePt t="308169" x="4945063" y="4117975"/>
          <p14:tracePt t="308178" x="4968875" y="4117975"/>
          <p14:tracePt t="308184" x="4994275" y="4117975"/>
          <p14:tracePt t="308195" x="5006975" y="4117975"/>
          <p14:tracePt t="308199" x="5019675" y="4117975"/>
          <p14:tracePt t="308305" x="5006975" y="4067175"/>
          <p14:tracePt t="308316" x="4968875" y="4041775"/>
          <p14:tracePt t="308321" x="4906963" y="4005263"/>
          <p14:tracePt t="308331" x="4806950" y="3954463"/>
          <p14:tracePt t="308334" x="4694238" y="3916363"/>
          <p14:tracePt t="308347" x="4568825" y="3867150"/>
          <p14:tracePt t="308357" x="4430713" y="3829050"/>
          <p14:tracePt t="308361" x="4294188" y="3792538"/>
          <p14:tracePt t="308371" x="4130675" y="3767138"/>
          <p14:tracePt t="308376" x="4005263" y="3767138"/>
          <p14:tracePt t="308388" x="3879850" y="3754438"/>
          <p14:tracePt t="308397" x="3743325" y="3716338"/>
          <p14:tracePt t="308401" x="3605213" y="3703638"/>
          <p14:tracePt t="308410" x="3517900" y="3703638"/>
          <p14:tracePt t="308416" x="3417888" y="3703638"/>
          <p14:tracePt t="308427" x="3354388" y="3703638"/>
          <p14:tracePt t="308437" x="3279775" y="3703638"/>
          <p14:tracePt t="308440" x="3216275" y="3703638"/>
          <p14:tracePt t="308451" x="3192463" y="3703638"/>
          <p14:tracePt t="308456" x="3128963" y="3703638"/>
          <p14:tracePt t="308467" x="3116263" y="3703638"/>
          <p14:tracePt t="308477" x="3092450" y="3703638"/>
          <p14:tracePt t="308483" x="3067050" y="3703638"/>
          <p14:tracePt t="308493" x="3054350" y="3703638"/>
          <p14:tracePt t="308497" x="3041650" y="3703638"/>
          <p14:tracePt t="308507" x="3028950" y="3703638"/>
          <p14:tracePt t="308516" x="3016250" y="3703638"/>
          <p14:tracePt t="308523" x="3003550" y="3703638"/>
          <p14:tracePt t="308537" x="2992438" y="3703638"/>
          <p14:tracePt t="308547" x="2967038" y="3729038"/>
          <p14:tracePt t="308557" x="2954338" y="3741738"/>
          <p14:tracePt t="308563" x="2916238" y="3754438"/>
          <p14:tracePt t="308572" x="2890838" y="3767138"/>
          <p14:tracePt t="308578" x="2854325" y="3792538"/>
          <p14:tracePt t="308589" x="2828925" y="3803650"/>
          <p14:tracePt t="308599" x="2778125" y="3829050"/>
          <p14:tracePt t="308604" x="2728913" y="3829050"/>
          <p14:tracePt t="308613" x="2690813" y="3854450"/>
          <p14:tracePt t="308619" x="2654300" y="3879850"/>
          <p14:tracePt t="308629" x="2616200" y="3879850"/>
          <p14:tracePt t="308638" x="2565400" y="3905250"/>
          <p14:tracePt t="308642" x="2516188" y="3941763"/>
          <p14:tracePt t="308654" x="2478088" y="3954463"/>
          <p14:tracePt t="308659" x="2428875" y="3967163"/>
          <p14:tracePt t="308670" x="2403475" y="3979863"/>
          <p14:tracePt t="308679" x="2378075" y="4005263"/>
          <p14:tracePt t="308683" x="2352675" y="4005263"/>
          <p14:tracePt t="308693" x="2328863" y="4005263"/>
          <p14:tracePt t="308699" x="2265363" y="4029075"/>
          <p14:tracePt t="308708" x="2239963" y="4041775"/>
          <p14:tracePt t="308720" x="2216150" y="4054475"/>
          <p14:tracePt t="308725" x="2178050" y="4067175"/>
          <p14:tracePt t="308735" x="2165350" y="4067175"/>
          <p14:tracePt t="308739" x="2139950" y="4067175"/>
          <p14:tracePt t="308749" x="2116138" y="4079875"/>
          <p14:tracePt t="308775" x="2103438" y="4092575"/>
          <p14:tracePt t="308799" x="2090738" y="4092575"/>
          <p14:tracePt t="308821" x="2078038" y="4092575"/>
          <p14:tracePt t="309203" x="2078038" y="4105275"/>
          <p14:tracePt t="309219" x="2103438" y="4129088"/>
          <p14:tracePt t="309223" x="2165350" y="4129088"/>
          <p14:tracePt t="309232" x="2265363" y="4141788"/>
          <p14:tracePt t="309245" x="2352675" y="4167188"/>
          <p14:tracePt t="309249" x="2452688" y="4167188"/>
          <p14:tracePt t="309259" x="2528888" y="4179888"/>
          <p14:tracePt t="309265" x="2590800" y="4179888"/>
          <p14:tracePt t="309275" x="2678113" y="4205288"/>
          <p14:tracePt t="309286" x="2716213" y="4217988"/>
          <p14:tracePt t="309289" x="2754313" y="4217988"/>
          <p14:tracePt t="309299" x="2790825" y="4217988"/>
          <p14:tracePt t="309305" x="2816225" y="4217988"/>
          <p14:tracePt t="309314" x="2854325" y="4217988"/>
          <p14:tracePt t="309325" x="2867025" y="4217988"/>
          <p14:tracePt t="309329" x="2890838" y="4217988"/>
          <p14:tracePt t="309339" x="2903538" y="4217988"/>
          <p14:tracePt t="309355" x="2916238" y="4217988"/>
          <p14:tracePt t="309411" x="2941638" y="4217988"/>
          <p14:tracePt t="309451" x="2954338" y="4217988"/>
          <p14:tracePt t="309461" x="2967038" y="4217988"/>
          <p14:tracePt t="309470" x="2979738" y="4217988"/>
          <p14:tracePt t="309541" x="2992438" y="4217988"/>
          <p14:tracePt t="309581" x="3003550" y="4217988"/>
          <p14:tracePt t="309607" x="3028950" y="4217988"/>
          <p14:tracePt t="309623" x="3054350" y="4192588"/>
          <p14:tracePt t="309632" x="3103563" y="4192588"/>
          <p14:tracePt t="309637" x="3128963" y="4192588"/>
          <p14:tracePt t="309647" x="3167063" y="4192588"/>
          <p14:tracePt t="309653" x="3192463" y="4192588"/>
          <p14:tracePt t="309663" x="3216275" y="4192588"/>
          <p14:tracePt t="309673" x="3241675" y="4167188"/>
          <p14:tracePt t="309677" x="3254375" y="4167188"/>
          <p14:tracePt t="309687" x="3279775" y="4167188"/>
          <p14:tracePt t="309693" x="3305175" y="4154488"/>
          <p14:tracePt t="309704" x="3317875" y="4154488"/>
          <p14:tracePt t="309712" x="3328988" y="4154488"/>
          <p14:tracePt t="309729" x="3354388" y="4154488"/>
          <p14:tracePt t="309799" x="3354388" y="4141788"/>
          <p14:tracePt t="309823" x="3367088" y="4141788"/>
          <p14:tracePt t="310087" x="3379788" y="4141788"/>
          <p14:tracePt t="310110" x="3392488" y="4141788"/>
          <p14:tracePt t="310157" x="3405188" y="4141788"/>
          <p14:tracePt t="310181" x="3417888" y="4141788"/>
          <p14:tracePt t="313551" x="3441700" y="4141788"/>
          <p14:tracePt t="313557" x="3505200" y="4167188"/>
          <p14:tracePt t="313567" x="3530600" y="4205288"/>
          <p14:tracePt t="313571" x="3541713" y="4254500"/>
          <p14:tracePt t="313581" x="3567113" y="4279900"/>
          <p14:tracePt t="313591" x="3567113" y="4292600"/>
          <p14:tracePt t="313621" x="3567113" y="4305300"/>
          <p14:tracePt t="313663" x="3567113" y="4330700"/>
          <p14:tracePt t="313683" x="3567113" y="4341813"/>
          <p14:tracePt t="313686" x="3579813" y="4367213"/>
          <p14:tracePt t="313697" x="3592513" y="4367213"/>
          <p14:tracePt t="313712" x="3592513" y="4379913"/>
          <p14:tracePt t="313722" x="3592513" y="4405313"/>
          <p14:tracePt t="313737" x="3592513" y="4418013"/>
          <p14:tracePt t="313743" x="3592513" y="4443413"/>
          <p14:tracePt t="313763" x="3592513" y="4479925"/>
          <p14:tracePt t="313766" x="3592513" y="4492625"/>
          <p14:tracePt t="313776" x="3592513" y="4543425"/>
          <p14:tracePt t="313783" x="3605213" y="4630738"/>
          <p14:tracePt t="313793" x="3630613" y="4692650"/>
          <p14:tracePt t="313803" x="3667125" y="4792663"/>
          <p14:tracePt t="313809" x="3717925" y="4905375"/>
          <p14:tracePt t="313819" x="3779838" y="5043488"/>
          <p14:tracePt t="313823" x="3830638" y="5143500"/>
          <p14:tracePt t="313833" x="3917950" y="5256213"/>
          <p14:tracePt t="313843" x="3979863" y="5356225"/>
          <p14:tracePt t="313849" x="4068763" y="5468938"/>
          <p14:tracePt t="313859" x="4143375" y="5594350"/>
          <p14:tracePt t="313863" x="4230688" y="5681663"/>
          <p14:tracePt t="313873" x="4305300" y="5807075"/>
          <p14:tracePt t="313883" x="4368800" y="5894388"/>
          <p14:tracePt t="313889" x="4430713" y="5945188"/>
          <p14:tracePt t="313900" x="4494213" y="6007100"/>
          <p14:tracePt t="313904" x="4543425" y="6069013"/>
          <p14:tracePt t="313915" x="4581525" y="6119813"/>
          <p14:tracePt t="313925" x="4594225" y="6132513"/>
          <p14:tracePt t="313929" x="4594225" y="6145213"/>
          <p14:tracePt t="313939" x="4606925" y="6145213"/>
          <p14:tracePt t="314060" x="4606925" y="6157913"/>
          <p14:tracePt t="314071" x="4606925" y="6169025"/>
          <p14:tracePt t="314075" x="4594225" y="6169025"/>
          <p14:tracePt t="314085" x="4581525" y="6181725"/>
          <p14:tracePt t="314095" x="4568825" y="6194425"/>
          <p14:tracePt t="314101" x="4556125" y="6207125"/>
          <p14:tracePt t="314110" x="4530725" y="6219825"/>
          <p14:tracePt t="314115" x="4494213" y="6232525"/>
          <p14:tracePt t="314125" x="4443413" y="6257925"/>
          <p14:tracePt t="314135" x="4430713" y="6257925"/>
          <p14:tracePt t="314141" x="4394200" y="6294438"/>
          <p14:tracePt t="314151" x="4368800" y="6307138"/>
          <p14:tracePt t="314166" x="4330700" y="6332538"/>
          <p14:tracePt t="314176" x="4305300" y="6345238"/>
          <p14:tracePt t="314181" x="4294188" y="6345238"/>
          <p14:tracePt t="314191" x="4281488" y="6357938"/>
          <p14:tracePt t="314197" x="4268788" y="6357938"/>
          <p14:tracePt t="314217" x="4243388" y="6357938"/>
          <p14:tracePt t="314221" x="4243388" y="6370638"/>
          <p14:tracePt t="314349" x="4217988" y="6370638"/>
          <p14:tracePt t="314453" x="4230688" y="6370638"/>
          <p14:tracePt t="314463" x="4256088" y="6370638"/>
          <p14:tracePt t="314475" x="4294188" y="6370638"/>
          <p14:tracePt t="314479" x="4356100" y="6370638"/>
          <p14:tracePt t="314489" x="4443413" y="6357938"/>
          <p14:tracePt t="314495" x="4518025" y="6332538"/>
          <p14:tracePt t="314505" x="4643438" y="6319838"/>
          <p14:tracePt t="314516" x="4756150" y="6319838"/>
          <p14:tracePt t="314518" x="4868863" y="6319838"/>
          <p14:tracePt t="314529" x="4981575" y="6319838"/>
          <p14:tracePt t="314535" x="5106988" y="6319838"/>
          <p14:tracePt t="314545" x="5219700" y="6319838"/>
          <p14:tracePt t="314555" x="5319713" y="6319838"/>
          <p14:tracePt t="314558" x="5407025" y="6319838"/>
          <p14:tracePt t="314569" x="5470525" y="6319838"/>
          <p14:tracePt t="314574" x="5519738" y="6319838"/>
          <p14:tracePt t="314584" x="5557838" y="6319838"/>
          <p14:tracePt t="314595" x="5570538" y="6307138"/>
          <p14:tracePt t="314601" x="5583238" y="6307138"/>
          <p14:tracePt t="315095" x="5532438" y="6307138"/>
          <p14:tracePt t="315099" x="5470525" y="6307138"/>
          <p14:tracePt t="315109" x="5383213" y="6294438"/>
          <p14:tracePt t="315116" x="5307013" y="6269038"/>
          <p14:tracePt t="315125" x="5219700" y="6269038"/>
          <p14:tracePt t="315135" x="5119688" y="6257925"/>
          <p14:tracePt t="315139" x="5032375" y="6232525"/>
          <p14:tracePt t="315148" x="4919663" y="6232525"/>
          <p14:tracePt t="315155" x="4794250" y="6232525"/>
          <p14:tracePt t="315165" x="4681538" y="6232525"/>
          <p14:tracePt t="315175" x="4581525" y="6232525"/>
          <p14:tracePt t="315182" x="4494213" y="6232525"/>
          <p14:tracePt t="315190" x="4430713" y="6232525"/>
          <p14:tracePt t="315194" x="4356100" y="6232525"/>
          <p14:tracePt t="315205" x="4305300" y="6232525"/>
          <p14:tracePt t="315216" x="4281488" y="6232525"/>
          <p14:tracePt t="315221" x="4256088" y="6232525"/>
          <p14:tracePt t="315231" x="4230688" y="6232525"/>
          <p14:tracePt t="315235" x="4217988" y="6232525"/>
          <p14:tracePt t="315543" x="4230688" y="6232525"/>
          <p14:tracePt t="315563" x="4256088" y="6219825"/>
          <p14:tracePt t="315569" x="4281488" y="6219825"/>
          <p14:tracePt t="315579" x="4305300" y="6219825"/>
          <p14:tracePt t="315592" x="4318000" y="6219825"/>
          <p14:tracePt t="315603" x="4330700" y="6219825"/>
          <p14:tracePt t="315609" x="4343400" y="6219825"/>
          <p14:tracePt t="315619" x="4368800" y="6207125"/>
          <p14:tracePt t="315635" x="4381500" y="6207125"/>
          <p14:tracePt t="315644" x="4394200" y="6207125"/>
          <p14:tracePt t="315648" x="4418013" y="6207125"/>
          <p14:tracePt t="315658" x="4443413" y="6207125"/>
          <p14:tracePt t="315665" x="4468813" y="6207125"/>
          <p14:tracePt t="315675" x="4481513" y="6207125"/>
          <p14:tracePt t="315684" x="4506913" y="6207125"/>
          <p14:tracePt t="315689" x="4556125" y="6207125"/>
          <p14:tracePt t="315699" x="4581525" y="6207125"/>
          <p14:tracePt t="315705" x="4606925" y="6207125"/>
          <p14:tracePt t="315715" x="4643438" y="6207125"/>
          <p14:tracePt t="315725" x="4694238" y="6207125"/>
          <p14:tracePt t="315730" x="4719638" y="6207125"/>
          <p14:tracePt t="315741" x="4768850" y="6207125"/>
          <p14:tracePt t="315745" x="4806950" y="6207125"/>
          <p14:tracePt t="315755" x="4843463" y="6207125"/>
          <p14:tracePt t="315765" x="4881563" y="6207125"/>
          <p14:tracePt t="315771" x="4919663" y="6207125"/>
          <p14:tracePt t="315781" x="4956175" y="6207125"/>
          <p14:tracePt t="315784" x="5019675" y="6207125"/>
          <p14:tracePt t="315795" x="5045075" y="6207125"/>
          <p14:tracePt t="315805" x="5094288" y="6207125"/>
          <p14:tracePt t="315810" x="5119688" y="6207125"/>
          <p14:tracePt t="315821" x="5157788" y="6207125"/>
          <p14:tracePt t="315825" x="5194300" y="6207125"/>
          <p14:tracePt t="315834" x="5207000" y="6207125"/>
          <p14:tracePt t="315860" x="5232400" y="6207125"/>
          <p14:tracePt t="315921" x="5245100" y="6207125"/>
          <p14:tracePt t="315941" x="5257800" y="6207125"/>
          <p14:tracePt t="315961" x="5270500" y="6207125"/>
          <p14:tracePt t="315983" x="5281613" y="6207125"/>
          <p14:tracePt t="315986" x="5307013" y="6207125"/>
          <p14:tracePt t="315998" x="5319713" y="6207125"/>
          <p14:tracePt t="316012" x="5370513" y="6207125"/>
          <p14:tracePt t="316023" x="5407025" y="6207125"/>
          <p14:tracePt t="316027" x="5470525" y="6207125"/>
          <p14:tracePt t="316037" x="5519738" y="6207125"/>
          <p14:tracePt t="316043" x="5557838" y="6207125"/>
          <p14:tracePt t="316052" x="5583238" y="6207125"/>
          <p14:tracePt t="316063" x="5632450" y="6207125"/>
          <p14:tracePt t="316066" x="5670550" y="6207125"/>
          <p14:tracePt t="316077" x="5695950" y="6207125"/>
          <p14:tracePt t="316083" x="5732463" y="6207125"/>
          <p14:tracePt t="316093" x="5770563" y="6207125"/>
          <p14:tracePt t="316103" x="5808663" y="6207125"/>
          <p14:tracePt t="316109" x="5845175" y="6207125"/>
          <p14:tracePt t="316118" x="5870575" y="6207125"/>
          <p14:tracePt t="316122" x="5908675" y="6207125"/>
          <p14:tracePt t="316133" x="5921375" y="6207125"/>
          <p14:tracePt t="316143" x="5945188" y="6207125"/>
          <p14:tracePt t="316149" x="5957888" y="6207125"/>
          <p14:tracePt t="316158" x="5983288" y="6207125"/>
          <p14:tracePt t="316163" x="5995988" y="6207125"/>
          <p14:tracePt t="316172" x="6008688" y="6207125"/>
          <p14:tracePt t="316188" x="6021388" y="6207125"/>
          <p14:tracePt t="316214" x="6034088" y="6207125"/>
          <p14:tracePt t="316215" x="6045200" y="6194425"/>
          <p14:tracePt t="316229" x="6057900" y="6194425"/>
          <p14:tracePt t="316249" x="6083300" y="6194425"/>
          <p14:tracePt t="316255" x="6108700" y="6181725"/>
          <p14:tracePt t="316269" x="6134100" y="6181725"/>
          <p14:tracePt t="316280" x="6157913" y="6181725"/>
          <p14:tracePt t="316295" x="6170613" y="6181725"/>
          <p14:tracePt t="316305" x="6183313" y="6181725"/>
          <p14:tracePt t="316320" x="6196013" y="6181725"/>
          <p14:tracePt t="316331" x="6208713" y="6181725"/>
          <p14:tracePt t="316351" x="6221413" y="6181725"/>
          <p14:tracePt t="316380" x="6234113" y="6169025"/>
          <p14:tracePt t="316839" x="6259513" y="6169025"/>
          <p14:tracePt t="316848" x="6259513" y="6181725"/>
          <p14:tracePt t="316935" x="6259513" y="6194425"/>
          <p14:tracePt t="316961" x="6259513" y="6207125"/>
          <p14:tracePt t="317021" x="6246813" y="6207125"/>
          <p14:tracePt t="318095" x="6259513" y="6207125"/>
          <p14:tracePt t="318171" x="6259513" y="6219825"/>
          <p14:tracePt t="318313" x="6270625" y="6219825"/>
          <p14:tracePt t="318322" x="6270625" y="6232525"/>
          <p14:tracePt t="318332" x="6283325" y="6257925"/>
          <p14:tracePt t="318337" x="6308725" y="6281738"/>
          <p14:tracePt t="318352" x="6308725" y="6307138"/>
          <p14:tracePt t="318363" x="6334125" y="6332538"/>
          <p14:tracePt t="318377" x="6334125" y="6345238"/>
          <p14:tracePt t="318386" x="6346825" y="6370638"/>
          <p14:tracePt t="318403" x="6359525" y="6370638"/>
          <p14:tracePt t="318413" x="6359525" y="6381750"/>
          <p14:tracePt t="319059" x="6370638" y="6381750"/>
          <p14:tracePt t="319063" x="6383338" y="6370638"/>
          <p14:tracePt t="319073" x="6459538" y="6269038"/>
          <p14:tracePt t="319079" x="6572250" y="6157913"/>
          <p14:tracePt t="319089" x="6659563" y="6056313"/>
          <p14:tracePt t="319099" x="6746875" y="5945188"/>
          <p14:tracePt t="319105" x="6859588" y="5819775"/>
          <p14:tracePt t="319115" x="6972300" y="5694363"/>
          <p14:tracePt t="319118" x="7085013" y="5543550"/>
          <p14:tracePt t="319128" x="7159625" y="5468938"/>
          <p14:tracePt t="319139" x="7272338" y="5343525"/>
          <p14:tracePt t="319145" x="7372350" y="5218113"/>
          <p14:tracePt t="319155" x="7448550" y="5092700"/>
          <p14:tracePt t="319159" x="7535863" y="4968875"/>
          <p14:tracePt t="319169" x="7597775" y="4879975"/>
          <p14:tracePt t="319179" x="7648575" y="4768850"/>
          <p14:tracePt t="319184" x="7735888" y="4667250"/>
          <p14:tracePt t="319195" x="7823200" y="4543425"/>
          <p14:tracePt t="319201" x="7910513" y="4418013"/>
          <p14:tracePt t="319212" x="7986713" y="4330700"/>
          <p14:tracePt t="319221" x="8048625" y="4217988"/>
          <p14:tracePt t="319225" x="8099425" y="4129088"/>
          <p14:tracePt t="319235" x="8135938" y="4054475"/>
          <p14:tracePt t="319241" x="8174038" y="3929063"/>
          <p14:tracePt t="319251" x="8212138" y="3841750"/>
          <p14:tracePt t="319261" x="8248650" y="3779838"/>
          <p14:tracePt t="319265" x="8261350" y="3741738"/>
          <p14:tracePt t="319275" x="8286750" y="3703638"/>
          <p14:tracePt t="319281" x="8286750" y="3692525"/>
          <p14:tracePt t="319291" x="8286750" y="3679825"/>
          <p14:tracePt t="319301" x="8286750" y="3654425"/>
          <p14:tracePt t="319316" x="8286750" y="3641725"/>
          <p14:tracePt t="319331" x="8286750" y="3629025"/>
          <p14:tracePt t="319397" x="8286750" y="3616325"/>
          <p14:tracePt t="319417" x="8286750" y="3590925"/>
          <p14:tracePt t="319423" x="8274050" y="3590925"/>
          <p14:tracePt t="319433" x="8248650" y="3590925"/>
          <p14:tracePt t="319437" x="8212138" y="3590925"/>
          <p14:tracePt t="319447" x="8174038" y="3590925"/>
          <p14:tracePt t="319456" x="8123238" y="3590925"/>
          <p14:tracePt t="319462" x="8061325" y="3590925"/>
          <p14:tracePt t="319473" x="7974013" y="3590925"/>
          <p14:tracePt t="319478" x="7910513" y="3590925"/>
          <p14:tracePt t="319487" x="7810500" y="3590925"/>
          <p14:tracePt t="319497" x="7735888" y="3603625"/>
          <p14:tracePt t="319503" x="7648575" y="3641725"/>
          <p14:tracePt t="319513" x="7510463" y="3692525"/>
          <p14:tracePt t="319516" x="7435850" y="3703638"/>
          <p14:tracePt t="319527" x="7348538" y="3754438"/>
          <p14:tracePt t="319537" x="7272338" y="3792538"/>
          <p14:tracePt t="319543" x="7235825" y="3803650"/>
          <p14:tracePt t="319553" x="7185025" y="3841750"/>
          <p14:tracePt t="319557" x="7172325" y="3854450"/>
          <p14:tracePt t="319569" x="7146925" y="3879850"/>
          <p14:tracePt t="319579" x="7110413" y="3916363"/>
          <p14:tracePt t="319593" x="7097713" y="3941763"/>
          <p14:tracePt t="319610" x="7097713" y="3954463"/>
          <p14:tracePt t="319619" x="7085013" y="3954463"/>
          <p14:tracePt t="319623" x="7085013" y="3967163"/>
          <p14:tracePt t="319663" x="7085013" y="3979863"/>
          <p14:tracePt t="319675" x="7085013" y="3992563"/>
          <p14:tracePt t="319705" x="7097713" y="4017963"/>
          <p14:tracePt t="319715" x="7123113" y="4017963"/>
          <p14:tracePt t="319718" x="7159625" y="4017963"/>
          <p14:tracePt t="319729" x="7210425" y="4017963"/>
          <p14:tracePt t="319739" x="7285038" y="4029075"/>
          <p14:tracePt t="319745" x="7323138" y="4029075"/>
          <p14:tracePt t="319755" x="7385050" y="4029075"/>
          <p14:tracePt t="319760" x="7485063" y="4029075"/>
          <p14:tracePt t="319771" x="7548563" y="4029075"/>
          <p14:tracePt t="319780" x="7635875" y="4029075"/>
          <p14:tracePt t="319784" x="7685088" y="4017963"/>
          <p14:tracePt t="319794" x="7748588" y="4005263"/>
          <p14:tracePt t="319801" x="7773988" y="3992563"/>
          <p14:tracePt t="319811" x="7797800" y="3967163"/>
          <p14:tracePt t="319825" x="7835900" y="3967163"/>
          <p14:tracePt t="319841" x="7848600" y="3954463"/>
          <p14:tracePt t="319861" x="7861300" y="3941763"/>
          <p14:tracePt t="319887" x="7874000" y="3941763"/>
          <p14:tracePt t="319927" x="7886700" y="3941763"/>
          <p14:tracePt t="319941" x="7886700" y="3929063"/>
          <p14:tracePt t="319947" x="7897813" y="3929063"/>
          <p14:tracePt t="319957" x="7910513" y="3929063"/>
          <p14:tracePt t="319967" x="7910513" y="3916363"/>
          <p14:tracePt t="319971" x="7923213" y="3916363"/>
          <p14:tracePt t="319981" x="7961313" y="3905250"/>
          <p14:tracePt t="319996" x="7974013" y="3892550"/>
          <p14:tracePt t="320007" x="7986713" y="3892550"/>
          <p14:tracePt t="320013" x="8010525" y="3879850"/>
          <p14:tracePt t="320027" x="8023225" y="3879850"/>
          <p14:tracePt t="320037" x="8035925" y="3879850"/>
          <p14:tracePt t="320132" x="8048625" y="3879850"/>
          <p14:tracePt t="320173" x="8048625" y="3905250"/>
          <p14:tracePt t="320178" x="8035925" y="3916363"/>
          <p14:tracePt t="320189" x="8010525" y="3941763"/>
          <p14:tracePt t="320199" x="7986713" y="3954463"/>
          <p14:tracePt t="320210" x="7961313" y="3967163"/>
          <p14:tracePt t="320212" x="7910513" y="3979863"/>
          <p14:tracePt t="320219" x="7886700" y="3992563"/>
          <p14:tracePt t="320229" x="7835900" y="4017963"/>
          <p14:tracePt t="320239" x="7785100" y="4029075"/>
          <p14:tracePt t="320245" x="7710488" y="4054475"/>
          <p14:tracePt t="320254" x="7648575" y="4067175"/>
          <p14:tracePt t="320261" x="7585075" y="4092575"/>
          <p14:tracePt t="320271" x="7535863" y="4092575"/>
          <p14:tracePt t="320275" x="7485063" y="4092575"/>
          <p14:tracePt t="320285" x="7423150" y="4117975"/>
          <p14:tracePt t="320295" x="7359650" y="4117975"/>
          <p14:tracePt t="320301" x="7285038" y="4129088"/>
          <p14:tracePt t="320310" x="7246938" y="4129088"/>
          <p14:tracePt t="320315" x="7197725" y="4129088"/>
          <p14:tracePt t="320327" x="7159625" y="4129088"/>
          <p14:tracePt t="320337" x="7134225" y="4129088"/>
          <p14:tracePt t="320341" x="7123113" y="4129088"/>
          <p14:tracePt t="320351" x="7110413" y="4129088"/>
          <p14:tracePt t="320356" x="7085013" y="4129088"/>
          <p14:tracePt t="320473" x="7123113" y="4129088"/>
          <p14:tracePt t="320483" x="7159625" y="4129088"/>
          <p14:tracePt t="320493" x="7223125" y="4105275"/>
          <p14:tracePt t="320497" x="7297738" y="4092575"/>
          <p14:tracePt t="320507" x="7372350" y="4067175"/>
          <p14:tracePt t="320513" x="7435850" y="4054475"/>
          <p14:tracePt t="320522" x="7497763" y="4029075"/>
          <p14:tracePt t="320533" x="7535863" y="4017963"/>
          <p14:tracePt t="320537" x="7572375" y="4005263"/>
          <p14:tracePt t="320547" x="7610475" y="3992563"/>
          <p14:tracePt t="320563" x="7623175" y="3979863"/>
          <p14:tracePt t="321657" x="7610475" y="3979863"/>
          <p14:tracePt t="321677" x="7585075" y="3979863"/>
          <p14:tracePt t="321693" x="7585075" y="3992563"/>
          <p14:tracePt t="321697" x="7572375" y="4005263"/>
          <p14:tracePt t="321717" x="7561263" y="4029075"/>
          <p14:tracePt t="322233" x="7585075" y="4029075"/>
          <p14:tracePt t="322237" x="7623175" y="4041775"/>
          <p14:tracePt t="322248" x="7673975" y="4054475"/>
          <p14:tracePt t="322252" x="7748588" y="4054475"/>
          <p14:tracePt t="322262" x="7810500" y="4079875"/>
          <p14:tracePt t="322273" x="7835900" y="4079875"/>
          <p14:tracePt t="322277" x="7874000" y="4079875"/>
          <p14:tracePt t="322287" x="7910513" y="4092575"/>
          <p14:tracePt t="322293" x="7923213" y="4092575"/>
          <p14:tracePt t="322303" x="7935913" y="4092575"/>
          <p14:tracePt t="322318" x="7948613" y="4105275"/>
          <p14:tracePt t="322535" x="7948613" y="4117975"/>
          <p14:tracePt t="322651" x="7935913" y="4092575"/>
          <p14:tracePt t="322661" x="7923213" y="4029075"/>
          <p14:tracePt t="322665" x="7897813" y="3992563"/>
          <p14:tracePt t="322677" x="7874000" y="3929063"/>
          <p14:tracePt t="322680" x="7848600" y="3892550"/>
          <p14:tracePt t="322691" x="7835900" y="3867150"/>
          <p14:tracePt t="322701" x="7797800" y="3829050"/>
          <p14:tracePt t="322707" x="7773988" y="3803650"/>
          <p14:tracePt t="322717" x="7748588" y="3779838"/>
          <p14:tracePt t="322720" x="7710488" y="3741738"/>
          <p14:tracePt t="322730" x="7661275" y="3741738"/>
          <p14:tracePt t="322742" x="7635875" y="3703638"/>
          <p14:tracePt t="322747" x="7561263" y="3679825"/>
          <p14:tracePt t="322757" x="7535863" y="3679825"/>
          <p14:tracePt t="322763" x="7497763" y="3667125"/>
          <p14:tracePt t="322774" x="7448550" y="3641725"/>
          <p14:tracePt t="322782" x="7410450" y="3629025"/>
          <p14:tracePt t="322786" x="7385050" y="3616325"/>
          <p14:tracePt t="322796" x="7348538" y="3590925"/>
          <p14:tracePt t="322802" x="7335838" y="3590925"/>
          <p14:tracePt t="322813" x="7297738" y="3567113"/>
          <p14:tracePt t="322824" x="7297738" y="3554413"/>
          <p14:tracePt t="322826" x="7272338" y="3541713"/>
          <p14:tracePt t="322837" x="7259638" y="3516313"/>
          <p14:tracePt t="322843" x="7246938" y="3516313"/>
          <p14:tracePt t="322852" x="7235825" y="3516313"/>
          <p14:tracePt t="322863" x="7223125" y="3490913"/>
          <p14:tracePt t="322877" x="7210425" y="3490913"/>
          <p14:tracePt t="322893" x="7210425" y="3479800"/>
          <p14:tracePt t="322949" x="7197725" y="3454400"/>
          <p14:tracePt t="322963" x="7197725" y="3429000"/>
          <p14:tracePt t="322979" x="7197725" y="3403600"/>
          <p14:tracePt t="322989" x="7197725" y="3378200"/>
          <p14:tracePt t="323005" x="7197725" y="3354388"/>
          <p14:tracePt t="323019" x="7197725" y="3341688"/>
          <p14:tracePt t="323029" x="7197725" y="3328988"/>
          <p14:tracePt t="323039" x="7197725" y="3316288"/>
          <p14:tracePt t="323045" x="7197725" y="3290888"/>
          <p14:tracePt t="323054" x="7197725" y="3278188"/>
          <p14:tracePt t="323059" x="7197725" y="3267075"/>
          <p14:tracePt t="323069" x="7197725" y="3241675"/>
          <p14:tracePt t="323079" x="7197725" y="3228975"/>
          <p14:tracePt t="323085" x="7197725" y="3216275"/>
          <p14:tracePt t="323095" x="7223125" y="3178175"/>
          <p14:tracePt t="323109" x="7223125" y="3165475"/>
          <p14:tracePt t="323118" x="7223125" y="3154363"/>
          <p14:tracePt t="323211" x="7197725" y="3241675"/>
          <p14:tracePt t="323215" x="7172325" y="3354388"/>
          <p14:tracePt t="323224" x="7110413" y="3479800"/>
          <p14:tracePt t="323231" x="7046913" y="3616325"/>
          <p14:tracePt t="323241" x="6972300" y="3792538"/>
          <p14:tracePt t="323250" x="6872288" y="4017963"/>
          <p14:tracePt t="323258" x="6721475" y="4279900"/>
          <p14:tracePt t="323267" x="6596063" y="4543425"/>
          <p14:tracePt t="323271" x="6421438" y="4818063"/>
          <p14:tracePt t="323281" x="6283325" y="5068888"/>
          <p14:tracePt t="323291" x="6134100" y="5330825"/>
          <p14:tracePt t="323297" x="5995988" y="5543550"/>
          <p14:tracePt t="323307" x="5908675" y="5732463"/>
          <p14:tracePt t="323310" x="5808663" y="5856288"/>
          <p14:tracePt t="323320" x="5695950" y="6007100"/>
          <p14:tracePt t="323331" x="5607050" y="6107113"/>
          <p14:tracePt t="323337" x="5532438" y="6219825"/>
          <p14:tracePt t="323347" x="5483225" y="6294438"/>
          <p14:tracePt t="323351" x="5394325" y="6394450"/>
          <p14:tracePt t="323363" x="5357813" y="6432550"/>
          <p14:tracePt t="323373" x="5294313" y="6494463"/>
          <p14:tracePt t="323377" x="5232400" y="6545263"/>
          <p14:tracePt t="323387" x="5207000" y="6570663"/>
          <p14:tracePt t="323392" x="5170488" y="6583363"/>
          <p14:tracePt t="323403" x="5157788" y="6594475"/>
          <p14:tracePt t="323413" x="5145088" y="6619875"/>
          <p14:tracePt t="323417" x="5132388" y="6619875"/>
          <p14:tracePt t="323427" x="5119688" y="6619875"/>
          <p14:tracePt t="323433" x="5119688" y="6632575"/>
          <p14:tracePt t="323443" x="5106988" y="6645275"/>
          <p14:tracePt t="323452" x="5081588" y="6645275"/>
          <p14:tracePt t="323459" x="5057775" y="6670675"/>
          <p14:tracePt t="323469" x="5045075" y="6670675"/>
          <p14:tracePt t="323473" x="5019675" y="6683375"/>
          <p14:tracePt t="323483" x="5006975" y="6696075"/>
          <p14:tracePt t="323509" x="4981575" y="6696075"/>
          <p14:tracePt t="323513" x="4981575" y="6707188"/>
          <p14:tracePt t="323523" x="4956175" y="6719888"/>
          <p14:tracePt t="323532" x="4945063" y="6719888"/>
          <p14:tracePt t="323540" x="4894263" y="6745288"/>
          <p14:tracePt t="323549" x="4868863" y="6745288"/>
          <p14:tracePt t="323553" x="4832350" y="6770688"/>
          <p14:tracePt t="323563" x="4819650" y="6770688"/>
          <p14:tracePt t="323574" x="4806950" y="6783388"/>
          <p14:tracePt t="323589" x="4794250" y="6783388"/>
          <p14:tracePt t="323595" x="4781550" y="6783388"/>
          <p14:tracePt t="323606" x="4768850" y="6783388"/>
          <p14:tracePt t="323615" x="4756150" y="6783388"/>
          <p14:tracePt t="323619" x="4732338" y="6770688"/>
          <p14:tracePt t="323629" x="4706938" y="6757988"/>
          <p14:tracePt t="323635" x="4694238" y="6745288"/>
          <p14:tracePt t="323645" x="4681538" y="6732588"/>
          <p14:tracePt t="323655" x="4656138" y="6719888"/>
          <p14:tracePt t="323675" x="4643438" y="6707188"/>
          <p14:tracePt t="323695" x="4619625" y="6696075"/>
          <p14:tracePt t="323708" x="4606925" y="6683375"/>
          <p14:tracePt t="323715" x="4581525" y="6683375"/>
          <p14:tracePt t="323725" x="4568825" y="6670675"/>
          <p14:tracePt t="323750" x="4556125" y="6657975"/>
          <p14:tracePt t="323831" x="4543425" y="6657975"/>
          <p14:tracePt t="323840" x="4543425" y="6645275"/>
          <p14:tracePt t="323857" x="4530725" y="6645275"/>
          <p14:tracePt t="324135" x="4518025" y="6645275"/>
          <p14:tracePt t="324144" x="4518025" y="6619875"/>
          <p14:tracePt t="324149" x="4530725" y="6583363"/>
          <p14:tracePt t="324159" x="4594225" y="6545263"/>
          <p14:tracePt t="324165" x="4643438" y="6507163"/>
          <p14:tracePt t="324175" x="4694238" y="6483350"/>
          <p14:tracePt t="324185" x="4719638" y="6470650"/>
          <p14:tracePt t="324190" x="4756150" y="6445250"/>
          <p14:tracePt t="324198" x="4781550" y="6419850"/>
          <p14:tracePt t="324206" x="4819650" y="6407150"/>
          <p14:tracePt t="324224" x="4856163" y="6381750"/>
          <p14:tracePt t="324225" x="4868863" y="6357938"/>
          <p14:tracePt t="324229" x="4881563" y="6357938"/>
          <p14:tracePt t="324239" x="4894263" y="6332538"/>
          <p14:tracePt t="324245" x="4906963" y="6332538"/>
          <p14:tracePt t="324265" x="4919663" y="6319838"/>
          <p14:tracePt t="324269" x="4932363" y="6307138"/>
          <p14:tracePt t="324295" x="4932363" y="6294438"/>
          <p14:tracePt t="324315" x="4945063" y="6294438"/>
          <p14:tracePt t="324325" x="4945063" y="6281738"/>
          <p14:tracePt t="324350" x="4956175" y="6269038"/>
          <p14:tracePt t="324885" x="4968875" y="6269038"/>
          <p14:tracePt t="324891" x="4981575" y="6269038"/>
          <p14:tracePt t="324901" x="5019675" y="6269038"/>
          <p14:tracePt t="324905" x="5045075" y="6269038"/>
          <p14:tracePt t="324915" x="5057775" y="6269038"/>
          <p14:tracePt t="324924" x="5068888" y="6269038"/>
          <p14:tracePt t="324931" x="5094288" y="6269038"/>
          <p14:tracePt t="324941" x="5119688" y="6269038"/>
          <p14:tracePt t="324956" x="5170488" y="6281738"/>
          <p14:tracePt t="324967" x="5181600" y="6294438"/>
          <p14:tracePt t="324972" x="5207000" y="6307138"/>
          <p14:tracePt t="324981" x="5257800" y="6345238"/>
          <p14:tracePt t="324989" x="5270500" y="6357938"/>
          <p14:tracePt t="324996" x="5281613" y="6370638"/>
          <p14:tracePt t="350311" x="5194300" y="6370638"/>
          <p14:tracePt t="350321" x="5032375" y="6294438"/>
          <p14:tracePt t="350325" x="4894263" y="6269038"/>
          <p14:tracePt t="350335" x="4794250" y="6232525"/>
          <p14:tracePt t="350341" x="4668838" y="6181725"/>
          <p14:tracePt t="350350" x="4594225" y="6119813"/>
          <p14:tracePt t="350360" x="4556125" y="6081713"/>
          <p14:tracePt t="350367" x="4518025" y="5994400"/>
          <p14:tracePt t="350377" x="4494213" y="5881688"/>
          <p14:tracePt t="350382" x="4443413" y="5768975"/>
          <p14:tracePt t="350390" x="4406900" y="5630863"/>
          <p14:tracePt t="350400" x="4343400" y="5430838"/>
          <p14:tracePt t="350406" x="4305300" y="5281613"/>
          <p14:tracePt t="350416" x="4217988" y="5056188"/>
          <p14:tracePt t="350420" x="4168775" y="4879975"/>
          <p14:tracePt t="350431" x="4092575" y="4718050"/>
          <p14:tracePt t="350441" x="4005263" y="4518025"/>
          <p14:tracePt t="350447" x="3917950" y="4379913"/>
          <p14:tracePt t="350457" x="3817938" y="4154488"/>
          <p14:tracePt t="350461" x="3705225" y="3892550"/>
          <p14:tracePt t="350473" x="3567113" y="3541713"/>
          <p14:tracePt t="350483" x="3454400" y="3254375"/>
          <p14:tracePt t="350486" x="3305175" y="2941638"/>
          <p14:tracePt t="350498" x="3179763" y="2652713"/>
          <p14:tracePt t="350503" x="3116263" y="2516188"/>
          <p14:tracePt t="350513" x="3028950" y="2303463"/>
          <p14:tracePt t="350523" x="2941638" y="2052638"/>
          <p14:tracePt t="350527" x="2879725" y="1901825"/>
          <p14:tracePt t="350536" x="2816225" y="1752600"/>
          <p14:tracePt t="350542" x="2716213" y="1539875"/>
          <p14:tracePt t="350552" x="2616200" y="1327150"/>
          <p14:tracePt t="350564" x="2528888" y="1189038"/>
          <p14:tracePt t="350569" x="2416175" y="1001713"/>
          <p14:tracePt t="350579" x="2328863" y="838200"/>
          <p14:tracePt t="350583" x="2265363" y="712788"/>
          <p14:tracePt t="350593" x="2216150" y="625475"/>
          <p14:tracePt t="350603" x="2178050" y="550863"/>
          <p14:tracePt t="350608" x="2139950" y="463550"/>
          <p14:tracePt t="350619" x="2139950" y="400050"/>
          <p14:tracePt t="350623" x="2103438" y="338138"/>
          <p14:tracePt t="350633" x="2103438" y="300038"/>
          <p14:tracePt t="350643" x="2103438" y="274638"/>
          <p14:tracePt t="351031" x="2090738" y="274638"/>
          <p14:tracePt t="351043" x="2065338" y="274638"/>
          <p14:tracePt t="351046" x="2014538" y="274638"/>
          <p14:tracePt t="351057" x="1978025" y="274638"/>
          <p14:tracePt t="351067" x="1903413" y="325438"/>
          <p14:tracePt t="351072" x="1827213" y="350838"/>
          <p14:tracePt t="351082" x="1765300" y="387350"/>
          <p14:tracePt t="351087" x="1739900" y="400050"/>
          <p14:tracePt t="351097" x="1701800" y="400050"/>
          <p14:tracePt t="351107" x="1689100" y="412750"/>
          <p14:tracePt t="351114" x="1677988" y="412750"/>
          <p14:tracePt t="351129" x="1665288" y="412750"/>
          <p14:tracePt t="351139" x="1652588" y="412750"/>
          <p14:tracePt t="351152" x="1627188" y="412750"/>
          <p14:tracePt t="351164" x="1614488" y="412750"/>
          <p14:tracePt t="351168" x="1589088" y="412750"/>
          <p14:tracePt t="351179" x="1565275" y="412750"/>
          <p14:tracePt t="351188" x="1539875" y="412750"/>
          <p14:tracePt t="351249" x="1527175" y="425450"/>
          <p14:tracePt t="351265" x="1527175" y="476250"/>
          <p14:tracePt t="351269" x="1527175" y="538163"/>
          <p14:tracePt t="351278" x="1527175" y="612775"/>
          <p14:tracePt t="351288" x="1565275" y="700088"/>
          <p14:tracePt t="351295" x="1601788" y="750888"/>
          <p14:tracePt t="351305" x="1614488" y="776288"/>
          <p14:tracePt t="351309" x="1652588" y="788988"/>
          <p14:tracePt t="351319" x="1665288" y="788988"/>
          <p14:tracePt t="351339" x="1689100" y="788988"/>
          <p14:tracePt t="351344" x="1701800" y="738188"/>
          <p14:tracePt t="351365" x="1577975" y="763588"/>
          <p14:tracePt t="351369" x="1501775" y="801688"/>
          <p14:tracePt t="351527" x="1527175" y="876300"/>
          <p14:tracePt t="351537" x="1601788" y="912813"/>
          <p14:tracePt t="351547" x="1689100" y="1001713"/>
          <p14:tracePt t="351551" x="1714500" y="1063625"/>
          <p14:tracePt t="351561" x="1752600" y="1063625"/>
          <p14:tracePt t="351607" x="1752600" y="1076325"/>
          <p14:tracePt t="351616" x="1752600" y="1101725"/>
          <p14:tracePt t="351626" x="1778000" y="1176338"/>
          <p14:tracePt t="351633" x="1814513" y="1301750"/>
          <p14:tracePt t="351643" x="1865313" y="1439863"/>
          <p14:tracePt t="351647" x="1952625" y="1663700"/>
          <p14:tracePt t="351657" x="2052638" y="1914525"/>
          <p14:tracePt t="351666" x="2216150" y="2239963"/>
          <p14:tracePt t="351672" x="2390775" y="2652713"/>
          <p14:tracePt t="351683" x="2565400" y="3041650"/>
          <p14:tracePt t="351686" x="2741613" y="3503613"/>
          <p14:tracePt t="351697" x="2867025" y="3879850"/>
          <p14:tracePt t="351707" x="2992438" y="4254500"/>
          <p14:tracePt t="351713" x="3116263" y="4630738"/>
          <p14:tracePt t="351723" x="3241675" y="5018088"/>
          <p14:tracePt t="351727" x="3305175" y="5343525"/>
          <p14:tracePt t="351737" x="3405188" y="5681663"/>
          <p14:tracePt t="351747" x="3467100" y="5919788"/>
          <p14:tracePt t="351752" x="3517900" y="6119813"/>
          <p14:tracePt t="351763" x="3541713" y="6269038"/>
          <p14:tracePt t="351769" x="3554413" y="6357938"/>
          <p14:tracePt t="351779" x="3567113" y="6445250"/>
          <p14:tracePt t="351788" x="3579813" y="6483350"/>
          <p14:tracePt t="351792" x="3579813" y="6507163"/>
          <p14:tracePt t="351803" x="3579813" y="6545263"/>
          <p14:tracePt t="351808" x="3579813" y="6570663"/>
          <p14:tracePt t="351819" x="3579813" y="6607175"/>
          <p14:tracePt t="351830" x="3567113" y="6619875"/>
          <p14:tracePt t="351834" x="3567113" y="6645275"/>
          <p14:tracePt t="351845" x="3567113" y="6670675"/>
          <p14:tracePt t="351849" x="3567113" y="6707188"/>
          <p14:tracePt t="351859" x="3567113" y="6719888"/>
          <p14:tracePt t="351868" x="3567113" y="6745288"/>
          <p14:tracePt t="351874" x="3567113" y="6770688"/>
          <p14:tracePt t="351885" x="3567113" y="6819900"/>
          <p14:tracePt t="352529"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496390"/>
            <a:ext cx="6783224" cy="836022"/>
          </a:xfrm>
        </p:spPr>
        <p:txBody>
          <a:bodyPr>
            <a:noAutofit/>
          </a:bodyPr>
          <a:lstStyle/>
          <a:p>
            <a:r>
              <a:rPr lang="en-US" sz="2800" b="1" dirty="0">
                <a:latin typeface="Times New Roman" pitchFamily="18" charset="0"/>
                <a:cs typeface="Times New Roman" pitchFamily="18" charset="0"/>
              </a:rPr>
              <a:t>Hierarchical Inheritance</a:t>
            </a:r>
          </a:p>
        </p:txBody>
      </p:sp>
      <p:sp>
        <p:nvSpPr>
          <p:cNvPr id="7" name="TextBox 6"/>
          <p:cNvSpPr txBox="1"/>
          <p:nvPr/>
        </p:nvSpPr>
        <p:spPr>
          <a:xfrm>
            <a:off x="1093330" y="1293223"/>
            <a:ext cx="8590945" cy="923330"/>
          </a:xfrm>
          <a:prstGeom prst="rect">
            <a:avLst/>
          </a:prstGeom>
          <a:noFill/>
        </p:spPr>
        <p:txBody>
          <a:bodyPr wrap="square" rtlCol="0">
            <a:spAutoFit/>
          </a:bodyPr>
          <a:lstStyle/>
          <a:p>
            <a:pPr algn="just"/>
            <a:r>
              <a:rPr lang="en-US" dirty="0">
                <a:latin typeface="Times New Roman" pitchFamily="18" charset="0"/>
                <a:cs typeface="Times New Roman" pitchFamily="18" charset="0"/>
              </a:rPr>
              <a:t>In this inheritance One parent and more than one child class exists in two different but consecutive levels, and properties acquired from parent class to all child class that exists in same level without any modification..</a:t>
            </a:r>
            <a:endParaRPr lang="en-IN" dirty="0">
              <a:latin typeface="Times New Roman" pitchFamily="18" charset="0"/>
              <a:cs typeface="Times New Roman" pitchFamily="18" charset="0"/>
            </a:endParaRPr>
          </a:p>
        </p:txBody>
      </p:sp>
      <p:pic>
        <p:nvPicPr>
          <p:cNvPr id="8194" name="Picture 2" descr="Hierarchical Inheritance"/>
          <p:cNvPicPr>
            <a:picLocks noChangeAspect="1" noChangeArrowheads="1"/>
          </p:cNvPicPr>
          <p:nvPr/>
        </p:nvPicPr>
        <p:blipFill>
          <a:blip r:embed="rId2"/>
          <a:srcRect/>
          <a:stretch>
            <a:fillRect/>
          </a:stretch>
        </p:blipFill>
        <p:spPr bwMode="auto">
          <a:xfrm>
            <a:off x="1383484" y="2759392"/>
            <a:ext cx="6953250" cy="2805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69190"/>
    </mc:Choice>
    <mc:Fallback xmlns="">
      <p:transition spd="slow" advTm="69190"/>
    </mc:Fallback>
  </mc:AlternateContent>
  <p:extLst mod="1">
    <p:ext uri="{3A86A75C-4F4B-4683-9AE1-C65F6400EC91}">
      <p14:laserTraceLst xmlns:p14="http://schemas.microsoft.com/office/powerpoint/2010/main">
        <p14:tracePtLst>
          <p14:tracePt t="14120" x="3340100" y="6276975"/>
          <p14:tracePt t="14274" x="3041650" y="6507163"/>
          <p14:tracePt t="14284" x="3317875" y="6307138"/>
          <p14:tracePt t="14294" x="3592513" y="6094413"/>
          <p14:tracePt t="14299" x="3843338" y="5919788"/>
          <p14:tracePt t="14308" x="4043363" y="5781675"/>
          <p14:tracePt t="14316" x="4192588" y="5668963"/>
          <p14:tracePt t="14324" x="4330700" y="5581650"/>
          <p14:tracePt t="14334" x="4443413" y="5507038"/>
          <p14:tracePt t="14340" x="4568825" y="5418138"/>
          <p14:tracePt t="14351" x="4668838" y="5343525"/>
          <p14:tracePt t="14354" x="4768850" y="5294313"/>
          <p14:tracePt t="14364" x="4806950" y="5243513"/>
          <p14:tracePt t="14374" x="4843463" y="5218113"/>
          <p14:tracePt t="14380" x="4868863" y="5181600"/>
          <p14:tracePt t="14390" x="4894263" y="5143500"/>
          <p14:tracePt t="14394" x="4968875" y="5068888"/>
          <p14:tracePt t="14404" x="4968875" y="5030788"/>
          <p14:tracePt t="14414" x="5006975" y="4943475"/>
          <p14:tracePt t="14420" x="5032375" y="4830763"/>
          <p14:tracePt t="14430" x="5068888" y="4718050"/>
          <p14:tracePt t="14436" x="5081588" y="4630738"/>
          <p14:tracePt t="14446" x="5132388" y="4518025"/>
          <p14:tracePt t="14456" x="5157788" y="4405313"/>
          <p14:tracePt t="14460" x="5170488" y="4341813"/>
          <p14:tracePt t="14470" x="5194300" y="4254500"/>
          <p14:tracePt t="14476" x="5207000" y="4205288"/>
          <p14:tracePt t="14486" x="5207000" y="4117975"/>
          <p14:tracePt t="14496" x="5207000" y="4041775"/>
          <p14:tracePt t="14500" x="5207000" y="3979863"/>
          <p14:tracePt t="14510" x="5207000" y="3929063"/>
          <p14:tracePt t="14517" x="5207000" y="3892550"/>
          <p14:tracePt t="14526" x="5207000" y="3867150"/>
          <p14:tracePt t="14536" x="5207000" y="3841750"/>
          <p14:tracePt t="14540" x="5207000" y="3803650"/>
          <p14:tracePt t="14552" x="5207000" y="3779838"/>
          <p14:tracePt t="14556" x="5207000" y="3754438"/>
          <p14:tracePt t="14566" x="5207000" y="3703638"/>
          <p14:tracePt t="14576" x="5207000" y="3679825"/>
          <p14:tracePt t="14583" x="5207000" y="3603625"/>
          <p14:tracePt t="14592" x="5207000" y="3554413"/>
          <p14:tracePt t="14596" x="5207000" y="3467100"/>
          <p14:tracePt t="14606" x="5207000" y="3354388"/>
          <p14:tracePt t="14617" x="5207000" y="3254375"/>
          <p14:tracePt t="14623" x="5207000" y="3178175"/>
          <p14:tracePt t="14633" x="5207000" y="3116263"/>
          <p14:tracePt t="14636" x="5207000" y="3078163"/>
          <p14:tracePt t="14646" x="5207000" y="3016250"/>
          <p14:tracePt t="14656" x="5207000" y="2978150"/>
          <p14:tracePt t="14662" x="5207000" y="2952750"/>
          <p14:tracePt t="14672" x="5207000" y="2916238"/>
          <p14:tracePt t="14678" x="5207000" y="2878138"/>
          <p14:tracePt t="14688" x="5207000" y="2840038"/>
          <p14:tracePt t="14699" x="5207000" y="2816225"/>
          <p14:tracePt t="14702" x="5194300" y="2790825"/>
          <p14:tracePt t="14712" x="5194300" y="2765425"/>
          <p14:tracePt t="14718" x="5194300" y="2716213"/>
          <p14:tracePt t="14728" x="5170488" y="2690813"/>
          <p14:tracePt t="14738" x="5170488" y="2652713"/>
          <p14:tracePt t="14742" x="5145088" y="2616200"/>
          <p14:tracePt t="14752" x="5132388" y="2578100"/>
          <p14:tracePt t="14758" x="5119688" y="2552700"/>
          <p14:tracePt t="14768" x="5119688" y="2540000"/>
          <p14:tracePt t="14778" x="5106988" y="2503488"/>
          <p14:tracePt t="14784" x="5081588" y="2478088"/>
          <p14:tracePt t="14794" x="5081588" y="2465388"/>
          <p14:tracePt t="14799" x="5057775" y="2439988"/>
          <p14:tracePt t="14808" x="5032375" y="2439988"/>
          <p14:tracePt t="14818" x="5019675" y="2427288"/>
          <p14:tracePt t="14824" x="4994275" y="2414588"/>
          <p14:tracePt t="14834" x="4956175" y="2414588"/>
          <p14:tracePt t="14838" x="4945063" y="2403475"/>
          <p14:tracePt t="14849" x="4906963" y="2403475"/>
          <p14:tracePt t="14858" x="4881563" y="2403475"/>
          <p14:tracePt t="14865" x="4843463" y="2403475"/>
          <p14:tracePt t="14874" x="4794250" y="2403475"/>
          <p14:tracePt t="14878" x="4743450" y="2403475"/>
          <p14:tracePt t="14888" x="4668838" y="2403475"/>
          <p14:tracePt t="14899" x="4568825" y="2403475"/>
          <p14:tracePt t="14905" x="4481513" y="2427288"/>
          <p14:tracePt t="14916" x="4381500" y="2478088"/>
          <p14:tracePt t="14920" x="4268788" y="2516188"/>
          <p14:tracePt t="14930" x="4168775" y="2578100"/>
          <p14:tracePt t="14940" x="4030663" y="2627313"/>
          <p14:tracePt t="14944" x="3943350" y="2678113"/>
          <p14:tracePt t="14954" x="3843338" y="2740025"/>
          <p14:tracePt t="14960" x="3792538" y="2778125"/>
          <p14:tracePt t="14970" x="3730625" y="2828925"/>
          <p14:tracePt t="14980" x="3692525" y="2852738"/>
          <p14:tracePt t="14984" x="3667125" y="2878138"/>
          <p14:tracePt t="15000" x="3643313" y="2903538"/>
          <p14:tracePt t="15162" x="3643313" y="2916238"/>
          <p14:tracePt t="15172" x="3643313" y="2941638"/>
          <p14:tracePt t="15176" x="3643313" y="2965450"/>
          <p14:tracePt t="15186" x="3654425" y="2978150"/>
          <p14:tracePt t="15192" x="3654425" y="2990850"/>
          <p14:tracePt t="15202" x="3679825" y="3003550"/>
          <p14:tracePt t="15217" x="3717925" y="3041650"/>
          <p14:tracePt t="15226" x="3717925" y="3054350"/>
          <p14:tracePt t="15233" x="3730625" y="3054350"/>
          <p14:tracePt t="15242" x="3743325" y="3054350"/>
          <p14:tracePt t="15252" x="3756025" y="3054350"/>
          <p14:tracePt t="15258" x="3779838" y="3054350"/>
          <p14:tracePt t="15268" x="3792538" y="3054350"/>
          <p14:tracePt t="15272" x="3817938" y="3054350"/>
          <p14:tracePt t="15282" x="3856038" y="3054350"/>
          <p14:tracePt t="15292" x="3879850" y="3054350"/>
          <p14:tracePt t="15299" x="3930650" y="3054350"/>
          <p14:tracePt t="15308" x="4005263" y="3041650"/>
          <p14:tracePt t="15312" x="4081463" y="3028950"/>
          <p14:tracePt t="15322" x="4156075" y="3016250"/>
          <p14:tracePt t="15333" x="4230688" y="3016250"/>
          <p14:tracePt t="15338" x="4318000" y="3003550"/>
          <p14:tracePt t="15349" x="4356100" y="2990850"/>
          <p14:tracePt t="15354" x="4394200" y="2978150"/>
          <p14:tracePt t="15365" x="4430713" y="2978150"/>
          <p14:tracePt t="15374" x="4468813" y="2952750"/>
          <p14:tracePt t="15378" x="4494213" y="2952750"/>
          <p14:tracePt t="15388" x="4506913" y="2952750"/>
          <p14:tracePt t="15394" x="4518025" y="2952750"/>
          <p14:tracePt t="15404" x="4530725" y="2952750"/>
          <p14:tracePt t="15418" x="4543425" y="2952750"/>
          <p14:tracePt t="15992" x="4568825" y="2952750"/>
          <p14:tracePt t="16002" x="4606925" y="2928938"/>
          <p14:tracePt t="16012" x="4630738" y="2928938"/>
          <p14:tracePt t="16018" x="4681538" y="2928938"/>
          <p14:tracePt t="16028" x="4719638" y="2903538"/>
          <p14:tracePt t="16032" x="4794250" y="2890838"/>
          <p14:tracePt t="16042" x="4856163" y="2865438"/>
          <p14:tracePt t="16052" x="4932363" y="2852738"/>
          <p14:tracePt t="16058" x="5019675" y="2828925"/>
          <p14:tracePt t="16068" x="5068888" y="2790825"/>
          <p14:tracePt t="16074" x="5106988" y="2790825"/>
          <p14:tracePt t="16084" x="5170488" y="2790825"/>
          <p14:tracePt t="16094" x="5194300" y="2765425"/>
          <p14:tracePt t="16108" x="5207000" y="2752725"/>
          <p14:tracePt t="16115" x="5232400" y="2740025"/>
          <p14:tracePt t="16134" x="5245100" y="2728913"/>
          <p14:tracePt t="16190" x="5245100" y="2716213"/>
          <p14:tracePt t="16194" x="5232400" y="2690813"/>
          <p14:tracePt t="16204" x="5219700" y="2678113"/>
          <p14:tracePt t="16210" x="5207000" y="2665413"/>
          <p14:tracePt t="16220" x="5181600" y="2627313"/>
          <p14:tracePt t="16231" x="5145088" y="2616200"/>
          <p14:tracePt t="16234" x="5106988" y="2590800"/>
          <p14:tracePt t="16244" x="5068888" y="2578100"/>
          <p14:tracePt t="16250" x="5032375" y="2578100"/>
          <p14:tracePt t="16260" x="5006975" y="2578100"/>
          <p14:tracePt t="16270" x="4981575" y="2578100"/>
          <p14:tracePt t="16276" x="4945063" y="2578100"/>
          <p14:tracePt t="16286" x="4906963" y="2578100"/>
          <p14:tracePt t="16290" x="4881563" y="2578100"/>
          <p14:tracePt t="16300" x="4843463" y="2578100"/>
          <p14:tracePt t="16310" x="4819650" y="2578100"/>
          <p14:tracePt t="16316" x="4794250" y="2578100"/>
          <p14:tracePt t="16326" x="4756150" y="2578100"/>
          <p14:tracePt t="16330" x="4719638" y="2616200"/>
          <p14:tracePt t="16340" x="4668838" y="2627313"/>
          <p14:tracePt t="16350" x="4656138" y="2640013"/>
          <p14:tracePt t="16356" x="4630738" y="2665413"/>
          <p14:tracePt t="16366" x="4581525" y="2690813"/>
          <p14:tracePt t="16370" x="4581525" y="2703513"/>
          <p14:tracePt t="16380" x="4543425" y="2728913"/>
          <p14:tracePt t="16390" x="4543425" y="2740025"/>
          <p14:tracePt t="16397" x="4518025" y="2778125"/>
          <p14:tracePt t="16406" x="4518025" y="2803525"/>
          <p14:tracePt t="16412" x="4506913" y="2840038"/>
          <p14:tracePt t="16422" x="4506913" y="2890838"/>
          <p14:tracePt t="16432" x="4506913" y="2916238"/>
          <p14:tracePt t="16436" x="4506913" y="2978150"/>
          <p14:tracePt t="16447" x="4506913" y="3016250"/>
          <p14:tracePt t="16452" x="4506913" y="3065463"/>
          <p14:tracePt t="16463" x="4543425" y="3116263"/>
          <p14:tracePt t="16472" x="4556125" y="3128963"/>
          <p14:tracePt t="16476" x="4606925" y="3165475"/>
          <p14:tracePt t="16486" x="4643438" y="3190875"/>
          <p14:tracePt t="16492" x="4656138" y="3190875"/>
          <p14:tracePt t="16502" x="4668838" y="3203575"/>
          <p14:tracePt t="16512" x="4681538" y="3203575"/>
          <p14:tracePt t="16516" x="4706938" y="3203575"/>
          <p14:tracePt t="16528" x="4719638" y="3203575"/>
          <p14:tracePt t="16532" x="4743450" y="3203575"/>
          <p14:tracePt t="16542" x="4768850" y="3203575"/>
          <p14:tracePt t="16552" x="4819650" y="3178175"/>
          <p14:tracePt t="16558" x="4856163" y="3141663"/>
          <p14:tracePt t="16568" x="4906963" y="3090863"/>
          <p14:tracePt t="16572" x="4956175" y="3041650"/>
          <p14:tracePt t="16582" x="5006975" y="2965450"/>
          <p14:tracePt t="16592" x="5045075" y="2916238"/>
          <p14:tracePt t="16598" x="5068888" y="2840038"/>
          <p14:tracePt t="16608" x="5106988" y="2778125"/>
          <p14:tracePt t="16615" x="5132388" y="2703513"/>
          <p14:tracePt t="16624" x="5145088" y="2678113"/>
          <p14:tracePt t="16634" x="5145088" y="2627313"/>
          <p14:tracePt t="16638" x="5145088" y="2603500"/>
          <p14:tracePt t="16654" x="5145088" y="2578100"/>
          <p14:tracePt t="16678" x="5145088" y="2565400"/>
          <p14:tracePt t="16688" x="5145088" y="2552700"/>
          <p14:tracePt t="16704" x="5145088" y="2540000"/>
          <p14:tracePt t="16716" x="5132388" y="2540000"/>
          <p14:tracePt t="16720" x="5106988" y="2540000"/>
          <p14:tracePt t="16731" x="5081588" y="2540000"/>
          <p14:tracePt t="16734" x="5045075" y="2540000"/>
          <p14:tracePt t="16747" x="5019675" y="2540000"/>
          <p14:tracePt t="16756" x="4968875" y="2552700"/>
          <p14:tracePt t="16760" x="4919663" y="2578100"/>
          <p14:tracePt t="16770" x="4868863" y="2616200"/>
          <p14:tracePt t="16776" x="4794250" y="2640013"/>
          <p14:tracePt t="16786" x="4732338" y="2703513"/>
          <p14:tracePt t="16797" x="4619625" y="2778125"/>
          <p14:tracePt t="16800" x="4518025" y="2852738"/>
          <p14:tracePt t="16810" x="4406900" y="2941638"/>
          <p14:tracePt t="16816" x="4294188" y="3016250"/>
          <p14:tracePt t="16826" x="4192588" y="3128963"/>
          <p14:tracePt t="16836" x="4092575" y="3228975"/>
          <p14:tracePt t="16840" x="4005263" y="3303588"/>
          <p14:tracePt t="16850" x="3905250" y="3378200"/>
          <p14:tracePt t="16856" x="3843338" y="3441700"/>
          <p14:tracePt t="16866" x="3767138" y="3554413"/>
          <p14:tracePt t="16876" x="3692525" y="3629025"/>
          <p14:tracePt t="16882" x="3605213" y="3729038"/>
          <p14:tracePt t="16892" x="3530600" y="3803650"/>
          <p14:tracePt t="16897" x="3467100" y="3854450"/>
          <p14:tracePt t="16906" x="3392488" y="3929063"/>
          <p14:tracePt t="16916" x="3328988" y="3967163"/>
          <p14:tracePt t="16922" x="3267075" y="4017963"/>
          <p14:tracePt t="16932" x="3216275" y="4054475"/>
          <p14:tracePt t="16936" x="3154363" y="4092575"/>
          <p14:tracePt t="16946" x="3092450" y="4117975"/>
          <p14:tracePt t="16956" x="3054350" y="4167188"/>
          <p14:tracePt t="16963" x="2992438" y="4192588"/>
          <p14:tracePt t="16972" x="2941638" y="4217988"/>
          <p14:tracePt t="16978" x="2903538" y="4241800"/>
          <p14:tracePt t="16988" x="2867025" y="4254500"/>
          <p14:tracePt t="16998" x="2841625" y="4267200"/>
          <p14:tracePt t="17002" x="2828925" y="4267200"/>
          <p14:tracePt t="17013" x="2803525" y="4279900"/>
          <p14:tracePt t="17028" x="2790825" y="4292600"/>
          <p14:tracePt t="17058" x="2778125" y="4305300"/>
          <p14:tracePt t="17078" x="2767013" y="4305300"/>
          <p14:tracePt t="18158" x="2841625" y="4305300"/>
          <p14:tracePt t="18168" x="2967038" y="4305300"/>
          <p14:tracePt t="18172" x="3092450" y="4305300"/>
          <p14:tracePt t="18182" x="3228975" y="4305300"/>
          <p14:tracePt t="18188" x="3379788" y="4305300"/>
          <p14:tracePt t="18198" x="3554413" y="4305300"/>
          <p14:tracePt t="18208" x="3743325" y="4305300"/>
          <p14:tracePt t="18213" x="3905250" y="4305300"/>
          <p14:tracePt t="18230" x="4243388" y="4305300"/>
          <p14:tracePt t="18238" x="4368800" y="4305300"/>
          <p14:tracePt t="18248" x="4481513" y="4305300"/>
          <p14:tracePt t="18254" x="4581525" y="4305300"/>
          <p14:tracePt t="18264" x="4694238" y="4305300"/>
          <p14:tracePt t="18268" x="4768850" y="4305300"/>
          <p14:tracePt t="18279" x="4843463" y="4305300"/>
          <p14:tracePt t="18288" x="4894263" y="4305300"/>
          <p14:tracePt t="18295" x="4932363" y="4305300"/>
          <p14:tracePt t="18304" x="4956175" y="4305300"/>
          <p14:tracePt t="18308" x="4981575" y="4305300"/>
          <p14:tracePt t="18318" x="4994275" y="4305300"/>
          <p14:tracePt t="18330" x="5019675" y="4305300"/>
          <p14:tracePt t="18334" x="5032375" y="4305300"/>
          <p14:tracePt t="18350" x="5057775" y="4305300"/>
          <p14:tracePt t="18360" x="5081588" y="4305300"/>
          <p14:tracePt t="18374" x="5106988" y="4305300"/>
          <p14:tracePt t="18390" x="5132388" y="4305300"/>
          <p14:tracePt t="18400" x="5157788" y="4292600"/>
          <p14:tracePt t="18410" x="5194300" y="4279900"/>
          <p14:tracePt t="18414" x="5219700" y="4279900"/>
          <p14:tracePt t="18424" x="5257800" y="4279900"/>
          <p14:tracePt t="18430" x="5294313" y="4254500"/>
          <p14:tracePt t="18440" x="5332413" y="4254500"/>
          <p14:tracePt t="18450" x="5394325" y="4254500"/>
          <p14:tracePt t="18454" x="5445125" y="4230688"/>
          <p14:tracePt t="18464" x="5470525" y="4230688"/>
          <p14:tracePt t="18470" x="5519738" y="4230688"/>
          <p14:tracePt t="18480" x="5557838" y="4217988"/>
          <p14:tracePt t="18490" x="5619750" y="4217988"/>
          <p14:tracePt t="18495" x="5670550" y="4205288"/>
          <p14:tracePt t="18506" x="5745163" y="4205288"/>
          <p14:tracePt t="18510" x="5795963" y="4192588"/>
          <p14:tracePt t="18520" x="5832475" y="4192588"/>
          <p14:tracePt t="18530" x="5883275" y="4167188"/>
          <p14:tracePt t="18536" x="5895975" y="4167188"/>
          <p14:tracePt t="18546" x="5921375" y="4167188"/>
          <p14:tracePt t="18550" x="5945188" y="4167188"/>
          <p14:tracePt t="18560" x="5970588" y="4154488"/>
          <p14:tracePt t="18570" x="5995988" y="4154488"/>
          <p14:tracePt t="18576" x="6021388" y="4154488"/>
          <p14:tracePt t="18586" x="6045200" y="4141788"/>
          <p14:tracePt t="18592" x="6057900" y="4141788"/>
          <p14:tracePt t="18602" x="6083300" y="4141788"/>
          <p14:tracePt t="18612" x="6096000" y="4129088"/>
          <p14:tracePt t="18616" x="6121400" y="4129088"/>
          <p14:tracePt t="18626" x="6134100" y="4129088"/>
          <p14:tracePt t="18632" x="6146800" y="4117975"/>
          <p14:tracePt t="18642" x="6157913" y="4105275"/>
          <p14:tracePt t="19130" x="6170613" y="4092575"/>
          <p14:tracePt t="19134" x="6183313" y="4067175"/>
          <p14:tracePt t="19145" x="6183313" y="3992563"/>
          <p14:tracePt t="19150" x="6146800" y="3892550"/>
          <p14:tracePt t="19161" x="6108700" y="3779838"/>
          <p14:tracePt t="19164" x="6070600" y="3692525"/>
          <p14:tracePt t="19176" x="6057900" y="3629025"/>
          <p14:tracePt t="19186" x="6021388" y="3516313"/>
          <p14:tracePt t="19190" x="5983288" y="3441700"/>
          <p14:tracePt t="19201" x="5957888" y="3403600"/>
          <p14:tracePt t="19206" x="5932488" y="3341688"/>
          <p14:tracePt t="19229" x="5908675" y="3267075"/>
          <p14:tracePt t="19230" x="5895975" y="3254375"/>
          <p14:tracePt t="19240" x="5883275" y="3216275"/>
          <p14:tracePt t="19246" x="5870575" y="3203575"/>
          <p14:tracePt t="19256" x="5870575" y="3178175"/>
          <p14:tracePt t="19266" x="5845175" y="3154363"/>
          <p14:tracePt t="19272" x="5832475" y="3128963"/>
          <p14:tracePt t="19282" x="5808663" y="3116263"/>
          <p14:tracePt t="19286" x="5783263" y="3078163"/>
          <p14:tracePt t="19296" x="5770563" y="3065463"/>
          <p14:tracePt t="19306" x="5732463" y="3041650"/>
          <p14:tracePt t="19312" x="5708650" y="3028950"/>
          <p14:tracePt t="19322" x="5683250" y="3016250"/>
          <p14:tracePt t="19326" x="5657850" y="3003550"/>
          <p14:tracePt t="19336" x="5607050" y="2990850"/>
          <p14:tracePt t="19346" x="5557838" y="2965450"/>
          <p14:tracePt t="19352" x="5495925" y="2952750"/>
          <p14:tracePt t="19362" x="5432425" y="2928938"/>
          <p14:tracePt t="19366" x="5370513" y="2928938"/>
          <p14:tracePt t="19376" x="5294313" y="2903538"/>
          <p14:tracePt t="19386" x="5219700" y="2903538"/>
          <p14:tracePt t="19392" x="5157788" y="2903538"/>
          <p14:tracePt t="19402" x="5094288" y="2903538"/>
          <p14:tracePt t="19406" x="5057775" y="2903538"/>
          <p14:tracePt t="19416" x="5006975" y="2903538"/>
          <p14:tracePt t="19428" x="4968875" y="2903538"/>
          <p14:tracePt t="19432" x="4919663" y="2903538"/>
          <p14:tracePt t="19442" x="4906963" y="2903538"/>
          <p14:tracePt t="19448" x="4881563" y="2903538"/>
          <p14:tracePt t="19458" x="4856163" y="2903538"/>
          <p14:tracePt t="19468" x="4832350" y="2903538"/>
          <p14:tracePt t="19472" x="4806950" y="2928938"/>
          <p14:tracePt t="19482" x="4794250" y="2928938"/>
          <p14:tracePt t="19488" x="4768850" y="2952750"/>
          <p14:tracePt t="19498" x="4732338" y="3003550"/>
          <p14:tracePt t="19508" x="4719638" y="3028950"/>
          <p14:tracePt t="19514" x="4694238" y="3065463"/>
          <p14:tracePt t="19524" x="4681538" y="3103563"/>
          <p14:tracePt t="19529" x="4668838" y="3103563"/>
          <p14:tracePt t="19538" x="4668838" y="3128963"/>
          <p14:tracePt t="19548" x="4668838" y="3154363"/>
          <p14:tracePt t="19554" x="4668838" y="3165475"/>
          <p14:tracePt t="19564" x="4668838" y="3190875"/>
          <p14:tracePt t="19568" x="4668838" y="3216275"/>
          <p14:tracePt t="19579" x="4668838" y="3228975"/>
          <p14:tracePt t="19588" x="4668838" y="3241675"/>
          <p14:tracePt t="19595" x="4668838" y="3254375"/>
          <p14:tracePt t="19604" x="4681538" y="3267075"/>
          <p14:tracePt t="19608" x="4681538" y="3278188"/>
          <p14:tracePt t="19620" x="4694238" y="3290888"/>
          <p14:tracePt t="19630" x="4706938" y="3290888"/>
          <p14:tracePt t="19634" x="4743450" y="3290888"/>
          <p14:tracePt t="19645" x="4819650" y="3290888"/>
          <p14:tracePt t="19650" x="4881563" y="3290888"/>
          <p14:tracePt t="19660" x="4981575" y="3290888"/>
          <p14:tracePt t="19670" x="5106988" y="3254375"/>
          <p14:tracePt t="19674" x="5207000" y="3165475"/>
          <p14:tracePt t="19684" x="5307013" y="3090863"/>
          <p14:tracePt t="19690" x="5345113" y="3054350"/>
          <p14:tracePt t="19700" x="5383213" y="3016250"/>
          <p14:tracePt t="19710" x="5407025" y="2990850"/>
          <p14:tracePt t="19714" x="5419725" y="2965450"/>
          <p14:tracePt t="19966" x="5407025" y="2965450"/>
          <p14:tracePt t="19982" x="5383213" y="2965450"/>
          <p14:tracePt t="19992" x="5357813" y="2965450"/>
          <p14:tracePt t="19998" x="5332413" y="2990850"/>
          <p14:tracePt t="20008" x="5245100" y="3054350"/>
          <p14:tracePt t="20012" x="5181600" y="3116263"/>
          <p14:tracePt t="20022" x="5081588" y="3190875"/>
          <p14:tracePt t="20032" x="4981575" y="3267075"/>
          <p14:tracePt t="20038" x="4856163" y="3354388"/>
          <p14:tracePt t="20048" x="4694238" y="3454400"/>
          <p14:tracePt t="20052" x="4543425" y="3554413"/>
          <p14:tracePt t="20062" x="4418013" y="3641725"/>
          <p14:tracePt t="20072" x="4305300" y="3716338"/>
          <p14:tracePt t="20078" x="4181475" y="3803650"/>
          <p14:tracePt t="20088" x="4056063" y="3892550"/>
          <p14:tracePt t="20095" x="3956050" y="3941763"/>
          <p14:tracePt t="20104" x="3867150" y="4005263"/>
          <p14:tracePt t="20114" x="3792538" y="4041775"/>
          <p14:tracePt t="20118" x="3756025" y="4079875"/>
          <p14:tracePt t="20128" x="3692525" y="4092575"/>
          <p14:tracePt t="20134" x="3630613" y="4141788"/>
          <p14:tracePt t="20145" x="3617913" y="4154488"/>
          <p14:tracePt t="20154" x="3579813" y="4179888"/>
          <p14:tracePt t="20158" x="3554413" y="4192588"/>
          <p14:tracePt t="20168" x="3517900" y="4217988"/>
          <p14:tracePt t="20174" x="3492500" y="4241800"/>
          <p14:tracePt t="20185" x="3479800" y="4254500"/>
          <p14:tracePt t="20194" x="3467100" y="4267200"/>
          <p14:tracePt t="20198" x="3429000" y="4279900"/>
          <p14:tracePt t="20211" x="3405188" y="4318000"/>
          <p14:tracePt t="20228" x="3379788" y="4330700"/>
          <p14:tracePt t="20234" x="3354388" y="4354513"/>
          <p14:tracePt t="20240" x="3341688" y="4367213"/>
          <p14:tracePt t="20250" x="3292475" y="4392613"/>
          <p14:tracePt t="20254" x="3279775" y="4405313"/>
          <p14:tracePt t="20264" x="3267075" y="4418013"/>
          <p14:tracePt t="20274" x="3254375" y="4430713"/>
          <p14:tracePt t="20290" x="3241675" y="4430713"/>
          <p14:tracePt t="20304" x="3241675" y="4443413"/>
          <p14:tracePt t="20330" x="3228975" y="4443413"/>
          <p14:tracePt t="20588" x="3228975" y="4430713"/>
          <p14:tracePt t="20592" x="3228975" y="4418013"/>
          <p14:tracePt t="20602" x="3228975" y="4405313"/>
          <p14:tracePt t="20608" x="3228975" y="4392613"/>
          <p14:tracePt t="20618" x="3228975" y="4367213"/>
          <p14:tracePt t="20632" x="3228975" y="4354513"/>
          <p14:tracePt t="20659" x="3228975" y="4341813"/>
          <p14:tracePt t="20684" x="3228975" y="4330700"/>
          <p14:tracePt t="20704" x="3228975" y="4318000"/>
          <p14:tracePt t="20718" x="3228975" y="4305300"/>
          <p14:tracePt t="20728" x="3228975" y="4292600"/>
          <p14:tracePt t="20744" x="3228975" y="4279900"/>
          <p14:tracePt t="20759" x="3228975" y="4267200"/>
          <p14:tracePt t="20774" x="3228975" y="4254500"/>
          <p14:tracePt t="20810" x="3228975" y="4241800"/>
          <p14:tracePt t="20860" x="3228975" y="4230688"/>
          <p14:tracePt t="20920" x="3228975" y="4217988"/>
          <p14:tracePt t="20950" x="3228975" y="4205288"/>
          <p14:tracePt t="20976" x="3241675" y="4205288"/>
          <p14:tracePt t="20990" x="3254375" y="4179888"/>
          <p14:tracePt t="21000" x="3267075" y="4179888"/>
          <p14:tracePt t="21016" x="3292475" y="4179888"/>
          <p14:tracePt t="21036" x="3292475" y="4167188"/>
          <p14:tracePt t="21046" x="3305175" y="4167188"/>
          <p14:tracePt t="21062" x="3317875" y="4167188"/>
          <p14:tracePt t="21566" x="3328988" y="4167188"/>
          <p14:tracePt t="21580" x="3354388" y="4167188"/>
          <p14:tracePt t="21590" x="3379788" y="4167188"/>
          <p14:tracePt t="21596" x="3441700" y="4167188"/>
          <p14:tracePt t="21606" x="3567113" y="4167188"/>
          <p14:tracePt t="21616" x="3730625" y="4167188"/>
          <p14:tracePt t="21622" x="3930650" y="4167188"/>
          <p14:tracePt t="21632" x="4143375" y="4167188"/>
          <p14:tracePt t="21636" x="4443413" y="4167188"/>
          <p14:tracePt t="21646" x="4719638" y="4167188"/>
          <p14:tracePt t="21656" x="5032375" y="4167188"/>
          <p14:tracePt t="21662" x="5307013" y="4167188"/>
          <p14:tracePt t="21672" x="5570538" y="4167188"/>
          <p14:tracePt t="21678" x="5821363" y="4167188"/>
          <p14:tracePt t="21688" x="6057900" y="4167188"/>
          <p14:tracePt t="21698" x="6296025" y="4167188"/>
          <p14:tracePt t="21702" x="6459538" y="4141788"/>
          <p14:tracePt t="21712" x="6634163" y="4105275"/>
          <p14:tracePt t="21718" x="6759575" y="4105275"/>
          <p14:tracePt t="21728" x="6884988" y="4079875"/>
          <p14:tracePt t="21738" x="6997700" y="4067175"/>
          <p14:tracePt t="21743" x="7072313" y="4041775"/>
          <p14:tracePt t="21752" x="7159625" y="4041775"/>
          <p14:tracePt t="21759" x="7172325" y="4029075"/>
          <p14:tracePt t="21768" x="7197725" y="4029075"/>
          <p14:tracePt t="24108" x="7172325" y="4029075"/>
          <p14:tracePt t="24114" x="7134225" y="4029075"/>
          <p14:tracePt t="24124" x="7110413" y="4029075"/>
          <p14:tracePt t="24128" x="7085013" y="4041775"/>
          <p14:tracePt t="24138" x="7059613" y="4041775"/>
          <p14:tracePt t="24148" x="7046913" y="4054475"/>
          <p14:tracePt t="24188" x="7034213" y="4054475"/>
          <p14:tracePt t="24386" x="7034213" y="4067175"/>
          <p14:tracePt t="24400" x="7034213" y="4079875"/>
          <p14:tracePt t="24407" x="7034213" y="4117975"/>
          <p14:tracePt t="24416" x="6972300" y="4179888"/>
          <p14:tracePt t="24426" x="6846888" y="4267200"/>
          <p14:tracePt t="24430" x="6584950" y="4379913"/>
          <p14:tracePt t="24441" x="6208713" y="4530725"/>
          <p14:tracePt t="24446" x="5695950" y="4667250"/>
          <p14:tracePt t="24457" x="4932363" y="4856163"/>
          <p14:tracePt t="24466" x="4168775" y="4930775"/>
          <p14:tracePt t="24473" x="3405188" y="5081588"/>
          <p14:tracePt t="24482" x="2654300" y="5281613"/>
          <p14:tracePt t="24486" x="2065338" y="5381625"/>
          <p14:tracePt t="24496" x="1489075" y="5518150"/>
          <p14:tracePt t="24506" x="1050925" y="5630863"/>
          <p14:tracePt t="24512" x="738188" y="5732463"/>
          <p14:tracePt t="24523" x="476250" y="5807075"/>
          <p14:tracePt t="24526" x="225425" y="5868988"/>
          <p14:tracePt t="24536" x="74613" y="5894388"/>
          <p14:tracePt t="24755" x="50800" y="5756275"/>
          <p14:tracePt t="24758" x="87313" y="5719763"/>
          <p14:tracePt t="24768" x="150813" y="5694363"/>
          <p14:tracePt t="24778" x="174625" y="5668963"/>
          <p14:tracePt t="24784" x="250825" y="5619750"/>
          <p14:tracePt t="24794" x="300038" y="5581650"/>
          <p14:tracePt t="24798" x="387350" y="5543550"/>
          <p14:tracePt t="24808" x="450850" y="5507038"/>
          <p14:tracePt t="24818" x="525463" y="5456238"/>
          <p14:tracePt t="24824" x="563563" y="5418138"/>
          <p14:tracePt t="24834" x="612775" y="5368925"/>
          <p14:tracePt t="24840" x="676275" y="5305425"/>
          <p14:tracePt t="24850" x="712788" y="5268913"/>
          <p14:tracePt t="24860" x="763588" y="5194300"/>
          <p14:tracePt t="24864" x="814388" y="5130800"/>
          <p14:tracePt t="24874" x="838200" y="5092700"/>
          <p14:tracePt t="24880" x="889000" y="5030788"/>
          <p14:tracePt t="24890" x="914400" y="4968875"/>
          <p14:tracePt t="24900" x="950913" y="4943475"/>
          <p14:tracePt t="24905" x="976313" y="4892675"/>
          <p14:tracePt t="24914" x="1014413" y="4856163"/>
          <p14:tracePt t="24920" x="1027113" y="4843463"/>
          <p14:tracePt t="24930" x="1038225" y="4805363"/>
          <p14:tracePt t="24940" x="1063625" y="4792663"/>
          <p14:tracePt t="24946" x="1063625" y="4768850"/>
          <p14:tracePt t="24957" x="1089025" y="4743450"/>
          <p14:tracePt t="24960" x="1101725" y="4730750"/>
          <p14:tracePt t="24970" x="1127125" y="4705350"/>
          <p14:tracePt t="24980" x="1176338" y="4656138"/>
          <p14:tracePt t="24986" x="1201738" y="4630738"/>
          <p14:tracePt t="24996" x="1276350" y="4592638"/>
          <p14:tracePt t="25000" x="1339850" y="4554538"/>
          <p14:tracePt t="25010" x="1414463" y="4518025"/>
          <p14:tracePt t="25023" x="1476375" y="4479925"/>
          <p14:tracePt t="25026" x="1565275" y="4454525"/>
          <p14:tracePt t="25036" x="1627188" y="4418013"/>
          <p14:tracePt t="25042" x="1714500" y="4392613"/>
          <p14:tracePt t="25052" x="1790700" y="4367213"/>
          <p14:tracePt t="25062" x="1865313" y="4367213"/>
          <p14:tracePt t="25066" x="1952625" y="4354513"/>
          <p14:tracePt t="25076" x="2003425" y="4341813"/>
          <p14:tracePt t="25082" x="2078038" y="4330700"/>
          <p14:tracePt t="25092" x="2139950" y="4330700"/>
          <p14:tracePt t="25102" x="2216150" y="4305300"/>
          <p14:tracePt t="25107" x="2265363" y="4305300"/>
          <p14:tracePt t="25116" x="2303463" y="4305300"/>
          <p14:tracePt t="25123" x="2316163" y="4305300"/>
          <p14:tracePt t="25132" x="2339975" y="4292600"/>
          <p14:tracePt t="25142" x="2339975" y="4279900"/>
          <p14:tracePt t="25203" x="2352675" y="4279900"/>
          <p14:tracePt t="25242" x="2365375" y="4279900"/>
          <p14:tracePt t="25254" x="2365375" y="4267200"/>
          <p14:tracePt t="25348" x="2378075" y="4241800"/>
          <p14:tracePt t="25355" x="2403475" y="4205288"/>
          <p14:tracePt t="25364" x="2403475" y="4167188"/>
          <p14:tracePt t="25368" x="2428875" y="4129088"/>
          <p14:tracePt t="25378" x="2428875" y="4092575"/>
          <p14:tracePt t="25390" x="2441575" y="4067175"/>
          <p14:tracePt t="25394" x="2441575" y="4041775"/>
          <p14:tracePt t="25405" x="2452688" y="4005263"/>
          <p14:tracePt t="25410" x="2452688" y="3979863"/>
          <p14:tracePt t="25420" x="2465388" y="3967163"/>
          <p14:tracePt t="25430" x="2465388" y="3941763"/>
          <p14:tracePt t="25434" x="2478088" y="3916363"/>
          <p14:tracePt t="25444" x="2478088" y="3905250"/>
          <p14:tracePt t="25450" x="2490788" y="3879850"/>
          <p14:tracePt t="25460" x="2490788" y="3867150"/>
          <p14:tracePt t="25470" x="2503488" y="3854450"/>
          <p14:tracePt t="25484" x="2503488" y="3841750"/>
          <p14:tracePt t="25500" x="2516188" y="3816350"/>
          <p14:tracePt t="25526" x="2516188" y="3803650"/>
          <p14:tracePt t="25546" x="2516188" y="3792538"/>
          <p14:tracePt t="25560" x="2516188" y="3779838"/>
          <p14:tracePt t="25576" x="2516188" y="3767138"/>
          <p14:tracePt t="25590" x="2516188" y="3754438"/>
          <p14:tracePt t="25600" x="2516188" y="3741738"/>
          <p14:tracePt t="25642" x="2528888" y="3729038"/>
          <p14:tracePt t="25652" x="2541588" y="3716338"/>
          <p14:tracePt t="25656" x="2541588" y="3703638"/>
          <p14:tracePt t="25666" x="2554288" y="3692525"/>
          <p14:tracePt t="25676" x="2565400" y="3679825"/>
          <p14:tracePt t="25682" x="2590800" y="3654425"/>
          <p14:tracePt t="25692" x="2603500" y="3641725"/>
          <p14:tracePt t="25696" x="2616200" y="3616325"/>
          <p14:tracePt t="25706" x="2641600" y="3616325"/>
          <p14:tracePt t="25716" x="2667000" y="3603625"/>
          <p14:tracePt t="25723" x="2703513" y="3590925"/>
          <p14:tracePt t="25732" x="2741613" y="3590925"/>
          <p14:tracePt t="25736" x="2790825" y="3579813"/>
          <p14:tracePt t="25746" x="2854325" y="3567113"/>
          <p14:tracePt t="25758" x="2903538" y="3567113"/>
          <p14:tracePt t="25762" x="2954338" y="3567113"/>
          <p14:tracePt t="25772" x="2992438" y="3567113"/>
          <p14:tracePt t="25778" x="3041650" y="3567113"/>
          <p14:tracePt t="25789" x="3079750" y="3567113"/>
          <p14:tracePt t="25798" x="3128963" y="3567113"/>
          <p14:tracePt t="25802" x="3167063" y="3567113"/>
          <p14:tracePt t="25812" x="3241675" y="3567113"/>
          <p14:tracePt t="25818" x="3305175" y="3579813"/>
          <p14:tracePt t="25828" x="3367088" y="3590925"/>
          <p14:tracePt t="25839" x="3441700" y="3616325"/>
          <p14:tracePt t="25842" x="3530600" y="3654425"/>
          <p14:tracePt t="25852" x="3617913" y="3667125"/>
          <p14:tracePt t="25858" x="3654425" y="3692525"/>
          <p14:tracePt t="25868" x="3743325" y="3703638"/>
          <p14:tracePt t="25878" x="3805238" y="3741738"/>
          <p14:tracePt t="25884" x="3856038" y="3754438"/>
          <p14:tracePt t="25894" x="3917950" y="3779838"/>
          <p14:tracePt t="25898" x="3956050" y="3803650"/>
          <p14:tracePt t="25908" x="4005263" y="3829050"/>
          <p14:tracePt t="25918" x="4043363" y="3854450"/>
          <p14:tracePt t="25924" x="4056063" y="3867150"/>
          <p14:tracePt t="25934" x="4081463" y="3879850"/>
          <p14:tracePt t="25940" x="4081463" y="3892550"/>
          <p14:tracePt t="25950" x="4105275" y="3905250"/>
          <p14:tracePt t="25960" x="4117975" y="3929063"/>
          <p14:tracePt t="25964" x="4143375" y="3954463"/>
          <p14:tracePt t="25974" x="4168775" y="3979863"/>
          <p14:tracePt t="25980" x="4192588" y="4005263"/>
          <p14:tracePt t="25990" x="4205288" y="4041775"/>
          <p14:tracePt t="26000" x="4230688" y="4067175"/>
          <p14:tracePt t="26005" x="4243388" y="4079875"/>
          <p14:tracePt t="26014" x="4256088" y="4105275"/>
          <p14:tracePt t="26021" x="4294188" y="4129088"/>
          <p14:tracePt t="26030" x="4294188" y="4154488"/>
          <p14:tracePt t="26040" x="4305300" y="4167188"/>
          <p14:tracePt t="26044" x="4318000" y="4179888"/>
          <p14:tracePt t="26055" x="4330700" y="4192588"/>
          <p14:tracePt t="26071" x="4356100" y="4205288"/>
          <p14:tracePt t="26084" x="4356100" y="4230688"/>
          <p14:tracePt t="26100" x="4368800" y="4230688"/>
          <p14:tracePt t="26110" x="4368800" y="4241800"/>
          <p14:tracePt t="26121" x="4368800" y="4254500"/>
          <p14:tracePt t="26126" x="4381500" y="4254500"/>
          <p14:tracePt t="26136" x="4394200" y="4279900"/>
          <p14:tracePt t="26150" x="4394200" y="4292600"/>
          <p14:tracePt t="26160" x="4406900" y="4330700"/>
          <p14:tracePt t="26166" x="4443413" y="4392613"/>
          <p14:tracePt t="26176" x="4468813" y="4443413"/>
          <p14:tracePt t="26180" x="4494213" y="4518025"/>
          <p14:tracePt t="26190" x="4506913" y="4554538"/>
          <p14:tracePt t="26200" x="4543425" y="4630738"/>
          <p14:tracePt t="26206" x="4581525" y="4705350"/>
          <p14:tracePt t="26223" x="4606925" y="4768850"/>
          <p14:tracePt t="26232" x="4630738" y="4818063"/>
          <p14:tracePt t="26242" x="4643438" y="4843463"/>
          <p14:tracePt t="26246" x="4668838" y="4892675"/>
          <p14:tracePt t="26256" x="4668838" y="4930775"/>
          <p14:tracePt t="26262" x="4668838" y="4943475"/>
          <p14:tracePt t="26272" x="4668838" y="4968875"/>
          <p14:tracePt t="26282" x="4694238" y="4992688"/>
          <p14:tracePt t="26286" x="4694238" y="5018088"/>
          <p14:tracePt t="26298" x="4706938" y="5081588"/>
          <p14:tracePt t="26302" x="4706938" y="5105400"/>
          <p14:tracePt t="26312" x="4706938" y="5143500"/>
          <p14:tracePt t="26322" x="4719638" y="5156200"/>
          <p14:tracePt t="26328" x="4719638" y="5181600"/>
          <p14:tracePt t="26339" x="4719638" y="5205413"/>
          <p14:tracePt t="26342" x="4732338" y="5243513"/>
          <p14:tracePt t="26352" x="4732338" y="5268913"/>
          <p14:tracePt t="26362" x="4732338" y="5294313"/>
          <p14:tracePt t="26378" x="4732338" y="5318125"/>
          <p14:tracePt t="26392" x="4732338" y="5343525"/>
          <p14:tracePt t="26402" x="4732338" y="5356225"/>
          <p14:tracePt t="26408" x="4706938" y="5381625"/>
          <p14:tracePt t="26418" x="4694238" y="5394325"/>
          <p14:tracePt t="26422" x="4668838" y="5418138"/>
          <p14:tracePt t="26432" x="4656138" y="5430838"/>
          <p14:tracePt t="26444" x="4606925" y="5468938"/>
          <p14:tracePt t="26448" x="4530725" y="5530850"/>
          <p14:tracePt t="26458" x="4468813" y="5556250"/>
          <p14:tracePt t="26464" x="4381500" y="5581650"/>
          <p14:tracePt t="26474" x="4294188" y="5607050"/>
          <p14:tracePt t="26484" x="4192588" y="5643563"/>
          <p14:tracePt t="26489" x="4105275" y="5656263"/>
          <p14:tracePt t="26499" x="4017963" y="5694363"/>
          <p14:tracePt t="26507" x="3930650" y="5719763"/>
          <p14:tracePt t="26515" x="3843338" y="5732463"/>
          <p14:tracePt t="26524" x="3743325" y="5732463"/>
          <p14:tracePt t="26528" x="3617913" y="5756275"/>
          <p14:tracePt t="26539" x="3505200" y="5768975"/>
          <p14:tracePt t="26544" x="3367088" y="5794375"/>
          <p14:tracePt t="26555" x="3216275" y="5807075"/>
          <p14:tracePt t="26564" x="3028950" y="5832475"/>
          <p14:tracePt t="26571" x="2890838" y="5832475"/>
          <p14:tracePt t="26580" x="2767013" y="5832475"/>
          <p14:tracePt t="26584" x="2641600" y="5832475"/>
          <p14:tracePt t="26594" x="2528888" y="5832475"/>
          <p14:tracePt t="26605" x="2428875" y="5832475"/>
          <p14:tracePt t="26610" x="2328863" y="5832475"/>
          <p14:tracePt t="26621" x="2228850" y="5832475"/>
          <p14:tracePt t="26624" x="2139950" y="5832475"/>
          <p14:tracePt t="26637" x="2090738" y="5832475"/>
          <p14:tracePt t="26644" x="2027238" y="5832475"/>
          <p14:tracePt t="26650" x="1990725" y="5832475"/>
          <p14:tracePt t="26660" x="1914525" y="5832475"/>
          <p14:tracePt t="26666" x="1852613" y="5832475"/>
          <p14:tracePt t="26676" x="1739900" y="5832475"/>
          <p14:tracePt t="26687" x="1614488" y="5832475"/>
          <p14:tracePt t="26690" x="1501775" y="5832475"/>
          <p14:tracePt t="26700" x="1401763" y="5807075"/>
          <p14:tracePt t="26706" x="1289050" y="5781675"/>
          <p14:tracePt t="26716" x="1201738" y="5756275"/>
          <p14:tracePt t="26726" x="1127125" y="5719763"/>
          <p14:tracePt t="26730" x="1027113" y="5656263"/>
          <p14:tracePt t="26740" x="963613" y="5607050"/>
          <p14:tracePt t="26747" x="876300" y="5530850"/>
          <p14:tracePt t="26756" x="801688" y="5468938"/>
          <p14:tracePt t="26766" x="712788" y="5407025"/>
          <p14:tracePt t="26771" x="688975" y="5343525"/>
          <p14:tracePt t="26780" x="612775" y="5268913"/>
          <p14:tracePt t="26787" x="563563" y="5194300"/>
          <p14:tracePt t="26796" x="550863" y="5143500"/>
          <p14:tracePt t="26806" x="525463" y="5056188"/>
          <p14:tracePt t="26812" x="500063" y="4992688"/>
          <p14:tracePt t="26822" x="463550" y="4918075"/>
          <p14:tracePt t="26826" x="438150" y="4856163"/>
          <p14:tracePt t="26838" x="425450" y="4818063"/>
          <p14:tracePt t="26846" x="425450" y="4756150"/>
          <p14:tracePt t="26852" x="425450" y="4705350"/>
          <p14:tracePt t="26862" x="425450" y="4667250"/>
          <p14:tracePt t="26866" x="425450" y="4605338"/>
          <p14:tracePt t="26876" x="425450" y="4567238"/>
          <p14:tracePt t="26888" x="425450" y="4505325"/>
          <p14:tracePt t="26892" x="425450" y="4479925"/>
          <p14:tracePt t="26902" x="425450" y="4443413"/>
          <p14:tracePt t="26908" x="438150" y="4405313"/>
          <p14:tracePt t="26918" x="463550" y="4367213"/>
          <p14:tracePt t="26928" x="500063" y="4305300"/>
          <p14:tracePt t="26932" x="525463" y="4279900"/>
          <p14:tracePt t="26942" x="563563" y="4241800"/>
          <p14:tracePt t="26948" x="600075" y="4205288"/>
          <p14:tracePt t="26958" x="625475" y="4167188"/>
          <p14:tracePt t="26968" x="650875" y="4141788"/>
          <p14:tracePt t="26972" x="701675" y="4105275"/>
          <p14:tracePt t="26982" x="738188" y="4079875"/>
          <p14:tracePt t="26989" x="788988" y="4041775"/>
          <p14:tracePt t="26998" x="825500" y="4029075"/>
          <p14:tracePt t="27008" x="876300" y="4017963"/>
          <p14:tracePt t="27014" x="938213" y="4005263"/>
          <p14:tracePt t="27024" x="1027113" y="3979863"/>
          <p14:tracePt t="27028" x="1089025" y="3979863"/>
          <p14:tracePt t="27038" x="1176338" y="3967163"/>
          <p14:tracePt t="27048" x="1289050" y="3967163"/>
          <p14:tracePt t="27055" x="1414463" y="3941763"/>
          <p14:tracePt t="27064" x="1552575" y="3929063"/>
          <p14:tracePt t="27068" x="1665288" y="3929063"/>
          <p14:tracePt t="27078" x="1778000" y="3929063"/>
          <p14:tracePt t="27088" x="1890713" y="3905250"/>
          <p14:tracePt t="27094" x="2003425" y="3879850"/>
          <p14:tracePt t="27105" x="2090738" y="3879850"/>
          <p14:tracePt t="27108" x="2165350" y="3867150"/>
          <p14:tracePt t="27118" x="2228850" y="3854450"/>
          <p14:tracePt t="27128" x="2303463" y="3854450"/>
          <p14:tracePt t="27134" x="2365375" y="3829050"/>
          <p14:tracePt t="27144" x="2441575" y="3829050"/>
          <p14:tracePt t="27150" x="2503488" y="3816350"/>
          <p14:tracePt t="27160" x="2590800" y="3792538"/>
          <p14:tracePt t="27171" x="2628900" y="3792538"/>
          <p14:tracePt t="27174" x="2690813" y="3792538"/>
          <p14:tracePt t="27184" x="2767013" y="3779838"/>
          <p14:tracePt t="27190" x="2803525" y="3779838"/>
          <p14:tracePt t="27200" x="2890838" y="3754438"/>
          <p14:tracePt t="27221" x="3028950" y="3741738"/>
          <p14:tracePt t="27226" x="3116263" y="3716338"/>
          <p14:tracePt t="27230" x="3241675" y="3716338"/>
          <p14:tracePt t="27240" x="3341688" y="3703638"/>
          <p14:tracePt t="27250" x="3429000" y="3679825"/>
          <p14:tracePt t="27256" x="3530600" y="3667125"/>
          <p14:tracePt t="27266" x="3630613" y="3654425"/>
          <p14:tracePt t="27271" x="3705225" y="3641725"/>
          <p14:tracePt t="27280" x="3756025" y="3641725"/>
          <p14:tracePt t="27290" x="3817938" y="3641725"/>
          <p14:tracePt t="27296" x="3856038" y="3641725"/>
          <p14:tracePt t="27306" x="3905250" y="3641725"/>
          <p14:tracePt t="27310" x="3956050" y="3629025"/>
          <p14:tracePt t="27321" x="3992563" y="3629025"/>
          <p14:tracePt t="27332" x="4030663" y="3629025"/>
          <p14:tracePt t="27337" x="4056063" y="3629025"/>
          <p14:tracePt t="27346" x="4092575" y="3629025"/>
          <p14:tracePt t="27350" x="4130675" y="3629025"/>
          <p14:tracePt t="27360" x="4168775" y="3629025"/>
          <p14:tracePt t="27372" x="4205288" y="3629025"/>
          <p14:tracePt t="27376" x="4243388" y="3629025"/>
          <p14:tracePt t="27387" x="4268788" y="3629025"/>
          <p14:tracePt t="27392" x="4305300" y="3629025"/>
          <p14:tracePt t="27403" x="4330700" y="3641725"/>
          <p14:tracePt t="27412" x="4356100" y="3654425"/>
          <p14:tracePt t="27416" x="4381500" y="3667125"/>
          <p14:tracePt t="27426" x="4443413" y="3703638"/>
          <p14:tracePt t="27432" x="4468813" y="3716338"/>
          <p14:tracePt t="27442" x="4518025" y="3754438"/>
          <p14:tracePt t="27453" x="4581525" y="3803650"/>
          <p14:tracePt t="27456" x="4630738" y="3841750"/>
          <p14:tracePt t="27466" x="4656138" y="3892550"/>
          <p14:tracePt t="27472" x="4694238" y="3954463"/>
          <p14:tracePt t="27482" x="4732338" y="3992563"/>
          <p14:tracePt t="27492" x="4743450" y="4041775"/>
          <p14:tracePt t="27498" x="4768850" y="4105275"/>
          <p14:tracePt t="27508" x="4794250" y="4141788"/>
          <p14:tracePt t="27512" x="4806950" y="4192588"/>
          <p14:tracePt t="27522" x="4819650" y="4241800"/>
          <p14:tracePt t="27532" x="4819650" y="4305300"/>
          <p14:tracePt t="27538" x="4843463" y="4354513"/>
          <p14:tracePt t="27548" x="4856163" y="4418013"/>
          <p14:tracePt t="27553" x="4856163" y="4467225"/>
          <p14:tracePt t="27564" x="4881563" y="4543425"/>
          <p14:tracePt t="27574" x="4881563" y="4579938"/>
          <p14:tracePt t="27578" x="4881563" y="4643438"/>
          <p14:tracePt t="27588" x="4881563" y="4705350"/>
          <p14:tracePt t="27594" x="4881563" y="4768850"/>
          <p14:tracePt t="27604" x="4856163" y="4843463"/>
          <p14:tracePt t="27614" x="4819650" y="4892675"/>
          <p14:tracePt t="27619" x="4819650" y="4930775"/>
          <p14:tracePt t="27628" x="4781550" y="4992688"/>
          <p14:tracePt t="27634" x="4756150" y="5018088"/>
          <p14:tracePt t="27644" x="4732338" y="5081588"/>
          <p14:tracePt t="27654" x="4694238" y="5118100"/>
          <p14:tracePt t="27658" x="4630738" y="5181600"/>
          <p14:tracePt t="27669" x="4606925" y="5205413"/>
          <p14:tracePt t="27674" x="4568825" y="5256213"/>
          <p14:tracePt t="27685" x="4530725" y="5281613"/>
          <p14:tracePt t="27694" x="4494213" y="5318125"/>
          <p14:tracePt t="27698" x="4468813" y="5343525"/>
          <p14:tracePt t="27708" x="4430713" y="5368925"/>
          <p14:tracePt t="27714" x="4381500" y="5407025"/>
          <p14:tracePt t="27724" x="4343400" y="5430838"/>
          <p14:tracePt t="27734" x="4268788" y="5468938"/>
          <p14:tracePt t="27740" x="4181475" y="5507038"/>
          <p14:tracePt t="27750" x="4105275" y="5530850"/>
          <p14:tracePt t="27754" x="4017963" y="5543550"/>
          <p14:tracePt t="27764" x="3917950" y="5581650"/>
          <p14:tracePt t="27774" x="3830638" y="5594350"/>
          <p14:tracePt t="27780" x="3743325" y="5630863"/>
          <p14:tracePt t="27790" x="3667125" y="5630863"/>
          <p14:tracePt t="27794" x="3605213" y="5656263"/>
          <p14:tracePt t="27804" x="3479800" y="5668963"/>
          <p14:tracePt t="27816" x="3429000" y="5668963"/>
          <p14:tracePt t="27821" x="3341688" y="5668963"/>
          <p14:tracePt t="27830" x="3241675" y="5668963"/>
          <p14:tracePt t="27836" x="3167063" y="5668963"/>
          <p14:tracePt t="27846" x="3041650" y="5668963"/>
          <p14:tracePt t="27856" x="2916238" y="5668963"/>
          <p14:tracePt t="27860" x="2778125" y="5668963"/>
          <p14:tracePt t="27870" x="2641600" y="5668963"/>
          <p14:tracePt t="27876" x="2478088" y="5630863"/>
          <p14:tracePt t="27886" x="2352675" y="5581650"/>
          <p14:tracePt t="27896" x="2228850" y="5530850"/>
          <p14:tracePt t="27902" x="2127250" y="5507038"/>
          <p14:tracePt t="27912" x="2027238" y="5468938"/>
          <p14:tracePt t="27916" x="1952625" y="5443538"/>
          <p14:tracePt t="27926" x="1865313" y="5394325"/>
          <p14:tracePt t="27937" x="1765300" y="5343525"/>
          <p14:tracePt t="27942" x="1714500" y="5305425"/>
          <p14:tracePt t="27953" x="1614488" y="5256213"/>
          <p14:tracePt t="27956" x="1577975" y="5218113"/>
          <p14:tracePt t="27966" x="1514475" y="5168900"/>
          <p14:tracePt t="27976" x="1452563" y="5118100"/>
          <p14:tracePt t="27982" x="1414463" y="5092700"/>
          <p14:tracePt t="27992" x="1389063" y="5081588"/>
          <p14:tracePt t="27996" x="1376363" y="5068888"/>
          <p14:tracePt t="28006" x="1363663" y="5043488"/>
          <p14:tracePt t="28016" x="1352550" y="5030788"/>
          <p14:tracePt t="28022" x="1352550" y="5018088"/>
          <p14:tracePt t="28032" x="1352550" y="4992688"/>
          <p14:tracePt t="28037" x="1339850" y="4968875"/>
          <p14:tracePt t="28046" x="1327150" y="4956175"/>
          <p14:tracePt t="28056" x="1327150" y="4930775"/>
          <p14:tracePt t="28062" x="1327150" y="4905375"/>
          <p14:tracePt t="28072" x="1327150" y="4868863"/>
          <p14:tracePt t="28078" x="1327150" y="4818063"/>
          <p14:tracePt t="28088" x="1327150" y="4768850"/>
          <p14:tracePt t="28098" x="1363663" y="4730750"/>
          <p14:tracePt t="28103" x="1401763" y="4667250"/>
          <p14:tracePt t="28112" x="1427163" y="4643438"/>
          <p14:tracePt t="28119" x="1476375" y="4592638"/>
          <p14:tracePt t="28128" x="1527175" y="4530725"/>
          <p14:tracePt t="28138" x="1565275" y="4505325"/>
          <p14:tracePt t="28142" x="1614488" y="4467225"/>
          <p14:tracePt t="28154" x="1714500" y="4418013"/>
          <p14:tracePt t="28158" x="1801813" y="4379913"/>
          <p14:tracePt t="28169" x="1903413" y="4318000"/>
          <p14:tracePt t="28178" x="2014538" y="4305300"/>
          <p14:tracePt t="28184" x="2165350" y="4254500"/>
          <p14:tracePt t="28194" x="2303463" y="4217988"/>
          <p14:tracePt t="28198" x="2465388" y="4179888"/>
          <p14:tracePt t="28208" x="2641600" y="4129088"/>
          <p14:tracePt t="28221" x="2790825" y="4129088"/>
          <p14:tracePt t="28224" x="2928938" y="4092575"/>
          <p14:tracePt t="28234" x="3079750" y="4092575"/>
          <p14:tracePt t="28238" x="3205163" y="4067175"/>
          <p14:tracePt t="28248" x="3328988" y="4054475"/>
          <p14:tracePt t="28258" x="3441700" y="4029075"/>
          <p14:tracePt t="28264" x="3567113" y="4017963"/>
          <p14:tracePt t="28274" x="3679825" y="3992563"/>
          <p14:tracePt t="28278" x="3756025" y="3992563"/>
          <p14:tracePt t="28288" x="3843338" y="3979863"/>
          <p14:tracePt t="28300" x="3905250" y="3967163"/>
          <p14:tracePt t="28304" x="3968750" y="3954463"/>
          <p14:tracePt t="28314" x="4017963" y="3954463"/>
          <p14:tracePt t="28321" x="4056063" y="3954463"/>
          <p14:tracePt t="28330" x="4081463" y="3954463"/>
          <p14:tracePt t="28340" x="4130675" y="3954463"/>
          <p14:tracePt t="28344" x="4156075" y="3954463"/>
          <p14:tracePt t="28354" x="4192588" y="3954463"/>
          <p14:tracePt t="28360" x="4217988" y="3979863"/>
          <p14:tracePt t="28370" x="4268788" y="3992563"/>
          <p14:tracePt t="28380" x="4294188" y="4029075"/>
          <p14:tracePt t="28384" x="4318000" y="4054475"/>
          <p14:tracePt t="28394" x="4356100" y="4079875"/>
          <p14:tracePt t="28400" x="4381500" y="4117975"/>
          <p14:tracePt t="28410" x="4406900" y="4141788"/>
          <p14:tracePt t="28420" x="4443413" y="4230688"/>
          <p14:tracePt t="28426" x="4468813" y="4279900"/>
          <p14:tracePt t="28437" x="4506913" y="4330700"/>
          <p14:tracePt t="28440" x="4518025" y="4367213"/>
          <p14:tracePt t="28450" x="4530725" y="4418013"/>
          <p14:tracePt t="28460" x="4568825" y="4467225"/>
          <p14:tracePt t="28466" x="4568825" y="4492625"/>
          <p14:tracePt t="28476" x="4581525" y="4530725"/>
          <p14:tracePt t="28480" x="4581525" y="4554538"/>
          <p14:tracePt t="28492" x="4581525" y="4579938"/>
          <p14:tracePt t="28503" x="4581525" y="4618038"/>
          <p14:tracePt t="28506" x="4581525" y="4643438"/>
          <p14:tracePt t="28516" x="4581525" y="4692650"/>
          <p14:tracePt t="28522" x="4581525" y="4730750"/>
          <p14:tracePt t="28532" x="4581525" y="4779963"/>
          <p14:tracePt t="28542" x="4581525" y="4830763"/>
          <p14:tracePt t="28546" x="4530725" y="4892675"/>
          <p14:tracePt t="28556" x="4494213" y="4968875"/>
          <p14:tracePt t="28562" x="4430713" y="5030788"/>
          <p14:tracePt t="28572" x="4394200" y="5105400"/>
          <p14:tracePt t="28582" x="4318000" y="5181600"/>
          <p14:tracePt t="28586" x="4243388" y="5268913"/>
          <p14:tracePt t="28596" x="4143375" y="5330825"/>
          <p14:tracePt t="28602" x="4017963" y="5407025"/>
          <p14:tracePt t="28612" x="3905250" y="5481638"/>
          <p14:tracePt t="28622" x="3792538" y="5530850"/>
          <p14:tracePt t="28626" x="3592513" y="5607050"/>
          <p14:tracePt t="28637" x="3441700" y="5643563"/>
          <p14:tracePt t="28642" x="3241675" y="5707063"/>
          <p14:tracePt t="28653" x="3016250" y="5743575"/>
          <p14:tracePt t="28662" x="2803525" y="5756275"/>
          <p14:tracePt t="28669" x="2565400" y="5756275"/>
          <p14:tracePt t="28678" x="2390775" y="5756275"/>
          <p14:tracePt t="28682" x="2216150" y="5756275"/>
          <p14:tracePt t="28692" x="2103438" y="5756275"/>
          <p14:tracePt t="28703" x="1978025" y="5756275"/>
          <p14:tracePt t="28708" x="1865313" y="5756275"/>
          <p14:tracePt t="28719" x="1801813" y="5756275"/>
          <p14:tracePt t="28722" x="1689100" y="5743575"/>
          <p14:tracePt t="28732" x="1601788" y="5707063"/>
          <p14:tracePt t="28744" x="1501775" y="5681663"/>
          <p14:tracePt t="28748" x="1427163" y="5668963"/>
          <p14:tracePt t="28758" x="1376363" y="5630863"/>
          <p14:tracePt t="28764" x="1314450" y="5607050"/>
          <p14:tracePt t="28774" x="1289050" y="5607050"/>
          <p14:tracePt t="28786" x="1239838" y="5568950"/>
          <p14:tracePt t="28788" x="1189038" y="5530850"/>
          <p14:tracePt t="28798" x="1163638" y="5518150"/>
          <p14:tracePt t="28804" x="1114425" y="5481638"/>
          <p14:tracePt t="28814" x="1050925" y="5456238"/>
          <p14:tracePt t="28824" x="1038225" y="5443538"/>
          <p14:tracePt t="28830" x="1001713" y="5430838"/>
          <p14:tracePt t="28840" x="989013" y="5418138"/>
          <p14:tracePt t="28844" x="976313" y="5394325"/>
          <p14:tracePt t="28864" x="950913" y="5356225"/>
          <p14:tracePt t="28880" x="938213" y="5318125"/>
          <p14:tracePt t="28885" x="938213" y="5294313"/>
          <p14:tracePt t="28894" x="938213" y="5268913"/>
          <p14:tracePt t="28904" x="938213" y="5205413"/>
          <p14:tracePt t="28910" x="938213" y="5156200"/>
          <p14:tracePt t="28920" x="938213" y="5118100"/>
          <p14:tracePt t="28924" x="976313" y="5030788"/>
          <p14:tracePt t="28935" x="1014413" y="4968875"/>
          <p14:tracePt t="28944" x="1063625" y="4892675"/>
          <p14:tracePt t="28950" x="1101725" y="4856163"/>
          <p14:tracePt t="28960" x="1139825" y="4830763"/>
          <p14:tracePt t="28964" x="1176338" y="4779963"/>
          <p14:tracePt t="28974" x="1214438" y="4756150"/>
          <p14:tracePt t="28986" x="1227138" y="4743450"/>
          <p14:tracePt t="28990" x="1252538" y="4730750"/>
          <p14:tracePt t="29001" x="1276350" y="4718050"/>
          <p14:tracePt t="29006" x="1276350" y="4705350"/>
          <p14:tracePt t="29016" x="1301750" y="4705350"/>
          <p14:tracePt t="29026" x="1314450" y="4705350"/>
          <p14:tracePt t="29030" x="1339850" y="4679950"/>
          <p14:tracePt t="29056" x="1352550" y="4667250"/>
          <p14:tracePt t="29066" x="1363663" y="4667250"/>
          <p14:tracePt t="29081" x="1376363" y="4667250"/>
          <p14:tracePt t="29106" x="1401763" y="4667250"/>
          <p14:tracePt t="29116" x="1401763" y="4656138"/>
          <p14:tracePt t="29504" x="1427163" y="4656138"/>
          <p14:tracePt t="29524" x="1439863" y="4667250"/>
          <p14:tracePt t="29530" x="1465263" y="4667250"/>
          <p14:tracePt t="29540" x="1501775" y="4679950"/>
          <p14:tracePt t="29544" x="1527175" y="4692650"/>
          <p14:tracePt t="29556" x="1565275" y="4718050"/>
          <p14:tracePt t="29566" x="1614488" y="4756150"/>
          <p14:tracePt t="29570" x="1677988" y="4792663"/>
          <p14:tracePt t="29580" x="1701800" y="4805363"/>
          <p14:tracePt t="29586" x="1727200" y="4818063"/>
          <p14:tracePt t="29596" x="1752600" y="4843463"/>
          <p14:tracePt t="29603" x="1778000" y="4843463"/>
          <p14:tracePt t="29612" x="1827213" y="4879975"/>
          <p14:tracePt t="29623" x="1865313" y="4892675"/>
          <p14:tracePt t="29626" x="1903413" y="4905375"/>
          <p14:tracePt t="29636" x="1978025" y="4943475"/>
          <p14:tracePt t="29642" x="2039938" y="4968875"/>
          <p14:tracePt t="29652" x="2078038" y="4981575"/>
          <p14:tracePt t="29662" x="2165350" y="5005388"/>
          <p14:tracePt t="29666" x="2228850" y="5018088"/>
          <p14:tracePt t="29678" x="2316163" y="5018088"/>
          <p14:tracePt t="29682" x="2390775" y="5043488"/>
          <p14:tracePt t="29692" x="2452688" y="5043488"/>
          <p14:tracePt t="29702" x="2490788" y="5043488"/>
          <p14:tracePt t="29708" x="2554288" y="5043488"/>
          <p14:tracePt t="29719" x="2616200" y="5043488"/>
          <p14:tracePt t="29722" x="2678113" y="5043488"/>
          <p14:tracePt t="29732" x="2716213" y="5043488"/>
          <p14:tracePt t="29742" x="2778125" y="5043488"/>
          <p14:tracePt t="29748" x="2841625" y="5043488"/>
          <p14:tracePt t="29758" x="2928938" y="5043488"/>
          <p14:tracePt t="29764" x="3028950" y="5043488"/>
          <p14:tracePt t="29774" x="3128963" y="5043488"/>
          <p14:tracePt t="29784" x="3216275" y="5043488"/>
          <p14:tracePt t="29788" x="3317875" y="5043488"/>
          <p14:tracePt t="29798" x="3405188" y="5043488"/>
          <p14:tracePt t="29804" x="3467100" y="5043488"/>
          <p14:tracePt t="29814" x="3492500" y="5043488"/>
          <p14:tracePt t="29824" x="3517900" y="5043488"/>
          <p14:tracePt t="29828" x="3541713" y="5043488"/>
          <p14:tracePt t="29910" x="3554413" y="5043488"/>
          <p14:tracePt t="29934" x="3579813" y="5030788"/>
          <p14:tracePt t="29954" x="3592513" y="5018088"/>
          <p14:tracePt t="29960" x="3605213" y="4981575"/>
          <p14:tracePt t="29970" x="3605213" y="4968875"/>
          <p14:tracePt t="29974" x="3630613" y="4943475"/>
          <p14:tracePt t="29985" x="3643313" y="4918075"/>
          <p14:tracePt t="29996" x="3643313" y="4905375"/>
          <p14:tracePt t="30001" x="3654425" y="4892675"/>
          <p14:tracePt t="30010" x="3654425" y="4879975"/>
          <p14:tracePt t="30017" x="3654425" y="4856163"/>
          <p14:tracePt t="30026" x="3667125" y="4843463"/>
          <p14:tracePt t="30036" x="3667125" y="4830763"/>
          <p14:tracePt t="30056" x="3667125" y="4818063"/>
          <p14:tracePt t="30067" x="3667125" y="4805363"/>
          <p14:tracePt t="30080" x="3667125" y="4792663"/>
          <p14:tracePt t="30090" x="3667125" y="4779963"/>
          <p14:tracePt t="30106" x="3667125" y="4768850"/>
          <p14:tracePt t="30122" x="3679825" y="4756150"/>
          <p14:tracePt t="30156" x="3679825" y="4743450"/>
          <p14:tracePt t="30206" x="3679825" y="4730750"/>
          <p14:tracePt t="30228" x="3679825" y="4718050"/>
          <p14:tracePt t="30238" x="3679825" y="4705350"/>
          <p14:tracePt t="30248" x="3679825" y="4692650"/>
          <p14:tracePt t="30262" x="3679825" y="4679950"/>
          <p14:tracePt t="30269" x="3679825" y="4656138"/>
          <p14:tracePt t="30278" x="3679825" y="4643438"/>
          <p14:tracePt t="30288" x="3667125" y="4618038"/>
          <p14:tracePt t="30302" x="3667125" y="4592638"/>
          <p14:tracePt t="30308" x="3654425" y="4579938"/>
          <p14:tracePt t="30318" x="3643313" y="4567238"/>
          <p14:tracePt t="30332" x="3643313" y="4543425"/>
          <p14:tracePt t="30348" x="3630613" y="4530725"/>
          <p14:tracePt t="30358" x="3630613" y="4518025"/>
          <p14:tracePt t="30368" x="3630613" y="4505325"/>
          <p14:tracePt t="30374" x="3605213" y="4492625"/>
          <p14:tracePt t="30385" x="3605213" y="4479925"/>
          <p14:tracePt t="30398" x="3605213" y="4454525"/>
          <p14:tracePt t="30414" x="3579813" y="4430713"/>
          <p14:tracePt t="30428" x="3579813" y="4418013"/>
          <p14:tracePt t="30438" x="3579813" y="4392613"/>
          <p14:tracePt t="30544" x="3567113" y="4379913"/>
          <p14:tracePt t="30586" x="3554413" y="4379913"/>
          <p14:tracePt t="30620" x="3541713" y="4379913"/>
          <p14:tracePt t="30640" x="3530600" y="4379913"/>
          <p14:tracePt t="30650" x="3517900" y="4379913"/>
          <p14:tracePt t="30660" x="3505200" y="4379913"/>
          <p14:tracePt t="30686" x="3492500" y="4392613"/>
          <p14:tracePt t="30712" x="3479800" y="4392613"/>
          <p14:tracePt t="30742" x="3467100" y="4392613"/>
          <p14:tracePt t="30756" x="3454400" y="4392613"/>
          <p14:tracePt t="30777" x="3454400" y="4405313"/>
          <p14:tracePt t="30802" x="3429000" y="4405313"/>
          <p14:tracePt t="30816" x="3429000" y="4418013"/>
          <p14:tracePt t="30833" x="3417888" y="4430713"/>
          <p14:tracePt t="30842" x="3417888" y="4443413"/>
          <p14:tracePt t="30848" x="3405188" y="4443413"/>
          <p14:tracePt t="30858" x="3392488" y="4454525"/>
          <p14:tracePt t="30872" x="3392488" y="4467225"/>
          <p14:tracePt t="30883" x="3379788" y="4479925"/>
          <p14:tracePt t="30888" x="3379788" y="4492625"/>
          <p14:tracePt t="30902" x="3354388" y="4518025"/>
          <p14:tracePt t="30928" x="3341688" y="4530725"/>
          <p14:tracePt t="30938" x="3341688" y="4543425"/>
          <p14:tracePt t="30944" x="3328988" y="4579938"/>
          <p14:tracePt t="30954" x="3305175" y="4592638"/>
          <p14:tracePt t="30964" x="3305175" y="4618038"/>
          <p14:tracePt t="30968" x="3279775" y="4656138"/>
          <p14:tracePt t="30978" x="3279775" y="4679950"/>
          <p14:tracePt t="30984" x="3254375" y="4705350"/>
          <p14:tracePt t="30994" x="3241675" y="4743450"/>
          <p14:tracePt t="31004" x="3228975" y="4779963"/>
          <p14:tracePt t="31008" x="3216275" y="4805363"/>
          <p14:tracePt t="31020" x="3192463" y="4843463"/>
          <p14:tracePt t="31024" x="3179763" y="4868863"/>
          <p14:tracePt t="31034" x="3154363" y="4892675"/>
          <p14:tracePt t="31044" x="3141663" y="4930775"/>
          <p14:tracePt t="31060" x="3128963" y="4943475"/>
          <p14:tracePt t="31064" x="3116263" y="4968875"/>
          <p14:tracePt t="31084" x="3103563" y="4992688"/>
          <p14:tracePt t="31090" x="3092450" y="5005388"/>
          <p14:tracePt t="31101" x="3092450" y="5018088"/>
          <p14:tracePt t="31104" x="3079750" y="5018088"/>
          <p14:tracePt t="31114" x="3079750" y="5043488"/>
          <p14:tracePt t="31124" x="3067050" y="5068888"/>
          <p14:tracePt t="31130" x="3054350" y="5068888"/>
          <p14:tracePt t="31144" x="3041650" y="5092700"/>
          <p14:tracePt t="31154" x="3041650" y="5105400"/>
          <p14:tracePt t="31170" x="3028950" y="5118100"/>
          <p14:tracePt t="31190" x="3016250" y="5130800"/>
          <p14:tracePt t="31206" x="3003550" y="5143500"/>
          <p14:tracePt t="31266" x="2979738" y="5143500"/>
          <p14:tracePt t="31376" x="2967038" y="5143500"/>
          <p14:tracePt t="31468" x="2954338" y="5143500"/>
          <p14:tracePt t="31876" x="2954338" y="5156200"/>
          <p14:tracePt t="31886" x="2928938" y="5168900"/>
          <p14:tracePt t="31902" x="2890838" y="5194300"/>
          <p14:tracePt t="31906" x="2879725" y="5194300"/>
          <p14:tracePt t="31917" x="2854325" y="5194300"/>
          <p14:tracePt t="31926" x="2816225" y="5194300"/>
          <p14:tracePt t="31933" x="2767013" y="5218113"/>
          <p14:tracePt t="31942" x="2703513" y="5230813"/>
          <p14:tracePt t="31946" x="2628900" y="5268913"/>
          <p14:tracePt t="31958" x="2554288" y="5268913"/>
          <p14:tracePt t="31968" x="2441575" y="5268913"/>
          <p14:tracePt t="31972" x="2352675" y="5294313"/>
          <p14:tracePt t="31983" x="2239963" y="5305425"/>
          <p14:tracePt t="31988" x="2139950" y="5305425"/>
          <p14:tracePt t="31999" x="2014538" y="5305425"/>
          <p14:tracePt t="32008" x="1903413" y="5305425"/>
          <p14:tracePt t="32012" x="1814513" y="5305425"/>
          <p14:tracePt t="32022" x="1727200" y="5318125"/>
          <p14:tracePt t="32028" x="1677988" y="5330825"/>
          <p14:tracePt t="32038" x="1652588" y="5343525"/>
          <p14:tracePt t="32049" x="1601788" y="5343525"/>
          <p14:tracePt t="32052" x="1565275" y="5343525"/>
          <p14:tracePt t="32062" x="1539875" y="5356225"/>
          <p14:tracePt t="32068" x="1501775" y="5356225"/>
          <p14:tracePt t="32078" x="1476375" y="5368925"/>
          <p14:tracePt t="32088" x="1452563" y="5368925"/>
          <p14:tracePt t="32092" x="1439863" y="5381625"/>
          <p14:tracePt t="32104" x="1427163" y="5381625"/>
          <p14:tracePt t="32108" x="1401763" y="5394325"/>
          <p14:tracePt t="32290" x="1439863" y="5394325"/>
          <p14:tracePt t="32300" x="1465263" y="5394325"/>
          <p14:tracePt t="32304" x="1501775" y="5394325"/>
          <p14:tracePt t="32314" x="1552575" y="5368925"/>
          <p14:tracePt t="32320" x="1614488" y="5368925"/>
          <p14:tracePt t="32330" x="1652588" y="5356225"/>
          <p14:tracePt t="32340" x="1714500" y="5356225"/>
          <p14:tracePt t="32346" x="1765300" y="5330825"/>
          <p14:tracePt t="32356" x="1801813" y="5330825"/>
          <p14:tracePt t="32360" x="1839913" y="5330825"/>
          <p14:tracePt t="32370" x="1890713" y="5330825"/>
          <p14:tracePt t="32380" x="1914525" y="5305425"/>
          <p14:tracePt t="32386" x="1927225" y="5305425"/>
          <p14:tracePt t="32396" x="1939925" y="5294313"/>
          <p14:tracePt t="32400" x="1965325" y="5294313"/>
          <p14:tracePt t="32420" x="1978025" y="5294313"/>
          <p14:tracePt t="32426" x="1990725" y="5281613"/>
          <p14:tracePt t="32452" x="2014538" y="5281613"/>
          <p14:tracePt t="32492" x="2027238" y="5268913"/>
          <p14:tracePt t="32522" x="2052638" y="5256213"/>
          <p14:tracePt t="32794" x="2065338" y="5256213"/>
          <p14:tracePt t="32804" x="2078038" y="5256213"/>
          <p14:tracePt t="32810" x="2090738" y="5256213"/>
          <p14:tracePt t="32820" x="2116138" y="5256213"/>
          <p14:tracePt t="32830" x="2139950" y="5256213"/>
          <p14:tracePt t="32834" x="2178050" y="5256213"/>
          <p14:tracePt t="32844" x="2203450" y="5256213"/>
          <p14:tracePt t="32850" x="2239963" y="5256213"/>
          <p14:tracePt t="32860" x="2290763" y="5256213"/>
          <p14:tracePt t="32870" x="2365375" y="5256213"/>
          <p14:tracePt t="32876" x="2403475" y="5256213"/>
          <p14:tracePt t="32886" x="2452688" y="5256213"/>
          <p14:tracePt t="32890" x="2490788" y="5256213"/>
          <p14:tracePt t="32900" x="2554288" y="5268913"/>
          <p14:tracePt t="32910" x="2603500" y="5268913"/>
          <p14:tracePt t="32916" x="2641600" y="5268913"/>
          <p14:tracePt t="32926" x="2703513" y="5281613"/>
          <p14:tracePt t="32930" x="2728913" y="5281613"/>
          <p14:tracePt t="32940" x="2767013" y="5281613"/>
          <p14:tracePt t="32950" x="2816225" y="5281613"/>
          <p14:tracePt t="32956" x="2828925" y="5281613"/>
          <p14:tracePt t="32966" x="2841625" y="5281613"/>
          <p14:tracePt t="32970" x="2867025" y="5281613"/>
          <p14:tracePt t="32980" x="2890838" y="5281613"/>
          <p14:tracePt t="32992" x="2928938" y="5281613"/>
          <p14:tracePt t="32996" x="2941638" y="5281613"/>
          <p14:tracePt t="33006" x="2967038" y="5281613"/>
          <p14:tracePt t="33013" x="2992438" y="5281613"/>
          <p14:tracePt t="33022" x="3003550" y="5281613"/>
          <p14:tracePt t="33032" x="3016250" y="5281613"/>
          <p14:tracePt t="33046" x="3041650" y="5281613"/>
          <p14:tracePt t="33052" x="3054350" y="5281613"/>
          <p14:tracePt t="33062" x="3067050" y="5281613"/>
          <p14:tracePt t="33086" x="3103563" y="5268913"/>
          <p14:tracePt t="33092" x="3116263" y="5268913"/>
          <p14:tracePt t="33102" x="3128963" y="5256213"/>
          <p14:tracePt t="33112" x="3141663" y="5243513"/>
          <p14:tracePt t="33116" x="3167063" y="5243513"/>
          <p14:tracePt t="33126" x="3192463" y="5243513"/>
          <p14:tracePt t="33132" x="3205163" y="5218113"/>
          <p14:tracePt t="33142" x="3216275" y="5218113"/>
          <p14:tracePt t="33152" x="3254375" y="5205413"/>
          <p14:tracePt t="33158" x="3279775" y="5205413"/>
          <p14:tracePt t="33168" x="3292475" y="5194300"/>
          <p14:tracePt t="33172" x="3328988" y="5181600"/>
          <p14:tracePt t="33182" x="3341688" y="5181600"/>
          <p14:tracePt t="33192" x="3354388" y="5181600"/>
          <p14:tracePt t="33199" x="3379788" y="5181600"/>
          <p14:tracePt t="33217" x="3417888" y="5181600"/>
          <p14:tracePt t="33222" x="3429000" y="5181600"/>
          <p14:tracePt t="33232" x="3441700" y="5181600"/>
          <p14:tracePt t="33249" x="3454400" y="5181600"/>
          <p14:tracePt t="33265" x="3467100" y="5181600"/>
          <p14:tracePt t="33974" x="3492500" y="5181600"/>
          <p14:tracePt t="33980" x="3530600" y="5181600"/>
          <p14:tracePt t="33990" x="3579813" y="5181600"/>
          <p14:tracePt t="34000" x="3630613" y="5181600"/>
          <p14:tracePt t="34004" x="3679825" y="5181600"/>
          <p14:tracePt t="34016" x="3705225" y="5181600"/>
          <p14:tracePt t="34020" x="3743325" y="5181600"/>
          <p14:tracePt t="34031" x="3767138" y="5181600"/>
          <p14:tracePt t="34040" x="3779838" y="5181600"/>
          <p14:tracePt t="34044" x="3805238" y="5181600"/>
          <p14:tracePt t="34056" x="3817938" y="5181600"/>
          <p14:tracePt t="34060" x="3830638" y="5181600"/>
          <p14:tracePt t="34080" x="3856038" y="5181600"/>
          <p14:tracePt t="34096" x="3867150" y="5168900"/>
          <p14:tracePt t="34156" x="3879850" y="5168900"/>
          <p14:tracePt t="34172" x="3892550" y="5156200"/>
          <p14:tracePt t="34196" x="3917950" y="5143500"/>
          <p14:tracePt t="34202" x="3930650" y="5143500"/>
          <p14:tracePt t="34215" x="3956050" y="5130800"/>
          <p14:tracePt t="34216" x="4005263" y="5130800"/>
          <p14:tracePt t="34226" x="4056063" y="5118100"/>
          <p14:tracePt t="34236" x="4092575" y="5118100"/>
          <p14:tracePt t="34242" x="4181475" y="5105400"/>
          <p14:tracePt t="34252" x="4256088" y="5105400"/>
          <p14:tracePt t="34256" x="4343400" y="5081588"/>
          <p14:tracePt t="34266" x="4394200" y="5081588"/>
          <p14:tracePt t="34278" x="4456113" y="5068888"/>
          <p14:tracePt t="34282" x="4530725" y="5068888"/>
          <p14:tracePt t="34292" x="4630738" y="5030788"/>
          <p14:tracePt t="34298" x="4719638" y="5005388"/>
          <p14:tracePt t="34308" x="4794250" y="5005388"/>
          <p14:tracePt t="34318" x="4894263" y="4981575"/>
          <p14:tracePt t="34322" x="4981575" y="4956175"/>
          <p14:tracePt t="34332" x="5106988" y="4918075"/>
          <p14:tracePt t="34338" x="5207000" y="4879975"/>
          <p14:tracePt t="34348" x="5307013" y="4856163"/>
          <p14:tracePt t="34356" x="5432425" y="4805363"/>
          <p14:tracePt t="34362" x="5519738" y="4768850"/>
          <p14:tracePt t="34372" x="5607050" y="4756150"/>
          <p14:tracePt t="34382" x="5719763" y="4679950"/>
          <p14:tracePt t="34386" x="5795963" y="4643438"/>
          <p14:tracePt t="34397" x="5883275" y="4592638"/>
          <p14:tracePt t="34402" x="5957888" y="4543425"/>
          <p14:tracePt t="34413" x="6034088" y="4479925"/>
          <p14:tracePt t="34422" x="6070600" y="4443413"/>
          <p14:tracePt t="34428" x="6146800" y="4392613"/>
          <p14:tracePt t="34438" x="6208713" y="4354513"/>
          <p14:tracePt t="34442" x="6259513" y="4305300"/>
          <p14:tracePt t="34452" x="6283325" y="4292600"/>
          <p14:tracePt t="34462" x="6308725" y="4254500"/>
          <p14:tracePt t="34468" x="6359525" y="4230688"/>
          <p14:tracePt t="34478" x="6370638" y="4205288"/>
          <p14:tracePt t="34482" x="6408738" y="4179888"/>
          <p14:tracePt t="34492" x="6421438" y="4154488"/>
          <p14:tracePt t="34504" x="6446838" y="4129088"/>
          <p14:tracePt t="34508" x="6472238" y="4117975"/>
          <p14:tracePt t="34518" x="6496050" y="4105275"/>
          <p14:tracePt t="34524" x="6508750" y="4092575"/>
          <p14:tracePt t="34534" x="6546850" y="4079875"/>
          <p14:tracePt t="34544" x="6584950" y="4054475"/>
          <p14:tracePt t="34548" x="6608763" y="4054475"/>
          <p14:tracePt t="34558" x="6646863" y="4029075"/>
          <p14:tracePt t="34564" x="6696075" y="4017963"/>
          <p14:tracePt t="34574" x="6759575" y="3979863"/>
          <p14:tracePt t="34584" x="6821488" y="3967163"/>
          <p14:tracePt t="34588" x="6884988" y="3954463"/>
          <p14:tracePt t="34600" x="6959600" y="3954463"/>
          <p14:tracePt t="34604" x="7010400" y="3929063"/>
          <p14:tracePt t="34614" x="7034213" y="3916363"/>
          <p14:tracePt t="34624" x="7059613" y="3916363"/>
          <p14:tracePt t="34628" x="7097713" y="3916363"/>
          <p14:tracePt t="34644" x="7110413" y="3916363"/>
          <p14:tracePt t="34654" x="7123113" y="3916363"/>
          <p14:tracePt t="34664" x="7134225" y="3916363"/>
          <p14:tracePt t="34670" x="7146925" y="3916363"/>
          <p14:tracePt t="34681" x="7159625" y="3916363"/>
          <p14:tracePt t="35280" x="7159625" y="3929063"/>
          <p14:tracePt t="35284" x="7134225" y="3941763"/>
          <p14:tracePt t="35294" x="7123113" y="3967163"/>
          <p14:tracePt t="35304" x="7097713" y="3967163"/>
          <p14:tracePt t="35310" x="7085013" y="3992563"/>
          <p14:tracePt t="35320" x="7072313" y="4005263"/>
          <p14:tracePt t="35326" x="7059613" y="4005263"/>
          <p14:tracePt t="35336" x="7034213" y="4017963"/>
          <p14:tracePt t="35347" x="7021513" y="4017963"/>
          <p14:tracePt t="35350" x="7010400" y="4017963"/>
          <p14:tracePt t="35386" x="6985000" y="4041775"/>
          <p14:tracePt t="35694" x="6972300" y="4041775"/>
          <p14:tracePt t="35708" x="6959600" y="4041775"/>
          <p14:tracePt t="35724" x="6946900" y="4054475"/>
          <p14:tracePt t="35790" x="6934200" y="4067175"/>
          <p14:tracePt t="35890" x="6934200" y="4079875"/>
          <p14:tracePt t="35926" x="6910388" y="4092575"/>
          <p14:tracePt t="35950" x="6910388" y="4117975"/>
          <p14:tracePt t="35956" x="6910388" y="4129088"/>
          <p14:tracePt t="35966" x="6884988" y="4179888"/>
          <p14:tracePt t="35977" x="6872288" y="4217988"/>
          <p14:tracePt t="35980" x="6846888" y="4279900"/>
          <p14:tracePt t="35990" x="6808788" y="4341813"/>
          <p14:tracePt t="35996" x="6784975" y="4379913"/>
          <p14:tracePt t="36006" x="6772275" y="4430713"/>
          <p14:tracePt t="36016" x="6734175" y="4505325"/>
          <p14:tracePt t="36022" x="6734175" y="4530725"/>
          <p14:tracePt t="36032" x="6708775" y="4579938"/>
          <p14:tracePt t="36036" x="6672263" y="4618038"/>
          <p14:tracePt t="36046" x="6659563" y="4656138"/>
          <p14:tracePt t="36056" x="6608763" y="4718050"/>
          <p14:tracePt t="36063" x="6572250" y="4768850"/>
          <p14:tracePt t="36072" x="6559550" y="4792663"/>
          <p14:tracePt t="36076" x="6508750" y="4830763"/>
          <p14:tracePt t="36086" x="6483350" y="4868863"/>
          <p14:tracePt t="36097" x="6446838" y="4905375"/>
          <p14:tracePt t="36102" x="6434138" y="4918075"/>
          <p14:tracePt t="36113" x="6421438" y="4943475"/>
          <p14:tracePt t="36116" x="6370638" y="4968875"/>
          <p14:tracePt t="36130" x="6346825" y="5005388"/>
          <p14:tracePt t="36138" x="6334125" y="5005388"/>
          <p14:tracePt t="36142" x="6321425" y="5018088"/>
          <p14:tracePt t="36152" x="6321425" y="5030788"/>
          <p14:tracePt t="36158" x="6296025" y="5043488"/>
          <p14:tracePt t="36168" x="6283325" y="5043488"/>
          <p14:tracePt t="36179" x="6270625" y="5068888"/>
          <p14:tracePt t="36182" x="6259513" y="5068888"/>
          <p14:tracePt t="36198" x="6259513" y="5081588"/>
          <p14:tracePt t="36208" x="6234113" y="5081588"/>
          <p14:tracePt t="36230" x="6234113" y="5092700"/>
          <p14:tracePt t="36245" x="6221413" y="5092700"/>
          <p14:tracePt t="36248" x="6208713" y="5105400"/>
          <p14:tracePt t="36404" x="6221413" y="5105400"/>
          <p14:tracePt t="36414" x="6270625" y="5092700"/>
          <p14:tracePt t="36424" x="6296025" y="5092700"/>
          <p14:tracePt t="36430" x="6370638" y="5081588"/>
          <p14:tracePt t="36440" x="6434138" y="5081588"/>
          <p14:tracePt t="36446" x="6534150" y="5081588"/>
          <p14:tracePt t="36454" x="6621463" y="5081588"/>
          <p14:tracePt t="36466" x="6684963" y="5081588"/>
          <p14:tracePt t="36470" x="6784975" y="5081588"/>
          <p14:tracePt t="36480" x="6859588" y="5081588"/>
          <p14:tracePt t="36486" x="6921500" y="5081588"/>
          <p14:tracePt t="36496" x="6959600" y="5081588"/>
          <p14:tracePt t="36506" x="7010400" y="5081588"/>
          <p14:tracePt t="36510" x="7072313" y="5056188"/>
          <p14:tracePt t="36520" x="7097713" y="5056188"/>
          <p14:tracePt t="36526" x="7146925" y="5056188"/>
          <p14:tracePt t="36536" x="7197725" y="5056188"/>
          <p14:tracePt t="36546" x="7272338" y="5030788"/>
          <p14:tracePt t="36550" x="7297738" y="5018088"/>
          <p14:tracePt t="36561" x="7335838" y="5018088"/>
          <p14:tracePt t="36566" x="7385050" y="4992688"/>
          <p14:tracePt t="36576" x="7410450" y="4992688"/>
          <p14:tracePt t="36586" x="7472363" y="4968875"/>
          <p14:tracePt t="36590" x="7485063" y="4968875"/>
          <p14:tracePt t="36600" x="7510463" y="4956175"/>
          <p14:tracePt t="36606" x="7572375" y="4930775"/>
          <p14:tracePt t="36616" x="7610475" y="4930775"/>
          <p14:tracePt t="36626" x="7661275" y="4930775"/>
          <p14:tracePt t="36632" x="7685088" y="4930775"/>
          <p14:tracePt t="36642" x="7710488" y="4930775"/>
          <p14:tracePt t="36656" x="7735888" y="4930775"/>
          <p14:tracePt t="36672" x="7748588" y="4930775"/>
          <p14:tracePt t="36682" x="7773988" y="4905375"/>
          <p14:tracePt t="36708" x="7797800" y="4905375"/>
          <p14:tracePt t="36732" x="7810500" y="4905375"/>
          <p14:tracePt t="36762" x="7823200" y="4905375"/>
          <p14:tracePt t="37928" x="7835900" y="4892675"/>
          <p14:tracePt t="37938" x="7835900" y="4879975"/>
          <p14:tracePt t="37948" x="7848600" y="4879975"/>
          <p14:tracePt t="37954" x="7861300" y="4868863"/>
          <p14:tracePt t="37964" x="7874000" y="4856163"/>
          <p14:tracePt t="37968" x="7874000" y="4843463"/>
          <p14:tracePt t="37978" x="7886700" y="4843463"/>
          <p14:tracePt t="37988" x="7886700" y="4830763"/>
          <p14:tracePt t="37995" x="7910513" y="4830763"/>
          <p14:tracePt t="38004" x="7923213" y="4805363"/>
          <p14:tracePt t="38008" x="7935913" y="4792663"/>
          <p14:tracePt t="38018" x="7948613" y="4779963"/>
          <p14:tracePt t="38028" x="7961313" y="4768850"/>
          <p14:tracePt t="38034" x="8010525" y="4756150"/>
          <p14:tracePt t="38048" x="8023225" y="4743450"/>
          <p14:tracePt t="38061" x="8061325" y="4730750"/>
          <p14:tracePt t="38070" x="8074025" y="4718050"/>
          <p14:tracePt t="38074" x="8099425" y="4705350"/>
          <p14:tracePt t="38084" x="8110538" y="4692650"/>
          <p14:tracePt t="38090" x="8148638" y="4679950"/>
          <p14:tracePt t="38100" x="8148638" y="4656138"/>
          <p14:tracePt t="38112" x="8174038" y="4656138"/>
          <p14:tracePt t="38114" x="8212138" y="4630738"/>
          <p14:tracePt t="38125" x="8235950" y="4605338"/>
          <p14:tracePt t="38131" x="8261350" y="4592638"/>
          <p14:tracePt t="38141" x="8274050" y="4579938"/>
          <p14:tracePt t="38150" x="8312150" y="4567238"/>
          <p14:tracePt t="38154" x="8324850" y="4554538"/>
          <p14:tracePt t="38164" x="8335963" y="4543425"/>
          <p14:tracePt t="38170" x="8348663" y="4530725"/>
          <p14:tracePt t="38180" x="8348663" y="4518025"/>
          <p14:tracePt t="38190" x="8374063" y="4505325"/>
          <p14:tracePt t="38195" x="8374063" y="4467225"/>
          <p14:tracePt t="38204" x="8399463" y="4443413"/>
          <p14:tracePt t="38229" x="8412163" y="4418013"/>
          <p14:tracePt t="38231" x="8424863" y="4405313"/>
          <p14:tracePt t="38236" x="8435975" y="4379913"/>
          <p14:tracePt t="38246" x="8448675" y="4354513"/>
          <p14:tracePt t="38250" x="8448675" y="4341813"/>
          <p14:tracePt t="38270" x="8461375" y="4330700"/>
          <p14:tracePt t="38277" x="8461375" y="4318000"/>
          <p14:tracePt t="38286" x="8474075" y="4292600"/>
          <p14:tracePt t="38327" x="8486775" y="4292600"/>
          <p14:tracePt t="38366" x="8499475" y="4292600"/>
          <p14:tracePt t="38372" x="8524875" y="4318000"/>
          <p14:tracePt t="40914" x="8524875" y="4330700"/>
          <p14:tracePt t="40918" x="8537575" y="4330700"/>
          <p14:tracePt t="40938" x="8537575" y="4341813"/>
          <p14:tracePt t="40944" x="8512175" y="4354513"/>
          <p14:tracePt t="40954" x="8486775" y="4379913"/>
          <p14:tracePt t="40958" x="8448675" y="4392613"/>
          <p14:tracePt t="40970" x="8399463" y="4430713"/>
          <p14:tracePt t="40980" x="8374063" y="4454525"/>
          <p14:tracePt t="40984" x="8335963" y="4518025"/>
          <p14:tracePt t="40994" x="8286750" y="4579938"/>
          <p14:tracePt t="41000" x="8235950" y="4656138"/>
          <p14:tracePt t="41010" x="8148638" y="4730750"/>
          <p14:tracePt t="41020" x="7999413" y="4818063"/>
          <p14:tracePt t="41025" x="7874000" y="4943475"/>
          <p14:tracePt t="41034" x="7685088" y="5081588"/>
          <p14:tracePt t="41041" x="7385050" y="5243513"/>
          <p14:tracePt t="41050" x="7046913" y="5456238"/>
          <p14:tracePt t="41060" x="6646863" y="5694363"/>
          <p14:tracePt t="41064" x="6196013" y="5907088"/>
          <p14:tracePt t="41075" x="5732463" y="6107113"/>
          <p14:tracePt t="41080" x="5119688" y="6332538"/>
          <p14:tracePt t="41091" x="4568825" y="6570663"/>
          <p14:tracePt t="41100" x="4043363" y="6757988"/>
          <p14:tracePt t="41104" x="3643313" y="6845300"/>
          <p14:tracePt t="42154"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44371"/>
            <a:ext cx="6861602" cy="459574"/>
          </a:xfrm>
        </p:spPr>
        <p:txBody>
          <a:bodyPr>
            <a:noAutofit/>
          </a:bodyPr>
          <a:lstStyle/>
          <a:p>
            <a:r>
              <a:rPr lang="en-IN" sz="2800" b="1" dirty="0">
                <a:latin typeface="Times New Roman" pitchFamily="18" charset="0"/>
                <a:cs typeface="Times New Roman" pitchFamily="18" charset="0"/>
              </a:rPr>
              <a:t>Hierarchical Inheritance Example</a:t>
            </a:r>
          </a:p>
        </p:txBody>
      </p:sp>
      <p:sp>
        <p:nvSpPr>
          <p:cNvPr id="6" name="Rounded Rectangle 5"/>
          <p:cNvSpPr/>
          <p:nvPr/>
        </p:nvSpPr>
        <p:spPr>
          <a:xfrm>
            <a:off x="1097281" y="1397727"/>
            <a:ext cx="5303519" cy="482019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lumMod val="95000"/>
                  <a:lumOff val="5000"/>
                </a:schemeClr>
              </a:solidFill>
              <a:latin typeface="Times New Roman" pitchFamily="18" charset="0"/>
              <a:cs typeface="Times New Roman" pitchFamily="18" charset="0"/>
            </a:endParaRPr>
          </a:p>
          <a:p>
            <a:r>
              <a:rPr lang="en-IN" sz="1600" b="1" dirty="0">
                <a:solidFill>
                  <a:schemeClr val="tx1"/>
                </a:solidFill>
                <a:latin typeface="Times New Roman" pitchFamily="18" charset="0"/>
                <a:cs typeface="Times New Roman" pitchFamily="18" charset="0"/>
              </a:rPr>
              <a:t>class</a:t>
            </a:r>
            <a:r>
              <a:rPr lang="en-IN" sz="1600" dirty="0">
                <a:solidFill>
                  <a:schemeClr val="tx1"/>
                </a:solidFill>
                <a:latin typeface="Times New Roman" pitchFamily="18" charset="0"/>
                <a:cs typeface="Times New Roman" pitchFamily="18" charset="0"/>
              </a:rPr>
              <a:t> Animal{  </a:t>
            </a:r>
          </a:p>
          <a:p>
            <a:r>
              <a:rPr lang="en-IN" sz="1600" b="1" dirty="0">
                <a:solidFill>
                  <a:schemeClr val="tx1"/>
                </a:solidFill>
                <a:latin typeface="Times New Roman" pitchFamily="18" charset="0"/>
                <a:cs typeface="Times New Roman" pitchFamily="18" charset="0"/>
              </a:rPr>
              <a:t>void</a:t>
            </a:r>
            <a:r>
              <a:rPr lang="en-IN" sz="1600" dirty="0">
                <a:solidFill>
                  <a:schemeClr val="tx1"/>
                </a:solidFill>
                <a:latin typeface="Times New Roman" pitchFamily="18" charset="0"/>
                <a:cs typeface="Times New Roman" pitchFamily="18" charset="0"/>
              </a:rPr>
              <a:t> eat(){</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("eating...");}  </a:t>
            </a:r>
          </a:p>
          <a:p>
            <a:r>
              <a:rPr lang="en-IN" sz="1600" dirty="0">
                <a:solidFill>
                  <a:schemeClr val="tx1"/>
                </a:solidFill>
                <a:latin typeface="Times New Roman" pitchFamily="18" charset="0"/>
                <a:cs typeface="Times New Roman" pitchFamily="18" charset="0"/>
              </a:rPr>
              <a:t>}  </a:t>
            </a:r>
          </a:p>
          <a:p>
            <a:r>
              <a:rPr lang="en-IN" sz="1600" b="1" dirty="0">
                <a:solidFill>
                  <a:schemeClr val="tx1"/>
                </a:solidFill>
                <a:latin typeface="Times New Roman" pitchFamily="18" charset="0"/>
                <a:cs typeface="Times New Roman" pitchFamily="18" charset="0"/>
              </a:rPr>
              <a:t>class</a:t>
            </a:r>
            <a:r>
              <a:rPr lang="en-IN" sz="1600" dirty="0">
                <a:solidFill>
                  <a:schemeClr val="tx1"/>
                </a:solidFill>
                <a:latin typeface="Times New Roman" pitchFamily="18" charset="0"/>
                <a:cs typeface="Times New Roman" pitchFamily="18" charset="0"/>
              </a:rPr>
              <a:t> Dog </a:t>
            </a:r>
            <a:r>
              <a:rPr lang="en-IN" sz="1600" b="1" dirty="0">
                <a:solidFill>
                  <a:schemeClr val="tx1"/>
                </a:solidFill>
                <a:latin typeface="Times New Roman" pitchFamily="18" charset="0"/>
                <a:cs typeface="Times New Roman" pitchFamily="18" charset="0"/>
              </a:rPr>
              <a:t>extends</a:t>
            </a:r>
            <a:r>
              <a:rPr lang="en-IN" sz="1600" dirty="0">
                <a:solidFill>
                  <a:schemeClr val="tx1"/>
                </a:solidFill>
                <a:latin typeface="Times New Roman" pitchFamily="18" charset="0"/>
                <a:cs typeface="Times New Roman" pitchFamily="18" charset="0"/>
              </a:rPr>
              <a:t> Animal{  </a:t>
            </a:r>
          </a:p>
          <a:p>
            <a:r>
              <a:rPr lang="en-IN" sz="1600" b="1" dirty="0">
                <a:solidFill>
                  <a:schemeClr val="tx1"/>
                </a:solidFill>
                <a:latin typeface="Times New Roman" pitchFamily="18" charset="0"/>
                <a:cs typeface="Times New Roman" pitchFamily="18" charset="0"/>
              </a:rPr>
              <a:t>void</a:t>
            </a:r>
            <a:r>
              <a:rPr lang="en-IN" sz="1600" dirty="0">
                <a:solidFill>
                  <a:schemeClr val="tx1"/>
                </a:solidFill>
                <a:latin typeface="Times New Roman" pitchFamily="18" charset="0"/>
                <a:cs typeface="Times New Roman" pitchFamily="18" charset="0"/>
              </a:rPr>
              <a:t> bark(){</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("barking...");}  </a:t>
            </a:r>
          </a:p>
          <a:p>
            <a:r>
              <a:rPr lang="en-IN" sz="1600" dirty="0">
                <a:solidFill>
                  <a:schemeClr val="tx1"/>
                </a:solidFill>
                <a:latin typeface="Times New Roman" pitchFamily="18" charset="0"/>
                <a:cs typeface="Times New Roman" pitchFamily="18" charset="0"/>
              </a:rPr>
              <a:t>}  </a:t>
            </a:r>
          </a:p>
          <a:p>
            <a:r>
              <a:rPr lang="en-IN" sz="1600" b="1" dirty="0">
                <a:solidFill>
                  <a:schemeClr val="tx1"/>
                </a:solidFill>
                <a:latin typeface="Times New Roman" pitchFamily="18" charset="0"/>
                <a:cs typeface="Times New Roman" pitchFamily="18" charset="0"/>
              </a:rPr>
              <a:t>class</a:t>
            </a:r>
            <a:r>
              <a:rPr lang="en-IN" sz="1600" dirty="0">
                <a:solidFill>
                  <a:schemeClr val="tx1"/>
                </a:solidFill>
                <a:latin typeface="Times New Roman" pitchFamily="18" charset="0"/>
                <a:cs typeface="Times New Roman" pitchFamily="18" charset="0"/>
              </a:rPr>
              <a:t> Cat </a:t>
            </a:r>
            <a:r>
              <a:rPr lang="en-IN" sz="1600" b="1" dirty="0">
                <a:solidFill>
                  <a:schemeClr val="tx1"/>
                </a:solidFill>
                <a:latin typeface="Times New Roman" pitchFamily="18" charset="0"/>
                <a:cs typeface="Times New Roman" pitchFamily="18" charset="0"/>
              </a:rPr>
              <a:t>extends</a:t>
            </a:r>
            <a:r>
              <a:rPr lang="en-IN" sz="1600" dirty="0">
                <a:solidFill>
                  <a:schemeClr val="tx1"/>
                </a:solidFill>
                <a:latin typeface="Times New Roman" pitchFamily="18" charset="0"/>
                <a:cs typeface="Times New Roman" pitchFamily="18" charset="0"/>
              </a:rPr>
              <a:t> Animal{  </a:t>
            </a:r>
          </a:p>
          <a:p>
            <a:r>
              <a:rPr lang="en-IN" sz="1600" b="1" dirty="0">
                <a:solidFill>
                  <a:schemeClr val="tx1"/>
                </a:solidFill>
                <a:latin typeface="Times New Roman" pitchFamily="18" charset="0"/>
                <a:cs typeface="Times New Roman" pitchFamily="18" charset="0"/>
              </a:rPr>
              <a:t>void</a:t>
            </a:r>
            <a:r>
              <a:rPr lang="en-IN" sz="1600" dirty="0">
                <a:solidFill>
                  <a:schemeClr val="tx1"/>
                </a:solidFill>
                <a:latin typeface="Times New Roman" pitchFamily="18" charset="0"/>
                <a:cs typeface="Times New Roman" pitchFamily="18" charset="0"/>
              </a:rPr>
              <a:t> meow(){</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("meowing...");}  </a:t>
            </a:r>
          </a:p>
          <a:p>
            <a:r>
              <a:rPr lang="en-IN" sz="1600" dirty="0">
                <a:solidFill>
                  <a:schemeClr val="tx1"/>
                </a:solidFill>
                <a:latin typeface="Times New Roman" pitchFamily="18" charset="0"/>
                <a:cs typeface="Times New Roman" pitchFamily="18" charset="0"/>
              </a:rPr>
              <a:t>}  </a:t>
            </a:r>
          </a:p>
          <a:p>
            <a:r>
              <a:rPr lang="en-IN" sz="1600" b="1" dirty="0">
                <a:solidFill>
                  <a:schemeClr val="tx1"/>
                </a:solidFill>
                <a:latin typeface="Times New Roman" pitchFamily="18" charset="0"/>
                <a:cs typeface="Times New Roman" pitchFamily="18" charset="0"/>
              </a:rPr>
              <a:t>class</a:t>
            </a:r>
            <a:r>
              <a:rPr lang="en-IN" sz="1600" dirty="0">
                <a:solidFill>
                  <a:schemeClr val="tx1"/>
                </a:solidFill>
                <a:latin typeface="Times New Roman" pitchFamily="18" charset="0"/>
                <a:cs typeface="Times New Roman" pitchFamily="18" charset="0"/>
              </a:rPr>
              <a:t> TestInheritance3{  </a:t>
            </a:r>
          </a:p>
          <a:p>
            <a:r>
              <a:rPr lang="en-IN" sz="1600" b="1" dirty="0">
                <a:solidFill>
                  <a:schemeClr val="tx1"/>
                </a:solidFill>
                <a:latin typeface="Times New Roman" pitchFamily="18" charset="0"/>
                <a:cs typeface="Times New Roman" pitchFamily="18" charset="0"/>
              </a:rPr>
              <a:t>public</a:t>
            </a:r>
            <a:r>
              <a:rPr lang="en-IN" sz="1600" dirty="0">
                <a:solidFill>
                  <a:schemeClr val="tx1"/>
                </a:solidFill>
                <a:latin typeface="Times New Roman" pitchFamily="18" charset="0"/>
                <a:cs typeface="Times New Roman" pitchFamily="18" charset="0"/>
              </a:rPr>
              <a:t> </a:t>
            </a:r>
            <a:r>
              <a:rPr lang="en-IN" sz="1600" b="1" dirty="0">
                <a:solidFill>
                  <a:schemeClr val="tx1"/>
                </a:solidFill>
                <a:latin typeface="Times New Roman" pitchFamily="18" charset="0"/>
                <a:cs typeface="Times New Roman" pitchFamily="18" charset="0"/>
              </a:rPr>
              <a:t>static</a:t>
            </a:r>
            <a:r>
              <a:rPr lang="en-IN" sz="1600" dirty="0">
                <a:solidFill>
                  <a:schemeClr val="tx1"/>
                </a:solidFill>
                <a:latin typeface="Times New Roman" pitchFamily="18" charset="0"/>
                <a:cs typeface="Times New Roman" pitchFamily="18" charset="0"/>
              </a:rPr>
              <a:t> </a:t>
            </a:r>
            <a:r>
              <a:rPr lang="en-IN" sz="1600" b="1" dirty="0">
                <a:solidFill>
                  <a:schemeClr val="tx1"/>
                </a:solidFill>
                <a:latin typeface="Times New Roman" pitchFamily="18" charset="0"/>
                <a:cs typeface="Times New Roman" pitchFamily="18" charset="0"/>
              </a:rPr>
              <a:t>void</a:t>
            </a:r>
            <a:r>
              <a:rPr lang="en-IN" sz="1600" dirty="0">
                <a:solidFill>
                  <a:schemeClr val="tx1"/>
                </a:solidFill>
                <a:latin typeface="Times New Roman" pitchFamily="18" charset="0"/>
                <a:cs typeface="Times New Roman" pitchFamily="18" charset="0"/>
              </a:rPr>
              <a:t> main(String </a:t>
            </a:r>
            <a:r>
              <a:rPr lang="en-IN" sz="1600" dirty="0" err="1">
                <a:solidFill>
                  <a:schemeClr val="tx1"/>
                </a:solidFill>
                <a:latin typeface="Times New Roman" pitchFamily="18" charset="0"/>
                <a:cs typeface="Times New Roman" pitchFamily="18" charset="0"/>
              </a:rPr>
              <a:t>args</a:t>
            </a:r>
            <a:r>
              <a:rPr lang="en-IN" sz="1600" dirty="0">
                <a:solidFill>
                  <a:schemeClr val="tx1"/>
                </a:solidFill>
                <a:latin typeface="Times New Roman" pitchFamily="18" charset="0"/>
                <a:cs typeface="Times New Roman" pitchFamily="18" charset="0"/>
              </a:rPr>
              <a:t>[]){  </a:t>
            </a:r>
          </a:p>
          <a:p>
            <a:r>
              <a:rPr lang="en-IN" sz="1600" dirty="0">
                <a:solidFill>
                  <a:schemeClr val="tx1"/>
                </a:solidFill>
                <a:latin typeface="Times New Roman" pitchFamily="18" charset="0"/>
                <a:cs typeface="Times New Roman" pitchFamily="18" charset="0"/>
              </a:rPr>
              <a:t>Cat c=</a:t>
            </a:r>
            <a:r>
              <a:rPr lang="en-IN" sz="1600" b="1" dirty="0">
                <a:solidFill>
                  <a:schemeClr val="tx1"/>
                </a:solidFill>
                <a:latin typeface="Times New Roman" pitchFamily="18" charset="0"/>
                <a:cs typeface="Times New Roman" pitchFamily="18" charset="0"/>
              </a:rPr>
              <a:t>new</a:t>
            </a:r>
            <a:r>
              <a:rPr lang="en-IN" sz="1600" dirty="0">
                <a:solidFill>
                  <a:schemeClr val="tx1"/>
                </a:solidFill>
                <a:latin typeface="Times New Roman" pitchFamily="18" charset="0"/>
                <a:cs typeface="Times New Roman" pitchFamily="18" charset="0"/>
              </a:rPr>
              <a:t> Cat();  </a:t>
            </a:r>
          </a:p>
          <a:p>
            <a:r>
              <a:rPr lang="en-IN" sz="1600" dirty="0" err="1">
                <a:solidFill>
                  <a:schemeClr val="tx1"/>
                </a:solidFill>
                <a:latin typeface="Times New Roman" pitchFamily="18" charset="0"/>
                <a:cs typeface="Times New Roman" pitchFamily="18" charset="0"/>
              </a:rPr>
              <a:t>c.meow</a:t>
            </a:r>
            <a:r>
              <a:rPr lang="en-IN" sz="1600" dirty="0">
                <a:solidFill>
                  <a:schemeClr val="tx1"/>
                </a:solidFill>
                <a:latin typeface="Times New Roman" pitchFamily="18" charset="0"/>
                <a:cs typeface="Times New Roman" pitchFamily="18" charset="0"/>
              </a:rPr>
              <a:t>();  </a:t>
            </a:r>
          </a:p>
          <a:p>
            <a:r>
              <a:rPr lang="en-IN" sz="1600" dirty="0">
                <a:solidFill>
                  <a:schemeClr val="tx1"/>
                </a:solidFill>
                <a:latin typeface="Times New Roman" pitchFamily="18" charset="0"/>
                <a:cs typeface="Times New Roman" pitchFamily="18" charset="0"/>
              </a:rPr>
              <a:t>c.eat();  </a:t>
            </a:r>
          </a:p>
          <a:p>
            <a:r>
              <a:rPr lang="en-IN" sz="1600" dirty="0">
                <a:solidFill>
                  <a:schemeClr val="tx1"/>
                </a:solidFill>
                <a:latin typeface="Times New Roman" pitchFamily="18" charset="0"/>
                <a:cs typeface="Times New Roman" pitchFamily="18" charset="0"/>
              </a:rPr>
              <a:t>//</a:t>
            </a:r>
            <a:r>
              <a:rPr lang="en-IN" sz="1600" dirty="0" err="1">
                <a:solidFill>
                  <a:schemeClr val="tx1"/>
                </a:solidFill>
                <a:latin typeface="Times New Roman" pitchFamily="18" charset="0"/>
                <a:cs typeface="Times New Roman" pitchFamily="18" charset="0"/>
              </a:rPr>
              <a:t>c.bark</a:t>
            </a:r>
            <a:r>
              <a:rPr lang="en-IN" sz="1600" dirty="0">
                <a:solidFill>
                  <a:schemeClr val="tx1"/>
                </a:solidFill>
                <a:latin typeface="Times New Roman" pitchFamily="18" charset="0"/>
                <a:cs typeface="Times New Roman" pitchFamily="18" charset="0"/>
              </a:rPr>
              <a:t>();//</a:t>
            </a:r>
            <a:r>
              <a:rPr lang="en-IN" sz="1600" dirty="0" err="1">
                <a:solidFill>
                  <a:schemeClr val="tx1"/>
                </a:solidFill>
                <a:latin typeface="Times New Roman" pitchFamily="18" charset="0"/>
                <a:cs typeface="Times New Roman" pitchFamily="18" charset="0"/>
              </a:rPr>
              <a:t>C.T.Error</a:t>
            </a:r>
            <a:r>
              <a:rPr lang="en-IN" sz="1600" dirty="0">
                <a:solidFill>
                  <a:schemeClr val="tx1"/>
                </a:solidFill>
                <a:latin typeface="Times New Roman" pitchFamily="18" charset="0"/>
                <a:cs typeface="Times New Roman" pitchFamily="18" charset="0"/>
              </a:rPr>
              <a:t>  </a:t>
            </a:r>
          </a:p>
          <a:p>
            <a:r>
              <a:rPr lang="en-IN" sz="1600" dirty="0">
                <a:solidFill>
                  <a:schemeClr val="tx1"/>
                </a:solidFill>
                <a:latin typeface="Times New Roman" pitchFamily="18" charset="0"/>
                <a:cs typeface="Times New Roman" pitchFamily="18" charset="0"/>
              </a:rPr>
              <a:t>}}  </a:t>
            </a:r>
          </a:p>
        </p:txBody>
      </p:sp>
      <p:sp>
        <p:nvSpPr>
          <p:cNvPr id="10" name="Rounded Rectangle 9"/>
          <p:cNvSpPr/>
          <p:nvPr/>
        </p:nvSpPr>
        <p:spPr>
          <a:xfrm>
            <a:off x="6905898" y="3304903"/>
            <a:ext cx="1793965" cy="121484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latin typeface="Times New Roman" pitchFamily="18" charset="0"/>
                <a:cs typeface="Times New Roman" pitchFamily="18" charset="0"/>
              </a:rPr>
              <a:t>Output:</a:t>
            </a:r>
          </a:p>
          <a:p>
            <a:endParaRPr lang="en-IN" sz="1600" dirty="0">
              <a:solidFill>
                <a:schemeClr val="tx1"/>
              </a:solidFill>
              <a:latin typeface="Times New Roman" pitchFamily="18" charset="0"/>
              <a:cs typeface="Times New Roman" pitchFamily="18" charset="0"/>
            </a:endParaRPr>
          </a:p>
          <a:p>
            <a:r>
              <a:rPr lang="en-IN" sz="1600" dirty="0">
                <a:solidFill>
                  <a:schemeClr val="tx1"/>
                </a:solidFill>
                <a:latin typeface="Times New Roman" pitchFamily="18" charset="0"/>
                <a:cs typeface="Times New Roman" pitchFamily="18" charset="0"/>
              </a:rPr>
              <a:t>meowing...</a:t>
            </a:r>
          </a:p>
          <a:p>
            <a:r>
              <a:rPr lang="en-IN" sz="1600" dirty="0">
                <a:solidFill>
                  <a:schemeClr val="tx1"/>
                </a:solidFill>
                <a:latin typeface="Times New Roman" pitchFamily="18" charset="0"/>
                <a:cs typeface="Times New Roman" pitchFamily="18" charset="0"/>
              </a:rPr>
              <a:t>eating...</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232339"/>
    </mc:Choice>
    <mc:Fallback xmlns="">
      <p:transition spd="slow" advTm="232339"/>
    </mc:Fallback>
  </mc:AlternateContent>
  <p:extLst mod="1">
    <p:ext uri="{3A86A75C-4F4B-4683-9AE1-C65F6400EC91}">
      <p14:laserTraceLst xmlns:p14="http://schemas.microsoft.com/office/powerpoint/2010/main">
        <p14:tracePtLst>
          <p14:tracePt t="8012" x="3402013" y="6205538"/>
          <p14:tracePt t="8231" x="2854325" y="6707188"/>
          <p14:tracePt t="8237" x="2979738" y="6594475"/>
          <p14:tracePt t="8247" x="3179763" y="6445250"/>
          <p14:tracePt t="8257" x="3305175" y="6319838"/>
          <p14:tracePt t="8263" x="3454400" y="6181725"/>
          <p14:tracePt t="8273" x="3579813" y="6069013"/>
          <p14:tracePt t="8277" x="3667125" y="5981700"/>
          <p14:tracePt t="8287" x="3767138" y="5856288"/>
          <p14:tracePt t="8297" x="3856038" y="5732463"/>
          <p14:tracePt t="8303" x="3968750" y="5607050"/>
          <p14:tracePt t="8313" x="4081463" y="5456238"/>
          <p14:tracePt t="8318" x="4181475" y="5318125"/>
          <p14:tracePt t="8328" x="4305300" y="5130800"/>
          <p14:tracePt t="8339" x="4430713" y="4956175"/>
          <p14:tracePt t="8343" x="4518025" y="4830763"/>
          <p14:tracePt t="8353" x="4568825" y="4692650"/>
          <p14:tracePt t="8359" x="4619625" y="4630738"/>
          <p14:tracePt t="8369" x="4668838" y="4543425"/>
          <p14:tracePt t="8379" x="4694238" y="4454525"/>
          <p14:tracePt t="8384" x="4732338" y="4379913"/>
          <p14:tracePt t="8393" x="4743450" y="4330700"/>
          <p14:tracePt t="8399" x="4768850" y="4241800"/>
          <p14:tracePt t="8409" x="4768850" y="4154488"/>
          <p14:tracePt t="8419" x="4768850" y="4067175"/>
          <p14:tracePt t="8423" x="4768850" y="3992563"/>
          <p14:tracePt t="8434" x="4768850" y="3905250"/>
          <p14:tracePt t="8439" x="4768850" y="3792538"/>
          <p14:tracePt t="8449" x="4768850" y="3667125"/>
          <p14:tracePt t="8459" x="4768850" y="3554413"/>
          <p14:tracePt t="8463" x="4743450" y="3429000"/>
          <p14:tracePt t="8473" x="4694238" y="3316288"/>
          <p14:tracePt t="8479" x="4656138" y="3178175"/>
          <p14:tracePt t="8489" x="4619625" y="3078163"/>
          <p14:tracePt t="8499" x="4581525" y="2990850"/>
          <p14:tracePt t="8505" x="4530725" y="2890838"/>
          <p14:tracePt t="8515" x="4494213" y="2803525"/>
          <p14:tracePt t="8519" x="4456113" y="2740025"/>
          <p14:tracePt t="8529" x="4418013" y="2665413"/>
          <p14:tracePt t="8539" x="4381500" y="2590800"/>
          <p14:tracePt t="8545" x="4343400" y="2540000"/>
          <p14:tracePt t="8555" x="4305300" y="2478088"/>
          <p14:tracePt t="8559" x="4294188" y="2439988"/>
          <p14:tracePt t="8569" x="4268788" y="2378075"/>
          <p14:tracePt t="8581" x="4243388" y="2352675"/>
          <p14:tracePt t="8585" x="4217988" y="2314575"/>
          <p14:tracePt t="8595" x="4181475" y="2265363"/>
          <p14:tracePt t="8602" x="4156075" y="2227263"/>
          <p14:tracePt t="8611" x="4117975" y="2190750"/>
          <p14:tracePt t="8621" x="4092575" y="2178050"/>
          <p14:tracePt t="8625" x="4056063" y="2127250"/>
          <p14:tracePt t="8635" x="4030663" y="2114550"/>
          <p14:tracePt t="8641" x="4017963" y="2101850"/>
          <p14:tracePt t="8652" x="3992563" y="2078038"/>
          <p14:tracePt t="8668" x="3968750" y="2065338"/>
          <p14:tracePt t="8691" x="3956050" y="2065338"/>
          <p14:tracePt t="8707" x="3943350" y="2065338"/>
          <p14:tracePt t="8761" x="3930650" y="2065338"/>
          <p14:tracePt t="8867" x="3917950" y="2065338"/>
          <p14:tracePt t="8890" x="3905250" y="2065338"/>
          <p14:tracePt t="8893" x="3892550" y="2065338"/>
          <p14:tracePt t="8909" x="3879850" y="2065338"/>
          <p14:tracePt t="8943" x="3856038" y="2065338"/>
          <p14:tracePt t="8950" x="3843338" y="2052638"/>
          <p14:tracePt t="8979" x="3830638" y="2052638"/>
          <p14:tracePt t="8993" x="3817938" y="2027238"/>
          <p14:tracePt t="9009" x="3805238" y="2027238"/>
          <p14:tracePt t="9023" x="3792538" y="2027238"/>
          <p14:tracePt t="9045" x="3779838" y="2014538"/>
          <p14:tracePt t="9050" x="3767138" y="2014538"/>
          <p14:tracePt t="9066" x="3767138" y="2001838"/>
          <p14:tracePt t="9085" x="3743325" y="1989138"/>
          <p14:tracePt t="9089" x="3730625" y="1978025"/>
          <p14:tracePt t="9099" x="3717925" y="1965325"/>
          <p14:tracePt t="9105" x="3705225" y="1965325"/>
          <p14:tracePt t="9115" x="3705225" y="1952625"/>
          <p14:tracePt t="9125" x="3679825" y="1939925"/>
          <p14:tracePt t="9131" x="3654425" y="1914525"/>
          <p14:tracePt t="9141" x="3643313" y="1901825"/>
          <p14:tracePt t="9145" x="3605213" y="1876425"/>
          <p14:tracePt t="9155" x="3592513" y="1852613"/>
          <p14:tracePt t="9165" x="3567113" y="1839913"/>
          <p14:tracePt t="9171" x="3530600" y="1827213"/>
          <p14:tracePt t="9181" x="3505200" y="1814513"/>
          <p14:tracePt t="9185" x="3479800" y="1801813"/>
          <p14:tracePt t="9195" x="3441700" y="1789113"/>
          <p14:tracePt t="9205" x="3405188" y="1765300"/>
          <p14:tracePt t="9211" x="3367088" y="1765300"/>
          <p14:tracePt t="9221" x="3317875" y="1765300"/>
          <p14:tracePt t="9225" x="3292475" y="1765300"/>
          <p14:tracePt t="9235" x="3228975" y="1765300"/>
          <p14:tracePt t="9245" x="3205163" y="1765300"/>
          <p14:tracePt t="9251" x="3179763" y="1765300"/>
          <p14:tracePt t="9261" x="3128963" y="1765300"/>
          <p14:tracePt t="9265" x="3092450" y="1765300"/>
          <p14:tracePt t="9275" x="3067050" y="1765300"/>
          <p14:tracePt t="9285" x="3041650" y="1765300"/>
          <p14:tracePt t="9291" x="3016250" y="1765300"/>
          <p14:tracePt t="9301" x="2979738" y="1765300"/>
          <p14:tracePt t="9307" x="2967038" y="1765300"/>
          <p14:tracePt t="9318" x="2941638" y="1765300"/>
          <p14:tracePt t="9327" x="2928938" y="1765300"/>
          <p14:tracePt t="9341" x="2903538" y="1765300"/>
          <p14:tracePt t="9347" x="2890838" y="1765300"/>
          <p14:tracePt t="9357" x="2879725" y="1776413"/>
          <p14:tracePt t="9368" x="2854325" y="1789113"/>
          <p14:tracePt t="9371" x="2841625" y="1801813"/>
          <p14:tracePt t="9381" x="2828925" y="1814513"/>
          <p14:tracePt t="9387" x="2803525" y="1827213"/>
          <p14:tracePt t="9397" x="2803525" y="1852613"/>
          <p14:tracePt t="9408" x="2778125" y="1865313"/>
          <p14:tracePt t="9413" x="2767013" y="1889125"/>
          <p14:tracePt t="9423" x="2741613" y="1914525"/>
          <p14:tracePt t="9427" x="2716213" y="1952625"/>
          <p14:tracePt t="9437" x="2703513" y="1978025"/>
          <p14:tracePt t="9447" x="2678113" y="2027238"/>
          <p14:tracePt t="9453" x="2654300" y="2065338"/>
          <p14:tracePt t="9463" x="2628900" y="2127250"/>
          <p14:tracePt t="9468" x="2603500" y="2178050"/>
          <p14:tracePt t="9479" x="2590800" y="2201863"/>
          <p14:tracePt t="9489" x="2565400" y="2252663"/>
          <p14:tracePt t="9493" x="2554288" y="2290763"/>
          <p14:tracePt t="9503" x="2554288" y="2327275"/>
          <p14:tracePt t="9509" x="2528888" y="2352675"/>
          <p14:tracePt t="9519" x="2516188" y="2390775"/>
          <p14:tracePt t="9529" x="2516188" y="2403475"/>
          <p14:tracePt t="9534" x="2503488" y="2427288"/>
          <p14:tracePt t="9543" x="2503488" y="2452688"/>
          <p14:tracePt t="9550" x="2490788" y="2490788"/>
          <p14:tracePt t="9559" x="2490788" y="2503488"/>
          <p14:tracePt t="9569" x="2490788" y="2527300"/>
          <p14:tracePt t="9573" x="2490788" y="2552700"/>
          <p14:tracePt t="9585" x="2490788" y="2578100"/>
          <p14:tracePt t="9593" x="2478088" y="2616200"/>
          <p14:tracePt t="9597" x="2478088" y="2640013"/>
          <p14:tracePt t="9607" x="2478088" y="2665413"/>
          <p14:tracePt t="9613" x="2478088" y="2716213"/>
          <p14:tracePt t="9623" x="2452688" y="2740025"/>
          <p14:tracePt t="9634" x="2452688" y="2778125"/>
          <p14:tracePt t="9639" x="2452688" y="2803525"/>
          <p14:tracePt t="9650" x="2452688" y="2852738"/>
          <p14:tracePt t="9653" x="2452688" y="2878138"/>
          <p14:tracePt t="9663" x="2452688" y="2916238"/>
          <p14:tracePt t="9673" x="2452688" y="2952750"/>
          <p14:tracePt t="9679" x="2452688" y="2978150"/>
          <p14:tracePt t="9689" x="2452688" y="3028950"/>
          <p14:tracePt t="9693" x="2452688" y="3065463"/>
          <p14:tracePt t="9703" x="2452688" y="3090863"/>
          <p14:tracePt t="9713" x="2452688" y="3141663"/>
          <p14:tracePt t="9719" x="2452688" y="3178175"/>
          <p14:tracePt t="9729" x="2452688" y="3267075"/>
          <p14:tracePt t="9734" x="2452688" y="3290888"/>
          <p14:tracePt t="9746" x="2452688" y="3354388"/>
          <p14:tracePt t="9755" x="2452688" y="3390900"/>
          <p14:tracePt t="9759" x="2452688" y="3454400"/>
          <p14:tracePt t="9769" x="2452688" y="3503613"/>
          <p14:tracePt t="9775" x="2452688" y="3554413"/>
          <p14:tracePt t="9785" x="2452688" y="3616325"/>
          <p14:tracePt t="9795" x="2452688" y="3667125"/>
          <p14:tracePt t="9800" x="2452688" y="3692525"/>
          <p14:tracePt t="9809" x="2452688" y="3741738"/>
          <p14:tracePt t="9816" x="2452688" y="3779838"/>
          <p14:tracePt t="9825" x="2478088" y="3816350"/>
          <p14:tracePt t="9835" x="2478088" y="3841750"/>
          <p14:tracePt t="9841" x="2490788" y="3892550"/>
          <p14:tracePt t="9851" x="2490788" y="3929063"/>
          <p14:tracePt t="9855" x="2490788" y="3954463"/>
          <p14:tracePt t="9867" x="2490788" y="3979863"/>
          <p14:tracePt t="9875" x="2490788" y="4005263"/>
          <p14:tracePt t="9881" x="2490788" y="4017963"/>
          <p14:tracePt t="9891" x="2503488" y="4041775"/>
          <p14:tracePt t="9895" x="2503488" y="4067175"/>
          <p14:tracePt t="9906" x="2516188" y="4092575"/>
          <p14:tracePt t="9916" x="2516188" y="4105275"/>
          <p14:tracePt t="9921" x="2516188" y="4129088"/>
          <p14:tracePt t="9931" x="2516188" y="4167188"/>
          <p14:tracePt t="9935" x="2528888" y="4205288"/>
          <p14:tracePt t="9945" x="2541588" y="4230688"/>
          <p14:tracePt t="9957" x="2554288" y="4267200"/>
          <p14:tracePt t="9961" x="2565400" y="4279900"/>
          <p14:tracePt t="9984" x="2590800" y="4367213"/>
          <p14:tracePt t="9987" x="2616200" y="4392613"/>
          <p14:tracePt t="9993" x="2641600" y="4430713"/>
          <p14:tracePt t="10003" x="2667000" y="4479925"/>
          <p14:tracePt t="10013" x="2690813" y="4492625"/>
          <p14:tracePt t="10018" x="2716213" y="4518025"/>
          <p14:tracePt t="10027" x="2741613" y="4567238"/>
          <p14:tracePt t="10034" x="2767013" y="4605338"/>
          <p14:tracePt t="10043" x="2790825" y="4630738"/>
          <p14:tracePt t="10053" x="2803525" y="4667250"/>
          <p14:tracePt t="10057" x="2841625" y="4705350"/>
          <p14:tracePt t="10068" x="2867025" y="4730750"/>
          <p14:tracePt t="10073" x="2890838" y="4768850"/>
          <p14:tracePt t="10084" x="2928938" y="4792663"/>
          <p14:tracePt t="10093" x="2954338" y="4818063"/>
          <p14:tracePt t="10100" x="2967038" y="4843463"/>
          <p14:tracePt t="10109" x="3003550" y="4868863"/>
          <p14:tracePt t="10113" x="3028950" y="4879975"/>
          <p14:tracePt t="10123" x="3028950" y="4892675"/>
          <p14:tracePt t="10134" x="3054350" y="4905375"/>
          <p14:tracePt t="10139" x="3067050" y="4905375"/>
          <p14:tracePt t="10149" x="3092450" y="4930775"/>
          <p14:tracePt t="10153" x="3103563" y="4930775"/>
          <p14:tracePt t="10163" x="3128963" y="4930775"/>
          <p14:tracePt t="10175" x="3141663" y="4930775"/>
          <p14:tracePt t="10179" x="3154363" y="4930775"/>
          <p14:tracePt t="10190" x="3179763" y="4930775"/>
          <p14:tracePt t="10195" x="3192463" y="4930775"/>
          <p14:tracePt t="10205" x="3216275" y="4930775"/>
          <p14:tracePt t="10216" x="3267075" y="4930775"/>
          <p14:tracePt t="10219" x="3317875" y="4892675"/>
          <p14:tracePt t="10229" x="3379788" y="4830763"/>
          <p14:tracePt t="10235" x="3454400" y="4718050"/>
          <p14:tracePt t="10245" x="3541713" y="4592638"/>
          <p14:tracePt t="10255" x="3605213" y="4443413"/>
          <p14:tracePt t="10259" x="3667125" y="4241800"/>
          <p14:tracePt t="10269" x="3717925" y="4079875"/>
          <p14:tracePt t="10275" x="3756025" y="3854450"/>
          <p14:tracePt t="10285" x="3792538" y="3567113"/>
          <p14:tracePt t="10295" x="3805238" y="3390900"/>
          <p14:tracePt t="10300" x="3805238" y="3190875"/>
          <p14:tracePt t="10309" x="3805238" y="2978150"/>
          <p14:tracePt t="10316" x="3805238" y="2778125"/>
          <p14:tracePt t="10325" x="3805238" y="2603500"/>
          <p14:tracePt t="10335" x="3805238" y="2439988"/>
          <p14:tracePt t="10341" x="3805238" y="2327275"/>
          <p14:tracePt t="10351" x="3792538" y="2178050"/>
          <p14:tracePt t="10355" x="3756025" y="2078038"/>
          <p14:tracePt t="10367" x="3730625" y="1989138"/>
          <p14:tracePt t="10375" x="3692525" y="1901825"/>
          <p14:tracePt t="10382" x="3654425" y="1852613"/>
          <p14:tracePt t="10391" x="3617913" y="1765300"/>
          <p14:tracePt t="10395" x="3605213" y="1714500"/>
          <p14:tracePt t="10405" x="3592513" y="1676400"/>
          <p14:tracePt t="10416" x="3541713" y="1652588"/>
          <p14:tracePt t="10421" x="3505200" y="1589088"/>
          <p14:tracePt t="10432" x="3492500" y="1527175"/>
          <p14:tracePt t="10437" x="3441700" y="1476375"/>
          <p14:tracePt t="10447" x="3405188" y="1427163"/>
          <p14:tracePt t="10457" x="3379788" y="1389063"/>
          <p14:tracePt t="10461" x="3328988" y="1350963"/>
          <p14:tracePt t="10471" x="3292475" y="1314450"/>
          <p14:tracePt t="10477" x="3228975" y="1276350"/>
          <p14:tracePt t="10487" x="3167063" y="1250950"/>
          <p14:tracePt t="10497" x="3128963" y="1250950"/>
          <p14:tracePt t="10501" x="3067050" y="1214438"/>
          <p14:tracePt t="10513" x="3028950" y="1214438"/>
          <p14:tracePt t="10517" x="2979738" y="1214438"/>
          <p14:tracePt t="10528" x="2954338" y="1214438"/>
          <p14:tracePt t="10538" x="2890838" y="1238250"/>
          <p14:tracePt t="10543" x="2816225" y="1250950"/>
          <p14:tracePt t="10553" x="2741613" y="1314450"/>
          <p14:tracePt t="10557" x="2667000" y="1389063"/>
          <p14:tracePt t="10567" x="2578100" y="1463675"/>
          <p14:tracePt t="10577" x="2490788" y="1563688"/>
          <p14:tracePt t="10583" x="2403475" y="1663700"/>
          <p14:tracePt t="10593" x="2328863" y="1801813"/>
          <p14:tracePt t="10597" x="2252663" y="1927225"/>
          <p14:tracePt t="10607" x="2190750" y="2089150"/>
          <p14:tracePt t="10617" x="2139950" y="2252663"/>
          <p14:tracePt t="10623" x="2103438" y="2452688"/>
          <p14:tracePt t="10633" x="2014538" y="2665413"/>
          <p14:tracePt t="10637" x="1978025" y="2828925"/>
          <p14:tracePt t="10647" x="1965325" y="2978150"/>
          <p14:tracePt t="10657" x="1927225" y="3128963"/>
          <p14:tracePt t="10663" x="1927225" y="3278188"/>
          <p14:tracePt t="10673" x="1927225" y="3416300"/>
          <p14:tracePt t="10679" x="1927225" y="3554413"/>
          <p14:tracePt t="10689" x="1927225" y="3654425"/>
          <p14:tracePt t="10700" x="1978025" y="3767138"/>
          <p14:tracePt t="10703" x="2014538" y="3879850"/>
          <p14:tracePt t="10713" x="2078038" y="3979863"/>
          <p14:tracePt t="10719" x="2116138" y="4067175"/>
          <p14:tracePt t="10729" x="2127250" y="4117975"/>
          <p14:tracePt t="10739" x="2165350" y="4179888"/>
          <p14:tracePt t="10743" x="2203450" y="4241800"/>
          <p14:tracePt t="10753" x="2239963" y="4318000"/>
          <p14:tracePt t="10759" x="2290763" y="4379913"/>
          <p14:tracePt t="10769" x="2339975" y="4467225"/>
          <p14:tracePt t="10779" x="2378075" y="4530725"/>
          <p14:tracePt t="10785" x="2416175" y="4592638"/>
          <p14:tracePt t="10795" x="2452688" y="4630738"/>
          <p14:tracePt t="10800" x="2478088" y="4656138"/>
          <p14:tracePt t="10809" x="2503488" y="4692650"/>
          <p14:tracePt t="10819" x="2528888" y="4730750"/>
          <p14:tracePt t="10825" x="2554288" y="4743450"/>
          <p14:tracePt t="10835" x="2578100" y="4768850"/>
          <p14:tracePt t="10839" x="2616200" y="4792663"/>
          <p14:tracePt t="10850" x="2654300" y="4805363"/>
          <p14:tracePt t="10859" x="2654300" y="4818063"/>
          <p14:tracePt t="10866" x="2690813" y="4830763"/>
          <p14:tracePt t="10879" x="2716213" y="4843463"/>
          <p14:tracePt t="10891" x="2728913" y="4843463"/>
          <p14:tracePt t="10901" x="2741613" y="4843463"/>
          <p14:tracePt t="10905" x="2767013" y="4843463"/>
          <p14:tracePt t="10916" x="2778125" y="4843463"/>
          <p14:tracePt t="10921" x="2828925" y="4830763"/>
          <p14:tracePt t="10932" x="2867025" y="4779963"/>
          <p14:tracePt t="10941" x="2916238" y="4705350"/>
          <p14:tracePt t="10945" x="2954338" y="4630738"/>
          <p14:tracePt t="10966" x="3116263" y="4354513"/>
          <p14:tracePt t="10971" x="3179763" y="4179888"/>
          <p14:tracePt t="10982" x="3254375" y="3905250"/>
          <p14:tracePt t="10985" x="3354388" y="3590925"/>
          <p14:tracePt t="10995" x="3417888" y="3267075"/>
          <p14:tracePt t="11001" x="3479800" y="2990850"/>
          <p14:tracePt t="11011" x="3530600" y="2765425"/>
          <p14:tracePt t="11021" x="3567113" y="2578100"/>
          <p14:tracePt t="11027" x="3567113" y="2427288"/>
          <p14:tracePt t="11037" x="3567113" y="2252663"/>
          <p14:tracePt t="11041" x="3567113" y="2101850"/>
          <p14:tracePt t="11051" x="3567113" y="1965325"/>
          <p14:tracePt t="11061" x="3567113" y="1789113"/>
          <p14:tracePt t="11067" x="3541713" y="1676400"/>
          <p14:tracePt t="11077" x="3479800" y="1552575"/>
          <p14:tracePt t="11082" x="3417888" y="1439863"/>
          <p14:tracePt t="11091" x="3379788" y="1363663"/>
          <p14:tracePt t="11103" x="3305175" y="1289050"/>
          <p14:tracePt t="11107" x="3254375" y="1214438"/>
          <p14:tracePt t="11117" x="3205163" y="1176338"/>
          <p14:tracePt t="11123" x="3141663" y="1138238"/>
          <p14:tracePt t="11133" x="3116263" y="1114425"/>
          <p14:tracePt t="11143" x="3067050" y="1101725"/>
          <p14:tracePt t="11148" x="3003550" y="1076325"/>
          <p14:tracePt t="11157" x="2967038" y="1076325"/>
          <p14:tracePt t="11163" x="2903538" y="1076325"/>
          <p14:tracePt t="11173" x="2854325" y="1076325"/>
          <p14:tracePt t="11183" x="2816225" y="1076325"/>
          <p14:tracePt t="11187" x="2767013" y="1076325"/>
          <p14:tracePt t="11199" x="2728913" y="1076325"/>
          <p14:tracePt t="11203" x="2703513" y="1076325"/>
          <p14:tracePt t="11213" x="2667000" y="1076325"/>
          <p14:tracePt t="11223" x="2628900" y="1101725"/>
          <p14:tracePt t="11227" x="2565400" y="1138238"/>
          <p14:tracePt t="11239" x="2516188" y="1176338"/>
          <p14:tracePt t="11243" x="2478088" y="1201738"/>
          <p14:tracePt t="11253" x="2416175" y="1238250"/>
          <p14:tracePt t="11263" x="2378075" y="1289050"/>
          <p14:tracePt t="11269" x="2328863" y="1327150"/>
          <p14:tracePt t="11279" x="2303463" y="1350963"/>
          <p14:tracePt t="11283" x="2265363" y="1389063"/>
          <p14:tracePt t="11293" x="2252663" y="1427163"/>
          <p14:tracePt t="11303" x="2216150" y="1476375"/>
          <p14:tracePt t="11309" x="2190750" y="1514475"/>
          <p14:tracePt t="11319" x="2165350" y="1552575"/>
          <p14:tracePt t="11323" x="2139950" y="1601788"/>
          <p14:tracePt t="11333" x="2103438" y="1652588"/>
          <p14:tracePt t="11343" x="2090738" y="1714500"/>
          <p14:tracePt t="11350" x="2052638" y="1789113"/>
          <p14:tracePt t="11359" x="2052638" y="1839913"/>
          <p14:tracePt t="11366" x="2039938" y="1876425"/>
          <p14:tracePt t="11375" x="2014538" y="1927225"/>
          <p14:tracePt t="11385" x="2014538" y="1965325"/>
          <p14:tracePt t="11389" x="2003425" y="2039938"/>
          <p14:tracePt t="11399" x="2003425" y="2101850"/>
          <p14:tracePt t="11405" x="2003425" y="2165350"/>
          <p14:tracePt t="11416" x="2003425" y="2239963"/>
          <p14:tracePt t="11425" x="2003425" y="2290763"/>
          <p14:tracePt t="11429" x="2003425" y="2352675"/>
          <p14:tracePt t="11441" x="2003425" y="2427288"/>
          <p14:tracePt t="11445" x="2003425" y="2516188"/>
          <p14:tracePt t="11455" x="2003425" y="2578100"/>
          <p14:tracePt t="11466" x="2014538" y="2678113"/>
          <p14:tracePt t="11471" x="2052638" y="2765425"/>
          <p14:tracePt t="11481" x="2090738" y="2840038"/>
          <p14:tracePt t="11485" x="2127250" y="2916238"/>
          <p14:tracePt t="11496" x="2152650" y="3028950"/>
          <p14:tracePt t="11505" x="2165350" y="3065463"/>
          <p14:tracePt t="11511" x="2190750" y="3128963"/>
          <p14:tracePt t="11521" x="2203450" y="3190875"/>
          <p14:tracePt t="11525" x="2228850" y="3228975"/>
          <p14:tracePt t="11535" x="2228850" y="3278188"/>
          <p14:tracePt t="11545" x="2252663" y="3341688"/>
          <p14:tracePt t="11551" x="2252663" y="3378200"/>
          <p14:tracePt t="11561" x="2265363" y="3416300"/>
          <p14:tracePt t="11566" x="2290763" y="3467100"/>
          <p14:tracePt t="11575" x="2303463" y="3516313"/>
          <p14:tracePt t="11585" x="2316163" y="3567113"/>
          <p14:tracePt t="11591" x="2316163" y="3603625"/>
          <p14:tracePt t="11601" x="2316163" y="3629025"/>
          <p14:tracePt t="11607" x="2328863" y="3654425"/>
          <p14:tracePt t="11617" x="2328863" y="3692525"/>
          <p14:tracePt t="11627" x="2352675" y="3741738"/>
          <p14:tracePt t="11632" x="2365375" y="3767138"/>
          <p14:tracePt t="11641" x="2378075" y="3803650"/>
          <p14:tracePt t="11648" x="2403475" y="3841750"/>
          <p14:tracePt t="11657" x="2416175" y="3879850"/>
          <p14:tracePt t="11667" x="2441575" y="3916363"/>
          <p14:tracePt t="11671" x="2452688" y="3954463"/>
          <p14:tracePt t="11682" x="2452688" y="3979863"/>
          <p14:tracePt t="11687" x="2478088" y="4005263"/>
          <p14:tracePt t="11699" x="2478088" y="4041775"/>
          <p14:tracePt t="11707" x="2490788" y="4067175"/>
          <p14:tracePt t="11713" x="2503488" y="4079875"/>
          <p14:tracePt t="11723" x="2516188" y="4117975"/>
          <p14:tracePt t="11737" x="2528888" y="4154488"/>
          <p14:tracePt t="11753" x="2541588" y="4179888"/>
          <p14:tracePt t="11763" x="2554288" y="4192588"/>
          <p14:tracePt t="11767" x="2554288" y="4205288"/>
          <p14:tracePt t="11777" x="2565400" y="4230688"/>
          <p14:tracePt t="11789" x="2565400" y="4241800"/>
          <p14:tracePt t="11803" x="2578100" y="4254500"/>
          <p14:tracePt t="11819" x="2578100" y="4267200"/>
          <p14:tracePt t="11829" x="2590800" y="4267200"/>
          <p14:tracePt t="11833" x="2590800" y="4279900"/>
          <p14:tracePt t="11849" x="2603500" y="4292600"/>
          <p14:tracePt t="11859" x="2616200" y="4305300"/>
          <p14:tracePt t="11873" x="2628900" y="4318000"/>
          <p14:tracePt t="11883" x="2641600" y="4330700"/>
          <p14:tracePt t="11899" x="2641600" y="4341813"/>
          <p14:tracePt t="11909" x="2667000" y="4354513"/>
          <p14:tracePt t="11923" x="2690813" y="4367213"/>
          <p14:tracePt t="11929" x="2690813" y="4379913"/>
          <p14:tracePt t="11939" x="2703513" y="4379913"/>
          <p14:tracePt t="11949" x="2716213" y="4392613"/>
          <p14:tracePt t="11967" x="2728913" y="4392613"/>
          <p14:tracePt t="11969" x="2741613" y="4405313"/>
          <p14:tracePt t="11979" x="2767013" y="4405313"/>
          <p14:tracePt t="11989" x="2803525" y="4418013"/>
          <p14:tracePt t="11996" x="2828925" y="4418013"/>
          <p14:tracePt t="12005" x="2867025" y="4418013"/>
          <p14:tracePt t="12009" x="2916238" y="4418013"/>
          <p14:tracePt t="12019" x="2941638" y="4418013"/>
          <p14:tracePt t="12029" x="2979738" y="4418013"/>
          <p14:tracePt t="12035" x="3028950" y="4418013"/>
          <p14:tracePt t="12045" x="3067050" y="4418013"/>
          <p14:tracePt t="12051" x="3116263" y="4418013"/>
          <p14:tracePt t="12061" x="3141663" y="4418013"/>
          <p14:tracePt t="12071" x="3179763" y="4418013"/>
          <p14:tracePt t="12075" x="3205163" y="4418013"/>
          <p14:tracePt t="12085" x="3228975" y="4418013"/>
          <p14:tracePt t="12091" x="3254375" y="4418013"/>
          <p14:tracePt t="12101" x="3279775" y="4418013"/>
          <p14:tracePt t="12125" x="3292475" y="4418013"/>
          <p14:tracePt t="12287" x="3305175" y="4418013"/>
          <p14:tracePt t="12303" x="3317875" y="4418013"/>
          <p14:tracePt t="16347" x="3328988" y="4418013"/>
          <p14:tracePt t="16373" x="3317875" y="4405313"/>
          <p14:tracePt t="16383" x="3317875" y="4367213"/>
          <p14:tracePt t="16387" x="3317875" y="4292600"/>
          <p14:tracePt t="16399" x="3317875" y="4154488"/>
          <p14:tracePt t="16403" x="3317875" y="4017963"/>
          <p14:tracePt t="16413" x="3317875" y="3905250"/>
          <p14:tracePt t="16423" x="3305175" y="3767138"/>
          <p14:tracePt t="16429" x="3279775" y="3629025"/>
          <p14:tracePt t="16439" x="3279775" y="3554413"/>
          <p14:tracePt t="16444" x="3279775" y="3479800"/>
          <p14:tracePt t="16453" x="3279775" y="3454400"/>
          <p14:tracePt t="16463" x="3279775" y="3403600"/>
          <p14:tracePt t="16469" x="3279775" y="3378200"/>
          <p14:tracePt t="16479" x="3279775" y="3367088"/>
          <p14:tracePt t="16483" x="3279775" y="3354388"/>
          <p14:tracePt t="16821" x="3267075" y="3316288"/>
          <p14:tracePt t="16831" x="3267075" y="3303588"/>
          <p14:tracePt t="16837" x="3254375" y="3278188"/>
          <p14:tracePt t="16847" x="3216275" y="3241675"/>
          <p14:tracePt t="16858" x="3216275" y="3228975"/>
          <p14:tracePt t="16863" x="3205163" y="3216275"/>
          <p14:tracePt t="16873" x="3192463" y="3216275"/>
          <p14:tracePt t="16877" x="3192463" y="3190875"/>
          <p14:tracePt t="16887" x="3179763" y="3190875"/>
          <p14:tracePt t="16927" x="3179763" y="3178175"/>
          <p14:tracePt t="16944" x="3167063" y="3178175"/>
          <p14:tracePt t="16953" x="3154363" y="3154363"/>
          <p14:tracePt t="16963" x="3154363" y="3141663"/>
          <p14:tracePt t="16967" x="3141663" y="3128963"/>
          <p14:tracePt t="16979" x="3128963" y="3090863"/>
          <p14:tracePt t="16983" x="3116263" y="3054350"/>
          <p14:tracePt t="16994" x="3103563" y="3003550"/>
          <p14:tracePt t="17003" x="3079750" y="2978150"/>
          <p14:tracePt t="17010" x="3054350" y="2952750"/>
          <p14:tracePt t="17019" x="3041650" y="2916238"/>
          <p14:tracePt t="17023" x="3028950" y="2890838"/>
          <p14:tracePt t="17033" x="3003550" y="2878138"/>
          <p14:tracePt t="17044" x="3003550" y="2852738"/>
          <p14:tracePt t="17049" x="2992438" y="2828925"/>
          <p14:tracePt t="17060" x="2979738" y="2816225"/>
          <p14:tracePt t="17063" x="2954338" y="2790825"/>
          <p14:tracePt t="17083" x="2941638" y="2778125"/>
          <p14:tracePt t="17089" x="2928938" y="2765425"/>
          <p14:tracePt t="17099" x="2903538" y="2752725"/>
          <p14:tracePt t="17113" x="2879725" y="2752725"/>
          <p14:tracePt t="17123" x="2879725" y="2728913"/>
          <p14:tracePt t="17129" x="2867025" y="2728913"/>
          <p14:tracePt t="17139" x="2854325" y="2716213"/>
          <p14:tracePt t="17145" x="2828925" y="2703513"/>
          <p14:tracePt t="17165" x="2803525" y="2678113"/>
          <p14:tracePt t="17169" x="2790825" y="2678113"/>
          <p14:tracePt t="17185" x="2778125" y="2665413"/>
          <p14:tracePt t="17195" x="2767013" y="2665413"/>
          <p14:tracePt t="17719" x="2754313" y="2665413"/>
          <p14:tracePt t="17739" x="2741613" y="2665413"/>
          <p14:tracePt t="17760" x="2728913" y="2665413"/>
          <p14:tracePt t="17779" x="2716213" y="2665413"/>
          <p14:tracePt t="17801" x="2703513" y="2640013"/>
          <p14:tracePt t="17815" x="2690813" y="2640013"/>
          <p14:tracePt t="17821" x="2678113" y="2640013"/>
          <p14:tracePt t="17831" x="2667000" y="2640013"/>
          <p14:tracePt t="17841" x="2654300" y="2640013"/>
          <p14:tracePt t="17851" x="2641600" y="2616200"/>
          <p14:tracePt t="17865" x="2628900" y="2616200"/>
          <p14:tracePt t="17871" x="2616200" y="2603500"/>
          <p14:tracePt t="17901" x="2616200" y="2590800"/>
          <p14:tracePt t="17921" x="2603500" y="2590800"/>
          <p14:tracePt t="17951" x="2590800" y="2590800"/>
          <p14:tracePt t="17957" x="2578100" y="2578100"/>
          <p14:tracePt t="18033" x="2565400" y="2578100"/>
          <p14:tracePt t="18083" x="2565400" y="2565400"/>
          <p14:tracePt t="18687" x="2541588" y="2565400"/>
          <p14:tracePt t="18723" x="2528888" y="2565400"/>
          <p14:tracePt t="18733" x="2516188" y="2565400"/>
          <p14:tracePt t="18739" x="2503488" y="2565400"/>
          <p14:tracePt t="18749" x="2490788" y="2565400"/>
          <p14:tracePt t="18763" x="2465388" y="2540000"/>
          <p14:tracePt t="18779" x="2441575" y="2527300"/>
          <p14:tracePt t="18789" x="2428875" y="2527300"/>
          <p14:tracePt t="18793" x="2416175" y="2516188"/>
          <p14:tracePt t="18803" x="2378075" y="2503488"/>
          <p14:tracePt t="18829" x="2365375" y="2503488"/>
          <p14:tracePt t="18833" x="2339975" y="2503488"/>
          <p14:tracePt t="18843" x="2316163" y="2503488"/>
          <p14:tracePt t="18853" x="2303463" y="2503488"/>
          <p14:tracePt t="18859" x="2290763" y="2503488"/>
          <p14:tracePt t="18869" x="2278063" y="2503488"/>
          <p14:tracePt t="18885" x="2265363" y="2503488"/>
          <p14:tracePt t="19025" x="2252663" y="2503488"/>
          <p14:tracePt t="19051" x="2239963" y="2503488"/>
          <p14:tracePt t="19061" x="2228850" y="2503488"/>
          <p14:tracePt t="19065" x="2228850" y="2516188"/>
          <p14:tracePt t="19085" x="2228850" y="2527300"/>
          <p14:tracePt t="19092" x="2216150" y="2527300"/>
          <p14:tracePt t="19107" x="2216150" y="2552700"/>
          <p14:tracePt t="19145" x="2203450" y="2565400"/>
          <p14:tracePt t="22661" x="2203450" y="2578100"/>
          <p14:tracePt t="22667" x="2203450" y="2590800"/>
          <p14:tracePt t="22677" x="2203450" y="2603500"/>
          <p14:tracePt t="22687" x="2178050" y="2627313"/>
          <p14:tracePt t="22701" x="2178050" y="2640013"/>
          <p14:tracePt t="22707" x="2178050" y="2652713"/>
          <p14:tracePt t="22717" x="2165350" y="2678113"/>
          <p14:tracePt t="22727" x="2152650" y="2678113"/>
          <p14:tracePt t="22731" x="2152650" y="2690813"/>
          <p14:tracePt t="22741" x="2139950" y="2690813"/>
          <p14:tracePt t="22747" x="2127250" y="2716213"/>
          <p14:tracePt t="22757" x="2103438" y="2740025"/>
          <p14:tracePt t="22767" x="2065338" y="2778125"/>
          <p14:tracePt t="22773" x="2065338" y="2790825"/>
          <p14:tracePt t="22783" x="2039938" y="2803525"/>
          <p14:tracePt t="22788" x="2039938" y="2816225"/>
          <p14:tracePt t="22797" x="2027238" y="2828925"/>
          <p14:tracePt t="22808" x="2014538" y="2852738"/>
          <p14:tracePt t="22818" x="2003425" y="2852738"/>
          <p14:tracePt t="22833" x="1978025" y="2865438"/>
          <p14:tracePt t="22863" x="1978025" y="2878138"/>
          <p14:tracePt t="22877" x="1978025" y="2890838"/>
          <p14:tracePt t="22904" x="1978025" y="2903538"/>
          <p14:tracePt t="22919" x="1965325" y="2916238"/>
          <p14:tracePt t="22933" x="1965325" y="2928938"/>
          <p14:tracePt t="22949" x="1965325" y="2952750"/>
          <p14:tracePt t="22959" x="1952625" y="2952750"/>
          <p14:tracePt t="22979" x="1939925" y="2965450"/>
          <p14:tracePt t="23015" x="1939925" y="2990850"/>
          <p14:tracePt t="23039" x="1939925" y="3003550"/>
          <p14:tracePt t="23059" x="1952625" y="3016250"/>
          <p14:tracePt t="23075" x="1952625" y="3028950"/>
          <p14:tracePt t="23079" x="1965325" y="3041650"/>
          <p14:tracePt t="23099" x="1965325" y="3054350"/>
          <p14:tracePt t="23115" x="1978025" y="3065463"/>
          <p14:tracePt t="23145" x="1990725" y="3065463"/>
          <p14:tracePt t="23165" x="2003425" y="3065463"/>
          <p14:tracePt t="23185" x="2027238" y="3065463"/>
          <p14:tracePt t="23205" x="2039938" y="3065463"/>
          <p14:tracePt t="23211" x="2052638" y="3065463"/>
          <p14:tracePt t="23225" x="2065338" y="3065463"/>
          <p14:tracePt t="23235" x="2078038" y="3065463"/>
          <p14:tracePt t="23251" x="2090738" y="3065463"/>
          <p14:tracePt t="23291" x="2103438" y="3054350"/>
          <p14:tracePt t="23327" x="2116138" y="3041650"/>
          <p14:tracePt t="23331" x="2116138" y="3028950"/>
          <p14:tracePt t="23341" x="2116138" y="3016250"/>
          <p14:tracePt t="23347" x="2116138" y="3003550"/>
          <p14:tracePt t="23357" x="2116138" y="2990850"/>
          <p14:tracePt t="23367" x="2116138" y="2978150"/>
          <p14:tracePt t="23371" x="2116138" y="2965450"/>
          <p14:tracePt t="23388" x="2116138" y="2941638"/>
          <p14:tracePt t="23407" x="2116138" y="2928938"/>
          <p14:tracePt t="23413" x="2116138" y="2916238"/>
          <p14:tracePt t="23427" x="2116138" y="2903538"/>
          <p14:tracePt t="23453" x="2116138" y="2890838"/>
          <p14:tracePt t="23473" x="2116138" y="2878138"/>
          <p14:tracePt t="23504" x="2116138" y="2852738"/>
          <p14:tracePt t="23529" x="2116138" y="2840038"/>
          <p14:tracePt t="23549" x="2116138" y="2828925"/>
          <p14:tracePt t="23625" x="2116138" y="2890838"/>
          <p14:tracePt t="23629" x="2090738" y="2978150"/>
          <p14:tracePt t="23639" x="2078038" y="3065463"/>
          <p14:tracePt t="23649" x="2078038" y="3165475"/>
          <p14:tracePt t="23655" x="2052638" y="3278188"/>
          <p14:tracePt t="23665" x="2052638" y="3341688"/>
          <p14:tracePt t="23670" x="2052638" y="3378200"/>
          <p14:tracePt t="23679" x="2052638" y="3429000"/>
          <p14:tracePt t="23689" x="2052638" y="3467100"/>
          <p14:tracePt t="23695" x="2039938" y="3490913"/>
          <p14:tracePt t="23705" x="2027238" y="3529013"/>
          <p14:tracePt t="23709" x="2014538" y="3554413"/>
          <p14:tracePt t="23721" x="2014538" y="3590925"/>
          <p14:tracePt t="23731" x="2003425" y="3590925"/>
          <p14:tracePt t="23735" x="2003425" y="3603625"/>
          <p14:tracePt t="23751" x="1990725" y="3616325"/>
          <p14:tracePt t="23785" x="1990725" y="3629025"/>
          <p14:tracePt t="24013" x="1990725" y="3641725"/>
          <p14:tracePt t="24481" x="1990725" y="3654425"/>
          <p14:tracePt t="24487" x="2039938" y="3629025"/>
          <p14:tracePt t="24497" x="2116138" y="3603625"/>
          <p14:tracePt t="24507" x="2165350" y="3567113"/>
          <p14:tracePt t="24513" x="2216150" y="3529013"/>
          <p14:tracePt t="24523" x="2239963" y="3503613"/>
          <p14:tracePt t="24527" x="2265363" y="3479800"/>
          <p14:tracePt t="24537" x="2278063" y="3467100"/>
          <p14:tracePt t="24547" x="2303463" y="3441700"/>
          <p14:tracePt t="24554" x="2328863" y="3416300"/>
          <p14:tracePt t="24563" x="2352675" y="3378200"/>
          <p14:tracePt t="24567" x="2390775" y="3341688"/>
          <p14:tracePt t="24577" x="2428875" y="3267075"/>
          <p14:tracePt t="24587" x="2478088" y="3190875"/>
          <p14:tracePt t="24593" x="2541588" y="3116263"/>
          <p14:tracePt t="24604" x="2554288" y="3078163"/>
          <p14:tracePt t="24607" x="2578100" y="3054350"/>
          <p14:tracePt t="24617" x="2603500" y="3003550"/>
          <p14:tracePt t="24629" x="2641600" y="2965450"/>
          <p14:tracePt t="24633" x="2641600" y="2941638"/>
          <p14:tracePt t="24643" x="2667000" y="2916238"/>
          <p14:tracePt t="24649" x="2667000" y="2903538"/>
          <p14:tracePt t="24659" x="2690813" y="2865438"/>
          <p14:tracePt t="24670" x="2690813" y="2852738"/>
          <p14:tracePt t="24689" x="2703513" y="2828925"/>
          <p14:tracePt t="24921" x="2703513" y="2816225"/>
          <p14:tracePt t="24925" x="2716213" y="2816225"/>
          <p14:tracePt t="24935" x="2778125" y="2816225"/>
          <p14:tracePt t="24945" x="2816225" y="2816225"/>
          <p14:tracePt t="24952" x="2867025" y="2816225"/>
          <p14:tracePt t="24970" x="2992438" y="2852738"/>
          <p14:tracePt t="24975" x="3016250" y="2852738"/>
          <p14:tracePt t="24987" x="3054350" y="2852738"/>
          <p14:tracePt t="24991" x="3092450" y="2852738"/>
          <p14:tracePt t="25002" x="3128963" y="2865438"/>
          <p14:tracePt t="25007" x="3154363" y="2890838"/>
          <p14:tracePt t="25027" x="3179763" y="2890838"/>
          <p14:tracePt t="25031" x="3192463" y="2890838"/>
          <p14:tracePt t="25047" x="3205163" y="2903538"/>
          <p14:tracePt t="25067" x="3216275" y="2903538"/>
          <p14:tracePt t="25083" x="3228975" y="2903538"/>
          <p14:tracePt t="25187" x="3241675" y="2903538"/>
          <p14:tracePt t="25213" x="3254375" y="2903538"/>
          <p14:tracePt t="25239" x="3267075" y="2916238"/>
          <p14:tracePt t="25243" x="3279775" y="2928938"/>
          <p14:tracePt t="25263" x="3292475" y="2941638"/>
          <p14:tracePt t="25279" x="3305175" y="2941638"/>
          <p14:tracePt t="25289" x="3305175" y="2952750"/>
          <p14:tracePt t="25293" x="3317875" y="2952750"/>
          <p14:tracePt t="25313" x="3341688" y="2965450"/>
          <p14:tracePt t="25345" x="3367088" y="2978150"/>
          <p14:tracePt t="25405" x="3379788" y="2978150"/>
          <p14:tracePt t="25617" x="3379788" y="2965450"/>
          <p14:tracePt t="25627" x="3367088" y="2941638"/>
          <p14:tracePt t="25633" x="3341688" y="2890838"/>
          <p14:tracePt t="25643" x="3317875" y="2878138"/>
          <p14:tracePt t="25647" x="3292475" y="2865438"/>
          <p14:tracePt t="25657" x="3267075" y="2828925"/>
          <p14:tracePt t="25668" x="3228975" y="2816225"/>
          <p14:tracePt t="25673" x="3167063" y="2765425"/>
          <p14:tracePt t="25683" x="3141663" y="2740025"/>
          <p14:tracePt t="25688" x="3116263" y="2716213"/>
          <p14:tracePt t="25697" x="3054350" y="2678113"/>
          <p14:tracePt t="25707" x="3016250" y="2652713"/>
          <p14:tracePt t="25713" x="2979738" y="2640013"/>
          <p14:tracePt t="25723" x="2928938" y="2616200"/>
          <p14:tracePt t="25727" x="2890838" y="2590800"/>
          <p14:tracePt t="25737" x="2867025" y="2552700"/>
          <p14:tracePt t="25747" x="2803525" y="2516188"/>
          <p14:tracePt t="25753" x="2778125" y="2503488"/>
          <p14:tracePt t="25763" x="2728913" y="2465388"/>
          <p14:tracePt t="25768" x="2678113" y="2427288"/>
          <p14:tracePt t="25777" x="2616200" y="2378075"/>
          <p14:tracePt t="25789" x="2554288" y="2352675"/>
          <p14:tracePt t="25793" x="2478088" y="2314575"/>
          <p14:tracePt t="25803" x="2441575" y="2290763"/>
          <p14:tracePt t="25809" x="2365375" y="2252663"/>
          <p14:tracePt t="25819" x="2328863" y="2214563"/>
          <p14:tracePt t="25829" x="2290763" y="2201863"/>
          <p14:tracePt t="25833" x="2239963" y="2178050"/>
          <p14:tracePt t="25843" x="2203450" y="2152650"/>
          <p14:tracePt t="25849" x="2165350" y="2139950"/>
          <p14:tracePt t="25859" x="2116138" y="2127250"/>
          <p14:tracePt t="25869" x="2090738" y="2114550"/>
          <p14:tracePt t="25875" x="2027238" y="2101850"/>
          <p14:tracePt t="25886" x="1990725" y="2078038"/>
          <p14:tracePt t="25889" x="1965325" y="2078038"/>
          <p14:tracePt t="25899" x="1914525" y="2065338"/>
          <p14:tracePt t="25909" x="1890713" y="2065338"/>
          <p14:tracePt t="25915" x="1865313" y="2052638"/>
          <p14:tracePt t="25929" x="1852613" y="2052638"/>
          <p14:tracePt t="25939" x="1839913" y="2052638"/>
          <p14:tracePt t="25955" x="1827213" y="2039938"/>
          <p14:tracePt t="25971" x="1814513" y="2039938"/>
          <p14:tracePt t="26171" x="1801813" y="2027238"/>
          <p14:tracePt t="26211" x="1790700" y="2027238"/>
          <p14:tracePt t="26253" x="1778000" y="2027238"/>
          <p14:tracePt t="26267" x="1765300" y="2027238"/>
          <p14:tracePt t="26621" x="1778000" y="2027238"/>
          <p14:tracePt t="26631" x="1790700" y="2052638"/>
          <p14:tracePt t="26641" x="1801813" y="2052638"/>
          <p14:tracePt t="26655" x="1827213" y="2065338"/>
          <p14:tracePt t="26661" x="1852613" y="2078038"/>
          <p14:tracePt t="26681" x="1865313" y="2089150"/>
          <p14:tracePt t="26687" x="1878013" y="2089150"/>
          <p14:tracePt t="30791" x="1927225" y="2127250"/>
          <p14:tracePt t="30801" x="1978025" y="2239963"/>
          <p14:tracePt t="30807" x="1978025" y="2278063"/>
          <p14:tracePt t="30817" x="1990725" y="2339975"/>
          <p14:tracePt t="30828" x="1990725" y="2390775"/>
          <p14:tracePt t="30831" x="1990725" y="2478088"/>
          <p14:tracePt t="30843" x="1990725" y="2590800"/>
          <p14:tracePt t="30847" x="1990725" y="2678113"/>
          <p14:tracePt t="30857" x="1990725" y="2765425"/>
          <p14:tracePt t="30868" x="1990725" y="2790825"/>
          <p14:tracePt t="30873" x="1990725" y="2828925"/>
          <p14:tracePt t="30883" x="1990725" y="2852738"/>
          <p14:tracePt t="30887" x="1990725" y="2878138"/>
          <p14:tracePt t="30897" x="1990725" y="2903538"/>
          <p14:tracePt t="30907" x="1990725" y="2928938"/>
          <p14:tracePt t="30914" x="1978025" y="2941638"/>
          <p14:tracePt t="30923" x="1965325" y="2965450"/>
          <p14:tracePt t="30930" x="1939925" y="2978150"/>
          <p14:tracePt t="30939" x="1914525" y="2990850"/>
          <p14:tracePt t="30948" x="1903413" y="2990850"/>
          <p14:tracePt t="30966" x="1814513" y="3016250"/>
          <p14:tracePt t="30980" x="1801813" y="3016250"/>
          <p14:tracePt t="31069" x="1801813" y="2990850"/>
          <p14:tracePt t="31079" x="1801813" y="2941638"/>
          <p14:tracePt t="31085" x="1814513" y="2878138"/>
          <p14:tracePt t="31095" x="1827213" y="2816225"/>
          <p14:tracePt t="31105" x="1839913" y="2778125"/>
          <p14:tracePt t="31111" x="1839913" y="2728913"/>
          <p14:tracePt t="31121" x="1865313" y="2690813"/>
          <p14:tracePt t="31125" x="1878013" y="2640013"/>
          <p14:tracePt t="31135" x="1878013" y="2616200"/>
          <p14:tracePt t="31141" x="1890713" y="2578100"/>
          <p14:tracePt t="31151" x="1903413" y="2552700"/>
          <p14:tracePt t="31161" x="1903413" y="2527300"/>
          <p14:tracePt t="31167" x="1903413" y="2516188"/>
          <p14:tracePt t="31175" x="1914525" y="2490788"/>
          <p14:tracePt t="31181" x="1914525" y="2478088"/>
          <p14:tracePt t="31201" x="1914525" y="2452688"/>
          <p14:tracePt t="31218" x="1914525" y="2427288"/>
          <p14:tracePt t="31221" x="1914525" y="2414588"/>
          <p14:tracePt t="31231" x="1914525" y="2390775"/>
          <p14:tracePt t="31241" x="1914525" y="2378075"/>
          <p14:tracePt t="31247" x="1914525" y="2365375"/>
          <p14:tracePt t="31257" x="1914525" y="2352675"/>
          <p14:tracePt t="31261" x="1903413" y="2352675"/>
          <p14:tracePt t="31271" x="1903413" y="2339975"/>
          <p14:tracePt t="31281" x="1890713" y="2327275"/>
          <p14:tracePt t="31287" x="1865313" y="2303463"/>
          <p14:tracePt t="31301" x="1839913" y="2278063"/>
          <p14:tracePt t="31311" x="1827213" y="2278063"/>
          <p14:tracePt t="31323" x="1814513" y="2278063"/>
          <p14:tracePt t="31333" x="1801813" y="2252663"/>
          <p14:tracePt t="31347" x="1778000" y="2239963"/>
          <p14:tracePt t="31364" x="1752600" y="2227263"/>
          <p14:tracePt t="31377" x="1727200" y="2214563"/>
          <p14:tracePt t="31417" x="1714500" y="2201863"/>
          <p14:tracePt t="31473" x="1701800" y="2201863"/>
          <p14:tracePt t="31565" x="1689100" y="2201863"/>
          <p14:tracePt t="31589" x="1677988" y="2201863"/>
          <p14:tracePt t="31641" x="1652588" y="2201863"/>
          <p14:tracePt t="31725" x="1639888" y="2214563"/>
          <p14:tracePt t="31765" x="1639888" y="2227263"/>
          <p14:tracePt t="31771" x="1652588" y="2227263"/>
          <p14:tracePt t="31781" x="1665288" y="2239963"/>
          <p14:tracePt t="31787" x="1677988" y="2239963"/>
          <p14:tracePt t="31797" x="1714500" y="2252663"/>
          <p14:tracePt t="31808" x="1739900" y="2265363"/>
          <p14:tracePt t="31812" x="1765300" y="2265363"/>
          <p14:tracePt t="31821" x="1790700" y="2265363"/>
          <p14:tracePt t="31827" x="1801813" y="2265363"/>
          <p14:tracePt t="31837" x="1814513" y="2265363"/>
          <p14:tracePt t="31847" x="1839913" y="2278063"/>
          <p14:tracePt t="31862" x="1852613" y="2278063"/>
          <p14:tracePt t="31867" x="1865313" y="2278063"/>
          <p14:tracePt t="31878" x="1890713" y="2278063"/>
          <p14:tracePt t="31887" x="1903413" y="2278063"/>
          <p14:tracePt t="31903" x="1914525" y="2278063"/>
          <p14:tracePt t="31907" x="1927225" y="2278063"/>
          <p14:tracePt t="31943" x="1952625" y="2278063"/>
          <p14:tracePt t="31967" x="1965325" y="2278063"/>
          <p14:tracePt t="31973" x="1978025" y="2278063"/>
          <p14:tracePt t="31993" x="1990725" y="2278063"/>
          <p14:tracePt t="32019" x="2003425" y="2278063"/>
          <p14:tracePt t="32173" x="2014538" y="2278063"/>
          <p14:tracePt t="32175" x="2027238" y="2265363"/>
          <p14:tracePt t="32239" x="2039938" y="2265363"/>
          <p14:tracePt t="32246" x="2039938" y="2252663"/>
          <p14:tracePt t="33283" x="2052638" y="2252663"/>
          <p14:tracePt t="33294" x="2090738" y="2252663"/>
          <p14:tracePt t="33304" x="2127250" y="2252663"/>
          <p14:tracePt t="33309" x="2139950" y="2252663"/>
          <p14:tracePt t="33319" x="2165350" y="2252663"/>
          <p14:tracePt t="33323" x="2190750" y="2252663"/>
          <p14:tracePt t="33333" x="2228850" y="2252663"/>
          <p14:tracePt t="33344" x="2239963" y="2252663"/>
          <p14:tracePt t="33349" x="2252663" y="2252663"/>
          <p14:tracePt t="33360" x="2278063" y="2252663"/>
          <p14:tracePt t="33369" x="2290763" y="2252663"/>
          <p14:tracePt t="33383" x="2316163" y="2252663"/>
          <p14:tracePt t="33399" x="2328863" y="2252663"/>
          <p14:tracePt t="33409" x="2339975" y="2252663"/>
          <p14:tracePt t="33455" x="2365375" y="2252663"/>
          <p14:tracePt t="33509" x="2378075" y="2252663"/>
          <p14:tracePt t="33541" x="2390775" y="2252663"/>
          <p14:tracePt t="33585" x="2403475" y="2252663"/>
          <p14:tracePt t="33627" x="2416175" y="2252663"/>
          <p14:tracePt t="33641" x="2441575" y="2227263"/>
          <p14:tracePt t="33662" x="2452688" y="2227263"/>
          <p14:tracePt t="33667" x="2478088" y="2214563"/>
          <p14:tracePt t="33687" x="2490788" y="2201863"/>
          <p14:tracePt t="33691" x="2503488" y="2201863"/>
          <p14:tracePt t="33701" x="2516188" y="2201863"/>
          <p14:tracePt t="33717" x="2541588" y="2178050"/>
          <p14:tracePt t="33728" x="2565400" y="2165350"/>
          <p14:tracePt t="33757" x="2578100" y="2152650"/>
          <p14:tracePt t="33778" x="2590800" y="2152650"/>
          <p14:tracePt t="33797" x="2603500" y="2127250"/>
          <p14:tracePt t="33819" x="2616200" y="2114550"/>
          <p14:tracePt t="33844" x="2628900" y="2114550"/>
          <p14:tracePt t="33853" x="2628900" y="2101850"/>
          <p14:tracePt t="33863" x="2641600" y="2089150"/>
          <p14:tracePt t="33889" x="2641600" y="2078038"/>
          <p14:tracePt t="33923" x="2641600" y="2052638"/>
          <p14:tracePt t="33955" x="2641600" y="2039938"/>
          <p14:tracePt t="33965" x="2641600" y="2014538"/>
          <p14:tracePt t="33979" x="2616200" y="1989138"/>
          <p14:tracePt t="33989" x="2590800" y="1965325"/>
          <p14:tracePt t="33995" x="2565400" y="1965325"/>
          <p14:tracePt t="34005" x="2541588" y="1939925"/>
          <p14:tracePt t="34015" x="2478088" y="1914525"/>
          <p14:tracePt t="34019" x="2416175" y="1876425"/>
          <p14:tracePt t="34029" x="2365375" y="1865313"/>
          <p14:tracePt t="34035" x="2265363" y="1839913"/>
          <p14:tracePt t="34045" x="2178050" y="1827213"/>
          <p14:tracePt t="34055" x="2078038" y="1801813"/>
          <p14:tracePt t="34061" x="1990725" y="1801813"/>
          <p14:tracePt t="34069" x="1914525" y="1789113"/>
          <p14:tracePt t="34075" x="1865313" y="1789113"/>
          <p14:tracePt t="34085" x="1827213" y="1789113"/>
          <p14:tracePt t="34095" x="1801813" y="1789113"/>
          <p14:tracePt t="34101" x="1765300" y="1789113"/>
          <p14:tracePt t="34111" x="1727200" y="1789113"/>
          <p14:tracePt t="34115" x="1701800" y="1789113"/>
          <p14:tracePt t="34125" x="1689100" y="1801813"/>
          <p14:tracePt t="34135" x="1665288" y="1814513"/>
          <p14:tracePt t="34141" x="1665288" y="1827213"/>
          <p14:tracePt t="34151" x="1639888" y="1852613"/>
          <p14:tracePt t="34165" x="1627188" y="1876425"/>
          <p14:tracePt t="34175" x="1614488" y="1901825"/>
          <p14:tracePt t="34181" x="1601788" y="1939925"/>
          <p14:tracePt t="34191" x="1601788" y="1978025"/>
          <p14:tracePt t="34197" x="1601788" y="2001838"/>
          <p14:tracePt t="34207" x="1601788" y="2052638"/>
          <p14:tracePt t="34217" x="1614488" y="2078038"/>
          <p14:tracePt t="34221" x="1614488" y="2101850"/>
          <p14:tracePt t="34231" x="1639888" y="2152650"/>
          <p14:tracePt t="34237" x="1665288" y="2165350"/>
          <p14:tracePt t="34247" x="1677988" y="2201863"/>
          <p14:tracePt t="34257" x="1727200" y="2252663"/>
          <p14:tracePt t="34261" x="1778000" y="2278063"/>
          <p14:tracePt t="34271" x="1827213" y="2314575"/>
          <p14:tracePt t="34278" x="1890713" y="2339975"/>
          <p14:tracePt t="34287" x="1990725" y="2352675"/>
          <p14:tracePt t="34297" x="2090738" y="2352675"/>
          <p14:tracePt t="34303" x="2203450" y="2352675"/>
          <p14:tracePt t="34313" x="2328863" y="2352675"/>
          <p14:tracePt t="34317" x="2428875" y="2352675"/>
          <p14:tracePt t="34328" x="2528888" y="2339975"/>
          <p14:tracePt t="34337" x="2616200" y="2303463"/>
          <p14:tracePt t="34344" x="2690813" y="2265363"/>
          <p14:tracePt t="34353" x="2716213" y="2252663"/>
          <p14:tracePt t="34357" x="2741613" y="2239963"/>
          <p14:tracePt t="34367" x="2790825" y="2201863"/>
          <p14:tracePt t="34378" x="2790825" y="2190750"/>
          <p14:tracePt t="34383" x="2790825" y="2178050"/>
          <p14:tracePt t="34394" x="2816225" y="2152650"/>
          <p14:tracePt t="34398" x="2816225" y="2139950"/>
          <p14:tracePt t="34407" x="2816225" y="2127250"/>
          <p14:tracePt t="34417" x="2816225" y="2089150"/>
          <p14:tracePt t="34423" x="2803525" y="2052638"/>
          <p14:tracePt t="34437" x="2767013" y="2027238"/>
          <p14:tracePt t="34449" x="2741613" y="2014538"/>
          <p14:tracePt t="34460" x="2690813" y="1989138"/>
          <p14:tracePt t="34463" x="2667000" y="1978025"/>
          <p14:tracePt t="34473" x="2603500" y="1965325"/>
          <p14:tracePt t="34479" x="2565400" y="1965325"/>
          <p14:tracePt t="34489" x="2478088" y="1939925"/>
          <p14:tracePt t="34499" x="2390775" y="1939925"/>
          <p14:tracePt t="34503" x="2290763" y="1939925"/>
          <p14:tracePt t="34513" x="2216150" y="1939925"/>
          <p14:tracePt t="34519" x="2139950" y="1939925"/>
          <p14:tracePt t="34529" x="2078038" y="1965325"/>
          <p14:tracePt t="34539" x="2039938" y="1978025"/>
          <p14:tracePt t="34545" x="1978025" y="1989138"/>
          <p14:tracePt t="34555" x="1939925" y="2001838"/>
          <p14:tracePt t="34560" x="1927225" y="2027238"/>
          <p14:tracePt t="34569" x="1903413" y="2027238"/>
          <p14:tracePt t="34579" x="1878013" y="2052638"/>
          <p14:tracePt t="34599" x="1852613" y="2078038"/>
          <p14:tracePt t="34619" x="1839913" y="2089150"/>
          <p14:tracePt t="34631" x="1839913" y="2101850"/>
          <p14:tracePt t="34635" x="1839913" y="2114550"/>
          <p14:tracePt t="34655" x="1827213" y="2139950"/>
          <p14:tracePt t="34671" x="1827213" y="2152650"/>
          <p14:tracePt t="34676" x="1827213" y="2165350"/>
          <p14:tracePt t="34695" x="1827213" y="2178050"/>
          <p14:tracePt t="34701" x="1827213" y="2190750"/>
          <p14:tracePt t="34715" x="1827213" y="2201863"/>
          <p14:tracePt t="34746" x="1827213" y="2214563"/>
          <p14:tracePt t="34781" x="1827213" y="2227263"/>
          <p14:tracePt t="34787" x="1814513" y="2239963"/>
          <p14:tracePt t="34811" x="1814513" y="2252663"/>
          <p14:tracePt t="34821" x="1801813" y="2252663"/>
          <p14:tracePt t="34847" x="1801813" y="2265363"/>
          <p14:tracePt t="34861" x="1790700" y="2265363"/>
          <p14:tracePt t="34933" x="1790700" y="2278063"/>
          <p14:tracePt t="34944" x="1790700" y="2290763"/>
          <p14:tracePt t="34957" x="1765300" y="2314575"/>
          <p14:tracePt t="35719" x="1765300" y="2327275"/>
          <p14:tracePt t="35729" x="1778000" y="2327275"/>
          <p14:tracePt t="35739" x="1801813" y="2327275"/>
          <p14:tracePt t="35745" x="1827213" y="2327275"/>
          <p14:tracePt t="35755" x="1852613" y="2327275"/>
          <p14:tracePt t="35760" x="1890713" y="2327275"/>
          <p14:tracePt t="35769" x="1903413" y="2327275"/>
          <p14:tracePt t="35785" x="1927225" y="2327275"/>
          <p14:tracePt t="35799" x="1939925" y="2327275"/>
          <p14:tracePt t="35821" x="1952625" y="2327275"/>
          <p14:tracePt t="35835" x="1965325" y="2327275"/>
          <p14:tracePt t="35851" x="1978025" y="2327275"/>
          <p14:tracePt t="35861" x="1990725" y="2327275"/>
          <p14:tracePt t="35876" x="2003425" y="2327275"/>
          <p14:tracePt t="35897" x="2014538" y="2327275"/>
          <p14:tracePt t="35941" x="2039938" y="2327275"/>
          <p14:tracePt t="35961" x="2052638" y="2314575"/>
          <p14:tracePt t="35977" x="2065338" y="2314575"/>
          <p14:tracePt t="35987" x="2065338" y="2303463"/>
          <p14:tracePt t="35991" x="2090738" y="2303463"/>
          <p14:tracePt t="36013" x="2103438" y="2290763"/>
          <p14:tracePt t="36027" x="2116138" y="2290763"/>
          <p14:tracePt t="36033" x="2127250" y="2290763"/>
          <p14:tracePt t="36043" x="2139950" y="2278063"/>
          <p14:tracePt t="36058" x="2152650" y="2278063"/>
          <p14:tracePt t="36067" x="2165350" y="2278063"/>
          <p14:tracePt t="36073" x="2178050" y="2265363"/>
          <p14:tracePt t="36093" x="2190750" y="2265363"/>
          <p14:tracePt t="36097" x="2203450" y="2265363"/>
          <p14:tracePt t="36108" x="2216150" y="2265363"/>
          <p14:tracePt t="36113" x="2228850" y="2265363"/>
          <p14:tracePt t="36133" x="2252663" y="2265363"/>
          <p14:tracePt t="36137" x="2252663" y="2252663"/>
          <p14:tracePt t="36147" x="2265363" y="2252663"/>
          <p14:tracePt t="36179" x="2290763" y="2252663"/>
          <p14:tracePt t="36289" x="2303463" y="2252663"/>
          <p14:tracePt t="36389" x="2316163" y="2252663"/>
          <p14:tracePt t="36487" x="2290763" y="2252663"/>
          <p14:tracePt t="36491" x="2290763" y="2265363"/>
          <p14:tracePt t="36507" x="2265363" y="2265363"/>
          <p14:tracePt t="36517" x="2252663" y="2278063"/>
          <p14:tracePt t="36527" x="2228850" y="2290763"/>
          <p14:tracePt t="36532" x="2203450" y="2290763"/>
          <p14:tracePt t="36541" x="2190750" y="2314575"/>
          <p14:tracePt t="36547" x="2178050" y="2314575"/>
          <p14:tracePt t="36558" x="2165350" y="2314575"/>
          <p14:tracePt t="36567" x="2139950" y="2339975"/>
          <p14:tracePt t="36571" x="2116138" y="2352675"/>
          <p14:tracePt t="36581" x="2103438" y="2352675"/>
          <p14:tracePt t="36587" x="2039938" y="2378075"/>
          <p14:tracePt t="36597" x="2014538" y="2378075"/>
          <p14:tracePt t="36608" x="1978025" y="2403475"/>
          <p14:tracePt t="36611" x="1927225" y="2414588"/>
          <p14:tracePt t="36621" x="1878013" y="2427288"/>
          <p14:tracePt t="36627" x="1839913" y="2439988"/>
          <p14:tracePt t="36637" x="1801813" y="2439988"/>
          <p14:tracePt t="36647" x="1778000" y="2465388"/>
          <p14:tracePt t="36653" x="1739900" y="2465388"/>
          <p14:tracePt t="36663" x="1714500" y="2465388"/>
          <p14:tracePt t="36667" x="1689100" y="2490788"/>
          <p14:tracePt t="36687" x="1677988" y="2490788"/>
          <p14:tracePt t="36693" x="1665288" y="2490788"/>
          <p14:tracePt t="36703" x="1652588" y="2490788"/>
          <p14:tracePt t="36708" x="1639888" y="2490788"/>
          <p14:tracePt t="36793" x="1627188" y="2490788"/>
          <p14:tracePt t="36839" x="1627188" y="2503488"/>
          <p14:tracePt t="36895" x="1614488" y="2503488"/>
          <p14:tracePt t="37193" x="1601788" y="2503488"/>
          <p14:tracePt t="37203" x="1601788" y="2516188"/>
          <p14:tracePt t="37213" x="1589088" y="2516188"/>
          <p14:tracePt t="37217" x="1577975" y="2527300"/>
          <p14:tracePt t="37227" x="1565275" y="2527300"/>
          <p14:tracePt t="37349" x="1552575" y="2540000"/>
          <p14:tracePt t="37393" x="1539875" y="2540000"/>
          <p14:tracePt t="37409" x="1514475" y="2540000"/>
          <p14:tracePt t="37601" x="1501775" y="2540000"/>
          <p14:tracePt t="37919" x="1501775" y="2552700"/>
          <p14:tracePt t="38115" x="1514475" y="2552700"/>
          <p14:tracePt t="38131" x="1527175" y="2565400"/>
          <p14:tracePt t="38141" x="1539875" y="2565400"/>
          <p14:tracePt t="38161" x="1565275" y="2565400"/>
          <p14:tracePt t="38181" x="1577975" y="2565400"/>
          <p14:tracePt t="38185" x="1589088" y="2565400"/>
          <p14:tracePt t="38195" x="1601788" y="2565400"/>
          <p14:tracePt t="38201" x="1614488" y="2565400"/>
          <p14:tracePt t="38211" x="1652588" y="2578100"/>
          <p14:tracePt t="38225" x="1665288" y="2578100"/>
          <p14:tracePt t="38235" x="1689100" y="2578100"/>
          <p14:tracePt t="38241" x="1701800" y="2578100"/>
          <p14:tracePt t="38261" x="1727200" y="2590800"/>
          <p14:tracePt t="38281" x="1739900" y="2590800"/>
          <p14:tracePt t="38291" x="1752600" y="2590800"/>
          <p14:tracePt t="38307" x="1765300" y="2590800"/>
          <p14:tracePt t="38317" x="1765300" y="2603500"/>
          <p14:tracePt t="38397" x="1778000" y="2603500"/>
          <p14:tracePt t="38437" x="1801813" y="2603500"/>
          <p14:tracePt t="38447" x="1814513" y="2603500"/>
          <p14:tracePt t="38463" x="1839913" y="2603500"/>
          <p14:tracePt t="38474" x="1865313" y="2627313"/>
          <p14:tracePt t="38479" x="1903413" y="2640013"/>
          <p14:tracePt t="38490" x="1914525" y="2652713"/>
          <p14:tracePt t="38499" x="1939925" y="2678113"/>
          <p14:tracePt t="38503" x="1952625" y="2703513"/>
          <p14:tracePt t="38513" x="1965325" y="2728913"/>
          <p14:tracePt t="38519" x="1978025" y="2752725"/>
          <p14:tracePt t="38529" x="1990725" y="2778125"/>
          <p14:tracePt t="38540" x="1990725" y="2803525"/>
          <p14:tracePt t="38543" x="1990725" y="2828925"/>
          <p14:tracePt t="38553" x="1890713" y="2852738"/>
          <p14:tracePt t="38559" x="1865313" y="2852738"/>
          <p14:tracePt t="38569" x="1878013" y="2878138"/>
          <p14:tracePt t="38847" x="1903413" y="2865438"/>
          <p14:tracePt t="38857" x="1903413" y="2852738"/>
          <p14:tracePt t="38861" x="1903413" y="2816225"/>
          <p14:tracePt t="38872" x="1865313" y="2752725"/>
          <p14:tracePt t="38877" x="1852613" y="2728913"/>
          <p14:tracePt t="38887" x="1839913" y="2716213"/>
          <p14:tracePt t="38913" x="1827213" y="2703513"/>
          <p14:tracePt t="38937" x="1801813" y="2678113"/>
          <p14:tracePt t="38943" x="1801813" y="2665413"/>
          <p14:tracePt t="38953" x="1801813" y="2652713"/>
          <p14:tracePt t="38974" x="1778000" y="2640013"/>
          <p14:tracePt t="39043" x="1778000" y="2627313"/>
          <p14:tracePt t="39069" x="1765300" y="2616200"/>
          <p14:tracePt t="39083" x="1765300" y="2603500"/>
          <p14:tracePt t="39099" x="1765300" y="2590800"/>
          <p14:tracePt t="39139" x="1752600" y="2578100"/>
          <p14:tracePt t="40295" x="1790700" y="2578100"/>
          <p14:tracePt t="40302" x="1827213" y="2578100"/>
          <p14:tracePt t="40311" x="1852613" y="2578100"/>
          <p14:tracePt t="40315" x="1878013" y="2578100"/>
          <p14:tracePt t="40325" x="1914525" y="2578100"/>
          <p14:tracePt t="40335" x="1939925" y="2578100"/>
          <p14:tracePt t="40341" x="1965325" y="2578100"/>
          <p14:tracePt t="40351" x="1990725" y="2578100"/>
          <p14:tracePt t="40356" x="2014538" y="2578100"/>
          <p14:tracePt t="40365" x="2039938" y="2578100"/>
          <p14:tracePt t="40375" x="2065338" y="2578100"/>
          <p14:tracePt t="40381" x="2103438" y="2565400"/>
          <p14:tracePt t="40391" x="2116138" y="2565400"/>
          <p14:tracePt t="40395" x="2127250" y="2552700"/>
          <p14:tracePt t="40405" x="2139950" y="2552700"/>
          <p14:tracePt t="40435" x="2165350" y="2552700"/>
          <p14:tracePt t="40879" x="2178050" y="2552700"/>
          <p14:tracePt t="40889" x="2190750" y="2552700"/>
          <p14:tracePt t="40893" x="2216150" y="2552700"/>
          <p14:tracePt t="40905" x="2228850" y="2552700"/>
          <p14:tracePt t="40909" x="2239963" y="2552700"/>
          <p14:tracePt t="40929" x="2265363" y="2552700"/>
          <p14:tracePt t="40935" x="2278063" y="2552700"/>
          <p14:tracePt t="40959" x="2303463" y="2552700"/>
          <p14:tracePt t="40979" x="2316163" y="2552700"/>
          <p14:tracePt t="40986" x="2328863" y="2565400"/>
          <p14:tracePt t="40999" x="2339975" y="2565400"/>
          <p14:tracePt t="41025" x="2352675" y="2565400"/>
          <p14:tracePt t="41035" x="2365375" y="2565400"/>
          <p14:tracePt t="41071" x="2378075" y="2565400"/>
          <p14:tracePt t="41075" x="2390775" y="2565400"/>
          <p14:tracePt t="41085" x="2390775" y="2578100"/>
          <p14:tracePt t="41125" x="2403475" y="2578100"/>
          <p14:tracePt t="41147" x="2403475" y="2590800"/>
          <p14:tracePt t="41167" x="2416175" y="2590800"/>
          <p14:tracePt t="41201" x="2428875" y="2590800"/>
          <p14:tracePt t="41369" x="2441575" y="2603500"/>
          <p14:tracePt t="41383" x="2441575" y="2616200"/>
          <p14:tracePt t="41404" x="2452688" y="2616200"/>
          <p14:tracePt t="41631" x="2441575" y="2616200"/>
          <p14:tracePt t="41635" x="2428875" y="2616200"/>
          <p14:tracePt t="41747" x="2452688" y="2616200"/>
          <p14:tracePt t="41757" x="2490788" y="2616200"/>
          <p14:tracePt t="41767" x="2503488" y="2616200"/>
          <p14:tracePt t="41771" x="2528888" y="2616200"/>
          <p14:tracePt t="41781" x="2616200" y="2690813"/>
          <p14:tracePt t="41788" x="2703513" y="2752725"/>
          <p14:tracePt t="41797" x="2816225" y="2852738"/>
          <p14:tracePt t="41807" x="2941638" y="2941638"/>
          <p14:tracePt t="41811" x="3079750" y="3003550"/>
          <p14:tracePt t="41821" x="3116263" y="3054350"/>
          <p14:tracePt t="41838" x="3092450" y="3078163"/>
          <p14:tracePt t="42291" x="3179763" y="3078163"/>
          <p14:tracePt t="42297" x="3267075" y="3041650"/>
          <p14:tracePt t="42307" x="3328988" y="3016250"/>
          <p14:tracePt t="42311" x="3405188" y="3003550"/>
          <p14:tracePt t="42321" x="3479800" y="3003550"/>
          <p14:tracePt t="42331" x="3541713" y="2978150"/>
          <p14:tracePt t="42337" x="3617913" y="2965450"/>
          <p14:tracePt t="42347" x="3679825" y="2965450"/>
          <p14:tracePt t="42351" x="3743325" y="2941638"/>
          <p14:tracePt t="42361" x="3756025" y="2928938"/>
          <p14:tracePt t="42371" x="3817938" y="2916238"/>
          <p14:tracePt t="42377" x="3905250" y="2916238"/>
          <p14:tracePt t="42387" x="3992563" y="2916238"/>
          <p14:tracePt t="42391" x="4081463" y="2916238"/>
          <p14:tracePt t="42404" x="4143375" y="2916238"/>
          <p14:tracePt t="42413" x="4205288" y="2916238"/>
          <p14:tracePt t="42417" x="4281488" y="2916238"/>
          <p14:tracePt t="42427" x="4343400" y="2916238"/>
          <p14:tracePt t="42433" x="4394200" y="2916238"/>
          <p14:tracePt t="42443" x="4430713" y="2916238"/>
          <p14:tracePt t="42453" x="4468813" y="2916238"/>
          <p14:tracePt t="42457" x="4494213" y="2916238"/>
          <p14:tracePt t="42467" x="4506913" y="2916238"/>
          <p14:tracePt t="42589" x="4518025" y="2903538"/>
          <p14:tracePt t="42609" x="4518025" y="2890838"/>
          <p14:tracePt t="42620" x="4506913" y="2890838"/>
          <p14:tracePt t="42625" x="4468813" y="2878138"/>
          <p14:tracePt t="42635" x="4418013" y="2878138"/>
          <p14:tracePt t="42639" x="4381500" y="2852738"/>
          <p14:tracePt t="42649" x="4330700" y="2852738"/>
          <p14:tracePt t="42659" x="4294188" y="2852738"/>
          <p14:tracePt t="42665" x="4230688" y="2852738"/>
          <p14:tracePt t="42675" x="4168775" y="2828925"/>
          <p14:tracePt t="42679" x="4130675" y="2828925"/>
          <p14:tracePt t="42689" x="4068763" y="2828925"/>
          <p14:tracePt t="42702" x="4005263" y="2816225"/>
          <p14:tracePt t="42705" x="3943350" y="2790825"/>
          <p14:tracePt t="42715" x="3867150" y="2778125"/>
          <p14:tracePt t="42720" x="3817938" y="2765425"/>
          <p14:tracePt t="42731" x="3730625" y="2740025"/>
          <p14:tracePt t="42741" x="3654425" y="2716213"/>
          <p14:tracePt t="42746" x="3579813" y="2703513"/>
          <p14:tracePt t="42755" x="3505200" y="2678113"/>
          <p14:tracePt t="42761" x="3429000" y="2665413"/>
          <p14:tracePt t="42771" x="3354388" y="2665413"/>
          <p14:tracePt t="42781" x="3305175" y="2665413"/>
          <p14:tracePt t="42787" x="3241675" y="2665413"/>
          <p14:tracePt t="42795" x="3205163" y="2665413"/>
          <p14:tracePt t="42802" x="3154363" y="2665413"/>
          <p14:tracePt t="42812" x="3116263" y="2665413"/>
          <p14:tracePt t="42821" x="3092450" y="2665413"/>
          <p14:tracePt t="42835" x="3079750" y="2665413"/>
          <p14:tracePt t="43043" x="3067050" y="2665413"/>
          <p14:tracePt t="43069" x="3067050" y="2678113"/>
          <p14:tracePt t="43083" x="3067050" y="2690813"/>
          <p14:tracePt t="43093" x="3079750" y="2690813"/>
          <p14:tracePt t="43109" x="3092450" y="2690813"/>
          <p14:tracePt t="43265" x="3116263" y="2690813"/>
          <p14:tracePt t="43435" x="3116263" y="2678113"/>
          <p14:tracePt t="43491" x="3116263" y="2665413"/>
          <p14:tracePt t="43501" x="3103563" y="2665413"/>
          <p14:tracePt t="43517" x="3103563" y="2652713"/>
          <p14:tracePt t="43531" x="3103563" y="2640013"/>
          <p14:tracePt t="43541" x="3103563" y="2627313"/>
          <p14:tracePt t="43563" x="3103563" y="2616200"/>
          <p14:tracePt t="43573" x="3092450" y="2616200"/>
          <p14:tracePt t="43587" x="3092450" y="2603500"/>
          <p14:tracePt t="43597" x="3092450" y="2590800"/>
          <p14:tracePt t="43603" x="3079750" y="2590800"/>
          <p14:tracePt t="43613" x="3079750" y="2578100"/>
          <p14:tracePt t="43633" x="3054350" y="2578100"/>
          <p14:tracePt t="43647" x="3054350" y="2565400"/>
          <p14:tracePt t="43723" x="3041650" y="2565400"/>
          <p14:tracePt t="43819" x="3028950" y="2565400"/>
          <p14:tracePt t="43839" x="3016250" y="2565400"/>
          <p14:tracePt t="44117" x="3003550" y="2565400"/>
          <p14:tracePt t="44167" x="2979738" y="2565400"/>
          <p14:tracePt t="44184" x="2967038" y="2565400"/>
          <p14:tracePt t="44197" x="2941638" y="2565400"/>
          <p14:tracePt t="44213" x="2928938" y="2565400"/>
          <p14:tracePt t="44299" x="2916238" y="2565400"/>
          <p14:tracePt t="44323" x="2903538" y="2565400"/>
          <p14:tracePt t="44359" x="2890838" y="2565400"/>
          <p14:tracePt t="44476" x="2879725" y="2565400"/>
          <p14:tracePt t="44601" x="2867025" y="2565400"/>
          <p14:tracePt t="44969" x="2867025" y="2578100"/>
          <p14:tracePt t="44985" x="2867025" y="2590800"/>
          <p14:tracePt t="44989" x="2879725" y="2590800"/>
          <p14:tracePt t="44999" x="2890838" y="2603500"/>
          <p14:tracePt t="45015" x="2903538" y="2616200"/>
          <p14:tracePt t="45025" x="2941638" y="2616200"/>
          <p14:tracePt t="45029" x="2941638" y="2627313"/>
          <p14:tracePt t="45039" x="2954338" y="2627313"/>
          <p14:tracePt t="45051" x="2967038" y="2627313"/>
          <p14:tracePt t="45055" x="2992438" y="2640013"/>
          <p14:tracePt t="45065" x="3028950" y="2640013"/>
          <p14:tracePt t="45071" x="3054350" y="2640013"/>
          <p14:tracePt t="45081" x="3079750" y="2640013"/>
          <p14:tracePt t="45091" x="3128963" y="2640013"/>
          <p14:tracePt t="45095" x="3167063" y="2640013"/>
          <p14:tracePt t="45105" x="3228975" y="2640013"/>
          <p14:tracePt t="45111" x="3254375" y="2640013"/>
          <p14:tracePt t="45121" x="3279775" y="2640013"/>
          <p14:tracePt t="45131" x="3317875" y="2640013"/>
          <p14:tracePt t="45135" x="3341688" y="2640013"/>
          <p14:tracePt t="45145" x="3354388" y="2640013"/>
          <p14:tracePt t="45151" x="3379788" y="2640013"/>
          <p14:tracePt t="45161" x="3392488" y="2640013"/>
          <p14:tracePt t="45171" x="3405188" y="2640013"/>
          <p14:tracePt t="45177" x="3417888" y="2640013"/>
          <p14:tracePt t="45187" x="3429000" y="2640013"/>
          <p14:tracePt t="45201" x="3441700" y="2640013"/>
          <p14:tracePt t="45217" x="3454400" y="2640013"/>
          <p14:tracePt t="45241" x="3479800" y="2640013"/>
          <p14:tracePt t="45267" x="3492500" y="2640013"/>
          <p14:tracePt t="45273" x="3505200" y="2640013"/>
          <p14:tracePt t="45284" x="3517900" y="2640013"/>
          <p14:tracePt t="45293" x="3530600" y="2640013"/>
          <p14:tracePt t="45297" x="3554413" y="2640013"/>
          <p14:tracePt t="45308" x="3567113" y="2640013"/>
          <p14:tracePt t="45313" x="3579813" y="2640013"/>
          <p14:tracePt t="45323" x="3592513" y="2640013"/>
          <p14:tracePt t="45334" x="3617913" y="2640013"/>
          <p14:tracePt t="45347" x="3630613" y="2640013"/>
          <p14:tracePt t="45353" x="3643313" y="2640013"/>
          <p14:tracePt t="45363" x="3654425" y="2640013"/>
          <p14:tracePt t="45373" x="3667125" y="2640013"/>
          <p14:tracePt t="45379" x="3679825" y="2640013"/>
          <p14:tracePt t="45399" x="3692525" y="2640013"/>
          <p14:tracePt t="45419" x="3705225" y="2640013"/>
          <p14:tracePt t="45449" x="3730625" y="2640013"/>
          <p14:tracePt t="45479" x="3743325" y="2640013"/>
          <p14:tracePt t="45489" x="3756025" y="2640013"/>
          <p14:tracePt t="45505" x="3767138" y="2640013"/>
          <p14:tracePt t="45519" x="3779838" y="2640013"/>
          <p14:tracePt t="45535" x="3792538" y="2640013"/>
          <p14:tracePt t="45575" x="3817938" y="2640013"/>
          <p14:tracePt t="45595" x="3830638" y="2640013"/>
          <p14:tracePt t="45615" x="3843338" y="2640013"/>
          <p14:tracePt t="45641" x="3856038" y="2640013"/>
          <p14:tracePt t="45655" x="3867150" y="2640013"/>
          <p14:tracePt t="45665" x="3879850" y="2640013"/>
          <p14:tracePt t="45681" x="3892550" y="2640013"/>
          <p14:tracePt t="45691" x="3905250" y="2640013"/>
          <p14:tracePt t="45695" x="3930650" y="2640013"/>
          <p14:tracePt t="45721" x="3943350" y="2640013"/>
          <p14:tracePt t="45737" x="3956050" y="2640013"/>
          <p14:tracePt t="45751" x="3968750" y="2640013"/>
          <p14:tracePt t="45763" x="3992563" y="2640013"/>
          <p14:tracePt t="45778" x="4005263" y="2640013"/>
          <p14:tracePt t="45787" x="4017963" y="2640013"/>
          <p14:tracePt t="45793" x="4030663" y="2640013"/>
          <p14:tracePt t="45803" x="4043363" y="2640013"/>
          <p14:tracePt t="45807" x="4056063" y="2627313"/>
          <p14:tracePt t="45829" x="4068763" y="2627313"/>
          <p14:tracePt t="45843" x="4092575" y="2627313"/>
          <p14:tracePt t="45870" x="4105275" y="2627313"/>
          <p14:tracePt t="45873" x="4117975" y="2627313"/>
          <p14:tracePt t="45889" x="4130675" y="2627313"/>
          <p14:tracePt t="45900" x="4168775" y="2627313"/>
          <p14:tracePt t="45909" x="4192588" y="2627313"/>
          <p14:tracePt t="45913" x="4230688" y="2627313"/>
          <p14:tracePt t="45923" x="4256088" y="2627313"/>
          <p14:tracePt t="45929" x="4281488" y="2627313"/>
          <p14:tracePt t="45939" x="4305300" y="2627313"/>
          <p14:tracePt t="45950" x="4356100" y="2627313"/>
          <p14:tracePt t="45953" x="4381500" y="2627313"/>
          <p14:tracePt t="45968" x="4394200" y="2627313"/>
          <p14:tracePt t="45969" x="4406900" y="2627313"/>
          <p14:tracePt t="45989" x="4430713" y="2616200"/>
          <p14:tracePt t="45995" x="4456113" y="2616200"/>
          <p14:tracePt t="46135" x="4468813" y="2616200"/>
          <p14:tracePt t="46155" x="4481513" y="2616200"/>
          <p14:tracePt t="46181" x="4494213" y="2616200"/>
          <p14:tracePt t="46201" x="4506913" y="2616200"/>
          <p14:tracePt t="46221" x="4530725" y="2616200"/>
          <p14:tracePt t="46241" x="4556125" y="2603500"/>
          <p14:tracePt t="46287" x="4556125" y="2590800"/>
          <p14:tracePt t="46307" x="4568825" y="2590800"/>
          <p14:tracePt t="46343" x="4581525" y="2590800"/>
          <p14:tracePt t="46651" x="4606925" y="2590800"/>
          <p14:tracePt t="46997" x="4606925" y="2603500"/>
          <p14:tracePt t="47009" x="4581525" y="2616200"/>
          <p14:tracePt t="47019" x="4518025" y="2640013"/>
          <p14:tracePt t="47023" x="4430713" y="2665413"/>
          <p14:tracePt t="47033" x="4356100" y="2690813"/>
          <p14:tracePt t="47039" x="4281488" y="2716213"/>
          <p14:tracePt t="47049" x="4192588" y="2728913"/>
          <p14:tracePt t="47059" x="4081463" y="2728913"/>
          <p14:tracePt t="47063" x="3992563" y="2752725"/>
          <p14:tracePt t="47073" x="3892550" y="2765425"/>
          <p14:tracePt t="47079" x="3792538" y="2778125"/>
          <p14:tracePt t="47089" x="3692525" y="2790825"/>
          <p14:tracePt t="47099" x="3567113" y="2790825"/>
          <p14:tracePt t="47105" x="3454400" y="2790825"/>
          <p14:tracePt t="47116" x="3341688" y="2790825"/>
          <p14:tracePt t="47119" x="3205163" y="2790825"/>
          <p14:tracePt t="47129" x="3054350" y="2790825"/>
          <p14:tracePt t="47139" x="2916238" y="2790825"/>
          <p14:tracePt t="47145" x="2803525" y="2790825"/>
          <p14:tracePt t="47155" x="2703513" y="2790825"/>
          <p14:tracePt t="47159" x="2616200" y="2790825"/>
          <p14:tracePt t="47169" x="2554288" y="2790825"/>
          <p14:tracePt t="47179" x="2465388" y="2790825"/>
          <p14:tracePt t="47185" x="2428875" y="2790825"/>
          <p14:tracePt t="47195" x="2378075" y="2790825"/>
          <p14:tracePt t="47199" x="2352675" y="2790825"/>
          <p14:tracePt t="47209" x="2339975" y="2790825"/>
          <p14:tracePt t="47219" x="2328863" y="2790825"/>
          <p14:tracePt t="47361" x="2303463" y="2790825"/>
          <p14:tracePt t="47371" x="2303463" y="2778125"/>
          <p14:tracePt t="47387" x="2290763" y="2778125"/>
          <p14:tracePt t="47427" x="2278063" y="2778125"/>
          <p14:tracePt t="47432" x="2278063" y="2765425"/>
          <p14:tracePt t="47441" x="2265363" y="2765425"/>
          <p14:tracePt t="47457" x="2252663" y="2765425"/>
          <p14:tracePt t="47467" x="2239963" y="2752725"/>
          <p14:tracePt t="47473" x="2216150" y="2752725"/>
          <p14:tracePt t="47483" x="2178050" y="2740025"/>
          <p14:tracePt t="47487" x="2165350" y="2740025"/>
          <p14:tracePt t="47497" x="2139950" y="2740025"/>
          <p14:tracePt t="47507" x="2116138" y="2728913"/>
          <p14:tracePt t="47514" x="2078038" y="2728913"/>
          <p14:tracePt t="47523" x="2052638" y="2728913"/>
          <p14:tracePt t="47527" x="2003425" y="2728913"/>
          <p14:tracePt t="47537" x="1965325" y="2728913"/>
          <p14:tracePt t="47548" x="1914525" y="2728913"/>
          <p14:tracePt t="47553" x="1878013" y="2728913"/>
          <p14:tracePt t="47564" x="1839913" y="2716213"/>
          <p14:tracePt t="47569" x="1827213" y="2716213"/>
          <p14:tracePt t="47589" x="1801813" y="2703513"/>
          <p14:tracePt t="47593" x="1790700" y="2703513"/>
          <p14:tracePt t="47603" x="1778000" y="2703513"/>
          <p14:tracePt t="47795" x="1765300" y="2690813"/>
          <p14:tracePt t="47821" x="1765300" y="2678113"/>
          <p14:tracePt t="47832" x="1765300" y="2665413"/>
          <p14:tracePt t="47835" x="1765300" y="2627313"/>
          <p14:tracePt t="47845" x="1778000" y="2616200"/>
          <p14:tracePt t="47855" x="1827213" y="2590800"/>
          <p14:tracePt t="47861" x="1914525" y="2552700"/>
          <p14:tracePt t="47872" x="2065338" y="2516188"/>
          <p14:tracePt t="47875" x="2216150" y="2503488"/>
          <p14:tracePt t="47885" x="2428875" y="2478088"/>
          <p14:tracePt t="47898" x="2754313" y="2414588"/>
          <p14:tracePt t="47901" x="3128963" y="2414588"/>
          <p14:tracePt t="47911" x="3517900" y="2390775"/>
          <p14:tracePt t="47917" x="3968750" y="2327275"/>
          <p14:tracePt t="47927" x="4281488" y="2327275"/>
          <p14:tracePt t="47937" x="4556125" y="2327275"/>
          <p14:tracePt t="47941" x="4806950" y="2290763"/>
          <p14:tracePt t="47951" x="4994275" y="2290763"/>
          <p14:tracePt t="47957" x="5145088" y="2290763"/>
          <p14:tracePt t="47967" x="5219700" y="2290763"/>
          <p14:tracePt t="47977" x="5294313" y="2290763"/>
          <p14:tracePt t="47982" x="5345113" y="2290763"/>
          <p14:tracePt t="47991" x="5357813" y="2290763"/>
          <p14:tracePt t="47997" x="5370513" y="2290763"/>
          <p14:tracePt t="48149" x="5383213" y="2290763"/>
          <p14:tracePt t="48159" x="5394325" y="2290763"/>
          <p14:tracePt t="48264" x="5370513" y="2290763"/>
          <p14:tracePt t="48269" x="5332413" y="2327275"/>
          <p14:tracePt t="48279" x="5294313" y="2327275"/>
          <p14:tracePt t="48289" x="5281613" y="2352675"/>
          <p14:tracePt t="48296" x="5245100" y="2378075"/>
          <p14:tracePt t="48309" x="5219700" y="2403475"/>
          <p14:tracePt t="48319" x="5194300" y="2403475"/>
          <p14:tracePt t="48330" x="5170488" y="2427288"/>
          <p14:tracePt t="48335" x="5157788" y="2427288"/>
          <p14:tracePt t="48345" x="5157788" y="2439988"/>
          <p14:tracePt t="48349" x="5145088" y="2439988"/>
          <p14:tracePt t="48369" x="5119688" y="2439988"/>
          <p14:tracePt t="48623" x="5094288" y="2439988"/>
          <p14:tracePt t="48667" x="5081588" y="2439988"/>
          <p14:tracePt t="48677" x="5045075" y="2439988"/>
          <p14:tracePt t="48687" x="4968875" y="2439988"/>
          <p14:tracePt t="48693" x="4868863" y="2439988"/>
          <p14:tracePt t="48703" x="4743450" y="2439988"/>
          <p14:tracePt t="48707" x="4643438" y="2439988"/>
          <p14:tracePt t="48717" x="4518025" y="2439988"/>
          <p14:tracePt t="48727" x="4343400" y="2439988"/>
          <p14:tracePt t="48733" x="4117975" y="2439988"/>
          <p14:tracePt t="48743" x="3779838" y="2439988"/>
          <p14:tracePt t="48747" x="3441700" y="2439988"/>
          <p14:tracePt t="48759" x="3067050" y="2439988"/>
          <p14:tracePt t="48769" x="2690813" y="2439988"/>
          <p14:tracePt t="48773" x="2416175" y="2439988"/>
          <p14:tracePt t="48783" x="2228850" y="2439988"/>
          <p14:tracePt t="48789" x="2090738" y="2439988"/>
          <p14:tracePt t="48799" x="1965325" y="2439988"/>
          <p14:tracePt t="48810" x="1903413" y="2439988"/>
          <p14:tracePt t="48814" x="1878013" y="2439988"/>
          <p14:tracePt t="48823" x="1852613" y="2439988"/>
          <p14:tracePt t="49339" x="1865313" y="2427288"/>
          <p14:tracePt t="49343" x="1890713" y="2403475"/>
          <p14:tracePt t="49353" x="1978025" y="2339975"/>
          <p14:tracePt t="49359" x="2027238" y="2290763"/>
          <p14:tracePt t="49369" x="2090738" y="2239963"/>
          <p14:tracePt t="49380" x="2116138" y="2201863"/>
          <p14:tracePt t="49383" x="2152650" y="2165350"/>
          <p14:tracePt t="49393" x="2178050" y="2127250"/>
          <p14:tracePt t="49399" x="2203450" y="2101850"/>
          <p14:tracePt t="49409" x="2203450" y="2089150"/>
          <p14:tracePt t="49419" x="2228850" y="2078038"/>
          <p14:tracePt t="49433" x="2228850" y="2065338"/>
          <p14:tracePt t="49549" x="2239963" y="2065338"/>
          <p14:tracePt t="49581" x="2265363" y="2065338"/>
          <p14:tracePt t="49592" x="2265363" y="2052638"/>
          <p14:tracePt t="49605" x="2278063" y="2052638"/>
          <p14:tracePt t="49621" x="2290763" y="2039938"/>
          <p14:tracePt t="49737" x="2265363" y="2039938"/>
          <p14:tracePt t="49747" x="2228850" y="2039938"/>
          <p14:tracePt t="49757" x="2190750" y="2039938"/>
          <p14:tracePt t="49761" x="2165350" y="2039938"/>
          <p14:tracePt t="49771" x="2116138" y="2039938"/>
          <p14:tracePt t="49777" x="2090738" y="2052638"/>
          <p14:tracePt t="49787" x="2065338" y="2065338"/>
          <p14:tracePt t="49797" x="2039938" y="2078038"/>
          <p14:tracePt t="49803" x="2027238" y="2101850"/>
          <p14:tracePt t="49813" x="2014538" y="2114550"/>
          <p14:tracePt t="49817" x="2014538" y="2139950"/>
          <p14:tracePt t="49828" x="2014538" y="2178050"/>
          <p14:tracePt t="49837" x="2014538" y="2201863"/>
          <p14:tracePt t="49843" x="2014538" y="2239963"/>
          <p14:tracePt t="49853" x="2027238" y="2278063"/>
          <p14:tracePt t="49857" x="2052638" y="2303463"/>
          <p14:tracePt t="49869" x="2078038" y="2314575"/>
          <p14:tracePt t="49880" x="2078038" y="2327275"/>
          <p14:tracePt t="49883" x="2090738" y="2339975"/>
          <p14:tracePt t="49893" x="2116138" y="2365375"/>
          <p14:tracePt t="49909" x="2139950" y="2365375"/>
          <p14:tracePt t="49919" x="2165350" y="2365375"/>
          <p14:tracePt t="49923" x="2190750" y="2365375"/>
          <p14:tracePt t="49933" x="2228850" y="2365375"/>
          <p14:tracePt t="49939" x="2252663" y="2365375"/>
          <p14:tracePt t="49949" x="2278063" y="2365375"/>
          <p14:tracePt t="49959" x="2316163" y="2352675"/>
          <p14:tracePt t="49979" x="2390775" y="2339975"/>
          <p14:tracePt t="49980" x="2403475" y="2314575"/>
          <p14:tracePt t="49989" x="2416175" y="2314575"/>
          <p14:tracePt t="49999" x="2428875" y="2303463"/>
          <p14:tracePt t="50015" x="2441575" y="2290763"/>
          <p14:tracePt t="50659" x="2441575" y="2278063"/>
          <p14:tracePt t="50689" x="2428875" y="2278063"/>
          <p14:tracePt t="51271" x="2428875" y="2290763"/>
          <p14:tracePt t="51295" x="2428875" y="2314575"/>
          <p14:tracePt t="51321" x="2428875" y="2327275"/>
          <p14:tracePt t="51325" x="2428875" y="2339975"/>
          <p14:tracePt t="51335" x="2428875" y="2352675"/>
          <p14:tracePt t="51345" x="2403475" y="2378075"/>
          <p14:tracePt t="51351" x="2390775" y="2403475"/>
          <p14:tracePt t="51362" x="2352675" y="2427288"/>
          <p14:tracePt t="51367" x="2328863" y="2452688"/>
          <p14:tracePt t="51377" x="2303463" y="2478088"/>
          <p14:tracePt t="51387" x="2278063" y="2490788"/>
          <p14:tracePt t="51391" x="2252663" y="2503488"/>
          <p14:tracePt t="51401" x="2239963" y="2516188"/>
          <p14:tracePt t="51417" x="2216150" y="2527300"/>
          <p14:tracePt t="51428" x="2203450" y="2540000"/>
          <p14:tracePt t="51431" x="2165350" y="2565400"/>
          <p14:tracePt t="51441" x="2103438" y="2578100"/>
          <p14:tracePt t="51447" x="2065338" y="2603500"/>
          <p14:tracePt t="51457" x="1990725" y="2627313"/>
          <p14:tracePt t="51467" x="1965325" y="2652713"/>
          <p14:tracePt t="51471" x="1927225" y="2652713"/>
          <p14:tracePt t="51481" x="1903413" y="2665413"/>
          <p14:tracePt t="51487" x="1878013" y="2678113"/>
          <p14:tracePt t="55143" x="1865313" y="2690813"/>
          <p14:tracePt t="55153" x="1865313" y="2703513"/>
          <p14:tracePt t="55163" x="1865313" y="2716213"/>
          <p14:tracePt t="55169" x="1865313" y="2728913"/>
          <p14:tracePt t="55179" x="1865313" y="2740025"/>
          <p14:tracePt t="55183" x="1865313" y="2752725"/>
          <p14:tracePt t="55193" x="1865313" y="2765425"/>
          <p14:tracePt t="55205" x="1865313" y="2778125"/>
          <p14:tracePt t="55219" x="1852613" y="2790825"/>
          <p14:tracePt t="55265" x="1839913" y="2803525"/>
          <p14:tracePt t="55285" x="1839913" y="2816225"/>
          <p14:tracePt t="55299" x="1839913" y="2828925"/>
          <p14:tracePt t="55315" x="1839913" y="2840038"/>
          <p14:tracePt t="56555" x="1878013" y="2840038"/>
          <p14:tracePt t="56565" x="1965325" y="2840038"/>
          <p14:tracePt t="56571" x="2065338" y="2840038"/>
          <p14:tracePt t="56581" x="2152650" y="2840038"/>
          <p14:tracePt t="56591" x="2252663" y="2840038"/>
          <p14:tracePt t="56597" x="2328863" y="2840038"/>
          <p14:tracePt t="56607" x="2403475" y="2840038"/>
          <p14:tracePt t="56611" x="2465388" y="2840038"/>
          <p14:tracePt t="56622" x="2541588" y="2840038"/>
          <p14:tracePt t="56631" x="2603500" y="2840038"/>
          <p14:tracePt t="56637" x="2641600" y="2840038"/>
          <p14:tracePt t="56647" x="2678113" y="2840038"/>
          <p14:tracePt t="56651" x="2741613" y="2840038"/>
          <p14:tracePt t="56661" x="2778125" y="2840038"/>
          <p14:tracePt t="56671" x="2841625" y="2840038"/>
          <p14:tracePt t="56677" x="2916238" y="2840038"/>
          <p14:tracePt t="56687" x="2979738" y="2865438"/>
          <p14:tracePt t="56693" x="3092450" y="2878138"/>
          <p14:tracePt t="56703" x="3154363" y="2878138"/>
          <p14:tracePt t="56713" x="3216275" y="2878138"/>
          <p14:tracePt t="56717" x="3292475" y="2878138"/>
          <p14:tracePt t="56727" x="3354388" y="2878138"/>
          <p14:tracePt t="56733" x="3417888" y="2890838"/>
          <p14:tracePt t="56743" x="3467100" y="2903538"/>
          <p14:tracePt t="56753" x="3492500" y="2903538"/>
          <p14:tracePt t="56757" x="3541713" y="2916238"/>
          <p14:tracePt t="56767" x="3579813" y="2916238"/>
          <p14:tracePt t="56773" x="3605213" y="2928938"/>
          <p14:tracePt t="56783" x="3643313" y="2928938"/>
          <p14:tracePt t="56793" x="3692525" y="2928938"/>
          <p14:tracePt t="56797" x="3756025" y="2941638"/>
          <p14:tracePt t="56809" x="3817938" y="2965450"/>
          <p14:tracePt t="56813" x="3856038" y="2965450"/>
          <p14:tracePt t="56823" x="3930650" y="2978150"/>
          <p14:tracePt t="56833" x="3979863" y="3003550"/>
          <p14:tracePt t="56840" x="4017963" y="3003550"/>
          <p14:tracePt t="56849" x="4068763" y="3016250"/>
          <p14:tracePt t="56853" x="4105275" y="3016250"/>
          <p14:tracePt t="56863" x="4143375" y="3028950"/>
          <p14:tracePt t="56874" x="4168775" y="3028950"/>
          <p14:tracePt t="56879" x="4192588" y="3028950"/>
          <p14:tracePt t="56890" x="4205288" y="3028950"/>
          <p14:tracePt t="56893" x="4217988" y="3041650"/>
          <p14:tracePt t="57167" x="4205288" y="3041650"/>
          <p14:tracePt t="57181" x="4181475" y="3041650"/>
          <p14:tracePt t="57187" x="4168775" y="3041650"/>
          <p14:tracePt t="57207" x="4156075" y="3041650"/>
          <p14:tracePt t="57211" x="4143375" y="3016250"/>
          <p14:tracePt t="57221" x="4130675" y="3016250"/>
          <p14:tracePt t="57227" x="4130675" y="3003550"/>
          <p14:tracePt t="57238" x="4117975" y="3003550"/>
          <p14:tracePt t="57247" x="4117975" y="2990850"/>
          <p14:tracePt t="57251" x="4105275" y="2978150"/>
          <p14:tracePt t="57267" x="4092575" y="2965450"/>
          <p14:tracePt t="57288" x="4068763" y="2965450"/>
          <p14:tracePt t="57303" x="4068763" y="2952750"/>
          <p14:tracePt t="57323" x="4056063" y="2952750"/>
          <p14:tracePt t="57327" x="4043363" y="2941638"/>
          <p14:tracePt t="57347" x="4043363" y="2928938"/>
          <p14:tracePt t="57353" x="4030663" y="2928938"/>
          <p14:tracePt t="57515" x="4005263" y="2928938"/>
          <p14:tracePt t="57625" x="3992563" y="2928938"/>
          <p14:tracePt t="57645" x="3979863" y="2928938"/>
          <p14:tracePt t="57665" x="3968750" y="2928938"/>
          <p14:tracePt t="57675" x="3956050" y="2941638"/>
          <p14:tracePt t="57685" x="3943350" y="2941638"/>
          <p14:tracePt t="57701" x="3917950" y="2941638"/>
          <p14:tracePt t="57706" x="3892550" y="2941638"/>
          <p14:tracePt t="57725" x="3867150" y="2952750"/>
          <p14:tracePt t="57731" x="3856038" y="2965450"/>
          <p14:tracePt t="57747" x="3843338" y="2965450"/>
          <p14:tracePt t="57757" x="3817938" y="2965450"/>
          <p14:tracePt t="57767" x="3805238" y="2965450"/>
          <p14:tracePt t="57771" x="3767138" y="2978150"/>
          <p14:tracePt t="57797" x="3756025" y="2978150"/>
          <p14:tracePt t="57877" x="3743325" y="2978150"/>
          <p14:tracePt t="57913" x="3730625" y="2978150"/>
          <p14:tracePt t="57927" x="3717925" y="2978150"/>
          <p14:tracePt t="57937" x="3705225" y="2978150"/>
          <p14:tracePt t="58125" x="3692525" y="2978150"/>
          <p14:tracePt t="58231" x="3692525" y="2990850"/>
          <p14:tracePt t="58261" x="3692525" y="3003550"/>
          <p14:tracePt t="58272" x="3692525" y="3016250"/>
          <p14:tracePt t="58291" x="3692525" y="3028950"/>
          <p14:tracePt t="58305" x="3679825" y="3041650"/>
          <p14:tracePt t="58397" x="3667125" y="3041650"/>
          <p14:tracePt t="58407" x="3654425" y="3041650"/>
          <p14:tracePt t="58411" x="3630613" y="3041650"/>
          <p14:tracePt t="58422" x="3605213" y="3041650"/>
          <p14:tracePt t="58431" x="3579813" y="3041650"/>
          <p14:tracePt t="58438" x="3554413" y="3041650"/>
          <p14:tracePt t="58454" x="3541713" y="3054350"/>
          <p14:tracePt t="58473" x="3517900" y="3054350"/>
          <p14:tracePt t="58477" x="3505200" y="3065463"/>
          <p14:tracePt t="58488" x="3492500" y="3065463"/>
          <p14:tracePt t="58493" x="3467100" y="3078163"/>
          <p14:tracePt t="58504" x="3454400" y="3116263"/>
          <p14:tracePt t="58513" x="3429000" y="3154363"/>
          <p14:tracePt t="58517" x="3379788" y="3190875"/>
          <p14:tracePt t="58527" x="3292475" y="3267075"/>
          <p14:tracePt t="58533" x="3192463" y="3341688"/>
          <p14:tracePt t="58543" x="3103563" y="3416300"/>
          <p14:tracePt t="58554" x="2992438" y="3479800"/>
          <p14:tracePt t="58559" x="2941638" y="3503613"/>
          <p14:tracePt t="58569" x="2854325" y="3541713"/>
          <p14:tracePt t="58573" x="2816225" y="3541713"/>
          <p14:tracePt t="59089" x="2803525" y="3541713"/>
          <p14:tracePt t="59193" x="2790825" y="3541713"/>
          <p14:tracePt t="59204" x="2778125" y="3541713"/>
          <p14:tracePt t="59219" x="2778125" y="3529013"/>
          <p14:tracePt t="59229" x="2767013" y="3516313"/>
          <p14:tracePt t="59255" x="2754313" y="3503613"/>
          <p14:tracePt t="59269" x="2741613" y="3479800"/>
          <p14:tracePt t="59279" x="2741613" y="3467100"/>
          <p14:tracePt t="59285" x="2741613" y="3454400"/>
          <p14:tracePt t="59295" x="2741613" y="3429000"/>
          <p14:tracePt t="59305" x="2728913" y="3403600"/>
          <p14:tracePt t="59310" x="2728913" y="3378200"/>
          <p14:tracePt t="59320" x="2728913" y="3354388"/>
          <p14:tracePt t="59325" x="2728913" y="3328988"/>
          <p14:tracePt t="59335" x="2716213" y="3303588"/>
          <p14:tracePt t="59345" x="2716213" y="3267075"/>
          <p14:tracePt t="59351" x="2716213" y="3241675"/>
          <p14:tracePt t="59361" x="2716213" y="3216275"/>
          <p14:tracePt t="59365" x="2716213" y="3178175"/>
          <p14:tracePt t="59375" x="2716213" y="3141663"/>
          <p14:tracePt t="59386" x="2703513" y="3128963"/>
          <p14:tracePt t="59391" x="2703513" y="3103563"/>
          <p14:tracePt t="59401" x="2703513" y="3090863"/>
          <p14:tracePt t="59405" x="2703513" y="3065463"/>
          <p14:tracePt t="59425" x="2703513" y="3054350"/>
          <p14:tracePt t="59431" x="2703513" y="3041650"/>
          <p14:tracePt t="59451" x="2703513" y="3028950"/>
          <p14:tracePt t="59467" x="2703513" y="3016250"/>
          <p14:tracePt t="59481" x="2703513" y="3003550"/>
          <p14:tracePt t="59491" x="2703513" y="2990850"/>
          <p14:tracePt t="59507" x="2703513" y="2978150"/>
          <p14:tracePt t="59511" x="2703513" y="2965450"/>
          <p14:tracePt t="59521" x="2728913" y="2952750"/>
          <p14:tracePt t="59531" x="2767013" y="2952750"/>
          <p14:tracePt t="59547" x="2790825" y="2952750"/>
          <p14:tracePt t="59551" x="2803525" y="2952750"/>
          <p14:tracePt t="59561" x="2828925" y="2952750"/>
          <p14:tracePt t="59571" x="2841625" y="2952750"/>
          <p14:tracePt t="59577" x="2854325" y="2952750"/>
          <p14:tracePt t="59587" x="2867025" y="2952750"/>
          <p14:tracePt t="59604" x="2879725" y="2952750"/>
          <p14:tracePt t="59713" x="2890838" y="2952750"/>
          <p14:tracePt t="59734" x="2890838" y="2965450"/>
          <p14:tracePt t="59743" x="2890838" y="2978150"/>
          <p14:tracePt t="59755" x="2890838" y="3003550"/>
          <p14:tracePt t="59759" x="2867025" y="3028950"/>
          <p14:tracePt t="59773" x="2841625" y="3054350"/>
          <p14:tracePt t="59783" x="2816225" y="3065463"/>
          <p14:tracePt t="59793" x="2803525" y="3090863"/>
          <p14:tracePt t="59799" x="2767013" y="3116263"/>
          <p14:tracePt t="59809" x="2716213" y="3154363"/>
          <p14:tracePt t="59815" x="2678113" y="3165475"/>
          <p14:tracePt t="59825" x="2616200" y="3203575"/>
          <p14:tracePt t="59836" x="2541588" y="3241675"/>
          <p14:tracePt t="59839" x="2490788" y="3267075"/>
          <p14:tracePt t="59849" x="2441575" y="3278188"/>
          <p14:tracePt t="59855" x="2390775" y="3290888"/>
          <p14:tracePt t="59865" x="2365375" y="3316288"/>
          <p14:tracePt t="59875" x="2328863" y="3328988"/>
          <p14:tracePt t="59879" x="2303463" y="3328988"/>
          <p14:tracePt t="59889" x="2290763" y="3341688"/>
          <p14:tracePt t="59895" x="2278063" y="3341688"/>
          <p14:tracePt t="59905" x="2265363" y="3354388"/>
          <p14:tracePt t="59921" x="2252663" y="3367088"/>
          <p14:tracePt t="59936" x="2239963" y="3367088"/>
          <p14:tracePt t="59955" x="2239963" y="3378200"/>
          <p14:tracePt t="59961" x="2239963" y="3390900"/>
          <p14:tracePt t="59971" x="2239963" y="3416300"/>
          <p14:tracePt t="59975" x="2239963" y="3429000"/>
          <p14:tracePt t="59986" x="2265363" y="3454400"/>
          <p14:tracePt t="59995" x="2290763" y="3467100"/>
          <p14:tracePt t="60001" x="2303463" y="3467100"/>
          <p14:tracePt t="60011" x="2339975" y="3490913"/>
          <p14:tracePt t="60015" x="2378075" y="3490913"/>
          <p14:tracePt t="60025" x="2428875" y="3490913"/>
          <p14:tracePt t="60036" x="2503488" y="3490913"/>
          <p14:tracePt t="60041" x="2590800" y="3454400"/>
          <p14:tracePt t="60051" x="2667000" y="3429000"/>
          <p14:tracePt t="60057" x="2741613" y="3367088"/>
          <p14:tracePt t="60067" x="2816225" y="3341688"/>
          <p14:tracePt t="60077" x="2854325" y="3290888"/>
          <p14:tracePt t="60081" x="2890838" y="3216275"/>
          <p14:tracePt t="60091" x="2916238" y="3165475"/>
          <p14:tracePt t="60097" x="2941638" y="3090863"/>
          <p14:tracePt t="60107" x="2967038" y="3028950"/>
          <p14:tracePt t="60117" x="2967038" y="2978150"/>
          <p14:tracePt t="60121" x="2979738" y="2903538"/>
          <p14:tracePt t="60131" x="2979738" y="2840038"/>
          <p14:tracePt t="60137" x="2979738" y="2803525"/>
          <p14:tracePt t="60147" x="2979738" y="2752725"/>
          <p14:tracePt t="60157" x="2979738" y="2716213"/>
          <p14:tracePt t="60163" x="2979738" y="2690813"/>
          <p14:tracePt t="60173" x="2967038" y="2665413"/>
          <p14:tracePt t="60177" x="2941638" y="2627313"/>
          <p14:tracePt t="60187" x="2890838" y="2603500"/>
          <p14:tracePt t="60197" x="2867025" y="2565400"/>
          <p14:tracePt t="60204" x="2828925" y="2565400"/>
          <p14:tracePt t="60213" x="2816225" y="2565400"/>
          <p14:tracePt t="60218" x="2790825" y="2565400"/>
          <p14:tracePt t="60227" x="2754313" y="2540000"/>
          <p14:tracePt t="60243" x="2703513" y="2540000"/>
          <p14:tracePt t="60257" x="2678113" y="2540000"/>
          <p14:tracePt t="60270" x="2667000" y="2540000"/>
          <p14:tracePt t="60279" x="2654300" y="2540000"/>
          <p14:tracePt t="60283" x="2628900" y="2540000"/>
          <p14:tracePt t="60293" x="2616200" y="2540000"/>
          <p14:tracePt t="60299" x="2590800" y="2540000"/>
          <p14:tracePt t="60309" x="2578100" y="2540000"/>
          <p14:tracePt t="60320" x="2541588" y="2552700"/>
          <p14:tracePt t="60323" x="2541588" y="2565400"/>
          <p14:tracePt t="60333" x="2516188" y="2578100"/>
          <p14:tracePt t="60339" x="2490788" y="2640013"/>
          <p14:tracePt t="60349" x="2465388" y="2690813"/>
          <p14:tracePt t="60359" x="2465388" y="2728913"/>
          <p14:tracePt t="60363" x="2452688" y="2765425"/>
          <p14:tracePt t="60373" x="2452688" y="2816225"/>
          <p14:tracePt t="60379" x="2452688" y="2852738"/>
          <p14:tracePt t="60389" x="2452688" y="2916238"/>
          <p14:tracePt t="60399" x="2490788" y="2965450"/>
          <p14:tracePt t="60405" x="2490788" y="2990850"/>
          <p14:tracePt t="60415" x="2516188" y="3028950"/>
          <p14:tracePt t="60420" x="2541588" y="3054350"/>
          <p14:tracePt t="60429" x="2554288" y="3065463"/>
          <p14:tracePt t="60439" x="2565400" y="3078163"/>
          <p14:tracePt t="60445" x="2578100" y="3078163"/>
          <p14:tracePt t="60455" x="2616200" y="3078163"/>
          <p14:tracePt t="60459" x="2654300" y="3078163"/>
          <p14:tracePt t="60470" x="2703513" y="3078163"/>
          <p14:tracePt t="60479" x="2767013" y="3078163"/>
          <p14:tracePt t="60486" x="2790825" y="3054350"/>
          <p14:tracePt t="60495" x="2854325" y="3003550"/>
          <p14:tracePt t="60502" x="2890838" y="2941638"/>
          <p14:tracePt t="60511" x="2903538" y="2916238"/>
          <p14:tracePt t="60521" x="2903538" y="2865438"/>
          <p14:tracePt t="60525" x="2916238" y="2816225"/>
          <p14:tracePt t="60536" x="2916238" y="2790825"/>
          <p14:tracePt t="60541" x="2916238" y="2765425"/>
          <p14:tracePt t="60552" x="2916238" y="2752725"/>
          <p14:tracePt t="60561" x="2916238" y="2740025"/>
          <p14:tracePt t="60565" x="2916238" y="2716213"/>
          <p14:tracePt t="60575" x="2903538" y="2716213"/>
          <p14:tracePt t="60581" x="2890838" y="2716213"/>
          <p14:tracePt t="60591" x="2879725" y="2716213"/>
          <p14:tracePt t="60605" x="2854325" y="2716213"/>
          <p14:tracePt t="60615" x="2828925" y="2716213"/>
          <p14:tracePt t="60621" x="2803525" y="2716213"/>
          <p14:tracePt t="60647" x="2778125" y="2716213"/>
          <p14:tracePt t="60657" x="2767013" y="2728913"/>
          <p14:tracePt t="60661" x="2754313" y="2752725"/>
          <p14:tracePt t="60671" x="2741613" y="2790825"/>
          <p14:tracePt t="60681" x="2728913" y="2828925"/>
          <p14:tracePt t="60687" x="2716213" y="2840038"/>
          <p14:tracePt t="60697" x="2716213" y="2916238"/>
          <p14:tracePt t="60702" x="2716213" y="2965450"/>
          <p14:tracePt t="60711" x="2716213" y="3003550"/>
          <p14:tracePt t="60721" x="2716213" y="3054350"/>
          <p14:tracePt t="60727" x="2754313" y="3090863"/>
          <p14:tracePt t="60737" x="2778125" y="3141663"/>
          <p14:tracePt t="60743" x="2778125" y="3178175"/>
          <p14:tracePt t="60753" x="2816225" y="3203575"/>
          <p14:tracePt t="60763" x="2828925" y="3216275"/>
          <p14:tracePt t="60767" x="2841625" y="3228975"/>
          <p14:tracePt t="60777" x="2854325" y="3241675"/>
          <p14:tracePt t="60783" x="2854325" y="3254375"/>
          <p14:tracePt t="60793" x="2867025" y="3254375"/>
          <p14:tracePt t="60807" x="2879725" y="3254375"/>
          <p14:tracePt t="60823" x="2890838" y="3254375"/>
          <p14:tracePt t="60849" x="2916238" y="3254375"/>
          <p14:tracePt t="60889" x="2928938" y="3254375"/>
          <p14:tracePt t="60893" x="2941638" y="3254375"/>
          <p14:tracePt t="60995" x="2954338" y="3254375"/>
          <p14:tracePt t="61009" x="2954338" y="3241675"/>
          <p14:tracePt t="61019" x="2954338" y="3228975"/>
          <p14:tracePt t="61036" x="2967038" y="3216275"/>
          <p14:tracePt t="61161" x="2967038" y="3203575"/>
          <p14:tracePt t="61187" x="2967038" y="3190875"/>
          <p14:tracePt t="61207" x="2941638" y="3178175"/>
          <p14:tracePt t="61241" x="2928938" y="3178175"/>
          <p14:tracePt t="61251" x="2916238" y="3178175"/>
          <p14:tracePt t="61261" x="2903538" y="3178175"/>
          <p14:tracePt t="61267" x="2890838" y="3178175"/>
          <p14:tracePt t="61277" x="2867025" y="3154363"/>
          <p14:tracePt t="61281" x="2854325" y="3154363"/>
          <p14:tracePt t="61291" x="2841625" y="3154363"/>
          <p14:tracePt t="61303" x="2816225" y="3154363"/>
          <p14:tracePt t="61318" x="2790825" y="3154363"/>
          <p14:tracePt t="61333" x="2767013" y="3154363"/>
          <p14:tracePt t="61343" x="2754313" y="3141663"/>
          <p14:tracePt t="61347" x="2741613" y="3141663"/>
          <p14:tracePt t="61357" x="2728913" y="3141663"/>
          <p14:tracePt t="61373" x="2716213" y="3141663"/>
          <p14:tracePt t="61383" x="2703513" y="3128963"/>
          <p14:tracePt t="61388" x="2690813" y="3128963"/>
          <p14:tracePt t="61399" x="2678113" y="3128963"/>
          <p14:tracePt t="61423" x="2654300" y="3128963"/>
          <p14:tracePt t="61443" x="2641600" y="3128963"/>
          <p14:tracePt t="61463" x="2628900" y="3128963"/>
          <p14:tracePt t="61479" x="2616200" y="3128963"/>
          <p14:tracePt t="61515" x="2603500" y="3128963"/>
          <p14:tracePt t="61675" x="2590800" y="3128963"/>
          <p14:tracePt t="61701" x="2565400" y="3128963"/>
          <p14:tracePt t="61721" x="2541588" y="3128963"/>
          <p14:tracePt t="61731" x="2516188" y="3141663"/>
          <p14:tracePt t="61747" x="2503488" y="3141663"/>
          <p14:tracePt t="61757" x="2490788" y="3141663"/>
          <p14:tracePt t="61761" x="2490788" y="3154363"/>
          <p14:tracePt t="61771" x="2478088" y="3154363"/>
          <p14:tracePt t="61847" x="2465388" y="3154363"/>
          <p14:tracePt t="61867" x="2452688" y="3154363"/>
          <p14:tracePt t="61893" x="2441575" y="3154363"/>
          <p14:tracePt t="61903" x="2428875" y="3165475"/>
          <p14:tracePt t="61933" x="2416175" y="3165475"/>
          <p14:tracePt t="61943" x="2403475" y="3165475"/>
          <p14:tracePt t="61947" x="2378075" y="3190875"/>
          <p14:tracePt t="61957" x="2339975" y="3216275"/>
          <p14:tracePt t="61968" x="2328863" y="3228975"/>
          <p14:tracePt t="61973" x="2303463" y="3241675"/>
          <p14:tracePt t="61984" x="2278063" y="3254375"/>
          <p14:tracePt t="61989" x="2252663" y="3267075"/>
          <p14:tracePt t="61997" x="2228850" y="3278188"/>
          <p14:tracePt t="62007" x="2178050" y="3303588"/>
          <p14:tracePt t="62023" x="2165350" y="3303588"/>
          <p14:tracePt t="62034" x="2139950" y="3303588"/>
          <p14:tracePt t="62037" x="2127250" y="3328988"/>
          <p14:tracePt t="62047" x="2103438" y="3328988"/>
          <p14:tracePt t="62053" x="2090738" y="3328988"/>
          <p14:tracePt t="62063" x="2065338" y="3354388"/>
          <p14:tracePt t="62073" x="2052638" y="3354388"/>
          <p14:tracePt t="62077" x="2039938" y="3354388"/>
          <p14:tracePt t="62089" x="2027238" y="3378200"/>
          <p14:tracePt t="62093" x="2014538" y="3378200"/>
          <p14:tracePt t="62386" x="2014538" y="3367088"/>
          <p14:tracePt t="64237" x="2014538" y="3354388"/>
          <p14:tracePt t="64247" x="2027238" y="3354388"/>
          <p14:tracePt t="64257" x="2039938" y="3341688"/>
          <p14:tracePt t="64261" x="2039938" y="3328988"/>
          <p14:tracePt t="64277" x="2039938" y="3316288"/>
          <p14:tracePt t="64287" x="2052638" y="3316288"/>
          <p14:tracePt t="64297" x="2052638" y="3303588"/>
          <p14:tracePt t="64343" x="2065338" y="3290888"/>
          <p14:tracePt t="64665" x="2078038" y="3290888"/>
          <p14:tracePt t="65583" x="2090738" y="3290888"/>
          <p14:tracePt t="65593" x="2103438" y="3290888"/>
          <p14:tracePt t="67075" x="2127250" y="3290888"/>
          <p14:tracePt t="68911" x="2116138" y="3303588"/>
          <p14:tracePt t="68947" x="2127250" y="3316288"/>
          <p14:tracePt t="68967" x="2152650" y="3316288"/>
          <p14:tracePt t="68987" x="2165350" y="3316288"/>
          <p14:tracePt t="68994" x="2178050" y="3316288"/>
          <p14:tracePt t="69003" x="2190750" y="3316288"/>
          <p14:tracePt t="69007" x="2203450" y="3316288"/>
          <p14:tracePt t="69027" x="2216150" y="3316288"/>
          <p14:tracePt t="69033" x="2228850" y="3328988"/>
          <p14:tracePt t="69044" x="2239963" y="3328988"/>
          <p14:tracePt t="69059" x="2252663" y="3341688"/>
          <p14:tracePt t="69069" x="2265363" y="3341688"/>
          <p14:tracePt t="69083" x="2290763" y="3354388"/>
          <p14:tracePt t="69089" x="2303463" y="3354388"/>
          <p14:tracePt t="69109" x="2316163" y="3367088"/>
          <p14:tracePt t="69113" x="2328863" y="3367088"/>
          <p14:tracePt t="69123" x="2352675" y="3378200"/>
          <p14:tracePt t="69139" x="2365375" y="3390900"/>
          <p14:tracePt t="69149" x="2378075" y="3390900"/>
          <p14:tracePt t="69155" x="2403475" y="3403600"/>
          <p14:tracePt t="69169" x="2428875" y="3416300"/>
          <p14:tracePt t="69179" x="2441575" y="3416300"/>
          <p14:tracePt t="69189" x="2452688" y="3429000"/>
          <p14:tracePt t="69205" x="2465388" y="3441700"/>
          <p14:tracePt t="69209" x="2465388" y="3454400"/>
          <p14:tracePt t="69219" x="2478088" y="3454400"/>
          <p14:tracePt t="69229" x="2490788" y="3467100"/>
          <p14:tracePt t="69235" x="2490788" y="3479800"/>
          <p14:tracePt t="69245" x="2490788" y="3490913"/>
          <p14:tracePt t="69269" x="2490788" y="3503613"/>
          <p14:tracePt t="69311" x="2490788" y="3516313"/>
          <p14:tracePt t="69325" x="2490788" y="3529013"/>
          <p14:tracePt t="69345" x="2490788" y="3541713"/>
          <p14:tracePt t="69361" x="2490788" y="3554413"/>
          <p14:tracePt t="69377" x="2490788" y="3567113"/>
          <p14:tracePt t="69391" x="2478088" y="3579813"/>
          <p14:tracePt t="69457" x="2465388" y="3579813"/>
          <p14:tracePt t="69467" x="2441575" y="3579813"/>
          <p14:tracePt t="69473" x="2390775" y="3567113"/>
          <p14:tracePt t="69483" x="2378075" y="3579813"/>
          <p14:tracePt t="69942" x="2365375" y="3590925"/>
          <p14:tracePt t="69951" x="2352675" y="3616325"/>
          <p14:tracePt t="70157" x="2365375" y="3616325"/>
          <p14:tracePt t="70169" x="2390775" y="3590925"/>
          <p14:tracePt t="70173" x="2441575" y="3579813"/>
          <p14:tracePt t="70183" x="2503488" y="3541713"/>
          <p14:tracePt t="70194" x="2554288" y="3529013"/>
          <p14:tracePt t="70199" x="2628900" y="3516313"/>
          <p14:tracePt t="70211" x="2703513" y="3479800"/>
          <p14:tracePt t="70213" x="2728913" y="3479800"/>
          <p14:tracePt t="70223" x="2754313" y="3441700"/>
          <p14:tracePt t="70233" x="2816225" y="3441700"/>
          <p14:tracePt t="70239" x="2841625" y="3429000"/>
          <p14:tracePt t="70249" x="2867025" y="3429000"/>
          <p14:tracePt t="70263" x="2890838" y="3416300"/>
          <p14:tracePt t="70319" x="2903538" y="3416300"/>
          <p14:tracePt t="70339" x="2916238" y="3416300"/>
          <p14:tracePt t="70355" x="2928938" y="3416300"/>
          <p14:tracePt t="70369" x="2941638" y="3416300"/>
          <p14:tracePt t="70379" x="2967038" y="3416300"/>
          <p14:tracePt t="70395" x="2992438" y="3416300"/>
          <p14:tracePt t="70409" x="3003550" y="3416300"/>
          <p14:tracePt t="70451" x="3016250" y="3416300"/>
          <p14:tracePt t="70485" x="3028950" y="3416300"/>
          <p14:tracePt t="70501" x="3054350" y="3416300"/>
          <p14:tracePt t="70511" x="3067050" y="3416300"/>
          <p14:tracePt t="70517" x="3103563" y="3416300"/>
          <p14:tracePt t="70527" x="3128963" y="3416300"/>
          <p14:tracePt t="70537" x="3167063" y="3416300"/>
          <p14:tracePt t="70541" x="3192463" y="3416300"/>
          <p14:tracePt t="70551" x="3216275" y="3416300"/>
          <p14:tracePt t="70557" x="3241675" y="3416300"/>
          <p14:tracePt t="70567" x="3267075" y="3416300"/>
          <p14:tracePt t="70591" x="3292475" y="3416300"/>
          <p14:tracePt t="70929" x="3305175" y="3416300"/>
          <p14:tracePt t="70939" x="3341688" y="3416300"/>
          <p14:tracePt t="70955" x="3367088" y="3416300"/>
          <p14:tracePt t="70965" x="3392488" y="3416300"/>
          <p14:tracePt t="70969" x="3417888" y="3416300"/>
          <p14:tracePt t="70979" x="3467100" y="3416300"/>
          <p14:tracePt t="70989" x="3505200" y="3416300"/>
          <p14:tracePt t="70995" x="3554413" y="3416300"/>
          <p14:tracePt t="71005" x="3592513" y="3416300"/>
          <p14:tracePt t="71011" x="3630613" y="3416300"/>
          <p14:tracePt t="71021" x="3679825" y="3416300"/>
          <p14:tracePt t="71031" x="3705225" y="3416300"/>
          <p14:tracePt t="71035" x="3756025" y="3416300"/>
          <p14:tracePt t="71045" x="3792538" y="3416300"/>
          <p14:tracePt t="71051" x="3830638" y="3416300"/>
          <p14:tracePt t="71061" x="3856038" y="3416300"/>
          <p14:tracePt t="71071" x="3879850" y="3416300"/>
          <p14:tracePt t="71076" x="3892550" y="3416300"/>
          <p14:tracePt t="71085" x="3905250" y="3416300"/>
          <p14:tracePt t="71093" x="3917950" y="3416300"/>
          <p14:tracePt t="71101" x="3943350" y="3416300"/>
          <p14:tracePt t="71111" x="3968750" y="3416300"/>
          <p14:tracePt t="71115" x="3992563" y="3416300"/>
          <p14:tracePt t="71127" x="4017963" y="3416300"/>
          <p14:tracePt t="71131" x="4056063" y="3416300"/>
          <p14:tracePt t="71142" x="4081463" y="3416300"/>
          <p14:tracePt t="71151" x="4105275" y="3416300"/>
          <p14:tracePt t="71167" x="4130675" y="3416300"/>
          <p14:tracePt t="71181" x="4143375" y="3416300"/>
          <p14:tracePt t="71192" x="4156075" y="3416300"/>
          <p14:tracePt t="71197" x="4168775" y="3416300"/>
          <p14:tracePt t="71207" x="4181475" y="3416300"/>
          <p14:tracePt t="71237" x="4192588" y="3416300"/>
          <p14:tracePt t="71267" x="4217988" y="3416300"/>
          <p14:tracePt t="71283" x="4230688" y="3416300"/>
          <p14:tracePt t="71293" x="4243388" y="3416300"/>
          <p14:tracePt t="71303" x="4256088" y="3403600"/>
          <p14:tracePt t="71323" x="4268788" y="3403600"/>
          <p14:tracePt t="71343" x="4281488" y="3390900"/>
          <p14:tracePt t="71349" x="4305300" y="3378200"/>
          <p14:tracePt t="71363" x="4330700" y="3367088"/>
          <p14:tracePt t="71373" x="4356100" y="3354388"/>
          <p14:tracePt t="71383" x="4381500" y="3354388"/>
          <p14:tracePt t="71389" x="4406900" y="3328988"/>
          <p14:tracePt t="71399" x="4418013" y="3328988"/>
          <p14:tracePt t="71403" x="4443413" y="3328988"/>
          <p14:tracePt t="71433" x="4456113" y="3328988"/>
          <p14:tracePt t="71439" x="4481513" y="3328988"/>
          <p14:tracePt t="71465" x="4518025" y="3303588"/>
          <p14:tracePt t="71476" x="4530725" y="3303588"/>
          <p14:tracePt t="71489" x="4556125" y="3303588"/>
          <p14:tracePt t="71515" x="4568825" y="3290888"/>
          <p14:tracePt t="71529" x="4568825" y="3278188"/>
          <p14:tracePt t="72805" x="4581525" y="3278188"/>
          <p14:tracePt t="72841" x="4581525" y="3290888"/>
          <p14:tracePt t="73809" x="4556125" y="3303588"/>
          <p14:tracePt t="73819" x="4543425" y="3303588"/>
          <p14:tracePt t="73825" x="4530725" y="3316288"/>
          <p14:tracePt t="73845" x="4518025" y="3316288"/>
          <p14:tracePt t="73849" x="4506913" y="3316288"/>
          <p14:tracePt t="73865" x="4494213" y="3316288"/>
          <p14:tracePt t="73885" x="4481513" y="3316288"/>
          <p14:tracePt t="73901" x="4456113" y="3316288"/>
          <p14:tracePt t="73915" x="4430713" y="3316288"/>
          <p14:tracePt t="73925" x="4418013" y="3316288"/>
          <p14:tracePt t="73931" x="4394200" y="3316288"/>
          <p14:tracePt t="73941" x="4381500" y="3316288"/>
          <p14:tracePt t="73945" x="4356100" y="3316288"/>
          <p14:tracePt t="73958" x="4330700" y="3316288"/>
          <p14:tracePt t="73965" x="4305300" y="3316288"/>
          <p14:tracePt t="73971" x="4281488" y="3316288"/>
          <p14:tracePt t="73981" x="4243388" y="3316288"/>
          <p14:tracePt t="73985" x="4205288" y="3316288"/>
          <p14:tracePt t="73996" x="4168775" y="3316288"/>
          <p14:tracePt t="74006" x="4130675" y="3316288"/>
          <p14:tracePt t="74011" x="4081463" y="3316288"/>
          <p14:tracePt t="74021" x="4056063" y="3316288"/>
          <p14:tracePt t="74027" x="4030663" y="3316288"/>
          <p14:tracePt t="74037" x="3992563" y="3316288"/>
          <p14:tracePt t="74047" x="3979863" y="3316288"/>
          <p14:tracePt t="74051" x="3956050" y="3316288"/>
          <p14:tracePt t="74061" x="3943350" y="3316288"/>
          <p14:tracePt t="74067" x="3917950" y="3316288"/>
          <p14:tracePt t="74077" x="3905250" y="3316288"/>
          <p14:tracePt t="74087" x="3892550" y="3316288"/>
          <p14:tracePt t="74091" x="3879850" y="3316288"/>
          <p14:tracePt t="74107" x="3830638" y="3316288"/>
          <p14:tracePt t="74117" x="3805238" y="3316288"/>
          <p14:tracePt t="74127" x="3779838" y="3316288"/>
          <p14:tracePt t="74133" x="3717925" y="3316288"/>
          <p14:tracePt t="74143" x="3679825" y="3316288"/>
          <p14:tracePt t="74147" x="3617913" y="3316288"/>
          <p14:tracePt t="74157" x="3567113" y="3316288"/>
          <p14:tracePt t="74167" x="3530600" y="3316288"/>
          <p14:tracePt t="74174" x="3492500" y="3316288"/>
          <p14:tracePt t="74183" x="3467100" y="3316288"/>
          <p14:tracePt t="74187" x="3417888" y="3316288"/>
          <p14:tracePt t="74197" x="3392488" y="3316288"/>
          <p14:tracePt t="74207" x="3367088" y="3316288"/>
          <p14:tracePt t="74213" x="3341688" y="3316288"/>
          <p14:tracePt t="74224" x="3317875" y="3316288"/>
          <p14:tracePt t="74227" x="3292475" y="3316288"/>
          <p14:tracePt t="74240" x="3267075" y="3316288"/>
          <p14:tracePt t="74249" x="3228975" y="3316288"/>
          <p14:tracePt t="74253" x="3192463" y="3316288"/>
          <p14:tracePt t="74263" x="3141663" y="3316288"/>
          <p14:tracePt t="74269" x="3103563" y="3316288"/>
          <p14:tracePt t="74279" x="3016250" y="3316288"/>
          <p14:tracePt t="74290" x="2979738" y="3316288"/>
          <p14:tracePt t="74293" x="2916238" y="3316288"/>
          <p14:tracePt t="74303" x="2879725" y="3316288"/>
          <p14:tracePt t="74309" x="2841625" y="3316288"/>
          <p14:tracePt t="74319" x="2803525" y="3316288"/>
          <p14:tracePt t="74329" x="2754313" y="3316288"/>
          <p14:tracePt t="74333" x="2716213" y="3328988"/>
          <p14:tracePt t="74343" x="2678113" y="3341688"/>
          <p14:tracePt t="74349" x="2641600" y="3341688"/>
          <p14:tracePt t="74359" x="2603500" y="3341688"/>
          <p14:tracePt t="74370" x="2554288" y="3354388"/>
          <p14:tracePt t="74375" x="2528888" y="3354388"/>
          <p14:tracePt t="74385" x="2490788" y="3367088"/>
          <p14:tracePt t="74390" x="2465388" y="3378200"/>
          <p14:tracePt t="74399" x="2441575" y="3378200"/>
          <p14:tracePt t="74409" x="2416175" y="3378200"/>
          <p14:tracePt t="74415" x="2390775" y="3378200"/>
          <p14:tracePt t="74425" x="2378075" y="3378200"/>
          <p14:tracePt t="74429" x="2352675" y="3378200"/>
          <p14:tracePt t="74441" x="2339975" y="3378200"/>
          <p14:tracePt t="74451" x="2328863" y="3378200"/>
          <p14:tracePt t="74455" x="2316163" y="3378200"/>
          <p14:tracePt t="74465" x="2303463" y="3390900"/>
          <p14:tracePt t="74472" x="2290763" y="3403600"/>
          <p14:tracePt t="74601" x="2278063" y="3403600"/>
          <p14:tracePt t="74617" x="2278063" y="3416300"/>
          <p14:tracePt t="74631" x="2278063" y="3441700"/>
          <p14:tracePt t="74641" x="2278063" y="3479800"/>
          <p14:tracePt t="74647" x="2278063" y="3490913"/>
          <p14:tracePt t="74657" x="2278063" y="3516313"/>
          <p14:tracePt t="74667" x="2278063" y="3529013"/>
          <p14:tracePt t="74672" x="2278063" y="3541713"/>
          <p14:tracePt t="74681" x="2278063" y="3567113"/>
          <p14:tracePt t="74697" x="2278063" y="3590925"/>
          <p14:tracePt t="74727" x="2278063" y="3603625"/>
          <p14:tracePt t="74747" x="2278063" y="3616325"/>
          <p14:tracePt t="74763" x="2278063" y="3629025"/>
          <p14:tracePt t="74777" x="2278063" y="3641725"/>
          <p14:tracePt t="74797" x="2278063" y="3654425"/>
          <p14:tracePt t="74807" x="2278063" y="3667125"/>
          <p14:tracePt t="74833" x="2290763" y="3667125"/>
          <p14:tracePt t="74853" x="2303463" y="3679825"/>
          <p14:tracePt t="74873" x="2303463" y="3703638"/>
          <p14:tracePt t="74883" x="2316163" y="3703638"/>
          <p14:tracePt t="74913" x="2328863" y="3716338"/>
          <p14:tracePt t="74949" x="2339975" y="3716338"/>
          <p14:tracePt t="74975" x="2352675" y="3729038"/>
          <p14:tracePt t="74995" x="2365375" y="3741738"/>
          <p14:tracePt t="75009" x="2378075" y="3741738"/>
          <p14:tracePt t="75015" x="2403475" y="3754438"/>
          <p14:tracePt t="75035" x="2428875" y="3767138"/>
          <p14:tracePt t="75041" x="2452688" y="3779838"/>
          <p14:tracePt t="75055" x="2465388" y="3779838"/>
          <p14:tracePt t="75065" x="2503488" y="3803650"/>
          <p14:tracePt t="75081" x="2516188" y="3803650"/>
          <p14:tracePt t="75091" x="2528888" y="3816350"/>
          <p14:tracePt t="75095" x="2541588" y="3829050"/>
          <p14:tracePt t="75106" x="2554288" y="3829050"/>
          <p14:tracePt t="75115" x="2565400" y="3829050"/>
          <p14:tracePt t="75122" x="2578100" y="3841750"/>
          <p14:tracePt t="75131" x="2590800" y="3841750"/>
          <p14:tracePt t="75135" x="2603500" y="3854450"/>
          <p14:tracePt t="75145" x="2628900" y="3879850"/>
          <p14:tracePt t="75156" x="2654300" y="3892550"/>
          <p14:tracePt t="75161" x="2678113" y="3916363"/>
          <p14:tracePt t="75172" x="2728913" y="3967163"/>
          <p14:tracePt t="75177" x="2741613" y="3967163"/>
          <p14:tracePt t="75187" x="2767013" y="3967163"/>
          <p14:tracePt t="75197" x="2778125" y="3967163"/>
          <p14:tracePt t="75201" x="2790825" y="3967163"/>
          <p14:tracePt t="75217" x="2803525" y="3954463"/>
          <p14:tracePt t="75227" x="2828925" y="3916363"/>
          <p14:tracePt t="75887" x="2828925" y="3905250"/>
          <p14:tracePt t="75927" x="2828925" y="3879850"/>
          <p14:tracePt t="75959" x="2828925" y="3867150"/>
          <p14:tracePt t="75969" x="2828925" y="3854450"/>
          <p14:tracePt t="75973" x="2828925" y="3841750"/>
          <p14:tracePt t="75983" x="2828925" y="3829050"/>
          <p14:tracePt t="75993" x="2816225" y="3829050"/>
          <p14:tracePt t="76004" x="2816225" y="3816350"/>
          <p14:tracePt t="76065" x="2816225" y="3803650"/>
          <p14:tracePt t="76069" x="2816225" y="3792538"/>
          <p14:tracePt t="76175" x="2803525" y="3779838"/>
          <p14:tracePt t="76301" x="2790825" y="3779838"/>
          <p14:tracePt t="76322" x="2767013" y="3779838"/>
          <p14:tracePt t="76327" x="2754313" y="3779838"/>
          <p14:tracePt t="76337" x="2728913" y="3779838"/>
          <p14:tracePt t="76341" x="2690813" y="3792538"/>
          <p14:tracePt t="76351" x="2654300" y="3792538"/>
          <p14:tracePt t="76361" x="2628900" y="3803650"/>
          <p14:tracePt t="76367" x="2603500" y="3803650"/>
          <p14:tracePt t="76377" x="2554288" y="3803650"/>
          <p14:tracePt t="76381" x="2516188" y="3816350"/>
          <p14:tracePt t="76391" x="2441575" y="3841750"/>
          <p14:tracePt t="76404" x="2390775" y="3854450"/>
          <p14:tracePt t="76407" x="2316163" y="3854450"/>
          <p14:tracePt t="76417" x="2265363" y="3879850"/>
          <p14:tracePt t="76423" x="2252663" y="3879850"/>
          <p14:tracePt t="76433" x="2203450" y="3879850"/>
          <p14:tracePt t="76443" x="2165350" y="3879850"/>
          <p14:tracePt t="76447" x="2127250" y="3879850"/>
          <p14:tracePt t="76457" x="2103438" y="3879850"/>
          <p14:tracePt t="76463" x="2090738" y="3879850"/>
          <p14:tracePt t="76473" x="2065338" y="3879850"/>
          <p14:tracePt t="76483" x="2052638" y="3879850"/>
          <p14:tracePt t="76497" x="2039938" y="3879850"/>
          <p14:tracePt t="76513" x="2027238" y="3879850"/>
          <p14:tracePt t="76559" x="2014538" y="3879850"/>
          <p14:tracePt t="76583" x="2003425" y="3879850"/>
          <p14:tracePt t="76609" x="1978025" y="3879850"/>
          <p14:tracePt t="76619" x="1965325" y="3854450"/>
          <p14:tracePt t="76635" x="1939925" y="3841750"/>
          <p14:tracePt t="76649" x="1914525" y="3829050"/>
          <p14:tracePt t="76665" x="1903413" y="3829050"/>
          <p14:tracePt t="76675" x="1878013" y="3816350"/>
          <p14:tracePt t="76699" x="1865313" y="3803650"/>
          <p14:tracePt t="77415" x="1852613" y="3803650"/>
          <p14:tracePt t="77437" x="1839913" y="3803650"/>
          <p14:tracePt t="77643" x="1839913" y="3792538"/>
          <p14:tracePt t="77669" x="1852613" y="3792538"/>
          <p14:tracePt t="77693" x="1865313" y="3792538"/>
          <p14:tracePt t="77704" x="1878013" y="3792538"/>
          <p14:tracePt t="77709" x="1903413" y="3792538"/>
          <p14:tracePt t="77931" x="1939925" y="3792538"/>
          <p14:tracePt t="77941" x="2003425" y="3792538"/>
          <p14:tracePt t="77945" x="2103438" y="3792538"/>
          <p14:tracePt t="77955" x="2239963" y="3841750"/>
          <p14:tracePt t="77961" x="2339975" y="3916363"/>
          <p14:tracePt t="77971" x="2339975" y="3967163"/>
          <p14:tracePt t="77981" x="2365375" y="3992563"/>
          <p14:tracePt t="77986" x="2365375" y="4017963"/>
          <p14:tracePt t="101853" x="2365375" y="4041775"/>
          <p14:tracePt t="101857" x="2339975" y="4067175"/>
          <p14:tracePt t="101867" x="2265363" y="4117975"/>
          <p14:tracePt t="101877" x="2203450" y="4167188"/>
          <p14:tracePt t="101883" x="2139950" y="4205288"/>
          <p14:tracePt t="101893" x="2078038" y="4254500"/>
          <p14:tracePt t="101898" x="2052638" y="4279900"/>
          <p14:tracePt t="101909" x="2039938" y="4305300"/>
          <p14:tracePt t="101919" x="2027238" y="4341813"/>
          <p14:tracePt t="101923" x="2014538" y="4341813"/>
          <p14:tracePt t="101933" x="2014538" y="4354513"/>
          <p14:tracePt t="101983" x="2014538" y="4367213"/>
          <p14:tracePt t="101989" x="2039938" y="4367213"/>
          <p14:tracePt t="101999" x="2078038" y="4367213"/>
          <p14:tracePt t="102003" x="2127250" y="4367213"/>
          <p14:tracePt t="102013" x="2216150" y="4367213"/>
          <p14:tracePt t="102025" x="2265363" y="4367213"/>
          <p14:tracePt t="102030" x="2339975" y="4367213"/>
          <p14:tracePt t="102039" x="2378075" y="4341813"/>
          <p14:tracePt t="102045" x="2416175" y="4341813"/>
          <p14:tracePt t="102055" x="2428875" y="4341813"/>
          <p14:tracePt t="102135" x="2428875" y="4330700"/>
          <p14:tracePt t="102161" x="2416175" y="4330700"/>
          <p14:tracePt t="102171" x="2390775" y="4330700"/>
          <p14:tracePt t="102175" x="2378075" y="4330700"/>
          <p14:tracePt t="102185" x="2352675" y="4330700"/>
          <p14:tracePt t="102191" x="2328863" y="4330700"/>
          <p14:tracePt t="102201" x="2316163" y="4330700"/>
          <p14:tracePt t="102211" x="2303463" y="4330700"/>
          <p14:tracePt t="102215" x="2290763" y="4330700"/>
          <p14:tracePt t="102231" x="2278063" y="4330700"/>
          <p14:tracePt t="102257" x="2265363" y="4330700"/>
          <p14:tracePt t="102301" x="2252663" y="4354513"/>
          <p14:tracePt t="102311" x="2252663" y="4367213"/>
          <p14:tracePt t="102327" x="2252663" y="4379913"/>
          <p14:tracePt t="102331" x="2252663" y="4392613"/>
          <p14:tracePt t="102341" x="2252663" y="4405313"/>
          <p14:tracePt t="102353" x="2252663" y="4418013"/>
          <p14:tracePt t="102367" x="2265363" y="4454525"/>
          <p14:tracePt t="102373" x="2278063" y="4454525"/>
          <p14:tracePt t="102383" x="2316163" y="4479925"/>
          <p14:tracePt t="102393" x="2339975" y="4479925"/>
          <p14:tracePt t="102398" x="2365375" y="4492625"/>
          <p14:tracePt t="102407" x="2403475" y="4492625"/>
          <p14:tracePt t="102414" x="2428875" y="4492625"/>
          <p14:tracePt t="102423" x="2452688" y="4492625"/>
          <p14:tracePt t="102433" x="2478088" y="4492625"/>
          <p14:tracePt t="102447" x="2503488" y="4492625"/>
          <p14:tracePt t="102851" x="2528888" y="4492625"/>
          <p14:tracePt t="102857" x="2554288" y="4479925"/>
          <p14:tracePt t="102867" x="2578100" y="4467225"/>
          <p14:tracePt t="102872" x="2603500" y="4443413"/>
          <p14:tracePt t="102891" x="2616200" y="4418013"/>
          <p14:tracePt t="102897" x="2654300" y="4392613"/>
          <p14:tracePt t="102907" x="2667000" y="4367213"/>
          <p14:tracePt t="102911" x="2703513" y="4318000"/>
          <p14:tracePt t="102921" x="2703513" y="4305300"/>
          <p14:tracePt t="102933" x="2728913" y="4279900"/>
          <p14:tracePt t="102937" x="2741613" y="4254500"/>
          <p14:tracePt t="102947" x="2754313" y="4217988"/>
          <p14:tracePt t="102953" x="2767013" y="4179888"/>
          <p14:tracePt t="102980" x="2790825" y="4079875"/>
          <p14:tracePt t="102987" x="2790825" y="4067175"/>
          <p14:tracePt t="102993" x="2790825" y="4017963"/>
          <p14:tracePt t="103003" x="2790825" y="3992563"/>
          <p14:tracePt t="103014" x="2790825" y="3979863"/>
          <p14:tracePt t="103017" x="2790825" y="3954463"/>
          <p14:tracePt t="103033" x="2790825" y="3941763"/>
          <p14:tracePt t="103043" x="2790825" y="3929063"/>
          <p14:tracePt t="103057" x="2767013" y="3916363"/>
          <p14:tracePt t="103067" x="2767013" y="3905250"/>
          <p14:tracePt t="103073" x="2741613" y="3892550"/>
          <p14:tracePt t="103083" x="2716213" y="3879850"/>
          <p14:tracePt t="103093" x="2678113" y="3879850"/>
          <p14:tracePt t="103099" x="2616200" y="3854450"/>
          <p14:tracePt t="103109" x="2578100" y="3854450"/>
          <p14:tracePt t="103114" x="2516188" y="3854450"/>
          <p14:tracePt t="103123" x="2452688" y="3854450"/>
          <p14:tracePt t="103133" x="2390775" y="3854450"/>
          <p14:tracePt t="103139" x="2328863" y="3854450"/>
          <p14:tracePt t="103149" x="2265363" y="3854450"/>
          <p14:tracePt t="103153" x="2228850" y="3854450"/>
          <p14:tracePt t="103163" x="2178050" y="3854450"/>
          <p14:tracePt t="103173" x="2165350" y="3854450"/>
          <p14:tracePt t="103180" x="2152650" y="3854450"/>
          <p14:tracePt t="103196" x="2127250" y="3854450"/>
          <p14:tracePt t="103331" x="2127250" y="3841750"/>
          <p14:tracePt t="103355" x="2127250" y="3829050"/>
          <p14:tracePt t="103524" x="2116138" y="3829050"/>
          <p14:tracePt t="103537" x="2103438" y="3829050"/>
          <p14:tracePt t="103553" x="2103438" y="3841750"/>
          <p14:tracePt t="103749" x="2090738" y="3841750"/>
          <p14:tracePt t="103775" x="2078038" y="3841750"/>
          <p14:tracePt t="103785" x="2052638" y="3841750"/>
          <p14:tracePt t="103796" x="2027238" y="3841750"/>
          <p14:tracePt t="103799" x="2014538" y="3841750"/>
          <p14:tracePt t="103810" x="1990725" y="3829050"/>
          <p14:tracePt t="103835" x="1965325" y="3829050"/>
          <p14:tracePt t="103849" x="1939925" y="3803650"/>
          <p14:tracePt t="103855" x="1927225" y="3803650"/>
          <p14:tracePt t="103961" x="1978025" y="3792538"/>
          <p14:tracePt t="103971" x="2027238" y="3779838"/>
          <p14:tracePt t="103975" x="2065338" y="3779838"/>
          <p14:tracePt t="103985" x="2127250" y="3779838"/>
          <p14:tracePt t="103997" x="2190750" y="3779838"/>
          <p14:tracePt t="104001" x="2316163" y="3779838"/>
          <p14:tracePt t="104011" x="2378075" y="3779838"/>
          <p14:tracePt t="104017" x="2428875" y="3779838"/>
          <p14:tracePt t="104028" x="2478088" y="3779838"/>
          <p14:tracePt t="104037" x="2528888" y="3779838"/>
          <p14:tracePt t="104041" x="2590800" y="3779838"/>
          <p14:tracePt t="104051" x="2628900" y="3779838"/>
          <p14:tracePt t="104057" x="2654300" y="3792538"/>
          <p14:tracePt t="104067" x="2667000" y="3792538"/>
          <p14:tracePt t="104078" x="2678113" y="3792538"/>
          <p14:tracePt t="104081" x="2703513" y="3803650"/>
          <p14:tracePt t="104137" x="2703513" y="3816350"/>
          <p14:tracePt t="104169" x="2690813" y="3829050"/>
          <p14:tracePt t="104173" x="2654300" y="3841750"/>
          <p14:tracePt t="104183" x="2628900" y="3841750"/>
          <p14:tracePt t="104189" x="2616200" y="3841750"/>
          <p14:tracePt t="104315" x="2641600" y="3841750"/>
          <p14:tracePt t="104325" x="2667000" y="3841750"/>
          <p14:tracePt t="104331" x="2678113" y="3841750"/>
          <p14:tracePt t="104341" x="2690813" y="3841750"/>
          <p14:tracePt t="104355" x="2716213" y="3841750"/>
          <p14:tracePt t="104381" x="2728913" y="3841750"/>
          <p14:tracePt t="104477" x="2703513" y="3841750"/>
          <p14:tracePt t="104481" x="2654300" y="3841750"/>
          <p14:tracePt t="104491" x="2628900" y="3841750"/>
          <p14:tracePt t="104497" x="2590800" y="3854450"/>
          <p14:tracePt t="104507" x="2541588" y="3879850"/>
          <p14:tracePt t="104517" x="2503488" y="3892550"/>
          <p14:tracePt t="104521" x="2478088" y="3892550"/>
          <p14:tracePt t="104531" x="2465388" y="3905250"/>
          <p14:tracePt t="104537" x="2452688" y="3905250"/>
          <p14:tracePt t="104547" x="2428875" y="3916363"/>
          <p14:tracePt t="104573" x="2403475" y="3929063"/>
          <p14:tracePt t="104687" x="2390775" y="3941763"/>
          <p14:tracePt t="104729" x="2378075" y="3941763"/>
          <p14:tracePt t="104739" x="2378075" y="3954463"/>
          <p14:tracePt t="104743" x="2378075" y="3967163"/>
          <p14:tracePt t="104753" x="2365375" y="3979863"/>
          <p14:tracePt t="104763" x="2339975" y="4005263"/>
          <p14:tracePt t="104769" x="2328863" y="4005263"/>
          <p14:tracePt t="104779" x="2316163" y="4029075"/>
          <p14:tracePt t="104783" x="2303463" y="4029075"/>
          <p14:tracePt t="104803" x="2290763" y="4054475"/>
          <p14:tracePt t="104819" x="2252663" y="4067175"/>
          <p14:tracePt t="104835" x="2216150" y="4092575"/>
          <p14:tracePt t="104846" x="2203450" y="4092575"/>
          <p14:tracePt t="104849" x="2190750" y="4105275"/>
          <p14:tracePt t="104859" x="2165350" y="4117975"/>
          <p14:tracePt t="104865" x="2152650" y="4117975"/>
          <p14:tracePt t="104875" x="2127250" y="4129088"/>
          <p14:tracePt t="104889" x="2103438" y="4141788"/>
          <p14:tracePt t="104909" x="2090738" y="4141788"/>
          <p14:tracePt t="104915" x="2065338" y="4154488"/>
          <p14:tracePt t="104931" x="2052638" y="4167188"/>
          <p14:tracePt t="104941" x="2027238" y="4167188"/>
          <p14:tracePt t="104951" x="2014538" y="4179888"/>
          <p14:tracePt t="104955" x="2003425" y="4179888"/>
          <p14:tracePt t="104971" x="1990725" y="4179888"/>
          <p14:tracePt t="104981" x="1978025" y="4179888"/>
          <p14:tracePt t="104991" x="1965325" y="4192588"/>
          <p14:tracePt t="105077" x="1952625" y="4192588"/>
          <p14:tracePt t="105097" x="1939925" y="4192588"/>
          <p14:tracePt t="105111" x="1914525" y="4192588"/>
          <p14:tracePt t="105121" x="1890713" y="4167188"/>
          <p14:tracePt t="105131" x="1865313" y="4154488"/>
          <p14:tracePt t="105137" x="1839913" y="4141788"/>
          <p14:tracePt t="105147" x="1827213" y="4141788"/>
          <p14:tracePt t="105153" x="1801813" y="4129088"/>
          <p14:tracePt t="105197" x="1790700" y="4129088"/>
          <p14:tracePt t="105436" x="1778000" y="4129088"/>
          <p14:tracePt t="105449" x="1778000" y="4117975"/>
          <p14:tracePt t="105460" x="1778000" y="4105275"/>
          <p14:tracePt t="105469" x="1790700" y="4079875"/>
          <p14:tracePt t="105475" x="1814513" y="4067175"/>
          <p14:tracePt t="105485" x="1839913" y="4054475"/>
          <p14:tracePt t="105489" x="1890713" y="4029075"/>
          <p14:tracePt t="105501" x="1914525" y="4029075"/>
          <p14:tracePt t="105511" x="1927225" y="4029075"/>
          <p14:tracePt t="105515" x="1952625" y="4005263"/>
          <p14:tracePt t="105525" x="1965325" y="4005263"/>
          <p14:tracePt t="105541" x="1978025" y="4005263"/>
          <p14:tracePt t="105661" x="1990725" y="4005263"/>
          <p14:tracePt t="105671" x="1990725" y="3992563"/>
          <p14:tracePt t="105687" x="2003425" y="3967163"/>
          <p14:tracePt t="105717" x="2003425" y="3954463"/>
          <p14:tracePt t="105723" x="2014538" y="3941763"/>
          <p14:tracePt t="105733" x="2014538" y="3929063"/>
          <p14:tracePt t="105737" x="2027238" y="3905250"/>
          <p14:tracePt t="105747" x="2039938" y="3905250"/>
          <p14:tracePt t="105757" x="2052638" y="3892550"/>
          <p14:tracePt t="105773" x="2065338" y="3867150"/>
          <p14:tracePt t="105778" x="2078038" y="3867150"/>
          <p14:tracePt t="105797" x="2090738" y="3854450"/>
          <p14:tracePt t="105813" x="2090738" y="3841750"/>
          <p14:tracePt t="105829" x="2103438" y="3829050"/>
          <p14:tracePt t="105873" x="2103438" y="3816350"/>
          <p14:tracePt t="105939" x="2103438" y="3803650"/>
          <p14:tracePt t="105959" x="2103438" y="3792538"/>
          <p14:tracePt t="105976" x="2103438" y="3779838"/>
          <p14:tracePt t="105985" x="2103438" y="3767138"/>
          <p14:tracePt t="106005" x="2103438" y="3754438"/>
          <p14:tracePt t="106019" x="2103438" y="3729038"/>
          <p14:tracePt t="106055" x="2090738" y="3729038"/>
          <p14:tracePt t="106071" x="2090738" y="3716338"/>
          <p14:tracePt t="106081" x="2078038" y="3716338"/>
          <p14:tracePt t="107796" x="2065338" y="3716338"/>
          <p14:tracePt t="107805" x="2090738" y="3716338"/>
          <p14:tracePt t="107815" x="2116138" y="3729038"/>
          <p14:tracePt t="107821" x="2152650" y="3741738"/>
          <p14:tracePt t="107832" x="2190750" y="3754438"/>
          <p14:tracePt t="107835" x="2228850" y="3767138"/>
          <p14:tracePt t="107845" x="2278063" y="3767138"/>
          <p14:tracePt t="107855" x="2303463" y="3779838"/>
          <p14:tracePt t="107861" x="2328863" y="3792538"/>
          <p14:tracePt t="107871" x="2352675" y="3792538"/>
          <p14:tracePt t="107875" x="2390775" y="3792538"/>
          <p14:tracePt t="107885" x="2428875" y="3816350"/>
          <p14:tracePt t="107897" x="2452688" y="3816350"/>
          <p14:tracePt t="107901" x="2478088" y="3816350"/>
          <p14:tracePt t="107911" x="2490788" y="3816350"/>
          <p14:tracePt t="107917" x="2516188" y="3816350"/>
          <p14:tracePt t="107927" x="2554288" y="3816350"/>
          <p14:tracePt t="107942" x="2565400" y="3816350"/>
          <p14:tracePt t="107951" x="2578100" y="3816350"/>
          <p14:tracePt t="107960" x="2603500" y="3816350"/>
          <p14:tracePt t="107977" x="2628900" y="3816350"/>
          <p14:tracePt t="107992" x="2641600" y="3816350"/>
          <p14:tracePt t="108507" x="2628900" y="3816350"/>
          <p14:tracePt t="108511" x="2616200" y="3816350"/>
          <p14:tracePt t="108521" x="2590800" y="3816350"/>
          <p14:tracePt t="108531" x="2565400" y="3816350"/>
          <p14:tracePt t="108537" x="2554288" y="3816350"/>
          <p14:tracePt t="108547" x="2528888" y="3816350"/>
          <p14:tracePt t="108551" x="2516188" y="3816350"/>
          <p14:tracePt t="108561" x="2490788" y="3816350"/>
          <p14:tracePt t="108571" x="2478088" y="3816350"/>
          <p14:tracePt t="108577" x="2465388" y="3816350"/>
          <p14:tracePt t="108587" x="2452688" y="3816350"/>
          <p14:tracePt t="108601" x="2428875" y="3816350"/>
          <p14:tracePt t="108627" x="2416175" y="3816350"/>
          <p14:tracePt t="108653" x="2403475" y="3816350"/>
          <p14:tracePt t="109011" x="2378075" y="3816350"/>
          <p14:tracePt t="109041" x="2365375" y="3816350"/>
          <p14:tracePt t="109067" x="2352675" y="3816350"/>
          <p14:tracePt t="109081" x="2339975" y="3816350"/>
          <p14:tracePt t="109111" x="2328863" y="3816350"/>
          <p14:tracePt t="109121" x="2316163" y="3829050"/>
          <p14:tracePt t="109141" x="2303463" y="3841750"/>
          <p14:tracePt t="109163" x="2303463" y="3854450"/>
          <p14:tracePt t="109177" x="2290763" y="3879850"/>
          <p14:tracePt t="109183" x="2290763" y="3892550"/>
          <p14:tracePt t="109207" x="2290763" y="3905250"/>
          <p14:tracePt t="109217" x="2290763" y="3916363"/>
          <p14:tracePt t="109233" x="2290763" y="3929063"/>
          <p14:tracePt t="109247" x="2290763" y="3941763"/>
          <p14:tracePt t="109263" x="2290763" y="3954463"/>
          <p14:tracePt t="109357" x="2290763" y="3967163"/>
          <p14:tracePt t="109374" x="2290763" y="3979863"/>
          <p14:tracePt t="109383" x="2278063" y="3992563"/>
          <p14:tracePt t="109397" x="2278063" y="4005263"/>
          <p14:tracePt t="109407" x="2265363" y="4005263"/>
          <p14:tracePt t="109413" x="2252663" y="4017963"/>
          <p14:tracePt t="109439" x="2252663" y="4029075"/>
          <p14:tracePt t="109459" x="2239963" y="4029075"/>
          <p14:tracePt t="109533" x="2239963" y="4041775"/>
          <p14:tracePt t="110069" x="2216150" y="4054475"/>
          <p14:tracePt t="110095" x="2203450" y="4067175"/>
          <p14:tracePt t="110109" x="2178050" y="4092575"/>
          <p14:tracePt t="110119" x="2152650" y="4092575"/>
          <p14:tracePt t="110129" x="2139950" y="4092575"/>
          <p14:tracePt t="110135" x="2127250" y="4117975"/>
          <p14:tracePt t="110149" x="2116138" y="4117975"/>
          <p14:tracePt t="110159" x="2103438" y="4117975"/>
          <p14:tracePt t="110175" x="2090738" y="4117975"/>
          <p14:tracePt t="110185" x="2052638" y="4117975"/>
          <p14:tracePt t="110211" x="2027238" y="4129088"/>
          <p14:tracePt t="110231" x="2014538" y="4129088"/>
          <p14:tracePt t="110285" x="2003425" y="4129088"/>
          <p14:tracePt t="110613" x="2014538" y="4129088"/>
          <p14:tracePt t="110623" x="2027238" y="4129088"/>
          <p14:tracePt t="110629" x="2039938" y="4129088"/>
          <p14:tracePt t="110639" x="2052638" y="4129088"/>
          <p14:tracePt t="110653" x="2078038" y="4129088"/>
          <p14:tracePt t="110739" x="2090738" y="4129088"/>
          <p14:tracePt t="110756" x="2103438" y="4129088"/>
          <p14:tracePt t="110809" x="2116138" y="4129088"/>
          <p14:tracePt t="110815" x="2127250" y="4117975"/>
          <p14:tracePt t="110885" x="2139950" y="4105275"/>
          <p14:tracePt t="110915" x="2152650" y="4105275"/>
          <p14:tracePt t="110927" x="2165350" y="4092575"/>
          <p14:tracePt t="110947" x="2178050" y="4092575"/>
          <p14:tracePt t="110957" x="2190750" y="4092575"/>
          <p14:tracePt t="110961" x="2203450" y="4092575"/>
          <p14:tracePt t="110971" x="2228850" y="4079875"/>
          <p14:tracePt t="110981" x="2239963" y="4079875"/>
          <p14:tracePt t="110989" x="2252663" y="4079875"/>
          <p14:tracePt t="110997" x="2278063" y="4079875"/>
          <p14:tracePt t="111001" x="2290763" y="4079875"/>
          <p14:tracePt t="111011" x="2303463" y="4079875"/>
          <p14:tracePt t="111021" x="2328863" y="4079875"/>
          <p14:tracePt t="111027" x="2339975" y="4079875"/>
          <p14:tracePt t="111041" x="2352675" y="4079875"/>
          <p14:tracePt t="111057" x="2365375" y="4079875"/>
          <p14:tracePt t="111083" x="2378075" y="4079875"/>
          <p14:tracePt t="111097" x="2403475" y="4079875"/>
          <p14:tracePt t="111107" x="2428875" y="4079875"/>
          <p14:tracePt t="111113" x="2478088" y="4079875"/>
          <p14:tracePt t="111123" x="2528888" y="4079875"/>
          <p14:tracePt t="111133" x="2603500" y="4105275"/>
          <p14:tracePt t="111138" x="2690813" y="4117975"/>
          <p14:tracePt t="111147" x="2754313" y="4141788"/>
          <p14:tracePt t="111153" x="2816225" y="4141788"/>
          <p14:tracePt t="111163" x="2879725" y="4154488"/>
          <p14:tracePt t="111173" x="2928938" y="4154488"/>
          <p14:tracePt t="111179" x="3003550" y="4154488"/>
          <p14:tracePt t="111189" x="3041650" y="4154488"/>
          <p14:tracePt t="111193" x="3103563" y="4154488"/>
          <p14:tracePt t="111203" x="3167063" y="4154488"/>
          <p14:tracePt t="111213" x="3216275" y="4154488"/>
          <p14:tracePt t="111219" x="3254375" y="4154488"/>
          <p14:tracePt t="111229" x="3317875" y="4154488"/>
          <p14:tracePt t="111233" x="3379788" y="4141788"/>
          <p14:tracePt t="111245" x="3467100" y="4129088"/>
          <p14:tracePt t="111256" x="3492500" y="4117975"/>
          <p14:tracePt t="111259" x="3541713" y="4117975"/>
          <p14:tracePt t="111269" x="3567113" y="4105275"/>
          <p14:tracePt t="111275" x="3579813" y="4105275"/>
          <p14:tracePt t="111285" x="3592513" y="4105275"/>
          <p14:tracePt t="111299" x="3617913" y="4105275"/>
          <p14:tracePt t="111315" x="3630613" y="4105275"/>
          <p14:tracePt t="111335" x="3654425" y="4105275"/>
          <p14:tracePt t="111339" x="3667125" y="4105275"/>
          <p14:tracePt t="111349" x="3692525" y="4105275"/>
          <p14:tracePt t="111365" x="3717925" y="4105275"/>
          <p14:tracePt t="111411" x="3730625" y="4105275"/>
          <p14:tracePt t="111431" x="3743325" y="4105275"/>
          <p14:tracePt t="111451" x="3756025" y="4105275"/>
          <p14:tracePt t="111487" x="3767138" y="4105275"/>
          <p14:tracePt t="111537" x="3779838" y="4105275"/>
          <p14:tracePt t="111541" x="3792538" y="4105275"/>
          <p14:tracePt t="111561" x="3817938" y="4105275"/>
          <p14:tracePt t="111578" x="3830638" y="4105275"/>
          <p14:tracePt t="111601" x="3856038" y="4105275"/>
          <p14:tracePt t="111673" x="3867150" y="4105275"/>
          <p14:tracePt t="111683" x="3879850" y="4105275"/>
          <p14:tracePt t="111697" x="3892550" y="4105275"/>
          <p14:tracePt t="111704" x="3905250" y="4105275"/>
          <p14:tracePt t="111713" x="3917950" y="4092575"/>
          <p14:tracePt t="111723" x="3930650" y="4092575"/>
          <p14:tracePt t="111727" x="3943350" y="4092575"/>
          <p14:tracePt t="111743" x="3968750" y="4092575"/>
          <p14:tracePt t="111769" x="3979863" y="4092575"/>
          <p14:tracePt t="111833" x="3992563" y="4092575"/>
          <p14:tracePt t="111905" x="4005263" y="4092575"/>
          <p14:tracePt t="111909" x="4017963" y="4092575"/>
          <p14:tracePt t="112595" x="4005263" y="4092575"/>
          <p14:tracePt t="112605" x="3992563" y="4105275"/>
          <p14:tracePt t="112611" x="3979863" y="4129088"/>
          <p14:tracePt t="112621" x="3943350" y="4179888"/>
          <p14:tracePt t="112631" x="3892550" y="4230688"/>
          <p14:tracePt t="112635" x="3817938" y="4305300"/>
          <p14:tracePt t="112647" x="3743325" y="4367213"/>
          <p14:tracePt t="112651" x="3654425" y="4405313"/>
          <p14:tracePt t="112661" x="3530600" y="4443413"/>
          <p14:tracePt t="112671" x="3417888" y="4479925"/>
          <p14:tracePt t="112677" x="3305175" y="4518025"/>
          <p14:tracePt t="112688" x="3192463" y="4518025"/>
          <p14:tracePt t="112691" x="3179763" y="4543425"/>
          <p14:tracePt t="113115" x="3179763" y="4554538"/>
          <p14:tracePt t="113215" x="3192463" y="4554538"/>
          <p14:tracePt t="113225" x="3205163" y="4554538"/>
          <p14:tracePt t="113231" x="3216275" y="4554538"/>
          <p14:tracePt t="113241" x="3241675" y="4554538"/>
          <p14:tracePt t="113251" x="3279775" y="4554538"/>
          <p14:tracePt t="113257" x="3305175" y="4543425"/>
          <p14:tracePt t="113267" x="3328988" y="4543425"/>
          <p14:tracePt t="113271" x="3367088" y="4543425"/>
          <p14:tracePt t="113281" x="3392488" y="4543425"/>
          <p14:tracePt t="113291" x="3441700" y="4543425"/>
          <p14:tracePt t="113297" x="3479800" y="4543425"/>
          <p14:tracePt t="113307" x="3541713" y="4543425"/>
          <p14:tracePt t="113311" x="3592513" y="4543425"/>
          <p14:tracePt t="113321" x="3667125" y="4530725"/>
          <p14:tracePt t="113331" x="3730625" y="4530725"/>
          <p14:tracePt t="113337" x="3817938" y="4505325"/>
          <p14:tracePt t="113347" x="3892550" y="4492625"/>
          <p14:tracePt t="113354" x="3943350" y="4479925"/>
          <p14:tracePt t="113363" x="3979863" y="4479925"/>
          <p14:tracePt t="113373" x="4043363" y="4479925"/>
          <p14:tracePt t="113377" x="4081463" y="4467225"/>
          <p14:tracePt t="113387" x="4130675" y="4467225"/>
          <p14:tracePt t="113393" x="4168775" y="4443413"/>
          <p14:tracePt t="113404" x="4243388" y="4443413"/>
          <p14:tracePt t="113413" x="4268788" y="4443413"/>
          <p14:tracePt t="113417" x="4318000" y="4430713"/>
          <p14:tracePt t="113429" x="4343400" y="4430713"/>
          <p14:tracePt t="113433" x="4368800" y="4418013"/>
          <p14:tracePt t="113443" x="4394200" y="4418013"/>
          <p14:tracePt t="113454" x="4406900" y="4418013"/>
          <p14:tracePt t="113459" x="4418013" y="4418013"/>
          <p14:tracePt t="113470" x="4430713" y="4418013"/>
          <p14:tracePt t="113483" x="4456113" y="4405313"/>
          <p14:tracePt t="113513" x="4468813" y="4405313"/>
          <p14:tracePt t="113529" x="4481513" y="4392613"/>
          <p14:tracePt t="113539" x="4494213" y="4379913"/>
          <p14:tracePt t="113575" x="4506913" y="4379913"/>
          <p14:tracePt t="113645" x="4518025" y="4379913"/>
          <p14:tracePt t="113665" x="4518025" y="4367213"/>
          <p14:tracePt t="113681" x="4530725" y="4367213"/>
          <p14:tracePt t="113691" x="4543425" y="4354513"/>
          <p14:tracePt t="113705" x="4543425" y="4330700"/>
          <p14:tracePt t="113721" x="4568825" y="4305300"/>
          <p14:tracePt t="113731" x="4568825" y="4279900"/>
          <p14:tracePt t="113735" x="4568825" y="4254500"/>
          <p14:tracePt t="113752" x="4594225" y="4241800"/>
          <p14:tracePt t="113761" x="4594225" y="4205288"/>
          <p14:tracePt t="113771" x="4594225" y="4179888"/>
          <p14:tracePt t="113777" x="4606925" y="4154488"/>
          <p14:tracePt t="113786" x="4619625" y="4141788"/>
          <p14:tracePt t="113791" x="4619625" y="4117975"/>
          <p14:tracePt t="113802" x="4619625" y="4105275"/>
          <p14:tracePt t="113817" x="4619625" y="4079875"/>
          <p14:tracePt t="113857" x="4619625" y="4067175"/>
          <p14:tracePt t="114053" x="4619625" y="4054475"/>
          <p14:tracePt t="114099" x="4619625" y="4041775"/>
          <p14:tracePt t="114905" x="4606925" y="4054475"/>
          <p14:tracePt t="114911" x="4568825" y="4079875"/>
          <p14:tracePt t="114921" x="4506913" y="4105275"/>
          <p14:tracePt t="114925" x="4468813" y="4117975"/>
          <p14:tracePt t="114936" x="4406900" y="4117975"/>
          <p14:tracePt t="114945" x="4343400" y="4141788"/>
          <p14:tracePt t="114952" x="4256088" y="4154488"/>
          <p14:tracePt t="114970" x="4017963" y="4192588"/>
          <p14:tracePt t="114975" x="3892550" y="4217988"/>
          <p14:tracePt t="114987" x="3767138" y="4230688"/>
          <p14:tracePt t="114991" x="3630613" y="4254500"/>
          <p14:tracePt t="115002" x="3541713" y="4267200"/>
          <p14:tracePt t="115007" x="3441700" y="4305300"/>
          <p14:tracePt t="115018" x="3379788" y="4330700"/>
          <p14:tracePt t="115027" x="3328988" y="4341813"/>
          <p14:tracePt t="115031" x="3254375" y="4367213"/>
          <p14:tracePt t="115041" x="3205163" y="4405313"/>
          <p14:tracePt t="115047" x="3167063" y="4405313"/>
          <p14:tracePt t="115057" x="3128963" y="4405313"/>
          <p14:tracePt t="115068" x="3092450" y="4430713"/>
          <p14:tracePt t="115083" x="3079750" y="4430713"/>
          <p14:tracePt t="115087" x="3054350" y="4443413"/>
          <p14:tracePt t="115097" x="3028950" y="4443413"/>
          <p14:tracePt t="115107" x="2992438" y="4454525"/>
          <p14:tracePt t="115113" x="2979738" y="4454525"/>
          <p14:tracePt t="115123" x="2941638" y="4467225"/>
          <p14:tracePt t="115127" x="2928938" y="4467225"/>
          <p14:tracePt t="115137" x="2916238" y="4479925"/>
          <p14:tracePt t="115147" x="2890838" y="4479925"/>
          <p14:tracePt t="115153" x="2879725" y="4479925"/>
          <p14:tracePt t="115163" x="2854325" y="4492625"/>
          <p14:tracePt t="115167" x="2828925" y="4518025"/>
          <p14:tracePt t="115189" x="2816225" y="4518025"/>
          <p14:tracePt t="115193" x="2803525" y="4518025"/>
          <p14:tracePt t="115203" x="2778125" y="4518025"/>
          <p14:tracePt t="115219" x="2767013" y="4518025"/>
          <p14:tracePt t="115229" x="2754313" y="4518025"/>
          <p14:tracePt t="115234" x="2741613" y="4543425"/>
          <p14:tracePt t="115249" x="2728913" y="4543425"/>
          <p14:tracePt t="115309" x="2716213" y="4554538"/>
          <p14:tracePt t="115329" x="2703513" y="4567238"/>
          <p14:tracePt t="115335" x="2703513" y="4579938"/>
          <p14:tracePt t="115369" x="2690813" y="4592638"/>
          <p14:tracePt t="115379" x="2678113" y="4618038"/>
          <p14:tracePt t="115385" x="2667000" y="4618038"/>
          <p14:tracePt t="115531" x="2667000" y="4630738"/>
          <p14:tracePt t="115551" x="2667000" y="4643438"/>
          <p14:tracePt t="115557" x="2667000" y="4656138"/>
          <p14:tracePt t="115567" x="2690813" y="4667250"/>
          <p14:tracePt t="115581" x="2690813" y="4679950"/>
          <p14:tracePt t="115591" x="2690813" y="4692650"/>
          <p14:tracePt t="115611" x="2703513" y="4705350"/>
          <p14:tracePt t="115617" x="2778125" y="4705350"/>
          <p14:tracePt t="116045" x="2767013" y="4705350"/>
          <p14:tracePt t="116081" x="2754313" y="4705350"/>
          <p14:tracePt t="116121" x="2741613" y="4705350"/>
          <p14:tracePt t="116131" x="2728913" y="4705350"/>
          <p14:tracePt t="116147" x="2703513" y="4705350"/>
          <p14:tracePt t="116157" x="2678113" y="4679950"/>
          <p14:tracePt t="116161" x="2654300" y="4667250"/>
          <p14:tracePt t="116171" x="2616200" y="4656138"/>
          <p14:tracePt t="116181" x="2565400" y="4630738"/>
          <p14:tracePt t="116187" x="2528888" y="4618038"/>
          <p14:tracePt t="116197" x="2452688" y="4579938"/>
          <p14:tracePt t="116201" x="2390775" y="4543425"/>
          <p14:tracePt t="116211" x="2328863" y="4518025"/>
          <p14:tracePt t="116221" x="2290763" y="4505325"/>
          <p14:tracePt t="116227" x="2216150" y="4479925"/>
          <p14:tracePt t="116237" x="2165350" y="4454525"/>
          <p14:tracePt t="116243" x="2127250" y="4454525"/>
          <p14:tracePt t="116253" x="2103438" y="4443413"/>
          <p14:tracePt t="116268" x="2078038" y="4443413"/>
          <p14:tracePt t="116277" x="2039938" y="4430713"/>
          <p14:tracePt t="116284" x="2014538" y="4430713"/>
          <p14:tracePt t="116293" x="2003425" y="4418013"/>
          <p14:tracePt t="116303" x="1978025" y="4418013"/>
          <p14:tracePt t="116307" x="1965325" y="4418013"/>
          <p14:tracePt t="116318" x="1939925" y="4418013"/>
          <p14:tracePt t="116323" x="1914525" y="4405313"/>
          <p14:tracePt t="116334" x="1903413" y="4405313"/>
          <p14:tracePt t="116343" x="1890713" y="4405313"/>
          <p14:tracePt t="116347" x="1865313" y="4405313"/>
          <p14:tracePt t="116359" x="1852613" y="4405313"/>
          <p14:tracePt t="116363" x="1839913" y="4405313"/>
          <p14:tracePt t="116373" x="1827213" y="4405313"/>
          <p14:tracePt t="116403" x="1801813" y="4405313"/>
          <p14:tracePt t="116429" x="1790700" y="4405313"/>
          <p14:tracePt t="116443" x="1778000" y="4405313"/>
          <p14:tracePt t="116453" x="1765300" y="4405313"/>
          <p14:tracePt t="116469" x="1752600" y="4405313"/>
          <p14:tracePt t="116479" x="1739900" y="4405313"/>
          <p14:tracePt t="116485" x="1714500" y="4405313"/>
          <p14:tracePt t="116495" x="1701800" y="4405313"/>
          <p14:tracePt t="116505" x="1677988" y="4405313"/>
          <p14:tracePt t="116509" x="1665288" y="4405313"/>
          <p14:tracePt t="116525" x="1639888" y="4405313"/>
          <p14:tracePt t="116535" x="1614488" y="4405313"/>
          <p14:tracePt t="116549" x="1589088" y="4405313"/>
          <p14:tracePt t="116585" x="1577975" y="4405313"/>
          <p14:tracePt t="116601" x="1565275" y="4405313"/>
          <p14:tracePt t="116625" x="1539875" y="4418013"/>
          <p14:tracePt t="116631" x="1539875" y="4430713"/>
          <p14:tracePt t="116641" x="1527175" y="4443413"/>
          <p14:tracePt t="116651" x="1514475" y="4454525"/>
          <p14:tracePt t="116655" x="1514475" y="4479925"/>
          <p14:tracePt t="116668" x="1489075" y="4518025"/>
          <p14:tracePt t="116671" x="1476375" y="4530725"/>
          <p14:tracePt t="116681" x="1476375" y="4567238"/>
          <p14:tracePt t="116691" x="1465263" y="4592638"/>
          <p14:tracePt t="116697" x="1465263" y="4618038"/>
          <p14:tracePt t="116707" x="1452563" y="4643438"/>
          <p14:tracePt t="116711" x="1452563" y="4679950"/>
          <p14:tracePt t="116721" x="1439863" y="4692650"/>
          <p14:tracePt t="116731" x="1439863" y="4718050"/>
          <p14:tracePt t="116737" x="1427163" y="4756150"/>
          <p14:tracePt t="116747" x="1427163" y="4779963"/>
          <p14:tracePt t="116751" x="1427163" y="4818063"/>
          <p14:tracePt t="116761" x="1427163" y="4856163"/>
          <p14:tracePt t="116771" x="1427163" y="4892675"/>
          <p14:tracePt t="116777" x="1427163" y="4930775"/>
          <p14:tracePt t="116787" x="1427163" y="4943475"/>
          <p14:tracePt t="116791" x="1427163" y="4968875"/>
          <p14:tracePt t="116801" x="1427163" y="5005388"/>
          <p14:tracePt t="116811" x="1427163" y="5030788"/>
          <p14:tracePt t="116817" x="1427163" y="5043488"/>
          <p14:tracePt t="116827" x="1439863" y="5081588"/>
          <p14:tracePt t="116834" x="1439863" y="5092700"/>
          <p14:tracePt t="116843" x="1465263" y="5105400"/>
          <p14:tracePt t="116853" x="1465263" y="5118100"/>
          <p14:tracePt t="116857" x="1476375" y="5130800"/>
          <p14:tracePt t="116873" x="1501775" y="5143500"/>
          <p14:tracePt t="116893" x="1501775" y="5156200"/>
          <p14:tracePt t="116907" x="1527175" y="5168900"/>
          <p14:tracePt t="116923" x="1539875" y="5181600"/>
          <p14:tracePt t="116939" x="1565275" y="5181600"/>
          <p14:tracePt t="116949" x="1589088" y="5181600"/>
          <p14:tracePt t="116953" x="1627188" y="5181600"/>
          <p14:tracePt t="116968" x="1652588" y="5181600"/>
          <p14:tracePt t="116973" x="1677988" y="5181600"/>
          <p14:tracePt t="116979" x="1714500" y="5181600"/>
          <p14:tracePt t="116989" x="1752600" y="5181600"/>
          <p14:tracePt t="116993" x="1790700" y="5181600"/>
          <p14:tracePt t="117003" x="1814513" y="5181600"/>
          <p14:tracePt t="117016" x="1865313" y="5181600"/>
          <p14:tracePt t="117019" x="1890713" y="5168900"/>
          <p14:tracePt t="117029" x="1927225" y="5156200"/>
          <p14:tracePt t="117035" x="1990725" y="5130800"/>
          <p14:tracePt t="117045" x="2003425" y="5118100"/>
          <p14:tracePt t="117055" x="2039938" y="5092700"/>
          <p14:tracePt t="117059" x="2052638" y="5081588"/>
          <p14:tracePt t="117069" x="2065338" y="5056188"/>
          <p14:tracePt t="117076" x="2078038" y="5030788"/>
          <p14:tracePt t="117085" x="2103438" y="4992688"/>
          <p14:tracePt t="117095" x="2103438" y="4968875"/>
          <p14:tracePt t="117099" x="2103438" y="4930775"/>
          <p14:tracePt t="117109" x="2103438" y="4879975"/>
          <p14:tracePt t="117117" x="2103438" y="4818063"/>
          <p14:tracePt t="117125" x="2103438" y="4779963"/>
          <p14:tracePt t="117135" x="2103438" y="4730750"/>
          <p14:tracePt t="117139" x="2103438" y="4705350"/>
          <p14:tracePt t="117150" x="2090738" y="4679950"/>
          <p14:tracePt t="117155" x="2078038" y="4656138"/>
          <p14:tracePt t="117166" x="2052638" y="4618038"/>
          <p14:tracePt t="117175" x="2027238" y="4579938"/>
          <p14:tracePt t="117182" x="1990725" y="4554538"/>
          <p14:tracePt t="117191" x="1952625" y="4543425"/>
          <p14:tracePt t="117195" x="1939925" y="4530725"/>
          <p14:tracePt t="117205" x="1914525" y="4518025"/>
          <p14:tracePt t="117216" x="1903413" y="4518025"/>
          <p14:tracePt t="117221" x="1890713" y="4505325"/>
          <p14:tracePt t="117232" x="1865313" y="4505325"/>
          <p14:tracePt t="117235" x="1839913" y="4492625"/>
          <p14:tracePt t="117245" x="1827213" y="4492625"/>
          <p14:tracePt t="117255" x="1801813" y="4492625"/>
          <p14:tracePt t="117261" x="1778000" y="4492625"/>
          <p14:tracePt t="117271" x="1765300" y="4492625"/>
          <p14:tracePt t="117277" x="1739900" y="4492625"/>
          <p14:tracePt t="117287" x="1727200" y="4492625"/>
          <p14:tracePt t="117297" x="1714500" y="4492625"/>
          <p14:tracePt t="117301" x="1689100" y="4492625"/>
          <p14:tracePt t="117311" x="1665288" y="4492625"/>
          <p14:tracePt t="117317" x="1652588" y="4492625"/>
          <p14:tracePt t="117327" x="1614488" y="4492625"/>
          <p14:tracePt t="117337" x="1589088" y="4492625"/>
          <p14:tracePt t="117341" x="1539875" y="4543425"/>
          <p14:tracePt t="117351" x="1527175" y="4567238"/>
          <p14:tracePt t="117357" x="1489075" y="4618038"/>
          <p14:tracePt t="117367" x="1465263" y="4667250"/>
          <p14:tracePt t="117377" x="1452563" y="4705350"/>
          <p14:tracePt t="117384" x="1427163" y="4756150"/>
          <p14:tracePt t="117393" x="1427163" y="4830763"/>
          <p14:tracePt t="117397" x="1427163" y="4892675"/>
          <p14:tracePt t="117407" x="1427163" y="4968875"/>
          <p14:tracePt t="117417" x="1427163" y="5043488"/>
          <p14:tracePt t="117423" x="1427163" y="5105400"/>
          <p14:tracePt t="117433" x="1465263" y="5181600"/>
          <p14:tracePt t="117437" x="1501775" y="5218113"/>
          <p14:tracePt t="117447" x="1565275" y="5281613"/>
          <p14:tracePt t="117457" x="1601788" y="5318125"/>
          <p14:tracePt t="117463" x="1627188" y="5330825"/>
          <p14:tracePt t="117473" x="1677988" y="5356225"/>
          <p14:tracePt t="117477" x="1727200" y="5368925"/>
          <p14:tracePt t="117487" x="1778000" y="5368925"/>
          <p14:tracePt t="117497" x="1839913" y="5368925"/>
          <p14:tracePt t="117503" x="1914525" y="5368925"/>
          <p14:tracePt t="117513" x="1978025" y="5368925"/>
          <p14:tracePt t="117519" x="2052638" y="5356225"/>
          <p14:tracePt t="117529" x="2103438" y="5318125"/>
          <p14:tracePt t="117539" x="2152650" y="5256213"/>
          <p14:tracePt t="117543" x="2190750" y="5218113"/>
          <p14:tracePt t="117553" x="2228850" y="5156200"/>
          <p14:tracePt t="117559" x="2239963" y="5105400"/>
          <p14:tracePt t="117569" x="2278063" y="5005388"/>
          <p14:tracePt t="117579" x="2278063" y="4956175"/>
          <p14:tracePt t="117583" x="2278063" y="4879975"/>
          <p14:tracePt t="117593" x="2278063" y="4805363"/>
          <p14:tracePt t="117600" x="2278063" y="4743450"/>
          <p14:tracePt t="117609" x="2278063" y="4705350"/>
          <p14:tracePt t="117620" x="2239963" y="4656138"/>
          <p14:tracePt t="117625" x="2239963" y="4630738"/>
          <p14:tracePt t="117635" x="2216150" y="4605338"/>
          <p14:tracePt t="117639" x="2203450" y="4579938"/>
          <p14:tracePt t="117650" x="2178050" y="4579938"/>
          <p14:tracePt t="117659" x="2139950" y="4567238"/>
          <p14:tracePt t="117666" x="2103438" y="4554538"/>
          <p14:tracePt t="117675" x="2052638" y="4554538"/>
          <p14:tracePt t="117679" x="1990725" y="4554538"/>
          <p14:tracePt t="117689" x="1952625" y="4554538"/>
          <p14:tracePt t="117701" x="1890713" y="4554538"/>
          <p14:tracePt t="117705" x="1839913" y="4567238"/>
          <p14:tracePt t="117715" x="1790700" y="4605338"/>
          <p14:tracePt t="117721" x="1727200" y="4630738"/>
          <p14:tracePt t="117731" x="1677988" y="4656138"/>
          <p14:tracePt t="117741" x="1614488" y="4705350"/>
          <p14:tracePt t="117745" x="1577975" y="4718050"/>
          <p14:tracePt t="117755" x="1539875" y="4743450"/>
          <p14:tracePt t="117761" x="1514475" y="4768850"/>
          <p14:tracePt t="117771" x="1501775" y="4792663"/>
          <p14:tracePt t="117782" x="1501775" y="4805363"/>
          <p14:tracePt t="117785" x="1489075" y="4818063"/>
          <p14:tracePt t="118481" x="1489075" y="4830763"/>
          <p14:tracePt t="118517" x="1501775" y="4830763"/>
          <p14:tracePt t="118543" x="1527175" y="4830763"/>
          <p14:tracePt t="118567" x="1552575" y="4830763"/>
          <p14:tracePt t="119067" x="1565275" y="4830763"/>
          <p14:tracePt t="119077" x="1565275" y="4818063"/>
          <p14:tracePt t="119087" x="1565275" y="4805363"/>
          <p14:tracePt t="119091" x="1565275" y="4792663"/>
          <p14:tracePt t="119103" x="1565275" y="4779963"/>
          <p14:tracePt t="119123" x="1565275" y="4768850"/>
          <p14:tracePt t="120555" x="1565275" y="4756150"/>
          <p14:tracePt t="120569" x="1577975" y="4743450"/>
          <p14:tracePt t="120579" x="1627188" y="4743450"/>
          <p14:tracePt t="120585" x="1739900" y="4718050"/>
          <p14:tracePt t="120595" x="1814513" y="4718050"/>
          <p14:tracePt t="120605" x="1927225" y="4705350"/>
          <p14:tracePt t="120609" x="2027238" y="4679950"/>
          <p14:tracePt t="120621" x="2165350" y="4679950"/>
          <p14:tracePt t="120625" x="2290763" y="4679950"/>
          <p14:tracePt t="120635" x="2441575" y="4679950"/>
          <p14:tracePt t="120645" x="2578100" y="4679950"/>
          <p14:tracePt t="120651" x="2690813" y="4679950"/>
          <p14:tracePt t="120661" x="2803525" y="4679950"/>
          <p14:tracePt t="120665" x="2903538" y="4679950"/>
          <p14:tracePt t="120675" x="2979738" y="4679950"/>
          <p14:tracePt t="120685" x="3016250" y="4679950"/>
          <p14:tracePt t="120691" x="3041650" y="4679950"/>
          <p14:tracePt t="120701" x="3067050" y="4679950"/>
          <p14:tracePt t="120705" x="3092450" y="4679950"/>
          <p14:tracePt t="120715" x="3116263" y="4679950"/>
          <p14:tracePt t="120731" x="3128963" y="4679950"/>
          <p14:tracePt t="120741" x="3141663" y="4679950"/>
          <p14:tracePt t="120747" x="3154363" y="4679950"/>
          <p14:tracePt t="120777" x="3167063" y="4679950"/>
          <p14:tracePt t="120797" x="3179763" y="4679950"/>
          <p14:tracePt t="120893" x="3205163" y="4679950"/>
          <p14:tracePt t="120917" x="3216275" y="4667250"/>
          <p14:tracePt t="120933" x="3228975" y="4667250"/>
          <p14:tracePt t="120937" x="3254375" y="4656138"/>
          <p14:tracePt t="120950" x="3267075" y="4656138"/>
          <p14:tracePt t="120959" x="3279775" y="4643438"/>
          <p14:tracePt t="120973" x="3292475" y="4643438"/>
          <p14:tracePt t="120980" x="3305175" y="4643438"/>
          <p14:tracePt t="120999" x="3317875" y="4643438"/>
          <p14:tracePt t="121013" x="3341688" y="4643438"/>
          <p14:tracePt t="121039" x="3354388" y="4643438"/>
          <p14:tracePt t="121063" x="3367088" y="4643438"/>
          <p14:tracePt t="121145" x="3379788" y="4643438"/>
          <p14:tracePt t="121191" x="3392488" y="4643438"/>
          <p14:tracePt t="121961" x="3392488" y="4656138"/>
          <p14:tracePt t="122189" x="3392488" y="4667250"/>
          <p14:tracePt t="122229" x="3379788" y="4667250"/>
          <p14:tracePt t="122239" x="3367088" y="4667250"/>
          <p14:tracePt t="122245" x="3354388" y="4667250"/>
          <p14:tracePt t="122255" x="3317875" y="4692650"/>
          <p14:tracePt t="122269" x="3292475" y="4692650"/>
          <p14:tracePt t="122279" x="3279775" y="4692650"/>
          <p14:tracePt t="122285" x="3241675" y="4718050"/>
          <p14:tracePt t="122295" x="3228975" y="4718050"/>
          <p14:tracePt t="122299" x="3179763" y="4743450"/>
          <p14:tracePt t="122310" x="3141663" y="4756150"/>
          <p14:tracePt t="122319" x="3079750" y="4792663"/>
          <p14:tracePt t="122325" x="3041650" y="4792663"/>
          <p14:tracePt t="122335" x="2992438" y="4805363"/>
          <p14:tracePt t="122339" x="2954338" y="4818063"/>
          <p14:tracePt t="122349" x="2928938" y="4818063"/>
          <p14:tracePt t="122359" x="2903538" y="4818063"/>
          <p14:tracePt t="122365" x="2854325" y="4818063"/>
          <p14:tracePt t="122375" x="2816225" y="4843463"/>
          <p14:tracePt t="122381" x="2778125" y="4843463"/>
          <p14:tracePt t="122391" x="2728913" y="4843463"/>
          <p14:tracePt t="122401" x="2690813" y="4843463"/>
          <p14:tracePt t="122405" x="2641600" y="4843463"/>
          <p14:tracePt t="122415" x="2603500" y="4843463"/>
          <p14:tracePt t="122421" x="2541588" y="4843463"/>
          <p14:tracePt t="122431" x="2490788" y="4843463"/>
          <p14:tracePt t="122441" x="2452688" y="4843463"/>
          <p14:tracePt t="122447" x="2416175" y="4843463"/>
          <p14:tracePt t="122457" x="2378075" y="4843463"/>
          <p14:tracePt t="122462" x="2339975" y="4843463"/>
          <p14:tracePt t="122471" x="2290763" y="4843463"/>
          <p14:tracePt t="122481" x="2265363" y="4843463"/>
          <p14:tracePt t="122487" x="2239963" y="4843463"/>
          <p14:tracePt t="122497" x="2228850" y="4843463"/>
          <p14:tracePt t="122501" x="2203450" y="4843463"/>
          <p14:tracePt t="122512" x="2178050" y="4843463"/>
          <p14:tracePt t="122521" x="2152650" y="4843463"/>
          <p14:tracePt t="122528" x="2139950" y="4843463"/>
          <p14:tracePt t="122537" x="2127250" y="4843463"/>
          <p14:tracePt t="122544" x="2116138" y="4843463"/>
          <p14:tracePt t="122567" x="2103438" y="4843463"/>
          <p14:tracePt t="122597" x="2090738" y="4843463"/>
          <p14:tracePt t="122603" x="2090738" y="4856163"/>
          <p14:tracePt t="122633" x="2078038" y="4868863"/>
          <p14:tracePt t="122663" x="2078038" y="4879975"/>
          <p14:tracePt t="122673" x="2065338" y="4879975"/>
          <p14:tracePt t="122679" x="2065338" y="4892675"/>
          <p14:tracePt t="122815" x="2052638" y="4905375"/>
          <p14:tracePt t="122855" x="2039938" y="4918075"/>
          <p14:tracePt t="122869" x="2027238" y="4930775"/>
          <p14:tracePt t="122885" x="2014538" y="4930775"/>
          <p14:tracePt t="123007" x="2003425" y="4930775"/>
          <p14:tracePt t="123087" x="1978025" y="4930775"/>
          <p14:tracePt t="126451" x="1952625" y="4930775"/>
          <p14:tracePt t="126475" x="1927225" y="4956175"/>
          <p14:tracePt t="126537" x="1914525" y="4956175"/>
          <p14:tracePt t="126839" x="1878013" y="4956175"/>
          <p14:tracePt t="126855" x="1852613" y="4956175"/>
          <p14:tracePt t="126865" x="1827213" y="4956175"/>
          <p14:tracePt t="126875" x="1801813" y="4956175"/>
          <p14:tracePt t="126889" x="1790700" y="4956175"/>
          <p14:tracePt t="126895" x="1778000" y="4956175"/>
          <p14:tracePt t="137179" x="1790700" y="4956175"/>
          <p14:tracePt t="137189" x="1814513" y="4956175"/>
          <p14:tracePt t="137193" x="1839913" y="4956175"/>
          <p14:tracePt t="137203" x="1878013" y="4956175"/>
          <p14:tracePt t="137215" x="1939925" y="4956175"/>
          <p14:tracePt t="137219" x="1990725" y="4956175"/>
          <p14:tracePt t="137229" x="2039938" y="4956175"/>
          <p14:tracePt t="137233" x="2127250" y="4956175"/>
          <p14:tracePt t="137245" x="2165350" y="4956175"/>
          <p14:tracePt t="137255" x="2228850" y="4956175"/>
          <p14:tracePt t="137259" x="2265363" y="4981575"/>
          <p14:tracePt t="137269" x="2303463" y="4981575"/>
          <p14:tracePt t="137275" x="2328863" y="4981575"/>
          <p14:tracePt t="137285" x="2352675" y="4981575"/>
          <p14:tracePt t="137295" x="2365375" y="4981575"/>
          <p14:tracePt t="137299" x="2416175" y="4981575"/>
          <p14:tracePt t="137310" x="2452688" y="4981575"/>
          <p14:tracePt t="137315" x="2503488" y="4981575"/>
          <p14:tracePt t="137325" x="2541588" y="4981575"/>
          <p14:tracePt t="137335" x="2603500" y="4981575"/>
          <p14:tracePt t="137341" x="2654300" y="4981575"/>
          <p14:tracePt t="137351" x="2728913" y="4981575"/>
          <p14:tracePt t="137355" x="2778125" y="4968875"/>
          <p14:tracePt t="137365" x="2816225" y="4956175"/>
          <p14:tracePt t="137375" x="2854325" y="4956175"/>
          <p14:tracePt t="137381" x="2916238" y="4930775"/>
          <p14:tracePt t="137391" x="2941638" y="4930775"/>
          <p14:tracePt t="137395" x="2979738" y="4930775"/>
          <p14:tracePt t="137405" x="3003550" y="4918075"/>
          <p14:tracePt t="137415" x="3016250" y="4918075"/>
          <p14:tracePt t="137421" x="3028950" y="4918075"/>
          <p14:tracePt t="137431" x="3067050" y="4918075"/>
          <p14:tracePt t="137435" x="3079750" y="4918075"/>
          <p14:tracePt t="137445" x="3092450" y="4905375"/>
          <p14:tracePt t="137455" x="3103563" y="4905375"/>
          <p14:tracePt t="137461" x="3128963" y="4905375"/>
          <p14:tracePt t="137471" x="3141663" y="4905375"/>
          <p14:tracePt t="137487" x="3167063" y="4905375"/>
          <p14:tracePt t="137498" x="3179763" y="4892675"/>
          <p14:tracePt t="137501" x="3192463" y="4892675"/>
          <p14:tracePt t="137541" x="3205163" y="4879975"/>
          <p14:tracePt t="137709" x="3216275" y="4868863"/>
          <p14:tracePt t="137719" x="3205163" y="4868863"/>
          <p14:tracePt t="137723" x="3179763" y="4843463"/>
          <p14:tracePt t="137733" x="3141663" y="4818063"/>
          <p14:tracePt t="137743" x="3116263" y="4792663"/>
          <p14:tracePt t="137749" x="3079750" y="4768850"/>
          <p14:tracePt t="137759" x="3067050" y="4756150"/>
          <p14:tracePt t="137764" x="3028950" y="4756150"/>
          <p14:tracePt t="137773" x="2992438" y="4730750"/>
          <p14:tracePt t="137785" x="2979738" y="4718050"/>
          <p14:tracePt t="137789" x="2903538" y="4679950"/>
          <p14:tracePt t="137799" x="2854325" y="4679950"/>
          <p14:tracePt t="137805" x="2816225" y="4679950"/>
          <p14:tracePt t="137815" x="2754313" y="4667250"/>
          <p14:tracePt t="137825" x="2690813" y="4667250"/>
          <p14:tracePt t="137830" x="2616200" y="4667250"/>
          <p14:tracePt t="137839" x="2541588" y="4667250"/>
          <p14:tracePt t="137846" x="2416175" y="4667250"/>
          <p14:tracePt t="137855" x="2316163" y="4667250"/>
          <p14:tracePt t="137865" x="2252663" y="4667250"/>
          <p14:tracePt t="137869" x="2178050" y="4667250"/>
          <p14:tracePt t="137880" x="2116138" y="4667250"/>
          <p14:tracePt t="137885" x="2052638" y="4667250"/>
          <p14:tracePt t="137895" x="1990725" y="4667250"/>
          <p14:tracePt t="137905" x="1952625" y="4667250"/>
          <p14:tracePt t="137909" x="1914525" y="4679950"/>
          <p14:tracePt t="137919" x="1878013" y="4679950"/>
          <p14:tracePt t="137925" x="1865313" y="4692650"/>
          <p14:tracePt t="137935" x="1839913" y="4705350"/>
          <p14:tracePt t="137945" x="1814513" y="4705350"/>
          <p14:tracePt t="137951" x="1814513" y="4718050"/>
          <p14:tracePt t="137966" x="1790700" y="4743450"/>
          <p14:tracePt t="137985" x="1778000" y="4768850"/>
          <p14:tracePt t="137991" x="1765300" y="4779963"/>
          <p14:tracePt t="138001" x="1765300" y="4792663"/>
          <p14:tracePt t="138005" x="1765300" y="4843463"/>
          <p14:tracePt t="138015" x="1765300" y="4868863"/>
          <p14:tracePt t="138025" x="1765300" y="4892675"/>
          <p14:tracePt t="138031" x="1765300" y="4918075"/>
          <p14:tracePt t="138041" x="1801813" y="4956175"/>
          <p14:tracePt t="138047" x="1814513" y="5005388"/>
          <p14:tracePt t="138057" x="1865313" y="5043488"/>
          <p14:tracePt t="138067" x="1890713" y="5081588"/>
          <p14:tracePt t="138071" x="1939925" y="5118100"/>
          <p14:tracePt t="138081" x="1978025" y="5130800"/>
          <p14:tracePt t="138087" x="2039938" y="5156200"/>
          <p14:tracePt t="138099" x="2103438" y="5168900"/>
          <p14:tracePt t="138107" x="2152650" y="5168900"/>
          <p14:tracePt t="138111" x="2216150" y="5168900"/>
          <p14:tracePt t="138123" x="2265363" y="5168900"/>
          <p14:tracePt t="138127" x="2290763" y="5168900"/>
          <p14:tracePt t="138137" x="2316163" y="5168900"/>
          <p14:tracePt t="138164" x="2339975" y="5168900"/>
          <p14:tracePt t="138303" x="2328863" y="5181600"/>
          <p14:tracePt t="138314" x="2303463" y="5194300"/>
          <p14:tracePt t="138319" x="2265363" y="5218113"/>
          <p14:tracePt t="138329" x="2239963" y="5243513"/>
          <p14:tracePt t="138333" x="2216150" y="5243513"/>
          <p14:tracePt t="138343" x="2203450" y="5268913"/>
          <p14:tracePt t="138353" x="2190750" y="5268913"/>
          <p14:tracePt t="138359" x="2178050" y="5294313"/>
          <p14:tracePt t="138369" x="2165350" y="5294313"/>
          <p14:tracePt t="138373" x="2139950" y="5294313"/>
          <p14:tracePt t="138383" x="2127250" y="5318125"/>
          <p14:tracePt t="138393" x="2116138" y="5318125"/>
          <p14:tracePt t="138399" x="2103438" y="5330825"/>
          <p14:tracePt t="138425" x="2078038" y="5343525"/>
          <p14:tracePt t="138459" x="2052638" y="5343525"/>
          <p14:tracePt t="138465" x="2014538" y="5356225"/>
          <p14:tracePt t="138475" x="1990725" y="5356225"/>
          <p14:tracePt t="138485" x="1965325" y="5356225"/>
          <p14:tracePt t="138489" x="1952625" y="5368925"/>
          <p14:tracePt t="138501" x="1939925" y="5368925"/>
          <p14:tracePt t="138505" x="1914525" y="5368925"/>
          <p14:tracePt t="138515" x="1903413" y="5368925"/>
          <p14:tracePt t="138525" x="1890713" y="5368925"/>
          <p14:tracePt t="138541" x="1878013" y="5368925"/>
          <p14:tracePt t="138581" x="1852613" y="5368925"/>
          <p14:tracePt t="138595" x="1839913" y="5368925"/>
          <p14:tracePt t="138611" x="1827213" y="5368925"/>
          <p14:tracePt t="138622" x="1814513" y="5368925"/>
          <p14:tracePt t="138631" x="1814513" y="5356225"/>
          <p14:tracePt t="138637" x="1801813" y="5356225"/>
          <p14:tracePt t="138651" x="1765300" y="5343525"/>
          <p14:tracePt t="138663" x="1765300" y="5330825"/>
          <p14:tracePt t="138671" x="1752600" y="5330825"/>
          <p14:tracePt t="138677" x="1752600" y="5318125"/>
          <p14:tracePt t="138687" x="1727200" y="5305425"/>
          <p14:tracePt t="138727" x="1727200" y="5294313"/>
          <p14:tracePt t="138743" x="1714500" y="5294313"/>
          <p14:tracePt t="138767" x="1701800" y="5281613"/>
          <p14:tracePt t="138793" x="1689100" y="5281613"/>
          <p14:tracePt t="138808" x="1689100" y="5268913"/>
          <p14:tracePt t="138817" x="1677988" y="5268913"/>
          <p14:tracePt t="138833" x="1677988" y="5256213"/>
          <p14:tracePt t="138847" x="1665288" y="5256213"/>
          <p14:tracePt t="138873" x="1652588" y="5243513"/>
          <p14:tracePt t="138883" x="1639888" y="5243513"/>
          <p14:tracePt t="139397" x="1627188" y="5243513"/>
          <p14:tracePt t="139609" x="1601788" y="5243513"/>
          <p14:tracePt t="139715" x="1614488" y="5243513"/>
          <p14:tracePt t="139721" x="1627188" y="5243513"/>
          <p14:tracePt t="139731" x="1652588" y="5243513"/>
          <p14:tracePt t="139741" x="1677988" y="5243513"/>
          <p14:tracePt t="139755" x="1701800" y="5243513"/>
          <p14:tracePt t="139762" x="1752600" y="5243513"/>
          <p14:tracePt t="139771" x="1790700" y="5243513"/>
          <p14:tracePt t="139781" x="1814513" y="5243513"/>
          <p14:tracePt t="139787" x="1852613" y="5243513"/>
          <p14:tracePt t="139797" x="1878013" y="5243513"/>
          <p14:tracePt t="139801" x="1903413" y="5243513"/>
          <p14:tracePt t="139811" x="1914525" y="5243513"/>
          <p14:tracePt t="139821" x="1927225" y="5243513"/>
          <p14:tracePt t="139829" x="1952625" y="5243513"/>
          <p14:tracePt t="139837" x="1965325" y="5218113"/>
          <p14:tracePt t="139841" x="1978025" y="5218113"/>
          <p14:tracePt t="139851" x="1990725" y="5218113"/>
          <p14:tracePt t="139867" x="2014538" y="5218113"/>
          <p14:tracePt t="139883" x="2027238" y="5218113"/>
          <p14:tracePt t="139893" x="2065338" y="5218113"/>
          <p14:tracePt t="139907" x="2078038" y="5218113"/>
          <p14:tracePt t="139923" x="2090738" y="5218113"/>
          <p14:tracePt t="139943" x="2103438" y="5218113"/>
          <p14:tracePt t="140673" x="2165350" y="5218113"/>
          <p14:tracePt t="140683" x="2290763" y="5218113"/>
          <p14:tracePt t="140689" x="2403475" y="5218113"/>
          <p14:tracePt t="140699" x="2490788" y="5218113"/>
          <p14:tracePt t="140709" x="2603500" y="5218113"/>
          <p14:tracePt t="140715" x="2716213" y="5218113"/>
          <p14:tracePt t="140725" x="2879725" y="5218113"/>
          <p14:tracePt t="140729" x="3028950" y="5218113"/>
          <p14:tracePt t="140739" x="3167063" y="5218113"/>
          <p14:tracePt t="140749" x="3317875" y="5218113"/>
          <p14:tracePt t="140755" x="3454400" y="5218113"/>
          <p14:tracePt t="140765" x="3554413" y="5218113"/>
          <p14:tracePt t="140769" x="3630613" y="5218113"/>
          <p14:tracePt t="140779" x="3705225" y="5218113"/>
          <p14:tracePt t="140789" x="3767138" y="5218113"/>
          <p14:tracePt t="140795" x="3792538" y="5218113"/>
          <p14:tracePt t="140805" x="3843338" y="5194300"/>
          <p14:tracePt t="140811" x="3879850" y="5181600"/>
          <p14:tracePt t="140821" x="3905250" y="5181600"/>
          <p14:tracePt t="140831" x="3930650" y="5181600"/>
          <p14:tracePt t="140835" x="3968750" y="5168900"/>
          <p14:tracePt t="140845" x="3979863" y="5168900"/>
          <p14:tracePt t="140851" x="4017963" y="5156200"/>
          <p14:tracePt t="140871" x="4056063" y="5143500"/>
          <p14:tracePt t="140887" x="4068763" y="5143500"/>
          <p14:tracePt t="141253" x="4030663" y="5143500"/>
          <p14:tracePt t="141259" x="3968750" y="5143500"/>
          <p14:tracePt t="141269" x="3879850" y="5156200"/>
          <p14:tracePt t="141279" x="3779838" y="5205413"/>
          <p14:tracePt t="141285" x="3654425" y="5218113"/>
          <p14:tracePt t="141295" x="3554413" y="5218113"/>
          <p14:tracePt t="141299" x="3441700" y="5243513"/>
          <p14:tracePt t="141310" x="3341688" y="5256213"/>
          <p14:tracePt t="141319" x="3254375" y="5256213"/>
          <p14:tracePt t="141325" x="3167063" y="5256213"/>
          <p14:tracePt t="141335" x="3116263" y="5256213"/>
          <p14:tracePt t="141339" x="3079750" y="5256213"/>
          <p14:tracePt t="141351" x="3028950" y="5256213"/>
          <p14:tracePt t="141361" x="2992438" y="5256213"/>
          <p14:tracePt t="141365" x="2967038" y="5256213"/>
          <p14:tracePt t="141376" x="2954338" y="5256213"/>
          <p14:tracePt t="141381" x="2916238" y="5256213"/>
          <p14:tracePt t="141391" x="2890838" y="5256213"/>
          <p14:tracePt t="141405" x="2879725" y="5256213"/>
          <p14:tracePt t="141415" x="2867025" y="5256213"/>
          <p14:tracePt t="141421" x="2854325" y="5256213"/>
          <p14:tracePt t="141431" x="2841625" y="5256213"/>
          <p14:tracePt t="141441" x="2816225" y="5256213"/>
          <p14:tracePt t="141455" x="2803525" y="5256213"/>
          <p14:tracePt t="141461" x="2790825" y="5256213"/>
          <p14:tracePt t="141471" x="2767013" y="5243513"/>
          <p14:tracePt t="141485" x="2754313" y="5230813"/>
          <p14:tracePt t="141855" x="2741613" y="5230813"/>
          <p14:tracePt t="141865" x="2741613" y="5218113"/>
          <p14:tracePt t="141879" x="2741613" y="5194300"/>
          <p14:tracePt t="141925" x="2741613" y="5168900"/>
          <p14:tracePt t="142137" x="2741613" y="5156200"/>
          <p14:tracePt t="142147" x="2741613" y="5143500"/>
          <p14:tracePt t="142161" x="2741613" y="5130800"/>
          <p14:tracePt t="142173" x="2741613" y="5118100"/>
          <p14:tracePt t="142309" x="2741613" y="5105400"/>
          <p14:tracePt t="142363" x="2741613" y="5092700"/>
          <p14:tracePt t="142373" x="2754313" y="5081588"/>
          <p14:tracePt t="142379" x="2790825" y="5081588"/>
          <p14:tracePt t="142389" x="2816225" y="5081588"/>
          <p14:tracePt t="142399" x="2854325" y="5081588"/>
          <p14:tracePt t="142403" x="2890838" y="5081588"/>
          <p14:tracePt t="142413" x="2954338" y="5081588"/>
          <p14:tracePt t="142419" x="2992438" y="5081588"/>
          <p14:tracePt t="142429" x="3054350" y="5081588"/>
          <p14:tracePt t="142439" x="3116263" y="5068888"/>
          <p14:tracePt t="142445" x="3192463" y="5068888"/>
          <p14:tracePt t="142455" x="3254375" y="5068888"/>
          <p14:tracePt t="142460" x="3328988" y="5068888"/>
          <p14:tracePt t="142469" x="3392488" y="5043488"/>
          <p14:tracePt t="142479" x="3454400" y="5030788"/>
          <p14:tracePt t="142485" x="3517900" y="5030788"/>
          <p14:tracePt t="142495" x="3592513" y="5005388"/>
          <p14:tracePt t="142499" x="3643313" y="5005388"/>
          <p14:tracePt t="142511" x="3692525" y="4992688"/>
          <p14:tracePt t="142521" x="3767138" y="4992688"/>
          <p14:tracePt t="142525" x="3817938" y="4968875"/>
          <p14:tracePt t="142535" x="3856038" y="4968875"/>
          <p14:tracePt t="142542" x="3917950" y="4943475"/>
          <p14:tracePt t="142551" x="3956050" y="4930775"/>
          <p14:tracePt t="142561" x="4017963" y="4905375"/>
          <p14:tracePt t="142565" x="4043363" y="4905375"/>
          <p14:tracePt t="142576" x="4081463" y="4905375"/>
          <p14:tracePt t="142581" x="4105275" y="4879975"/>
          <p14:tracePt t="142592" x="4130675" y="4868863"/>
          <p14:tracePt t="142601" x="4156075" y="4868863"/>
          <p14:tracePt t="142605" x="4192588" y="4868863"/>
          <p14:tracePt t="142615" x="4192588" y="4856163"/>
          <p14:tracePt t="142621" x="4205288" y="4843463"/>
          <p14:tracePt t="142631" x="4230688" y="4830763"/>
          <p14:tracePt t="142642" x="4256088" y="4818063"/>
          <p14:tracePt t="142645" x="4294188" y="4792663"/>
          <p14:tracePt t="142655" x="4305300" y="4779963"/>
          <p14:tracePt t="142661" x="4318000" y="4768850"/>
          <p14:tracePt t="142671" x="4343400" y="4743450"/>
          <p14:tracePt t="142681" x="4356100" y="4718050"/>
          <p14:tracePt t="142687" x="4368800" y="4692650"/>
          <p14:tracePt t="142697" x="4381500" y="4679950"/>
          <p14:tracePt t="142701" x="4381500" y="4667250"/>
          <p14:tracePt t="142711" x="4394200" y="4643438"/>
          <p14:tracePt t="142721" x="4406900" y="4618038"/>
          <p14:tracePt t="142727" x="4406900" y="4605338"/>
          <p14:tracePt t="142737" x="4430713" y="4579938"/>
          <p14:tracePt t="142742" x="4430713" y="4567238"/>
          <p14:tracePt t="142751" x="4430713" y="4543425"/>
          <p14:tracePt t="142763" x="4456113" y="4505325"/>
          <p14:tracePt t="142767" x="4456113" y="4492625"/>
          <p14:tracePt t="142783" x="4456113" y="4467225"/>
          <p14:tracePt t="142793" x="4456113" y="4443413"/>
          <p14:tracePt t="142803" x="4456113" y="4418013"/>
          <p14:tracePt t="142808" x="4456113" y="4392613"/>
          <p14:tracePt t="142817" x="4456113" y="4354513"/>
          <p14:tracePt t="142823" x="4443413" y="4341813"/>
          <p14:tracePt t="142833" x="4443413" y="4318000"/>
          <p14:tracePt t="142843" x="4443413" y="4305300"/>
          <p14:tracePt t="142847" x="4430713" y="4254500"/>
          <p14:tracePt t="142863" x="4418013" y="4217988"/>
          <p14:tracePt t="142873" x="4406900" y="4192588"/>
          <p14:tracePt t="142883" x="4381500" y="4154488"/>
          <p14:tracePt t="142889" x="4381500" y="4117975"/>
          <p14:tracePt t="142899" x="4368800" y="4079875"/>
          <p14:tracePt t="142903" x="4343400" y="4041775"/>
          <p14:tracePt t="142913" x="4343400" y="4017963"/>
          <p14:tracePt t="142923" x="4318000" y="3992563"/>
          <p14:tracePt t="142929" x="4318000" y="3979863"/>
          <p14:tracePt t="142939" x="4305300" y="3941763"/>
          <p14:tracePt t="142943" x="4281488" y="3916363"/>
          <p14:tracePt t="142953" x="4268788" y="3892550"/>
          <p14:tracePt t="142963" x="4230688" y="3867150"/>
          <p14:tracePt t="142969" x="4205288" y="3841750"/>
          <p14:tracePt t="142979" x="4192588" y="3829050"/>
          <p14:tracePt t="142983" x="4143375" y="3792538"/>
          <p14:tracePt t="142993" x="4130675" y="3792538"/>
          <p14:tracePt t="143003" x="4105275" y="3779838"/>
          <p14:tracePt t="143009" x="4056063" y="3767138"/>
          <p14:tracePt t="143019" x="3979863" y="3729038"/>
          <p14:tracePt t="143026" x="3930650" y="3716338"/>
          <p14:tracePt t="143035" x="3867150" y="3703638"/>
          <p14:tracePt t="143045" x="3805238" y="3692525"/>
          <p14:tracePt t="143049" x="3743325" y="3667125"/>
          <p14:tracePt t="143059" x="3679825" y="3667125"/>
          <p14:tracePt t="143065" x="3605213" y="3654425"/>
          <p14:tracePt t="143076" x="3567113" y="3654425"/>
          <p14:tracePt t="143085" x="3505200" y="3654425"/>
          <p14:tracePt t="143092" x="3454400" y="3654425"/>
          <p14:tracePt t="143101" x="3405188" y="3654425"/>
          <p14:tracePt t="143105" x="3354388" y="3654425"/>
          <p14:tracePt t="143115" x="3317875" y="3654425"/>
          <p14:tracePt t="143125" x="3267075" y="3654425"/>
          <p14:tracePt t="143131" x="3228975" y="3654425"/>
          <p14:tracePt t="143142" x="3179763" y="3654425"/>
          <p14:tracePt t="143145" x="3154363" y="3654425"/>
          <p14:tracePt t="143155" x="3116263" y="3654425"/>
          <p14:tracePt t="143165" x="3092450" y="3654425"/>
          <p14:tracePt t="143171" x="3067050" y="3667125"/>
          <p14:tracePt t="143181" x="3028950" y="3679825"/>
          <p14:tracePt t="143185" x="3003550" y="3692525"/>
          <p14:tracePt t="143205" x="2992438" y="3716338"/>
          <p14:tracePt t="143211" x="2979738" y="3716338"/>
          <p14:tracePt t="143221" x="2954338" y="3729038"/>
          <p14:tracePt t="143227" x="2954338" y="3741738"/>
          <p14:tracePt t="143237" x="2954338" y="3754438"/>
          <p14:tracePt t="143247" x="2954338" y="3779838"/>
          <p14:tracePt t="143277" x="2954338" y="3841750"/>
          <p14:tracePt t="143287" x="2954338" y="3867150"/>
          <p14:tracePt t="143291" x="2954338" y="3879850"/>
          <p14:tracePt t="143301" x="2954338" y="3905250"/>
          <p14:tracePt t="143308" x="2954338" y="3916363"/>
          <p14:tracePt t="143317" x="2954338" y="3941763"/>
          <p14:tracePt t="143327" x="2979738" y="3967163"/>
          <p14:tracePt t="143331" x="3016250" y="3992563"/>
          <p14:tracePt t="143341" x="3041650" y="4005263"/>
          <p14:tracePt t="143347" x="3092450" y="4017963"/>
          <p14:tracePt t="143358" x="3116263" y="4029075"/>
          <p14:tracePt t="143367" x="3179763" y="4054475"/>
          <p14:tracePt t="143373" x="3228975" y="4054475"/>
          <p14:tracePt t="143383" x="3305175" y="4054475"/>
          <p14:tracePt t="143387" x="3367088" y="4054475"/>
          <p14:tracePt t="143397" x="3454400" y="4054475"/>
          <p14:tracePt t="143408" x="3517900" y="4029075"/>
          <p14:tracePt t="143413" x="3554413" y="4017963"/>
          <p14:tracePt t="143423" x="3592513" y="4005263"/>
          <p14:tracePt t="143427" x="3605213" y="4005263"/>
          <p14:tracePt t="143437" x="3605213" y="3992563"/>
          <p14:tracePt t="143449" x="3630613" y="3979863"/>
          <p14:tracePt t="143459" x="3630613" y="3967163"/>
          <p14:tracePt t="143745" x="3667125" y="3967163"/>
          <p14:tracePt t="143755" x="3743325" y="3992563"/>
          <p14:tracePt t="143767" x="3856038" y="4029075"/>
          <p14:tracePt t="143771" x="3992563" y="4054475"/>
          <p14:tracePt t="143781" x="4143375" y="4067175"/>
          <p14:tracePt t="143785" x="4294188" y="4105275"/>
          <p14:tracePt t="143797" x="4468813" y="4129088"/>
          <p14:tracePt t="143807" x="4630738" y="4129088"/>
          <p14:tracePt t="143811" x="4794250" y="4129088"/>
          <p14:tracePt t="143821" x="4981575" y="4129088"/>
          <p14:tracePt t="143827" x="5157788" y="4129088"/>
          <p14:tracePt t="143837" x="5319713" y="4129088"/>
          <p14:tracePt t="143847" x="5507038" y="4129088"/>
          <p14:tracePt t="143851" x="5670550" y="4129088"/>
          <p14:tracePt t="143861" x="5832475" y="4129088"/>
          <p14:tracePt t="143867" x="6008688" y="4129088"/>
          <p14:tracePt t="143877" x="6146800" y="4129088"/>
          <p14:tracePt t="143887" x="6283325" y="4129088"/>
          <p14:tracePt t="143892" x="6434138" y="4129088"/>
          <p14:tracePt t="143901" x="6572250" y="4129088"/>
          <p14:tracePt t="143908" x="6684963" y="4129088"/>
          <p14:tracePt t="143917" x="6797675" y="4129088"/>
          <p14:tracePt t="143927" x="6884988" y="4141788"/>
          <p14:tracePt t="143933" x="6934200" y="4141788"/>
          <p14:tracePt t="143943" x="7034213" y="4141788"/>
          <p14:tracePt t="143947" x="7059613" y="4141788"/>
          <p14:tracePt t="143958" x="7097713" y="4141788"/>
          <p14:tracePt t="143976" x="7110413" y="4141788"/>
          <p14:tracePt t="143983" x="7123113" y="4141788"/>
          <p14:tracePt t="144027" x="7134225" y="4141788"/>
          <p14:tracePt t="144059" x="7146925" y="4141788"/>
          <p14:tracePt t="144063" x="7159625" y="4141788"/>
          <p14:tracePt t="144089" x="7185025" y="4141788"/>
          <p14:tracePt t="144123" x="7210425" y="4141788"/>
          <p14:tracePt t="144145" x="7235825" y="4141788"/>
          <p14:tracePt t="144159" x="7246938" y="4141788"/>
          <p14:tracePt t="144169" x="7285038" y="4141788"/>
          <p14:tracePt t="144175" x="7323138" y="4129088"/>
          <p14:tracePt t="144185" x="7348538" y="4129088"/>
          <p14:tracePt t="144189" x="7359650" y="4129088"/>
          <p14:tracePt t="144209" x="7372350" y="4129088"/>
          <p14:tracePt t="144215" x="7385050" y="4129088"/>
          <p14:tracePt t="144513" x="7410450" y="4129088"/>
          <p14:tracePt t="144527" x="7423150" y="4129088"/>
          <p14:tracePt t="144567" x="7435850" y="4129088"/>
          <p14:tracePt t="144583" x="7448550" y="4129088"/>
          <p14:tracePt t="144689" x="7459663" y="4129088"/>
          <p14:tracePt t="144785" x="7472363" y="4129088"/>
          <p14:tracePt t="144811" x="7497763" y="4129088"/>
          <p14:tracePt t="144825" x="7510463" y="4129088"/>
          <p14:tracePt t="144835" x="7523163" y="4129088"/>
          <p14:tracePt t="144841" x="7535863" y="4129088"/>
          <p14:tracePt t="144851" x="7548563" y="4129088"/>
          <p14:tracePt t="144855" x="7561263" y="4129088"/>
          <p14:tracePt t="144875" x="7585075" y="4129088"/>
          <p14:tracePt t="144881" x="7623175" y="4129088"/>
          <p14:tracePt t="144891" x="7648575" y="4129088"/>
          <p14:tracePt t="144895" x="7697788" y="4129088"/>
          <p14:tracePt t="144905" x="7710488" y="4129088"/>
          <p14:tracePt t="144915" x="7723188" y="4129088"/>
          <p14:tracePt t="144931" x="7748588" y="4129088"/>
          <p14:tracePt t="145273" x="7761288" y="4129088"/>
          <p14:tracePt t="145299" x="7761288" y="4141788"/>
          <p14:tracePt t="145305" x="7748588" y="4141788"/>
          <p14:tracePt t="145315" x="7748588" y="4154488"/>
          <p14:tracePt t="145319" x="7723188" y="4167188"/>
          <p14:tracePt t="145345" x="7697788" y="4179888"/>
          <p14:tracePt t="145355" x="7685088" y="4192588"/>
          <p14:tracePt t="145359" x="7673975" y="4205288"/>
          <p14:tracePt t="145379" x="7661275" y="4205288"/>
          <p14:tracePt t="145395" x="7661275" y="4217988"/>
          <p14:tracePt t="145406" x="7648575" y="4230688"/>
          <p14:tracePt t="145451" x="7635875" y="4241800"/>
          <p14:tracePt t="146489" x="7661275" y="4241800"/>
          <p14:tracePt t="146495" x="7685088" y="4241800"/>
          <p14:tracePt t="146506" x="7710488" y="4241800"/>
          <p14:tracePt t="146509" x="7748588" y="4241800"/>
          <p14:tracePt t="146519" x="7773988" y="4241800"/>
          <p14:tracePt t="146535" x="7810500" y="4230688"/>
          <p14:tracePt t="146551" x="7848600" y="4217988"/>
          <p14:tracePt t="146561" x="7861300" y="4217988"/>
          <p14:tracePt t="146571" x="7897813" y="4192588"/>
          <p14:tracePt t="146575" x="7910513" y="4192588"/>
          <p14:tracePt t="146585" x="7935913" y="4167188"/>
          <p14:tracePt t="146591" x="7961313" y="4167188"/>
          <p14:tracePt t="146601" x="8010525" y="4141788"/>
          <p14:tracePt t="146611" x="8099425" y="4129088"/>
          <p14:tracePt t="146615" x="8174038" y="4092575"/>
          <p14:tracePt t="146625" x="8235950" y="4054475"/>
          <p14:tracePt t="146631" x="8299450" y="4054475"/>
          <p14:tracePt t="146641" x="8335963" y="4029075"/>
          <p14:tracePt t="146651" x="8374063" y="4005263"/>
          <p14:tracePt t="146656" x="8399463" y="4005263"/>
          <p14:tracePt t="146665" x="8412163" y="3992563"/>
          <p14:tracePt t="146672" x="8424863" y="3992563"/>
          <p14:tracePt t="146681" x="8435975" y="3979863"/>
          <p14:tracePt t="146695" x="8461375" y="3979863"/>
          <p14:tracePt t="146706" x="8461375" y="3967163"/>
          <p14:tracePt t="146721" x="8474075" y="3954463"/>
          <p14:tracePt t="147221" x="8424863" y="3954463"/>
          <p14:tracePt t="147231" x="8361363" y="3954463"/>
          <p14:tracePt t="147241" x="8286750" y="3979863"/>
          <p14:tracePt t="147245" x="8223250" y="3979863"/>
          <p14:tracePt t="147257" x="8135938" y="3979863"/>
          <p14:tracePt t="147261" x="8048625" y="3979863"/>
          <p14:tracePt t="147272" x="7935913" y="3979863"/>
          <p14:tracePt t="147281" x="7823200" y="3979863"/>
          <p14:tracePt t="147288" x="7673975" y="3979863"/>
          <p14:tracePt t="147297" x="7497763" y="3979863"/>
          <p14:tracePt t="147301" x="7335838" y="3992563"/>
          <p14:tracePt t="147311" x="7123113" y="4017963"/>
          <p14:tracePt t="147322" x="6846888" y="4041775"/>
          <p14:tracePt t="147327" x="6584950" y="4092575"/>
          <p14:tracePt t="147338" x="6321425" y="4129088"/>
          <p14:tracePt t="147341" x="6057900" y="4179888"/>
          <p14:tracePt t="147351" x="5845175" y="4192588"/>
          <p14:tracePt t="147361" x="5645150" y="4241800"/>
          <p14:tracePt t="147367" x="5470525" y="4279900"/>
          <p14:tracePt t="147377" x="5307013" y="4330700"/>
          <p14:tracePt t="147381" x="5145088" y="4367213"/>
          <p14:tracePt t="147393" x="4956175" y="4405313"/>
          <p14:tracePt t="147404" x="4806950" y="4479925"/>
          <p14:tracePt t="147407" x="4668838" y="4518025"/>
          <p14:tracePt t="147417" x="4518025" y="4579938"/>
          <p14:tracePt t="147423" x="4381500" y="4618038"/>
          <p14:tracePt t="147433" x="4217988" y="4656138"/>
          <p14:tracePt t="147443" x="4105275" y="4692650"/>
          <p14:tracePt t="147447" x="4017963" y="4730750"/>
          <p14:tracePt t="147457" x="3917950" y="4743450"/>
          <p14:tracePt t="147463" x="3843338" y="4779963"/>
          <p14:tracePt t="147473" x="3767138" y="4818063"/>
          <p14:tracePt t="147483" x="3667125" y="4868863"/>
          <p14:tracePt t="147489" x="3567113" y="4930775"/>
          <p14:tracePt t="147499" x="3467100" y="5005388"/>
          <p14:tracePt t="147504" x="3367088" y="5092700"/>
          <p14:tracePt t="147513" x="3254375" y="5156200"/>
          <p14:tracePt t="147523" x="3167063" y="5205413"/>
          <p14:tracePt t="147529" x="3054350" y="5294313"/>
          <p14:tracePt t="147539" x="2928938" y="5381625"/>
          <p14:tracePt t="147543" x="2854325" y="5430838"/>
          <p14:tracePt t="147554" x="2767013" y="5481638"/>
          <p14:tracePt t="147563" x="2678113" y="5530850"/>
          <p14:tracePt t="147569" x="2590800" y="5568950"/>
          <p14:tracePt t="147579" x="2503488" y="5594350"/>
          <p14:tracePt t="147583" x="2441575" y="5630863"/>
          <p14:tracePt t="147593" x="2390775" y="5643563"/>
          <p14:tracePt t="147604" x="2316163" y="5681663"/>
          <p14:tracePt t="147609" x="2252663" y="5694363"/>
          <p14:tracePt t="147619" x="2228850" y="5707063"/>
          <p14:tracePt t="147625" x="2190750" y="5707063"/>
          <p14:tracePt t="147635" x="2165350" y="5732463"/>
          <p14:tracePt t="147645" x="2139950" y="5732463"/>
          <p14:tracePt t="147649" x="2116138" y="5732463"/>
          <p14:tracePt t="147659" x="2090738" y="5732463"/>
          <p14:tracePt t="147675" x="2078038" y="5743575"/>
          <p14:tracePt t="147685" x="2065338" y="5756275"/>
          <p14:tracePt t="147761" x="2052638" y="5756275"/>
          <p14:tracePt t="147775" x="2039938" y="5756275"/>
          <p14:tracePt t="147791" x="2027238" y="5756275"/>
          <p14:tracePt t="147801" x="2014538" y="5756275"/>
          <p14:tracePt t="147815" x="2003425" y="5756275"/>
          <p14:tracePt t="147825" x="1990725" y="5756275"/>
          <p14:tracePt t="147841" x="1952625" y="5732463"/>
          <p14:tracePt t="147851" x="1939925" y="5719763"/>
          <p14:tracePt t="147857" x="1914525" y="5694363"/>
          <p14:tracePt t="147867" x="1903413" y="5681663"/>
          <p14:tracePt t="147871" x="1890713" y="5656263"/>
          <p14:tracePt t="147881" x="1878013" y="5630863"/>
          <p14:tracePt t="147897" x="1865313" y="5630863"/>
          <p14:tracePt t="147907" x="1865313" y="5619750"/>
          <p14:tracePt t="147911" x="1852613" y="5607050"/>
          <p14:tracePt t="147931" x="1852613" y="5594350"/>
          <p14:tracePt t="147938" x="1852613" y="5581650"/>
          <p14:tracePt t="147947" x="1839913" y="5568950"/>
          <p14:tracePt t="147972" x="1827213" y="5556250"/>
          <p14:tracePt t="147988" x="1827213" y="5543550"/>
          <p14:tracePt t="148169" x="1827213" y="5518150"/>
          <p14:tracePt t="148193" x="1839913" y="5518150"/>
          <p14:tracePt t="148209" x="1852613" y="5518150"/>
          <p14:tracePt t="148219" x="1865313" y="5507038"/>
          <p14:tracePt t="148235" x="1878013" y="5507038"/>
          <p14:tracePt t="148266" x="1890713" y="5507038"/>
          <p14:tracePt t="148279" x="1914525" y="5507038"/>
          <p14:tracePt t="148289" x="1927225" y="5494338"/>
          <p14:tracePt t="148295" x="1939925" y="5494338"/>
          <p14:tracePt t="148309" x="1965325" y="5494338"/>
          <p14:tracePt t="148331" x="1990725" y="5494338"/>
          <p14:tracePt t="148345" x="2003425" y="5481638"/>
          <p14:tracePt t="148507" x="1990725" y="5481638"/>
          <p14:tracePt t="148517" x="1978025" y="5481638"/>
          <p14:tracePt t="148531" x="1965325" y="5481638"/>
          <p14:tracePt t="148543" x="1939925" y="5481638"/>
          <p14:tracePt t="148563" x="1914525" y="5481638"/>
          <p14:tracePt t="148699" x="1939925" y="5481638"/>
          <p14:tracePt t="148719" x="1978025" y="5468938"/>
          <p14:tracePt t="149051" x="1978025" y="5456238"/>
          <p14:tracePt t="149057" x="1978025" y="5443538"/>
          <p14:tracePt t="149113" x="1965325" y="5443538"/>
          <p14:tracePt t="149183" x="1952625" y="5443538"/>
          <p14:tracePt t="149193" x="1939925" y="5443538"/>
          <p14:tracePt t="149197" x="1927225" y="5443538"/>
          <p14:tracePt t="149213" x="1914525" y="5443538"/>
          <p14:tracePt t="149233" x="1903413" y="5443538"/>
          <p14:tracePt t="149239" x="1890713" y="5443538"/>
          <p14:tracePt t="149253" x="1878013" y="5456238"/>
          <p14:tracePt t="149289" x="1865313" y="5456238"/>
          <p14:tracePt t="149299" x="1852613" y="5456238"/>
          <p14:tracePt t="149345" x="1839913" y="5456238"/>
          <p14:tracePt t="149379" x="1827213" y="5456238"/>
          <p14:tracePt t="149449" x="1814513" y="5456238"/>
          <p14:tracePt t="149565" x="1801813" y="5456238"/>
          <p14:tracePt t="149571" x="1801813" y="5468938"/>
          <p14:tracePt t="149611" x="1790700" y="5481638"/>
          <p14:tracePt t="149787" x="1778000" y="5481638"/>
          <p14:tracePt t="150893" x="1790700" y="5481638"/>
          <p14:tracePt t="150903" x="1814513" y="5481638"/>
          <p14:tracePt t="150907" x="1852613" y="5481638"/>
          <p14:tracePt t="150917" x="1903413" y="5481638"/>
          <p14:tracePt t="150927" x="1965325" y="5481638"/>
          <p14:tracePt t="150934" x="2052638" y="5481638"/>
          <p14:tracePt t="150943" x="2152650" y="5481638"/>
          <p14:tracePt t="150947" x="2278063" y="5481638"/>
          <p14:tracePt t="150969" x="2528888" y="5481638"/>
          <p14:tracePt t="150973" x="2641600" y="5468938"/>
          <p14:tracePt t="150984" x="2767013" y="5443538"/>
          <p14:tracePt t="150989" x="2867025" y="5430838"/>
          <p14:tracePt t="150999" x="2967038" y="5407025"/>
          <p14:tracePt t="151009" x="3067050" y="5407025"/>
          <p14:tracePt t="151013" x="3154363" y="5368925"/>
          <p14:tracePt t="151023" x="3241675" y="5356225"/>
          <p14:tracePt t="151029" x="3317875" y="5330825"/>
          <p14:tracePt t="151039" x="3392488" y="5294313"/>
          <p14:tracePt t="151049" x="3454400" y="5281613"/>
          <p14:tracePt t="151053" x="3505200" y="5268913"/>
          <p14:tracePt t="151063" x="3592513" y="5230813"/>
          <p14:tracePt t="151069" x="3605213" y="5218113"/>
          <p14:tracePt t="151079" x="3667125" y="5194300"/>
          <p14:tracePt t="151089" x="3692525" y="5194300"/>
          <p14:tracePt t="151095" x="3717925" y="5168900"/>
          <p14:tracePt t="151105" x="3743325" y="5156200"/>
          <p14:tracePt t="151109" x="3767138" y="5143500"/>
          <p14:tracePt t="151119" x="3805238" y="5143500"/>
          <p14:tracePt t="151129" x="3805238" y="5130800"/>
          <p14:tracePt t="151135" x="3817938" y="5130800"/>
          <p14:tracePt t="151145" x="3830638" y="5130800"/>
          <p14:tracePt t="151161" x="3843338" y="5118100"/>
          <p14:tracePt t="151171" x="3856038" y="5118100"/>
          <p14:tracePt t="151175" x="3867150" y="5118100"/>
          <p14:tracePt t="151201" x="3892550" y="5118100"/>
          <p14:tracePt t="151211" x="3905250" y="5092700"/>
          <p14:tracePt t="151225" x="3917950" y="5092700"/>
          <p14:tracePt t="151251" x="3930650" y="5092700"/>
          <p14:tracePt t="151543" x="3905250" y="5092700"/>
          <p14:tracePt t="151553" x="3843338" y="5092700"/>
          <p14:tracePt t="151559" x="3792538" y="5092700"/>
          <p14:tracePt t="151569" x="3705225" y="5092700"/>
          <p14:tracePt t="151573" x="3630613" y="5092700"/>
          <p14:tracePt t="151584" x="3554413" y="5092700"/>
          <p14:tracePt t="151593" x="3467100" y="5092700"/>
          <p14:tracePt t="151600" x="3392488" y="5092700"/>
          <p14:tracePt t="151609" x="3305175" y="5092700"/>
          <p14:tracePt t="151613" x="3205163" y="5092700"/>
          <p14:tracePt t="151623" x="3092450" y="5092700"/>
          <p14:tracePt t="151633" x="2967038" y="5092700"/>
          <p14:tracePt t="151639" x="2854325" y="5092700"/>
          <p14:tracePt t="151650" x="2754313" y="5092700"/>
          <p14:tracePt t="151655" x="2628900" y="5118100"/>
          <p14:tracePt t="151665" x="2554288" y="5118100"/>
          <p14:tracePt t="151675" x="2478088" y="5130800"/>
          <p14:tracePt t="151679" x="2403475" y="5156200"/>
          <p14:tracePt t="151689" x="2352675" y="5168900"/>
          <p14:tracePt t="151695" x="2328863" y="5168900"/>
          <p14:tracePt t="151705" x="2290763" y="5181600"/>
          <p14:tracePt t="151715" x="2278063" y="5181600"/>
          <p14:tracePt t="151719" x="2265363" y="5181600"/>
          <p14:tracePt t="151735" x="2252663" y="5181600"/>
          <p14:tracePt t="151875" x="2303463" y="5181600"/>
          <p14:tracePt t="151881" x="2403475" y="5143500"/>
          <p14:tracePt t="151891" x="2503488" y="5118100"/>
          <p14:tracePt t="151897" x="2616200" y="5105400"/>
          <p14:tracePt t="151907" x="2703513" y="5081588"/>
          <p14:tracePt t="151918" x="2803525" y="5081588"/>
          <p14:tracePt t="151921" x="2867025" y="5081588"/>
          <p14:tracePt t="151931" x="2941638" y="5081588"/>
          <p14:tracePt t="151937" x="2967038" y="5081588"/>
          <p14:tracePt t="151947" x="2992438" y="5081588"/>
          <p14:tracePt t="151973" x="3016250" y="5081588"/>
          <p14:tracePt t="152183" x="3003550" y="5068888"/>
          <p14:tracePt t="152193" x="3003550" y="5056188"/>
          <p14:tracePt t="152203" x="2967038" y="5018088"/>
          <p14:tracePt t="152209" x="2967038" y="5005388"/>
          <p14:tracePt t="152219" x="2941638" y="4992688"/>
          <p14:tracePt t="152225" x="2928938" y="4956175"/>
          <p14:tracePt t="152235" x="2890838" y="4930775"/>
          <p14:tracePt t="152241" x="2879725" y="4892675"/>
          <p14:tracePt t="152251" x="2854325" y="4868863"/>
          <p14:tracePt t="152261" x="2854325" y="4830763"/>
          <p14:tracePt t="152267" x="2828925" y="4818063"/>
          <p14:tracePt t="152275" x="2828925" y="4792663"/>
          <p14:tracePt t="152281" x="2816225" y="4768850"/>
          <p14:tracePt t="152291" x="2803525" y="4756150"/>
          <p14:tracePt t="152301" x="2803525" y="4743450"/>
          <p14:tracePt t="152305" x="2790825" y="4718050"/>
          <p14:tracePt t="152316" x="2790825" y="4679950"/>
          <p14:tracePt t="152321" x="2778125" y="4679950"/>
          <p14:tracePt t="152331" x="2767013" y="4643438"/>
          <p14:tracePt t="152341" x="2767013" y="4618038"/>
          <p14:tracePt t="152347" x="2754313" y="4592638"/>
          <p14:tracePt t="152357" x="2754313" y="4567238"/>
          <p14:tracePt t="152361" x="2728913" y="4518025"/>
          <p14:tracePt t="152371" x="2728913" y="4492625"/>
          <p14:tracePt t="152381" x="2728913" y="4467225"/>
          <p14:tracePt t="152387" x="2703513" y="4443413"/>
          <p14:tracePt t="152397" x="2703513" y="4405313"/>
          <p14:tracePt t="152401" x="2690813" y="4379913"/>
          <p14:tracePt t="152411" x="2690813" y="4341813"/>
          <p14:tracePt t="152421" x="2690813" y="4292600"/>
          <p14:tracePt t="152427" x="2690813" y="4267200"/>
          <p14:tracePt t="152437" x="2678113" y="4241800"/>
          <p14:tracePt t="152441" x="2678113" y="4217988"/>
          <p14:tracePt t="152451" x="2678113" y="4205288"/>
          <p14:tracePt t="152461" x="2667000" y="4179888"/>
          <p14:tracePt t="152467" x="2667000" y="4154488"/>
          <p14:tracePt t="152477" x="2667000" y="4129088"/>
          <p14:tracePt t="152484" x="2667000" y="4117975"/>
          <p14:tracePt t="152493" x="2667000" y="4105275"/>
          <p14:tracePt t="152503" x="2667000" y="4079875"/>
          <p14:tracePt t="152507" x="2654300" y="4067175"/>
          <p14:tracePt t="152523" x="2654300" y="4041775"/>
          <p14:tracePt t="152531" x="2654300" y="4017963"/>
          <p14:tracePt t="152541" x="2654300" y="3992563"/>
          <p14:tracePt t="152557" x="2654300" y="3967163"/>
          <p14:tracePt t="152567" x="2654300" y="3941763"/>
          <p14:tracePt t="152571" x="2678113" y="3905250"/>
          <p14:tracePt t="152584" x="2690813" y="3905250"/>
          <p14:tracePt t="152587" x="2703513" y="3892550"/>
          <p14:tracePt t="152597" x="2728913" y="3867150"/>
          <p14:tracePt t="152607" x="2754313" y="3841750"/>
          <p14:tracePt t="152613" x="2778125" y="3841750"/>
          <p14:tracePt t="152623" x="2790825" y="3829050"/>
          <p14:tracePt t="152627" x="2816225" y="3816350"/>
          <p14:tracePt t="152637" x="2828925" y="3816350"/>
          <p14:tracePt t="152647" x="2841625" y="3803650"/>
          <p14:tracePt t="152653" x="2867025" y="3803650"/>
          <p14:tracePt t="152663" x="2890838" y="3803650"/>
          <p14:tracePt t="152669" x="2928938" y="3803650"/>
          <p14:tracePt t="152679" x="2967038" y="3829050"/>
          <p14:tracePt t="152689" x="2992438" y="3854450"/>
          <p14:tracePt t="152693" x="3079750" y="3929063"/>
          <p14:tracePt t="152703" x="3154363" y="3979863"/>
          <p14:tracePt t="152709" x="3254375" y="4054475"/>
          <p14:tracePt t="152719" x="3367088" y="4117975"/>
          <p14:tracePt t="152729" x="3405188" y="4167188"/>
          <p14:tracePt t="152734" x="3467100" y="4230688"/>
          <p14:tracePt t="152743" x="3492500" y="4254500"/>
          <p14:tracePt t="152749" x="3530600" y="4318000"/>
          <p14:tracePt t="152759" x="3567113" y="4354513"/>
          <p14:tracePt t="152769" x="3579813" y="4379913"/>
          <p14:tracePt t="152773" x="3579813" y="4418013"/>
          <p14:tracePt t="152784" x="3592513" y="4443413"/>
          <p14:tracePt t="152789" x="3605213" y="4467225"/>
          <p14:tracePt t="152800" x="3605213" y="4492625"/>
          <p14:tracePt t="152809" x="3605213" y="4518025"/>
          <p14:tracePt t="152813" x="3605213" y="4554538"/>
          <p14:tracePt t="152825" x="3605213" y="4579938"/>
          <p14:tracePt t="152829" x="3605213" y="4605338"/>
          <p14:tracePt t="152839" x="3605213" y="4630738"/>
          <p14:tracePt t="152849" x="3605213" y="4667250"/>
          <p14:tracePt t="152855" x="3579813" y="4692650"/>
          <p14:tracePt t="152865" x="3541713" y="4692650"/>
          <p14:tracePt t="152869" x="3479800" y="4718050"/>
          <p14:tracePt t="152879" x="3441700" y="4730750"/>
          <p14:tracePt t="152889" x="3367088" y="4730750"/>
          <p14:tracePt t="152895" x="3254375" y="4730750"/>
          <p14:tracePt t="152905" x="3141663" y="4730750"/>
          <p14:tracePt t="152909" x="2992438" y="4730750"/>
          <p14:tracePt t="152922" x="2879725" y="4730750"/>
          <p14:tracePt t="152933" x="2716213" y="4692650"/>
          <p14:tracePt t="152935" x="2616200" y="4630738"/>
          <p14:tracePt t="152945" x="2503488" y="4567238"/>
          <p14:tracePt t="152951" x="2416175" y="4518025"/>
          <p14:tracePt t="152961" x="2328863" y="4430713"/>
          <p14:tracePt t="152971" x="2252663" y="4341813"/>
          <p14:tracePt t="152975" x="2228850" y="4305300"/>
          <p14:tracePt t="152985" x="2190750" y="4205288"/>
          <p14:tracePt t="152991" x="2178050" y="4154488"/>
          <p14:tracePt t="153001" x="2178050" y="4129088"/>
          <p14:tracePt t="153011" x="2178050" y="4079875"/>
          <p14:tracePt t="153015" x="2178050" y="4041775"/>
          <p14:tracePt t="153027" x="2178050" y="3992563"/>
          <p14:tracePt t="153032" x="2178050" y="3967163"/>
          <p14:tracePt t="153041" x="2178050" y="3929063"/>
          <p14:tracePt t="153051" x="2178050" y="3892550"/>
          <p14:tracePt t="153057" x="2178050" y="3867150"/>
          <p14:tracePt t="153067" x="2203450" y="3841750"/>
          <p14:tracePt t="153071" x="2216150" y="3803650"/>
          <p14:tracePt t="153085" x="2239963" y="3792538"/>
          <p14:tracePt t="153091" x="2265363" y="3767138"/>
          <p14:tracePt t="153097" x="2290763" y="3754438"/>
          <p14:tracePt t="153107" x="2328863" y="3754438"/>
          <p14:tracePt t="153111" x="2365375" y="3754438"/>
          <p14:tracePt t="153121" x="2416175" y="3754438"/>
          <p14:tracePt t="153132" x="2452688" y="3754438"/>
          <p14:tracePt t="153137" x="2503488" y="3754438"/>
          <p14:tracePt t="153147" x="2565400" y="3779838"/>
          <p14:tracePt t="153151" x="2616200" y="3792538"/>
          <p14:tracePt t="153161" x="2703513" y="3829050"/>
          <p14:tracePt t="153173" x="2754313" y="3854450"/>
          <p14:tracePt t="153177" x="2790825" y="3867150"/>
          <p14:tracePt t="153187" x="2816225" y="3892550"/>
          <p14:tracePt t="153193" x="2854325" y="3905250"/>
          <p14:tracePt t="153203" x="2890838" y="3941763"/>
          <p14:tracePt t="153213" x="2916238" y="3967163"/>
          <p14:tracePt t="153217" x="2928938" y="3992563"/>
          <p14:tracePt t="153227" x="2954338" y="4005263"/>
          <p14:tracePt t="153233" x="2967038" y="4017963"/>
          <p14:tracePt t="153243" x="2992438" y="4067175"/>
          <p14:tracePt t="153253" x="3003550" y="4105275"/>
          <p14:tracePt t="153259" x="3003550" y="4129088"/>
          <p14:tracePt t="153269" x="3016250" y="4154488"/>
          <p14:tracePt t="153273" x="3016250" y="4192588"/>
          <p14:tracePt t="153283" x="3016250" y="4217988"/>
          <p14:tracePt t="153293" x="3016250" y="4241800"/>
          <p14:tracePt t="153300" x="3016250" y="4267200"/>
          <p14:tracePt t="153309" x="2992438" y="4330700"/>
          <p14:tracePt t="153313" x="2954338" y="4367213"/>
          <p14:tracePt t="153323" x="2928938" y="4392613"/>
          <p14:tracePt t="153333" x="2890838" y="4418013"/>
          <p14:tracePt t="153339" x="2854325" y="4443413"/>
          <p14:tracePt t="153350" x="2778125" y="4467225"/>
          <p14:tracePt t="153353" x="2741613" y="4467225"/>
          <p14:tracePt t="153363" x="2667000" y="4492625"/>
          <p14:tracePt t="153373" x="2616200" y="4492625"/>
          <p14:tracePt t="153379" x="2590800" y="4492625"/>
          <p14:tracePt t="153389" x="2554288" y="4492625"/>
          <p14:tracePt t="153395" x="2503488" y="4492625"/>
          <p14:tracePt t="153405" x="2478088" y="4492625"/>
          <p14:tracePt t="153416" x="2452688" y="4492625"/>
          <p14:tracePt t="153419" x="2441575" y="4492625"/>
          <p14:tracePt t="153429" x="2403475" y="4479925"/>
          <p14:tracePt t="153435" x="2378075" y="4454525"/>
          <p14:tracePt t="153445" x="2365375" y="4443413"/>
          <p14:tracePt t="153455" x="2303463" y="4392613"/>
          <p14:tracePt t="153459" x="2290763" y="4367213"/>
          <p14:tracePt t="153469" x="2252663" y="4330700"/>
          <p14:tracePt t="153475" x="2252663" y="4318000"/>
          <p14:tracePt t="153485" x="2239963" y="4305300"/>
          <p14:tracePt t="153495" x="2228850" y="4279900"/>
          <p14:tracePt t="153500" x="2216150" y="4230688"/>
          <p14:tracePt t="153511" x="2216150" y="4217988"/>
          <p14:tracePt t="153515" x="2216150" y="4192588"/>
          <p14:tracePt t="153525" x="2216150" y="4167188"/>
          <p14:tracePt t="153535" x="2216150" y="4141788"/>
          <p14:tracePt t="153541" x="2216150" y="4117975"/>
          <p14:tracePt t="153551" x="2216150" y="4105275"/>
          <p14:tracePt t="153555" x="2228850" y="4067175"/>
          <p14:tracePt t="153565" x="2239963" y="4067175"/>
          <p14:tracePt t="153575" x="2239963" y="4041775"/>
          <p14:tracePt t="153581" x="2278063" y="4017963"/>
          <p14:tracePt t="153591" x="2303463" y="4005263"/>
          <p14:tracePt t="153598" x="2316163" y="3992563"/>
          <p14:tracePt t="153607" x="2339975" y="3979863"/>
          <p14:tracePt t="153617" x="2365375" y="3967163"/>
          <p14:tracePt t="153621" x="2378075" y="3954463"/>
          <p14:tracePt t="153631" x="2403475" y="3954463"/>
          <p14:tracePt t="153637" x="2416175" y="3954463"/>
          <p14:tracePt t="153648" x="2441575" y="3954463"/>
          <p14:tracePt t="153657" x="2465388" y="3954463"/>
          <p14:tracePt t="153661" x="2478088" y="3954463"/>
          <p14:tracePt t="153671" x="2490788" y="3954463"/>
          <p14:tracePt t="153677" x="2503488" y="3954463"/>
          <p14:tracePt t="153697" x="2528888" y="3954463"/>
          <p14:tracePt t="153701" x="2541588" y="3954463"/>
          <p14:tracePt t="153711" x="2565400" y="3954463"/>
          <p14:tracePt t="153717" x="2603500" y="3967163"/>
          <p14:tracePt t="153727" x="2616200" y="3992563"/>
          <p14:tracePt t="153737" x="2641600" y="4005263"/>
          <p14:tracePt t="153743" x="2667000" y="4041775"/>
          <p14:tracePt t="153753" x="2690813" y="4067175"/>
          <p14:tracePt t="153757" x="2741613" y="4092575"/>
          <p14:tracePt t="153767" x="2767013" y="4129088"/>
          <p14:tracePt t="153778" x="2778125" y="4141788"/>
          <p14:tracePt t="153783" x="2778125" y="4179888"/>
          <p14:tracePt t="153793" x="2803525" y="4230688"/>
          <p14:tracePt t="153798" x="2803525" y="4254500"/>
          <p14:tracePt t="153807" x="2803525" y="4292600"/>
          <p14:tracePt t="153817" x="2803525" y="4318000"/>
          <p14:tracePt t="153823" x="2803525" y="4367213"/>
          <p14:tracePt t="153833" x="2803525" y="4405313"/>
          <p14:tracePt t="153837" x="2803525" y="4443413"/>
          <p14:tracePt t="153849" x="2803525" y="4492625"/>
          <p14:tracePt t="153859" x="2803525" y="4518025"/>
          <p14:tracePt t="153863" x="2754313" y="4579938"/>
          <p14:tracePt t="153875" x="2741613" y="4618038"/>
          <p14:tracePt t="153879" x="2716213" y="4630738"/>
          <p14:tracePt t="153889" x="2690813" y="4656138"/>
          <p14:tracePt t="153895" x="2678113" y="4656138"/>
          <p14:tracePt t="153905" x="2654300" y="4667250"/>
          <p14:tracePt t="153919" x="2641600" y="4679950"/>
          <p14:tracePt t="154339" x="2628900" y="4679950"/>
          <p14:tracePt t="154359" x="2616200" y="4679950"/>
          <p14:tracePt t="154369" x="2590800" y="4667250"/>
          <p14:tracePt t="154379" x="2565400" y="4618038"/>
          <p14:tracePt t="154383" x="2528888" y="4567238"/>
          <p14:tracePt t="154393" x="2516188" y="4530725"/>
          <p14:tracePt t="154399" x="2516188" y="4492625"/>
          <p14:tracePt t="154409" x="2516188" y="4443413"/>
          <p14:tracePt t="154419" x="2516188" y="4418013"/>
          <p14:tracePt t="154423" x="2516188" y="4379913"/>
          <p14:tracePt t="154433" x="2516188" y="4354513"/>
          <p14:tracePt t="154439" x="2516188" y="4330700"/>
          <p14:tracePt t="154449" x="2516188" y="4292600"/>
          <p14:tracePt t="154459" x="2554288" y="4254500"/>
          <p14:tracePt t="154465" x="2554288" y="4217988"/>
          <p14:tracePt t="154475" x="2590800" y="4167188"/>
          <p14:tracePt t="154479" x="2603500" y="4154488"/>
          <p14:tracePt t="154489" x="2641600" y="4117975"/>
          <p14:tracePt t="154499" x="2654300" y="4092575"/>
          <p14:tracePt t="154505" x="2678113" y="4067175"/>
          <p14:tracePt t="154515" x="2690813" y="4067175"/>
          <p14:tracePt t="154519" x="2690813" y="4054475"/>
          <p14:tracePt t="154532" x="2716213" y="4041775"/>
          <p14:tracePt t="154545" x="2741613" y="4041775"/>
          <p14:tracePt t="154571" x="2767013" y="4041775"/>
          <p14:tracePt t="154581" x="2790825" y="4041775"/>
          <p14:tracePt t="154585" x="2816225" y="4041775"/>
          <p14:tracePt t="154595" x="2841625" y="4041775"/>
          <p14:tracePt t="154601" x="2916238" y="4054475"/>
          <p14:tracePt t="154611" x="2941638" y="4079875"/>
          <p14:tracePt t="154621" x="2967038" y="4092575"/>
          <p14:tracePt t="154627" x="3028950" y="4129088"/>
          <p14:tracePt t="154637" x="3067050" y="4167188"/>
          <p14:tracePt t="154641" x="3103563" y="4179888"/>
          <p14:tracePt t="154651" x="3141663" y="4217988"/>
          <p14:tracePt t="154661" x="3154363" y="4241800"/>
          <p14:tracePt t="154667" x="3179763" y="4279900"/>
          <p14:tracePt t="154677" x="3192463" y="4292600"/>
          <p14:tracePt t="154682" x="3216275" y="4341813"/>
          <p14:tracePt t="154691" x="3228975" y="4379913"/>
          <p14:tracePt t="154701" x="3241675" y="4405313"/>
          <p14:tracePt t="154707" x="3254375" y="4443413"/>
          <p14:tracePt t="154717" x="3254375" y="4467225"/>
          <p14:tracePt t="154721" x="3254375" y="4518025"/>
          <p14:tracePt t="154732" x="3254375" y="4543425"/>
          <p14:tracePt t="154741" x="3254375" y="4567238"/>
          <p14:tracePt t="154747" x="3254375" y="4605338"/>
          <p14:tracePt t="154757" x="3254375" y="4618038"/>
          <p14:tracePt t="154761" x="3254375" y="4643438"/>
          <p14:tracePt t="154771" x="3228975" y="4667250"/>
          <p14:tracePt t="154782" x="3192463" y="4679950"/>
          <p14:tracePt t="154787" x="3141663" y="4730750"/>
          <p14:tracePt t="154798" x="3103563" y="4730750"/>
          <p14:tracePt t="154803" x="3041650" y="4730750"/>
          <p14:tracePt t="154814" x="2992438" y="4730750"/>
          <p14:tracePt t="154823" x="2916238" y="4730750"/>
          <p14:tracePt t="154827" x="2879725" y="4730750"/>
          <p14:tracePt t="154837" x="2816225" y="4730750"/>
          <p14:tracePt t="154843" x="2767013" y="4705350"/>
          <p14:tracePt t="154853" x="2703513" y="4692650"/>
          <p14:tracePt t="154864" x="2654300" y="4656138"/>
          <p14:tracePt t="154867" x="2616200" y="4630738"/>
          <p14:tracePt t="154879" x="2616200" y="4618038"/>
          <p14:tracePt t="154883" x="2590800" y="4592638"/>
          <p14:tracePt t="154893" x="2565400" y="4543425"/>
          <p14:tracePt t="154903" x="2554288" y="4505325"/>
          <p14:tracePt t="154909" x="2554288" y="4443413"/>
          <p14:tracePt t="154919" x="2528888" y="4367213"/>
          <p14:tracePt t="154923" x="2528888" y="4305300"/>
          <p14:tracePt t="154934" x="2528888" y="4230688"/>
          <p14:tracePt t="154943" x="2528888" y="4167188"/>
          <p14:tracePt t="154949" x="2528888" y="4129088"/>
          <p14:tracePt t="154966" x="2528888" y="4054475"/>
          <p14:tracePt t="154975" x="2528888" y="4005263"/>
          <p14:tracePt t="154985" x="2565400" y="3967163"/>
          <p14:tracePt t="154989" x="2590800" y="3905250"/>
          <p14:tracePt t="154999" x="2616200" y="3892550"/>
          <p14:tracePt t="155005" x="2654300" y="3854450"/>
          <p14:tracePt t="155015" x="2690813" y="3816350"/>
          <p14:tracePt t="155025" x="2716213" y="3792538"/>
          <p14:tracePt t="155029" x="2741613" y="3779838"/>
          <p14:tracePt t="155039" x="2778125" y="3767138"/>
          <p14:tracePt t="155045" x="2803525" y="3754438"/>
          <p14:tracePt t="155055" x="2816225" y="3754438"/>
          <p14:tracePt t="155065" x="2841625" y="3729038"/>
          <p14:tracePt t="155069" x="2867025" y="3729038"/>
          <p14:tracePt t="155080" x="2890838" y="3729038"/>
          <p14:tracePt t="155085" x="2928938" y="3729038"/>
          <p14:tracePt t="155095" x="2954338" y="3729038"/>
          <p14:tracePt t="155105" x="3016250" y="3741738"/>
          <p14:tracePt t="155109" x="3041650" y="3767138"/>
          <p14:tracePt t="155119" x="3092450" y="3792538"/>
          <p14:tracePt t="155125" x="3141663" y="3841750"/>
          <p14:tracePt t="155135" x="3192463" y="3892550"/>
          <p14:tracePt t="155145" x="3254375" y="3941763"/>
          <p14:tracePt t="155151" x="3279775" y="3992563"/>
          <p14:tracePt t="155161" x="3292475" y="4017963"/>
          <p14:tracePt t="155175" x="3292475" y="4029075"/>
          <p14:tracePt t="155185" x="3317875" y="4079875"/>
          <p14:tracePt t="155191" x="3317875" y="4117975"/>
          <p14:tracePt t="155201" x="3317875" y="4167188"/>
          <p14:tracePt t="155205" x="3317875" y="4205288"/>
          <p14:tracePt t="155215" x="3317875" y="4241800"/>
          <p14:tracePt t="155227" x="3292475" y="4292600"/>
          <p14:tracePt t="155231" x="3292475" y="4318000"/>
          <p14:tracePt t="155241" x="3254375" y="4354513"/>
          <p14:tracePt t="155248" x="3228975" y="4379913"/>
          <p14:tracePt t="155257" x="3192463" y="4392613"/>
          <p14:tracePt t="155267" x="3154363" y="4405313"/>
          <p14:tracePt t="155271" x="3128963" y="4418013"/>
          <p14:tracePt t="155281" x="3116263" y="4418013"/>
          <p14:tracePt t="155287" x="3079750" y="4418013"/>
          <p14:tracePt t="155298" x="3067050" y="4418013"/>
          <p14:tracePt t="155307" x="3028950" y="4430713"/>
          <p14:tracePt t="155323" x="2992438" y="4430713"/>
          <p14:tracePt t="155337" x="2967038" y="4430713"/>
          <p14:tracePt t="155347" x="2928938" y="4430713"/>
          <p14:tracePt t="155353" x="2916238" y="4430713"/>
          <p14:tracePt t="155364" x="2903538" y="4418013"/>
          <p14:tracePt t="155367" x="2879725" y="4405313"/>
          <p14:tracePt t="155377" x="2841625" y="4367213"/>
          <p14:tracePt t="155387" x="2828925" y="4367213"/>
          <p14:tracePt t="155393" x="2790825" y="4330700"/>
          <p14:tracePt t="155407" x="2790825" y="4318000"/>
          <p14:tracePt t="155417" x="2778125" y="4292600"/>
          <p14:tracePt t="155427" x="2767013" y="4279900"/>
          <p14:tracePt t="155433" x="2767013" y="4254500"/>
          <p14:tracePt t="155447" x="2767013" y="4230688"/>
          <p14:tracePt t="155457" x="2767013" y="4205288"/>
          <p14:tracePt t="155473" x="2767013" y="4192588"/>
          <p14:tracePt t="155483" x="2767013" y="4179888"/>
          <p14:tracePt t="155499" x="2767013" y="4167188"/>
          <p14:tracePt t="155514" x="2767013" y="4154488"/>
          <p14:tracePt t="155543" x="2767013" y="4141788"/>
          <p14:tracePt t="155599" x="2767013" y="4129088"/>
          <p14:tracePt t="155629" x="2767013" y="4117975"/>
          <p14:tracePt t="155655" x="2767013" y="4092575"/>
          <p14:tracePt t="155669" x="2767013" y="4079875"/>
          <p14:tracePt t="155685" x="2778125" y="4054475"/>
          <p14:tracePt t="155695" x="2790825" y="4029075"/>
          <p14:tracePt t="155701" x="2803525" y="4029075"/>
          <p14:tracePt t="155711" x="2816225" y="4017963"/>
          <p14:tracePt t="155715" x="2828925" y="3992563"/>
          <p14:tracePt t="155725" x="2828925" y="3979863"/>
          <p14:tracePt t="155735" x="2841625" y="3967163"/>
          <p14:tracePt t="155751" x="2867025" y="3954463"/>
          <p14:tracePt t="155775" x="2867025" y="3941763"/>
          <p14:tracePt t="155785" x="2879725" y="3941763"/>
          <p14:tracePt t="155801" x="2879725" y="3929063"/>
          <p14:tracePt t="155831" x="2890838" y="3929063"/>
          <p14:tracePt t="155841" x="2890838" y="3916363"/>
          <p14:tracePt t="155861" x="2903538" y="3916363"/>
          <p14:tracePt t="155867" x="2916238" y="3905250"/>
          <p14:tracePt t="155881" x="2928938" y="3892550"/>
          <p14:tracePt t="155893" x="2941638" y="3892550"/>
          <p14:tracePt t="155901" x="2954338" y="3879850"/>
          <p14:tracePt t="155917" x="2967038" y="3879850"/>
          <p14:tracePt t="155933" x="2979738" y="3854450"/>
          <p14:tracePt t="155943" x="2992438" y="3854450"/>
          <p14:tracePt t="155964" x="3003550" y="3854450"/>
          <p14:tracePt t="155973" x="3028950" y="3829050"/>
          <p14:tracePt t="155987" x="3054350" y="3829050"/>
          <p14:tracePt t="156014" x="3067050" y="3829050"/>
          <p14:tracePt t="156027" x="3092450" y="3803650"/>
          <p14:tracePt t="156053" x="3103563" y="3803650"/>
          <p14:tracePt t="156064" x="3116263" y="3803650"/>
          <p14:tracePt t="156079" x="3128963" y="3803650"/>
          <p14:tracePt t="156103" x="3141663" y="3803650"/>
          <p14:tracePt t="156375" x="3154363" y="3803650"/>
          <p14:tracePt t="156391" x="3154363" y="3816350"/>
          <p14:tracePt t="156407" x="3154363" y="3829050"/>
          <p14:tracePt t="156417" x="3154363" y="3841750"/>
          <p14:tracePt t="156427" x="3167063" y="3854450"/>
          <p14:tracePt t="156431" x="3167063" y="3867150"/>
          <p14:tracePt t="156441" x="3167063" y="3879850"/>
          <p14:tracePt t="156447" x="3167063" y="3905250"/>
          <p14:tracePt t="156457" x="3167063" y="3916363"/>
          <p14:tracePt t="156467" x="3167063" y="3941763"/>
          <p14:tracePt t="156511" x="3167063" y="3954463"/>
          <p14:tracePt t="156517" x="3167063" y="3992563"/>
          <p14:tracePt t="156533" x="3154363" y="3992563"/>
          <p14:tracePt t="156543" x="3128963" y="3992563"/>
          <p14:tracePt t="156557" x="3128963" y="4005263"/>
          <p14:tracePt t="156567" x="3116263" y="4005263"/>
          <p14:tracePt t="156573" x="3116263" y="4017963"/>
          <p14:tracePt t="156607" x="3092450" y="4017963"/>
          <p14:tracePt t="156659" x="3079750" y="4017963"/>
          <p14:tracePt t="156669" x="3041650" y="4017963"/>
          <p14:tracePt t="156683" x="3028950" y="4017963"/>
          <p14:tracePt t="156693" x="3003550" y="4017963"/>
          <p14:tracePt t="156699" x="2992438" y="4017963"/>
          <p14:tracePt t="156709" x="2967038" y="4005263"/>
          <p14:tracePt t="156713" x="2954338" y="3992563"/>
          <p14:tracePt t="156723" x="2941638" y="3979863"/>
          <p14:tracePt t="156735" x="2916238" y="3967163"/>
          <p14:tracePt t="156739" x="2903538" y="3954463"/>
          <p14:tracePt t="156749" x="2890838" y="3941763"/>
          <p14:tracePt t="156755" x="2890838" y="3929063"/>
          <p14:tracePt t="156765" x="2879725" y="3929063"/>
          <p14:tracePt t="156780" x="2879725" y="3905250"/>
          <p14:tracePt t="156789" x="2867025" y="3879850"/>
          <p14:tracePt t="156805" x="2867025" y="3867150"/>
          <p14:tracePt t="156821" x="2867025" y="3854450"/>
          <p14:tracePt t="156831" x="2867025" y="3841750"/>
          <p14:tracePt t="156835" x="2867025" y="3829050"/>
          <p14:tracePt t="156855" x="2867025" y="3816350"/>
          <p14:tracePt t="156871" x="2867025" y="3792538"/>
          <p14:tracePt t="156905" x="2867025" y="3767138"/>
          <p14:tracePt t="156925" x="2867025" y="3754438"/>
          <p14:tracePt t="156947" x="2867025" y="3741738"/>
          <p14:tracePt t="156957" x="2879725" y="3741738"/>
          <p14:tracePt t="156967" x="2890838" y="3716338"/>
          <p14:tracePt t="156971" x="2903538" y="3716338"/>
          <p14:tracePt t="156981" x="2916238" y="3716338"/>
          <p14:tracePt t="156987" x="2928938" y="3692525"/>
          <p14:tracePt t="156997" x="2941638" y="3692525"/>
          <p14:tracePt t="157012" x="2954338" y="3692525"/>
          <p14:tracePt t="157021" x="2967038" y="3692525"/>
          <p14:tracePt t="157037" x="2992438" y="3692525"/>
          <p14:tracePt t="157051" x="3003550" y="3692525"/>
          <p14:tracePt t="157062" x="3016250" y="3692525"/>
          <p14:tracePt t="157067" x="3028950" y="3692525"/>
          <p14:tracePt t="157077" x="3041650" y="3692525"/>
          <p14:tracePt t="157087" x="3054350" y="3692525"/>
          <p14:tracePt t="157093" x="3067050" y="3692525"/>
          <p14:tracePt t="157107" x="3079750" y="3716338"/>
          <p14:tracePt t="157117" x="3092450" y="3729038"/>
          <p14:tracePt t="157127" x="3103563" y="3729038"/>
          <p14:tracePt t="157133" x="3141663" y="3754438"/>
          <p14:tracePt t="157143" x="3141663" y="3779838"/>
          <p14:tracePt t="157147" x="3154363" y="3792538"/>
          <p14:tracePt t="157157" x="3167063" y="3803650"/>
          <p14:tracePt t="157167" x="3167063" y="3841750"/>
          <p14:tracePt t="157193" x="3192463" y="3841750"/>
          <p14:tracePt t="157239" x="3167063" y="3841750"/>
          <p14:tracePt t="157253" x="3167063" y="3867150"/>
          <p14:tracePt t="157273" x="3141663" y="3879850"/>
          <p14:tracePt t="157279" x="3141663" y="3892550"/>
          <p14:tracePt t="157289" x="3128963" y="3905250"/>
          <p14:tracePt t="157293" x="3103563" y="3916363"/>
          <p14:tracePt t="157303" x="3079750" y="3941763"/>
          <p14:tracePt t="157319" x="3067050" y="3941763"/>
          <p14:tracePt t="157329" x="3054350" y="3941763"/>
          <p14:tracePt t="157346" x="3028950" y="3954463"/>
          <p14:tracePt t="157375" x="3016250" y="3954463"/>
          <p14:tracePt t="157389" x="3003550" y="3954463"/>
          <p14:tracePt t="157399" x="2992438" y="3941763"/>
          <p14:tracePt t="157405" x="2979738" y="3941763"/>
          <p14:tracePt t="157415" x="2979738" y="3929063"/>
          <p14:tracePt t="157425" x="2954338" y="3905250"/>
          <p14:tracePt t="157431" x="2941638" y="3879850"/>
          <p14:tracePt t="157441" x="2928938" y="3867150"/>
          <p14:tracePt t="157446" x="2928938" y="3841750"/>
          <p14:tracePt t="157455" x="2916238" y="3816350"/>
          <p14:tracePt t="157465" x="2916238" y="3792538"/>
          <p14:tracePt t="157471" x="2916238" y="3767138"/>
          <p14:tracePt t="157481" x="2916238" y="3754438"/>
          <p14:tracePt t="157485" x="2916238" y="3716338"/>
          <p14:tracePt t="157496" x="2916238" y="3692525"/>
          <p14:tracePt t="157505" x="2916238" y="3654425"/>
          <p14:tracePt t="157511" x="2916238" y="3629025"/>
          <p14:tracePt t="157521" x="2916238" y="3616325"/>
          <p14:tracePt t="157528" x="2941638" y="3579813"/>
          <p14:tracePt t="157537" x="2941638" y="3567113"/>
          <p14:tracePt t="157547" x="2954338" y="3567113"/>
          <p14:tracePt t="157551" x="2954338" y="3554413"/>
          <p14:tracePt t="157561" x="2967038" y="3541713"/>
          <p14:tracePt t="157587" x="2979738" y="3541713"/>
          <p14:tracePt t="157591" x="2979738" y="3529013"/>
          <p14:tracePt t="157607" x="2992438" y="3529013"/>
          <p14:tracePt t="157617" x="3003550" y="3529013"/>
          <p14:tracePt t="157631" x="3028950" y="3529013"/>
          <p14:tracePt t="157643" x="3067050" y="3529013"/>
          <p14:tracePt t="157647" x="3103563" y="3554413"/>
          <p14:tracePt t="157657" x="3141663" y="3579813"/>
          <p14:tracePt t="157667" x="3205163" y="3616325"/>
          <p14:tracePt t="157673" x="3216275" y="3629025"/>
          <p14:tracePt t="157683" x="3267075" y="3679825"/>
          <p14:tracePt t="157687" x="3279775" y="3692525"/>
          <p14:tracePt t="157697" x="3292475" y="3716338"/>
          <p14:tracePt t="157707" x="3305175" y="3767138"/>
          <p14:tracePt t="157713" x="3317875" y="3816350"/>
          <p14:tracePt t="157723" x="3317875" y="3854450"/>
          <p14:tracePt t="157728" x="3317875" y="3879850"/>
          <p14:tracePt t="157737" x="3317875" y="3929063"/>
          <p14:tracePt t="157747" x="3317875" y="3941763"/>
          <p14:tracePt t="157753" x="3317875" y="3967163"/>
          <p14:tracePt t="157763" x="3317875" y="3992563"/>
          <p14:tracePt t="157767" x="3305175" y="3992563"/>
          <p14:tracePt t="157779" x="3292475" y="4029075"/>
          <p14:tracePt t="157789" x="3279775" y="4041775"/>
          <p14:tracePt t="157793" x="3267075" y="4041775"/>
          <p14:tracePt t="157803" x="3254375" y="4041775"/>
          <p14:tracePt t="157819" x="3228975" y="4041775"/>
          <p14:tracePt t="157829" x="3205163" y="4041775"/>
          <p14:tracePt t="157835" x="3179763" y="4041775"/>
          <p14:tracePt t="157845" x="3154363" y="4041775"/>
          <p14:tracePt t="157849" x="3128963" y="4041775"/>
          <p14:tracePt t="157859" x="3103563" y="4041775"/>
          <p14:tracePt t="157869" x="3067050" y="4005263"/>
          <p14:tracePt t="157875" x="3041650" y="3979863"/>
          <p14:tracePt t="157885" x="3016250" y="3954463"/>
          <p14:tracePt t="157889" x="2992438" y="3929063"/>
          <p14:tracePt t="157899" x="2979738" y="3905250"/>
          <p14:tracePt t="157909" x="2967038" y="3879850"/>
          <p14:tracePt t="157925" x="2967038" y="3867150"/>
          <p14:tracePt t="157929" x="2967038" y="3841750"/>
          <p14:tracePt t="157939" x="2954338" y="3816350"/>
          <p14:tracePt t="157949" x="2954338" y="3803650"/>
          <p14:tracePt t="157955" x="2954338" y="3792538"/>
          <p14:tracePt t="157965" x="2954338" y="3779838"/>
          <p14:tracePt t="157971" x="2954338" y="3767138"/>
          <p14:tracePt t="157979" x="2954338" y="3754438"/>
          <p14:tracePt t="157989" x="2954338" y="3741738"/>
          <p14:tracePt t="157995" x="2954338" y="3729038"/>
          <p14:tracePt t="158012" x="2954338" y="3716338"/>
          <p14:tracePt t="158021" x="2954338" y="3703638"/>
          <p14:tracePt t="158045" x="2967038" y="3692525"/>
          <p14:tracePt t="158062" x="2979738" y="3679825"/>
          <p14:tracePt t="158085" x="2992438" y="3667125"/>
          <p14:tracePt t="158111" x="3003550" y="3654425"/>
          <p14:tracePt t="158581" x="3003550" y="3679825"/>
          <p14:tracePt t="158591" x="3003550" y="3703638"/>
          <p14:tracePt t="158605" x="3003550" y="3741738"/>
          <p14:tracePt t="158615" x="3003550" y="3754438"/>
          <p14:tracePt t="158631" x="3003550" y="3779838"/>
          <p14:tracePt t="158655" x="3003550" y="3803650"/>
          <p14:tracePt t="158681" x="3016250" y="3803650"/>
          <p14:tracePt t="158691" x="3016250" y="3816350"/>
          <p14:tracePt t="158707" x="3041650" y="3816350"/>
          <p14:tracePt t="158721" x="3054350" y="3816350"/>
          <p14:tracePt t="158731" x="3079750" y="3816350"/>
          <p14:tracePt t="158747" x="3092450" y="3816350"/>
          <p14:tracePt t="158757" x="3103563" y="3816350"/>
          <p14:tracePt t="158761" x="3116263" y="3816350"/>
          <p14:tracePt t="158781" x="3116263" y="3803650"/>
          <p14:tracePt t="158787" x="3128963" y="3792538"/>
          <p14:tracePt t="158797" x="3141663" y="3767138"/>
          <p14:tracePt t="158844" x="3167063" y="3767138"/>
          <p14:tracePt t="159665" x="3167063" y="3779838"/>
          <p14:tracePt t="159669" x="3154363" y="3779838"/>
          <p14:tracePt t="159729" x="3154363" y="3792538"/>
          <p14:tracePt t="160083" x="3154363" y="3803650"/>
          <p14:tracePt t="160215" x="3167063" y="3803650"/>
          <p14:tracePt t="160245" x="3167063" y="3816350"/>
          <p14:tracePt t="160260" x="3179763" y="3829050"/>
          <p14:tracePt t="160275" x="3205163" y="3829050"/>
          <p14:tracePt t="160285" x="3216275" y="3816350"/>
          <p14:tracePt t="160295" x="3228975" y="3803650"/>
          <p14:tracePt t="160299" x="3267075" y="3792538"/>
          <p14:tracePt t="160310" x="3292475" y="3767138"/>
          <p14:tracePt t="160315" x="3305175" y="3754438"/>
          <p14:tracePt t="160325" x="3341688" y="3729038"/>
          <p14:tracePt t="160335" x="3367088" y="3716338"/>
          <p14:tracePt t="160342" x="3417888" y="3692525"/>
          <p14:tracePt t="160351" x="3454400" y="3679825"/>
          <p14:tracePt t="160355" x="3505200" y="3654425"/>
          <p14:tracePt t="160365" x="3530600" y="3641725"/>
          <p14:tracePt t="160375" x="3541713" y="3629025"/>
          <p14:tracePt t="160381" x="3554413" y="3629025"/>
          <p14:tracePt t="160392" x="3554413" y="3616325"/>
          <p14:tracePt t="160395" x="3567113" y="3603625"/>
          <p14:tracePt t="160417" x="3579813" y="3590925"/>
          <p14:tracePt t="160421" x="3605213" y="3567113"/>
          <p14:tracePt t="160437" x="3605213" y="3516313"/>
          <p14:tracePt t="160447" x="3643313" y="3454400"/>
          <p14:tracePt t="160457" x="3643313" y="3441700"/>
          <p14:tracePt t="160461" x="3643313" y="3390900"/>
          <p14:tracePt t="160471" x="3643313" y="3354388"/>
          <p14:tracePt t="160477" x="3667125" y="3303588"/>
          <p14:tracePt t="160487" x="3667125" y="3228975"/>
          <p14:tracePt t="160497" x="3667125" y="3203575"/>
          <p14:tracePt t="160503" x="3667125" y="3165475"/>
          <p14:tracePt t="160513" x="3667125" y="3116263"/>
          <p14:tracePt t="160517" x="3630613" y="3065463"/>
          <p14:tracePt t="160527" x="3605213" y="2990850"/>
          <p14:tracePt t="160537" x="3579813" y="2941638"/>
          <p14:tracePt t="160543" x="3517900" y="2852738"/>
          <p14:tracePt t="160553" x="3479800" y="2778125"/>
          <p14:tracePt t="160557" x="3454400" y="2716213"/>
          <p14:tracePt t="160567" x="3392488" y="2640013"/>
          <p14:tracePt t="160577" x="3354388" y="2590800"/>
          <p14:tracePt t="160583" x="3317875" y="2540000"/>
          <p14:tracePt t="160593" x="3267075" y="2478088"/>
          <p14:tracePt t="160597" x="3241675" y="2439988"/>
          <p14:tracePt t="160607" x="3205163" y="2365375"/>
          <p14:tracePt t="160617" x="3167063" y="2327275"/>
          <p14:tracePt t="160623" x="3141663" y="2303463"/>
          <p14:tracePt t="160633" x="3079750" y="2252663"/>
          <p14:tracePt t="160637" x="3054350" y="2214563"/>
          <p14:tracePt t="160647" x="3016250" y="2201863"/>
          <p14:tracePt t="160657" x="2992438" y="2165350"/>
          <p14:tracePt t="160663" x="2954338" y="2139950"/>
          <p14:tracePt t="160673" x="2928938" y="2127250"/>
          <p14:tracePt t="160679" x="2903538" y="2114550"/>
          <p14:tracePt t="160689" x="2879725" y="2101850"/>
          <p14:tracePt t="160699" x="2828925" y="2078038"/>
          <p14:tracePt t="160713" x="2790825" y="2052638"/>
          <p14:tracePt t="160719" x="2767013" y="2039938"/>
          <p14:tracePt t="160730" x="2741613" y="2039938"/>
          <p14:tracePt t="160739" x="2716213" y="2027238"/>
          <p14:tracePt t="160743" x="2690813" y="2014538"/>
          <p14:tracePt t="160755" x="2667000" y="2014538"/>
          <p14:tracePt t="160759" x="2641600" y="2014538"/>
          <p14:tracePt t="160769" x="2616200" y="2014538"/>
          <p14:tracePt t="160779" x="2590800" y="2014538"/>
          <p14:tracePt t="160795" x="2565400" y="2014538"/>
          <p14:tracePt t="160799" x="2541588" y="2014538"/>
          <p14:tracePt t="160809" x="2516188" y="2014538"/>
          <p14:tracePt t="160826" x="2490788" y="2014538"/>
          <p14:tracePt t="160835" x="2465388" y="2014538"/>
          <p14:tracePt t="160839" x="2441575" y="2014538"/>
          <p14:tracePt t="160859" x="2428875" y="2014538"/>
          <p14:tracePt t="160865" x="2416175" y="2014538"/>
          <p14:tracePt t="160876" x="2390775" y="2014538"/>
          <p14:tracePt t="160885" x="2378075" y="2014538"/>
          <p14:tracePt t="160889" x="2365375" y="2014538"/>
          <p14:tracePt t="160905" x="2352675" y="2014538"/>
          <p14:tracePt t="160926" x="2339975" y="2014538"/>
          <p14:tracePt t="160939" x="2328863" y="2014538"/>
          <p14:tracePt t="160975" x="2316163" y="2014538"/>
          <p14:tracePt t="161025" x="2303463" y="2014538"/>
          <p14:tracePt t="161203" x="2290763" y="2027238"/>
          <p14:tracePt t="162205" x="2278063" y="2039938"/>
          <p14:tracePt t="162675" x="2278063" y="2052638"/>
          <p14:tracePt t="162709" x="2278063" y="2065338"/>
          <p14:tracePt t="162725" x="2278063" y="2078038"/>
          <p14:tracePt t="162739" x="2278063" y="2089150"/>
          <p14:tracePt t="162751" x="2278063" y="2101850"/>
          <p14:tracePt t="162765" x="2278063" y="2127250"/>
          <p14:tracePt t="162781" x="2278063" y="2139950"/>
          <p14:tracePt t="162791" x="2278063" y="2165350"/>
          <p14:tracePt t="162795" x="2278063" y="2178050"/>
          <p14:tracePt t="162806" x="2278063" y="2190750"/>
          <p14:tracePt t="162815" x="2278063" y="2214563"/>
          <p14:tracePt t="162821" x="2278063" y="2227263"/>
          <p14:tracePt t="162831" x="2278063" y="2239963"/>
          <p14:tracePt t="162855" x="2278063" y="2265363"/>
          <p14:tracePt t="163119" x="2278063" y="2278063"/>
          <p14:tracePt t="163139" x="2278063" y="2303463"/>
          <p14:tracePt t="163144" x="2278063" y="2339975"/>
          <p14:tracePt t="163153" x="2278063" y="2365375"/>
          <p14:tracePt t="163159" x="2303463" y="2390775"/>
          <p14:tracePt t="163169" x="2316163" y="2414588"/>
          <p14:tracePt t="163179" x="2352675" y="2465388"/>
          <p14:tracePt t="163183" x="2378075" y="2490788"/>
          <p14:tracePt t="163195" x="2390775" y="2516188"/>
          <p14:tracePt t="163199" x="2452688" y="2565400"/>
          <p14:tracePt t="163209" x="2478088" y="2590800"/>
          <p14:tracePt t="163219" x="2503488" y="2616200"/>
          <p14:tracePt t="163225" x="2541588" y="2627313"/>
          <p14:tracePt t="163235" x="2578100" y="2652713"/>
          <p14:tracePt t="163239" x="2616200" y="2678113"/>
          <p14:tracePt t="163249" x="2654300" y="2678113"/>
          <p14:tracePt t="163259" x="2703513" y="2703513"/>
          <p14:tracePt t="163265" x="2716213" y="2703513"/>
          <p14:tracePt t="163275" x="2741613" y="2703513"/>
          <p14:tracePt t="163281" x="2778125" y="2703513"/>
          <p14:tracePt t="163291" x="2816225" y="2703513"/>
          <p14:tracePt t="163301" x="2841625" y="2703513"/>
          <p14:tracePt t="163306" x="2867025" y="2703513"/>
          <p14:tracePt t="163315" x="2890838" y="2703513"/>
          <p14:tracePt t="163321" x="2903538" y="2703513"/>
          <p14:tracePt t="163331" x="2941638" y="2703513"/>
          <p14:tracePt t="163341" x="2941638" y="2690813"/>
          <p14:tracePt t="163345" x="2967038" y="2678113"/>
          <p14:tracePt t="163357" x="2979738" y="2652713"/>
          <p14:tracePt t="163361" x="2992438" y="2616200"/>
          <p14:tracePt t="163371" x="3016250" y="2590800"/>
          <p14:tracePt t="163381" x="3016250" y="2552700"/>
          <p14:tracePt t="163385" x="3016250" y="2527300"/>
          <p14:tracePt t="163397" x="3016250" y="2503488"/>
          <p14:tracePt t="163401" x="3041650" y="2439988"/>
          <p14:tracePt t="163411" x="3041650" y="2414588"/>
          <p14:tracePt t="163421" x="3041650" y="2390775"/>
          <p14:tracePt t="163427" x="3041650" y="2365375"/>
          <p14:tracePt t="163437" x="3041650" y="2339975"/>
          <p14:tracePt t="163451" x="3041650" y="2314575"/>
          <p14:tracePt t="163461" x="3028950" y="2314575"/>
          <p14:tracePt t="163467" x="3016250" y="2303463"/>
          <p14:tracePt t="163481" x="3003550" y="2303463"/>
          <p14:tracePt t="163491" x="2992438" y="2278063"/>
          <p14:tracePt t="163501" x="2967038" y="2278063"/>
          <p14:tracePt t="163507" x="2941638" y="2278063"/>
          <p14:tracePt t="163517" x="2916238" y="2278063"/>
          <p14:tracePt t="163521" x="2879725" y="2278063"/>
          <p14:tracePt t="163531" x="2854325" y="2278063"/>
          <p14:tracePt t="163541" x="2828925" y="2278063"/>
          <p14:tracePt t="163547" x="2790825" y="2278063"/>
          <p14:tracePt t="163557" x="2767013" y="2278063"/>
          <p14:tracePt t="163563" x="2741613" y="2290763"/>
          <p14:tracePt t="163573" x="2690813" y="2327275"/>
          <p14:tracePt t="163583" x="2678113" y="2339975"/>
          <p14:tracePt t="163587" x="2654300" y="2352675"/>
          <p14:tracePt t="163597" x="2641600" y="2365375"/>
          <p14:tracePt t="163603" x="2628900" y="2365375"/>
          <p14:tracePt t="163613" x="2603500" y="2390775"/>
          <p14:tracePt t="163624" x="2590800" y="2414588"/>
          <p14:tracePt t="163627" x="2590800" y="2427288"/>
          <p14:tracePt t="163637" x="2578100" y="2439988"/>
          <p14:tracePt t="163643" x="2578100" y="2452688"/>
          <p14:tracePt t="163653" x="2565400" y="2478088"/>
          <p14:tracePt t="163663" x="2565400" y="2516188"/>
          <p14:tracePt t="163669" x="2565400" y="2540000"/>
          <p14:tracePt t="163679" x="2565400" y="2552700"/>
          <p14:tracePt t="163683" x="2565400" y="2578100"/>
          <p14:tracePt t="163693" x="2565400" y="2616200"/>
          <p14:tracePt t="163703" x="2603500" y="2652713"/>
          <p14:tracePt t="163709" x="2628900" y="2665413"/>
          <p14:tracePt t="163719" x="2667000" y="2690813"/>
          <p14:tracePt t="163725" x="2690813" y="2703513"/>
          <p14:tracePt t="163735" x="2728913" y="2703513"/>
          <p14:tracePt t="163746" x="2778125" y="2703513"/>
          <p14:tracePt t="163749" x="2816225" y="2703513"/>
          <p14:tracePt t="163759" x="2879725" y="2703513"/>
          <p14:tracePt t="163765" x="2941638" y="2703513"/>
          <p14:tracePt t="163775" x="2992438" y="2678113"/>
          <p14:tracePt t="163785" x="3016250" y="2678113"/>
          <p14:tracePt t="163790" x="3079750" y="2640013"/>
          <p14:tracePt t="163799" x="3103563" y="2627313"/>
          <p14:tracePt t="163805" x="3116263" y="2616200"/>
          <p14:tracePt t="163815" x="3128963" y="2603500"/>
          <p14:tracePt t="163825" x="3154363" y="2565400"/>
          <p14:tracePt t="163829" x="3154363" y="2552700"/>
          <p14:tracePt t="163840" x="3167063" y="2527300"/>
          <p14:tracePt t="163845" x="3167063" y="2516188"/>
          <p14:tracePt t="163855" x="3167063" y="2490788"/>
          <p14:tracePt t="163865" x="3167063" y="2465388"/>
          <p14:tracePt t="163869" x="3167063" y="2439988"/>
          <p14:tracePt t="163879" x="3167063" y="2414588"/>
          <p14:tracePt t="163885" x="3154363" y="2378075"/>
          <p14:tracePt t="163895" x="3116263" y="2352675"/>
          <p14:tracePt t="163906" x="3116263" y="2339975"/>
          <p14:tracePt t="163911" x="3067050" y="2314575"/>
          <p14:tracePt t="163922" x="3041650" y="2303463"/>
          <p14:tracePt t="163925" x="3016250" y="2303463"/>
          <p14:tracePt t="163935" x="2979738" y="2290763"/>
          <p14:tracePt t="163945" x="2928938" y="2290763"/>
          <p14:tracePt t="163951" x="2890838" y="2290763"/>
          <p14:tracePt t="163961" x="2841625" y="2290763"/>
          <p14:tracePt t="163965" x="2803525" y="2290763"/>
          <p14:tracePt t="163975" x="2741613" y="2290763"/>
          <p14:tracePt t="163985" x="2716213" y="2290763"/>
          <p14:tracePt t="163991" x="2678113" y="2290763"/>
          <p14:tracePt t="164001" x="2654300" y="2290763"/>
          <p14:tracePt t="164007" x="2590800" y="2327275"/>
          <p14:tracePt t="164017" x="2528888" y="2365375"/>
          <p14:tracePt t="164040" x="2365375" y="2452688"/>
          <p14:tracePt t="164041" x="2316163" y="2503488"/>
          <p14:tracePt t="164047" x="2239963" y="2552700"/>
          <p14:tracePt t="164057" x="2203450" y="2578100"/>
          <p14:tracePt t="164067" x="2152650" y="2627313"/>
          <p14:tracePt t="164072" x="2139950" y="2640013"/>
          <p14:tracePt t="164083" x="2116138" y="2665413"/>
          <p14:tracePt t="164087" x="2090738" y="2690813"/>
          <p14:tracePt t="164097" x="2078038" y="2716213"/>
          <p14:tracePt t="164107" x="2078038" y="2740025"/>
          <p14:tracePt t="164113" x="2078038" y="2765425"/>
          <p14:tracePt t="164123" x="2078038" y="2790825"/>
          <p14:tracePt t="164127" x="2078038" y="2816225"/>
          <p14:tracePt t="164137" x="2090738" y="2852738"/>
          <p14:tracePt t="164147" x="2127250" y="2903538"/>
          <p14:tracePt t="164153" x="2152650" y="2928938"/>
          <p14:tracePt t="164163" x="2216150" y="2965450"/>
          <p14:tracePt t="164167" x="2252663" y="2990850"/>
          <p14:tracePt t="164177" x="2278063" y="2990850"/>
          <p14:tracePt t="164187" x="2316163" y="3016250"/>
          <p14:tracePt t="164193" x="2352675" y="3016250"/>
          <p14:tracePt t="164203" x="2403475" y="3016250"/>
          <p14:tracePt t="164207" x="2452688" y="3016250"/>
          <p14:tracePt t="164217" x="2528888" y="3016250"/>
          <p14:tracePt t="164227" x="2616200" y="3016250"/>
          <p14:tracePt t="164233" x="2667000" y="2978150"/>
          <p14:tracePt t="164243" x="2741613" y="2941638"/>
          <p14:tracePt t="164249" x="2841625" y="2878138"/>
          <p14:tracePt t="164259" x="2879725" y="2840038"/>
          <p14:tracePt t="164269" x="2916238" y="2816225"/>
          <p14:tracePt t="164273" x="2928938" y="2790825"/>
          <p14:tracePt t="164283" x="2954338" y="2752725"/>
          <p14:tracePt t="164289" x="2954338" y="2740025"/>
          <p14:tracePt t="164299" x="2954338" y="2716213"/>
          <p14:tracePt t="164309" x="2954338" y="2690813"/>
          <p14:tracePt t="164323" x="2954338" y="2665413"/>
          <p14:tracePt t="164339" x="2941638" y="2627313"/>
          <p14:tracePt t="164349" x="2928938" y="2616200"/>
          <p14:tracePt t="164356" x="2890838" y="2578100"/>
          <p14:tracePt t="164369" x="2867025" y="2552700"/>
          <p14:tracePt t="164379" x="2854325" y="2540000"/>
          <p14:tracePt t="164389" x="2841625" y="2527300"/>
          <p14:tracePt t="164395" x="2816225" y="2527300"/>
          <p14:tracePt t="164406" x="2778125" y="2503488"/>
          <p14:tracePt t="164409" x="2767013" y="2503488"/>
          <p14:tracePt t="164419" x="2728913" y="2490788"/>
          <p14:tracePt t="164429" x="2703513" y="2490788"/>
          <p14:tracePt t="164445" x="2678113" y="2490788"/>
          <p14:tracePt t="164449" x="2628900" y="2490788"/>
          <p14:tracePt t="164459" x="2603500" y="2490788"/>
          <p14:tracePt t="164469" x="2578100" y="2503488"/>
          <p14:tracePt t="164475" x="2541588" y="2516188"/>
          <p14:tracePt t="164485" x="2528888" y="2527300"/>
          <p14:tracePt t="164491" x="2490788" y="2552700"/>
          <p14:tracePt t="164501" x="2478088" y="2565400"/>
          <p14:tracePt t="164511" x="2465388" y="2603500"/>
          <p14:tracePt t="164515" x="2452688" y="2616200"/>
          <p14:tracePt t="164525" x="2441575" y="2652713"/>
          <p14:tracePt t="164531" x="2428875" y="2678113"/>
          <p14:tracePt t="164541" x="2428875" y="2703513"/>
          <p14:tracePt t="164551" x="2428875" y="2716213"/>
          <p14:tracePt t="164556" x="2428875" y="2728913"/>
          <p14:tracePt t="164572" x="2428875" y="2752725"/>
          <p14:tracePt t="164597" x="2428875" y="2765425"/>
          <p14:tracePt t="164607" x="2428875" y="2778125"/>
          <p14:tracePt t="164641" x="2452688" y="2778125"/>
          <p14:tracePt t="164651" x="2478088" y="2778125"/>
          <p14:tracePt t="164657" x="2528888" y="2765425"/>
          <p14:tracePt t="164667" x="2554288" y="2740025"/>
          <p14:tracePt t="164677" x="2578100" y="2703513"/>
          <p14:tracePt t="164681" x="2616200" y="2640013"/>
          <p14:tracePt t="164693" x="2641600" y="2616200"/>
          <p14:tracePt t="164697" x="2654300" y="2552700"/>
          <p14:tracePt t="164707" x="2678113" y="2516188"/>
          <p14:tracePt t="164717" x="2678113" y="2490788"/>
          <p14:tracePt t="164723" x="2678113" y="2452688"/>
          <p14:tracePt t="164733" x="2678113" y="2427288"/>
          <p14:tracePt t="164738" x="2678113" y="2403475"/>
          <p14:tracePt t="164747" x="2678113" y="2378075"/>
          <p14:tracePt t="164757" x="2678113" y="2352675"/>
          <p14:tracePt t="164773" x="2678113" y="2327275"/>
          <p14:tracePt t="164779" x="2667000" y="2327275"/>
          <p14:tracePt t="164788" x="2667000" y="2314575"/>
          <p14:tracePt t="164809" x="2654300" y="2314575"/>
          <p14:tracePt t="164819" x="2641600" y="2314575"/>
          <p14:tracePt t="164833" x="2616200" y="2314575"/>
          <p14:tracePt t="164843" x="2590800" y="2314575"/>
          <p14:tracePt t="164849" x="2578100" y="2327275"/>
          <p14:tracePt t="164859" x="2565400" y="2327275"/>
          <p14:tracePt t="164863" x="2554288" y="2339975"/>
          <p14:tracePt t="164873" x="2541588" y="2352675"/>
          <p14:tracePt t="164883" x="2541588" y="2365375"/>
          <p14:tracePt t="164889" x="2516188" y="2390775"/>
          <p14:tracePt t="164899" x="2516188" y="2403475"/>
          <p14:tracePt t="164903" x="2503488" y="2414588"/>
          <p14:tracePt t="164913" x="2503488" y="2427288"/>
          <p14:tracePt t="164929" x="2503488" y="2452688"/>
          <p14:tracePt t="164939" x="2503488" y="2478088"/>
          <p14:tracePt t="164965" x="2503488" y="2503488"/>
          <p14:tracePt t="164995" x="2503488" y="2516188"/>
          <p14:tracePt t="165005" x="2503488" y="2527300"/>
          <p14:tracePt t="165051" x="2503488" y="2540000"/>
          <p14:tracePt t="165589" x="2503488" y="2552700"/>
          <p14:tracePt t="165625" x="2490788" y="2552700"/>
          <p14:tracePt t="165635" x="2478088" y="2578100"/>
          <p14:tracePt t="165651" x="2452688" y="2578100"/>
          <p14:tracePt t="165665" x="2441575" y="2578100"/>
          <p14:tracePt t="165675" x="2428875" y="2590800"/>
          <p14:tracePt t="165681" x="2416175" y="2590800"/>
          <p14:tracePt t="165691" x="2390775" y="2603500"/>
          <p14:tracePt t="165701" x="2378075" y="2603500"/>
          <p14:tracePt t="165705" x="2328863" y="2616200"/>
          <p14:tracePt t="165715" x="2316163" y="2627313"/>
          <p14:tracePt t="165721" x="2265363" y="2627313"/>
          <p14:tracePt t="165731" x="2228850" y="2652713"/>
          <p14:tracePt t="165741" x="2203450" y="2652713"/>
          <p14:tracePt t="165747" x="2178050" y="2652713"/>
          <p14:tracePt t="165757" x="2139950" y="2652713"/>
          <p14:tracePt t="165761" x="2090738" y="2665413"/>
          <p14:tracePt t="165771" x="2065338" y="2665413"/>
          <p14:tracePt t="165781" x="2039938" y="2665413"/>
          <p14:tracePt t="165788" x="2027238" y="2665413"/>
          <p14:tracePt t="165797" x="1990725" y="2678113"/>
          <p14:tracePt t="165811" x="1965325" y="2678113"/>
          <p14:tracePt t="165823" x="1952625" y="2678113"/>
          <p14:tracePt t="165827" x="1939925" y="2690813"/>
          <p14:tracePt t="165843" x="1927225" y="2690813"/>
          <p14:tracePt t="165854" x="1914525" y="2690813"/>
          <p14:tracePt t="165863" x="1903413" y="2703513"/>
          <p14:tracePt t="165877" x="1890713" y="2703513"/>
          <p14:tracePt t="165893" x="1865313" y="2716213"/>
          <p14:tracePt t="165913" x="1852613" y="2716213"/>
          <p14:tracePt t="165917" x="1839913" y="2716213"/>
          <p14:tracePt t="165939" x="1827213" y="2728913"/>
          <p14:tracePt t="166139" x="1865313" y="2703513"/>
          <p14:tracePt t="166149" x="1903413" y="2678113"/>
          <p14:tracePt t="166159" x="1939925" y="2678113"/>
          <p14:tracePt t="166165" x="2003425" y="2640013"/>
          <p14:tracePt t="166175" x="2052638" y="2616200"/>
          <p14:tracePt t="166181" x="2090738" y="2603500"/>
          <p14:tracePt t="166191" x="2116138" y="2590800"/>
          <p14:tracePt t="166201" x="2139950" y="2565400"/>
          <p14:tracePt t="166337" x="2139950" y="2552700"/>
          <p14:tracePt t="166361" x="2127250" y="2552700"/>
          <p14:tracePt t="166507" x="2116138" y="2552700"/>
          <p14:tracePt t="166533" x="2103438" y="2552700"/>
          <p14:tracePt t="166563" x="2090738" y="2552700"/>
          <p14:tracePt t="166589" x="2078038" y="2552700"/>
          <p14:tracePt t="166619" x="2065338" y="2565400"/>
          <p14:tracePt t="166623" x="2052638" y="2565400"/>
          <p14:tracePt t="166639" x="2039938" y="2578100"/>
          <p14:tracePt t="166669" x="2027238" y="2578100"/>
          <p14:tracePt t="166685" x="2014538" y="2578100"/>
          <p14:tracePt t="166695" x="2003425" y="2578100"/>
          <p14:tracePt t="166715" x="1990725" y="2578100"/>
          <p14:tracePt t="167763" x="1990725" y="2590800"/>
          <p14:tracePt t="167769" x="1990725" y="2640013"/>
          <p14:tracePt t="167779" x="2027238" y="2690813"/>
          <p14:tracePt t="167789" x="2078038" y="2740025"/>
          <p14:tracePt t="167793" x="2139950" y="2790825"/>
          <p14:tracePt t="167805" x="2165350" y="2828925"/>
          <p14:tracePt t="167809" x="2228850" y="2903538"/>
          <p14:tracePt t="167819" x="2265363" y="2941638"/>
          <p14:tracePt t="167829" x="2278063" y="3003550"/>
          <p14:tracePt t="167835" x="2303463" y="3028950"/>
          <p14:tracePt t="167845" x="2339975" y="3103563"/>
          <p14:tracePt t="167849" x="2339975" y="3154363"/>
          <p14:tracePt t="167859" x="2339975" y="3216275"/>
          <p14:tracePt t="167869" x="2339975" y="3278188"/>
          <p14:tracePt t="167875" x="2339975" y="3367088"/>
          <p14:tracePt t="167886" x="2339975" y="3441700"/>
          <p14:tracePt t="167889" x="2328863" y="3503613"/>
          <p14:tracePt t="167899" x="2252663" y="3616325"/>
          <p14:tracePt t="167909" x="2228850" y="3716338"/>
          <p14:tracePt t="167915" x="2178050" y="3816350"/>
          <p14:tracePt t="167925" x="2139950" y="3916363"/>
          <p14:tracePt t="167929" x="2103438" y="4005263"/>
          <p14:tracePt t="167941" x="2065338" y="4092575"/>
          <p14:tracePt t="167954" x="2027238" y="4205288"/>
          <p14:tracePt t="167955" x="1990725" y="4292600"/>
          <p14:tracePt t="167965" x="1952625" y="4367213"/>
          <p14:tracePt t="167971" x="1903413" y="4467225"/>
          <p14:tracePt t="167981" x="1890713" y="4530725"/>
          <p14:tracePt t="167991" x="1878013" y="4579938"/>
          <p14:tracePt t="167995" x="1865313" y="4630738"/>
          <p14:tracePt t="168005" x="1839913" y="4667250"/>
          <p14:tracePt t="168011" x="1839913" y="4692650"/>
          <p14:tracePt t="168021" x="1839913" y="4730750"/>
          <p14:tracePt t="168031" x="1839913" y="4743450"/>
          <p14:tracePt t="168037" x="1839913" y="4768850"/>
          <p14:tracePt t="168047" x="1839913" y="4779963"/>
          <p14:tracePt t="168052" x="1839913" y="4792663"/>
          <p14:tracePt t="168061" x="1839913" y="4805363"/>
          <p14:tracePt t="168071" x="1839913" y="4818063"/>
          <p14:tracePt t="168077" x="1839913" y="4843463"/>
          <p14:tracePt t="168091" x="1839913" y="4868863"/>
          <p14:tracePt t="168101" x="1852613" y="4892675"/>
          <p14:tracePt t="168111" x="1852613" y="4905375"/>
          <p14:tracePt t="168119" x="1878013" y="4930775"/>
          <p14:tracePt t="168127" x="1890713" y="4943475"/>
          <p14:tracePt t="168131" x="1903413" y="4968875"/>
          <p14:tracePt t="168143" x="1914525" y="4968875"/>
          <p14:tracePt t="168153" x="1927225" y="4992688"/>
          <p14:tracePt t="168157" x="1952625" y="5030788"/>
          <p14:tracePt t="168168" x="1965325" y="5043488"/>
          <p14:tracePt t="168173" x="2003425" y="5056188"/>
          <p14:tracePt t="168183" x="2014538" y="5068888"/>
          <p14:tracePt t="168193" x="2065338" y="5081588"/>
          <p14:tracePt t="168197" x="2103438" y="5092700"/>
          <p14:tracePt t="168207" x="2152650" y="5092700"/>
          <p14:tracePt t="168213" x="2190750" y="5118100"/>
          <p14:tracePt t="168233" x="2216150" y="5118100"/>
          <p14:tracePt t="168237" x="2265363" y="5118100"/>
          <p14:tracePt t="168247" x="2278063" y="5118100"/>
          <p14:tracePt t="168253" x="2303463" y="5118100"/>
          <p14:tracePt t="168263" x="2352675" y="5118100"/>
          <p14:tracePt t="168273" x="2378075" y="5118100"/>
          <p14:tracePt t="168279" x="2390775" y="5118100"/>
          <p14:tracePt t="168289" x="2416175" y="5118100"/>
          <p14:tracePt t="168293" x="2452688" y="5118100"/>
          <p14:tracePt t="168303" x="2478088" y="5118100"/>
          <p14:tracePt t="168313" x="2503488" y="5118100"/>
          <p14:tracePt t="168319" x="2516188" y="5118100"/>
          <p14:tracePt t="168329" x="2541588" y="5118100"/>
          <p14:tracePt t="168333" x="2565400" y="5118100"/>
          <p14:tracePt t="168343" x="2603500" y="5118100"/>
          <p14:tracePt t="168353" x="2654300" y="5118100"/>
          <p14:tracePt t="168359" x="2678113" y="5118100"/>
          <p14:tracePt t="168369" x="2741613" y="5118100"/>
          <p14:tracePt t="168375" x="2816225" y="5118100"/>
          <p14:tracePt t="168385" x="2879725" y="5118100"/>
          <p14:tracePt t="168395" x="2928938" y="5118100"/>
          <p14:tracePt t="168399" x="3003550" y="5118100"/>
          <p14:tracePt t="168409" x="3079750" y="5118100"/>
          <p14:tracePt t="168415" x="3154363" y="5118100"/>
          <p14:tracePt t="168425" x="3254375" y="5105400"/>
          <p14:tracePt t="168435" x="3379788" y="5105400"/>
          <p14:tracePt t="168439" x="3479800" y="5081588"/>
          <p14:tracePt t="168449" x="3579813" y="5068888"/>
          <p14:tracePt t="168455" x="3743325" y="5043488"/>
          <p14:tracePt t="168465" x="3917950" y="5030788"/>
          <p14:tracePt t="168475" x="4081463" y="4992688"/>
          <p14:tracePt t="168479" x="4230688" y="4956175"/>
          <p14:tracePt t="168489" x="4406900" y="4943475"/>
          <p14:tracePt t="168495" x="4568825" y="4918075"/>
          <p14:tracePt t="168505" x="4743450" y="4879975"/>
          <p14:tracePt t="168515" x="4906963" y="4868863"/>
          <p14:tracePt t="168521" x="5045075" y="4830763"/>
          <p14:tracePt t="168531" x="5207000" y="4818063"/>
          <p14:tracePt t="168536" x="5332413" y="4792663"/>
          <p14:tracePt t="168545" x="5445125" y="4779963"/>
          <p14:tracePt t="168555" x="5545138" y="4756150"/>
          <p14:tracePt t="168561" x="5619750" y="4756150"/>
          <p14:tracePt t="168571" x="5695950" y="4756150"/>
          <p14:tracePt t="168575" x="5770563" y="4756150"/>
          <p14:tracePt t="168586" x="5832475" y="4756150"/>
          <p14:tracePt t="168597" x="5908675" y="4756150"/>
          <p14:tracePt t="168602" x="5970588" y="4756150"/>
          <p14:tracePt t="168611" x="6021388" y="4756150"/>
          <p14:tracePt t="168618" x="6057900" y="4756150"/>
          <p14:tracePt t="168627" x="6083300" y="4756150"/>
          <p14:tracePt t="168637" x="6121400" y="4756150"/>
          <p14:tracePt t="168641" x="6157913" y="4756150"/>
          <p14:tracePt t="168652" x="6170613" y="4756150"/>
          <p14:tracePt t="168657" x="6208713" y="4768850"/>
          <p14:tracePt t="168667" x="6221413" y="4779963"/>
          <p14:tracePt t="168681" x="6259513" y="4779963"/>
          <p14:tracePt t="168697" x="6283325" y="4792663"/>
          <p14:tracePt t="168903" x="6296025" y="4792663"/>
          <p14:tracePt t="168919" x="6321425" y="4792663"/>
          <p14:tracePt t="168939" x="6334125" y="4792663"/>
          <p14:tracePt t="168955" x="6346825" y="4792663"/>
          <p14:tracePt t="168959" x="6359525" y="4792663"/>
          <p14:tracePt t="168979" x="6370638" y="4792663"/>
          <p14:tracePt t="168995" x="6383338" y="4792663"/>
          <p14:tracePt t="169009" x="6396038" y="4792663"/>
          <p14:tracePt t="169025" x="6408738" y="4792663"/>
          <p14:tracePt t="169035" x="6421438" y="4792663"/>
          <p14:tracePt t="169039" x="6434138" y="4792663"/>
          <p14:tracePt t="169059" x="6459538" y="4792663"/>
          <p14:tracePt t="169065" x="6459538" y="4779963"/>
          <p14:tracePt t="169075" x="6472238" y="4779963"/>
          <p14:tracePt t="169081" x="6483350" y="4779963"/>
          <p14:tracePt t="169091" x="6496050" y="4768850"/>
          <p14:tracePt t="169102" x="6508750" y="4768850"/>
          <p14:tracePt t="169105" x="6521450" y="4768850"/>
          <p14:tracePt t="169115" x="6534150" y="4768850"/>
          <p14:tracePt t="169121" x="6559550" y="4756150"/>
          <p14:tracePt t="169131" x="6572250" y="4756150"/>
          <p14:tracePt t="169141" x="6584950" y="4743450"/>
          <p14:tracePt t="169145" x="6596063" y="4743450"/>
          <p14:tracePt t="169155" x="6621463" y="4743450"/>
          <p14:tracePt t="169161" x="6634163" y="4730750"/>
          <p14:tracePt t="169171" x="6646863" y="4730750"/>
          <p14:tracePt t="169181" x="6659563" y="4718050"/>
          <p14:tracePt t="169197" x="6672263" y="4718050"/>
          <p14:tracePt t="169201" x="6684963" y="4705350"/>
          <p14:tracePt t="169211" x="6696075" y="4705350"/>
          <p14:tracePt t="169221" x="6708775" y="4692650"/>
          <p14:tracePt t="169227" x="6721475" y="4679950"/>
          <p14:tracePt t="169237" x="6734175" y="4679950"/>
          <p14:tracePt t="169241" x="6746875" y="4679950"/>
          <p14:tracePt t="169252" x="6759575" y="4667250"/>
          <p14:tracePt t="169267" x="6784975" y="4656138"/>
          <p14:tracePt t="169277" x="6808788" y="4656138"/>
          <p14:tracePt t="169297" x="6821488" y="4643438"/>
          <p14:tracePt t="169313" x="6834188" y="4643438"/>
          <p14:tracePt t="169318" x="6846888" y="4643438"/>
          <p14:tracePt t="169327" x="6859588" y="4618038"/>
          <p14:tracePt t="169337" x="6872288" y="4618038"/>
          <p14:tracePt t="169353" x="6884988" y="4618038"/>
          <p14:tracePt t="169357" x="6897688" y="4618038"/>
          <p14:tracePt t="169393" x="6921500" y="4618038"/>
          <p14:tracePt t="169409" x="6934200" y="4618038"/>
          <p14:tracePt t="169419" x="6959600" y="4605338"/>
          <p14:tracePt t="169423" x="6959600" y="4592638"/>
          <p14:tracePt t="169434" x="6972300" y="4592638"/>
          <p14:tracePt t="169439" x="6985000" y="4592638"/>
          <p14:tracePt t="169455" x="6997700" y="4592638"/>
          <p14:tracePt t="169465" x="7010400" y="4592638"/>
          <p14:tracePt t="169479" x="7034213" y="4592638"/>
          <p14:tracePt t="169515" x="7046913" y="4592638"/>
          <p14:tracePt t="169565" x="7059613" y="4592638"/>
          <p14:tracePt t="169747" x="7072313" y="4592638"/>
          <p14:tracePt t="169751" x="7085013" y="4592638"/>
          <p14:tracePt t="169763" x="7097713" y="4592638"/>
          <p14:tracePt t="169773" x="7110413" y="4592638"/>
          <p14:tracePt t="169793" x="7123113" y="4592638"/>
          <p14:tracePt t="169807" x="7123113" y="4579938"/>
          <p14:tracePt t="169823" x="7134225" y="4579938"/>
          <p14:tracePt t="169843" x="7146925" y="4579938"/>
          <p14:tracePt t="169887" x="7159625" y="4579938"/>
          <p14:tracePt t="169893" x="7172325" y="4579938"/>
          <p14:tracePt t="169903" x="7185025" y="4579938"/>
          <p14:tracePt t="169934" x="7197725" y="4579938"/>
          <p14:tracePt t="169959" x="7210425" y="4579938"/>
          <p14:tracePt t="171003" x="7235825" y="4579938"/>
          <p14:tracePt t="171017" x="7235825" y="4567238"/>
          <p14:tracePt t="171021" x="7259638" y="4554538"/>
          <p14:tracePt t="171037" x="7272338" y="4543425"/>
          <p14:tracePt t="171047" x="7285038" y="4543425"/>
          <p14:tracePt t="171053" x="7297738" y="4530725"/>
          <p14:tracePt t="171087" x="7297738" y="4518025"/>
          <p14:tracePt t="171147" x="7310438" y="4518025"/>
          <p14:tracePt t="171179" x="7323138" y="4518025"/>
          <p14:tracePt t="171183" x="7335838" y="4518025"/>
          <p14:tracePt t="171193" x="7348538" y="4505325"/>
          <p14:tracePt t="171269" x="7359650" y="4505325"/>
          <p14:tracePt t="171355" x="7372350" y="4505325"/>
          <p14:tracePt t="171359" x="7385050" y="4505325"/>
          <p14:tracePt t="171371" x="7397750" y="4505325"/>
          <p14:tracePt t="171385" x="7410450" y="4505325"/>
          <p14:tracePt t="171395" x="7410450" y="4492625"/>
          <p14:tracePt t="171401" x="7423150" y="4492625"/>
          <p14:tracePt t="171416" x="7435850" y="4492625"/>
          <p14:tracePt t="171441" x="7448550" y="4479925"/>
          <p14:tracePt t="171451" x="7459663" y="4479925"/>
          <p14:tracePt t="171455" x="7472363" y="4467225"/>
          <p14:tracePt t="171491" x="7485063" y="4467225"/>
          <p14:tracePt t="171497" x="7485063" y="4454525"/>
          <p14:tracePt t="171507" x="7497763" y="4454525"/>
          <p14:tracePt t="171517" x="7510463" y="4454525"/>
          <p14:tracePt t="171531" x="7523163" y="4443413"/>
          <p14:tracePt t="171561" x="7548563" y="4430713"/>
          <p14:tracePt t="171773" x="7448550" y="4354513"/>
          <p14:tracePt t="171779" x="7323138" y="4292600"/>
          <p14:tracePt t="171789" x="7134225" y="4205288"/>
          <p14:tracePt t="171799" x="6884988" y="4092575"/>
          <p14:tracePt t="171803" x="6684963" y="4041775"/>
          <p14:tracePt t="171813" x="6421438" y="3892550"/>
          <p14:tracePt t="171819" x="6221413" y="3841750"/>
          <p14:tracePt t="171829" x="6008688" y="3779838"/>
          <p14:tracePt t="171839" x="5845175" y="3741738"/>
          <p14:tracePt t="171843" x="5683250" y="3703638"/>
          <p14:tracePt t="171853" x="5507038" y="3629025"/>
          <p14:tracePt t="171859" x="5394325" y="3590925"/>
          <p14:tracePt t="171869" x="5257800" y="3554413"/>
          <p14:tracePt t="171879" x="5170488" y="3529013"/>
          <p14:tracePt t="171885" x="5081588" y="3490913"/>
          <p14:tracePt t="171895" x="5019675" y="3467100"/>
          <p14:tracePt t="171899" x="4981575" y="3441700"/>
          <p14:tracePt t="171909" x="4919663" y="3429000"/>
          <p14:tracePt t="171919" x="4894263" y="3403600"/>
          <p14:tracePt t="171925" x="4881563" y="3403600"/>
          <p14:tracePt t="171935" x="4868863" y="3378200"/>
          <p14:tracePt t="171939" x="4856163" y="3378200"/>
          <p14:tracePt t="171949" x="4843463" y="3378200"/>
          <p14:tracePt t="171967" x="4843463" y="3367088"/>
          <p14:tracePt t="171975" x="4832350" y="3367088"/>
          <p14:tracePt t="171991" x="4819650" y="3354388"/>
          <p14:tracePt t="172001" x="4819650" y="3341688"/>
          <p14:tracePt t="172005" x="4806950" y="3328988"/>
          <p14:tracePt t="172021" x="4794250" y="3303588"/>
          <p14:tracePt t="172032" x="4781550" y="3290888"/>
          <p14:tracePt t="172041" x="4768850" y="3254375"/>
          <p14:tracePt t="172045" x="4768850" y="3241675"/>
          <p14:tracePt t="172055" x="4743450" y="3203575"/>
          <p14:tracePt t="172061" x="4732338" y="3178175"/>
          <p14:tracePt t="172071" x="4706938" y="3128963"/>
          <p14:tracePt t="172081" x="4694238" y="3090863"/>
          <p14:tracePt t="172087" x="4681538" y="3041650"/>
          <p14:tracePt t="172098" x="4643438" y="2978150"/>
          <p14:tracePt t="172101" x="4630738" y="2952750"/>
          <p14:tracePt t="172111" x="4606925" y="2916238"/>
          <p14:tracePt t="172121" x="4568825" y="2865438"/>
          <p14:tracePt t="172127" x="4530725" y="2828925"/>
          <p14:tracePt t="172137" x="4518025" y="2803525"/>
          <p14:tracePt t="172141" x="4506913" y="2790825"/>
          <p14:tracePt t="172151" x="4481513" y="2765425"/>
          <p14:tracePt t="172164" x="4468813" y="2740025"/>
          <p14:tracePt t="172167" x="4443413" y="2728913"/>
          <p14:tracePt t="172177" x="4394200" y="2690813"/>
          <p14:tracePt t="172182" x="4381500" y="2678113"/>
          <p14:tracePt t="172193" x="4318000" y="2665413"/>
          <p14:tracePt t="172203" x="4281488" y="2640013"/>
          <p14:tracePt t="172207" x="4256088" y="2627313"/>
          <p14:tracePt t="172217" x="4205288" y="2603500"/>
          <p14:tracePt t="172223" x="4156075" y="2590800"/>
          <p14:tracePt t="172233" x="4105275" y="2565400"/>
          <p14:tracePt t="172243" x="4030663" y="2552700"/>
          <p14:tracePt t="172248" x="4005263" y="2540000"/>
          <p14:tracePt t="172257" x="3968750" y="2527300"/>
          <p14:tracePt t="172264" x="3943350" y="2527300"/>
          <p14:tracePt t="172273" x="3917950" y="2527300"/>
          <p14:tracePt t="172283" x="3892550" y="2516188"/>
          <p14:tracePt t="172299" x="3879850" y="2516188"/>
          <p14:tracePt t="172419" x="3930650" y="2516188"/>
          <p14:tracePt t="172429" x="4017963" y="2516188"/>
          <p14:tracePt t="172439" x="4130675" y="2516188"/>
          <p14:tracePt t="172445" x="4230688" y="2516188"/>
          <p14:tracePt t="172455" x="4330700" y="2516188"/>
          <p14:tracePt t="172459" x="4394200" y="2516188"/>
          <p14:tracePt t="172469" x="4468813" y="2516188"/>
          <p14:tracePt t="172479" x="4506913" y="2516188"/>
          <p14:tracePt t="172485" x="4530725" y="2516188"/>
          <p14:tracePt t="172495" x="4543425" y="2516188"/>
          <p14:tracePt t="172499" x="4556125" y="2516188"/>
          <p14:tracePt t="172511" x="4568825" y="2516188"/>
          <p14:tracePt t="172541" x="4581525" y="2503488"/>
          <p14:tracePt t="172903" x="4568825" y="2527300"/>
          <p14:tracePt t="172919" x="4543425" y="2552700"/>
          <p14:tracePt t="172929" x="4530725" y="2565400"/>
          <p14:tracePt t="172933" x="4506913" y="2590800"/>
          <p14:tracePt t="172943" x="4481513" y="2627313"/>
          <p14:tracePt t="172965" x="4368800" y="2703513"/>
          <p14:tracePt t="172969" x="4305300" y="2765425"/>
          <p14:tracePt t="172973" x="4281488" y="2828925"/>
          <p14:tracePt t="172985" x="4243388" y="2852738"/>
          <p14:tracePt t="172995" x="4156075" y="2965450"/>
          <p14:tracePt t="172999" x="4068763" y="3041650"/>
          <p14:tracePt t="173009" x="3930650" y="3203575"/>
          <p14:tracePt t="173015" x="3779838" y="3390900"/>
          <p14:tracePt t="173025" x="3679825" y="3567113"/>
          <p14:tracePt t="173035" x="3567113" y="3729038"/>
          <p14:tracePt t="173039" x="3454400" y="3879850"/>
          <p14:tracePt t="173049" x="3367088" y="4005263"/>
          <p14:tracePt t="173055" x="3305175" y="4129088"/>
          <p14:tracePt t="173065" x="3228975" y="4230688"/>
          <p14:tracePt t="173075" x="3179763" y="4305300"/>
          <p14:tracePt t="173080" x="3141663" y="4379913"/>
          <p14:tracePt t="173089" x="3116263" y="4467225"/>
          <p14:tracePt t="173095" x="3079750" y="4554538"/>
          <p14:tracePt t="173105" x="3028950" y="4667250"/>
          <p14:tracePt t="173115" x="2967038" y="4756150"/>
          <p14:tracePt t="173121" x="2928938" y="4843463"/>
          <p14:tracePt t="173131" x="2867025" y="4943475"/>
          <p14:tracePt t="173135" x="2803525" y="5043488"/>
          <p14:tracePt t="173145" x="2754313" y="5130800"/>
          <p14:tracePt t="173155" x="2690813" y="5230813"/>
          <p14:tracePt t="173161" x="2641600" y="5294313"/>
          <p14:tracePt t="173171" x="2603500" y="5330825"/>
          <p14:tracePt t="173175" x="2578100" y="5368925"/>
          <p14:tracePt t="173185" x="2554288" y="5407025"/>
          <p14:tracePt t="173195" x="2541588" y="5430838"/>
          <p14:tracePt t="173201" x="2528888" y="5443538"/>
          <p14:tracePt t="173211" x="2528888" y="5468938"/>
          <p14:tracePt t="173215" x="2516188" y="5481638"/>
          <p14:tracePt t="173227" x="2516188" y="5494338"/>
          <p14:tracePt t="173237" x="2503488" y="5507038"/>
          <p14:tracePt t="173261" x="2503488" y="5530850"/>
          <p14:tracePt t="173281" x="2503488" y="5543550"/>
          <p14:tracePt t="173291" x="2490788" y="5556250"/>
          <p14:tracePt t="173453" x="2490788" y="5568950"/>
          <p14:tracePt t="173467" x="2478088" y="5568950"/>
          <p14:tracePt t="173493" x="2465388" y="5568950"/>
          <p14:tracePt t="173731" x="2452688" y="5568950"/>
          <p14:tracePt t="173735" x="2452688" y="5594350"/>
          <p14:tracePt t="173745" x="2503488" y="5643563"/>
          <p14:tracePt t="173755" x="2578100" y="5681663"/>
          <p14:tracePt t="173761" x="2641600" y="5707063"/>
          <p14:tracePt t="173771" x="2728913" y="5719763"/>
          <p14:tracePt t="173777" x="2790825" y="5743575"/>
          <p14:tracePt t="173787" x="2828925" y="5756275"/>
          <p14:tracePt t="173797" x="2879725" y="5756275"/>
          <p14:tracePt t="173801" x="2916238" y="5756275"/>
          <p14:tracePt t="173811" x="2954338" y="5768975"/>
          <p14:tracePt t="173827" x="2967038" y="5768975"/>
          <p14:tracePt t="173867" x="2979738" y="5768975"/>
          <p14:tracePt t="173871" x="2992438" y="5768975"/>
          <p14:tracePt t="173897" x="3003550" y="5781675"/>
          <p14:tracePt t="173911" x="3016250" y="5781675"/>
          <p14:tracePt t="173921" x="3028950" y="5794375"/>
          <p14:tracePt t="173931" x="3041650" y="5794375"/>
          <p14:tracePt t="173937" x="3067050" y="5807075"/>
          <p14:tracePt t="173948" x="3079750" y="5807075"/>
          <p14:tracePt t="173965" x="3092450" y="5807075"/>
          <p14:tracePt t="173993" x="3103563" y="5819775"/>
          <p14:tracePt t="185119" x="3128963" y="5819775"/>
          <p14:tracePt t="185129" x="3154363" y="5794375"/>
          <p14:tracePt t="185135" x="3192463" y="5743575"/>
          <p14:tracePt t="185145" x="3241675" y="5668963"/>
          <p14:tracePt t="185149" x="3279775" y="5630863"/>
          <p14:tracePt t="185159" x="3279775" y="5556250"/>
          <p14:tracePt t="185170" x="3241675" y="5443538"/>
          <p14:tracePt t="185175" x="3054350" y="5330825"/>
          <p14:tracePt t="185186" x="2841625" y="5156200"/>
          <p14:tracePt t="185189" x="2578100" y="4892675"/>
          <p14:tracePt t="185199" x="2352675" y="4605338"/>
          <p14:tracePt t="185209" x="2165350" y="4367213"/>
          <p14:tracePt t="185215" x="2003425" y="4154488"/>
          <p14:tracePt t="185225" x="1927225" y="4029075"/>
          <p14:tracePt t="185229" x="1839913" y="3916363"/>
          <p14:tracePt t="185239" x="1778000" y="3841750"/>
          <p14:tracePt t="185252" x="1752600" y="3792538"/>
          <p14:tracePt t="185255" x="1752600" y="3779838"/>
          <p14:tracePt t="185265" x="1739900" y="3767138"/>
          <p14:tracePt t="185281" x="1739900" y="3754438"/>
          <p14:tracePt t="185291" x="1765300" y="3716338"/>
          <p14:tracePt t="185305" x="1765300" y="3692525"/>
          <p14:tracePt t="185311" x="1752600" y="3692525"/>
          <p14:tracePt t="185321" x="1752600" y="3679825"/>
          <p14:tracePt t="185357" x="1739900" y="3667125"/>
          <p14:tracePt t="185361" x="1727200" y="3667125"/>
          <p14:tracePt t="185387" x="1727200" y="3654425"/>
          <p14:tracePt t="185397" x="1714500" y="3641725"/>
          <p14:tracePt t="185403" x="1677988" y="3616325"/>
          <p14:tracePt t="185411" x="1665288" y="3603625"/>
          <p14:tracePt t="185417" x="1652588" y="3590925"/>
          <p14:tracePt t="185427" x="1652588" y="3579813"/>
          <p14:tracePt t="185437" x="1627188" y="3567113"/>
          <p14:tracePt t="185457" x="1627188" y="3554413"/>
          <p14:tracePt t="185467" x="1627188" y="3541713"/>
          <p14:tracePt t="185477" x="1627188" y="3529013"/>
          <p14:tracePt t="185483" x="1627188" y="3503613"/>
          <p14:tracePt t="185493" x="1627188" y="3479800"/>
          <p14:tracePt t="185497" x="1627188" y="3467100"/>
          <p14:tracePt t="185507" x="1627188" y="3441700"/>
          <p14:tracePt t="185517" x="1627188" y="3403600"/>
          <p14:tracePt t="185523" x="1652588" y="3378200"/>
          <p14:tracePt t="185533" x="1677988" y="3367088"/>
          <p14:tracePt t="185539" x="1689100" y="3341688"/>
          <p14:tracePt t="185549" x="1714500" y="3316288"/>
          <p14:tracePt t="185559" x="1739900" y="3290888"/>
          <p14:tracePt t="185563" x="1765300" y="3278188"/>
          <p14:tracePt t="185573" x="1814513" y="3267075"/>
          <p14:tracePt t="185579" x="1852613" y="3228975"/>
          <p14:tracePt t="185589" x="1865313" y="3216275"/>
          <p14:tracePt t="185599" x="1903413" y="3190875"/>
          <p14:tracePt t="185603" x="1939925" y="3154363"/>
          <p14:tracePt t="185613" x="2003425" y="3128963"/>
          <p14:tracePt t="185619" x="2027238" y="3103563"/>
          <p14:tracePt t="185629" x="2065338" y="3078163"/>
          <p14:tracePt t="185639" x="2078038" y="3078163"/>
          <p14:tracePt t="185643" x="2090738" y="3065463"/>
          <p14:tracePt t="185653" x="2103438" y="3054350"/>
          <p14:tracePt t="185673" x="2116138" y="3041650"/>
          <p14:tracePt t="185679" x="2116138" y="3028950"/>
          <p14:tracePt t="185693" x="2127250" y="3016250"/>
          <p14:tracePt t="185725" x="2127250" y="3003550"/>
          <p14:tracePt t="185779" x="2127250" y="2990850"/>
          <p14:tracePt t="185805" x="2127250" y="2965450"/>
          <p14:tracePt t="185831" x="2127250" y="2952750"/>
          <p14:tracePt t="188363" x="2127250" y="2978150"/>
          <p14:tracePt t="188373" x="2127250" y="3041650"/>
          <p14:tracePt t="188384" x="2127250" y="3116263"/>
          <p14:tracePt t="188387" x="2165350" y="3228975"/>
          <p14:tracePt t="188397" x="2190750" y="3341688"/>
          <p14:tracePt t="188403" x="2203450" y="3467100"/>
          <p14:tracePt t="188413" x="2239963" y="3567113"/>
          <p14:tracePt t="188423" x="2265363" y="3654425"/>
          <p14:tracePt t="188427" x="2278063" y="3729038"/>
          <p14:tracePt t="188437" x="2303463" y="3767138"/>
          <p14:tracePt t="188443" x="2316163" y="3841750"/>
          <p14:tracePt t="188453" x="2328863" y="3867150"/>
          <p14:tracePt t="188463" x="2328863" y="3892550"/>
          <p14:tracePt t="188469" x="2328863" y="3916363"/>
          <p14:tracePt t="188479" x="2328863" y="3941763"/>
          <p14:tracePt t="188573" x="2328863" y="3954463"/>
          <p14:tracePt t="188765" x="2328863" y="3967163"/>
          <p14:tracePt t="188782" x="2303463" y="3967163"/>
          <p14:tracePt t="188791" x="2265363" y="3929063"/>
          <p14:tracePt t="188801" x="2228850" y="3905250"/>
          <p14:tracePt t="188805" x="2190750" y="3879850"/>
          <p14:tracePt t="188817" x="2165350" y="3854450"/>
          <p14:tracePt t="188821" x="2152650" y="3854450"/>
          <p14:tracePt t="188832" x="2139950" y="3841750"/>
          <p14:tracePt t="188841" x="2139950" y="3829050"/>
          <p14:tracePt t="188857" x="2127250" y="3829050"/>
          <p14:tracePt t="188871" x="2127250" y="3816350"/>
          <p14:tracePt t="188901" x="2127250" y="3792538"/>
          <p14:tracePt t="188921" x="2116138" y="3792538"/>
          <p14:tracePt t="188927" x="2116138" y="3779838"/>
          <p14:tracePt t="188943" x="2116138" y="3767138"/>
          <p14:tracePt t="188967" x="2103438" y="3741738"/>
          <p14:tracePt t="188983" x="2103438" y="3729038"/>
          <p14:tracePt t="189007" x="2090738" y="3703638"/>
          <p14:tracePt t="189033" x="2090738" y="3692525"/>
          <p14:tracePt t="189371" x="2090738" y="3679825"/>
          <p14:tracePt t="189395" x="2103438" y="3679825"/>
          <p14:tracePt t="189411" x="2116138" y="3667125"/>
          <p14:tracePt t="189427" x="2139950" y="3667125"/>
          <p14:tracePt t="189437" x="2139950" y="3654425"/>
          <p14:tracePt t="189441" x="2152650" y="3654425"/>
          <p14:tracePt t="189457" x="2165350" y="3641725"/>
          <p14:tracePt t="189467" x="2178050" y="3629025"/>
          <p14:tracePt t="189477" x="2178050" y="3616325"/>
          <p14:tracePt t="189481" x="2203450" y="3603625"/>
          <p14:tracePt t="189491" x="2216150" y="3579813"/>
          <p14:tracePt t="189498" x="2239963" y="3541713"/>
          <p14:tracePt t="189507" x="2239963" y="3529013"/>
          <p14:tracePt t="189517" x="2265363" y="3503613"/>
          <p14:tracePt t="189523" x="2290763" y="3441700"/>
          <p14:tracePt t="189533" x="2303463" y="3416300"/>
          <p14:tracePt t="189537" x="2328863" y="3390900"/>
          <p14:tracePt t="189548" x="2352675" y="3341688"/>
          <p14:tracePt t="189557" x="2365375" y="3316288"/>
          <p14:tracePt t="189563" x="2378075" y="3278188"/>
          <p14:tracePt t="189573" x="2390775" y="3228975"/>
          <p14:tracePt t="189577" x="2416175" y="3203575"/>
          <p14:tracePt t="189589" x="2428875" y="3165475"/>
          <p14:tracePt t="189599" x="2441575" y="3128963"/>
          <p14:tracePt t="189603" x="2441575" y="3103563"/>
          <p14:tracePt t="189613" x="2452688" y="3065463"/>
          <p14:tracePt t="189619" x="2452688" y="3041650"/>
          <p14:tracePt t="189629" x="2452688" y="3003550"/>
          <p14:tracePt t="189639" x="2452688" y="2965450"/>
          <p14:tracePt t="189643" x="2452688" y="2928938"/>
          <p14:tracePt t="189653" x="2452688" y="2890838"/>
          <p14:tracePt t="189659" x="2452688" y="2816225"/>
          <p14:tracePt t="189669" x="2441575" y="2790825"/>
          <p14:tracePt t="189679" x="2428875" y="2765425"/>
          <p14:tracePt t="189683" x="2390775" y="2716213"/>
          <p14:tracePt t="189693" x="2390775" y="2678113"/>
          <p14:tracePt t="189699" x="2378075" y="2665413"/>
          <p14:tracePt t="189709" x="2352675" y="2652713"/>
          <p14:tracePt t="189719" x="2339975" y="2603500"/>
          <p14:tracePt t="189723" x="2316163" y="2590800"/>
          <p14:tracePt t="189733" x="2303463" y="2565400"/>
          <p14:tracePt t="189739" x="2278063" y="2540000"/>
          <p14:tracePt t="189749" x="2265363" y="2540000"/>
          <p14:tracePt t="189759" x="2252663" y="2503488"/>
          <p14:tracePt t="189775" x="2239963" y="2503488"/>
          <p14:tracePt t="189779" x="2228850" y="2490788"/>
          <p14:tracePt t="189789" x="2216150" y="2490788"/>
          <p14:tracePt t="189805" x="2190750" y="2490788"/>
          <p14:tracePt t="189849" x="2178050" y="2490788"/>
          <p14:tracePt t="189865" x="2165350" y="2490788"/>
          <p14:tracePt t="189871" x="2152650" y="2490788"/>
          <p14:tracePt t="189881" x="2139950" y="2490788"/>
          <p14:tracePt t="189891" x="2116138" y="2490788"/>
          <p14:tracePt t="189895" x="2103438" y="2503488"/>
          <p14:tracePt t="189905" x="2090738" y="2516188"/>
          <p14:tracePt t="189911" x="2065338" y="2540000"/>
          <p14:tracePt t="189921" x="2052638" y="2552700"/>
          <p14:tracePt t="189932" x="2039938" y="2578100"/>
          <p14:tracePt t="189935" x="2027238" y="2616200"/>
          <p14:tracePt t="189945" x="2027238" y="2640013"/>
          <p14:tracePt t="189951" x="2014538" y="2652713"/>
          <p14:tracePt t="189967" x="2014538" y="2678113"/>
          <p14:tracePt t="189971" x="2003425" y="2703513"/>
          <p14:tracePt t="189977" x="2003425" y="2740025"/>
          <p14:tracePt t="189987" x="2003425" y="2778125"/>
          <p14:tracePt t="189991" x="2003425" y="2803525"/>
          <p14:tracePt t="190001" x="2003425" y="2828925"/>
          <p14:tracePt t="190011" x="2003425" y="2852738"/>
          <p14:tracePt t="190017" x="2003425" y="2865438"/>
          <p14:tracePt t="190027" x="2003425" y="2890838"/>
          <p14:tracePt t="190032" x="2027238" y="2916238"/>
          <p14:tracePt t="190043" x="2039938" y="2916238"/>
          <p14:tracePt t="190053" x="2065338" y="2941638"/>
          <p14:tracePt t="190057" x="2065338" y="2965450"/>
          <p14:tracePt t="190067" x="2090738" y="2978150"/>
          <p14:tracePt t="190073" x="2103438" y="2990850"/>
          <p14:tracePt t="190083" x="2139950" y="3016250"/>
          <p14:tracePt t="190093" x="2165350" y="3028950"/>
          <p14:tracePt t="190098" x="2178050" y="3028950"/>
          <p14:tracePt t="190107" x="2203450" y="3041650"/>
          <p14:tracePt t="190123" x="2252663" y="3041650"/>
          <p14:tracePt t="190133" x="2278063" y="3041650"/>
          <p14:tracePt t="190137" x="2303463" y="3041650"/>
          <p14:tracePt t="190147" x="2339975" y="3041650"/>
          <p14:tracePt t="190153" x="2365375" y="3041650"/>
          <p14:tracePt t="190165" x="2390775" y="3041650"/>
          <p14:tracePt t="190173" x="2416175" y="3041650"/>
          <p14:tracePt t="190179" x="2428875" y="3016250"/>
          <p14:tracePt t="190189" x="2441575" y="3016250"/>
          <p14:tracePt t="190203" x="2441575" y="2990850"/>
          <p14:tracePt t="190214" x="2441575" y="2965450"/>
          <p14:tracePt t="190219" x="2441575" y="2952750"/>
          <p14:tracePt t="190229" x="2441575" y="2928938"/>
          <p14:tracePt t="190233" x="2441575" y="2890838"/>
          <p14:tracePt t="190243" x="2441575" y="2852738"/>
          <p14:tracePt t="190253" x="2390775" y="2803525"/>
          <p14:tracePt t="190259" x="2339975" y="2752725"/>
          <p14:tracePt t="190269" x="2316163" y="2728913"/>
          <p14:tracePt t="190273" x="2290763" y="2703513"/>
          <p14:tracePt t="190283" x="2228850" y="2678113"/>
          <p14:tracePt t="190295" x="2203450" y="2652713"/>
          <p14:tracePt t="190299" x="2165350" y="2652713"/>
          <p14:tracePt t="190310" x="2127250" y="2640013"/>
          <p14:tracePt t="190315" x="2103438" y="2640013"/>
          <p14:tracePt t="190325" x="2090738" y="2640013"/>
          <p14:tracePt t="190335" x="2052638" y="2640013"/>
          <p14:tracePt t="190339" x="2039938" y="2640013"/>
          <p14:tracePt t="190349" x="2027238" y="2640013"/>
          <p14:tracePt t="190355" x="2014538" y="2640013"/>
          <p14:tracePt t="190365" x="1990725" y="2665413"/>
          <p14:tracePt t="190375" x="1978025" y="2678113"/>
          <p14:tracePt t="190379" x="1965325" y="2728913"/>
          <p14:tracePt t="190389" x="1965325" y="2765425"/>
          <p14:tracePt t="190395" x="1965325" y="2816225"/>
          <p14:tracePt t="190405" x="1965325" y="2865438"/>
          <p14:tracePt t="190415" x="1965325" y="2916238"/>
          <p14:tracePt t="190421" x="1965325" y="2952750"/>
          <p14:tracePt t="190431" x="2003425" y="2990850"/>
          <p14:tracePt t="190435" x="2027238" y="3028950"/>
          <p14:tracePt t="190445" x="2065338" y="3054350"/>
          <p14:tracePt t="190455" x="2103438" y="3090863"/>
          <p14:tracePt t="190461" x="2139950" y="3090863"/>
          <p14:tracePt t="190471" x="2165350" y="3103563"/>
          <p14:tracePt t="190475" x="2216150" y="3116263"/>
          <p14:tracePt t="190485" x="2239963" y="3116263"/>
          <p14:tracePt t="190495" x="2265363" y="3116263"/>
          <p14:tracePt t="190501" x="2303463" y="3116263"/>
          <p14:tracePt t="190511" x="2316163" y="3116263"/>
          <p14:tracePt t="190515" x="2352675" y="3103563"/>
          <p14:tracePt t="190525" x="2365375" y="3103563"/>
          <p14:tracePt t="190535" x="2378075" y="3078163"/>
          <p14:tracePt t="190541" x="2378075" y="3065463"/>
          <p14:tracePt t="190551" x="2378075" y="3041650"/>
          <p14:tracePt t="190557" x="2378075" y="3016250"/>
          <p14:tracePt t="190567" x="2378075" y="2990850"/>
          <p14:tracePt t="190577" x="2378075" y="2965450"/>
          <p14:tracePt t="190591" x="2378075" y="2941638"/>
          <p14:tracePt t="190598" x="2365375" y="2916238"/>
          <p14:tracePt t="190631" x="2352675" y="2903538"/>
          <p14:tracePt t="191339" x="2339975" y="2903538"/>
          <p14:tracePt t="191363" x="2339975" y="2952750"/>
          <p14:tracePt t="191369" x="2339975" y="3016250"/>
          <p14:tracePt t="191379" x="2352675" y="3078163"/>
          <p14:tracePt t="191389" x="2378075" y="3154363"/>
          <p14:tracePt t="191393" x="2416175" y="3241675"/>
          <p14:tracePt t="191403" x="2428875" y="3341688"/>
          <p14:tracePt t="191409" x="2465388" y="3454400"/>
          <p14:tracePt t="191419" x="2490788" y="3541713"/>
          <p14:tracePt t="191429" x="2503488" y="3629025"/>
          <p14:tracePt t="191435" x="2541588" y="3692525"/>
          <p14:tracePt t="191445" x="2565400" y="3767138"/>
          <p14:tracePt t="191449" x="2578100" y="3829050"/>
          <p14:tracePt t="191459" x="2590800" y="3892550"/>
          <p14:tracePt t="191469" x="2603500" y="3929063"/>
          <p14:tracePt t="191475" x="2628900" y="4005263"/>
          <p14:tracePt t="191485" x="2628900" y="4029075"/>
          <p14:tracePt t="191489" x="2641600" y="4079875"/>
          <p14:tracePt t="191499" x="2654300" y="4129088"/>
          <p14:tracePt t="191509" x="2654300" y="4154488"/>
          <p14:tracePt t="191515" x="2654300" y="4205288"/>
          <p14:tracePt t="191525" x="2667000" y="4230688"/>
          <p14:tracePt t="191530" x="2667000" y="4254500"/>
          <p14:tracePt t="191539" x="2667000" y="4292600"/>
          <p14:tracePt t="191549" x="2667000" y="4318000"/>
          <p14:tracePt t="191555" x="2667000" y="4341813"/>
          <p14:tracePt t="191565" x="2667000" y="4379913"/>
          <p14:tracePt t="191569" x="2667000" y="4405313"/>
          <p14:tracePt t="191579" x="2690813" y="4467225"/>
          <p14:tracePt t="191591" x="2690813" y="4492625"/>
          <p14:tracePt t="191596" x="2690813" y="4518025"/>
          <p14:tracePt t="191605" x="2690813" y="4543425"/>
          <p14:tracePt t="191611" x="2703513" y="4592638"/>
          <p14:tracePt t="191621" x="2716213" y="4630738"/>
          <p14:tracePt t="191631" x="2716213" y="4656138"/>
          <p14:tracePt t="191635" x="2716213" y="4692650"/>
          <p14:tracePt t="191646" x="2728913" y="4730750"/>
          <p14:tracePt t="191651" x="2728913" y="4743450"/>
          <p14:tracePt t="191661" x="2728913" y="4792663"/>
          <p14:tracePt t="191671" x="2728913" y="4805363"/>
          <p14:tracePt t="191677" x="2741613" y="4818063"/>
          <p14:tracePt t="191797" x="2741613" y="4843463"/>
          <p14:tracePt t="191837" x="2741613" y="4856163"/>
          <p14:tracePt t="192039" x="2741613" y="4868863"/>
          <p14:tracePt t="192235" x="2716213" y="4868863"/>
          <p14:tracePt t="192245" x="2690813" y="4843463"/>
          <p14:tracePt t="192251" x="2641600" y="4779963"/>
          <p14:tracePt t="192261" x="2590800" y="4692650"/>
          <p14:tracePt t="192271" x="2541588" y="4579938"/>
          <p14:tracePt t="192277" x="2490788" y="4492625"/>
          <p14:tracePt t="192287" x="2452688" y="4405313"/>
          <p14:tracePt t="192291" x="2403475" y="4318000"/>
          <p14:tracePt t="192301" x="2365375" y="4230688"/>
          <p14:tracePt t="192312" x="2339975" y="4117975"/>
          <p14:tracePt t="192317" x="2316163" y="4041775"/>
          <p14:tracePt t="192327" x="2316163" y="3979863"/>
          <p14:tracePt t="192331" x="2303463" y="3892550"/>
          <p14:tracePt t="192341" x="2303463" y="3841750"/>
          <p14:tracePt t="192351" x="2290763" y="3767138"/>
          <p14:tracePt t="192357" x="2290763" y="3703638"/>
          <p14:tracePt t="192367" x="2265363" y="3629025"/>
          <p14:tracePt t="192371" x="2265363" y="3579813"/>
          <p14:tracePt t="192383" x="2252663" y="3529013"/>
          <p14:tracePt t="192389" x="2228850" y="3454400"/>
          <p14:tracePt t="192399" x="2228850" y="3429000"/>
          <p14:tracePt t="192409" x="2228850" y="3390900"/>
          <p14:tracePt t="192413" x="2216150" y="3354388"/>
          <p14:tracePt t="192430" x="2203450" y="3316288"/>
          <p14:tracePt t="192439" x="2203450" y="3278188"/>
          <p14:tracePt t="192449" x="2190750" y="3267075"/>
          <p14:tracePt t="192453" x="2190750" y="3254375"/>
          <p14:tracePt t="192463" x="2178050" y="3241675"/>
          <p14:tracePt t="192469" x="2178050" y="3228975"/>
          <p14:tracePt t="192489" x="2178050" y="3216275"/>
          <p14:tracePt t="192496" x="2178050" y="3203575"/>
          <p14:tracePt t="192505" x="2178050" y="3190875"/>
          <p14:tracePt t="192509" x="2165350" y="3178175"/>
          <p14:tracePt t="192535" x="2165350" y="3165475"/>
          <p14:tracePt t="194523" x="2165350" y="3154363"/>
          <p14:tracePt t="194531" x="2139950" y="3154363"/>
          <p14:tracePt t="194543" x="2127250" y="3154363"/>
          <p14:tracePt t="194557" x="2116138" y="3154363"/>
          <p14:tracePt t="194573" x="2103438" y="3154363"/>
          <p14:tracePt t="194583" x="2090738" y="3154363"/>
          <p14:tracePt t="194607" x="2065338" y="3154363"/>
          <p14:tracePt t="194627" x="2052638" y="3154363"/>
          <p14:tracePt t="194647" x="2039938" y="3154363"/>
          <p14:tracePt t="194659" x="2027238" y="3154363"/>
          <p14:tracePt t="194663" x="2003425" y="3178175"/>
          <p14:tracePt t="194673" x="1990725" y="3178175"/>
          <p14:tracePt t="194679" x="1978025" y="3203575"/>
          <p14:tracePt t="194689" x="1965325" y="3228975"/>
          <p14:tracePt t="194699" x="1952625" y="3254375"/>
          <p14:tracePt t="194703" x="1952625" y="3267075"/>
          <p14:tracePt t="194713" x="1952625" y="3303588"/>
          <p14:tracePt t="194719" x="1952625" y="3354388"/>
          <p14:tracePt t="194729" x="1952625" y="3390900"/>
          <p14:tracePt t="194739" x="1952625" y="3454400"/>
          <p14:tracePt t="194743" x="1952625" y="3554413"/>
          <p14:tracePt t="194753" x="1952625" y="3679825"/>
          <p14:tracePt t="194760" x="1952625" y="3792538"/>
          <p14:tracePt t="194769" x="1952625" y="3841750"/>
          <p14:tracePt t="194779" x="1952625" y="3905250"/>
          <p14:tracePt t="194783" x="1952625" y="4041775"/>
          <p14:tracePt t="194793" x="1952625" y="4205288"/>
          <p14:tracePt t="194799" x="1952625" y="4392613"/>
          <p14:tracePt t="194810" x="1952625" y="4618038"/>
          <p14:tracePt t="194819" x="1952625" y="4779963"/>
          <p14:tracePt t="194825" x="1952625" y="4943475"/>
          <p14:tracePt t="194835" x="1952625" y="5118100"/>
          <p14:tracePt t="194839" x="1952625" y="5243513"/>
          <p14:tracePt t="194849" x="1952625" y="5381625"/>
          <p14:tracePt t="194860" x="1952625" y="5468938"/>
          <p14:tracePt t="194865" x="1990725" y="5556250"/>
          <p14:tracePt t="194875" x="2003425" y="5607050"/>
          <p14:tracePt t="194879" x="2039938" y="5668963"/>
          <p14:tracePt t="194889" x="2078038" y="5707063"/>
          <p14:tracePt t="194899" x="2103438" y="5743575"/>
          <p14:tracePt t="194905" x="2127250" y="5781675"/>
          <p14:tracePt t="194915" x="2127250" y="5794375"/>
          <p14:tracePt t="194921" x="2127250" y="5819775"/>
          <p14:tracePt t="194931" x="2152650" y="5832475"/>
          <p14:tracePt t="194945" x="2152650" y="5843588"/>
          <p14:tracePt t="195273" x="2139950" y="5819775"/>
          <p14:tracePt t="195283" x="2116138" y="5781675"/>
          <p14:tracePt t="195289" x="2103438" y="5768975"/>
          <p14:tracePt t="195299" x="2078038" y="5743575"/>
          <p14:tracePt t="195313" x="2078038" y="5719763"/>
          <p14:tracePt t="195323" x="2078038" y="5707063"/>
          <p14:tracePt t="195329" x="2078038" y="5681663"/>
          <p14:tracePt t="195339" x="2078038" y="5668963"/>
          <p14:tracePt t="195344" x="2052638" y="5630863"/>
          <p14:tracePt t="195363" x="2052638" y="5607050"/>
          <p14:tracePt t="195369" x="2039938" y="5581650"/>
          <p14:tracePt t="195379" x="2027238" y="5556250"/>
          <p14:tracePt t="195395" x="2014538" y="5530850"/>
          <p14:tracePt t="195405" x="2003425" y="5507038"/>
          <p14:tracePt t="195419" x="1990725" y="5481638"/>
          <p14:tracePt t="195426" x="1978025" y="5456238"/>
          <p14:tracePt t="195435" x="1978025" y="5430838"/>
          <p14:tracePt t="195445" x="1965325" y="5418138"/>
          <p14:tracePt t="195449" x="1952625" y="5407025"/>
          <p14:tracePt t="195465" x="1952625" y="5394325"/>
          <p14:tracePt t="195476" x="1952625" y="5381625"/>
          <p14:tracePt t="195495" x="1939925" y="5368925"/>
          <p14:tracePt t="195521" x="1927225" y="5356225"/>
          <p14:tracePt t="195541" x="1914525" y="5343525"/>
          <p14:tracePt t="195545" x="1903413" y="5343525"/>
          <p14:tracePt t="195571" x="1903413" y="5330825"/>
          <p14:tracePt t="195585" x="1890713" y="5318125"/>
          <p14:tracePt t="195595" x="1878013" y="5305425"/>
          <p14:tracePt t="195615" x="1865313" y="5305425"/>
          <p14:tracePt t="195621" x="1865313" y="5294313"/>
          <p14:tracePt t="195631" x="1852613" y="5281613"/>
          <p14:tracePt t="195647" x="1839913" y="5268913"/>
          <p14:tracePt t="195661" x="1827213" y="5243513"/>
          <p14:tracePt t="195687" x="1814513" y="5218113"/>
          <p14:tracePt t="195707" x="1814513" y="5205413"/>
          <p14:tracePt t="195731" x="1814513" y="5181600"/>
          <p14:tracePt t="195747" x="1801813" y="5168900"/>
          <p14:tracePt t="195763" x="1801813" y="5156200"/>
          <p14:tracePt t="195817" x="1801813" y="5143500"/>
          <p14:tracePt t="195939" x="1801813" y="5130800"/>
          <p14:tracePt t="195975" x="1801813" y="5118100"/>
          <p14:tracePt t="196161" x="1801813" y="5105400"/>
          <p14:tracePt t="196171" x="1801813" y="5092700"/>
          <p14:tracePt t="196191" x="1801813" y="5068888"/>
          <p14:tracePt t="196221" x="1801813" y="5056188"/>
          <p14:tracePt t="196241" x="1801813" y="5043488"/>
          <p14:tracePt t="196317" x="1801813" y="5030788"/>
          <p14:tracePt t="196373" x="1801813" y="5018088"/>
          <p14:tracePt t="197775" x="1814513" y="5018088"/>
          <p14:tracePt t="197781" x="1827213" y="5018088"/>
          <p14:tracePt t="197791" x="1852613" y="5018088"/>
          <p14:tracePt t="197801" x="1878013" y="5018088"/>
          <p14:tracePt t="197805" x="1903413" y="5018088"/>
          <p14:tracePt t="197815" x="1939925" y="5018088"/>
          <p14:tracePt t="197821" x="1965325" y="5018088"/>
          <p14:tracePt t="197831" x="2014538" y="5018088"/>
          <p14:tracePt t="197841" x="2065338" y="5018088"/>
          <p14:tracePt t="197845" x="2103438" y="5018088"/>
          <p14:tracePt t="197855" x="2152650" y="5018088"/>
          <p14:tracePt t="197861" x="2203450" y="5018088"/>
          <p14:tracePt t="197871" x="2239963" y="5018088"/>
          <p14:tracePt t="197881" x="2265363" y="5018088"/>
          <p14:tracePt t="197885" x="2316163" y="5018088"/>
          <p14:tracePt t="197895" x="2339975" y="5018088"/>
          <p14:tracePt t="197901" x="2365375" y="5043488"/>
          <p14:tracePt t="197911" x="2403475" y="5043488"/>
          <p14:tracePt t="197921" x="2428875" y="5043488"/>
          <p14:tracePt t="197925" x="2441575" y="5068888"/>
          <p14:tracePt t="197937" x="2452688" y="5068888"/>
          <p14:tracePt t="197941" x="2478088" y="5068888"/>
          <p14:tracePt t="197959" x="2503488" y="5092700"/>
          <p14:tracePt t="197961" x="2528888" y="5105400"/>
          <p14:tracePt t="197967" x="2541588" y="5118100"/>
          <p14:tracePt t="197977" x="2554288" y="5118100"/>
          <p14:tracePt t="197981" x="2578100" y="5143500"/>
          <p14:tracePt t="197991" x="2590800" y="5143500"/>
          <p14:tracePt t="198008" x="2603500" y="5143500"/>
          <p14:tracePt t="198143" x="2628900" y="5143500"/>
          <p14:tracePt t="198157" x="2628900" y="5156200"/>
          <p14:tracePt t="204255" x="2628900" y="5168900"/>
          <p14:tracePt t="204265" x="2628900" y="5205413"/>
          <p14:tracePt t="204271" x="2616200" y="5256213"/>
          <p14:tracePt t="204281" x="2603500" y="5281613"/>
          <p14:tracePt t="204287" x="2578100" y="5343525"/>
          <p14:tracePt t="204297" x="2578100" y="5368925"/>
          <p14:tracePt t="204307" x="2578100" y="5394325"/>
          <p14:tracePt t="204311" x="2578100" y="5418138"/>
          <p14:tracePt t="204321" x="2554288" y="5443538"/>
          <p14:tracePt t="204327" x="2554288" y="5468938"/>
          <p14:tracePt t="204337" x="2541588" y="5518150"/>
          <p14:tracePt t="204347" x="2528888" y="5556250"/>
          <p14:tracePt t="204361" x="2516188" y="5594350"/>
          <p14:tracePt t="204368" x="2503488" y="5607050"/>
          <p14:tracePt t="204377" x="2503488" y="5643563"/>
          <p14:tracePt t="204387" x="2503488" y="5681663"/>
          <p14:tracePt t="204393" x="2490788" y="5707063"/>
          <p14:tracePt t="204403" x="2465388" y="5743575"/>
          <p14:tracePt t="204407" x="2465388" y="5756275"/>
          <p14:tracePt t="204427" x="2465388" y="5768975"/>
          <p14:tracePt t="204434" x="2465388" y="5781675"/>
          <p14:tracePt t="204443" x="2465388" y="5794375"/>
          <p14:tracePt t="204499" x="2465388" y="5807075"/>
          <p14:tracePt t="204523" x="2465388" y="5794375"/>
          <p14:tracePt t="204529" x="2465388" y="5768975"/>
          <p14:tracePt t="204539" x="2465388" y="5732463"/>
          <p14:tracePt t="204549" x="2452688" y="5668963"/>
          <p14:tracePt t="204553" x="2390775" y="5581650"/>
          <p14:tracePt t="204563" x="2352675" y="5530850"/>
          <p14:tracePt t="204569" x="2328863" y="5507038"/>
          <p14:tracePt t="204579" x="2316163" y="5468938"/>
          <p14:tracePt t="204589" x="2303463" y="5456238"/>
          <p14:tracePt t="204595" x="2290763" y="5443538"/>
          <p14:tracePt t="204605" x="2278063" y="5443538"/>
          <p14:tracePt t="204608" x="2265363" y="5443538"/>
          <p14:tracePt t="204619" x="2252663" y="5430838"/>
          <p14:tracePt t="204629" x="2228850" y="5430838"/>
          <p14:tracePt t="204635" x="2203450" y="5430838"/>
          <p14:tracePt t="204645" x="2152650" y="5430838"/>
          <p14:tracePt t="204648" x="2116138" y="5430838"/>
          <p14:tracePt t="204659" x="2065338" y="5430838"/>
          <p14:tracePt t="204669" x="2027238" y="5430838"/>
          <p14:tracePt t="204675" x="1978025" y="5430838"/>
          <p14:tracePt t="204685" x="1952625" y="5430838"/>
          <p14:tracePt t="204689" x="1927225" y="5430838"/>
          <p14:tracePt t="204700" x="1890713" y="5443538"/>
          <p14:tracePt t="204709" x="1878013" y="5443538"/>
          <p14:tracePt t="204716" x="1865313" y="5456238"/>
          <p14:tracePt t="204725" x="1852613" y="5468938"/>
          <p14:tracePt t="204755" x="1839913" y="5468938"/>
          <p14:tracePt t="204781" x="1839913" y="5481638"/>
          <p14:tracePt t="204785" x="1839913" y="5507038"/>
          <p14:tracePt t="204795" x="1852613" y="5518150"/>
          <p14:tracePt t="204801" x="1865313" y="5530850"/>
          <p14:tracePt t="204811" x="1878013" y="5556250"/>
          <p14:tracePt t="204821" x="1903413" y="5594350"/>
          <p14:tracePt t="204835" x="1939925" y="5619750"/>
          <p14:tracePt t="204841" x="1990725" y="5619750"/>
          <p14:tracePt t="204852" x="2027238" y="5619750"/>
          <p14:tracePt t="204861" x="2052638" y="5619750"/>
          <p14:tracePt t="204868" x="2103438" y="5619750"/>
          <p14:tracePt t="204877" x="2127250" y="5619750"/>
          <p14:tracePt t="204881" x="2139950" y="5619750"/>
          <p14:tracePt t="204891" x="2152650" y="5619750"/>
          <p14:tracePt t="204918" x="2165350" y="5619750"/>
          <p14:tracePt t="204951" x="2165350" y="5607050"/>
          <p14:tracePt t="204957" x="2165350" y="5594350"/>
          <p14:tracePt t="204967" x="2152650" y="5581650"/>
          <p14:tracePt t="204983" x="2127250" y="5568950"/>
          <p14:tracePt t="204993" x="2116138" y="5556250"/>
          <p14:tracePt t="204997" x="2103438" y="5556250"/>
          <p14:tracePt t="205007" x="2078038" y="5556250"/>
          <p14:tracePt t="205013" x="2052638" y="5556250"/>
          <p14:tracePt t="205023" x="2014538" y="5556250"/>
          <p14:tracePt t="205033" x="1978025" y="5556250"/>
          <p14:tracePt t="205037" x="1939925" y="5556250"/>
          <p14:tracePt t="205051" x="1878013" y="5556250"/>
          <p14:tracePt t="205053" x="1839913" y="5594350"/>
          <p14:tracePt t="205063" x="1814513" y="5607050"/>
          <p14:tracePt t="205073" x="1790700" y="5619750"/>
          <p14:tracePt t="205079" x="1765300" y="5643563"/>
          <p14:tracePt t="205089" x="1765300" y="5656263"/>
          <p14:tracePt t="205093" x="1752600" y="5656263"/>
          <p14:tracePt t="205103" x="1739900" y="5681663"/>
          <p14:tracePt t="205129" x="1739900" y="5694363"/>
          <p14:tracePt t="205143" x="1739900" y="5707063"/>
          <p14:tracePt t="205159" x="1739900" y="5719763"/>
          <p14:tracePt t="205169" x="1739900" y="5732463"/>
          <p14:tracePt t="205195" x="1739900" y="5743575"/>
          <p14:tracePt t="205205" x="1752600" y="5743575"/>
          <p14:tracePt t="205209" x="1778000" y="5743575"/>
          <p14:tracePt t="205219" x="1827213" y="5743575"/>
          <p14:tracePt t="205225" x="1852613" y="5743575"/>
          <p14:tracePt t="205235" x="1903413" y="5743575"/>
          <p14:tracePt t="205245" x="1939925" y="5743575"/>
          <p14:tracePt t="205250" x="1990725" y="5732463"/>
          <p14:tracePt t="205259" x="2014538" y="5719763"/>
          <p14:tracePt t="205265" x="2052638" y="5707063"/>
          <p14:tracePt t="205275" x="2078038" y="5681663"/>
          <p14:tracePt t="205289" x="2090738" y="5668963"/>
          <p14:tracePt t="205300" x="2090738" y="5656263"/>
          <p14:tracePt t="205395" x="2078038" y="5643563"/>
          <p14:tracePt t="205401" x="2065338" y="5643563"/>
          <p14:tracePt t="205411" x="2039938" y="5643563"/>
          <p14:tracePt t="205415" x="2014538" y="5643563"/>
          <p14:tracePt t="205425" x="1978025" y="5643563"/>
          <p14:tracePt t="205437" x="1939925" y="5643563"/>
          <p14:tracePt t="205441" x="1927225" y="5643563"/>
          <p14:tracePt t="205451" x="1914525" y="5656263"/>
          <p14:tracePt t="205457" x="1903413" y="5668963"/>
          <p14:tracePt t="205477" x="1878013" y="5668963"/>
          <p14:tracePt t="205511" x="1878013" y="5681663"/>
          <p14:tracePt t="205553" x="1878013" y="5694363"/>
          <p14:tracePt t="205597" x="1878013" y="5707063"/>
          <p14:tracePt t="205633" x="1878013" y="5719763"/>
          <p14:tracePt t="205955" x="1890713" y="5719763"/>
          <p14:tracePt t="205966" x="1890713" y="5743575"/>
          <p14:tracePt t="205981" x="1903413" y="5743575"/>
          <p14:tracePt t="205991" x="1914525" y="5743575"/>
          <p14:tracePt t="206007" x="1927225" y="5756275"/>
          <p14:tracePt t="206031" x="1939925" y="5756275"/>
          <p14:tracePt t="206047" x="1952625" y="5756275"/>
          <p14:tracePt t="206057" x="1965325" y="5756275"/>
          <p14:tracePt t="206061" x="1978025" y="5781675"/>
          <p14:tracePt t="206071" x="2003425" y="5781675"/>
          <p14:tracePt t="206077" x="2039938" y="5781675"/>
          <p14:tracePt t="206087" x="2078038" y="5781675"/>
          <p14:tracePt t="206097" x="2103438" y="5794375"/>
          <p14:tracePt t="206101" x="2116138" y="5794375"/>
          <p14:tracePt t="206111" x="2152650" y="5794375"/>
          <p14:tracePt t="206117" x="2165350" y="5794375"/>
          <p14:tracePt t="206127" x="2203450" y="5807075"/>
          <p14:tracePt t="206137" x="2216150" y="5807075"/>
          <p14:tracePt t="206143" x="2228850" y="5807075"/>
          <p14:tracePt t="206153" x="2239963" y="5807075"/>
          <p14:tracePt t="206157" x="2252663" y="5807075"/>
          <p14:tracePt t="206167" x="2265363" y="5807075"/>
          <p14:tracePt t="206177" x="2265363" y="5819775"/>
          <p14:tracePt t="207085" x="2252663" y="5819775"/>
          <p14:tracePt t="207157" x="2239963" y="5807075"/>
          <p14:tracePt t="227861" x="2290763" y="5794375"/>
          <p14:tracePt t="227865" x="2316163" y="5756275"/>
          <p14:tracePt t="227875" x="2328863" y="5743575"/>
          <p14:tracePt t="227885" x="2352675" y="5732463"/>
          <p14:tracePt t="227891" x="2365375" y="5707063"/>
          <p14:tracePt t="227901" x="2403475" y="5681663"/>
          <p14:tracePt t="227915" x="2416175" y="5668963"/>
          <p14:tracePt t="227925" x="2428875" y="5668963"/>
          <p14:tracePt t="227931" x="2441575" y="5668963"/>
          <p14:tracePt t="227951" x="2452688" y="5668963"/>
          <p14:tracePt t="227967" x="2478088" y="5707063"/>
          <p14:tracePt t="228475" x="2503488" y="5681663"/>
          <p14:tracePt t="228481" x="2503488" y="5668963"/>
          <p14:tracePt t="228491" x="2541588" y="5619750"/>
          <p14:tracePt t="228677" x="2565400" y="5694363"/>
          <p14:tracePt t="228683" x="2578100" y="5843588"/>
          <p14:tracePt t="228693" x="2578100" y="5981700"/>
          <p14:tracePt t="228697" x="2578100" y="6094413"/>
          <p14:tracePt t="228707" x="2578100" y="6245225"/>
          <p14:tracePt t="228717" x="2578100" y="6370638"/>
          <p14:tracePt t="228723" x="2578100" y="6494463"/>
          <p14:tracePt t="228733" x="2578100" y="6594475"/>
          <p14:tracePt t="228737" x="2616200" y="6683375"/>
          <p14:tracePt t="228747" x="2616200" y="6745288"/>
          <p14:tracePt t="228759" x="2654300" y="6807200"/>
          <p14:tracePt t="230085"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496390"/>
            <a:ext cx="6783224" cy="836022"/>
          </a:xfrm>
        </p:spPr>
        <p:txBody>
          <a:bodyPr>
            <a:noAutofit/>
          </a:bodyPr>
          <a:lstStyle/>
          <a:p>
            <a:r>
              <a:rPr lang="en-US" sz="2800" b="1" dirty="0">
                <a:latin typeface="Times New Roman" pitchFamily="18" charset="0"/>
                <a:cs typeface="Times New Roman" pitchFamily="18" charset="0"/>
              </a:rPr>
              <a:t>Multilevel Inheritance:</a:t>
            </a:r>
          </a:p>
        </p:txBody>
      </p:sp>
      <p:sp>
        <p:nvSpPr>
          <p:cNvPr id="7" name="TextBox 6"/>
          <p:cNvSpPr txBox="1"/>
          <p:nvPr/>
        </p:nvSpPr>
        <p:spPr>
          <a:xfrm>
            <a:off x="1041079" y="822961"/>
            <a:ext cx="8590945" cy="1200329"/>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this inheritance one parent single child relationship exists in more than one consecutive levels in chain form, and properties acquired from grand parent class to parent and from parent class into it’s child class without any modification.</a:t>
            </a:r>
            <a:endParaRPr lang="en-IN" dirty="0">
              <a:latin typeface="Times New Roman" pitchFamily="18" charset="0"/>
              <a:cs typeface="Times New Roman" pitchFamily="18" charset="0"/>
            </a:endParaRPr>
          </a:p>
        </p:txBody>
      </p:sp>
      <p:grpSp>
        <p:nvGrpSpPr>
          <p:cNvPr id="23" name="Group 22">
            <a:extLst>
              <a:ext uri="{FF2B5EF4-FFF2-40B4-BE49-F238E27FC236}">
                <a16:creationId xmlns:a16="http://schemas.microsoft.com/office/drawing/2014/main" id="{A81CE88C-3622-4346-8F32-7BBFE8FA66E1}"/>
              </a:ext>
            </a:extLst>
          </p:cNvPr>
          <p:cNvGrpSpPr/>
          <p:nvPr/>
        </p:nvGrpSpPr>
        <p:grpSpPr>
          <a:xfrm>
            <a:off x="1689465" y="2363716"/>
            <a:ext cx="2425318" cy="2673929"/>
            <a:chOff x="4501955" y="2363716"/>
            <a:chExt cx="2425318" cy="2673929"/>
          </a:xfrm>
        </p:grpSpPr>
        <p:sp>
          <p:nvSpPr>
            <p:cNvPr id="12" name="Rectangle 11">
              <a:extLst>
                <a:ext uri="{FF2B5EF4-FFF2-40B4-BE49-F238E27FC236}">
                  <a16:creationId xmlns:a16="http://schemas.microsoft.com/office/drawing/2014/main" id="{3FA72092-45C7-4A3C-B3B1-09E55114FC4F}"/>
                </a:ext>
              </a:extLst>
            </p:cNvPr>
            <p:cNvSpPr/>
            <p:nvPr/>
          </p:nvSpPr>
          <p:spPr>
            <a:xfrm>
              <a:off x="4519748" y="2363716"/>
              <a:ext cx="2407525" cy="50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A</a:t>
              </a:r>
            </a:p>
          </p:txBody>
        </p:sp>
        <p:sp>
          <p:nvSpPr>
            <p:cNvPr id="13" name="Rectangle 12">
              <a:extLst>
                <a:ext uri="{FF2B5EF4-FFF2-40B4-BE49-F238E27FC236}">
                  <a16:creationId xmlns:a16="http://schemas.microsoft.com/office/drawing/2014/main" id="{7BD26CD4-01CD-49B9-B5F1-7F8BEF699575}"/>
                </a:ext>
              </a:extLst>
            </p:cNvPr>
            <p:cNvSpPr/>
            <p:nvPr/>
          </p:nvSpPr>
          <p:spPr>
            <a:xfrm>
              <a:off x="4501956" y="3485935"/>
              <a:ext cx="2407525" cy="50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B</a:t>
              </a:r>
            </a:p>
          </p:txBody>
        </p:sp>
        <p:sp>
          <p:nvSpPr>
            <p:cNvPr id="15" name="Rectangle 14">
              <a:extLst>
                <a:ext uri="{FF2B5EF4-FFF2-40B4-BE49-F238E27FC236}">
                  <a16:creationId xmlns:a16="http://schemas.microsoft.com/office/drawing/2014/main" id="{8A2D0A45-2F1E-4B13-A1DE-3716871C5301}"/>
                </a:ext>
              </a:extLst>
            </p:cNvPr>
            <p:cNvSpPr/>
            <p:nvPr/>
          </p:nvSpPr>
          <p:spPr>
            <a:xfrm>
              <a:off x="4501955" y="4533470"/>
              <a:ext cx="2407525" cy="50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C</a:t>
              </a:r>
            </a:p>
          </p:txBody>
        </p:sp>
        <p:cxnSp>
          <p:nvCxnSpPr>
            <p:cNvPr id="18" name="Straight Arrow Connector 17">
              <a:extLst>
                <a:ext uri="{FF2B5EF4-FFF2-40B4-BE49-F238E27FC236}">
                  <a16:creationId xmlns:a16="http://schemas.microsoft.com/office/drawing/2014/main" id="{A0253856-6798-416D-BFFE-034C1AD6FE36}"/>
                </a:ext>
              </a:extLst>
            </p:cNvPr>
            <p:cNvCxnSpPr>
              <a:cxnSpLocks/>
              <a:stCxn id="12" idx="2"/>
              <a:endCxn id="13" idx="0"/>
            </p:cNvCxnSpPr>
            <p:nvPr/>
          </p:nvCxnSpPr>
          <p:spPr>
            <a:xfrm flipH="1">
              <a:off x="5705719" y="2867891"/>
              <a:ext cx="17792" cy="618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B21A26-CE02-4EB0-A050-B6EFDD63539E}"/>
                </a:ext>
              </a:extLst>
            </p:cNvPr>
            <p:cNvCxnSpPr>
              <a:cxnSpLocks/>
              <a:endCxn id="15" idx="0"/>
            </p:cNvCxnSpPr>
            <p:nvPr/>
          </p:nvCxnSpPr>
          <p:spPr>
            <a:xfrm>
              <a:off x="5705717" y="3952768"/>
              <a:ext cx="1" cy="5807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73977"/>
    </mc:Choice>
    <mc:Fallback xmlns="">
      <p:transition spd="slow" advTm="73977"/>
    </mc:Fallback>
  </mc:AlternateContent>
  <p:extLst mod="1">
    <p:ext uri="{3A86A75C-4F4B-4683-9AE1-C65F6400EC91}">
      <p14:laserTraceLst xmlns:p14="http://schemas.microsoft.com/office/powerpoint/2010/main">
        <p14:tracePtLst>
          <p14:tracePt t="23848" x="3340100" y="6340475"/>
          <p14:tracePt t="24048" x="2728913" y="6607175"/>
          <p14:tracePt t="24058" x="2828925" y="6494463"/>
          <p14:tracePt t="24065" x="2954338" y="6319838"/>
          <p14:tracePt t="24074" x="3054350" y="6194425"/>
          <p14:tracePt t="24084" x="3154363" y="6032500"/>
          <p14:tracePt t="24089" x="3228975" y="5919788"/>
          <p14:tracePt t="24099" x="3354388" y="5768975"/>
          <p14:tracePt t="24104" x="3492500" y="5568950"/>
          <p14:tracePt t="24116" x="3579813" y="5443538"/>
          <p14:tracePt t="24124" x="3679825" y="5294313"/>
          <p14:tracePt t="24128" x="3792538" y="5168900"/>
          <p14:tracePt t="24139" x="3867150" y="5068888"/>
          <p14:tracePt t="24145" x="3943350" y="4956175"/>
          <p14:tracePt t="24155" x="3992563" y="4868863"/>
          <p14:tracePt t="24166" x="4030663" y="4779963"/>
          <p14:tracePt t="24170" x="4056063" y="4705350"/>
          <p14:tracePt t="24182" x="4068763" y="4630738"/>
          <p14:tracePt t="24185" x="4092575" y="4543425"/>
          <p14:tracePt t="24194" x="4105275" y="4492625"/>
          <p14:tracePt t="24204" x="4105275" y="4392613"/>
          <p14:tracePt t="24210" x="4130675" y="4305300"/>
          <p14:tracePt t="24220" x="4143375" y="4217988"/>
          <p14:tracePt t="24225" x="4143375" y="4129088"/>
          <p14:tracePt t="24234" x="4168775" y="4054475"/>
          <p14:tracePt t="24244" x="4181475" y="3992563"/>
          <p14:tracePt t="24250" x="4181475" y="3916363"/>
          <p14:tracePt t="24260" x="4205288" y="3854450"/>
          <p14:tracePt t="24267" x="4205288" y="3767138"/>
          <p14:tracePt t="24277" x="4217988" y="3692525"/>
          <p14:tracePt t="24287" x="4217988" y="3616325"/>
          <p14:tracePt t="24291" x="4217988" y="3529013"/>
          <p14:tracePt t="24300" x="4217988" y="3454400"/>
          <p14:tracePt t="24307" x="4217988" y="3378200"/>
          <p14:tracePt t="24316" x="4217988" y="3303588"/>
          <p14:tracePt t="24326" x="4217988" y="3241675"/>
          <p14:tracePt t="24332" x="4217988" y="3190875"/>
          <p14:tracePt t="24341" x="4217988" y="3128963"/>
          <p14:tracePt t="24347" x="4217988" y="3078163"/>
          <p14:tracePt t="24356" x="4205288" y="3016250"/>
          <p14:tracePt t="24366" x="4205288" y="2965450"/>
          <p14:tracePt t="24372" x="4205288" y="2878138"/>
          <p14:tracePt t="24383" x="4205288" y="2828925"/>
          <p14:tracePt t="24387" x="4205288" y="2740025"/>
          <p14:tracePt t="24396" x="4181475" y="2678113"/>
          <p14:tracePt t="24406" x="4181475" y="2616200"/>
          <p14:tracePt t="24413" x="4168775" y="2578100"/>
          <p14:tracePt t="24422" x="4168775" y="2516188"/>
          <p14:tracePt t="24427" x="4143375" y="2452688"/>
          <p14:tracePt t="24436" x="4143375" y="2378075"/>
          <p14:tracePt t="24447" x="4105275" y="2327275"/>
          <p14:tracePt t="24452" x="4092575" y="2239963"/>
          <p14:tracePt t="24462" x="4081463" y="2201863"/>
          <p14:tracePt t="24466" x="4043363" y="2127250"/>
          <p14:tracePt t="24477" x="4030663" y="2052638"/>
          <p14:tracePt t="24486" x="4005263" y="2001838"/>
          <p14:tracePt t="24493" x="4005263" y="1978025"/>
          <p14:tracePt t="24502" x="3968750" y="1914525"/>
          <p14:tracePt t="24506" x="3930650" y="1865313"/>
          <p14:tracePt t="24518" x="3905250" y="1827213"/>
          <p14:tracePt t="24528" x="3879850" y="1801813"/>
          <p14:tracePt t="24532" x="3830638" y="1752600"/>
          <p14:tracePt t="24542" x="3779838" y="1727200"/>
          <p14:tracePt t="24549" x="3743325" y="1714500"/>
          <p14:tracePt t="24558" x="3705225" y="1689100"/>
          <p14:tracePt t="24568" x="3654425" y="1663700"/>
          <p14:tracePt t="24572" x="3617913" y="1663700"/>
          <p14:tracePt t="24582" x="3567113" y="1663700"/>
          <p14:tracePt t="24588" x="3505200" y="1639888"/>
          <p14:tracePt t="24599" x="3429000" y="1639888"/>
          <p14:tracePt t="24609" x="3367088" y="1639888"/>
          <p14:tracePt t="24615" x="3317875" y="1639888"/>
          <p14:tracePt t="24624" x="3241675" y="1639888"/>
          <p14:tracePt t="24628" x="3179763" y="1639888"/>
          <p14:tracePt t="24639" x="3092450" y="1639888"/>
          <p14:tracePt t="24649" x="2992438" y="1639888"/>
          <p14:tracePt t="24654" x="2903538" y="1676400"/>
          <p14:tracePt t="24665" x="2790825" y="1714500"/>
          <p14:tracePt t="24669" x="2690813" y="1752600"/>
          <p14:tracePt t="24678" x="2603500" y="1789113"/>
          <p14:tracePt t="24688" x="2516188" y="1827213"/>
          <p14:tracePt t="24694" x="2390775" y="1901825"/>
          <p14:tracePt t="24705" x="2290763" y="1939925"/>
          <p14:tracePt t="24708" x="2190750" y="1978025"/>
          <p14:tracePt t="24718" x="2090738" y="2027238"/>
          <p14:tracePt t="24728" x="2003425" y="2065338"/>
          <p14:tracePt t="24734" x="1890713" y="2139950"/>
          <p14:tracePt t="24745" x="1801813" y="2190750"/>
          <p14:tracePt t="24751" x="1714500" y="2239963"/>
          <p14:tracePt t="24760" x="1614488" y="2327275"/>
          <p14:tracePt t="24770" x="1527175" y="2390775"/>
          <p14:tracePt t="24774" x="1452563" y="2465388"/>
          <p14:tracePt t="24784" x="1352550" y="2527300"/>
          <p14:tracePt t="24790" x="1276350" y="2590800"/>
          <p14:tracePt t="24800" x="1214438" y="2652713"/>
          <p14:tracePt t="24810" x="1176338" y="2703513"/>
          <p14:tracePt t="24815" x="1139825" y="2752725"/>
          <p14:tracePt t="24824" x="1101725" y="2816225"/>
          <p14:tracePt t="24831" x="1063625" y="2903538"/>
          <p14:tracePt t="24840" x="1038225" y="2952750"/>
          <p14:tracePt t="24850" x="1038225" y="2990850"/>
          <p14:tracePt t="24856" x="1014413" y="3054350"/>
          <p14:tracePt t="24866" x="1001713" y="3116263"/>
          <p14:tracePt t="24870" x="1001713" y="3154363"/>
          <p14:tracePt t="24881" x="1001713" y="3216275"/>
          <p14:tracePt t="24891" x="1001713" y="3267075"/>
          <p14:tracePt t="24898" x="1001713" y="3328988"/>
          <p14:tracePt t="24907" x="1001713" y="3403600"/>
          <p14:tracePt t="24911" x="1001713" y="3467100"/>
          <p14:tracePt t="24921" x="1001713" y="3554413"/>
          <p14:tracePt t="24931" x="1001713" y="3616325"/>
          <p14:tracePt t="24937" x="1001713" y="3692525"/>
          <p14:tracePt t="24947" x="1001713" y="3792538"/>
          <p14:tracePt t="24953" x="1050925" y="3916363"/>
          <p14:tracePt t="24962" x="1076325" y="4005263"/>
          <p14:tracePt t="24972" x="1127125" y="4117975"/>
          <p14:tracePt t="24977" x="1176338" y="4241800"/>
          <p14:tracePt t="24986" x="1239838" y="4354513"/>
          <p14:tracePt t="24992" x="1276350" y="4443413"/>
          <p14:tracePt t="25002" x="1327150" y="4543425"/>
          <p14:tracePt t="25012" x="1389063" y="4618038"/>
          <p14:tracePt t="25016" x="1439863" y="4692650"/>
          <p14:tracePt t="25026" x="1514475" y="4779963"/>
          <p14:tracePt t="25032" x="1577975" y="4868863"/>
          <p14:tracePt t="25042" x="1652588" y="4943475"/>
          <p14:tracePt t="25052" x="1727200" y="5018088"/>
          <p14:tracePt t="25056" x="1827213" y="5081588"/>
          <p14:tracePt t="25067" x="1914525" y="5130800"/>
          <p14:tracePt t="25072" x="2003425" y="5181600"/>
          <p14:tracePt t="25082" x="2090738" y="5218113"/>
          <p14:tracePt t="25092" x="2165350" y="5256213"/>
          <p14:tracePt t="25099" x="2252663" y="5281613"/>
          <p14:tracePt t="25108" x="2352675" y="5305425"/>
          <p14:tracePt t="25113" x="2428875" y="5305425"/>
          <p14:tracePt t="25122" x="2516188" y="5330825"/>
          <p14:tracePt t="25132" x="2603500" y="5330825"/>
          <p14:tracePt t="25138" x="2716213" y="5330825"/>
          <p14:tracePt t="25148" x="2816225" y="5330825"/>
          <p14:tracePt t="25152" x="2916238" y="5330825"/>
          <p14:tracePt t="25163" x="3054350" y="5330825"/>
          <p14:tracePt t="25172" x="3179763" y="5330825"/>
          <p14:tracePt t="25178" x="3317875" y="5330825"/>
          <p14:tracePt t="25189" x="3441700" y="5330825"/>
          <p14:tracePt t="25194" x="3592513" y="5330825"/>
          <p14:tracePt t="25204" x="3730625" y="5330825"/>
          <p14:tracePt t="25215" x="3879850" y="5305425"/>
          <p14:tracePt t="25219" x="4030663" y="5256213"/>
          <p14:tracePt t="25229" x="4205288" y="5218113"/>
          <p14:tracePt t="25234" x="4330700" y="5181600"/>
          <p14:tracePt t="25245" x="4494213" y="5130800"/>
          <p14:tracePt t="25255" x="4619625" y="5092700"/>
          <p14:tracePt t="25258" x="4732338" y="5056188"/>
          <p14:tracePt t="25268" x="4832350" y="5005388"/>
          <p14:tracePt t="25274" x="4856163" y="4968875"/>
          <p14:tracePt t="25284" x="4932363" y="4892675"/>
          <p14:tracePt t="25295" x="4981575" y="4856163"/>
          <p14:tracePt t="25300" x="4994275" y="4805363"/>
          <p14:tracePt t="25311" x="5006975" y="4743450"/>
          <p14:tracePt t="25315" x="5032375" y="4667250"/>
          <p14:tracePt t="25324" x="5045075" y="4592638"/>
          <p14:tracePt t="25334" x="5045075" y="4492625"/>
          <p14:tracePt t="25340" x="5068888" y="4379913"/>
          <p14:tracePt t="25350" x="5068888" y="4279900"/>
          <p14:tracePt t="25354" x="5068888" y="4179888"/>
          <p14:tracePt t="25365" x="5068888" y="4029075"/>
          <p14:tracePt t="25374" x="5068888" y="3892550"/>
          <p14:tracePt t="25381" x="5068888" y="3779838"/>
          <p14:tracePt t="25390" x="5006975" y="3641725"/>
          <p14:tracePt t="25394" x="4994275" y="3529013"/>
          <p14:tracePt t="25405" x="4919663" y="3416300"/>
          <p14:tracePt t="25415" x="4881563" y="3303588"/>
          <p14:tracePt t="25421" x="4832350" y="3216275"/>
          <p14:tracePt t="25432" x="4794250" y="3141663"/>
          <p14:tracePt t="25434" x="4743450" y="3065463"/>
          <p14:tracePt t="25447" x="4694238" y="3003550"/>
          <p14:tracePt t="25456" x="4656138" y="2965450"/>
          <p14:tracePt t="25460" x="4619625" y="2928938"/>
          <p14:tracePt t="25470" x="4581525" y="2878138"/>
          <p14:tracePt t="25476" x="4556125" y="2852738"/>
          <p14:tracePt t="25486" x="4518025" y="2828925"/>
          <p14:tracePt t="25498" x="4468813" y="2790825"/>
          <p14:tracePt t="25500" x="4406900" y="2752725"/>
          <p14:tracePt t="25510" x="4330700" y="2716213"/>
          <p14:tracePt t="25516" x="4256088" y="2690813"/>
          <p14:tracePt t="25526" x="4168775" y="2652713"/>
          <p14:tracePt t="25536" x="4081463" y="2640013"/>
          <p14:tracePt t="25542" x="3979863" y="2616200"/>
          <p14:tracePt t="25553" x="3917950" y="2603500"/>
          <p14:tracePt t="25556" x="3805238" y="2603500"/>
          <p14:tracePt t="25566" x="3717925" y="2578100"/>
          <p14:tracePt t="25576" x="3617913" y="2565400"/>
          <p14:tracePt t="25583" x="3441700" y="2552700"/>
          <p14:tracePt t="25592" x="3328988" y="2540000"/>
          <p14:tracePt t="25597" x="3179763" y="2540000"/>
          <p14:tracePt t="25606" x="3041650" y="2540000"/>
          <p14:tracePt t="25617" x="2879725" y="2540000"/>
          <p14:tracePt t="25622" x="2728913" y="2540000"/>
          <p14:tracePt t="25633" x="2603500" y="2540000"/>
          <p14:tracePt t="25638" x="2452688" y="2540000"/>
          <p14:tracePt t="25648" x="2278063" y="2540000"/>
          <p14:tracePt t="25658" x="2152650" y="2540000"/>
          <p14:tracePt t="25664" x="2003425" y="2540000"/>
          <p14:tracePt t="25672" x="1890713" y="2540000"/>
          <p14:tracePt t="25678" x="1778000" y="2540000"/>
          <p14:tracePt t="25688" x="1639888" y="2578100"/>
          <p14:tracePt t="25698" x="1527175" y="2603500"/>
          <p14:tracePt t="25702" x="1389063" y="2652713"/>
          <p14:tracePt t="25714" x="1263650" y="2690813"/>
          <p14:tracePt t="25718" x="1163638" y="2728913"/>
          <p14:tracePt t="25728" x="1076325" y="2765425"/>
          <p14:tracePt t="25739" x="1001713" y="2803525"/>
          <p14:tracePt t="25742" x="925513" y="2852738"/>
          <p14:tracePt t="25753" x="863600" y="2890838"/>
          <p14:tracePt t="25759" x="825500" y="2916238"/>
          <p14:tracePt t="25769" x="776288" y="2978150"/>
          <p14:tracePt t="25779" x="750888" y="3016250"/>
          <p14:tracePt t="25784" x="712788" y="3041650"/>
          <p14:tracePt t="25794" x="676275" y="3103563"/>
          <p14:tracePt t="25798" x="650875" y="3141663"/>
          <p14:tracePt t="25809" x="625475" y="3203575"/>
          <p14:tracePt t="25819" x="612775" y="3228975"/>
          <p14:tracePt t="25824" x="600075" y="3267075"/>
          <p14:tracePt t="25834" x="600075" y="3303588"/>
          <p14:tracePt t="25839" x="588963" y="3341688"/>
          <p14:tracePt t="25848" x="588963" y="3403600"/>
          <p14:tracePt t="25858" x="588963" y="3441700"/>
          <p14:tracePt t="25865" x="588963" y="3516313"/>
          <p14:tracePt t="25874" x="588963" y="3579813"/>
          <p14:tracePt t="25881" x="588963" y="3641725"/>
          <p14:tracePt t="25890" x="600075" y="3716338"/>
          <p14:tracePt t="25900" x="663575" y="3829050"/>
          <p14:tracePt t="25904" x="701675" y="3905250"/>
          <p14:tracePt t="25915" x="738188" y="3954463"/>
          <p14:tracePt t="25920" x="788988" y="4017963"/>
          <p14:tracePt t="25931" x="838200" y="4092575"/>
          <p14:tracePt t="25940" x="889000" y="4154488"/>
          <p14:tracePt t="25945" x="938213" y="4230688"/>
          <p14:tracePt t="25955" x="1014413" y="4318000"/>
          <p14:tracePt t="25965" x="1076325" y="4379913"/>
          <p14:tracePt t="25970" x="1127125" y="4454525"/>
          <p14:tracePt t="25981" x="1189038" y="4518025"/>
          <p14:tracePt t="25985" x="1263650" y="4592638"/>
          <p14:tracePt t="25997" x="1339850" y="4643438"/>
          <p14:tracePt t="26000" x="1414463" y="4718050"/>
          <p14:tracePt t="26011" x="1489075" y="4792663"/>
          <p14:tracePt t="26021" x="1601788" y="4868863"/>
          <p14:tracePt t="26027" x="1727200" y="4943475"/>
          <p14:tracePt t="26037" x="1827213" y="4992688"/>
          <p14:tracePt t="26041" x="1978025" y="5068888"/>
          <p14:tracePt t="26050" x="2078038" y="5105400"/>
          <p14:tracePt t="26060" x="2178050" y="5143500"/>
          <p14:tracePt t="26066" x="2303463" y="5194300"/>
          <p14:tracePt t="26077" x="2428875" y="5218113"/>
          <p14:tracePt t="26082" x="2528888" y="5218113"/>
          <p14:tracePt t="26091" x="2641600" y="5230813"/>
          <p14:tracePt t="26101" x="2741613" y="5256213"/>
          <p14:tracePt t="26107" x="2828925" y="5256213"/>
          <p14:tracePt t="26117" x="2903538" y="5256213"/>
          <p14:tracePt t="26122" x="2967038" y="5256213"/>
          <p14:tracePt t="26132" x="3028950" y="5256213"/>
          <p14:tracePt t="26143" x="3067050" y="5256213"/>
          <p14:tracePt t="26147" x="3141663" y="5256213"/>
          <p14:tracePt t="26157" x="3167063" y="5256213"/>
          <p14:tracePt t="26163" x="3205163" y="5256213"/>
          <p14:tracePt t="26172" x="3241675" y="5256213"/>
          <p14:tracePt t="26182" x="3279775" y="5256213"/>
          <p14:tracePt t="26186" x="3328988" y="5256213"/>
          <p14:tracePt t="26198" x="3392488" y="5243513"/>
          <p14:tracePt t="26202" x="3479800" y="5230813"/>
          <p14:tracePt t="26213" x="3554413" y="5194300"/>
          <p14:tracePt t="26222" x="3679825" y="5168900"/>
          <p14:tracePt t="26230" x="3792538" y="5118100"/>
          <p14:tracePt t="26238" x="3956050" y="5081588"/>
          <p14:tracePt t="26243" x="4068763" y="5043488"/>
          <p14:tracePt t="26252" x="4205288" y="5005388"/>
          <p14:tracePt t="26263" x="4381500" y="4981575"/>
          <p14:tracePt t="26268" x="4530725" y="4956175"/>
          <p14:tracePt t="26279" x="4668838" y="4918075"/>
          <p14:tracePt t="26282" x="4743450" y="4879975"/>
          <p14:tracePt t="26292" x="4843463" y="4843463"/>
          <p14:tracePt t="26302" x="4906963" y="4792663"/>
          <p14:tracePt t="26309" x="4956175" y="4756150"/>
          <p14:tracePt t="26318" x="4968875" y="4756150"/>
          <p14:tracePt t="26322" x="4981575" y="4730750"/>
          <p14:tracePt t="26332" x="4994275" y="4730750"/>
          <p14:tracePt t="26342" x="5006975" y="4718050"/>
          <p14:tracePt t="26364" x="5006975" y="4705350"/>
          <p14:tracePt t="26379" x="5019675" y="4692650"/>
          <p14:tracePt t="26419" x="5019675" y="4679950"/>
          <p14:tracePt t="26445" x="5019675" y="4656138"/>
          <p14:tracePt t="26455" x="5019675" y="4643438"/>
          <p14:tracePt t="26460" x="5019675" y="4605338"/>
          <p14:tracePt t="26477" x="5019675" y="4592638"/>
          <p14:tracePt t="26487" x="5019675" y="4579938"/>
          <p14:tracePt t="26567" x="5032375" y="4579938"/>
          <p14:tracePt t="26723" x="5032375" y="4554538"/>
          <p14:tracePt t="26729" x="5057775" y="4505325"/>
          <p14:tracePt t="26779" x="5057775" y="4492625"/>
          <p14:tracePt t="26789" x="4981575" y="4492625"/>
          <p14:tracePt t="26793" x="4856163" y="4543425"/>
          <p14:tracePt t="26802" x="4768850" y="4592638"/>
          <p14:tracePt t="26809" x="4643438" y="4667250"/>
          <p14:tracePt t="26819" x="4506913" y="4705350"/>
          <p14:tracePt t="26829" x="4406900" y="4756150"/>
          <p14:tracePt t="26834" x="4318000" y="4868863"/>
          <p14:tracePt t="26845" x="4318000" y="4918075"/>
          <p14:tracePt t="27289" x="4305300" y="4918075"/>
          <p14:tracePt t="27299" x="4294188" y="4905375"/>
          <p14:tracePt t="27303" x="4256088" y="4892675"/>
          <p14:tracePt t="27314" x="4243388" y="4879975"/>
          <p14:tracePt t="27323" x="4230688" y="4868863"/>
          <p14:tracePt t="27329" x="4217988" y="4856163"/>
          <p14:tracePt t="27338" x="4205288" y="4843463"/>
          <p14:tracePt t="27343" x="4192588" y="4830763"/>
          <p14:tracePt t="27352" x="4192588" y="4818063"/>
          <p14:tracePt t="27363" x="4192588" y="4805363"/>
          <p14:tracePt t="27368" x="4192588" y="4779963"/>
          <p14:tracePt t="27379" x="4192588" y="4756150"/>
          <p14:tracePt t="27382" x="4181475" y="4730750"/>
          <p14:tracePt t="27392" x="4168775" y="4705350"/>
          <p14:tracePt t="27404" x="4168775" y="4667250"/>
          <p14:tracePt t="27408" x="4143375" y="4630738"/>
          <p14:tracePt t="27418" x="4143375" y="4592638"/>
          <p14:tracePt t="27425" x="4117975" y="4554538"/>
          <p14:tracePt t="27434" x="4105275" y="4530725"/>
          <p14:tracePt t="27445" x="4081463" y="4467225"/>
          <p14:tracePt t="27448" x="4081463" y="4443413"/>
          <p14:tracePt t="27458" x="4068763" y="4430713"/>
          <p14:tracePt t="27464" x="4056063" y="4405313"/>
          <p14:tracePt t="27485" x="4056063" y="4392613"/>
          <p14:tracePt t="27530" x="4056063" y="4367213"/>
          <p14:tracePt t="27564" x="4056063" y="4354513"/>
          <p14:tracePt t="27574" x="4056063" y="4341813"/>
          <p14:tracePt t="27581" x="4056063" y="4330700"/>
          <p14:tracePt t="27590" x="4056063" y="4318000"/>
          <p14:tracePt t="27600" x="4056063" y="4305300"/>
          <p14:tracePt t="27604" x="4056063" y="4292600"/>
          <p14:tracePt t="27617" x="4056063" y="4279900"/>
          <p14:tracePt t="27630" x="4056063" y="4267200"/>
          <p14:tracePt t="27640" x="4056063" y="4241800"/>
          <p14:tracePt t="27646" x="4056063" y="4230688"/>
          <p14:tracePt t="27657" x="4056063" y="4217988"/>
          <p14:tracePt t="27670" x="4056063" y="4205288"/>
          <p14:tracePt t="27686" x="4056063" y="4192588"/>
          <p14:tracePt t="27696" x="4056063" y="4179888"/>
          <p14:tracePt t="27713" x="4068763" y="4167188"/>
          <p14:tracePt t="27736" x="4081463" y="4154488"/>
          <p14:tracePt t="27746" x="4081463" y="4141788"/>
          <p14:tracePt t="27777" x="4081463" y="4117975"/>
          <p14:tracePt t="27786" x="4092575" y="4105275"/>
          <p14:tracePt t="27800" x="4105275" y="4092575"/>
          <p14:tracePt t="27816" x="4105275" y="4079875"/>
          <p14:tracePt t="27831" x="4105275" y="4067175"/>
          <p14:tracePt t="27843" x="4117975" y="4054475"/>
          <p14:tracePt t="27846" x="4117975" y="4041775"/>
          <p14:tracePt t="27856" x="4117975" y="4029075"/>
          <p14:tracePt t="27867" x="4117975" y="4005263"/>
          <p14:tracePt t="27883" x="4117975" y="3979863"/>
          <p14:tracePt t="27887" x="4117975" y="3954463"/>
          <p14:tracePt t="27896" x="4117975" y="3929063"/>
          <p14:tracePt t="27907" x="4117975" y="3916363"/>
          <p14:tracePt t="27913" x="4117975" y="3905250"/>
          <p14:tracePt t="27929" x="4117975" y="3879850"/>
          <p14:tracePt t="27938" x="4143375" y="3867150"/>
          <p14:tracePt t="27963" x="4143375" y="3829050"/>
          <p14:tracePt t="27968" x="4143375" y="3816350"/>
          <p14:tracePt t="27979" x="4143375" y="3779838"/>
          <p14:tracePt t="27988" x="4143375" y="3754438"/>
          <p14:tracePt t="27992" x="4143375" y="3729038"/>
          <p14:tracePt t="28002" x="4143375" y="3703638"/>
          <p14:tracePt t="28008" x="4143375" y="3667125"/>
          <p14:tracePt t="28019" x="4143375" y="3641725"/>
          <p14:tracePt t="28029" x="4143375" y="3616325"/>
          <p14:tracePt t="28032" x="4143375" y="3567113"/>
          <p14:tracePt t="28043" x="4143375" y="3541713"/>
          <p14:tracePt t="28049" x="4143375" y="3503613"/>
          <p14:tracePt t="28058" x="4143375" y="3467100"/>
          <p14:tracePt t="28068" x="4143375" y="3454400"/>
          <p14:tracePt t="28072" x="4130675" y="3429000"/>
          <p14:tracePt t="28082" x="4117975" y="3403600"/>
          <p14:tracePt t="28089" x="4117975" y="3378200"/>
          <p14:tracePt t="28098" x="4092575" y="3341688"/>
          <p14:tracePt t="28108" x="4092575" y="3316288"/>
          <p14:tracePt t="28114" x="4092575" y="3290888"/>
          <p14:tracePt t="28124" x="4068763" y="3267075"/>
          <p14:tracePt t="28129" x="4056063" y="3254375"/>
          <p14:tracePt t="28139" x="4030663" y="3216275"/>
          <p14:tracePt t="28149" x="4017963" y="3190875"/>
          <p14:tracePt t="28165" x="4005263" y="3178175"/>
          <p14:tracePt t="28169" x="4005263" y="3165475"/>
          <p14:tracePt t="28179" x="3992563" y="3165475"/>
          <p14:tracePt t="28195" x="3979863" y="3154363"/>
          <p14:tracePt t="28212" x="3979863" y="3128963"/>
          <p14:tracePt t="28367" x="3968750" y="3116263"/>
          <p14:tracePt t="28406" x="3968750" y="3103563"/>
          <p14:tracePt t="28507" x="3956050" y="3103563"/>
          <p14:tracePt t="28593" x="3956050" y="3090863"/>
          <p14:tracePt t="28634" x="3956050" y="3065463"/>
          <p14:tracePt t="28645" x="3930650" y="3065463"/>
          <p14:tracePt t="28648" x="3930650" y="3054350"/>
          <p14:tracePt t="28658" x="3905250" y="3041650"/>
          <p14:tracePt t="28668" x="3879850" y="3028950"/>
          <p14:tracePt t="28674" x="3867150" y="3016250"/>
          <p14:tracePt t="28684" x="3843338" y="3003550"/>
          <p14:tracePt t="28688" x="3843338" y="2990850"/>
          <p14:tracePt t="28698" x="3817938" y="2990850"/>
          <p14:tracePt t="28709" x="3805238" y="2978150"/>
          <p14:tracePt t="28715" x="3792538" y="2965450"/>
          <p14:tracePt t="28724" x="3779838" y="2965450"/>
          <p14:tracePt t="28728" x="3779838" y="2952750"/>
          <p14:tracePt t="28738" x="3756025" y="2952750"/>
          <p14:tracePt t="28754" x="3743325" y="2952750"/>
          <p14:tracePt t="28764" x="3730625" y="2941638"/>
          <p14:tracePt t="28770" x="3730625" y="2928938"/>
          <p14:tracePt t="28780" x="3717925" y="2916238"/>
          <p14:tracePt t="28795" x="3679825" y="2916238"/>
          <p14:tracePt t="28821" x="3667125" y="2903538"/>
          <p14:tracePt t="28881" x="3654425" y="2903538"/>
          <p14:tracePt t="31579" x="3654425" y="2941638"/>
          <p14:tracePt t="31588" x="3654425" y="2990850"/>
          <p14:tracePt t="31598" x="3654425" y="3016250"/>
          <p14:tracePt t="31604" x="3654425" y="3041650"/>
          <p14:tracePt t="31615" x="3654425" y="3054350"/>
          <p14:tracePt t="31619" x="3654425" y="3065463"/>
          <p14:tracePt t="31628" x="3654425" y="3103563"/>
          <p14:tracePt t="31639" x="3654425" y="3128963"/>
          <p14:tracePt t="31645" x="3654425" y="3154363"/>
          <p14:tracePt t="31655" x="3654425" y="3178175"/>
          <p14:tracePt t="31659" x="3654425" y="3203575"/>
          <p14:tracePt t="31670" x="3654425" y="3228975"/>
          <p14:tracePt t="31681" x="3654425" y="3267075"/>
          <p14:tracePt t="31685" x="3654425" y="3303588"/>
          <p14:tracePt t="31695" x="3654425" y="3341688"/>
          <p14:tracePt t="31701" x="3679825" y="3367088"/>
          <p14:tracePt t="31711" x="3679825" y="3390900"/>
          <p14:tracePt t="31720" x="3679825" y="3416300"/>
          <p14:tracePt t="31725" x="3692525" y="3454400"/>
          <p14:tracePt t="31734" x="3705225" y="3467100"/>
          <p14:tracePt t="31742" x="3705225" y="3479800"/>
          <p14:tracePt t="31750" x="3705225" y="3490913"/>
          <p14:tracePt t="31760" x="3705225" y="3503613"/>
          <p14:tracePt t="31766" x="3705225" y="3516313"/>
          <p14:tracePt t="31776" x="3705225" y="3529013"/>
          <p14:tracePt t="31781" x="3717925" y="3554413"/>
          <p14:tracePt t="31792" x="3730625" y="3554413"/>
          <p14:tracePt t="31801" x="3730625" y="3567113"/>
          <p14:tracePt t="31806" x="3730625" y="3590925"/>
          <p14:tracePt t="31821" x="3730625" y="3603625"/>
          <p14:tracePt t="31830" x="3730625" y="3616325"/>
          <p14:tracePt t="31841" x="3730625" y="3629025"/>
          <p14:tracePt t="31847" x="3730625" y="3641725"/>
          <p14:tracePt t="31862" x="3730625" y="3667125"/>
          <p14:tracePt t="31872" x="3730625" y="3679825"/>
          <p14:tracePt t="31886" x="3730625" y="3692525"/>
          <p14:tracePt t="34837" x="3730625" y="3729038"/>
          <p14:tracePt t="34846" x="3730625" y="3754438"/>
          <p14:tracePt t="34852" x="3730625" y="3792538"/>
          <p14:tracePt t="34862" x="3730625" y="3829050"/>
          <p14:tracePt t="34866" x="3730625" y="3854450"/>
          <p14:tracePt t="34877" x="3730625" y="3879850"/>
          <p14:tracePt t="34889" x="3730625" y="3905250"/>
          <p14:tracePt t="34892" x="3730625" y="3916363"/>
          <p14:tracePt t="34902" x="3730625" y="3941763"/>
          <p14:tracePt t="34908" x="3730625" y="3954463"/>
          <p14:tracePt t="34919" x="3730625" y="3979863"/>
          <p14:tracePt t="34928" x="3730625" y="3992563"/>
          <p14:tracePt t="34934" x="3730625" y="4005263"/>
          <p14:tracePt t="34944" x="3730625" y="4029075"/>
          <p14:tracePt t="34948" x="3730625" y="4041775"/>
          <p14:tracePt t="34973" x="3730625" y="4067175"/>
          <p14:tracePt t="34984" x="3730625" y="4092575"/>
          <p14:tracePt t="34999" x="3730625" y="4105275"/>
          <p14:tracePt t="35008" x="3730625" y="4117975"/>
          <p14:tracePt t="35014" x="3730625" y="4141788"/>
          <p14:tracePt t="35024" x="3730625" y="4154488"/>
          <p14:tracePt t="35028" x="3730625" y="4167188"/>
          <p14:tracePt t="35039" x="3730625" y="4192588"/>
          <p14:tracePt t="35048" x="3730625" y="4205288"/>
          <p14:tracePt t="35055" x="3730625" y="4230688"/>
          <p14:tracePt t="35064" x="3730625" y="4241800"/>
          <p14:tracePt t="35068" x="3730625" y="4254500"/>
          <p14:tracePt t="35078" x="3730625" y="4292600"/>
          <p14:tracePt t="35089" x="3730625" y="4305300"/>
          <p14:tracePt t="35105" x="3730625" y="4330700"/>
          <p14:tracePt t="35108" x="3730625" y="4354513"/>
          <p14:tracePt t="35118" x="3730625" y="4379913"/>
          <p14:tracePt t="35129" x="3730625" y="4405313"/>
          <p14:tracePt t="35134" x="3730625" y="4418013"/>
          <p14:tracePt t="35144" x="3730625" y="4430713"/>
          <p14:tracePt t="35150" x="3730625" y="4467225"/>
          <p14:tracePt t="35161" x="3730625" y="4479925"/>
          <p14:tracePt t="35177" x="3705225" y="4505325"/>
          <p14:tracePt t="35190" x="3705225" y="4530725"/>
          <p14:tracePt t="35200" x="3705225" y="4543425"/>
          <p14:tracePt t="35206" x="3705225" y="4554538"/>
          <p14:tracePt t="35216" x="3705225" y="4579938"/>
          <p14:tracePt t="35226" x="3705225" y="4592638"/>
          <p14:tracePt t="35232" x="3705225" y="4618038"/>
          <p14:tracePt t="35242" x="3705225" y="4630738"/>
          <p14:tracePt t="35246" x="3679825" y="4656138"/>
          <p14:tracePt t="35256" x="3679825" y="4667250"/>
          <p14:tracePt t="35266" x="3679825" y="4679950"/>
          <p14:tracePt t="35282" x="3679825" y="4705350"/>
          <p14:tracePt t="35296" x="3679825" y="4718050"/>
          <p14:tracePt t="35312" x="3679825" y="4743450"/>
          <p14:tracePt t="35328" x="3667125" y="4768850"/>
          <p14:tracePt t="35339" x="3667125" y="4779963"/>
          <p14:tracePt t="35348" x="3667125" y="4792663"/>
          <p14:tracePt t="35353" x="3654425" y="4818063"/>
          <p14:tracePt t="35368" x="3654425" y="4830763"/>
          <p14:tracePt t="35389" x="3654425" y="4843463"/>
          <p14:tracePt t="35402" x="3643313" y="4843463"/>
          <p14:tracePt t="35412" x="3643313" y="4856163"/>
          <p14:tracePt t="71904" x="3643313" y="4818063"/>
          <p14:tracePt t="71914" x="3643313" y="4756150"/>
          <p14:tracePt t="71925" x="3643313" y="4656138"/>
          <p14:tracePt t="71930" x="3643313" y="4567238"/>
          <p14:tracePt t="71940" x="3643313" y="4467225"/>
          <p14:tracePt t="71945" x="3643313" y="4392613"/>
          <p14:tracePt t="71955" x="3643313" y="4267200"/>
          <p14:tracePt t="71973" x="3692525" y="4105275"/>
          <p14:tracePt t="71980" x="3705225" y="4067175"/>
          <p14:tracePt t="71985" x="3705225" y="4041775"/>
          <p14:tracePt t="71995" x="3705225" y="4017963"/>
          <p14:tracePt t="72005" x="3705225" y="4005263"/>
          <p14:tracePt t="72011" x="3705225" y="3992563"/>
          <p14:tracePt t="72036" x="3705225" y="3979863"/>
          <p14:tracePt t="72046" x="3705225" y="3967163"/>
          <p14:tracePt t="72066" x="3705225" y="3954463"/>
          <p14:tracePt t="72076" x="3705225" y="3929063"/>
          <p14:tracePt t="72080" x="3679825" y="3916363"/>
          <p14:tracePt t="72090" x="3654425" y="3905250"/>
          <p14:tracePt t="72100" x="3630613" y="3879850"/>
          <p14:tracePt t="72106" x="3592513" y="3841750"/>
          <p14:tracePt t="72116" x="3567113" y="3829050"/>
          <p14:tracePt t="72121" x="3554413" y="3816350"/>
          <p14:tracePt t="72130" x="3554413" y="3754438"/>
          <p14:tracePt t="72140" x="3530600" y="3741738"/>
          <p14:tracePt t="72146" x="3517900" y="3703638"/>
          <p14:tracePt t="72156" x="3505200" y="3641725"/>
          <p14:tracePt t="72162" x="3479800" y="3590925"/>
          <p14:tracePt t="72172" x="3467100" y="3554413"/>
          <p14:tracePt t="72182" x="3429000" y="3479800"/>
          <p14:tracePt t="72186" x="3392488" y="3390900"/>
          <p14:tracePt t="72196" x="3367088" y="3328988"/>
          <p14:tracePt t="72203" x="3354388" y="3267075"/>
          <p14:tracePt t="72212" x="3341688" y="3203575"/>
          <p14:tracePt t="72222" x="3328988" y="3141663"/>
          <p14:tracePt t="72226" x="3305175" y="3090863"/>
          <p14:tracePt t="72237" x="3305175" y="3041650"/>
          <p14:tracePt t="72242" x="3292475" y="3016250"/>
          <p14:tracePt t="72254" x="3279775" y="2990850"/>
          <p14:tracePt t="72262" x="3279775" y="2965450"/>
          <p14:tracePt t="72269" x="3267075" y="2941638"/>
          <p14:tracePt t="72282" x="3267075" y="2928938"/>
          <p14:tracePt t="72292" x="3254375" y="2916238"/>
          <p14:tracePt t="72312" x="3254375" y="2903538"/>
          <p14:tracePt t="72322" x="3241675" y="2903538"/>
          <p14:tracePt t="72329" x="3216275" y="2878138"/>
          <p14:tracePt t="72348" x="3205163" y="2878138"/>
          <p14:tracePt t="72394" x="3192463" y="2878138"/>
          <p14:tracePt t="72405" x="3179763" y="2878138"/>
          <p14:tracePt t="72415" x="3167063" y="2878138"/>
          <p14:tracePt t="72428" x="3141663" y="2878138"/>
          <p14:tracePt t="72434" x="3116263" y="2852738"/>
          <p14:tracePt t="72454" x="3092450" y="2852738"/>
          <p14:tracePt t="72458" x="3054350" y="2852738"/>
          <p14:tracePt t="72471" x="3041650" y="2852738"/>
          <p14:tracePt t="72484" x="3016250" y="2852738"/>
          <p14:tracePt t="72560" x="3003550" y="2852738"/>
          <p14:tracePt t="72640" x="2992438" y="2852738"/>
          <p14:tracePt t="72646" x="2992438" y="2778125"/>
          <p14:tracePt t="72657" x="2941638" y="2640013"/>
          <p14:tracePt t="72660" x="2867025" y="2465388"/>
          <p14:tracePt t="72671" x="2728913" y="2201863"/>
          <p14:tracePt t="72680" x="2590800" y="1978025"/>
          <p14:tracePt t="72687" x="2390775" y="1689100"/>
          <p14:tracePt t="72697" x="2239963" y="1514475"/>
          <p14:tracePt t="72700" x="2065338" y="1301750"/>
          <p14:tracePt t="72710" x="1852613" y="1038225"/>
          <p14:tracePt t="72722" x="1677988" y="850900"/>
          <p14:tracePt t="72726" x="1465263" y="600075"/>
          <p14:tracePt t="72737" x="1314450" y="425450"/>
          <p14:tracePt t="72743" x="1201738" y="312738"/>
          <p14:tracePt t="72754" x="1050925" y="174625"/>
          <p14:tracePt t="72762" x="963613" y="8731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496390"/>
            <a:ext cx="8190410" cy="836022"/>
          </a:xfrm>
        </p:spPr>
        <p:txBody>
          <a:bodyPr>
            <a:noAutofit/>
          </a:bodyPr>
          <a:lstStyle/>
          <a:p>
            <a:r>
              <a:rPr lang="en-IN" sz="2800" b="1" dirty="0">
                <a:latin typeface="Times New Roman" pitchFamily="18" charset="0"/>
                <a:cs typeface="Times New Roman" pitchFamily="18" charset="0"/>
              </a:rPr>
              <a:t>Multilevel Inheritance Example</a:t>
            </a:r>
          </a:p>
        </p:txBody>
      </p:sp>
      <p:sp>
        <p:nvSpPr>
          <p:cNvPr id="7" name="TextBox 6"/>
          <p:cNvSpPr txBox="1"/>
          <p:nvPr/>
        </p:nvSpPr>
        <p:spPr>
          <a:xfrm>
            <a:off x="1041079" y="613954"/>
            <a:ext cx="8590945"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p:txBody>
      </p:sp>
      <p:sp>
        <p:nvSpPr>
          <p:cNvPr id="6" name="Rounded Rectangle 5"/>
          <p:cNvSpPr/>
          <p:nvPr/>
        </p:nvSpPr>
        <p:spPr>
          <a:xfrm>
            <a:off x="1097279" y="1149531"/>
            <a:ext cx="5538652" cy="48855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latin typeface="Times New Roman" pitchFamily="18" charset="0"/>
                <a:cs typeface="Times New Roman" pitchFamily="18" charset="0"/>
              </a:rPr>
              <a:t>class</a:t>
            </a:r>
            <a:r>
              <a:rPr lang="en-IN" sz="1600" dirty="0">
                <a:solidFill>
                  <a:schemeClr val="tx1"/>
                </a:solidFill>
                <a:latin typeface="Times New Roman" pitchFamily="18" charset="0"/>
                <a:cs typeface="Times New Roman" pitchFamily="18" charset="0"/>
              </a:rPr>
              <a:t> Animal{  </a:t>
            </a:r>
          </a:p>
          <a:p>
            <a:r>
              <a:rPr lang="en-IN" sz="1600" b="1" dirty="0">
                <a:solidFill>
                  <a:schemeClr val="tx1"/>
                </a:solidFill>
                <a:latin typeface="Times New Roman" pitchFamily="18" charset="0"/>
                <a:cs typeface="Times New Roman" pitchFamily="18" charset="0"/>
              </a:rPr>
              <a:t>void</a:t>
            </a:r>
            <a:r>
              <a:rPr lang="en-IN" sz="1600" dirty="0">
                <a:solidFill>
                  <a:schemeClr val="tx1"/>
                </a:solidFill>
                <a:latin typeface="Times New Roman" pitchFamily="18" charset="0"/>
                <a:cs typeface="Times New Roman" pitchFamily="18" charset="0"/>
              </a:rPr>
              <a:t> eat(){</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("eating...");}  </a:t>
            </a:r>
          </a:p>
          <a:p>
            <a:r>
              <a:rPr lang="en-IN" sz="1600" dirty="0">
                <a:solidFill>
                  <a:schemeClr val="tx1"/>
                </a:solidFill>
                <a:latin typeface="Times New Roman" pitchFamily="18" charset="0"/>
                <a:cs typeface="Times New Roman" pitchFamily="18" charset="0"/>
              </a:rPr>
              <a:t>}  </a:t>
            </a:r>
          </a:p>
          <a:p>
            <a:r>
              <a:rPr lang="en-IN" sz="1600" b="1" dirty="0">
                <a:solidFill>
                  <a:schemeClr val="tx1"/>
                </a:solidFill>
                <a:latin typeface="Times New Roman" pitchFamily="18" charset="0"/>
                <a:cs typeface="Times New Roman" pitchFamily="18" charset="0"/>
              </a:rPr>
              <a:t>class</a:t>
            </a:r>
            <a:r>
              <a:rPr lang="en-IN" sz="1600" dirty="0">
                <a:solidFill>
                  <a:schemeClr val="tx1"/>
                </a:solidFill>
                <a:latin typeface="Times New Roman" pitchFamily="18" charset="0"/>
                <a:cs typeface="Times New Roman" pitchFamily="18" charset="0"/>
              </a:rPr>
              <a:t> Dog </a:t>
            </a:r>
            <a:r>
              <a:rPr lang="en-IN" sz="1600" b="1" dirty="0">
                <a:solidFill>
                  <a:schemeClr val="tx1"/>
                </a:solidFill>
                <a:latin typeface="Times New Roman" pitchFamily="18" charset="0"/>
                <a:cs typeface="Times New Roman" pitchFamily="18" charset="0"/>
              </a:rPr>
              <a:t>extends</a:t>
            </a:r>
            <a:r>
              <a:rPr lang="en-IN" sz="1600" dirty="0">
                <a:solidFill>
                  <a:schemeClr val="tx1"/>
                </a:solidFill>
                <a:latin typeface="Times New Roman" pitchFamily="18" charset="0"/>
                <a:cs typeface="Times New Roman" pitchFamily="18" charset="0"/>
              </a:rPr>
              <a:t> Animal{  </a:t>
            </a:r>
          </a:p>
          <a:p>
            <a:r>
              <a:rPr lang="en-IN" sz="1600" b="1" dirty="0">
                <a:solidFill>
                  <a:schemeClr val="tx1"/>
                </a:solidFill>
                <a:latin typeface="Times New Roman" pitchFamily="18" charset="0"/>
                <a:cs typeface="Times New Roman" pitchFamily="18" charset="0"/>
              </a:rPr>
              <a:t>void</a:t>
            </a:r>
            <a:r>
              <a:rPr lang="en-IN" sz="1600" dirty="0">
                <a:solidFill>
                  <a:schemeClr val="tx1"/>
                </a:solidFill>
                <a:latin typeface="Times New Roman" pitchFamily="18" charset="0"/>
                <a:cs typeface="Times New Roman" pitchFamily="18" charset="0"/>
              </a:rPr>
              <a:t> bark(){</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("barking...");}  </a:t>
            </a:r>
          </a:p>
          <a:p>
            <a:r>
              <a:rPr lang="en-IN" sz="1600" dirty="0">
                <a:solidFill>
                  <a:schemeClr val="tx1"/>
                </a:solidFill>
                <a:latin typeface="Times New Roman" pitchFamily="18" charset="0"/>
                <a:cs typeface="Times New Roman" pitchFamily="18" charset="0"/>
              </a:rPr>
              <a:t>}  </a:t>
            </a:r>
          </a:p>
          <a:p>
            <a:r>
              <a:rPr lang="en-IN" sz="1600" b="1" dirty="0">
                <a:solidFill>
                  <a:schemeClr val="tx1"/>
                </a:solidFill>
                <a:latin typeface="Times New Roman" pitchFamily="18" charset="0"/>
                <a:cs typeface="Times New Roman" pitchFamily="18" charset="0"/>
              </a:rPr>
              <a:t>class</a:t>
            </a:r>
            <a:r>
              <a:rPr lang="en-IN" sz="1600" dirty="0">
                <a:solidFill>
                  <a:schemeClr val="tx1"/>
                </a:solidFill>
                <a:latin typeface="Times New Roman" pitchFamily="18" charset="0"/>
                <a:cs typeface="Times New Roman" pitchFamily="18" charset="0"/>
              </a:rPr>
              <a:t> </a:t>
            </a:r>
            <a:r>
              <a:rPr lang="en-IN" sz="1600" dirty="0" err="1">
                <a:solidFill>
                  <a:schemeClr val="tx1"/>
                </a:solidFill>
                <a:latin typeface="Times New Roman" pitchFamily="18" charset="0"/>
                <a:cs typeface="Times New Roman" pitchFamily="18" charset="0"/>
              </a:rPr>
              <a:t>BabyDog</a:t>
            </a:r>
            <a:r>
              <a:rPr lang="en-IN" sz="1600" dirty="0">
                <a:solidFill>
                  <a:schemeClr val="tx1"/>
                </a:solidFill>
                <a:latin typeface="Times New Roman" pitchFamily="18" charset="0"/>
                <a:cs typeface="Times New Roman" pitchFamily="18" charset="0"/>
              </a:rPr>
              <a:t> </a:t>
            </a:r>
            <a:r>
              <a:rPr lang="en-IN" sz="1600" b="1" dirty="0">
                <a:solidFill>
                  <a:schemeClr val="tx1"/>
                </a:solidFill>
                <a:latin typeface="Times New Roman" pitchFamily="18" charset="0"/>
                <a:cs typeface="Times New Roman" pitchFamily="18" charset="0"/>
              </a:rPr>
              <a:t>extends</a:t>
            </a:r>
            <a:r>
              <a:rPr lang="en-IN" sz="1600" dirty="0">
                <a:solidFill>
                  <a:schemeClr val="tx1"/>
                </a:solidFill>
                <a:latin typeface="Times New Roman" pitchFamily="18" charset="0"/>
                <a:cs typeface="Times New Roman" pitchFamily="18" charset="0"/>
              </a:rPr>
              <a:t> Dog{  </a:t>
            </a:r>
          </a:p>
          <a:p>
            <a:r>
              <a:rPr lang="en-IN" sz="1600" b="1" dirty="0">
                <a:solidFill>
                  <a:schemeClr val="tx1"/>
                </a:solidFill>
                <a:latin typeface="Times New Roman" pitchFamily="18" charset="0"/>
                <a:cs typeface="Times New Roman" pitchFamily="18" charset="0"/>
              </a:rPr>
              <a:t>void</a:t>
            </a:r>
            <a:r>
              <a:rPr lang="en-IN" sz="1600" dirty="0">
                <a:solidFill>
                  <a:schemeClr val="tx1"/>
                </a:solidFill>
                <a:latin typeface="Times New Roman" pitchFamily="18" charset="0"/>
                <a:cs typeface="Times New Roman" pitchFamily="18" charset="0"/>
              </a:rPr>
              <a:t> weep(){</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("weeping...");}  </a:t>
            </a:r>
          </a:p>
          <a:p>
            <a:r>
              <a:rPr lang="en-IN" sz="1600" dirty="0">
                <a:solidFill>
                  <a:schemeClr val="tx1"/>
                </a:solidFill>
                <a:latin typeface="Times New Roman" pitchFamily="18" charset="0"/>
                <a:cs typeface="Times New Roman" pitchFamily="18" charset="0"/>
              </a:rPr>
              <a:t>}  </a:t>
            </a:r>
          </a:p>
          <a:p>
            <a:r>
              <a:rPr lang="en-IN" sz="1600" b="1" dirty="0">
                <a:solidFill>
                  <a:schemeClr val="tx1"/>
                </a:solidFill>
                <a:latin typeface="Times New Roman" pitchFamily="18" charset="0"/>
                <a:cs typeface="Times New Roman" pitchFamily="18" charset="0"/>
              </a:rPr>
              <a:t>class</a:t>
            </a:r>
            <a:r>
              <a:rPr lang="en-IN" sz="1600" dirty="0">
                <a:solidFill>
                  <a:schemeClr val="tx1"/>
                </a:solidFill>
                <a:latin typeface="Times New Roman" pitchFamily="18" charset="0"/>
                <a:cs typeface="Times New Roman" pitchFamily="18" charset="0"/>
              </a:rPr>
              <a:t> TestInheritance2{  </a:t>
            </a:r>
          </a:p>
          <a:p>
            <a:r>
              <a:rPr lang="en-IN" sz="1600" b="1" dirty="0">
                <a:solidFill>
                  <a:schemeClr val="tx1"/>
                </a:solidFill>
                <a:latin typeface="Times New Roman" pitchFamily="18" charset="0"/>
                <a:cs typeface="Times New Roman" pitchFamily="18" charset="0"/>
              </a:rPr>
              <a:t>public</a:t>
            </a:r>
            <a:r>
              <a:rPr lang="en-IN" sz="1600" dirty="0">
                <a:solidFill>
                  <a:schemeClr val="tx1"/>
                </a:solidFill>
                <a:latin typeface="Times New Roman" pitchFamily="18" charset="0"/>
                <a:cs typeface="Times New Roman" pitchFamily="18" charset="0"/>
              </a:rPr>
              <a:t> </a:t>
            </a:r>
            <a:r>
              <a:rPr lang="en-IN" sz="1600" b="1" dirty="0">
                <a:solidFill>
                  <a:schemeClr val="tx1"/>
                </a:solidFill>
                <a:latin typeface="Times New Roman" pitchFamily="18" charset="0"/>
                <a:cs typeface="Times New Roman" pitchFamily="18" charset="0"/>
              </a:rPr>
              <a:t>static</a:t>
            </a:r>
            <a:r>
              <a:rPr lang="en-IN" sz="1600" dirty="0">
                <a:solidFill>
                  <a:schemeClr val="tx1"/>
                </a:solidFill>
                <a:latin typeface="Times New Roman" pitchFamily="18" charset="0"/>
                <a:cs typeface="Times New Roman" pitchFamily="18" charset="0"/>
              </a:rPr>
              <a:t> </a:t>
            </a:r>
            <a:r>
              <a:rPr lang="en-IN" sz="1600" b="1" dirty="0">
                <a:solidFill>
                  <a:schemeClr val="tx1"/>
                </a:solidFill>
                <a:latin typeface="Times New Roman" pitchFamily="18" charset="0"/>
                <a:cs typeface="Times New Roman" pitchFamily="18" charset="0"/>
              </a:rPr>
              <a:t>void</a:t>
            </a:r>
            <a:r>
              <a:rPr lang="en-IN" sz="1600" dirty="0">
                <a:solidFill>
                  <a:schemeClr val="tx1"/>
                </a:solidFill>
                <a:latin typeface="Times New Roman" pitchFamily="18" charset="0"/>
                <a:cs typeface="Times New Roman" pitchFamily="18" charset="0"/>
              </a:rPr>
              <a:t> main(String </a:t>
            </a:r>
            <a:r>
              <a:rPr lang="en-IN" sz="1600" dirty="0" err="1">
                <a:solidFill>
                  <a:schemeClr val="tx1"/>
                </a:solidFill>
                <a:latin typeface="Times New Roman" pitchFamily="18" charset="0"/>
                <a:cs typeface="Times New Roman" pitchFamily="18" charset="0"/>
              </a:rPr>
              <a:t>args</a:t>
            </a:r>
            <a:r>
              <a:rPr lang="en-IN" sz="1600" dirty="0">
                <a:solidFill>
                  <a:schemeClr val="tx1"/>
                </a:solidFill>
                <a:latin typeface="Times New Roman" pitchFamily="18" charset="0"/>
                <a:cs typeface="Times New Roman" pitchFamily="18" charset="0"/>
              </a:rPr>
              <a:t>[]){  </a:t>
            </a:r>
          </a:p>
          <a:p>
            <a:r>
              <a:rPr lang="en-IN" sz="1600" dirty="0" err="1">
                <a:solidFill>
                  <a:schemeClr val="tx1"/>
                </a:solidFill>
                <a:latin typeface="Times New Roman" pitchFamily="18" charset="0"/>
                <a:cs typeface="Times New Roman" pitchFamily="18" charset="0"/>
              </a:rPr>
              <a:t>BabyDog</a:t>
            </a:r>
            <a:r>
              <a:rPr lang="en-IN" sz="1600" dirty="0">
                <a:solidFill>
                  <a:schemeClr val="tx1"/>
                </a:solidFill>
                <a:latin typeface="Times New Roman" pitchFamily="18" charset="0"/>
                <a:cs typeface="Times New Roman" pitchFamily="18" charset="0"/>
              </a:rPr>
              <a:t> d=</a:t>
            </a:r>
            <a:r>
              <a:rPr lang="en-IN" sz="1600" b="1" dirty="0">
                <a:solidFill>
                  <a:schemeClr val="tx1"/>
                </a:solidFill>
                <a:latin typeface="Times New Roman" pitchFamily="18" charset="0"/>
                <a:cs typeface="Times New Roman" pitchFamily="18" charset="0"/>
              </a:rPr>
              <a:t>new</a:t>
            </a:r>
            <a:r>
              <a:rPr lang="en-IN" sz="1600" dirty="0">
                <a:solidFill>
                  <a:schemeClr val="tx1"/>
                </a:solidFill>
                <a:latin typeface="Times New Roman" pitchFamily="18" charset="0"/>
                <a:cs typeface="Times New Roman" pitchFamily="18" charset="0"/>
              </a:rPr>
              <a:t> </a:t>
            </a:r>
            <a:r>
              <a:rPr lang="en-IN" sz="1600" dirty="0" err="1">
                <a:solidFill>
                  <a:schemeClr val="tx1"/>
                </a:solidFill>
                <a:latin typeface="Times New Roman" pitchFamily="18" charset="0"/>
                <a:cs typeface="Times New Roman" pitchFamily="18" charset="0"/>
              </a:rPr>
              <a:t>BabyDog</a:t>
            </a:r>
            <a:r>
              <a:rPr lang="en-IN" sz="1600" dirty="0">
                <a:solidFill>
                  <a:schemeClr val="tx1"/>
                </a:solidFill>
                <a:latin typeface="Times New Roman" pitchFamily="18" charset="0"/>
                <a:cs typeface="Times New Roman" pitchFamily="18" charset="0"/>
              </a:rPr>
              <a:t>();  </a:t>
            </a:r>
          </a:p>
          <a:p>
            <a:r>
              <a:rPr lang="en-IN" sz="1600" dirty="0" err="1">
                <a:solidFill>
                  <a:schemeClr val="tx1"/>
                </a:solidFill>
                <a:latin typeface="Times New Roman" pitchFamily="18" charset="0"/>
                <a:cs typeface="Times New Roman" pitchFamily="18" charset="0"/>
              </a:rPr>
              <a:t>d.weep</a:t>
            </a:r>
            <a:r>
              <a:rPr lang="en-IN" sz="1600" dirty="0">
                <a:solidFill>
                  <a:schemeClr val="tx1"/>
                </a:solidFill>
                <a:latin typeface="Times New Roman" pitchFamily="18" charset="0"/>
                <a:cs typeface="Times New Roman" pitchFamily="18" charset="0"/>
              </a:rPr>
              <a:t>();  </a:t>
            </a:r>
          </a:p>
          <a:p>
            <a:r>
              <a:rPr lang="en-IN" sz="1600" dirty="0" err="1">
                <a:solidFill>
                  <a:schemeClr val="tx1"/>
                </a:solidFill>
                <a:latin typeface="Times New Roman" pitchFamily="18" charset="0"/>
                <a:cs typeface="Times New Roman" pitchFamily="18" charset="0"/>
              </a:rPr>
              <a:t>d.bark</a:t>
            </a:r>
            <a:r>
              <a:rPr lang="en-IN" sz="1600" dirty="0">
                <a:solidFill>
                  <a:schemeClr val="tx1"/>
                </a:solidFill>
                <a:latin typeface="Times New Roman" pitchFamily="18" charset="0"/>
                <a:cs typeface="Times New Roman" pitchFamily="18" charset="0"/>
              </a:rPr>
              <a:t>();  </a:t>
            </a:r>
          </a:p>
          <a:p>
            <a:r>
              <a:rPr lang="en-IN" sz="1600" dirty="0">
                <a:solidFill>
                  <a:schemeClr val="tx1"/>
                </a:solidFill>
                <a:latin typeface="Times New Roman" pitchFamily="18" charset="0"/>
                <a:cs typeface="Times New Roman" pitchFamily="18" charset="0"/>
              </a:rPr>
              <a:t>d.eat();  </a:t>
            </a:r>
          </a:p>
          <a:p>
            <a:r>
              <a:rPr lang="en-IN" sz="1600" dirty="0">
                <a:solidFill>
                  <a:schemeClr val="tx1"/>
                </a:solidFill>
                <a:latin typeface="Times New Roman" pitchFamily="18" charset="0"/>
                <a:cs typeface="Times New Roman" pitchFamily="18" charset="0"/>
              </a:rPr>
              <a:t>}}  </a:t>
            </a:r>
          </a:p>
          <a:p>
            <a:endParaRPr lang="en-IN" sz="1600" dirty="0">
              <a:solidFill>
                <a:schemeClr val="tx1"/>
              </a:solidFill>
              <a:latin typeface="Times New Roman" pitchFamily="18" charset="0"/>
              <a:cs typeface="Times New Roman" pitchFamily="18" charset="0"/>
            </a:endParaRPr>
          </a:p>
          <a:p>
            <a:endParaRPr lang="en-IN" sz="1600" dirty="0">
              <a:solidFill>
                <a:schemeClr val="tx1"/>
              </a:solidFill>
              <a:latin typeface="Times New Roman" pitchFamily="18" charset="0"/>
              <a:cs typeface="Times New Roman" pitchFamily="18" charset="0"/>
            </a:endParaRPr>
          </a:p>
        </p:txBody>
      </p:sp>
      <p:sp>
        <p:nvSpPr>
          <p:cNvPr id="10" name="Rounded Rectangle 9"/>
          <p:cNvSpPr/>
          <p:nvPr/>
        </p:nvSpPr>
        <p:spPr>
          <a:xfrm>
            <a:off x="7219405" y="2573383"/>
            <a:ext cx="2211978" cy="20247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r>
              <a:rPr lang="en-IN" sz="1600" b="1" dirty="0">
                <a:solidFill>
                  <a:schemeClr val="tx1"/>
                </a:solidFill>
                <a:latin typeface="Times New Roman" pitchFamily="18" charset="0"/>
                <a:cs typeface="Times New Roman" pitchFamily="18" charset="0"/>
              </a:rPr>
              <a:t>Output:</a:t>
            </a:r>
          </a:p>
          <a:p>
            <a:endParaRPr lang="en-IN" sz="1600" dirty="0">
              <a:solidFill>
                <a:schemeClr val="tx1"/>
              </a:solidFill>
              <a:latin typeface="Times New Roman" pitchFamily="18" charset="0"/>
              <a:cs typeface="Times New Roman" pitchFamily="18" charset="0"/>
            </a:endParaRPr>
          </a:p>
          <a:p>
            <a:r>
              <a:rPr lang="en-IN" sz="1600" dirty="0">
                <a:solidFill>
                  <a:schemeClr val="tx1"/>
                </a:solidFill>
                <a:latin typeface="Times New Roman" pitchFamily="18" charset="0"/>
                <a:cs typeface="Times New Roman" pitchFamily="18" charset="0"/>
              </a:rPr>
              <a:t>weeping... </a:t>
            </a:r>
          </a:p>
          <a:p>
            <a:r>
              <a:rPr lang="en-IN" sz="1600" dirty="0">
                <a:solidFill>
                  <a:schemeClr val="tx1"/>
                </a:solidFill>
                <a:latin typeface="Times New Roman" pitchFamily="18" charset="0"/>
                <a:cs typeface="Times New Roman" pitchFamily="18" charset="0"/>
              </a:rPr>
              <a:t>barking... </a:t>
            </a:r>
          </a:p>
          <a:p>
            <a:r>
              <a:rPr lang="en-IN" sz="1600" dirty="0">
                <a:solidFill>
                  <a:schemeClr val="tx1"/>
                </a:solidFill>
                <a:latin typeface="Times New Roman" pitchFamily="18" charset="0"/>
                <a:cs typeface="Times New Roman" pitchFamily="18" charset="0"/>
              </a:rPr>
              <a:t>eating... </a:t>
            </a:r>
          </a:p>
          <a:p>
            <a:r>
              <a:rPr lang="en-IN" sz="1600" dirty="0">
                <a:solidFill>
                  <a:schemeClr val="tx1"/>
                </a:solidFill>
                <a:latin typeface="Times New Roman" pitchFamily="18" charset="0"/>
                <a:cs typeface="Times New Roman" pitchFamily="18" charset="0"/>
              </a:rPr>
              <a:t/>
            </a:r>
            <a:br>
              <a:rPr lang="en-IN" sz="1600" dirty="0">
                <a:solidFill>
                  <a:schemeClr val="tx1"/>
                </a:solidFill>
                <a:latin typeface="Times New Roman" pitchFamily="18" charset="0"/>
                <a:cs typeface="Times New Roman" pitchFamily="18" charset="0"/>
              </a:rPr>
            </a:br>
            <a:endParaRPr lang="en-IN" sz="1600" dirty="0">
              <a:solidFill>
                <a:schemeClr val="tx1"/>
              </a:solidFill>
              <a:latin typeface="Times New Roman" pitchFamily="18" charset="0"/>
              <a:cs typeface="Times New Roman" pitchFamily="18" charset="0"/>
            </a:endParaRPr>
          </a:p>
          <a:p>
            <a:endParaRPr lang="en-IN" sz="1600"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252104"/>
    </mc:Choice>
    <mc:Fallback xmlns="">
      <p:transition spd="slow" advTm="252104"/>
    </mc:Fallback>
  </mc:AlternateContent>
  <p:extLst mod="1">
    <p:ext uri="{3A86A75C-4F4B-4683-9AE1-C65F6400EC91}">
      <p14:laserTraceLst xmlns:p14="http://schemas.microsoft.com/office/powerpoint/2010/main">
        <p14:tracePtLst>
          <p14:tracePt t="7894" x="3340100" y="6161088"/>
          <p14:tracePt t="8215" x="4343400" y="6107113"/>
          <p14:tracePt t="8226" x="4606925" y="5607050"/>
          <p14:tracePt t="8230" x="4868863" y="5081588"/>
          <p14:tracePt t="8240" x="5119688" y="4618038"/>
          <p14:tracePt t="8251" x="5370513" y="4217988"/>
          <p14:tracePt t="8256" x="5483225" y="3905250"/>
          <p14:tracePt t="8266" x="5595938" y="3616325"/>
          <p14:tracePt t="8269" x="5645150" y="3441700"/>
          <p14:tracePt t="8282" x="5657850" y="3216275"/>
          <p14:tracePt t="8292" x="5683250" y="3041650"/>
          <p14:tracePt t="8296" x="5683250" y="2878138"/>
          <p14:tracePt t="8306" x="5683250" y="2716213"/>
          <p14:tracePt t="8312" x="5657850" y="2590800"/>
          <p14:tracePt t="8322" x="5595938" y="2427288"/>
          <p14:tracePt t="8332" x="5570538" y="2303463"/>
          <p14:tracePt t="8335" x="5532438" y="2165350"/>
          <p14:tracePt t="8345" x="5483225" y="2065338"/>
          <p14:tracePt t="8352" x="5407025" y="1952625"/>
          <p14:tracePt t="8362" x="5370513" y="1876425"/>
          <p14:tracePt t="8372" x="5319713" y="1776413"/>
          <p14:tracePt t="8376" x="5294313" y="1727200"/>
          <p14:tracePt t="8385" x="5219700" y="1652588"/>
          <p14:tracePt t="8392" x="5194300" y="1589088"/>
          <p14:tracePt t="8402" x="5132388" y="1527175"/>
          <p14:tracePt t="8412" x="5081588" y="1489075"/>
          <p14:tracePt t="8417" x="5006975" y="1439863"/>
          <p14:tracePt t="8426" x="4945063" y="1389063"/>
          <p14:tracePt t="8432" x="4843463" y="1350963"/>
          <p14:tracePt t="8442" x="4781550" y="1314450"/>
          <p14:tracePt t="8452" x="4719638" y="1301750"/>
          <p14:tracePt t="8458" x="4643438" y="1276350"/>
          <p14:tracePt t="8469" x="4581525" y="1263650"/>
          <p14:tracePt t="8471" x="4556125" y="1263650"/>
          <p14:tracePt t="8482" x="4530725" y="1263650"/>
          <p14:tracePt t="8492" x="4506913" y="1263650"/>
          <p14:tracePt t="8508" x="4468813" y="1250950"/>
          <p14:tracePt t="8512" x="4456113" y="1250950"/>
          <p14:tracePt t="8522" x="4430713" y="1250950"/>
          <p14:tracePt t="8535" x="4406900" y="1250950"/>
          <p14:tracePt t="8537" x="4381500" y="1250950"/>
          <p14:tracePt t="8548" x="4343400" y="1250950"/>
          <p14:tracePt t="8554" x="4318000" y="1250950"/>
          <p14:tracePt t="8564" x="4268788" y="1250950"/>
          <p14:tracePt t="8574" x="4205288" y="1276350"/>
          <p14:tracePt t="8578" x="4168775" y="1276350"/>
          <p14:tracePt t="8587" x="4092575" y="1314450"/>
          <p14:tracePt t="8593" x="4005263" y="1350963"/>
          <p14:tracePt t="8603" x="3879850" y="1427163"/>
          <p14:tracePt t="8614" x="3743325" y="1514475"/>
          <p14:tracePt t="8618" x="3605213" y="1563688"/>
          <p14:tracePt t="8630" x="3405188" y="1663700"/>
          <p14:tracePt t="8635" x="3241675" y="1727200"/>
          <p14:tracePt t="8644" x="3103563" y="1789113"/>
          <p14:tracePt t="8653" x="2928938" y="1852613"/>
          <p14:tracePt t="8659" x="2803525" y="1914525"/>
          <p14:tracePt t="8669" x="2654300" y="1978025"/>
          <p14:tracePt t="8674" x="2516188" y="2039938"/>
          <p14:tracePt t="8685" x="2428875" y="2078038"/>
          <p14:tracePt t="8693" x="2303463" y="2127250"/>
          <p14:tracePt t="8700" x="2190750" y="2201863"/>
          <p14:tracePt t="8709" x="2090738" y="2265363"/>
          <p14:tracePt t="8717" x="1965325" y="2365375"/>
          <p14:tracePt t="8726" x="1890713" y="2439988"/>
          <p14:tracePt t="8729" x="1778000" y="2552700"/>
          <p14:tracePt t="8740" x="1652588" y="2740025"/>
          <p14:tracePt t="8751" x="1577975" y="2928938"/>
          <p14:tracePt t="8756" x="1489075" y="3141663"/>
          <p14:tracePt t="8767" x="1389063" y="3367088"/>
          <p14:tracePt t="8770" x="1339850" y="3567113"/>
          <p14:tracePt t="8780" x="1289050" y="3792538"/>
          <p14:tracePt t="8792" x="1263650" y="4017963"/>
          <p14:tracePt t="8795" x="1239838" y="4230688"/>
          <p14:tracePt t="8806" x="1239838" y="4443413"/>
          <p14:tracePt t="8812" x="1239838" y="4679950"/>
          <p14:tracePt t="8821" x="1301750" y="4956175"/>
          <p14:tracePt t="8832" x="1439863" y="5243513"/>
          <p14:tracePt t="8836" x="1565275" y="5507038"/>
          <p14:tracePt t="8845" x="1689100" y="5681663"/>
          <p14:tracePt t="8852" x="1852613" y="5894388"/>
          <p14:tracePt t="8862" x="1990725" y="6045200"/>
          <p14:tracePt t="8871" x="2165350" y="6169025"/>
          <p14:tracePt t="8878" x="2365375" y="6281738"/>
          <p14:tracePt t="8888" x="2616200" y="6370638"/>
          <p14:tracePt t="8892" x="2803525" y="6394450"/>
          <p14:tracePt t="8902" x="2979738" y="6394450"/>
          <p14:tracePt t="8911" x="3128963" y="6394450"/>
          <p14:tracePt t="8918" x="3317875" y="6294438"/>
          <p14:tracePt t="8927" x="3467100" y="6157913"/>
          <p14:tracePt t="8931" x="3567113" y="6019800"/>
          <p14:tracePt t="8941" x="3643313" y="5819775"/>
          <p14:tracePt t="8951" x="3767138" y="5494338"/>
          <p14:tracePt t="8958" x="3817938" y="5130800"/>
          <p14:tracePt t="8969" x="3867150" y="4718050"/>
          <p14:tracePt t="8972" x="3867150" y="4341813"/>
          <p14:tracePt t="8986" x="3867150" y="4005263"/>
          <p14:tracePt t="8993" x="3856038" y="3616325"/>
          <p14:tracePt t="8999" x="3817938" y="3454400"/>
          <p14:tracePt t="9009" x="3743325" y="3254375"/>
          <p14:tracePt t="9015" x="3630613" y="3028950"/>
          <p14:tracePt t="9025" x="3579813" y="2878138"/>
          <p14:tracePt t="9036" x="3479800" y="2716213"/>
          <p14:tracePt t="9038" x="3405188" y="2616200"/>
          <p14:tracePt t="9048" x="3328988" y="2540000"/>
          <p14:tracePt t="9054" x="3267075" y="2478088"/>
          <p14:tracePt t="9064" x="3216275" y="2414588"/>
          <p14:tracePt t="9074" x="3179763" y="2390775"/>
          <p14:tracePt t="9078" x="3103563" y="2352675"/>
          <p14:tracePt t="9102" x="2867025" y="2303463"/>
          <p14:tracePt t="9104" x="2728913" y="2290763"/>
          <p14:tracePt t="9114" x="2528888" y="2290763"/>
          <p14:tracePt t="9120" x="2352675" y="2290763"/>
          <p14:tracePt t="9130" x="2090738" y="2290763"/>
          <p14:tracePt t="9136" x="1801813" y="2314575"/>
          <p14:tracePt t="9144" x="1489075" y="2439988"/>
          <p14:tracePt t="9154" x="1139825" y="2578100"/>
          <p14:tracePt t="9161" x="814388" y="2728913"/>
          <p14:tracePt t="9170" x="550863" y="2890838"/>
          <p14:tracePt t="9174" x="250825" y="3054350"/>
          <p14:tracePt t="9184" x="0" y="3241675"/>
          <p14:tracePt t="9296" x="412750" y="5005388"/>
          <p14:tracePt t="9306" x="750888" y="5068888"/>
          <p14:tracePt t="9316" x="1038225" y="5092700"/>
          <p14:tracePt t="9320" x="1339850" y="5092700"/>
          <p14:tracePt t="9330" x="1589088" y="5092700"/>
          <p14:tracePt t="9335" x="1865313" y="5092700"/>
          <p14:tracePt t="9346" x="2116138" y="5005388"/>
          <p14:tracePt t="9356" x="2416175" y="4905375"/>
          <p14:tracePt t="9362" x="2590800" y="4805363"/>
          <p14:tracePt t="9372" x="2703513" y="4705350"/>
          <p14:tracePt t="9376" x="2790825" y="4605338"/>
          <p14:tracePt t="9386" x="2854325" y="4492625"/>
          <p14:tracePt t="9396" x="2890838" y="4367213"/>
          <p14:tracePt t="9402" x="2890838" y="4254500"/>
          <p14:tracePt t="9412" x="2916238" y="4129088"/>
          <p14:tracePt t="9418" x="2916238" y="4041775"/>
          <p14:tracePt t="9426" x="2916238" y="3979863"/>
          <p14:tracePt t="9436" x="2916238" y="3905250"/>
          <p14:tracePt t="9442" x="2879725" y="3867150"/>
          <p14:tracePt t="9452" x="2867025" y="3841750"/>
          <p14:tracePt t="9456" x="2841625" y="3803650"/>
          <p14:tracePt t="9467" x="2816225" y="3779838"/>
          <p14:tracePt t="9478" x="2803525" y="3767138"/>
          <p14:tracePt t="9484" x="2778125" y="3767138"/>
          <p14:tracePt t="9492" x="2754313" y="3754438"/>
          <p14:tracePt t="9498" x="2741613" y="3754438"/>
          <p14:tracePt t="9508" x="2703513" y="3741738"/>
          <p14:tracePt t="9518" x="2690813" y="3741738"/>
          <p14:tracePt t="9522" x="2678113" y="3741738"/>
          <p14:tracePt t="9533" x="2667000" y="3741738"/>
          <p14:tracePt t="9548" x="2654300" y="3741738"/>
          <p14:tracePt t="9558" x="2641600" y="3741738"/>
          <p14:tracePt t="9574" x="2628900" y="3741738"/>
          <p14:tracePt t="9598" x="2616200" y="3741738"/>
          <p14:tracePt t="9618" x="2603500" y="3741738"/>
          <p14:tracePt t="9638" x="2590800" y="3741738"/>
          <p14:tracePt t="9660" x="2578100" y="3767138"/>
          <p14:tracePt t="9683" x="2578100" y="3779838"/>
          <p14:tracePt t="9694" x="2578100" y="3792538"/>
          <p14:tracePt t="9700" x="2578100" y="3803650"/>
          <p14:tracePt t="10714" x="2578100" y="3829050"/>
          <p14:tracePt t="10722" x="2616200" y="3854450"/>
          <p14:tracePt t="10734" x="2641600" y="3854450"/>
          <p14:tracePt t="12620" x="2690813" y="3792538"/>
          <p14:tracePt t="12630" x="2754313" y="3667125"/>
          <p14:tracePt t="12640" x="2828925" y="3554413"/>
          <p14:tracePt t="12644" x="2903538" y="3467100"/>
          <p14:tracePt t="12654" x="2928938" y="3441700"/>
          <p14:tracePt t="12756" x="2941638" y="3441700"/>
          <p14:tracePt t="12792" x="2954338" y="3441700"/>
          <p14:tracePt t="12812" x="2954338" y="3454400"/>
          <p14:tracePt t="12822" x="2954338" y="3467100"/>
          <p14:tracePt t="12836" x="2954338" y="3479800"/>
          <p14:tracePt t="12968" x="2954338" y="3490913"/>
          <p14:tracePt t="12992" x="2954338" y="3516313"/>
          <p14:tracePt t="12998" x="2916238" y="3529013"/>
          <p14:tracePt t="13021" x="2903538" y="3529013"/>
          <p14:tracePt t="13038" x="2890838" y="3529013"/>
          <p14:tracePt t="13048" x="2879725" y="3529013"/>
          <p14:tracePt t="13058" x="2867025" y="3529013"/>
          <p14:tracePt t="13064" x="2854325" y="3529013"/>
          <p14:tracePt t="13074" x="2828925" y="3529013"/>
          <p14:tracePt t="13077" x="2816225" y="3529013"/>
          <p14:tracePt t="13088" x="2778125" y="3529013"/>
          <p14:tracePt t="13098" x="2754313" y="3479800"/>
          <p14:tracePt t="13104" x="2728913" y="3454400"/>
          <p14:tracePt t="13114" x="2716213" y="3416300"/>
          <p14:tracePt t="13118" x="2690813" y="3390900"/>
          <p14:tracePt t="13128" x="2678113" y="3354388"/>
          <p14:tracePt t="13138" x="2667000" y="3341688"/>
          <p14:tracePt t="13143" x="2667000" y="3328988"/>
          <p14:tracePt t="13154" x="2641600" y="3303588"/>
          <p14:tracePt t="13160" x="2641600" y="3290888"/>
          <p14:tracePt t="13170" x="2641600" y="3278188"/>
          <p14:tracePt t="13180" x="2641600" y="3267075"/>
          <p14:tracePt t="13184" x="2641600" y="3241675"/>
          <p14:tracePt t="13210" x="2641600" y="3216275"/>
          <p14:tracePt t="13234" x="2641600" y="3190875"/>
          <p14:tracePt t="13250" x="2628900" y="3165475"/>
          <p14:tracePt t="13260" x="2628900" y="3154363"/>
          <p14:tracePt t="13266" x="2628900" y="3116263"/>
          <p14:tracePt t="13276" x="2628900" y="3103563"/>
          <p14:tracePt t="13730" x="2628900" y="3090863"/>
          <p14:tracePt t="13734" x="2628900" y="3078163"/>
          <p14:tracePt t="13744" x="2628900" y="3054350"/>
          <p14:tracePt t="13750" x="2616200" y="3041650"/>
          <p14:tracePt t="13760" x="2590800" y="3016250"/>
          <p14:tracePt t="13770" x="2590800" y="2990850"/>
          <p14:tracePt t="13774" x="2565400" y="2941638"/>
          <p14:tracePt t="13784" x="2554288" y="2903538"/>
          <p14:tracePt t="13790" x="2554288" y="2840038"/>
          <p14:tracePt t="13800" x="2541588" y="2816225"/>
          <p14:tracePt t="13810" x="2541588" y="2778125"/>
          <p14:tracePt t="13814" x="2528888" y="2728913"/>
          <p14:tracePt t="13826" x="2528888" y="2690813"/>
          <p14:tracePt t="13830" x="2528888" y="2652713"/>
          <p14:tracePt t="13840" x="2516188" y="2616200"/>
          <p14:tracePt t="13850" x="2516188" y="2603500"/>
          <p14:tracePt t="13856" x="2516188" y="2552700"/>
          <p14:tracePt t="13866" x="2503488" y="2540000"/>
          <p14:tracePt t="13870" x="2503488" y="2527300"/>
          <p14:tracePt t="13890" x="2490788" y="2516188"/>
          <p14:tracePt t="13897" x="2490788" y="2503488"/>
          <p14:tracePt t="13910" x="2490788" y="2490788"/>
          <p14:tracePt t="13930" x="2478088" y="2465388"/>
          <p14:tracePt t="13946" x="2478088" y="2439988"/>
          <p14:tracePt t="13963" x="2478088" y="2403475"/>
          <p14:tracePt t="13970" x="2465388" y="2365375"/>
          <p14:tracePt t="13976" x="2465388" y="2352675"/>
          <p14:tracePt t="13986" x="2465388" y="2303463"/>
          <p14:tracePt t="13992" x="2452688" y="2278063"/>
          <p14:tracePt t="14001" x="2452688" y="2252663"/>
          <p14:tracePt t="14012" x="2452688" y="2239963"/>
          <p14:tracePt t="14016" x="2452688" y="2214563"/>
          <p14:tracePt t="14026" x="2428875" y="2165350"/>
          <p14:tracePt t="14032" x="2428875" y="2152650"/>
          <p14:tracePt t="14042" x="2428875" y="2139950"/>
          <p14:tracePt t="14052" x="2428875" y="2114550"/>
          <p14:tracePt t="14056" x="2403475" y="2101850"/>
          <p14:tracePt t="14184" x="2390775" y="2101850"/>
          <p14:tracePt t="14218" x="2378075" y="2101850"/>
          <p14:tracePt t="14234" x="2365375" y="2101850"/>
          <p14:tracePt t="14288" x="2339975" y="2101850"/>
          <p14:tracePt t="14314" x="2328863" y="2101850"/>
          <p14:tracePt t="14329" x="2303463" y="2101850"/>
          <p14:tracePt t="14340" x="2278063" y="2101850"/>
          <p14:tracePt t="14344" x="2239963" y="2101850"/>
          <p14:tracePt t="14354" x="2203450" y="2101850"/>
          <p14:tracePt t="14360" x="2127250" y="2089150"/>
          <p14:tracePt t="14370" x="2090738" y="2089150"/>
          <p14:tracePt t="14380" x="2039938" y="2078038"/>
          <p14:tracePt t="14384" x="2003425" y="2078038"/>
          <p14:tracePt t="14396" x="1939925" y="2078038"/>
          <p14:tracePt t="14399" x="1878013" y="2078038"/>
          <p14:tracePt t="14410" x="1790700" y="2078038"/>
          <p14:tracePt t="14420" x="1714500" y="2078038"/>
          <p14:tracePt t="14426" x="1652588" y="2078038"/>
          <p14:tracePt t="14436" x="1639888" y="2078038"/>
          <p14:tracePt t="14440" x="1614488" y="2078038"/>
          <p14:tracePt t="14450" x="1577975" y="2078038"/>
          <p14:tracePt t="14460" x="1552575" y="2078038"/>
          <p14:tracePt t="14466" x="1539875" y="2089150"/>
          <p14:tracePt t="14476" x="1527175" y="2089150"/>
          <p14:tracePt t="14722" x="1577975" y="2089150"/>
          <p14:tracePt t="14732" x="1614488" y="2089150"/>
          <p14:tracePt t="14738" x="1665288" y="2089150"/>
          <p14:tracePt t="14748" x="1701800" y="2089150"/>
          <p14:tracePt t="14751" x="1739900" y="2065338"/>
          <p14:tracePt t="14762" x="1814513" y="2039938"/>
          <p14:tracePt t="14774" x="1839913" y="2027238"/>
          <p14:tracePt t="14779" x="1890713" y="1989138"/>
          <p14:tracePt t="14788" x="1952625" y="1952625"/>
          <p14:tracePt t="14796" x="1965325" y="1952625"/>
          <p14:tracePt t="14802" x="1978025" y="1939925"/>
          <p14:tracePt t="14812" x="1990725" y="1939925"/>
          <p14:tracePt t="14818" x="2014538" y="1927225"/>
          <p14:tracePt t="14828" x="2039938" y="1914525"/>
          <p14:tracePt t="14838" x="2065338" y="1914525"/>
          <p14:tracePt t="14842" x="2103438" y="1901825"/>
          <p14:tracePt t="14852" x="2116138" y="1901825"/>
          <p14:tracePt t="14858" x="2127250" y="1901825"/>
          <p14:tracePt t="14868" x="2152650" y="1889125"/>
          <p14:tracePt t="14884" x="2165350" y="1889125"/>
          <p14:tracePt t="14894" x="2178050" y="1889125"/>
          <p14:tracePt t="14908" x="2190750" y="1889125"/>
          <p14:tracePt t="15846" x="2216150" y="1876425"/>
          <p14:tracePt t="15856" x="2239963" y="1876425"/>
          <p14:tracePt t="15862" x="2265363" y="1876425"/>
          <p14:tracePt t="15872" x="2303463" y="1876425"/>
          <p14:tracePt t="15882" x="2316163" y="1876425"/>
          <p14:tracePt t="15885" x="2352675" y="1876425"/>
          <p14:tracePt t="15896" x="2365375" y="1876425"/>
          <p14:tracePt t="15902" x="2403475" y="1876425"/>
          <p14:tracePt t="15912" x="2428875" y="1876425"/>
          <p14:tracePt t="15922" x="2452688" y="1876425"/>
          <p14:tracePt t="15944" x="2465388" y="1876425"/>
          <p14:tracePt t="15952" x="2478088" y="1876425"/>
          <p14:tracePt t="15968" x="2490788" y="1876425"/>
          <p14:tracePt t="15978" x="2503488" y="1876425"/>
          <p14:tracePt t="16008" x="2516188" y="1865313"/>
          <p14:tracePt t="16204" x="2516188" y="1839913"/>
          <p14:tracePt t="16214" x="2516188" y="1814513"/>
          <p14:tracePt t="16220" x="2516188" y="1801813"/>
          <p14:tracePt t="16230" x="2516188" y="1789113"/>
          <p14:tracePt t="16240" x="2516188" y="1776413"/>
          <p14:tracePt t="16244" x="2516188" y="1739900"/>
          <p14:tracePt t="16260" x="2516188" y="1714500"/>
          <p14:tracePt t="16269" x="2516188" y="1701800"/>
          <p14:tracePt t="16279" x="2516188" y="1676400"/>
          <p14:tracePt t="16284" x="2516188" y="1663700"/>
          <p14:tracePt t="16296" x="2516188" y="1652588"/>
          <p14:tracePt t="16300" x="2516188" y="1627188"/>
          <p14:tracePt t="16310" x="2516188" y="1614488"/>
          <p14:tracePt t="16320" x="2516188" y="1589088"/>
          <p14:tracePt t="16326" x="2503488" y="1576388"/>
          <p14:tracePt t="16336" x="2503488" y="1552575"/>
          <p14:tracePt t="16339" x="2503488" y="1514475"/>
          <p14:tracePt t="16350" x="2503488" y="1489075"/>
          <p14:tracePt t="16360" x="2478088" y="1463675"/>
          <p14:tracePt t="16366" x="2478088" y="1439863"/>
          <p14:tracePt t="16377" x="2465388" y="1427163"/>
          <p14:tracePt t="16382" x="2452688" y="1401763"/>
          <p14:tracePt t="16393" x="2452688" y="1389063"/>
          <p14:tracePt t="16402" x="2428875" y="1363663"/>
          <p14:tracePt t="16406" x="2428875" y="1350963"/>
          <p14:tracePt t="16416" x="2403475" y="1327150"/>
          <p14:tracePt t="16421" x="2378075" y="1301750"/>
          <p14:tracePt t="16432" x="2365375" y="1276350"/>
          <p14:tracePt t="16443" x="2339975" y="1263650"/>
          <p14:tracePt t="16446" x="2328863" y="1238250"/>
          <p14:tracePt t="16462" x="2303463" y="1227138"/>
          <p14:tracePt t="16481" x="2278063" y="1227138"/>
          <p14:tracePt t="16511" x="2252663" y="1227138"/>
          <p14:tracePt t="16558" x="2239963" y="1227138"/>
          <p14:tracePt t="16568" x="2228850" y="1227138"/>
          <p14:tracePt t="16577" x="2228850" y="1250950"/>
          <p14:tracePt t="16592" x="2228850" y="1276350"/>
          <p14:tracePt t="16598" x="2228850" y="1301750"/>
          <p14:tracePt t="16607" x="2228850" y="1327150"/>
          <p14:tracePt t="16617" x="2228850" y="1363663"/>
          <p14:tracePt t="16624" x="2228850" y="1389063"/>
          <p14:tracePt t="16634" x="2239963" y="1401763"/>
          <p14:tracePt t="16638" x="2252663" y="1427163"/>
          <p14:tracePt t="16648" x="2265363" y="1463675"/>
          <p14:tracePt t="16658" x="2290763" y="1476375"/>
          <p14:tracePt t="16664" x="2303463" y="1501775"/>
          <p14:tracePt t="16674" x="2328863" y="1501775"/>
          <p14:tracePt t="16677" x="2339975" y="1527175"/>
          <p14:tracePt t="16688" x="2365375" y="1552575"/>
          <p14:tracePt t="16698" x="2390775" y="1552575"/>
          <p14:tracePt t="16703" x="2403475" y="1563688"/>
          <p14:tracePt t="16713" x="2416175" y="1576388"/>
          <p14:tracePt t="16717" x="2441575" y="1589088"/>
          <p14:tracePt t="16738" x="2465388" y="1601788"/>
          <p14:tracePt t="16754" x="2490788" y="1614488"/>
          <p14:tracePt t="16800" x="2503488" y="1614488"/>
          <p14:tracePt t="16880" x="2478088" y="1601788"/>
          <p14:tracePt t="16890" x="2452688" y="1576388"/>
          <p14:tracePt t="16896" x="2441575" y="1563688"/>
          <p14:tracePt t="16906" x="2403475" y="1552575"/>
          <p14:tracePt t="16916" x="2378075" y="1527175"/>
          <p14:tracePt t="16920" x="2352675" y="1501775"/>
          <p14:tracePt t="16930" x="2328863" y="1489075"/>
          <p14:tracePt t="16936" x="2303463" y="1476375"/>
          <p14:tracePt t="16946" x="2303463" y="1463675"/>
          <p14:tracePt t="16962" x="2252663" y="1439863"/>
          <p14:tracePt t="16972" x="2228850" y="1439863"/>
          <p14:tracePt t="16977" x="2216150" y="1439863"/>
          <p14:tracePt t="16986" x="2190750" y="1427163"/>
          <p14:tracePt t="16996" x="2178050" y="1427163"/>
          <p14:tracePt t="17002" x="2152650" y="1427163"/>
          <p14:tracePt t="17012" x="2127250" y="1427163"/>
          <p14:tracePt t="17027" x="2103438" y="1427163"/>
          <p14:tracePt t="17036" x="2078038" y="1427163"/>
          <p14:tracePt t="17042" x="2052638" y="1427163"/>
          <p14:tracePt t="17052" x="2027238" y="1427163"/>
          <p14:tracePt t="17056" x="2014538" y="1439863"/>
          <p14:tracePt t="17066" x="1990725" y="1450975"/>
          <p14:tracePt t="17077" x="1990725" y="1476375"/>
          <p14:tracePt t="17081" x="1990725" y="1514475"/>
          <p14:tracePt t="17093" x="1965325" y="1527175"/>
          <p14:tracePt t="17098" x="1965325" y="1539875"/>
          <p14:tracePt t="17109" x="1965325" y="1563688"/>
          <p14:tracePt t="17117" x="1939925" y="1601788"/>
          <p14:tracePt t="17122" x="1927225" y="1639888"/>
          <p14:tracePt t="17132" x="1927225" y="1652588"/>
          <p14:tracePt t="17137" x="1927225" y="1676400"/>
          <p14:tracePt t="17148" x="1927225" y="1701800"/>
          <p14:tracePt t="17159" x="1927225" y="1727200"/>
          <p14:tracePt t="17162" x="1927225" y="1752600"/>
          <p14:tracePt t="17174" x="1927225" y="1776413"/>
          <p14:tracePt t="17178" x="1927225" y="1801813"/>
          <p14:tracePt t="17198" x="1927225" y="1814513"/>
          <p14:tracePt t="17204" x="1927225" y="1827213"/>
          <p14:tracePt t="17213" x="1952625" y="1852613"/>
          <p14:tracePt t="17234" x="1952625" y="1865313"/>
          <p14:tracePt t="17248" x="1952625" y="1876425"/>
          <p14:tracePt t="17259" x="1952625" y="1889125"/>
          <p14:tracePt t="17274" x="1952625" y="1901825"/>
          <p14:tracePt t="17279" x="1952625" y="1914525"/>
          <p14:tracePt t="17300" x="1952625" y="1927225"/>
          <p14:tracePt t="17340" x="1952625" y="1952625"/>
          <p14:tracePt t="18096" x="1978025" y="1965325"/>
          <p14:tracePt t="18105" x="2003425" y="1989138"/>
          <p14:tracePt t="18112" x="2014538" y="1989138"/>
          <p14:tracePt t="18122" x="2039938" y="2001838"/>
          <p14:tracePt t="18132" x="2052638" y="2014538"/>
          <p14:tracePt t="18136" x="2078038" y="2014538"/>
          <p14:tracePt t="18146" x="2090738" y="2014538"/>
          <p14:tracePt t="18151" x="2139950" y="2027238"/>
          <p14:tracePt t="18162" x="2165350" y="2039938"/>
          <p14:tracePt t="18172" x="2190750" y="2039938"/>
          <p14:tracePt t="18176" x="2239963" y="2065338"/>
          <p14:tracePt t="18185" x="2278063" y="2078038"/>
          <p14:tracePt t="18193" x="2303463" y="2089150"/>
          <p14:tracePt t="18202" x="2328863" y="2101850"/>
          <p14:tracePt t="18211" x="2390775" y="2139950"/>
          <p14:tracePt t="18218" x="2416175" y="2165350"/>
          <p14:tracePt t="18228" x="2490788" y="2201863"/>
          <p14:tracePt t="18232" x="2578100" y="2265363"/>
          <p14:tracePt t="18242" x="2641600" y="2278063"/>
          <p14:tracePt t="18252" x="2654300" y="2278063"/>
          <p14:tracePt t="18258" x="2678113" y="2278063"/>
          <p14:tracePt t="18828" x="2667000" y="2278063"/>
          <p14:tracePt t="18862" x="2667000" y="2265363"/>
          <p14:tracePt t="18968" x="2654300" y="2265363"/>
          <p14:tracePt t="18994" x="2641600" y="2265363"/>
          <p14:tracePt t="19004" x="2641600" y="2252663"/>
          <p14:tracePt t="19018" x="2628900" y="2252663"/>
          <p14:tracePt t="19028" x="2616200" y="2239963"/>
          <p14:tracePt t="19044" x="2603500" y="2239963"/>
          <p14:tracePt t="19060" x="2590800" y="2227263"/>
          <p14:tracePt t="19075" x="2565400" y="2214563"/>
          <p14:tracePt t="19092" x="2554288" y="2214563"/>
          <p14:tracePt t="19100" x="2541588" y="2201863"/>
          <p14:tracePt t="19110" x="2516188" y="2201863"/>
          <p14:tracePt t="19114" x="2503488" y="2178050"/>
          <p14:tracePt t="19124" x="2465388" y="2165350"/>
          <p14:tracePt t="19130" x="2441575" y="2152650"/>
          <p14:tracePt t="19140" x="2428875" y="2139950"/>
          <p14:tracePt t="19149" x="2390775" y="2127250"/>
          <p14:tracePt t="19154" x="2378075" y="2114550"/>
          <p14:tracePt t="19164" x="2365375" y="2101850"/>
          <p14:tracePt t="19170" x="2339975" y="2078038"/>
          <p14:tracePt t="19180" x="2328863" y="2078038"/>
          <p14:tracePt t="19190" x="2290763" y="2039938"/>
          <p14:tracePt t="19196" x="2278063" y="2039938"/>
          <p14:tracePt t="19207" x="2252663" y="2014538"/>
          <p14:tracePt t="19210" x="2228850" y="2014538"/>
          <p14:tracePt t="19219" x="2228850" y="2001838"/>
          <p14:tracePt t="19230" x="2203450" y="1989138"/>
          <p14:tracePt t="19236" x="2178050" y="1965325"/>
          <p14:tracePt t="19246" x="2165350" y="1965325"/>
          <p14:tracePt t="19252" x="2152650" y="1952625"/>
          <p14:tracePt t="19271" x="2139950" y="1939925"/>
          <p14:tracePt t="19276" x="2127250" y="1939925"/>
          <p14:tracePt t="19285" x="2116138" y="1939925"/>
          <p14:tracePt t="19292" x="2103438" y="1927225"/>
          <p14:tracePt t="19326" x="2090738" y="1927225"/>
          <p14:tracePt t="19494" x="2078038" y="1927225"/>
          <p14:tracePt t="19512" x="2065338" y="1927225"/>
          <p14:tracePt t="19528" x="2052638" y="1927225"/>
          <p14:tracePt t="19553" x="2039938" y="1927225"/>
          <p14:tracePt t="19574" x="2039938" y="1939925"/>
          <p14:tracePt t="19618" x="2039938" y="1952625"/>
          <p14:tracePt t="19634" x="2027238" y="1965325"/>
          <p14:tracePt t="19684" x="2014538" y="1965325"/>
          <p14:tracePt t="19694" x="2003425" y="1965325"/>
          <p14:tracePt t="19700" x="2003425" y="1978025"/>
          <p14:tracePt t="19710" x="1990725" y="1978025"/>
          <p14:tracePt t="19916" x="1978025" y="1978025"/>
          <p14:tracePt t="19943" x="1965325" y="1978025"/>
          <p14:tracePt t="19972" x="1952625" y="1978025"/>
          <p14:tracePt t="21026" x="1939925" y="1978025"/>
          <p14:tracePt t="21222" x="1939925" y="1989138"/>
          <p14:tracePt t="21248" x="1939925" y="2001838"/>
          <p14:tracePt t="22289" x="1939925" y="2014538"/>
          <p14:tracePt t="22299" x="1952625" y="2027238"/>
          <p14:tracePt t="22322" x="1965325" y="2027238"/>
          <p14:tracePt t="22468" x="1990725" y="2027238"/>
          <p14:tracePt t="22508" x="2003425" y="2027238"/>
          <p14:tracePt t="22540" x="2014538" y="2027238"/>
          <p14:tracePt t="22555" x="2027238" y="2027238"/>
          <p14:tracePt t="22574" x="2039938" y="2027238"/>
          <p14:tracePt t="22590" x="2052638" y="2027238"/>
          <p14:tracePt t="22619" x="2078038" y="2027238"/>
          <p14:tracePt t="22634" x="2103438" y="2027238"/>
          <p14:tracePt t="22646" x="2116138" y="2027238"/>
          <p14:tracePt t="22656" x="2127250" y="2027238"/>
          <p14:tracePt t="22660" x="2139950" y="2027238"/>
          <p14:tracePt t="22671" x="2152650" y="2027238"/>
          <p14:tracePt t="22676" x="2165350" y="2027238"/>
          <p14:tracePt t="22686" x="2178050" y="2027238"/>
          <p14:tracePt t="22695" x="2190750" y="2027238"/>
          <p14:tracePt t="22700" x="2216150" y="2027238"/>
          <p14:tracePt t="22716" x="2239963" y="2027238"/>
          <p14:tracePt t="22736" x="2252663" y="2027238"/>
          <p14:tracePt t="22751" x="2265363" y="2027238"/>
          <p14:tracePt t="22756" x="2278063" y="2027238"/>
          <p14:tracePt t="22766" x="2290763" y="2027238"/>
          <p14:tracePt t="22782" x="2303463" y="2027238"/>
          <p14:tracePt t="22796" x="2316163" y="2027238"/>
          <p14:tracePt t="22805" x="2328863" y="2027238"/>
          <p14:tracePt t="22852" x="2352675" y="2039938"/>
          <p14:tracePt t="22918" x="2365375" y="2052638"/>
          <p14:tracePt t="24662" x="2378075" y="2052638"/>
          <p14:tracePt t="25228" x="2390775" y="2052638"/>
          <p14:tracePt t="25242" x="2403475" y="2052638"/>
          <p14:tracePt t="25252" x="2428875" y="2078038"/>
          <p14:tracePt t="25258" x="2441575" y="2078038"/>
          <p14:tracePt t="25267" x="2452688" y="2078038"/>
          <p14:tracePt t="25278" x="2490788" y="2078038"/>
          <p14:tracePt t="25285" x="2503488" y="2078038"/>
          <p14:tracePt t="25293" x="2541588" y="2078038"/>
          <p14:tracePt t="25298" x="2554288" y="2078038"/>
          <p14:tracePt t="25308" x="2578100" y="2078038"/>
          <p14:tracePt t="25318" x="2590800" y="2078038"/>
          <p14:tracePt t="25324" x="2603500" y="2078038"/>
          <p14:tracePt t="25335" x="2616200" y="2078038"/>
          <p14:tracePt t="25338" x="2628900" y="2078038"/>
          <p14:tracePt t="25347" x="2641600" y="2078038"/>
          <p14:tracePt t="25358" x="2667000" y="2078038"/>
          <p14:tracePt t="25364" x="2678113" y="2078038"/>
          <p14:tracePt t="25374" x="2690813" y="2078038"/>
          <p14:tracePt t="25380" x="2703513" y="2089150"/>
          <p14:tracePt t="25390" x="2716213" y="2101850"/>
          <p14:tracePt t="25404" x="2741613" y="2101850"/>
          <p14:tracePt t="25414" x="2754313" y="2101850"/>
          <p14:tracePt t="25420" x="2790825" y="2101850"/>
          <p14:tracePt t="25429" x="2816225" y="2101850"/>
          <p14:tracePt t="25440" x="2841625" y="2101850"/>
          <p14:tracePt t="25444" x="2867025" y="2127250"/>
          <p14:tracePt t="25454" x="2890838" y="2127250"/>
          <p14:tracePt t="25460" x="2916238" y="2127250"/>
          <p14:tracePt t="25470" x="2928938" y="2127250"/>
          <p14:tracePt t="25480" x="2954338" y="2127250"/>
          <p14:tracePt t="25485" x="2967038" y="2127250"/>
          <p14:tracePt t="25493" x="3003550" y="2127250"/>
          <p14:tracePt t="25500" x="3054350" y="2152650"/>
          <p14:tracePt t="25510" x="3067050" y="2152650"/>
          <p14:tracePt t="25520" x="3103563" y="2165350"/>
          <p14:tracePt t="25526" x="3141663" y="2165350"/>
          <p14:tracePt t="25536" x="3167063" y="2178050"/>
          <p14:tracePt t="25540" x="3216275" y="2190750"/>
          <p14:tracePt t="25550" x="3267075" y="2214563"/>
          <p14:tracePt t="25559" x="3305175" y="2214563"/>
          <p14:tracePt t="25566" x="3341688" y="2227263"/>
          <p14:tracePt t="25576" x="3367088" y="2227263"/>
          <p14:tracePt t="25580" x="3379788" y="2239963"/>
          <p14:tracePt t="25590" x="3417888" y="2239963"/>
          <p14:tracePt t="25600" x="3441700" y="2239963"/>
          <p14:tracePt t="25605" x="3454400" y="2252663"/>
          <p14:tracePt t="25615" x="3479800" y="2252663"/>
          <p14:tracePt t="25621" x="3492500" y="2252663"/>
          <p14:tracePt t="25632" x="3517900" y="2252663"/>
          <p14:tracePt t="25642" x="3567113" y="2252663"/>
          <p14:tracePt t="25646" x="3592513" y="2252663"/>
          <p14:tracePt t="25656" x="3617913" y="2252663"/>
          <p14:tracePt t="25662" x="3643313" y="2252663"/>
          <p14:tracePt t="25672" x="3667125" y="2252663"/>
          <p14:tracePt t="25682" x="3705225" y="2252663"/>
          <p14:tracePt t="25685" x="3730625" y="2252663"/>
          <p14:tracePt t="25696" x="3756025" y="2252663"/>
          <p14:tracePt t="25702" x="3792538" y="2252663"/>
          <p14:tracePt t="25712" x="3843338" y="2252663"/>
          <p14:tracePt t="25722" x="3867150" y="2252663"/>
          <p14:tracePt t="25728" x="3905250" y="2252663"/>
          <p14:tracePt t="25738" x="3930650" y="2252663"/>
          <p14:tracePt t="25741" x="3956050" y="2252663"/>
          <p14:tracePt t="25752" x="3979863" y="2252663"/>
          <p14:tracePt t="25762" x="4005263" y="2252663"/>
          <p14:tracePt t="25778" x="4030663" y="2252663"/>
          <p14:tracePt t="25792" x="4030663" y="2239963"/>
          <p14:tracePt t="25808" x="4043363" y="2239963"/>
          <p14:tracePt t="25818" x="4068763" y="2227263"/>
          <p14:tracePt t="25821" x="4081463" y="2214563"/>
          <p14:tracePt t="25848" x="4092575" y="2214563"/>
          <p14:tracePt t="25864" x="4105275" y="2214563"/>
          <p14:tracePt t="25868" x="4117975" y="2201863"/>
          <p14:tracePt t="25893" x="4130675" y="2201863"/>
          <p14:tracePt t="25908" x="4156075" y="2201863"/>
          <p14:tracePt t="25918" x="4168775" y="2178050"/>
          <p14:tracePt t="25934" x="4181475" y="2178050"/>
          <p14:tracePt t="25944" x="4192588" y="2178050"/>
          <p14:tracePt t="25969" x="4217988" y="2152650"/>
          <p14:tracePt t="25983" x="4243388" y="2152650"/>
          <p14:tracePt t="25990" x="4256088" y="2152650"/>
          <p14:tracePt t="26010" x="4268788" y="2152650"/>
          <p14:tracePt t="26013" x="4281488" y="2127250"/>
          <p14:tracePt t="26030" x="4294188" y="2127250"/>
          <p14:tracePt t="26116" x="4305300" y="2127250"/>
          <p14:tracePt t="26196" x="4318000" y="2127250"/>
          <p14:tracePt t="26332" x="4330700" y="2127250"/>
          <p14:tracePt t="26342" x="4343400" y="2127250"/>
          <p14:tracePt t="26766" x="4343400" y="2114550"/>
          <p14:tracePt t="26782" x="4343400" y="2089150"/>
          <p14:tracePt t="26812" x="4343400" y="2078038"/>
          <p14:tracePt t="26832" x="4343400" y="2065338"/>
          <p14:tracePt t="26846" x="4343400" y="2052638"/>
          <p14:tracePt t="26938" x="4343400" y="2039938"/>
          <p14:tracePt t="28592" x="4305300" y="2014538"/>
          <p14:tracePt t="28602" x="4268788" y="2014538"/>
          <p14:tracePt t="28612" x="4217988" y="2014538"/>
          <p14:tracePt t="28618" x="4181475" y="2001838"/>
          <p14:tracePt t="28628" x="4130675" y="2001838"/>
          <p14:tracePt t="28633" x="4105275" y="2001838"/>
          <p14:tracePt t="28641" x="4043363" y="2001838"/>
          <p14:tracePt t="28652" x="4005263" y="2001838"/>
          <p14:tracePt t="28657" x="3956050" y="2001838"/>
          <p14:tracePt t="28667" x="3905250" y="2001838"/>
          <p14:tracePt t="28672" x="3843338" y="2001838"/>
          <p14:tracePt t="28682" x="3792538" y="2001838"/>
          <p14:tracePt t="28692" x="3730625" y="2001838"/>
          <p14:tracePt t="28698" x="3692525" y="2001838"/>
          <p14:tracePt t="28708" x="3667125" y="2001838"/>
          <p14:tracePt t="28712" x="3617913" y="2001838"/>
          <p14:tracePt t="28722" x="3579813" y="2001838"/>
          <p14:tracePt t="28734" x="3530600" y="2001838"/>
          <p14:tracePt t="28738" x="3454400" y="2001838"/>
          <p14:tracePt t="28749" x="3379788" y="2001838"/>
          <p14:tracePt t="28753" x="3279775" y="2001838"/>
          <p14:tracePt t="28765" x="3228975" y="2001838"/>
          <p14:tracePt t="28774" x="3167063" y="2001838"/>
          <p14:tracePt t="28778" x="3103563" y="2001838"/>
          <p14:tracePt t="28788" x="3054350" y="2001838"/>
          <p14:tracePt t="28794" x="3016250" y="2001838"/>
          <p14:tracePt t="28804" x="2967038" y="2001838"/>
          <p14:tracePt t="28815" x="2941638" y="2001838"/>
          <p14:tracePt t="28817" x="2916238" y="2001838"/>
          <p14:tracePt t="28830" x="2879725" y="2001838"/>
          <p14:tracePt t="28850" x="2867025" y="2001838"/>
          <p14:tracePt t="29172" x="2890838" y="2001838"/>
          <p14:tracePt t="29182" x="2954338" y="2001838"/>
          <p14:tracePt t="29188" x="3016250" y="2001838"/>
          <p14:tracePt t="29198" x="3092450" y="2001838"/>
          <p14:tracePt t="29202" x="3154363" y="2001838"/>
          <p14:tracePt t="29212" x="3228975" y="2001838"/>
          <p14:tracePt t="29222" x="3279775" y="2001838"/>
          <p14:tracePt t="29228" x="3317875" y="2001838"/>
          <p14:tracePt t="29238" x="3379788" y="2001838"/>
          <p14:tracePt t="29242" x="3405188" y="2001838"/>
          <p14:tracePt t="29252" x="3429000" y="2001838"/>
          <p14:tracePt t="29262" x="3492500" y="2001838"/>
          <p14:tracePt t="29268" x="3517900" y="2001838"/>
          <p14:tracePt t="29278" x="3541713" y="2001838"/>
          <p14:tracePt t="29282" x="3579813" y="2001838"/>
          <p14:tracePt t="29292" x="3592513" y="2001838"/>
          <p14:tracePt t="29308" x="3617913" y="2001838"/>
          <p14:tracePt t="29318" x="3643313" y="2001838"/>
          <p14:tracePt t="29334" x="3654425" y="2001838"/>
          <p14:tracePt t="29344" x="3667125" y="1989138"/>
          <p14:tracePt t="29365" x="3692525" y="1989138"/>
          <p14:tracePt t="29384" x="3705225" y="1989138"/>
          <p14:tracePt t="29404" x="3717925" y="1989138"/>
          <p14:tracePt t="29414" x="3730625" y="1989138"/>
          <p14:tracePt t="29423" x="3743325" y="1989138"/>
          <p14:tracePt t="29427" x="3756025" y="1989138"/>
          <p14:tracePt t="29438" x="3779838" y="1965325"/>
          <p14:tracePt t="29444" x="3817938" y="1965325"/>
          <p14:tracePt t="29454" x="3843338" y="1952625"/>
          <p14:tracePt t="29470" x="3892550" y="1952625"/>
          <p14:tracePt t="29481" x="3917950" y="1952625"/>
          <p14:tracePt t="29484" x="3930650" y="1952625"/>
          <p14:tracePt t="29493" x="3943350" y="1952625"/>
          <p14:tracePt t="29510" x="3968750" y="1952625"/>
          <p14:tracePt t="29524" x="3979863" y="1952625"/>
          <p14:tracePt t="29534" x="3992563" y="1952625"/>
          <p14:tracePt t="29556" x="4005263" y="1952625"/>
          <p14:tracePt t="29596" x="4017963" y="1952625"/>
          <p14:tracePt t="29600" x="4030663" y="1952625"/>
          <p14:tracePt t="29615" x="4056063" y="1939925"/>
          <p14:tracePt t="29625" x="4081463" y="1939925"/>
          <p14:tracePt t="29636" x="4092575" y="1939925"/>
          <p14:tracePt t="29640" x="4105275" y="1939925"/>
          <p14:tracePt t="29652" x="4117975" y="1939925"/>
          <p14:tracePt t="29656" x="4130675" y="1939925"/>
          <p14:tracePt t="29692" x="4156075" y="1939925"/>
          <p14:tracePt t="29808" x="4168775" y="1939925"/>
          <p14:tracePt t="29852" x="4205288" y="1939925"/>
          <p14:tracePt t="30332" x="4156075" y="1939925"/>
          <p14:tracePt t="30342" x="4043363" y="1965325"/>
          <p14:tracePt t="30348" x="3943350" y="1978025"/>
          <p14:tracePt t="30357" x="3830638" y="1978025"/>
          <p14:tracePt t="30368" x="3705225" y="2001838"/>
          <p14:tracePt t="30372" x="3592513" y="2014538"/>
          <p14:tracePt t="30382" x="3441700" y="2014538"/>
          <p14:tracePt t="30388" x="3341688" y="2014538"/>
          <p14:tracePt t="30398" x="3254375" y="2014538"/>
          <p14:tracePt t="30408" x="3167063" y="2014538"/>
          <p14:tracePt t="30412" x="3067050" y="2014538"/>
          <p14:tracePt t="30421" x="3003550" y="2014538"/>
          <p14:tracePt t="30428" x="2954338" y="2014538"/>
          <p14:tracePt t="30438" x="2916238" y="2014538"/>
          <p14:tracePt t="30448" x="2879725" y="2014538"/>
          <p14:tracePt t="30452" x="2854325" y="2014538"/>
          <p14:tracePt t="30464" x="2816225" y="2014538"/>
          <p14:tracePt t="30468" x="2803525" y="2014538"/>
          <p14:tracePt t="30488" x="2778125" y="2014538"/>
          <p14:tracePt t="30660" x="2778125" y="2001838"/>
          <p14:tracePt t="30684" x="2778125" y="1989138"/>
          <p14:tracePt t="30696" x="2778125" y="1978025"/>
          <p14:tracePt t="30699" x="2778125" y="1965325"/>
          <p14:tracePt t="30710" x="2778125" y="1952625"/>
          <p14:tracePt t="30720" x="2767013" y="1927225"/>
          <p14:tracePt t="30726" x="2754313" y="1927225"/>
          <p14:tracePt t="30736" x="2690813" y="1889125"/>
          <p14:tracePt t="30740" x="2603500" y="1852613"/>
          <p14:tracePt t="30749" x="2516188" y="1814513"/>
          <p14:tracePt t="30759" x="2428875" y="1789113"/>
          <p14:tracePt t="30766" x="2316163" y="1776413"/>
          <p14:tracePt t="30776" x="2190750" y="1739900"/>
          <p14:tracePt t="30780" x="2078038" y="1739900"/>
          <p14:tracePt t="30789" x="1990725" y="1739900"/>
          <p14:tracePt t="30800" x="1927225" y="1739900"/>
          <p14:tracePt t="30806" x="1852613" y="1752600"/>
          <p14:tracePt t="30815" x="1790700" y="1765300"/>
          <p14:tracePt t="30821" x="1765300" y="1801813"/>
          <p14:tracePt t="30832" x="1752600" y="1814513"/>
          <p14:tracePt t="30842" x="1752600" y="1827213"/>
          <p14:tracePt t="30847" x="1752600" y="1876425"/>
          <p14:tracePt t="30856" x="1752600" y="1914525"/>
          <p14:tracePt t="30863" x="1752600" y="1965325"/>
          <p14:tracePt t="30872" x="1752600" y="1989138"/>
          <p14:tracePt t="30882" x="1778000" y="2014538"/>
          <p14:tracePt t="30886" x="1801813" y="2039938"/>
          <p14:tracePt t="30897" x="1827213" y="2065338"/>
          <p14:tracePt t="30901" x="1865313" y="2078038"/>
          <p14:tracePt t="30913" x="1903413" y="2089150"/>
          <p14:tracePt t="30922" x="1927225" y="2089150"/>
          <p14:tracePt t="30928" x="1965325" y="2089150"/>
          <p14:tracePt t="30938" x="2003425" y="2089150"/>
          <p14:tracePt t="30942" x="2052638" y="2089150"/>
          <p14:tracePt t="30952" x="2065338" y="2089150"/>
          <p14:tracePt t="30964" x="2078038" y="2089150"/>
          <p14:tracePt t="30967" x="2090738" y="2065338"/>
          <p14:tracePt t="30978" x="2103438" y="2052638"/>
          <p14:tracePt t="30982" x="2103438" y="2039938"/>
          <p14:tracePt t="30992" x="2103438" y="2014538"/>
          <p14:tracePt t="31002" x="2103438" y="1989138"/>
          <p14:tracePt t="31007" x="2103438" y="1978025"/>
          <p14:tracePt t="31018" x="2103438" y="1952625"/>
          <p14:tracePt t="31021" x="2103438" y="1939925"/>
          <p14:tracePt t="31031" x="2103438" y="1927225"/>
          <p14:tracePt t="31058" x="2103438" y="1901825"/>
          <p14:tracePt t="31074" x="2103438" y="1889125"/>
          <p14:tracePt t="31093" x="2078038" y="1889125"/>
          <p14:tracePt t="31118" x="2065338" y="1876425"/>
          <p14:tracePt t="32112" x="2052638" y="1876425"/>
          <p14:tracePt t="32122" x="2027238" y="1927225"/>
          <p14:tracePt t="32132" x="2003425" y="2114550"/>
          <p14:tracePt t="32138" x="1965325" y="2303463"/>
          <p14:tracePt t="32148" x="1914525" y="2565400"/>
          <p14:tracePt t="32152" x="1878013" y="2828925"/>
          <p14:tracePt t="32163" x="1827213" y="3154363"/>
          <p14:tracePt t="32171" x="1701800" y="3529013"/>
          <p14:tracePt t="32178" x="1489075" y="3992563"/>
          <p14:tracePt t="32188" x="1214438" y="4392613"/>
          <p14:tracePt t="32592" x="1227138" y="4392613"/>
          <p14:tracePt t="32602" x="1239838" y="4379913"/>
          <p14:tracePt t="32612" x="1252538" y="4354513"/>
          <p14:tracePt t="32616" x="1263650" y="4330700"/>
          <p14:tracePt t="32626" x="1327150" y="4279900"/>
          <p14:tracePt t="32631" x="1352550" y="4241800"/>
          <p14:tracePt t="32642" x="1363663" y="4205288"/>
          <p14:tracePt t="32652" x="1401763" y="4141788"/>
          <p14:tracePt t="32658" x="1439863" y="4079875"/>
          <p14:tracePt t="32668" x="1501775" y="4005263"/>
          <p14:tracePt t="32672" x="1527175" y="3929063"/>
          <p14:tracePt t="32682" x="1565275" y="3854450"/>
          <p14:tracePt t="32691" x="1601788" y="3803650"/>
          <p14:tracePt t="32697" x="1639888" y="3741738"/>
          <p14:tracePt t="32708" x="1665288" y="3692525"/>
          <p14:tracePt t="32713" x="1689100" y="3629025"/>
          <p14:tracePt t="32722" x="1701800" y="3590925"/>
          <p14:tracePt t="32732" x="1714500" y="3567113"/>
          <p14:tracePt t="32738" x="1739900" y="3516313"/>
          <p14:tracePt t="32748" x="1739900" y="3490913"/>
          <p14:tracePt t="32764" x="1765300" y="3429000"/>
          <p14:tracePt t="32774" x="1765300" y="3416300"/>
          <p14:tracePt t="32778" x="1765300" y="3403600"/>
          <p14:tracePt t="32788" x="1765300" y="3367088"/>
          <p14:tracePt t="32794" x="1765300" y="3354388"/>
          <p14:tracePt t="32804" x="1790700" y="3316288"/>
          <p14:tracePt t="32813" x="1790700" y="3303588"/>
          <p14:tracePt t="32817" x="1790700" y="3254375"/>
          <p14:tracePt t="32829" x="1790700" y="3216275"/>
          <p14:tracePt t="32834" x="1801813" y="3190875"/>
          <p14:tracePt t="32844" x="1801813" y="3128963"/>
          <p14:tracePt t="32854" x="1827213" y="3065463"/>
          <p14:tracePt t="32858" x="1827213" y="3016250"/>
          <p14:tracePt t="32868" x="1827213" y="2965450"/>
          <p14:tracePt t="32874" x="1865313" y="2903538"/>
          <p14:tracePt t="32884" x="1865313" y="2865438"/>
          <p14:tracePt t="32895" x="1890713" y="2816225"/>
          <p14:tracePt t="32899" x="1903413" y="2778125"/>
          <p14:tracePt t="32911" x="1914525" y="2740025"/>
          <p14:tracePt t="32913" x="1914525" y="2716213"/>
          <p14:tracePt t="32924" x="1927225" y="2690813"/>
          <p14:tracePt t="32934" x="1939925" y="2665413"/>
          <p14:tracePt t="32950" x="1939925" y="2652713"/>
          <p14:tracePt t="32962" x="1939925" y="2627313"/>
          <p14:tracePt t="32969" x="1939925" y="2616200"/>
          <p14:tracePt t="32984" x="1952625" y="2590800"/>
          <p14:tracePt t="33000" x="1952625" y="2578100"/>
          <p14:tracePt t="33011" x="1952625" y="2565400"/>
          <p14:tracePt t="33016" x="1952625" y="2552700"/>
          <p14:tracePt t="33026" x="1952625" y="2527300"/>
          <p14:tracePt t="33036" x="1952625" y="2503488"/>
          <p14:tracePt t="33040" x="1952625" y="2490788"/>
          <p14:tracePt t="33050" x="1952625" y="2465388"/>
          <p14:tracePt t="33056" x="1952625" y="2427288"/>
          <p14:tracePt t="33066" x="1939925" y="2403475"/>
          <p14:tracePt t="33076" x="1903413" y="2378075"/>
          <p14:tracePt t="33080" x="1865313" y="2352675"/>
          <p14:tracePt t="33089" x="1814513" y="2339975"/>
          <p14:tracePt t="33095" x="1739900" y="2314575"/>
          <p14:tracePt t="33106" x="1701800" y="2314575"/>
          <p14:tracePt t="33116" x="1639888" y="2314575"/>
          <p14:tracePt t="33122" x="1614488" y="2314575"/>
          <p14:tracePt t="33132" x="1565275" y="2314575"/>
          <p14:tracePt t="33136" x="1552575" y="2314575"/>
          <p14:tracePt t="33146" x="1514475" y="2327275"/>
          <p14:tracePt t="33155" x="1514475" y="2339975"/>
          <p14:tracePt t="33162" x="1501775" y="2352675"/>
          <p14:tracePt t="33172" x="1501775" y="2378075"/>
          <p14:tracePt t="33176" x="1501775" y="2403475"/>
          <p14:tracePt t="33186" x="1501775" y="2414588"/>
          <p14:tracePt t="33196" x="1501775" y="2452688"/>
          <p14:tracePt t="33202" x="1527175" y="2490788"/>
          <p14:tracePt t="33212" x="1627188" y="2527300"/>
          <p14:tracePt t="33215" x="1727200" y="2578100"/>
          <p14:tracePt t="33226" x="1865313" y="2590800"/>
          <p14:tracePt t="33236" x="1990725" y="2590800"/>
          <p14:tracePt t="33242" x="2139950" y="2590800"/>
          <p14:tracePt t="33252" x="2228850" y="2590800"/>
          <p14:tracePt t="33257" x="2290763" y="2590800"/>
          <p14:tracePt t="33268" x="2328863" y="2578100"/>
          <p14:tracePt t="33308" x="2328863" y="2565400"/>
          <p14:tracePt t="33312" x="2328863" y="2552700"/>
          <p14:tracePt t="33322" x="2328863" y="2540000"/>
          <p14:tracePt t="33332" x="2328863" y="2516188"/>
          <p14:tracePt t="33338" x="2290763" y="2490788"/>
          <p14:tracePt t="33348" x="2265363" y="2478088"/>
          <p14:tracePt t="33354" x="2228850" y="2452688"/>
          <p14:tracePt t="33363" x="2203450" y="2452688"/>
          <p14:tracePt t="33374" x="2165350" y="2452688"/>
          <p14:tracePt t="33379" x="2139950" y="2452688"/>
          <p14:tracePt t="33388" x="2116138" y="2452688"/>
          <p14:tracePt t="33404" x="2103438" y="2452688"/>
          <p14:tracePt t="33626" x="2090738" y="2452688"/>
          <p14:tracePt t="33640" x="2078038" y="2452688"/>
          <p14:tracePt t="33732" x="2065338" y="2439988"/>
          <p14:tracePt t="33948" x="2052638" y="2439988"/>
          <p14:tracePt t="33974" x="2039938" y="2439988"/>
          <p14:tracePt t="33988" x="2027238" y="2439988"/>
          <p14:tracePt t="33998" x="2027238" y="2427288"/>
          <p14:tracePt t="34050" x="2014538" y="2414588"/>
          <p14:tracePt t="34064" x="2003425" y="2414588"/>
          <p14:tracePt t="34093" x="1990725" y="2414588"/>
          <p14:tracePt t="34100" x="1978025" y="2403475"/>
          <p14:tracePt t="35496" x="1965325" y="2403475"/>
          <p14:tracePt t="35506" x="1939925" y="2403475"/>
          <p14:tracePt t="35512" x="1914525" y="2403475"/>
          <p14:tracePt t="35522" x="1903413" y="2403475"/>
          <p14:tracePt t="35532" x="1890713" y="2403475"/>
          <p14:tracePt t="35538" x="1878013" y="2403475"/>
          <p14:tracePt t="35548" x="1865313" y="2403475"/>
          <p14:tracePt t="35561" x="1839913" y="2403475"/>
          <p14:tracePt t="35588" x="1814513" y="2403475"/>
          <p14:tracePt t="35612" x="1801813" y="2403475"/>
          <p14:tracePt t="35678" x="1790700" y="2414588"/>
          <p14:tracePt t="35694" x="1778000" y="2427288"/>
          <p14:tracePt t="35996" x="1790700" y="2427288"/>
          <p14:tracePt t="36012" x="1801813" y="2427288"/>
          <p14:tracePt t="36022" x="1801813" y="2439988"/>
          <p14:tracePt t="36031" x="1814513" y="2439988"/>
          <p14:tracePt t="36052" x="1839913" y="2439988"/>
          <p14:tracePt t="36072" x="1865313" y="2439988"/>
          <p14:tracePt t="36092" x="1878013" y="2439988"/>
          <p14:tracePt t="36112" x="1890713" y="2439988"/>
          <p14:tracePt t="36116" x="1903413" y="2439988"/>
          <p14:tracePt t="36125" x="1914525" y="2439988"/>
          <p14:tracePt t="36132" x="1927225" y="2439988"/>
          <p14:tracePt t="36142" x="1939925" y="2439988"/>
          <p14:tracePt t="36152" x="1952625" y="2439988"/>
          <p14:tracePt t="36168" x="1978025" y="2439988"/>
          <p14:tracePt t="36182" x="1990725" y="2439988"/>
          <p14:tracePt t="36192" x="2003425" y="2439988"/>
          <p14:tracePt t="36198" x="2014538" y="2439988"/>
          <p14:tracePt t="36208" x="2027238" y="2439988"/>
          <p14:tracePt t="36212" x="2039938" y="2439988"/>
          <p14:tracePt t="36248" x="2065338" y="2439988"/>
          <p14:tracePt t="37256" x="2090738" y="2439988"/>
          <p14:tracePt t="37272" x="2116138" y="2439988"/>
          <p14:tracePt t="37282" x="2139950" y="2439988"/>
          <p14:tracePt t="37288" x="2165350" y="2439988"/>
          <p14:tracePt t="37301" x="2203450" y="2439988"/>
          <p14:tracePt t="37312" x="2216150" y="2427288"/>
          <p14:tracePt t="37322" x="2239963" y="2427288"/>
          <p14:tracePt t="37328" x="2278063" y="2427288"/>
          <p14:tracePt t="37338" x="2290763" y="2427288"/>
          <p14:tracePt t="37342" x="2303463" y="2427288"/>
          <p14:tracePt t="37352" x="2328863" y="2427288"/>
          <p14:tracePt t="37361" x="2352675" y="2403475"/>
          <p14:tracePt t="37367" x="2365375" y="2403475"/>
          <p14:tracePt t="37378" x="2378075" y="2403475"/>
          <p14:tracePt t="37384" x="2403475" y="2403475"/>
          <p14:tracePt t="37394" x="2428875" y="2390775"/>
          <p14:tracePt t="37404" x="2428875" y="2378075"/>
          <p14:tracePt t="37408" x="2441575" y="2378075"/>
          <p14:tracePt t="37424" x="2452688" y="2378075"/>
          <p14:tracePt t="37433" x="2465388" y="2378075"/>
          <p14:tracePt t="37458" x="2478088" y="2378075"/>
          <p14:tracePt t="37474" x="2490788" y="2378075"/>
          <p14:tracePt t="37491" x="2516188" y="2378075"/>
          <p14:tracePt t="37520" x="2528888" y="2378075"/>
          <p14:tracePt t="37530" x="2541588" y="2378075"/>
          <p14:tracePt t="38366" x="2554288" y="2378075"/>
          <p14:tracePt t="38386" x="2578100" y="2378075"/>
          <p14:tracePt t="38396" x="2603500" y="2378075"/>
          <p14:tracePt t="38418" x="2628900" y="2378075"/>
          <p14:tracePt t="38431" x="2654300" y="2378075"/>
          <p14:tracePt t="38438" x="2678113" y="2378075"/>
          <p14:tracePt t="38448" x="2716213" y="2378075"/>
          <p14:tracePt t="38457" x="2728913" y="2378075"/>
          <p14:tracePt t="38462" x="2754313" y="2378075"/>
          <p14:tracePt t="38472" x="2767013" y="2378075"/>
          <p14:tracePt t="38478" x="2778125" y="2378075"/>
          <p14:tracePt t="38489" x="2803525" y="2378075"/>
          <p14:tracePt t="38501" x="2816225" y="2378075"/>
          <p14:tracePt t="38514" x="2828925" y="2378075"/>
          <p14:tracePt t="38538" x="2854325" y="2378075"/>
          <p14:tracePt t="38554" x="2867025" y="2378075"/>
          <p14:tracePt t="38557" x="2879725" y="2378075"/>
          <p14:tracePt t="38567" x="2903538" y="2378075"/>
          <p14:tracePt t="38578" x="2916238" y="2378075"/>
          <p14:tracePt t="38584" x="2928938" y="2378075"/>
          <p14:tracePt t="38594" x="2941638" y="2378075"/>
          <p14:tracePt t="38607" x="2967038" y="2378075"/>
          <p14:tracePt t="38618" x="2992438" y="2378075"/>
          <p14:tracePt t="38623" x="3003550" y="2365375"/>
          <p14:tracePt t="38633" x="3041650" y="2365375"/>
          <p14:tracePt t="38639" x="3079750" y="2365375"/>
          <p14:tracePt t="38648" x="3092450" y="2352675"/>
          <p14:tracePt t="38658" x="3167063" y="2339975"/>
          <p14:tracePt t="38664" x="3192463" y="2327275"/>
          <p14:tracePt t="38673" x="3228975" y="2327275"/>
          <p14:tracePt t="38680" x="3279775" y="2314575"/>
          <p14:tracePt t="38690" x="3317875" y="2314575"/>
          <p14:tracePt t="38700" x="3379788" y="2314575"/>
          <p14:tracePt t="38704" x="3417888" y="2290763"/>
          <p14:tracePt t="38714" x="3454400" y="2290763"/>
          <p14:tracePt t="38720" x="3492500" y="2278063"/>
          <p14:tracePt t="38730" x="3517900" y="2278063"/>
          <p14:tracePt t="38740" x="3541713" y="2278063"/>
          <p14:tracePt t="38754" x="3579813" y="2265363"/>
          <p14:tracePt t="38769" x="3592513" y="2265363"/>
          <p14:tracePt t="38786" x="3592513" y="2252663"/>
          <p14:tracePt t="38826" x="3605213" y="2252663"/>
          <p14:tracePt t="38836" x="3605213" y="2239963"/>
          <p14:tracePt t="38846" x="3617913" y="2239963"/>
          <p14:tracePt t="38850" x="3617913" y="2227263"/>
          <p14:tracePt t="38866" x="3617913" y="2201863"/>
          <p14:tracePt t="38876" x="3617913" y="2178050"/>
          <p14:tracePt t="38892" x="3617913" y="2139950"/>
          <p14:tracePt t="38901" x="3617913" y="2101850"/>
          <p14:tracePt t="38906" x="3617913" y="2078038"/>
          <p14:tracePt t="38916" x="3617913" y="2052638"/>
          <p14:tracePt t="38926" x="3617913" y="2027238"/>
          <p14:tracePt t="38932" x="3605213" y="2001838"/>
          <p14:tracePt t="38941" x="3579813" y="1939925"/>
          <p14:tracePt t="38946" x="3567113" y="1914525"/>
          <p14:tracePt t="38958" x="3530600" y="1876425"/>
          <p14:tracePt t="38967" x="3505200" y="1827213"/>
          <p14:tracePt t="38973" x="3479800" y="1789113"/>
          <p14:tracePt t="38982" x="3467100" y="1776413"/>
          <p14:tracePt t="38989" x="3454400" y="1752600"/>
          <p14:tracePt t="38998" x="3441700" y="1739900"/>
          <p14:tracePt t="39008" x="3429000" y="1727200"/>
          <p14:tracePt t="39012" x="3417888" y="1727200"/>
          <p14:tracePt t="39023" x="3392488" y="1714500"/>
          <p14:tracePt t="39028" x="3392488" y="1701800"/>
          <p14:tracePt t="39039" x="3379788" y="1689100"/>
          <p14:tracePt t="39047" x="3367088" y="1689100"/>
          <p14:tracePt t="39051" x="3341688" y="1676400"/>
          <p14:tracePt t="39062" x="3305175" y="1676400"/>
          <p14:tracePt t="39068" x="3267075" y="1676400"/>
          <p14:tracePt t="39078" x="3216275" y="1676400"/>
          <p14:tracePt t="39089" x="3179763" y="1663700"/>
          <p14:tracePt t="39092" x="3128963" y="1663700"/>
          <p14:tracePt t="39101" x="3103563" y="1652588"/>
          <p14:tracePt t="39107" x="3041650" y="1652588"/>
          <p14:tracePt t="39118" x="3003550" y="1639888"/>
          <p14:tracePt t="39128" x="2928938" y="1639888"/>
          <p14:tracePt t="39134" x="2867025" y="1614488"/>
          <p14:tracePt t="39144" x="2790825" y="1601788"/>
          <p14:tracePt t="39148" x="2690813" y="1576388"/>
          <p14:tracePt t="39158" x="2628900" y="1563688"/>
          <p14:tracePt t="39167" x="2541588" y="1527175"/>
          <p14:tracePt t="39174" x="2478088" y="1501775"/>
          <p14:tracePt t="39184" x="2403475" y="1489075"/>
          <p14:tracePt t="39188" x="2316163" y="1489075"/>
          <p14:tracePt t="39198" x="2239963" y="1463675"/>
          <p14:tracePt t="39208" x="2165350" y="1463675"/>
          <p14:tracePt t="39214" x="2065338" y="1450975"/>
          <p14:tracePt t="39224" x="1990725" y="1450975"/>
          <p14:tracePt t="39229" x="1903413" y="1450975"/>
          <p14:tracePt t="39240" x="1852613" y="1450975"/>
          <p14:tracePt t="39250" x="1801813" y="1450975"/>
          <p14:tracePt t="39255" x="1765300" y="1450975"/>
          <p14:tracePt t="39264" x="1714500" y="1450975"/>
          <p14:tracePt t="39270" x="1689100" y="1450975"/>
          <p14:tracePt t="39280" x="1677988" y="1450975"/>
          <p14:tracePt t="39289" x="1652588" y="1450975"/>
          <p14:tracePt t="39293" x="1639888" y="1450975"/>
          <p14:tracePt t="39304" x="1627188" y="1450975"/>
          <p14:tracePt t="39310" x="1614488" y="1450975"/>
          <p14:tracePt t="39330" x="1601788" y="1463675"/>
          <p14:tracePt t="39334" x="1589088" y="1476375"/>
          <p14:tracePt t="39344" x="1577975" y="1501775"/>
          <p14:tracePt t="39350" x="1577975" y="1552575"/>
          <p14:tracePt t="39359" x="1552575" y="1614488"/>
          <p14:tracePt t="39370" x="1552575" y="1689100"/>
          <p14:tracePt t="39376" x="1552575" y="1776413"/>
          <p14:tracePt t="39386" x="1552575" y="1814513"/>
          <p14:tracePt t="39390" x="1552575" y="1852613"/>
          <p14:tracePt t="39400" x="1552575" y="1889125"/>
          <p14:tracePt t="39410" x="1589088" y="1927225"/>
          <p14:tracePt t="39416" x="1589088" y="1939925"/>
          <p14:tracePt t="39425" x="1639888" y="1989138"/>
          <p14:tracePt t="39429" x="1665288" y="2014538"/>
          <p14:tracePt t="39439" x="1701800" y="2039938"/>
          <p14:tracePt t="39450" x="1765300" y="2039938"/>
          <p14:tracePt t="39456" x="1827213" y="2039938"/>
          <p14:tracePt t="39466" x="1914525" y="2039938"/>
          <p14:tracePt t="39472" x="1990725" y="2039938"/>
          <p14:tracePt t="39482" x="2090738" y="2039938"/>
          <p14:tracePt t="39492" x="2152650" y="2039938"/>
          <p14:tracePt t="39496" x="2216150" y="2027238"/>
          <p14:tracePt t="39506" x="2278063" y="2001838"/>
          <p14:tracePt t="39511" x="2303463" y="1965325"/>
          <p14:tracePt t="39523" x="2352675" y="1927225"/>
          <p14:tracePt t="39532" x="2365375" y="1901825"/>
          <p14:tracePt t="39536" x="2378075" y="1839913"/>
          <p14:tracePt t="39545" x="2378075" y="1827213"/>
          <p14:tracePt t="39552" x="2416175" y="1765300"/>
          <p14:tracePt t="39562" x="2416175" y="1714500"/>
          <p14:tracePt t="39572" x="2416175" y="1676400"/>
          <p14:tracePt t="39577" x="2416175" y="1639888"/>
          <p14:tracePt t="39588" x="2416175" y="1601788"/>
          <p14:tracePt t="39592" x="2416175" y="1563688"/>
          <p14:tracePt t="39602" x="2416175" y="1489075"/>
          <p14:tracePt t="39612" x="2403475" y="1476375"/>
          <p14:tracePt t="39618" x="2390775" y="1450975"/>
          <p14:tracePt t="39628" x="2365375" y="1414463"/>
          <p14:tracePt t="39631" x="2352675" y="1401763"/>
          <p14:tracePt t="39642" x="2328863" y="1389063"/>
          <p14:tracePt t="39652" x="2290763" y="1376363"/>
          <p14:tracePt t="39658" x="2216150" y="1350963"/>
          <p14:tracePt t="39668" x="2116138" y="1350963"/>
          <p14:tracePt t="39672" x="2027238" y="1350963"/>
          <p14:tracePt t="39682" x="1927225" y="1350963"/>
          <p14:tracePt t="39692" x="1852613" y="1350963"/>
          <p14:tracePt t="39697" x="1739900" y="1414463"/>
          <p14:tracePt t="39708" x="1677988" y="1476375"/>
          <p14:tracePt t="39712" x="1614488" y="1576388"/>
          <p14:tracePt t="39724" x="1565275" y="1663700"/>
          <p14:tracePt t="39733" x="1527175" y="1752600"/>
          <p14:tracePt t="39738" x="1501775" y="1839913"/>
          <p14:tracePt t="39748" x="1489075" y="1914525"/>
          <p14:tracePt t="39754" x="1489075" y="1965325"/>
          <p14:tracePt t="39763" x="1489075" y="2001838"/>
          <p14:tracePt t="39774" x="1489075" y="2027238"/>
          <p14:tracePt t="39778" x="1514475" y="2089150"/>
          <p14:tracePt t="39787" x="1552575" y="2114550"/>
          <p14:tracePt t="39794" x="1589088" y="2139950"/>
          <p14:tracePt t="39805" x="1639888" y="2152650"/>
          <p14:tracePt t="39814" x="1714500" y="2152650"/>
          <p14:tracePt t="39821" x="1778000" y="2152650"/>
          <p14:tracePt t="39829" x="1839913" y="2152650"/>
          <p14:tracePt t="39833" x="1952625" y="2152650"/>
          <p14:tracePt t="39844" x="2027238" y="2152650"/>
          <p14:tracePt t="39855" x="2103438" y="2114550"/>
          <p14:tracePt t="39860" x="2165350" y="2089150"/>
          <p14:tracePt t="39870" x="2216150" y="2039938"/>
          <p14:tracePt t="39873" x="2239963" y="2014538"/>
          <p14:tracePt t="39884" x="2278063" y="1952625"/>
          <p14:tracePt t="39895" x="2278063" y="1914525"/>
          <p14:tracePt t="39899" x="2303463" y="1876425"/>
          <p14:tracePt t="39909" x="2303463" y="1852613"/>
          <p14:tracePt t="39916" x="2303463" y="1814513"/>
          <p14:tracePt t="39935" x="2303463" y="1801813"/>
          <p14:tracePt t="40000" x="2303463" y="1789113"/>
          <p14:tracePt t="40026" x="2290763" y="1789113"/>
          <p14:tracePt t="40031" x="2265363" y="1789113"/>
          <p14:tracePt t="40041" x="2265363" y="1801813"/>
          <p14:tracePt t="40055" x="2252663" y="1814513"/>
          <p14:tracePt t="40072" x="2252663" y="1827213"/>
          <p14:tracePt t="40082" x="2239963" y="1839913"/>
          <p14:tracePt t="40106" x="2239963" y="1852613"/>
          <p14:tracePt t="40122" x="2239963" y="1865313"/>
          <p14:tracePt t="40138" x="2228850" y="1876425"/>
          <p14:tracePt t="40314" x="2216150" y="1876425"/>
          <p14:tracePt t="40324" x="2190750" y="1901825"/>
          <p14:tracePt t="40334" x="2178050" y="1965325"/>
          <p14:tracePt t="40338" x="2127250" y="2039938"/>
          <p14:tracePt t="40348" x="2065338" y="2114550"/>
          <p14:tracePt t="40354" x="2014538" y="2190750"/>
          <p14:tracePt t="40364" x="1965325" y="2290763"/>
          <p14:tracePt t="40373" x="1914525" y="2378075"/>
          <p14:tracePt t="40380" x="1890713" y="2439988"/>
          <p14:tracePt t="40390" x="1852613" y="2516188"/>
          <p14:tracePt t="40394" x="1852613" y="2552700"/>
          <p14:tracePt t="40404" x="1839913" y="2578100"/>
          <p14:tracePt t="40414" x="1839913" y="2603500"/>
          <p14:tracePt t="40421" x="1827213" y="2627313"/>
          <p14:tracePt t="40439" x="1827213" y="2640013"/>
          <p14:tracePt t="40526" x="1827213" y="2652713"/>
          <p14:tracePt t="40536" x="1814513" y="2652713"/>
          <p14:tracePt t="40539" x="1790700" y="2652713"/>
          <p14:tracePt t="40550" x="1778000" y="2652713"/>
          <p14:tracePt t="40556" x="1739900" y="2652713"/>
          <p14:tracePt t="40566" x="1727200" y="2652713"/>
          <p14:tracePt t="40576" x="1701800" y="2640013"/>
          <p14:tracePt t="40580" x="1701800" y="2627313"/>
          <p14:tracePt t="40596" x="1677988" y="2616200"/>
          <p14:tracePt t="40616" x="1665288" y="2603500"/>
          <p14:tracePt t="40636" x="1652588" y="2590800"/>
          <p14:tracePt t="40646" x="1639888" y="2590800"/>
          <p14:tracePt t="40656" x="1627188" y="2565400"/>
          <p14:tracePt t="40676" x="1601788" y="2552700"/>
          <p14:tracePt t="40687" x="1589088" y="2552700"/>
          <p14:tracePt t="40696" x="1589088" y="2540000"/>
          <p14:tracePt t="40701" x="1565275" y="2527300"/>
          <p14:tracePt t="40716" x="1552575" y="2516188"/>
          <p14:tracePt t="40726" x="1539875" y="2503488"/>
          <p14:tracePt t="40752" x="1539875" y="2490788"/>
          <p14:tracePt t="40758" x="1527175" y="2490788"/>
          <p14:tracePt t="40824" x="1527175" y="2478088"/>
          <p14:tracePt t="40854" x="1527175" y="2465388"/>
          <p14:tracePt t="40864" x="1527175" y="2452688"/>
          <p14:tracePt t="40868" x="1552575" y="2452688"/>
          <p14:tracePt t="40878" x="1577975" y="2452688"/>
          <p14:tracePt t="40884" x="1614488" y="2452688"/>
          <p14:tracePt t="40893" x="1665288" y="2452688"/>
          <p14:tracePt t="40904" x="1739900" y="2452688"/>
          <p14:tracePt t="40907" x="1790700" y="2452688"/>
          <p14:tracePt t="40920" x="1839913" y="2452688"/>
          <p14:tracePt t="40924" x="1890713" y="2452688"/>
          <p14:tracePt t="40934" x="1952625" y="2452688"/>
          <p14:tracePt t="40940" x="1990725" y="2452688"/>
          <p14:tracePt t="40950" x="2039938" y="2452688"/>
          <p14:tracePt t="40971" x="2103438" y="2452688"/>
          <p14:tracePt t="40980" x="2127250" y="2452688"/>
          <p14:tracePt t="40990" x="2139950" y="2452688"/>
          <p14:tracePt t="41000" x="2152650" y="2452688"/>
          <p14:tracePt t="41016" x="2165350" y="2452688"/>
          <p14:tracePt t="41029" x="2178050" y="2452688"/>
          <p14:tracePt t="41039" x="2190750" y="2452688"/>
          <p14:tracePt t="41046" x="2203450" y="2452688"/>
          <p14:tracePt t="41056" x="2216150" y="2452688"/>
          <p14:tracePt t="41070" x="2239963" y="2452688"/>
          <p14:tracePt t="41087" x="2265363" y="2452688"/>
          <p14:tracePt t="41095" x="2278063" y="2452688"/>
          <p14:tracePt t="41101" x="2290763" y="2452688"/>
          <p14:tracePt t="41111" x="2316163" y="2452688"/>
          <p14:tracePt t="41122" x="2328863" y="2452688"/>
          <p14:tracePt t="41126" x="2365375" y="2452688"/>
          <p14:tracePt t="41137" x="2416175" y="2427288"/>
          <p14:tracePt t="41142" x="2428875" y="2427288"/>
          <p14:tracePt t="41153" x="2465388" y="2414588"/>
          <p14:tracePt t="41162" x="2503488" y="2414588"/>
          <p14:tracePt t="41166" x="2528888" y="2414588"/>
          <p14:tracePt t="41175" x="2541588" y="2414588"/>
          <p14:tracePt t="41182" x="2565400" y="2414588"/>
          <p14:tracePt t="41192" x="2578100" y="2403475"/>
          <p14:tracePt t="41231" x="2590800" y="2403475"/>
          <p14:tracePt t="41248" x="2603500" y="2403475"/>
          <p14:tracePt t="41268" x="2616200" y="2403475"/>
          <p14:tracePt t="41282" x="2628900" y="2403475"/>
          <p14:tracePt t="41308" x="2641600" y="2390775"/>
          <p14:tracePt t="41324" x="2654300" y="2390775"/>
          <p14:tracePt t="41682" x="2703513" y="2390775"/>
          <p14:tracePt t="41695" x="2728913" y="2390775"/>
          <p14:tracePt t="41705" x="2778125" y="2403475"/>
          <p14:tracePt t="41712" x="2816225" y="2403475"/>
          <p14:tracePt t="41722" x="2854325" y="2427288"/>
          <p14:tracePt t="41732" x="2903538" y="2439988"/>
          <p14:tracePt t="41736" x="2928938" y="2439988"/>
          <p14:tracePt t="41746" x="2954338" y="2439988"/>
          <p14:tracePt t="41753" x="2992438" y="2439988"/>
          <p14:tracePt t="41761" x="3041650" y="2439988"/>
          <p14:tracePt t="41772" x="3067050" y="2439988"/>
          <p14:tracePt t="41778" x="3103563" y="2439988"/>
          <p14:tracePt t="41788" x="3154363" y="2439988"/>
          <p14:tracePt t="41792" x="3228975" y="2439988"/>
          <p14:tracePt t="41802" x="3267075" y="2439988"/>
          <p14:tracePt t="41812" x="3328988" y="2439988"/>
          <p14:tracePt t="41818" x="3354388" y="2439988"/>
          <p14:tracePt t="41828" x="3379788" y="2439988"/>
          <p14:tracePt t="41832" x="3429000" y="2439988"/>
          <p14:tracePt t="41841" x="3454400" y="2427288"/>
          <p14:tracePt t="41858" x="3467100" y="2427288"/>
          <p14:tracePt t="41872" x="3479800" y="2427288"/>
          <p14:tracePt t="42802" x="3467100" y="2427288"/>
          <p14:tracePt t="42812" x="3429000" y="2427288"/>
          <p14:tracePt t="42822" x="3405188" y="2427288"/>
          <p14:tracePt t="42836" x="3379788" y="2427288"/>
          <p14:tracePt t="42842" x="3354388" y="2427288"/>
          <p14:tracePt t="42852" x="3328988" y="2427288"/>
          <p14:tracePt t="42862" x="3279775" y="2427288"/>
          <p14:tracePt t="42866" x="3205163" y="2427288"/>
          <p14:tracePt t="42876" x="3116263" y="2427288"/>
          <p14:tracePt t="42882" x="2992438" y="2427288"/>
          <p14:tracePt t="42891" x="2841625" y="2427288"/>
          <p14:tracePt t="42902" x="2654300" y="2427288"/>
          <p14:tracePt t="42905" x="2428875" y="2427288"/>
          <p14:tracePt t="42916" x="2190750" y="2427288"/>
          <p14:tracePt t="42922" x="1914525" y="2427288"/>
          <p14:tracePt t="42932" x="1714500" y="2427288"/>
          <p14:tracePt t="42942" x="1501775" y="2427288"/>
          <p14:tracePt t="42948" x="1339850" y="2427288"/>
          <p14:tracePt t="42957" x="1189038" y="2427288"/>
          <p14:tracePt t="42961" x="1101725" y="2427288"/>
          <p14:tracePt t="42972" x="1014413" y="2427288"/>
          <p14:tracePt t="42982" x="963613" y="2427288"/>
          <p14:tracePt t="42988" x="925513" y="2427288"/>
          <p14:tracePt t="42998" x="914400" y="2427288"/>
          <p14:tracePt t="43002" x="889000" y="2427288"/>
          <p14:tracePt t="43012" x="876300" y="2427288"/>
          <p14:tracePt t="43022" x="863600" y="2427288"/>
          <p14:tracePt t="43028" x="850900" y="2427288"/>
          <p14:tracePt t="43041" x="838200" y="2427288"/>
          <p14:tracePt t="43336" x="850900" y="2427288"/>
          <p14:tracePt t="43340" x="876300" y="2427288"/>
          <p14:tracePt t="43350" x="914400" y="2427288"/>
          <p14:tracePt t="43356" x="938213" y="2427288"/>
          <p14:tracePt t="43366" x="989013" y="2427288"/>
          <p14:tracePt t="43376" x="1027113" y="2427288"/>
          <p14:tracePt t="43382" x="1063625" y="2427288"/>
          <p14:tracePt t="43392" x="1101725" y="2427288"/>
          <p14:tracePt t="43396" x="1139825" y="2427288"/>
          <p14:tracePt t="43406" x="1189038" y="2427288"/>
          <p14:tracePt t="43416" x="1214438" y="2439988"/>
          <p14:tracePt t="43422" x="1252538" y="2439988"/>
          <p14:tracePt t="43432" x="1276350" y="2439988"/>
          <p14:tracePt t="43436" x="1301750" y="2439988"/>
          <p14:tracePt t="43445" x="1327150" y="2439988"/>
          <p14:tracePt t="43456" x="1363663" y="2439988"/>
          <p14:tracePt t="43462" x="1376363" y="2439988"/>
          <p14:tracePt t="43476" x="1401763" y="2439988"/>
          <p14:tracePt t="43496" x="1414463" y="2439988"/>
          <p14:tracePt t="43502" x="1427163" y="2439988"/>
          <p14:tracePt t="43511" x="1452563" y="2439988"/>
          <p14:tracePt t="43516" x="1465263" y="2439988"/>
          <p14:tracePt t="43526" x="1476375" y="2439988"/>
          <p14:tracePt t="43542" x="1489075" y="2439988"/>
          <p14:tracePt t="43552" x="1501775" y="2452688"/>
          <p14:tracePt t="43568" x="1527175" y="2465388"/>
          <p14:tracePt t="44012" x="1539875" y="2465388"/>
          <p14:tracePt t="44036" x="1552575" y="2465388"/>
          <p14:tracePt t="44046" x="1565275" y="2478088"/>
          <p14:tracePt t="44076" x="1577975" y="2478088"/>
          <p14:tracePt t="44092" x="1589088" y="2478088"/>
          <p14:tracePt t="44118" x="1601788" y="2478088"/>
          <p14:tracePt t="44138" x="1614488" y="2478088"/>
          <p14:tracePt t="44142" x="1614488" y="2490788"/>
          <p14:tracePt t="44158" x="1627188" y="2503488"/>
          <p14:tracePt t="44192" x="1652588" y="2503488"/>
          <p14:tracePt t="44228" x="1665288" y="2503488"/>
          <p14:tracePt t="44244" x="1677988" y="2503488"/>
          <p14:tracePt t="44268" x="1689100" y="2503488"/>
          <p14:tracePt t="44278" x="1701800" y="2516188"/>
          <p14:tracePt t="44294" x="1714500" y="2516188"/>
          <p14:tracePt t="44320" x="1739900" y="2527300"/>
          <p14:tracePt t="44344" x="1752600" y="2527300"/>
          <p14:tracePt t="44350" x="1765300" y="2527300"/>
          <p14:tracePt t="44360" x="1778000" y="2540000"/>
          <p14:tracePt t="44373" x="1790700" y="2540000"/>
          <p14:tracePt t="44384" x="1801813" y="2540000"/>
          <p14:tracePt t="44400" x="1814513" y="2540000"/>
          <p14:tracePt t="44409" x="1814513" y="2552700"/>
          <p14:tracePt t="44414" x="1827213" y="2552700"/>
          <p14:tracePt t="44439" x="1839913" y="2552700"/>
          <p14:tracePt t="44460" x="1839913" y="2565400"/>
          <p14:tracePt t="44530" x="1852613" y="2565400"/>
          <p14:tracePt t="45016" x="1865313" y="2565400"/>
          <p14:tracePt t="45030" x="1878013" y="2565400"/>
          <p14:tracePt t="45065" x="1890713" y="2565400"/>
          <p14:tracePt t="45142" x="1903413" y="2565400"/>
          <p14:tracePt t="45156" x="1914525" y="2565400"/>
          <p14:tracePt t="45196" x="1939925" y="2565400"/>
          <p14:tracePt t="45216" x="1952625" y="2552700"/>
          <p14:tracePt t="45242" x="1965325" y="2540000"/>
          <p14:tracePt t="45252" x="1978025" y="2527300"/>
          <p14:tracePt t="45267" x="1978025" y="2503488"/>
          <p14:tracePt t="45282" x="1990725" y="2503488"/>
          <p14:tracePt t="45292" x="1990725" y="2490788"/>
          <p14:tracePt t="45322" x="2003425" y="2478088"/>
          <p14:tracePt t="45328" x="2014538" y="2465388"/>
          <p14:tracePt t="45354" x="2014538" y="2439988"/>
          <p14:tracePt t="45373" x="2027238" y="2427288"/>
          <p14:tracePt t="45388" x="2039938" y="2414588"/>
          <p14:tracePt t="45394" x="2039938" y="2403475"/>
          <p14:tracePt t="45404" x="2052638" y="2390775"/>
          <p14:tracePt t="45414" x="2052638" y="2378075"/>
          <p14:tracePt t="45428" x="2065338" y="2352675"/>
          <p14:tracePt t="45434" x="2078038" y="2314575"/>
          <p14:tracePt t="45443" x="2090738" y="2290763"/>
          <p14:tracePt t="45454" x="2103438" y="2278063"/>
          <p14:tracePt t="45460" x="2103438" y="2265363"/>
          <p14:tracePt t="45474" x="2103438" y="2239963"/>
          <p14:tracePt t="45483" x="2116138" y="2214563"/>
          <p14:tracePt t="45500" x="2127250" y="2201863"/>
          <p14:tracePt t="45514" x="2127250" y="2190750"/>
          <p14:tracePt t="45534" x="2127250" y="2178050"/>
          <p14:tracePt t="45567" x="2127250" y="2152650"/>
          <p14:tracePt t="45600" x="2127250" y="2139950"/>
          <p14:tracePt t="45616" x="2127250" y="2127250"/>
          <p14:tracePt t="45620" x="2127250" y="2114550"/>
          <p14:tracePt t="45646" x="2116138" y="2101850"/>
          <p14:tracePt t="45656" x="2103438" y="2101850"/>
          <p14:tracePt t="45671" x="2090738" y="2101850"/>
          <p14:tracePt t="45682" x="2078038" y="2101850"/>
          <p14:tracePt t="45695" x="2065338" y="2101850"/>
          <p14:tracePt t="45701" x="2039938" y="2101850"/>
          <p14:tracePt t="45711" x="2014538" y="2101850"/>
          <p14:tracePt t="45722" x="2003425" y="2127250"/>
          <p14:tracePt t="45726" x="1990725" y="2165350"/>
          <p14:tracePt t="45736" x="1978025" y="2214563"/>
          <p14:tracePt t="45742" x="1965325" y="2265363"/>
          <p14:tracePt t="45752" x="1965325" y="2303463"/>
          <p14:tracePt t="45762" x="1965325" y="2327275"/>
          <p14:tracePt t="45767" x="1965325" y="2352675"/>
          <p14:tracePt t="45775" x="1965325" y="2378075"/>
          <p14:tracePt t="45783" x="1965325" y="2390775"/>
          <p14:tracePt t="45792" x="1965325" y="2403475"/>
          <p14:tracePt t="45847" x="1978025" y="2403475"/>
          <p14:tracePt t="45858" x="1990725" y="2403475"/>
          <p14:tracePt t="45862" x="2003425" y="2403475"/>
          <p14:tracePt t="45872" x="2039938" y="2378075"/>
          <p14:tracePt t="45878" x="2103438" y="2290763"/>
          <p14:tracePt t="45888" x="2116138" y="2227263"/>
          <p14:tracePt t="45898" x="2139950" y="2178050"/>
          <p14:tracePt t="45901" x="2152650" y="2139950"/>
          <p14:tracePt t="45911" x="2152650" y="2114550"/>
          <p14:tracePt t="45918" x="2152650" y="2089150"/>
          <p14:tracePt t="45928" x="2152650" y="2052638"/>
          <p14:tracePt t="45938" x="2152650" y="2039938"/>
          <p14:tracePt t="45944" x="2165350" y="2027238"/>
          <p14:tracePt t="45973" x="2165350" y="2014538"/>
          <p14:tracePt t="46094" x="2165350" y="2039938"/>
          <p14:tracePt t="46100" x="2165350" y="2065338"/>
          <p14:tracePt t="46110" x="2152650" y="2101850"/>
          <p14:tracePt t="46120" x="2152650" y="2127250"/>
          <p14:tracePt t="46124" x="2152650" y="2152650"/>
          <p14:tracePt t="46134" x="2152650" y="2201863"/>
          <p14:tracePt t="46140" x="2152650" y="2239963"/>
          <p14:tracePt t="46150" x="2152650" y="2265363"/>
          <p14:tracePt t="46160" x="2152650" y="2314575"/>
          <p14:tracePt t="46166" x="2152650" y="2339975"/>
          <p14:tracePt t="46175" x="2165350" y="2378075"/>
          <p14:tracePt t="46179" x="2165350" y="2403475"/>
          <p14:tracePt t="46190" x="2178050" y="2403475"/>
          <p14:tracePt t="46199" x="2178050" y="2427288"/>
          <p14:tracePt t="46230" x="2190750" y="2439988"/>
          <p14:tracePt t="46322" x="2203450" y="2439988"/>
          <p14:tracePt t="46332" x="2239963" y="2414588"/>
          <p14:tracePt t="46336" x="2265363" y="2378075"/>
          <p14:tracePt t="46346" x="2339975" y="2339975"/>
          <p14:tracePt t="46352" x="2452688" y="2290763"/>
          <p14:tracePt t="46362" x="2541588" y="2252663"/>
          <p14:tracePt t="46372" x="2678113" y="2165350"/>
          <p14:tracePt t="46375" x="2841625" y="2101850"/>
          <p14:tracePt t="46386" x="2992438" y="2039938"/>
          <p14:tracePt t="46392" x="3128963" y="1978025"/>
          <p14:tracePt t="46402" x="3292475" y="1889125"/>
          <p14:tracePt t="46412" x="3392488" y="1852613"/>
          <p14:tracePt t="46418" x="3492500" y="1789113"/>
          <p14:tracePt t="46428" x="3567113" y="1752600"/>
          <p14:tracePt t="46432" x="3617913" y="1727200"/>
          <p14:tracePt t="46441" x="3643313" y="1701800"/>
          <p14:tracePt t="46452" x="3654425" y="1701800"/>
          <p14:tracePt t="46458" x="3667125" y="1689100"/>
          <p14:tracePt t="46482" x="3679825" y="1676400"/>
          <p14:tracePt t="46527" x="3679825" y="1663700"/>
          <p14:tracePt t="46554" x="3679825" y="1652588"/>
          <p14:tracePt t="46573" x="3667125" y="1627188"/>
          <p14:tracePt t="46577" x="3643313" y="1614488"/>
          <p14:tracePt t="46588" x="3630613" y="1601788"/>
          <p14:tracePt t="46594" x="3579813" y="1601788"/>
          <p14:tracePt t="46604" x="3541713" y="1589088"/>
          <p14:tracePt t="46615" x="3479800" y="1589088"/>
          <p14:tracePt t="46618" x="3454400" y="1552575"/>
          <p14:tracePt t="46627" x="3417888" y="1539875"/>
          <p14:tracePt t="46634" x="3367088" y="1539875"/>
          <p14:tracePt t="46643" x="3341688" y="1539875"/>
          <p14:tracePt t="46654" x="3305175" y="1527175"/>
          <p14:tracePt t="46660" x="3279775" y="1527175"/>
          <p14:tracePt t="46668" x="3254375" y="1527175"/>
          <p14:tracePt t="46678" x="3228975" y="1514475"/>
          <p14:tracePt t="46684" x="3216275" y="1514475"/>
          <p14:tracePt t="46694" x="3192463" y="1514475"/>
          <p14:tracePt t="46698" x="3154363" y="1501775"/>
          <p14:tracePt t="46707" x="3141663" y="1501775"/>
          <p14:tracePt t="46718" x="3128963" y="1501775"/>
          <p14:tracePt t="46724" x="3092450" y="1501775"/>
          <p14:tracePt t="46734" x="3067050" y="1501775"/>
          <p14:tracePt t="46740" x="3041650" y="1489075"/>
          <p14:tracePt t="46750" x="3016250" y="1489075"/>
          <p14:tracePt t="46765" x="2992438" y="1489075"/>
          <p14:tracePt t="46773" x="2967038" y="1476375"/>
          <p14:tracePt t="46790" x="2941638" y="1476375"/>
          <p14:tracePt t="46804" x="2928938" y="1463675"/>
          <p14:tracePt t="46815" x="2916238" y="1463675"/>
          <p14:tracePt t="46830" x="2890838" y="1450975"/>
          <p14:tracePt t="46846" x="2879725" y="1450975"/>
          <p14:tracePt t="46870" x="2867025" y="1439863"/>
          <p14:tracePt t="46905" x="2854325" y="1427163"/>
          <p14:tracePt t="46916" x="2841625" y="1427163"/>
          <p14:tracePt t="46926" x="2828925" y="1427163"/>
          <p14:tracePt t="46936" x="2828925" y="1414463"/>
          <p14:tracePt t="46949" x="2803525" y="1401763"/>
          <p14:tracePt t="46966" x="2778125" y="1389063"/>
          <p14:tracePt t="46976" x="2754313" y="1376363"/>
          <p14:tracePt t="46982" x="2728913" y="1363663"/>
          <p14:tracePt t="46992" x="2716213" y="1363663"/>
          <p14:tracePt t="46996" x="2690813" y="1363663"/>
          <p14:tracePt t="47006" x="2641600" y="1350963"/>
          <p14:tracePt t="47022" x="2616200" y="1339850"/>
          <p14:tracePt t="47032" x="2578100" y="1339850"/>
          <p14:tracePt t="47036" x="2554288" y="1339850"/>
          <p14:tracePt t="47045" x="2528888" y="1339850"/>
          <p14:tracePt t="47056" x="2516188" y="1339850"/>
          <p14:tracePt t="47062" x="2490788" y="1314450"/>
          <p14:tracePt t="47072" x="2478088" y="1314450"/>
          <p14:tracePt t="47078" x="2465388" y="1314450"/>
          <p14:tracePt t="47098" x="2452688" y="1314450"/>
          <p14:tracePt t="47101" x="2441575" y="1314450"/>
          <p14:tracePt t="47128" x="2416175" y="1314450"/>
          <p14:tracePt t="47152" x="2403475" y="1327150"/>
          <p14:tracePt t="47167" x="2390775" y="1327150"/>
          <p14:tracePt t="47177" x="2378075" y="1339850"/>
          <p14:tracePt t="47198" x="2365375" y="1339850"/>
          <p14:tracePt t="47208" x="2365375" y="1350963"/>
          <p14:tracePt t="47224" x="2352675" y="1350963"/>
          <p14:tracePt t="47233" x="2352675" y="1363663"/>
          <p14:tracePt t="47237" x="2339975" y="1376363"/>
          <p14:tracePt t="47258" x="2328863" y="1389063"/>
          <p14:tracePt t="47274" x="2316163" y="1414463"/>
          <p14:tracePt t="47287" x="2316163" y="1427163"/>
          <p14:tracePt t="47299" x="2316163" y="1439863"/>
          <p14:tracePt t="47303" x="2316163" y="1450975"/>
          <p14:tracePt t="47315" x="2316163" y="1463675"/>
          <p14:tracePt t="47317" x="2303463" y="1489075"/>
          <p14:tracePt t="47328" x="2303463" y="1514475"/>
          <p14:tracePt t="47340" x="2303463" y="1539875"/>
          <p14:tracePt t="47344" x="2303463" y="1552575"/>
          <p14:tracePt t="47354" x="2303463" y="1589088"/>
          <p14:tracePt t="47360" x="2303463" y="1614488"/>
          <p14:tracePt t="47380" x="2303463" y="1627188"/>
          <p14:tracePt t="47383" x="2303463" y="1639888"/>
          <p14:tracePt t="47394" x="2303463" y="1652588"/>
          <p14:tracePt t="47400" x="2316163" y="1663700"/>
          <p14:tracePt t="47410" x="2328863" y="1663700"/>
          <p14:tracePt t="47420" x="2328863" y="1676400"/>
          <p14:tracePt t="47426" x="2339975" y="1689100"/>
          <p14:tracePt t="47439" x="2352675" y="1701800"/>
          <p14:tracePt t="47449" x="2365375" y="1701800"/>
          <p14:tracePt t="47466" x="2365375" y="1714500"/>
          <p14:tracePt t="47481" x="2390775" y="1727200"/>
          <p14:tracePt t="47516" x="2403475" y="1727200"/>
          <p14:tracePt t="47520" x="2416175" y="1739900"/>
          <p14:tracePt t="47542" x="2441575" y="1739900"/>
          <p14:tracePt t="47556" x="2452688" y="1739900"/>
          <p14:tracePt t="47562" x="2465388" y="1752600"/>
          <p14:tracePt t="47582" x="2478088" y="1752600"/>
          <p14:tracePt t="47596" x="2490788" y="1752600"/>
          <p14:tracePt t="47656" x="2516188" y="1752600"/>
          <p14:tracePt t="47844" x="2528888" y="1752600"/>
          <p14:tracePt t="47914" x="2541588" y="1752600"/>
          <p14:tracePt t="47930" x="2541588" y="1739900"/>
          <p14:tracePt t="47984" x="2554288" y="1739900"/>
          <p14:tracePt t="48010" x="2565400" y="1727200"/>
          <p14:tracePt t="48046" x="2565400" y="1714500"/>
          <p14:tracePt t="48050" x="2565400" y="1701800"/>
          <p14:tracePt t="48066" x="2565400" y="1689100"/>
          <p14:tracePt t="48086" x="2565400" y="1676400"/>
          <p14:tracePt t="48096" x="2578100" y="1663700"/>
          <p14:tracePt t="48116" x="2578100" y="1652588"/>
          <p14:tracePt t="48136" x="2578100" y="1639888"/>
          <p14:tracePt t="48166" x="2578100" y="1614488"/>
          <p14:tracePt t="48195" x="2578100" y="1601788"/>
          <p14:tracePt t="48216" x="2578100" y="1589088"/>
          <p14:tracePt t="48236" x="2578100" y="1576388"/>
          <p14:tracePt t="48262" x="2578100" y="1563688"/>
          <p14:tracePt t="48288" x="2578100" y="1552575"/>
          <p14:tracePt t="48332" x="2578100" y="1539875"/>
          <p14:tracePt t="48348" x="2578100" y="1527175"/>
          <p14:tracePt t="48384" x="2578100" y="1514475"/>
          <p14:tracePt t="48398" x="2578100" y="1501775"/>
          <p14:tracePt t="48429" x="2565400" y="1489075"/>
          <p14:tracePt t="48450" x="2554288" y="1489075"/>
          <p14:tracePt t="48464" x="2541588" y="1476375"/>
          <p14:tracePt t="48510" x="2528888" y="1476375"/>
          <p14:tracePt t="48524" x="2516188" y="1476375"/>
          <p14:tracePt t="48540" x="2503488" y="1476375"/>
          <p14:tracePt t="48556" x="2490788" y="1476375"/>
          <p14:tracePt t="48572" x="2478088" y="1476375"/>
          <p14:tracePt t="48581" x="2465388" y="1476375"/>
          <p14:tracePt t="48612" x="2441575" y="1476375"/>
          <p14:tracePt t="48656" x="2416175" y="1476375"/>
          <p14:tracePt t="48864" x="2403475" y="1476375"/>
          <p14:tracePt t="48874" x="2390775" y="1476375"/>
          <p14:tracePt t="48888" x="2378075" y="1476375"/>
          <p14:tracePt t="48898" x="2365375" y="1476375"/>
          <p14:tracePt t="48904" x="2339975" y="1476375"/>
          <p14:tracePt t="48914" x="2328863" y="1476375"/>
          <p14:tracePt t="48924" x="2316163" y="1489075"/>
          <p14:tracePt t="48940" x="2303463" y="1489075"/>
          <p14:tracePt t="48944" x="2290763" y="1489075"/>
          <p14:tracePt t="48963" x="2278063" y="1501775"/>
          <p14:tracePt t="48980" x="2265363" y="1527175"/>
          <p14:tracePt t="48994" x="2252663" y="1552575"/>
          <p14:tracePt t="49006" x="2239963" y="1552575"/>
          <p14:tracePt t="49010" x="2228850" y="1576388"/>
          <p14:tracePt t="49020" x="2228850" y="1614488"/>
          <p14:tracePt t="49026" x="2228850" y="1663700"/>
          <p14:tracePt t="49036" x="2228850" y="1701800"/>
          <p14:tracePt t="49046" x="2228850" y="1752600"/>
          <p14:tracePt t="49049" x="2228850" y="1789113"/>
          <p14:tracePt t="49060" x="2228850" y="1814513"/>
          <p14:tracePt t="49065" x="2228850" y="1876425"/>
          <p14:tracePt t="49076" x="2239963" y="1914525"/>
          <p14:tracePt t="49086" x="2252663" y="1965325"/>
          <p14:tracePt t="49090" x="2278063" y="1989138"/>
          <p14:tracePt t="49099" x="2278063" y="2027238"/>
          <p14:tracePt t="49106" x="2278063" y="2065338"/>
          <p14:tracePt t="49116" x="2303463" y="2101850"/>
          <p14:tracePt t="49126" x="2303463" y="2114550"/>
          <p14:tracePt t="49130" x="2303463" y="2139950"/>
          <p14:tracePt t="49140" x="2316163" y="2165350"/>
          <p14:tracePt t="49146" x="2328863" y="2190750"/>
          <p14:tracePt t="49166" x="2339975" y="2214563"/>
          <p14:tracePt t="49171" x="2339975" y="2227263"/>
          <p14:tracePt t="49182" x="2339975" y="2239963"/>
          <p14:tracePt t="49197" x="2352675" y="2252663"/>
          <p14:tracePt t="49206" x="2365375" y="2265363"/>
          <p14:tracePt t="49242" x="2365375" y="2278063"/>
          <p14:tracePt t="49252" x="2378075" y="2278063"/>
          <p14:tracePt t="49272" x="2378075" y="2290763"/>
          <p14:tracePt t="49286" x="2378075" y="2303463"/>
          <p14:tracePt t="49298" x="2378075" y="2314575"/>
          <p14:tracePt t="49302" x="2378075" y="2327275"/>
          <p14:tracePt t="49313" x="2378075" y="2352675"/>
          <p14:tracePt t="49317" x="2378075" y="2365375"/>
          <p14:tracePt t="49329" x="2378075" y="2378075"/>
          <p14:tracePt t="49338" x="2378075" y="2403475"/>
          <p14:tracePt t="49342" x="2378075" y="2427288"/>
          <p14:tracePt t="49352" x="2378075" y="2452688"/>
          <p14:tracePt t="49358" x="2378075" y="2478088"/>
          <p14:tracePt t="49368" x="2378075" y="2503488"/>
          <p14:tracePt t="49380" x="2378075" y="2516188"/>
          <p14:tracePt t="49383" x="2378075" y="2540000"/>
          <p14:tracePt t="49398" x="2378075" y="2552700"/>
          <p14:tracePt t="49408" x="2378075" y="2565400"/>
          <p14:tracePt t="49418" x="2378075" y="2578100"/>
          <p14:tracePt t="49434" x="2365375" y="2590800"/>
          <p14:tracePt t="49464" x="2365375" y="2603500"/>
          <p14:tracePt t="49478" x="2352675" y="2603500"/>
          <p14:tracePt t="49540" x="2339975" y="2616200"/>
          <p14:tracePt t="49604" x="2328863" y="2616200"/>
          <p14:tracePt t="49629" x="2316163" y="2616200"/>
          <p14:tracePt t="49780" x="2316163" y="2627313"/>
          <p14:tracePt t="51602" x="2316163" y="2640013"/>
          <p14:tracePt t="52262" x="2303463" y="2652713"/>
          <p14:tracePt t="52271" x="2278063" y="2652713"/>
          <p14:tracePt t="52282" x="2252663" y="2652713"/>
          <p14:tracePt t="52287" x="2228850" y="2652713"/>
          <p14:tracePt t="52298" x="2203450" y="2652713"/>
          <p14:tracePt t="52301" x="2190750" y="2652713"/>
          <p14:tracePt t="52311" x="2165350" y="2652713"/>
          <p14:tracePt t="52322" x="2152650" y="2652713"/>
          <p14:tracePt t="52327" x="2139950" y="2652713"/>
          <p14:tracePt t="52338" x="2127250" y="2652713"/>
          <p14:tracePt t="52420" x="2103438" y="2652713"/>
          <p14:tracePt t="52474" x="2090738" y="2652713"/>
          <p14:tracePt t="52490" x="2078038" y="2652713"/>
          <p14:tracePt t="52513" x="2065338" y="2652713"/>
          <p14:tracePt t="52530" x="2052638" y="2652713"/>
          <p14:tracePt t="52540" x="2052638" y="2665413"/>
          <p14:tracePt t="52546" x="2039938" y="2678113"/>
          <p14:tracePt t="52560" x="2014538" y="2678113"/>
          <p14:tracePt t="52579" x="2003425" y="2678113"/>
          <p14:tracePt t="52586" x="1990725" y="2678113"/>
          <p14:tracePt t="52600" x="1965325" y="2703513"/>
          <p14:tracePt t="52645" x="1952625" y="2703513"/>
          <p14:tracePt t="52662" x="1939925" y="2703513"/>
          <p14:tracePt t="52672" x="1927225" y="2703513"/>
          <p14:tracePt t="52692" x="1914525" y="2716213"/>
          <p14:tracePt t="52711" x="1903413" y="2716213"/>
          <p14:tracePt t="52726" x="1890713" y="2728913"/>
          <p14:tracePt t="53381" x="1890713" y="2740025"/>
          <p14:tracePt t="53398" x="1903413" y="2740025"/>
          <p14:tracePt t="53418" x="1914525" y="2752725"/>
          <p14:tracePt t="53434" x="1939925" y="2765425"/>
          <p14:tracePt t="53457" x="1952625" y="2778125"/>
          <p14:tracePt t="53474" x="1965325" y="2778125"/>
          <p14:tracePt t="53478" x="1978025" y="2778125"/>
          <p14:tracePt t="53503" x="1990725" y="2790825"/>
          <p14:tracePt t="53520" x="2014538" y="2790825"/>
          <p14:tracePt t="53550" x="2014538" y="2803525"/>
          <p14:tracePt t="53559" x="2027238" y="2803525"/>
          <p14:tracePt t="53574" x="2027238" y="2816225"/>
          <p14:tracePt t="53740" x="2039938" y="2816225"/>
          <p14:tracePt t="53776" x="2052638" y="2816225"/>
          <p14:tracePt t="53792" x="2065338" y="2816225"/>
          <p14:tracePt t="53796" x="2078038" y="2816225"/>
          <p14:tracePt t="53832" x="2103438" y="2816225"/>
          <p14:tracePt t="53856" x="2116138" y="2816225"/>
          <p14:tracePt t="53872" x="2127250" y="2816225"/>
          <p14:tracePt t="53876" x="2139950" y="2816225"/>
          <p14:tracePt t="53886" x="2152650" y="2816225"/>
          <p14:tracePt t="53901" x="2165350" y="2816225"/>
          <p14:tracePt t="53918" x="2190750" y="2816225"/>
          <p14:tracePt t="53938" x="2216150" y="2816225"/>
          <p14:tracePt t="53959" x="2228850" y="2816225"/>
          <p14:tracePt t="53968" x="2239963" y="2816225"/>
          <p14:tracePt t="53981" x="2252663" y="2816225"/>
          <p14:tracePt t="53998" x="2265363" y="2816225"/>
          <p14:tracePt t="54482" x="2303463" y="2816225"/>
          <p14:tracePt t="54492" x="2316163" y="2816225"/>
          <p14:tracePt t="54502" x="2328863" y="2816225"/>
          <p14:tracePt t="54517" x="2339975" y="2816225"/>
          <p14:tracePt t="54521" x="2365375" y="2828925"/>
          <p14:tracePt t="54542" x="2378075" y="2840038"/>
          <p14:tracePt t="54548" x="2390775" y="2852738"/>
          <p14:tracePt t="54558" x="2403475" y="2852738"/>
          <p14:tracePt t="54562" x="2428875" y="2865438"/>
          <p14:tracePt t="54572" x="2441575" y="2878138"/>
          <p14:tracePt t="54581" x="2452688" y="2890838"/>
          <p14:tracePt t="54588" x="2478088" y="2903538"/>
          <p14:tracePt t="54598" x="2503488" y="2903538"/>
          <p14:tracePt t="54604" x="2541588" y="2916238"/>
          <p14:tracePt t="54614" x="2565400" y="2941638"/>
          <p14:tracePt t="54624" x="2565400" y="2952750"/>
          <p14:tracePt t="54628" x="2565400" y="2978150"/>
          <p14:tracePt t="54643" x="2554288" y="2978150"/>
          <p14:tracePt t="54654" x="2490788" y="2978150"/>
          <p14:tracePt t="54664" x="2478088" y="2928938"/>
          <p14:tracePt t="55184" x="2478088" y="2916238"/>
          <p14:tracePt t="55373" x="2478088" y="2903538"/>
          <p14:tracePt t="55390" x="2478088" y="2890838"/>
          <p14:tracePt t="55430" x="2478088" y="2865438"/>
          <p14:tracePt t="55470" x="2478088" y="2852738"/>
          <p14:tracePt t="55482" x="2478088" y="2840038"/>
          <p14:tracePt t="55496" x="2478088" y="2828925"/>
          <p14:tracePt t="55501" x="2490788" y="2816225"/>
          <p14:tracePt t="55511" x="2503488" y="2790825"/>
          <p14:tracePt t="55522" x="2516188" y="2790825"/>
          <p14:tracePt t="55525" x="2528888" y="2765425"/>
          <p14:tracePt t="55536" x="2541588" y="2765425"/>
          <p14:tracePt t="55542" x="2554288" y="2752725"/>
          <p14:tracePt t="55551" x="2554288" y="2740025"/>
          <p14:tracePt t="55562" x="2578100" y="2728913"/>
          <p14:tracePt t="55566" x="2578100" y="2716213"/>
          <p14:tracePt t="55576" x="2590800" y="2716213"/>
          <p14:tracePt t="55581" x="2603500" y="2703513"/>
          <p14:tracePt t="55591" x="2616200" y="2690813"/>
          <p14:tracePt t="55606" x="2641600" y="2665413"/>
          <p14:tracePt t="55616" x="2667000" y="2652713"/>
          <p14:tracePt t="55623" x="2667000" y="2640013"/>
          <p14:tracePt t="55632" x="2678113" y="2640013"/>
          <p14:tracePt t="55647" x="2690813" y="2640013"/>
          <p14:tracePt t="55657" x="2703513" y="2640013"/>
          <p14:tracePt t="55673" x="2716213" y="2627313"/>
          <p14:tracePt t="55692" x="2728913" y="2627313"/>
          <p14:tracePt t="55738" x="2741613" y="2627313"/>
          <p14:tracePt t="55751" x="2754313" y="2627313"/>
          <p14:tracePt t="55764" x="2767013" y="2627313"/>
          <p14:tracePt t="55768" x="2778125" y="2627313"/>
          <p14:tracePt t="55788" x="2790825" y="2627313"/>
          <p14:tracePt t="55803" x="2803525" y="2627313"/>
          <p14:tracePt t="55818" x="2816225" y="2627313"/>
          <p14:tracePt t="56258" x="2841625" y="2627313"/>
          <p14:tracePt t="56324" x="2854325" y="2627313"/>
          <p14:tracePt t="56384" x="2867025" y="2627313"/>
          <p14:tracePt t="56596" x="2879725" y="2627313"/>
          <p14:tracePt t="56606" x="2890838" y="2627313"/>
          <p14:tracePt t="56610" x="2916238" y="2627313"/>
          <p14:tracePt t="56620" x="2928938" y="2627313"/>
          <p14:tracePt t="56630" x="2954338" y="2627313"/>
          <p14:tracePt t="56636" x="2979738" y="2616200"/>
          <p14:tracePt t="56646" x="3016250" y="2616200"/>
          <p14:tracePt t="56649" x="3067050" y="2616200"/>
          <p14:tracePt t="56660" x="3141663" y="2590800"/>
          <p14:tracePt t="56672" x="3205163" y="2590800"/>
          <p14:tracePt t="56676" x="3241675" y="2590800"/>
          <p14:tracePt t="56686" x="3305175" y="2590800"/>
          <p14:tracePt t="56692" x="3341688" y="2590800"/>
          <p14:tracePt t="56702" x="3405188" y="2590800"/>
          <p14:tracePt t="56712" x="3429000" y="2590800"/>
          <p14:tracePt t="56716" x="3454400" y="2590800"/>
          <p14:tracePt t="56725" x="3479800" y="2590800"/>
          <p14:tracePt t="56732" x="3505200" y="2590800"/>
          <p14:tracePt t="56742" x="3530600" y="2590800"/>
          <p14:tracePt t="56752" x="3554413" y="2590800"/>
          <p14:tracePt t="56781" x="3567113" y="2590800"/>
          <p14:tracePt t="56802" x="3579813" y="2590800"/>
          <p14:tracePt t="56812" x="3592513" y="2590800"/>
          <p14:tracePt t="56852" x="3605213" y="2590800"/>
          <p14:tracePt t="57504" x="3617913" y="2590800"/>
          <p14:tracePt t="57524" x="3643313" y="2590800"/>
          <p14:tracePt t="57558" x="3654425" y="2590800"/>
          <p14:tracePt t="57600" x="3667125" y="2590800"/>
          <p14:tracePt t="57610" x="3667125" y="2603500"/>
          <p14:tracePt t="57634" x="3679825" y="2603500"/>
          <p14:tracePt t="57640" x="3692525" y="2603500"/>
          <p14:tracePt t="57660" x="3705225" y="2603500"/>
          <p14:tracePt t="57664" x="3705225" y="2616200"/>
          <p14:tracePt t="57690" x="3717925" y="2616200"/>
          <p14:tracePt t="57694" x="3730625" y="2627313"/>
          <p14:tracePt t="57978" x="3756025" y="2627313"/>
          <p14:tracePt t="57981" x="3779838" y="2627313"/>
          <p14:tracePt t="57991" x="3792538" y="2627313"/>
          <p14:tracePt t="58028" x="3805238" y="2627313"/>
          <p14:tracePt t="62538" x="3792538" y="2627313"/>
          <p14:tracePt t="62542" x="3779838" y="2627313"/>
          <p14:tracePt t="62552" x="3767138" y="2627313"/>
          <p14:tracePt t="62562" x="3756025" y="2627313"/>
          <p14:tracePt t="62578" x="3743325" y="2627313"/>
          <p14:tracePt t="62622" x="3730625" y="2627313"/>
          <p14:tracePt t="62648" x="3705225" y="2627313"/>
          <p14:tracePt t="62658" x="3679825" y="2627313"/>
          <p14:tracePt t="62663" x="3654425" y="2627313"/>
          <p14:tracePt t="62674" x="3630613" y="2627313"/>
          <p14:tracePt t="62678" x="3592513" y="2627313"/>
          <p14:tracePt t="62688" x="3541713" y="2640013"/>
          <p14:tracePt t="62697" x="3492500" y="2665413"/>
          <p14:tracePt t="62704" x="3429000" y="2690813"/>
          <p14:tracePt t="62714" x="3328988" y="2728913"/>
          <p14:tracePt t="62718" x="3241675" y="2740025"/>
          <p14:tracePt t="62727" x="3141663" y="2790825"/>
          <p14:tracePt t="62738" x="3054350" y="2816225"/>
          <p14:tracePt t="62744" x="2979738" y="2816225"/>
          <p14:tracePt t="62754" x="2890838" y="2865438"/>
          <p14:tracePt t="62758" x="2803525" y="2890838"/>
          <p14:tracePt t="62768" x="2767013" y="2890838"/>
          <p14:tracePt t="62778" x="2703513" y="2916238"/>
          <p14:tracePt t="62784" x="2667000" y="2916238"/>
          <p14:tracePt t="62793" x="2616200" y="2928938"/>
          <p14:tracePt t="62800" x="2578100" y="2952750"/>
          <p14:tracePt t="62810" x="2516188" y="2952750"/>
          <p14:tracePt t="62820" x="2490788" y="2978150"/>
          <p14:tracePt t="62823" x="2465388" y="2978150"/>
          <p14:tracePt t="62834" x="2452688" y="2990850"/>
          <p14:tracePt t="62840" x="2441575" y="3003550"/>
          <p14:tracePt t="62851" x="2403475" y="3016250"/>
          <p14:tracePt t="62863" x="2378075" y="3028950"/>
          <p14:tracePt t="62873" x="2365375" y="3054350"/>
          <p14:tracePt t="62880" x="2352675" y="3054350"/>
          <p14:tracePt t="62890" x="2352675" y="3065463"/>
          <p14:tracePt t="62906" x="2339975" y="3078163"/>
          <p14:tracePt t="62917" x="2328863" y="3090863"/>
          <p14:tracePt t="62940" x="2316163" y="3116263"/>
          <p14:tracePt t="62946" x="2303463" y="3116263"/>
          <p14:tracePt t="62960" x="2290763" y="3141663"/>
          <p14:tracePt t="62970" x="2278063" y="3141663"/>
          <p14:tracePt t="62985" x="2265363" y="3154363"/>
          <p14:tracePt t="63000" x="2252663" y="3154363"/>
          <p14:tracePt t="63012" x="2252663" y="3165475"/>
          <p14:tracePt t="63022" x="2239963" y="3165475"/>
          <p14:tracePt t="63026" x="2216150" y="3178175"/>
          <p14:tracePt t="63036" x="2203450" y="3190875"/>
          <p14:tracePt t="63042" x="2165350" y="3203575"/>
          <p14:tracePt t="63052" x="2139950" y="3228975"/>
          <p14:tracePt t="63061" x="2116138" y="3228975"/>
          <p14:tracePt t="63066" x="2078038" y="3254375"/>
          <p14:tracePt t="63076" x="2052638" y="3267075"/>
          <p14:tracePt t="63083" x="2027238" y="3278188"/>
          <p14:tracePt t="63092" x="1990725" y="3303588"/>
          <p14:tracePt t="63102" x="1990725" y="3316288"/>
          <p14:tracePt t="63108" x="1965325" y="3316288"/>
          <p14:tracePt t="63118" x="1927225" y="3341688"/>
          <p14:tracePt t="63133" x="1914525" y="3341688"/>
          <p14:tracePt t="63142" x="1903413" y="3354388"/>
          <p14:tracePt t="63148" x="1878013" y="3354388"/>
          <p14:tracePt t="63158" x="1865313" y="3367088"/>
          <p14:tracePt t="63162" x="1839913" y="3367088"/>
          <p14:tracePt t="63172" x="1827213" y="3378200"/>
          <p14:tracePt t="63183" x="1814513" y="3378200"/>
          <p14:tracePt t="63187" x="1790700" y="3378200"/>
          <p14:tracePt t="63198" x="1790700" y="3390900"/>
          <p14:tracePt t="63202" x="1778000" y="3390900"/>
          <p14:tracePt t="63228" x="1752600" y="3390900"/>
          <p14:tracePt t="63414" x="1739900" y="3390900"/>
          <p14:tracePt t="63474" x="1739900" y="3378200"/>
          <p14:tracePt t="63490" x="1739900" y="3367088"/>
          <p14:tracePt t="63510" x="1739900" y="3354388"/>
          <p14:tracePt t="63718" x="1739900" y="3341688"/>
          <p14:tracePt t="63738" x="1727200" y="3341688"/>
          <p14:tracePt t="63742" x="1727200" y="3328988"/>
          <p14:tracePt t="63752" x="1714500" y="3316288"/>
          <p14:tracePt t="63791" x="1701800" y="3303588"/>
          <p14:tracePt t="63853" x="1701800" y="3290888"/>
          <p14:tracePt t="63868" x="1701800" y="3278188"/>
          <p14:tracePt t="63878" x="1689100" y="3278188"/>
          <p14:tracePt t="63884" x="1677988" y="3278188"/>
          <p14:tracePt t="63894" x="1677988" y="3267075"/>
          <p14:tracePt t="63903" x="1665288" y="3267075"/>
          <p14:tracePt t="63917" x="1652588" y="3267075"/>
          <p14:tracePt t="63934" x="1639888" y="3254375"/>
          <p14:tracePt t="64540" x="1652588" y="3254375"/>
          <p14:tracePt t="64550" x="1665288" y="3241675"/>
          <p14:tracePt t="64564" x="1677988" y="3241675"/>
          <p14:tracePt t="64570" x="1689100" y="3241675"/>
          <p14:tracePt t="64589" x="1714500" y="3241675"/>
          <p14:tracePt t="64603" x="1727200" y="3228975"/>
          <p14:tracePt t="64646" x="1739900" y="3228975"/>
          <p14:tracePt t="64676" x="1752600" y="3228975"/>
          <p14:tracePt t="64690" x="1765300" y="3228975"/>
          <p14:tracePt t="64700" x="1778000" y="3216275"/>
          <p14:tracePt t="64725" x="1801813" y="3216275"/>
          <p14:tracePt t="64766" x="1814513" y="3216275"/>
          <p14:tracePt t="64812" x="1827213" y="3216275"/>
          <p14:tracePt t="64997" x="1839913" y="3216275"/>
          <p14:tracePt t="65008" x="1865313" y="3203575"/>
          <p14:tracePt t="65024" x="1865313" y="3190875"/>
          <p14:tracePt t="65028" x="1878013" y="3190875"/>
          <p14:tracePt t="65038" x="1890713" y="3190875"/>
          <p14:tracePt t="65048" x="1903413" y="3190875"/>
          <p14:tracePt t="65053" x="1914525" y="3190875"/>
          <p14:tracePt t="65064" x="1952625" y="3178175"/>
          <p14:tracePt t="65068" x="1952625" y="3165475"/>
          <p14:tracePt t="65081" x="1965325" y="3165475"/>
          <p14:tracePt t="65090" x="1990725" y="3165475"/>
          <p14:tracePt t="65094" x="2027238" y="3165475"/>
          <p14:tracePt t="65104" x="2039938" y="3141663"/>
          <p14:tracePt t="65110" x="2052638" y="3141663"/>
          <p14:tracePt t="65119" x="2065338" y="3141663"/>
          <p14:tracePt t="65131" x="2078038" y="3141663"/>
          <p14:tracePt t="65134" x="2090738" y="3141663"/>
          <p14:tracePt t="65144" x="2116138" y="3141663"/>
          <p14:tracePt t="65160" x="2139950" y="3141663"/>
          <p14:tracePt t="65170" x="2165350" y="3141663"/>
          <p14:tracePt t="65176" x="2190750" y="3141663"/>
          <p14:tracePt t="65185" x="2203450" y="3116263"/>
          <p14:tracePt t="65189" x="2216150" y="3116263"/>
          <p14:tracePt t="65200" x="2228850" y="3116263"/>
          <p14:tracePt t="65210" x="2239963" y="3116263"/>
          <p14:tracePt t="65216" x="2265363" y="3116263"/>
          <p14:tracePt t="65231" x="2278063" y="3116263"/>
          <p14:tracePt t="65240" x="2303463" y="3103563"/>
          <p14:tracePt t="65255" x="2316163" y="3103563"/>
          <p14:tracePt t="65270" x="2328863" y="3103563"/>
          <p14:tracePt t="65286" x="2339975" y="3103563"/>
          <p14:tracePt t="65306" x="2352675" y="3103563"/>
          <p14:tracePt t="65598" x="2378075" y="3103563"/>
          <p14:tracePt t="65614" x="2403475" y="3103563"/>
          <p14:tracePt t="65624" x="2441575" y="3103563"/>
          <p14:tracePt t="65628" x="2465388" y="3103563"/>
          <p14:tracePt t="65638" x="2516188" y="3103563"/>
          <p14:tracePt t="65644" x="2554288" y="3103563"/>
          <p14:tracePt t="65654" x="2590800" y="3103563"/>
          <p14:tracePt t="65664" x="2641600" y="3103563"/>
          <p14:tracePt t="65668" x="2703513" y="3103563"/>
          <p14:tracePt t="65680" x="2754313" y="3103563"/>
          <p14:tracePt t="65684" x="2816225" y="3103563"/>
          <p14:tracePt t="65694" x="2867025" y="3103563"/>
          <p14:tracePt t="65704" x="2916238" y="3103563"/>
          <p14:tracePt t="65709" x="2941638" y="3103563"/>
          <p14:tracePt t="65720" x="2979738" y="3103563"/>
          <p14:tracePt t="65724" x="2992438" y="3103563"/>
          <p14:tracePt t="65733" x="3016250" y="3103563"/>
          <p14:tracePt t="65744" x="3028950" y="3103563"/>
          <p14:tracePt t="65750" x="3054350" y="3103563"/>
          <p14:tracePt t="65760" x="3067050" y="3103563"/>
          <p14:tracePt t="65766" x="3079750" y="3103563"/>
          <p14:tracePt t="65786" x="3092450" y="3103563"/>
          <p14:tracePt t="65806" x="3116263" y="3103563"/>
          <p14:tracePt t="65816" x="3141663" y="3103563"/>
          <p14:tracePt t="65830" x="3167063" y="3116263"/>
          <p14:tracePt t="65846" x="3179763" y="3116263"/>
          <p14:tracePt t="65865" x="3192463" y="3116263"/>
          <p14:tracePt t="65881" x="3205163" y="3116263"/>
          <p14:tracePt t="65925" x="3216275" y="3116263"/>
          <p14:tracePt t="66012" x="3228975" y="3116263"/>
          <p14:tracePt t="66062" x="3241675" y="3116263"/>
          <p14:tracePt t="66078" x="3254375" y="3128963"/>
          <p14:tracePt t="66102" x="3267075" y="3128963"/>
          <p14:tracePt t="66112" x="3279775" y="3128963"/>
          <p14:tracePt t="66118" x="3292475" y="3128963"/>
          <p14:tracePt t="66127" x="3305175" y="3128963"/>
          <p14:tracePt t="66142" x="3317875" y="3128963"/>
          <p14:tracePt t="66152" x="3328988" y="3128963"/>
          <p14:tracePt t="66168" x="3341688" y="3128963"/>
          <p14:tracePt t="66172" x="3367088" y="3128963"/>
          <p14:tracePt t="66197" x="3392488" y="3128963"/>
          <p14:tracePt t="66212" x="3405188" y="3128963"/>
          <p14:tracePt t="66224" x="3417888" y="3141663"/>
          <p14:tracePt t="66234" x="3429000" y="3154363"/>
          <p14:tracePt t="66248" x="3441700" y="3154363"/>
          <p14:tracePt t="66253" x="3454400" y="3154363"/>
          <p14:tracePt t="66264" x="3479800" y="3154363"/>
          <p14:tracePt t="66273" x="3492500" y="3154363"/>
          <p14:tracePt t="66288" x="3505200" y="3154363"/>
          <p14:tracePt t="66304" x="3530600" y="3154363"/>
          <p14:tracePt t="66334" x="3541713" y="3154363"/>
          <p14:tracePt t="66344" x="3554413" y="3154363"/>
          <p14:tracePt t="66364" x="3567113" y="3154363"/>
          <p14:tracePt t="66389" x="3579813" y="3154363"/>
          <p14:tracePt t="66466" x="3592513" y="3154363"/>
          <p14:tracePt t="66510" x="3617913" y="3154363"/>
          <p14:tracePt t="66552" x="3630613" y="3154363"/>
          <p14:tracePt t="66566" x="3643313" y="3154363"/>
          <p14:tracePt t="66601" x="3654425" y="3154363"/>
          <p14:tracePt t="66622" x="3667125" y="3154363"/>
          <p14:tracePt t="66636" x="3679825" y="3154363"/>
          <p14:tracePt t="66661" x="3705225" y="3154363"/>
          <p14:tracePt t="66688" x="3717925" y="3154363"/>
          <p14:tracePt t="66701" x="3730625" y="3154363"/>
          <p14:tracePt t="66712" x="3756025" y="3154363"/>
          <p14:tracePt t="66727" x="3779838" y="3154363"/>
          <p14:tracePt t="66732" x="3805238" y="3154363"/>
          <p14:tracePt t="66768" x="3843338" y="3154363"/>
          <p14:tracePt t="66772" x="3856038" y="3141663"/>
          <p14:tracePt t="66783" x="3867150" y="3141663"/>
          <p14:tracePt t="66791" x="3879850" y="3141663"/>
          <p14:tracePt t="66798" x="3892550" y="3128963"/>
          <p14:tracePt t="66824" x="3917950" y="3128963"/>
          <p14:tracePt t="66834" x="3917950" y="3116263"/>
          <p14:tracePt t="66838" x="3930650" y="3116263"/>
          <p14:tracePt t="66853" x="3930650" y="3103563"/>
          <p14:tracePt t="66864" x="3943350" y="3103563"/>
          <p14:tracePt t="66874" x="3956050" y="3090863"/>
          <p14:tracePt t="66879" x="3968750" y="3078163"/>
          <p14:tracePt t="66894" x="3968750" y="3065463"/>
          <p14:tracePt t="66904" x="3992563" y="3041650"/>
          <p14:tracePt t="66918" x="3992563" y="3028950"/>
          <p14:tracePt t="66930" x="3992563" y="3003550"/>
          <p14:tracePt t="66933" x="3992563" y="2990850"/>
          <p14:tracePt t="66944" x="3992563" y="2978150"/>
          <p14:tracePt t="66964" x="3992563" y="2952750"/>
          <p14:tracePt t="66974" x="3992563" y="2941638"/>
          <p14:tracePt t="66984" x="3992563" y="2928938"/>
          <p14:tracePt t="66994" x="3992563" y="2916238"/>
          <p14:tracePt t="67010" x="3992563" y="2903538"/>
          <p14:tracePt t="67024" x="3992563" y="2890838"/>
          <p14:tracePt t="67044" x="3992563" y="2878138"/>
          <p14:tracePt t="67378" x="3979863" y="2865438"/>
          <p14:tracePt t="67388" x="3956050" y="2852738"/>
          <p14:tracePt t="67391" x="3943350" y="2840038"/>
          <p14:tracePt t="67401" x="3930650" y="2828925"/>
          <p14:tracePt t="67408" x="3905250" y="2803525"/>
          <p14:tracePt t="67418" x="3892550" y="2803525"/>
          <p14:tracePt t="67428" x="3867150" y="2790825"/>
          <p14:tracePt t="67434" x="3867150" y="2778125"/>
          <p14:tracePt t="67444" x="3856038" y="2752725"/>
          <p14:tracePt t="67458" x="3843338" y="2752725"/>
          <p14:tracePt t="67467" x="3830638" y="2752725"/>
          <p14:tracePt t="67473" x="3817938" y="2740025"/>
          <p14:tracePt t="67487" x="3805238" y="2728913"/>
          <p14:tracePt t="67510" x="3792538" y="2728913"/>
          <p14:tracePt t="67514" x="3779838" y="2728913"/>
          <p14:tracePt t="67523" x="3756025" y="2728913"/>
          <p14:tracePt t="67540" x="3743325" y="2716213"/>
          <p14:tracePt t="67550" x="3730625" y="2716213"/>
          <p14:tracePt t="67554" x="3717925" y="2716213"/>
          <p14:tracePt t="67570" x="3692525" y="2716213"/>
          <p14:tracePt t="67579" x="3667125" y="2716213"/>
          <p14:tracePt t="67597" x="3643313" y="2716213"/>
          <p14:tracePt t="67610" x="3630613" y="2716213"/>
          <p14:tracePt t="67620" x="3617913" y="2716213"/>
          <p14:tracePt t="67629" x="3605213" y="2716213"/>
          <p14:tracePt t="67635" x="3592513" y="2716213"/>
          <p14:tracePt t="67646" x="3592513" y="2728913"/>
          <p14:tracePt t="67650" x="3579813" y="2728913"/>
          <p14:tracePt t="67660" x="3567113" y="2740025"/>
          <p14:tracePt t="67676" x="3554413" y="2778125"/>
          <p14:tracePt t="67686" x="3517900" y="2803525"/>
          <p14:tracePt t="67690" x="3517900" y="2828925"/>
          <p14:tracePt t="67700" x="3517900" y="2840038"/>
          <p14:tracePt t="67710" x="3505200" y="2852738"/>
          <p14:tracePt t="67716" x="3492500" y="2878138"/>
          <p14:tracePt t="67725" x="3492500" y="2890838"/>
          <p14:tracePt t="67735" x="3492500" y="2903538"/>
          <p14:tracePt t="67740" x="3492500" y="2916238"/>
          <p14:tracePt t="67756" x="3492500" y="2941638"/>
          <p14:tracePt t="67776" x="3492500" y="2952750"/>
          <p14:tracePt t="67781" x="3492500" y="2965450"/>
          <p14:tracePt t="67791" x="3492500" y="2978150"/>
          <p14:tracePt t="67796" x="3492500" y="2990850"/>
          <p14:tracePt t="67815" x="3492500" y="3016250"/>
          <p14:tracePt t="67822" x="3492500" y="3028950"/>
          <p14:tracePt t="67832" x="3505200" y="3041650"/>
          <p14:tracePt t="67836" x="3517900" y="3065463"/>
          <p14:tracePt t="67848" x="3530600" y="3065463"/>
          <p14:tracePt t="67858" x="3567113" y="3103563"/>
          <p14:tracePt t="67863" x="3579813" y="3116263"/>
          <p14:tracePt t="67872" x="3592513" y="3128963"/>
          <p14:tracePt t="67879" x="3630613" y="3141663"/>
          <p14:tracePt t="67888" x="3643313" y="3154363"/>
          <p14:tracePt t="67898" x="3667125" y="3178175"/>
          <p14:tracePt t="67902" x="3692525" y="3178175"/>
          <p14:tracePt t="67913" x="3717925" y="3178175"/>
          <p14:tracePt t="67917" x="3743325" y="3178175"/>
          <p14:tracePt t="67929" x="3767138" y="3178175"/>
          <p14:tracePt t="67938" x="3779838" y="3178175"/>
          <p14:tracePt t="67945" x="3792538" y="3178175"/>
          <p14:tracePt t="67958" x="3817938" y="3178175"/>
          <p14:tracePt t="68004" x="3830638" y="3165475"/>
          <p14:tracePt t="68038" x="3830638" y="3154363"/>
          <p14:tracePt t="68044" x="3830638" y="3141663"/>
          <p14:tracePt t="68054" x="3830638" y="3128963"/>
          <p14:tracePt t="68063" x="3817938" y="3116263"/>
          <p14:tracePt t="68084" x="3792538" y="3090863"/>
          <p14:tracePt t="68094" x="3767138" y="3090863"/>
          <p14:tracePt t="68104" x="3743325" y="3090863"/>
          <p14:tracePt t="68110" x="3705225" y="3090863"/>
          <p14:tracePt t="68120" x="3667125" y="3090863"/>
          <p14:tracePt t="68124" x="3643313" y="3090863"/>
          <p14:tracePt t="68133" x="3592513" y="3090863"/>
          <p14:tracePt t="68145" x="3567113" y="3090863"/>
          <p14:tracePt t="68150" x="3541713" y="3090863"/>
          <p14:tracePt t="68160" x="3517900" y="3090863"/>
          <p14:tracePt t="68164" x="3492500" y="3090863"/>
          <p14:tracePt t="68174" x="3467100" y="3090863"/>
          <p14:tracePt t="68184" x="3454400" y="3090863"/>
          <p14:tracePt t="68189" x="3441700" y="3090863"/>
          <p14:tracePt t="68199" x="3429000" y="3090863"/>
          <p14:tracePt t="68204" x="3417888" y="3090863"/>
          <p14:tracePt t="68226" x="3392488" y="3090863"/>
          <p14:tracePt t="68230" x="3367088" y="3090863"/>
          <p14:tracePt t="68246" x="3354388" y="3090863"/>
          <p14:tracePt t="68255" x="3317875" y="3090863"/>
          <p14:tracePt t="68270" x="3305175" y="3090863"/>
          <p14:tracePt t="68280" x="3292475" y="3090863"/>
          <p14:tracePt t="68286" x="3279775" y="3090863"/>
          <p14:tracePt t="68296" x="3254375" y="3065463"/>
          <p14:tracePt t="68312" x="3241675" y="3065463"/>
          <p14:tracePt t="68322" x="3216275" y="3065463"/>
          <p14:tracePt t="68325" x="3205163" y="3065463"/>
          <p14:tracePt t="68352" x="3167063" y="3041650"/>
          <p14:tracePt t="68366" x="3154363" y="3041650"/>
          <p14:tracePt t="68386" x="3128963" y="3028950"/>
          <p14:tracePt t="68391" x="3116263" y="3016250"/>
          <p14:tracePt t="68402" x="3103563" y="3016250"/>
          <p14:tracePt t="68428" x="3092450" y="3016250"/>
          <p14:tracePt t="68441" x="3079750" y="3003550"/>
          <p14:tracePt t="68452" x="3067050" y="3003550"/>
          <p14:tracePt t="68457" x="3041650" y="2990850"/>
          <p14:tracePt t="68478" x="3028950" y="2978150"/>
          <p14:tracePt t="68482" x="3003550" y="2978150"/>
          <p14:tracePt t="68491" x="2992438" y="2965450"/>
          <p14:tracePt t="68498" x="2967038" y="2965450"/>
          <p14:tracePt t="68508" x="2941638" y="2952750"/>
          <p14:tracePt t="68518" x="2928938" y="2941638"/>
          <p14:tracePt t="68522" x="2916238" y="2941638"/>
          <p14:tracePt t="68533" x="2903538" y="2941638"/>
          <p14:tracePt t="68537" x="2867025" y="2916238"/>
          <p14:tracePt t="68558" x="2854325" y="2916238"/>
          <p14:tracePt t="68564" x="2816225" y="2890838"/>
          <p14:tracePt t="68578" x="2790825" y="2890838"/>
          <p14:tracePt t="68588" x="2767013" y="2865438"/>
          <p14:tracePt t="68597" x="2754313" y="2865438"/>
          <p14:tracePt t="68603" x="2716213" y="2840038"/>
          <p14:tracePt t="68614" x="2678113" y="2840038"/>
          <p14:tracePt t="68618" x="2654300" y="2840038"/>
          <p14:tracePt t="68628" x="2628900" y="2840038"/>
          <p14:tracePt t="68638" x="2590800" y="2840038"/>
          <p14:tracePt t="68644" x="2565400" y="2840038"/>
          <p14:tracePt t="68653" x="2503488" y="2816225"/>
          <p14:tracePt t="68658" x="2478088" y="2816225"/>
          <p14:tracePt t="68668" x="2441575" y="2816225"/>
          <p14:tracePt t="68680" x="2428875" y="2816225"/>
          <p14:tracePt t="68684" x="2390775" y="2816225"/>
          <p14:tracePt t="68694" x="2365375" y="2840038"/>
          <p14:tracePt t="68700" x="2290763" y="2878138"/>
          <p14:tracePt t="68711" x="2278063" y="2890838"/>
          <p14:tracePt t="68719" x="2265363" y="2916238"/>
          <p14:tracePt t="68723" x="2252663" y="2952750"/>
          <p14:tracePt t="68734" x="2228850" y="3003550"/>
          <p14:tracePt t="68740" x="2190750" y="3078163"/>
          <p14:tracePt t="68750" x="2178050" y="3116263"/>
          <p14:tracePt t="68761" x="2178050" y="3165475"/>
          <p14:tracePt t="68766" x="2178050" y="3228975"/>
          <p14:tracePt t="68776" x="2165350" y="3267075"/>
          <p14:tracePt t="68780" x="2165350" y="3303588"/>
          <p14:tracePt t="68789" x="2152650" y="3328988"/>
          <p14:tracePt t="68800" x="2152650" y="3354388"/>
          <p14:tracePt t="68806" x="2139950" y="3378200"/>
          <p14:tracePt t="68816" x="2127250" y="3403600"/>
          <p14:tracePt t="68846" x="2127250" y="3416300"/>
          <p14:tracePt t="68862" x="2116138" y="3429000"/>
          <p14:tracePt t="68871" x="2116138" y="3441700"/>
          <p14:tracePt t="68912" x="2103438" y="3441700"/>
          <p14:tracePt t="68942" x="2103438" y="3454400"/>
          <p14:tracePt t="69134" x="2090738" y="3454400"/>
          <p14:tracePt t="69174" x="2078038" y="3454400"/>
          <p14:tracePt t="69178" x="2065338" y="3441700"/>
          <p14:tracePt t="69204" x="2039938" y="3429000"/>
          <p14:tracePt t="69214" x="2039938" y="3416300"/>
          <p14:tracePt t="69218" x="2014538" y="3403600"/>
          <p14:tracePt t="69228" x="2014538" y="3390900"/>
          <p14:tracePt t="69238" x="2003425" y="3378200"/>
          <p14:tracePt t="69254" x="1990725" y="3367088"/>
          <p14:tracePt t="69269" x="1978025" y="3367088"/>
          <p14:tracePt t="69280" x="1978025" y="3354388"/>
          <p14:tracePt t="69304" x="1965325" y="3328988"/>
          <p14:tracePt t="69324" x="1952625" y="3303588"/>
          <p14:tracePt t="69350" x="1939925" y="3290888"/>
          <p14:tracePt t="69386" x="1939925" y="3278188"/>
          <p14:tracePt t="69416" x="1927225" y="3267075"/>
          <p14:tracePt t="69460" x="1927225" y="3241675"/>
          <p14:tracePt t="69469" x="1914525" y="3241675"/>
          <p14:tracePt t="69486" x="1914525" y="3228975"/>
          <p14:tracePt t="69502" x="1903413" y="3216275"/>
          <p14:tracePt t="69526" x="1890713" y="3203575"/>
          <p14:tracePt t="69552" x="1890713" y="3190875"/>
          <p14:tracePt t="69567" x="1890713" y="3178175"/>
          <p14:tracePt t="69577" x="1878013" y="3165475"/>
          <p14:tracePt t="69798" x="1865313" y="3165475"/>
          <p14:tracePt t="69818" x="1852613" y="3165475"/>
          <p14:tracePt t="69823" x="1839913" y="3154363"/>
          <p14:tracePt t="70232" x="1865313" y="3154363"/>
          <p14:tracePt t="70242" x="1878013" y="3154363"/>
          <p14:tracePt t="70248" x="1890713" y="3165475"/>
          <p14:tracePt t="70258" x="1903413" y="3165475"/>
          <p14:tracePt t="70267" x="1952625" y="3178175"/>
          <p14:tracePt t="70274" x="1965325" y="3190875"/>
          <p14:tracePt t="70284" x="1978025" y="3190875"/>
          <p14:tracePt t="70288" x="2003425" y="3190875"/>
          <p14:tracePt t="70298" x="2078038" y="3203575"/>
          <p14:tracePt t="70308" x="2127250" y="3203575"/>
          <p14:tracePt t="70314" x="2165350" y="3203575"/>
          <p14:tracePt t="70323" x="2203450" y="3203575"/>
          <p14:tracePt t="70327" x="2252663" y="3203575"/>
          <p14:tracePt t="70338" x="2278063" y="3203575"/>
          <p14:tracePt t="70347" x="2328863" y="3203575"/>
          <p14:tracePt t="70354" x="2365375" y="3203575"/>
          <p14:tracePt t="70364" x="2428875" y="3203575"/>
          <p14:tracePt t="70368" x="2478088" y="3203575"/>
          <p14:tracePt t="70378" x="2503488" y="3203575"/>
          <p14:tracePt t="70388" x="2541588" y="3203575"/>
          <p14:tracePt t="70393" x="2590800" y="3203575"/>
          <p14:tracePt t="70403" x="2616200" y="3203575"/>
          <p14:tracePt t="70410" x="2641600" y="3203575"/>
          <p14:tracePt t="70420" x="2678113" y="3203575"/>
          <p14:tracePt t="70434" x="2690813" y="3203575"/>
          <p14:tracePt t="70444" x="2703513" y="3203575"/>
          <p14:tracePt t="70450" x="2716213" y="3203575"/>
          <p14:tracePt t="70460" x="2741613" y="3203575"/>
          <p14:tracePt t="70474" x="2754313" y="3203575"/>
          <p14:tracePt t="70486" x="2767013" y="3203575"/>
          <p14:tracePt t="70490" x="2778125" y="3203575"/>
          <p14:tracePt t="70500" x="2790825" y="3203575"/>
          <p14:tracePt t="70526" x="2816225" y="3203575"/>
          <p14:tracePt t="70529" x="2841625" y="3203575"/>
          <p14:tracePt t="70549" x="2854325" y="3203575"/>
          <p14:tracePt t="70556" x="2867025" y="3203575"/>
          <p14:tracePt t="70566" x="2879725" y="3203575"/>
          <p14:tracePt t="70570" x="2890838" y="3203575"/>
          <p14:tracePt t="70580" x="2903538" y="3203575"/>
          <p14:tracePt t="70589" x="2928938" y="3203575"/>
          <p14:tracePt t="70606" x="2941638" y="3203575"/>
          <p14:tracePt t="70610" x="2954338" y="3203575"/>
          <p14:tracePt t="70636" x="2979738" y="3203575"/>
          <p14:tracePt t="70651" x="2992438" y="3203575"/>
          <p14:tracePt t="70692" x="3003550" y="3203575"/>
          <p14:tracePt t="70706" x="3016250" y="3203575"/>
          <p14:tracePt t="70721" x="3028950" y="3203575"/>
          <p14:tracePt t="70742" x="3041650" y="3203575"/>
          <p14:tracePt t="70768" x="3067050" y="3203575"/>
          <p14:tracePt t="70782" x="3067050" y="3190875"/>
          <p14:tracePt t="70788" x="3079750" y="3190875"/>
          <p14:tracePt t="70838" x="3092450" y="3178175"/>
          <p14:tracePt t="70970" x="3103563" y="3178175"/>
          <p14:tracePt t="70978" x="3116263" y="3165475"/>
          <p14:tracePt t="71044" x="3128963" y="3154363"/>
          <p14:tracePt t="71099" x="3154363" y="3154363"/>
          <p14:tracePt t="71129" x="3167063" y="3154363"/>
          <p14:tracePt t="71140" x="3179763" y="3154363"/>
          <p14:tracePt t="71146" x="3205163" y="3154363"/>
          <p14:tracePt t="71156" x="3228975" y="3154363"/>
          <p14:tracePt t="71166" x="3254375" y="3154363"/>
          <p14:tracePt t="71170" x="3279775" y="3154363"/>
          <p14:tracePt t="71180" x="3305175" y="3154363"/>
          <p14:tracePt t="71186" x="3341688" y="3154363"/>
          <p14:tracePt t="71196" x="3367088" y="3154363"/>
          <p14:tracePt t="71205" x="3379788" y="3154363"/>
          <p14:tracePt t="71211" x="3405188" y="3154363"/>
          <p14:tracePt t="71222" x="3417888" y="3154363"/>
          <p14:tracePt t="71226" x="3441700" y="3154363"/>
          <p14:tracePt t="71235" x="3454400" y="3154363"/>
          <p14:tracePt t="71251" x="3467100" y="3154363"/>
          <p14:tracePt t="71261" x="3479800" y="3154363"/>
          <p14:tracePt t="71318" x="3492500" y="3154363"/>
          <p14:tracePt t="71368" x="3505200" y="3154363"/>
          <p14:tracePt t="71378" x="3517900" y="3154363"/>
          <p14:tracePt t="71382" x="3530600" y="3154363"/>
          <p14:tracePt t="71404" x="3554413" y="3154363"/>
          <p14:tracePt t="71418" x="3567113" y="3154363"/>
          <p14:tracePt t="71424" x="3579813" y="3154363"/>
          <p14:tracePt t="71459" x="3592513" y="3154363"/>
          <p14:tracePt t="72836" x="3617913" y="3154363"/>
          <p14:tracePt t="73121" x="3643313" y="3154363"/>
          <p14:tracePt t="73134" x="3667125" y="3154363"/>
          <p14:tracePt t="73144" x="3679825" y="3116263"/>
          <p14:tracePt t="73148" x="3692525" y="3103563"/>
          <p14:tracePt t="73158" x="3692525" y="3090863"/>
          <p14:tracePt t="73174" x="3692525" y="3065463"/>
          <p14:tracePt t="73184" x="3692525" y="3054350"/>
          <p14:tracePt t="73197" x="3705225" y="3041650"/>
          <p14:tracePt t="73238" x="3705225" y="3028950"/>
          <p14:tracePt t="73269" x="3692525" y="3028950"/>
          <p14:tracePt t="73339" x="3667125" y="3028950"/>
          <p14:tracePt t="73370" x="3654425" y="3016250"/>
          <p14:tracePt t="73384" x="3643313" y="3016250"/>
          <p14:tracePt t="73405" x="3630613" y="3016250"/>
          <p14:tracePt t="73416" x="3617913" y="3016250"/>
          <p14:tracePt t="73430" x="3605213" y="3016250"/>
          <p14:tracePt t="73440" x="3592513" y="3016250"/>
          <p14:tracePt t="73456" x="3579813" y="3016250"/>
          <p14:tracePt t="73481" x="3567113" y="3016250"/>
          <p14:tracePt t="73486" x="3554413" y="3028950"/>
          <p14:tracePt t="73516" x="3541713" y="3041650"/>
          <p14:tracePt t="73552" x="3530600" y="3041650"/>
          <p14:tracePt t="73566" x="3530600" y="3054350"/>
          <p14:tracePt t="73592" x="3530600" y="3065463"/>
          <p14:tracePt t="73606" x="3530600" y="3078163"/>
          <p14:tracePt t="73652" x="3541713" y="3078163"/>
          <p14:tracePt t="73671" x="3541713" y="3090863"/>
          <p14:tracePt t="73824" x="3530600" y="3090863"/>
          <p14:tracePt t="73828" x="3517900" y="3090863"/>
          <p14:tracePt t="73838" x="3492500" y="3090863"/>
          <p14:tracePt t="73844" x="3479800" y="3090863"/>
          <p14:tracePt t="73853" x="3467100" y="3090863"/>
          <p14:tracePt t="73863" x="3429000" y="3090863"/>
          <p14:tracePt t="73870" x="3417888" y="3090863"/>
          <p14:tracePt t="73880" x="3379788" y="3090863"/>
          <p14:tracePt t="73883" x="3341688" y="3103563"/>
          <p14:tracePt t="73894" x="3292475" y="3128963"/>
          <p14:tracePt t="73904" x="3267075" y="3128963"/>
          <p14:tracePt t="73910" x="3228975" y="3128963"/>
          <p14:tracePt t="73920" x="3192463" y="3141663"/>
          <p14:tracePt t="73923" x="3141663" y="3141663"/>
          <p14:tracePt t="73933" x="3092450" y="3154363"/>
          <p14:tracePt t="73950" x="3067050" y="3154363"/>
          <p14:tracePt t="73960" x="3054350" y="3165475"/>
          <p14:tracePt t="73966" x="3041650" y="3165475"/>
          <p14:tracePt t="73976" x="3028950" y="3165475"/>
          <p14:tracePt t="73990" x="3016250" y="3165475"/>
          <p14:tracePt t="74026" x="2992438" y="3165475"/>
          <p14:tracePt t="74036" x="2979738" y="3165475"/>
          <p14:tracePt t="74046" x="2967038" y="3178175"/>
          <p14:tracePt t="74052" x="2941638" y="3178175"/>
          <p14:tracePt t="74061" x="2928938" y="3190875"/>
          <p14:tracePt t="74076" x="2916238" y="3190875"/>
          <p14:tracePt t="74268" x="2903538" y="3190875"/>
          <p14:tracePt t="74282" x="2890838" y="3190875"/>
          <p14:tracePt t="74324" x="2867025" y="3190875"/>
          <p14:tracePt t="74364" x="2867025" y="3178175"/>
          <p14:tracePt t="74404" x="2854325" y="3165475"/>
          <p14:tracePt t="74434" x="2841625" y="3165475"/>
          <p14:tracePt t="74440" x="2828925" y="3165475"/>
          <p14:tracePt t="74454" x="2803525" y="3154363"/>
          <p14:tracePt t="74463" x="2790825" y="3154363"/>
          <p14:tracePt t="74474" x="2778125" y="3154363"/>
          <p14:tracePt t="74480" x="2754313" y="3154363"/>
          <p14:tracePt t="74490" x="2741613" y="3154363"/>
          <p14:tracePt t="74494" x="2716213" y="3154363"/>
          <p14:tracePt t="74504" x="2703513" y="3154363"/>
          <p14:tracePt t="74514" x="2678113" y="3154363"/>
          <p14:tracePt t="74520" x="2667000" y="3154363"/>
          <p14:tracePt t="74529" x="2641600" y="3154363"/>
          <p14:tracePt t="74534" x="2616200" y="3154363"/>
          <p14:tracePt t="74544" x="2578100" y="3154363"/>
          <p14:tracePt t="74556" x="2541588" y="3154363"/>
          <p14:tracePt t="74560" x="2503488" y="3154363"/>
          <p14:tracePt t="74570" x="2465388" y="3154363"/>
          <p14:tracePt t="74576" x="2441575" y="3154363"/>
          <p14:tracePt t="74586" x="2403475" y="3154363"/>
          <p14:tracePt t="74595" x="2339975" y="3154363"/>
          <p14:tracePt t="74600" x="2303463" y="3154363"/>
          <p14:tracePt t="74610" x="2252663" y="3141663"/>
          <p14:tracePt t="74616" x="2216150" y="3141663"/>
          <p14:tracePt t="74626" x="2178050" y="3116263"/>
          <p14:tracePt t="74636" x="2139950" y="3116263"/>
          <p14:tracePt t="74639" x="2116138" y="3103563"/>
          <p14:tracePt t="74650" x="2090738" y="3103563"/>
          <p14:tracePt t="74655" x="2065338" y="3103563"/>
          <p14:tracePt t="74667" x="2039938" y="3103563"/>
          <p14:tracePt t="74682" x="2014538" y="3090863"/>
          <p14:tracePt t="74762" x="2003425" y="3090863"/>
          <p14:tracePt t="74792" x="1990725" y="3090863"/>
          <p14:tracePt t="74832" x="1978025" y="3103563"/>
          <p14:tracePt t="74842" x="1965325" y="3103563"/>
          <p14:tracePt t="74848" x="1965325" y="3116263"/>
          <p14:tracePt t="74858" x="1965325" y="3128963"/>
          <p14:tracePt t="74862" x="1965325" y="3141663"/>
          <p14:tracePt t="74871" x="1965325" y="3165475"/>
          <p14:tracePt t="74898" x="1965325" y="3190875"/>
          <p14:tracePt t="74904" x="1978025" y="3203575"/>
          <p14:tracePt t="74924" x="2003425" y="3228975"/>
          <p14:tracePt t="74928" x="2014538" y="3228975"/>
          <p14:tracePt t="74937" x="2039938" y="3241675"/>
          <p14:tracePt t="74954" x="2052638" y="3241675"/>
          <p14:tracePt t="74963" x="2090738" y="3241675"/>
          <p14:tracePt t="74968" x="2139950" y="3241675"/>
          <p14:tracePt t="74978" x="2165350" y="3241675"/>
          <p14:tracePt t="74984" x="2203450" y="3241675"/>
          <p14:tracePt t="74996" x="2252663" y="3241675"/>
          <p14:tracePt t="75004" x="2290763" y="3241675"/>
          <p14:tracePt t="75010" x="2316163" y="3241675"/>
          <p14:tracePt t="75020" x="2365375" y="3228975"/>
          <p14:tracePt t="75024" x="2428875" y="3190875"/>
          <p14:tracePt t="75034" x="2452688" y="3178175"/>
          <p14:tracePt t="75044" x="2490788" y="3165475"/>
          <p14:tracePt t="75050" x="2516188" y="3165475"/>
          <p14:tracePt t="75060" x="2528888" y="3154363"/>
          <p14:tracePt t="75063" x="2541588" y="3141663"/>
          <p14:tracePt t="75074" x="2554288" y="3128963"/>
          <p14:tracePt t="75084" x="2554288" y="3116263"/>
          <p14:tracePt t="75100" x="2565400" y="3054350"/>
          <p14:tracePt t="75103" x="2578100" y="3028950"/>
          <p14:tracePt t="75125" x="2578100" y="3003550"/>
          <p14:tracePt t="75130" x="2578100" y="2978150"/>
          <p14:tracePt t="75139" x="2578100" y="2952750"/>
          <p14:tracePt t="75146" x="2578100" y="2928938"/>
          <p14:tracePt t="75156" x="2578100" y="2903538"/>
          <p14:tracePt t="75166" x="2578100" y="2878138"/>
          <p14:tracePt t="75180" x="2578100" y="2852738"/>
          <p14:tracePt t="75186" x="2578100" y="2840038"/>
          <p14:tracePt t="75196" x="2578100" y="2828925"/>
          <p14:tracePt t="75205" x="2565400" y="2816225"/>
          <p14:tracePt t="75220" x="2554288" y="2816225"/>
          <p14:tracePt t="75226" x="2554288" y="2803525"/>
          <p14:tracePt t="75236" x="2541588" y="2790825"/>
          <p14:tracePt t="75249" x="2528888" y="2790825"/>
          <p14:tracePt t="75261" x="2516188" y="2790825"/>
          <p14:tracePt t="75265" x="2503488" y="2790825"/>
          <p14:tracePt t="75286" x="2478088" y="2790825"/>
          <p14:tracePt t="75292" x="2452688" y="2790825"/>
          <p14:tracePt t="75302" x="2416175" y="2790825"/>
          <p14:tracePt t="75306" x="2403475" y="2790825"/>
          <p14:tracePt t="75316" x="2378075" y="2790825"/>
          <p14:tracePt t="75326" x="2339975" y="2803525"/>
          <p14:tracePt t="75331" x="2316163" y="2816225"/>
          <p14:tracePt t="75341" x="2265363" y="2840038"/>
          <p14:tracePt t="75348" x="2252663" y="2865438"/>
          <p14:tracePt t="75358" x="2228850" y="2865438"/>
          <p14:tracePt t="75368" x="2178050" y="2928938"/>
          <p14:tracePt t="75373" x="2165350" y="2941638"/>
          <p14:tracePt t="75382" x="2152650" y="2952750"/>
          <p14:tracePt t="75388" x="2139950" y="2965450"/>
          <p14:tracePt t="75397" x="2127250" y="2978150"/>
          <p14:tracePt t="75407" x="2127250" y="3016250"/>
          <p14:tracePt t="75412" x="2116138" y="3041650"/>
          <p14:tracePt t="75423" x="2103438" y="3065463"/>
          <p14:tracePt t="75428" x="2078038" y="3090863"/>
          <p14:tracePt t="75439" x="2078038" y="3116263"/>
          <p14:tracePt t="75448" x="2078038" y="3128963"/>
          <p14:tracePt t="75452" x="2078038" y="3154363"/>
          <p14:tracePt t="75464" x="2078038" y="3165475"/>
          <p14:tracePt t="75468" x="2078038" y="3178175"/>
          <p14:tracePt t="75477" x="2078038" y="3203575"/>
          <p14:tracePt t="75494" x="2078038" y="3228975"/>
          <p14:tracePt t="75505" x="2078038" y="3241675"/>
          <p14:tracePt t="75518" x="2078038" y="3254375"/>
          <p14:tracePt t="75528" x="2078038" y="3267075"/>
          <p14:tracePt t="75558" x="2090738" y="3278188"/>
          <p14:tracePt t="75574" x="2103438" y="3278188"/>
          <p14:tracePt t="75584" x="2116138" y="3278188"/>
          <p14:tracePt t="75594" x="2139950" y="3278188"/>
          <p14:tracePt t="75599" x="2165350" y="3278188"/>
          <p14:tracePt t="75609" x="2190750" y="3278188"/>
          <p14:tracePt t="75614" x="2228850" y="3278188"/>
          <p14:tracePt t="75624" x="2265363" y="3278188"/>
          <p14:tracePt t="75634" x="2303463" y="3267075"/>
          <p14:tracePt t="75640" x="2352675" y="3254375"/>
          <p14:tracePt t="75650" x="2390775" y="3203575"/>
          <p14:tracePt t="75655" x="2416175" y="3190875"/>
          <p14:tracePt t="75663" x="2441575" y="3154363"/>
          <p14:tracePt t="75674" x="2465388" y="3116263"/>
          <p14:tracePt t="75679" x="2478088" y="3090863"/>
          <p14:tracePt t="75690" x="2490788" y="3078163"/>
          <p14:tracePt t="75694" x="2503488" y="3016250"/>
          <p14:tracePt t="75716" x="2503488" y="3003550"/>
          <p14:tracePt t="75720" x="2503488" y="2965450"/>
          <p14:tracePt t="75730" x="2503488" y="2941638"/>
          <p14:tracePt t="75736" x="2503488" y="2928938"/>
          <p14:tracePt t="75746" x="2490788" y="2916238"/>
          <p14:tracePt t="75756" x="2478088" y="2890838"/>
          <p14:tracePt t="75769" x="2465388" y="2878138"/>
          <p14:tracePt t="75776" x="2441575" y="2852738"/>
          <p14:tracePt t="75796" x="2416175" y="2840038"/>
          <p14:tracePt t="75812" x="2403475" y="2840038"/>
          <p14:tracePt t="75826" x="2365375" y="2840038"/>
          <p14:tracePt t="75836" x="2352675" y="2840038"/>
          <p14:tracePt t="75842" x="2328863" y="2840038"/>
          <p14:tracePt t="75852" x="2303463" y="2840038"/>
          <p14:tracePt t="75855" x="2278063" y="2840038"/>
          <p14:tracePt t="75867" x="2265363" y="2840038"/>
          <p14:tracePt t="75876" x="2252663" y="2840038"/>
          <p14:tracePt t="75882" x="2239963" y="2840038"/>
          <p14:tracePt t="75892" x="2228850" y="2840038"/>
          <p14:tracePt t="75896" x="2228850" y="2852738"/>
          <p14:tracePt t="75906" x="2203450" y="2878138"/>
          <p14:tracePt t="75917" x="2203450" y="2890838"/>
          <p14:tracePt t="75922" x="2203450" y="2916238"/>
          <p14:tracePt t="75933" x="2178050" y="2952750"/>
          <p14:tracePt t="75937" x="2178050" y="2978150"/>
          <p14:tracePt t="75951" x="2178050" y="3016250"/>
          <p14:tracePt t="75958" x="2178050" y="3041650"/>
          <p14:tracePt t="75962" x="2178050" y="3065463"/>
          <p14:tracePt t="75972" x="2178050" y="3078163"/>
          <p14:tracePt t="75978" x="2178050" y="3103563"/>
          <p14:tracePt t="75988" x="2178050" y="3128963"/>
          <p14:tracePt t="75999" x="2178050" y="3141663"/>
          <p14:tracePt t="76001" x="2178050" y="3154363"/>
          <p14:tracePt t="76012" x="2178050" y="3165475"/>
          <p14:tracePt t="76018" x="2178050" y="3178175"/>
          <p14:tracePt t="76028" x="2178050" y="3190875"/>
          <p14:tracePt t="76042" x="2190750" y="3190875"/>
          <p14:tracePt t="76088" x="2203450" y="3190875"/>
          <p14:tracePt t="76094" x="2216150" y="3203575"/>
          <p14:tracePt t="76240" x="2228850" y="3190875"/>
          <p14:tracePt t="76276" x="2228850" y="3178175"/>
          <p14:tracePt t="76290" x="2239963" y="3178175"/>
          <p14:tracePt t="76310" x="2239963" y="3165475"/>
          <p14:tracePt t="76326" x="2252663" y="3154363"/>
          <p14:tracePt t="76336" x="2252663" y="3141663"/>
          <p14:tracePt t="76345" x="2265363" y="3128963"/>
          <p14:tracePt t="76360" x="2265363" y="3116263"/>
          <p14:tracePt t="76366" x="2278063" y="3103563"/>
          <p14:tracePt t="76377" x="2290763" y="3078163"/>
          <p14:tracePt t="76386" x="2303463" y="3041650"/>
          <p14:tracePt t="76402" x="2316163" y="3016250"/>
          <p14:tracePt t="76405" x="2328863" y="2990850"/>
          <p14:tracePt t="76416" x="2339975" y="2978150"/>
          <p14:tracePt t="76427" x="2352675" y="2952750"/>
          <p14:tracePt t="76432" x="2352675" y="2941638"/>
          <p14:tracePt t="76444" x="2365375" y="2928938"/>
          <p14:tracePt t="76446" x="2378075" y="2903538"/>
          <p14:tracePt t="76456" x="2390775" y="2903538"/>
          <p14:tracePt t="76465" x="2390775" y="2890838"/>
          <p14:tracePt t="76471" x="2403475" y="2865438"/>
          <p14:tracePt t="76482" x="2416175" y="2852738"/>
          <p14:tracePt t="76496" x="2428875" y="2828925"/>
          <p14:tracePt t="76506" x="2441575" y="2828925"/>
          <p14:tracePt t="76512" x="2452688" y="2816225"/>
          <p14:tracePt t="76522" x="2478088" y="2765425"/>
          <p14:tracePt t="76537" x="2503488" y="2740025"/>
          <p14:tracePt t="76547" x="2516188" y="2740025"/>
          <p14:tracePt t="76551" x="2541588" y="2716213"/>
          <p14:tracePt t="76562" x="2554288" y="2716213"/>
          <p14:tracePt t="76568" x="2590800" y="2703513"/>
          <p14:tracePt t="76578" x="2590800" y="2690813"/>
          <p14:tracePt t="76588" x="2603500" y="2690813"/>
          <p14:tracePt t="76592" x="2654300" y="2665413"/>
          <p14:tracePt t="76602" x="2678113" y="2652713"/>
          <p14:tracePt t="76609" x="2690813" y="2652713"/>
          <p14:tracePt t="76618" x="2716213" y="2640013"/>
          <p14:tracePt t="76628" x="2754313" y="2627313"/>
          <p14:tracePt t="76634" x="2803525" y="2603500"/>
          <p14:tracePt t="76643" x="2828925" y="2603500"/>
          <p14:tracePt t="76648" x="2867025" y="2603500"/>
          <p14:tracePt t="76658" x="2916238" y="2578100"/>
          <p14:tracePt t="76668" x="2954338" y="2565400"/>
          <p14:tracePt t="76675" x="3016250" y="2540000"/>
          <p14:tracePt t="76683" x="3041650" y="2540000"/>
          <p14:tracePt t="76687" x="3079750" y="2540000"/>
          <p14:tracePt t="76698" x="3128963" y="2540000"/>
          <p14:tracePt t="76710" x="3167063" y="2540000"/>
          <p14:tracePt t="76714" x="3205163" y="2516188"/>
          <p14:tracePt t="76724" x="3216275" y="2516188"/>
          <p14:tracePt t="76730" x="3254375" y="2516188"/>
          <p14:tracePt t="76741" x="3279775" y="2503488"/>
          <p14:tracePt t="76750" x="3292475" y="2503488"/>
          <p14:tracePt t="76754" x="3328988" y="2503488"/>
          <p14:tracePt t="76764" x="3354388" y="2490788"/>
          <p14:tracePt t="76770" x="3379788" y="2478088"/>
          <p14:tracePt t="76789" x="3405188" y="2465388"/>
          <p14:tracePt t="76794" x="3417888" y="2465388"/>
          <p14:tracePt t="76814" x="3417888" y="2452688"/>
          <p14:tracePt t="76820" x="3429000" y="2452688"/>
          <p14:tracePt t="76830" x="3429000" y="2439988"/>
          <p14:tracePt t="76846" x="3441700" y="2439988"/>
          <p14:tracePt t="76855" x="3454400" y="2427288"/>
          <p14:tracePt t="76880" x="3454400" y="2414588"/>
          <p14:tracePt t="76986" x="3454400" y="2403475"/>
          <p14:tracePt t="76991" x="3441700" y="2403475"/>
          <p14:tracePt t="77002" x="3417888" y="2390775"/>
          <p14:tracePt t="77011" x="3392488" y="2365375"/>
          <p14:tracePt t="77016" x="3379788" y="2365375"/>
          <p14:tracePt t="77026" x="3354388" y="2339975"/>
          <p14:tracePt t="77032" x="3328988" y="2339975"/>
          <p14:tracePt t="77042" x="3292475" y="2314575"/>
          <p14:tracePt t="77052" x="3267075" y="2303463"/>
          <p14:tracePt t="77056" x="3216275" y="2303463"/>
          <p14:tracePt t="77066" x="3141663" y="2278063"/>
          <p14:tracePt t="77071" x="3041650" y="2265363"/>
          <p14:tracePt t="77081" x="2954338" y="2239963"/>
          <p14:tracePt t="77092" x="2841625" y="2239963"/>
          <p14:tracePt t="77098" x="2728913" y="2227263"/>
          <p14:tracePt t="77108" x="2641600" y="2201863"/>
          <p14:tracePt t="77112" x="2541588" y="2201863"/>
          <p14:tracePt t="77122" x="2441575" y="2201863"/>
          <p14:tracePt t="77132" x="2339975" y="2201863"/>
          <p14:tracePt t="77137" x="2239963" y="2201863"/>
          <p14:tracePt t="77148" x="2178050" y="2201863"/>
          <p14:tracePt t="77152" x="2127250" y="2201863"/>
          <p14:tracePt t="77162" x="2090738" y="2201863"/>
          <p14:tracePt t="77174" x="2065338" y="2201863"/>
          <p14:tracePt t="77178" x="2052638" y="2201863"/>
          <p14:tracePt t="77188" x="2027238" y="2201863"/>
          <p14:tracePt t="77203" x="2014538" y="2201863"/>
          <p14:tracePt t="77233" x="2003425" y="2201863"/>
          <p14:tracePt t="77298" x="1990725" y="2201863"/>
          <p14:tracePt t="77370" x="1978025" y="2214563"/>
          <p14:tracePt t="77384" x="1978025" y="2227263"/>
          <p14:tracePt t="77393" x="1978025" y="2239963"/>
          <p14:tracePt t="77399" x="1978025" y="2252663"/>
          <p14:tracePt t="77420" x="1978025" y="2265363"/>
          <p14:tracePt t="77424" x="1978025" y="2278063"/>
          <p14:tracePt t="77446" x="1978025" y="2290763"/>
          <p14:tracePt t="77469" x="1978025" y="2303463"/>
          <p14:tracePt t="77526" x="1978025" y="2327275"/>
          <p14:tracePt t="77642" x="1978025" y="2339975"/>
          <p14:tracePt t="77658" x="1978025" y="2352675"/>
          <p14:tracePt t="77678" x="1978025" y="2365375"/>
          <p14:tracePt t="77684" x="1978025" y="2378075"/>
          <p14:tracePt t="77718" x="1978025" y="2390775"/>
          <p14:tracePt t="77728" x="1990725" y="2390775"/>
          <p14:tracePt t="77737" x="2003425" y="2403475"/>
          <p14:tracePt t="77758" x="2027238" y="2414588"/>
          <p14:tracePt t="77784" x="2039938" y="2414588"/>
          <p14:tracePt t="77799" x="2052638" y="2414588"/>
          <p14:tracePt t="77810" x="2065338" y="2414588"/>
          <p14:tracePt t="77824" x="2078038" y="2414588"/>
          <p14:tracePt t="77860" x="2090738" y="2414588"/>
          <p14:tracePt t="77885" x="2103438" y="2414588"/>
          <p14:tracePt t="77910" x="2116138" y="2414588"/>
          <p14:tracePt t="78400" x="2152650" y="2414588"/>
          <p14:tracePt t="78414" x="2165350" y="2414588"/>
          <p14:tracePt t="78429" x="2165350" y="2403475"/>
          <p14:tracePt t="78444" x="2178050" y="2378075"/>
          <p14:tracePt t="78454" x="2178050" y="2365375"/>
          <p14:tracePt t="78460" x="2190750" y="2365375"/>
          <p14:tracePt t="78469" x="2190750" y="2339975"/>
          <p14:tracePt t="78480" x="2203450" y="2314575"/>
          <p14:tracePt t="78496" x="2203450" y="2290763"/>
          <p14:tracePt t="78510" x="2203450" y="2265363"/>
          <p14:tracePt t="78520" x="2203450" y="2239963"/>
          <p14:tracePt t="78525" x="2203450" y="2227263"/>
          <p14:tracePt t="78535" x="2203450" y="2214563"/>
          <p14:tracePt t="78540" x="2203450" y="2201863"/>
          <p14:tracePt t="78550" x="2203450" y="2190750"/>
          <p14:tracePt t="78560" x="2203450" y="2178050"/>
          <p14:tracePt t="78576" x="2203450" y="2165350"/>
          <p14:tracePt t="78589" x="2203450" y="2152650"/>
          <p14:tracePt t="78610" x="2203450" y="2139950"/>
          <p14:tracePt t="78626" x="2190750" y="2139950"/>
          <p14:tracePt t="78640" x="2178050" y="2127250"/>
          <p14:tracePt t="78665" x="2152650" y="2127250"/>
          <p14:tracePt t="78680" x="2127250" y="2127250"/>
          <p14:tracePt t="78706" x="2116138" y="2114550"/>
          <p14:tracePt t="78741" x="2103438" y="2114550"/>
          <p14:tracePt t="78746" x="2090738" y="2114550"/>
          <p14:tracePt t="78756" x="2078038" y="2114550"/>
          <p14:tracePt t="78766" x="2065338" y="2114550"/>
          <p14:tracePt t="78772" x="2052638" y="2114550"/>
          <p14:tracePt t="78782" x="2039938" y="2114550"/>
          <p14:tracePt t="78797" x="2027238" y="2114550"/>
          <p14:tracePt t="78805" x="2014538" y="2114550"/>
          <p14:tracePt t="78813" x="2003425" y="2114550"/>
          <p14:tracePt t="78822" x="1990725" y="2114550"/>
          <p14:tracePt t="78838" x="1978025" y="2114550"/>
          <p14:tracePt t="78852" x="1965325" y="2114550"/>
          <p14:tracePt t="78862" x="1952625" y="2127250"/>
          <p14:tracePt t="78892" x="1939925" y="2127250"/>
          <p14:tracePt t="79296" x="1939925" y="2139950"/>
          <p14:tracePt t="79312" x="1939925" y="2152650"/>
          <p14:tracePt t="79332" x="1927225" y="2165350"/>
          <p14:tracePt t="79412" x="1927225" y="2178050"/>
          <p14:tracePt t="79432" x="1927225" y="2190750"/>
          <p14:tracePt t="79438" x="1914525" y="2201863"/>
          <p14:tracePt t="79462" x="1914525" y="2214563"/>
          <p14:tracePt t="79487" x="1903413" y="2214563"/>
          <p14:tracePt t="79498" x="1903413" y="2227263"/>
          <p14:tracePt t="80127" x="1903413" y="2239963"/>
          <p14:tracePt t="80133" x="1903413" y="2252663"/>
          <p14:tracePt t="80148" x="1903413" y="2265363"/>
          <p14:tracePt t="80158" x="1903413" y="2290763"/>
          <p14:tracePt t="80174" x="1914525" y="2314575"/>
          <p14:tracePt t="80184" x="1914525" y="2327275"/>
          <p14:tracePt t="80200" x="1927225" y="2339975"/>
          <p14:tracePt t="80213" x="1952625" y="2365375"/>
          <p14:tracePt t="80230" x="1965325" y="2365375"/>
          <p14:tracePt t="80260" x="1965325" y="2378075"/>
          <p14:tracePt t="80279" x="1978025" y="2378075"/>
          <p14:tracePt t="80300" x="1990725" y="2390775"/>
          <p14:tracePt t="80330" x="2003425" y="2390775"/>
          <p14:tracePt t="80350" x="2014538" y="2403475"/>
          <p14:tracePt t="80376" x="2027238" y="2403475"/>
          <p14:tracePt t="80379" x="2039938" y="2403475"/>
          <p14:tracePt t="80390" x="2052638" y="2403475"/>
          <p14:tracePt t="80399" x="2065338" y="2403475"/>
          <p14:tracePt t="80405" x="2078038" y="2403475"/>
          <p14:tracePt t="80416" x="2090738" y="2403475"/>
          <p14:tracePt t="80432" x="2116138" y="2403475"/>
          <p14:tracePt t="80446" x="2127250" y="2403475"/>
          <p14:tracePt t="80456" x="2139950" y="2403475"/>
          <p14:tracePt t="80461" x="2152650" y="2403475"/>
          <p14:tracePt t="80471" x="2165350" y="2403475"/>
          <p14:tracePt t="80482" x="2190750" y="2403475"/>
          <p14:tracePt t="80486" x="2190750" y="2390775"/>
          <p14:tracePt t="80496" x="2203450" y="2390775"/>
          <p14:tracePt t="80502" x="2216150" y="2390775"/>
          <p14:tracePt t="80512" x="2228850" y="2365375"/>
          <p14:tracePt t="80522" x="2239963" y="2365375"/>
          <p14:tracePt t="80535" x="2265363" y="2352675"/>
          <p14:tracePt t="80542" x="2265363" y="2339975"/>
          <p14:tracePt t="80552" x="2278063" y="2327275"/>
          <p14:tracePt t="80562" x="2290763" y="2314575"/>
          <p14:tracePt t="80568" x="2303463" y="2303463"/>
          <p14:tracePt t="80592" x="2303463" y="2278063"/>
          <p14:tracePt t="80602" x="2316163" y="2278063"/>
          <p14:tracePt t="80617" x="2316163" y="2265363"/>
          <p14:tracePt t="80631" x="2316163" y="2252663"/>
          <p14:tracePt t="80673" x="2316163" y="2239963"/>
          <p14:tracePt t="80684" x="2316163" y="2227263"/>
          <p14:tracePt t="80708" x="2316163" y="2214563"/>
          <p14:tracePt t="80724" x="2316163" y="2190750"/>
          <p14:tracePt t="80733" x="2316163" y="2178050"/>
          <p14:tracePt t="80738" x="2316163" y="2165350"/>
          <p14:tracePt t="80748" x="2290763" y="2152650"/>
          <p14:tracePt t="80764" x="2265363" y="2127250"/>
          <p14:tracePt t="80774" x="2252663" y="2101850"/>
          <p14:tracePt t="80778" x="2239963" y="2101850"/>
          <p14:tracePt t="80788" x="2239963" y="2089150"/>
          <p14:tracePt t="80799" x="2228850" y="2078038"/>
          <p14:tracePt t="80814" x="2216150" y="2065338"/>
          <p14:tracePt t="80854" x="2203450" y="2065338"/>
          <p14:tracePt t="80870" x="2190750" y="2065338"/>
          <p14:tracePt t="80880" x="2178050" y="2065338"/>
          <p14:tracePt t="80894" x="2165350" y="2065338"/>
          <p14:tracePt t="80900" x="2152650" y="2065338"/>
          <p14:tracePt t="80910" x="2139950" y="2065338"/>
          <p14:tracePt t="80925" x="2116138" y="2065338"/>
          <p14:tracePt t="80936" x="2090738" y="2065338"/>
          <p14:tracePt t="80954" x="2078038" y="2065338"/>
          <p14:tracePt t="80966" x="2065338" y="2065338"/>
          <p14:tracePt t="80976" x="2052638" y="2065338"/>
          <p14:tracePt t="80980" x="2039938" y="2065338"/>
          <p14:tracePt t="81000" x="2014538" y="2065338"/>
          <p14:tracePt t="81015" x="2003425" y="2065338"/>
          <p14:tracePt t="81022" x="1990725" y="2078038"/>
          <p14:tracePt t="81032" x="1978025" y="2078038"/>
          <p14:tracePt t="81042" x="1965325" y="2078038"/>
          <p14:tracePt t="81046" x="1952625" y="2089150"/>
          <p14:tracePt t="81056" x="1952625" y="2101850"/>
          <p14:tracePt t="81062" x="1939925" y="2101850"/>
          <p14:tracePt t="81071" x="1927225" y="2114550"/>
          <p14:tracePt t="81081" x="1914525" y="2127250"/>
          <p14:tracePt t="81098" x="1914525" y="2152650"/>
          <p14:tracePt t="81102" x="1903413" y="2152650"/>
          <p14:tracePt t="81111" x="1890713" y="2178050"/>
          <p14:tracePt t="81141" x="1890713" y="2201863"/>
          <p14:tracePt t="81158" x="1878013" y="2201863"/>
          <p14:tracePt t="81172" x="1878013" y="2214563"/>
          <p14:tracePt t="81192" x="1878013" y="2227263"/>
          <p14:tracePt t="81201" x="1878013" y="2239963"/>
          <p14:tracePt t="81207" x="1878013" y="2252663"/>
          <p14:tracePt t="81218" x="1878013" y="2265363"/>
          <p14:tracePt t="81234" x="1878013" y="2290763"/>
          <p14:tracePt t="81244" x="1878013" y="2303463"/>
          <p14:tracePt t="81258" x="1890713" y="2314575"/>
          <p14:tracePt t="81267" x="1903413" y="2339975"/>
          <p14:tracePt t="81284" x="1914525" y="2365375"/>
          <p14:tracePt t="81288" x="1939925" y="2378075"/>
          <p14:tracePt t="81299" x="1952625" y="2390775"/>
          <p14:tracePt t="81308" x="1978025" y="2403475"/>
          <p14:tracePt t="81324" x="1990725" y="2414588"/>
          <p14:tracePt t="81327" x="2003425" y="2427288"/>
          <p14:tracePt t="81340" x="2014538" y="2427288"/>
          <p14:tracePt t="81354" x="2027238" y="2427288"/>
          <p14:tracePt t="81364" x="2039938" y="2427288"/>
          <p14:tracePt t="81380" x="2052638" y="2439988"/>
          <p14:tracePt t="81390" x="2065338" y="2439988"/>
          <p14:tracePt t="81516" x="2078038" y="2439988"/>
          <p14:tracePt t="82000" x="2090738" y="2439988"/>
          <p14:tracePt t="82010" x="2103438" y="2439988"/>
          <p14:tracePt t="82014" x="2116138" y="2439988"/>
          <p14:tracePt t="82026" x="2139950" y="2439988"/>
          <p14:tracePt t="82050" x="2165350" y="2427288"/>
          <p14:tracePt t="82066" x="2190750" y="2414588"/>
          <p14:tracePt t="82080" x="2228850" y="2378075"/>
          <p14:tracePt t="82090" x="2239963" y="2378075"/>
          <p14:tracePt t="82096" x="2239963" y="2365375"/>
          <p14:tracePt t="82106" x="2265363" y="2365375"/>
          <p14:tracePt t="82115" x="2278063" y="2352675"/>
          <p14:tracePt t="82121" x="2290763" y="2339975"/>
          <p14:tracePt t="82132" x="2328863" y="2314575"/>
          <p14:tracePt t="82137" x="2378075" y="2314575"/>
          <p14:tracePt t="82146" x="2403475" y="2314575"/>
          <p14:tracePt t="82156" x="2441575" y="2290763"/>
          <p14:tracePt t="82162" x="2465388" y="2278063"/>
          <p14:tracePt t="82172" x="2516188" y="2265363"/>
          <p14:tracePt t="82176" x="2554288" y="2252663"/>
          <p14:tracePt t="82186" x="2578100" y="2227263"/>
          <p14:tracePt t="82196" x="2616200" y="2227263"/>
          <p14:tracePt t="82202" x="2628900" y="2201863"/>
          <p14:tracePt t="82211" x="2654300" y="2190750"/>
          <p14:tracePt t="82215" x="2667000" y="2190750"/>
          <p14:tracePt t="82226" x="2690813" y="2190750"/>
          <p14:tracePt t="82237" x="2703513" y="2178050"/>
          <p14:tracePt t="82242" x="2716213" y="2178050"/>
          <p14:tracePt t="82252" x="2728913" y="2178050"/>
          <p14:tracePt t="82256" x="2741613" y="2165350"/>
          <p14:tracePt t="82265" x="2741613" y="2152650"/>
          <p14:tracePt t="82275" x="2754313" y="2152650"/>
          <p14:tracePt t="82281" x="2767013" y="2139950"/>
          <p14:tracePt t="82292" x="2778125" y="2139950"/>
          <p14:tracePt t="82298" x="2803525" y="2127250"/>
          <p14:tracePt t="82308" x="2816225" y="2101850"/>
          <p14:tracePt t="82322" x="2828925" y="2089150"/>
          <p14:tracePt t="82332" x="2841625" y="2078038"/>
          <p14:tracePt t="82337" x="2854325" y="2065338"/>
          <p14:tracePt t="82348" x="2854325" y="2052638"/>
          <p14:tracePt t="82358" x="2867025" y="2039938"/>
          <p14:tracePt t="82372" x="2879725" y="2027238"/>
          <p14:tracePt t="82378" x="2879725" y="2014538"/>
          <p14:tracePt t="82388" x="2890838" y="2001838"/>
          <p14:tracePt t="82397" x="2890838" y="1989138"/>
          <p14:tracePt t="82403" x="2890838" y="1978025"/>
          <p14:tracePt t="82414" x="2903538" y="1952625"/>
          <p14:tracePt t="82418" x="2903538" y="1939925"/>
          <p14:tracePt t="82428" x="2903538" y="1927225"/>
          <p14:tracePt t="82438" x="2903538" y="1914525"/>
          <p14:tracePt t="82444" x="2916238" y="1889125"/>
          <p14:tracePt t="82454" x="2916238" y="1876425"/>
          <p14:tracePt t="82468" x="2916238" y="1852613"/>
          <p14:tracePt t="82483" x="2916238" y="1839913"/>
          <p14:tracePt t="82494" x="2916238" y="1827213"/>
          <p14:tracePt t="82500" x="2916238" y="1801813"/>
          <p14:tracePt t="82510" x="2916238" y="1789113"/>
          <p14:tracePt t="82520" x="2916238" y="1776413"/>
          <p14:tracePt t="82523" x="2916238" y="1765300"/>
          <p14:tracePt t="82534" x="2916238" y="1752600"/>
          <p14:tracePt t="82540" x="2916238" y="1739900"/>
          <p14:tracePt t="82550" x="2916238" y="1714500"/>
          <p14:tracePt t="82564" x="2916238" y="1676400"/>
          <p14:tracePt t="82574" x="2916238" y="1663700"/>
          <p14:tracePt t="82581" x="2916238" y="1652588"/>
          <p14:tracePt t="82590" x="2890838" y="1639888"/>
          <p14:tracePt t="82600" x="2890838" y="1627188"/>
          <p14:tracePt t="82603" x="2879725" y="1614488"/>
          <p14:tracePt t="82614" x="2879725" y="1576388"/>
          <p14:tracePt t="82620" x="2867025" y="1563688"/>
          <p14:tracePt t="82639" x="2841625" y="1539875"/>
          <p14:tracePt t="82647" x="2841625" y="1514475"/>
          <p14:tracePt t="82656" x="2816225" y="1489075"/>
          <p14:tracePt t="82660" x="2803525" y="1476375"/>
          <p14:tracePt t="82669" x="2778125" y="1450975"/>
          <p14:tracePt t="82680" x="2767013" y="1427163"/>
          <p14:tracePt t="82686" x="2754313" y="1414463"/>
          <p14:tracePt t="82697" x="2741613" y="1389063"/>
          <p14:tracePt t="82700" x="2716213" y="1363663"/>
          <p14:tracePt t="82722" x="2690813" y="1339850"/>
          <p14:tracePt t="82726" x="2678113" y="1327150"/>
          <p14:tracePt t="82735" x="2667000" y="1314450"/>
          <p14:tracePt t="82741" x="2641600" y="1289050"/>
          <p14:tracePt t="82762" x="2616200" y="1263650"/>
          <p14:tracePt t="82766" x="2590800" y="1263650"/>
          <p14:tracePt t="82776" x="2578100" y="1238250"/>
          <p14:tracePt t="82782" x="2565400" y="1238250"/>
          <p14:tracePt t="82791" x="2541588" y="1238250"/>
          <p14:tracePt t="82801" x="2541588" y="1227138"/>
          <p14:tracePt t="82805" x="2528888" y="1214438"/>
          <p14:tracePt t="82818" x="2516188" y="1214438"/>
          <p14:tracePt t="82822" x="2503488" y="1201738"/>
          <p14:tracePt t="82832" x="2490788" y="1201738"/>
          <p14:tracePt t="82842" x="2465388" y="1189038"/>
          <p14:tracePt t="82848" x="2452688" y="1189038"/>
          <p14:tracePt t="82858" x="2428875" y="1163638"/>
          <p14:tracePt t="82862" x="2390775" y="1163638"/>
          <p14:tracePt t="82871" x="2365375" y="1163638"/>
          <p14:tracePt t="82882" x="2339975" y="1163638"/>
          <p14:tracePt t="82888" x="2316163" y="1138238"/>
          <p14:tracePt t="82898" x="2290763" y="1125538"/>
          <p14:tracePt t="82902" x="2239963" y="1125538"/>
          <p14:tracePt t="82911" x="2203450" y="1114425"/>
          <p14:tracePt t="82922" x="2165350" y="1114425"/>
          <p14:tracePt t="82928" x="2127250" y="1114425"/>
          <p14:tracePt t="82938" x="2065338" y="1101725"/>
          <p14:tracePt t="82941" x="2014538" y="1101725"/>
          <p14:tracePt t="82962" x="1914525" y="1101725"/>
          <p14:tracePt t="82968" x="1890713" y="1101725"/>
          <p14:tracePt t="82977" x="1839913" y="1101725"/>
          <p14:tracePt t="82984" x="1801813" y="1101725"/>
          <p14:tracePt t="82993" x="1778000" y="1101725"/>
          <p14:tracePt t="83004" x="1765300" y="1101725"/>
          <p14:tracePt t="83009" x="1727200" y="1101725"/>
          <p14:tracePt t="83017" x="1701800" y="1101725"/>
          <p14:tracePt t="83034" x="1689100" y="1101725"/>
          <p14:tracePt t="83048" x="1677988" y="1101725"/>
          <p14:tracePt t="83093" x="1665288" y="1101725"/>
          <p14:tracePt t="83150" x="1665288" y="1114425"/>
          <p14:tracePt t="83153" x="1665288" y="1150938"/>
          <p14:tracePt t="83164" x="1665288" y="1176338"/>
          <p14:tracePt t="83170" x="1677988" y="1189038"/>
          <p14:tracePt t="83180" x="1701800" y="1227138"/>
          <p14:tracePt t="83190" x="1714500" y="1238250"/>
          <p14:tracePt t="83194" x="1765300" y="1289050"/>
          <p14:tracePt t="83209" x="1801813" y="1327150"/>
          <p14:tracePt t="83220" x="1827213" y="1376363"/>
          <p14:tracePt t="83230" x="1839913" y="1389063"/>
          <p14:tracePt t="83236" x="1878013" y="1414463"/>
          <p14:tracePt t="83246" x="1903413" y="1427163"/>
          <p14:tracePt t="83250" x="1927225" y="1450975"/>
          <p14:tracePt t="83260" x="1939925" y="1463675"/>
          <p14:tracePt t="83269" x="1965325" y="1476375"/>
          <p14:tracePt t="83286" x="1990725" y="1489075"/>
          <p14:tracePt t="83291" x="2003425" y="1501775"/>
          <p14:tracePt t="83302" x="2014538" y="1501775"/>
          <p14:tracePt t="83312" x="2014538" y="1514475"/>
          <p14:tracePt t="83326" x="2039938" y="1527175"/>
          <p14:tracePt t="83332" x="2052638" y="1527175"/>
          <p14:tracePt t="83351" x="2065338" y="1527175"/>
          <p14:tracePt t="83356" x="2078038" y="1539875"/>
          <p14:tracePt t="83366" x="2090738" y="1539875"/>
          <p14:tracePt t="83372" x="2103438" y="1539875"/>
          <p14:tracePt t="83392" x="2116138" y="1539875"/>
          <p14:tracePt t="83428" x="2127250" y="1552575"/>
          <p14:tracePt t="84602" x="2139950" y="1563688"/>
          <p14:tracePt t="84607" x="2139950" y="1589088"/>
          <p14:tracePt t="84618" x="2139950" y="1601788"/>
          <p14:tracePt t="84622" x="2116138" y="1652588"/>
          <p14:tracePt t="84632" x="2103438" y="1676400"/>
          <p14:tracePt t="84642" x="2090738" y="1714500"/>
          <p14:tracePt t="84648" x="2090738" y="1752600"/>
          <p14:tracePt t="84657" x="2078038" y="1801813"/>
          <p14:tracePt t="84661" x="2052638" y="1827213"/>
          <p14:tracePt t="84672" x="2039938" y="1876425"/>
          <p14:tracePt t="84681" x="2039938" y="1901825"/>
          <p14:tracePt t="84689" x="2027238" y="1939925"/>
          <p14:tracePt t="84697" x="2027238" y="1978025"/>
          <p14:tracePt t="84702" x="2014538" y="2001838"/>
          <p14:tracePt t="84712" x="2014538" y="2027238"/>
          <p14:tracePt t="84724" x="2014538" y="2052638"/>
          <p14:tracePt t="84727" x="2014538" y="2078038"/>
          <p14:tracePt t="84738" x="2014538" y="2089150"/>
          <p14:tracePt t="84743" x="2014538" y="2101850"/>
          <p14:tracePt t="84754" x="2014538" y="2114550"/>
          <p14:tracePt t="84768" x="2014538" y="2127250"/>
          <p14:tracePt t="84793" x="2014538" y="2139950"/>
          <p14:tracePt t="84807" x="2014538" y="2152650"/>
          <p14:tracePt t="84830" x="2027238" y="2152650"/>
          <p14:tracePt t="84840" x="2027238" y="2165350"/>
          <p14:tracePt t="84884" x="2052638" y="2165350"/>
          <p14:tracePt t="84910" x="2078038" y="2165350"/>
          <p14:tracePt t="84924" x="2090738" y="2165350"/>
          <p14:tracePt t="84930" x="2103438" y="2165350"/>
          <p14:tracePt t="84940" x="2116138" y="2165350"/>
          <p14:tracePt t="84956" x="2127250" y="2165350"/>
          <p14:tracePt t="84970" x="2152650" y="2165350"/>
          <p14:tracePt t="84986" x="2152650" y="2139950"/>
          <p14:tracePt t="85016" x="2165350" y="2139950"/>
          <p14:tracePt t="85218" x="2165350" y="2152650"/>
          <p14:tracePt t="85222" x="2165350" y="2178050"/>
          <p14:tracePt t="85231" x="2165350" y="2201863"/>
          <p14:tracePt t="85237" x="2165350" y="2214563"/>
          <p14:tracePt t="85248" x="2165350" y="2239963"/>
          <p14:tracePt t="85258" x="2152650" y="2278063"/>
          <p14:tracePt t="85262" x="2152650" y="2290763"/>
          <p14:tracePt t="85272" x="2152650" y="2303463"/>
          <p14:tracePt t="85277" x="2152650" y="2327275"/>
          <p14:tracePt t="85287" x="2152650" y="2352675"/>
          <p14:tracePt t="85297" x="2152650" y="2390775"/>
          <p14:tracePt t="85304" x="2152650" y="2414588"/>
          <p14:tracePt t="85314" x="2152650" y="2439988"/>
          <p14:tracePt t="85318" x="2152650" y="2465388"/>
          <p14:tracePt t="85329" x="2152650" y="2490788"/>
          <p14:tracePt t="85338" x="2152650" y="2516188"/>
          <p14:tracePt t="85343" x="2152650" y="2540000"/>
          <p14:tracePt t="85353" x="2152650" y="2578100"/>
          <p14:tracePt t="85358" x="2152650" y="2603500"/>
          <p14:tracePt t="85370" x="2152650" y="2616200"/>
          <p14:tracePt t="85379" x="2152650" y="2627313"/>
          <p14:tracePt t="85384" x="2152650" y="2640013"/>
          <p14:tracePt t="85395" x="2152650" y="2665413"/>
          <p14:tracePt t="85400" x="2152650" y="2690813"/>
          <p14:tracePt t="85409" x="2152650" y="2703513"/>
          <p14:tracePt t="85420" x="2152650" y="2716213"/>
          <p14:tracePt t="85424" x="2152650" y="2740025"/>
          <p14:tracePt t="85434" x="2152650" y="2765425"/>
          <p14:tracePt t="85439" x="2152650" y="2790825"/>
          <p14:tracePt t="85450" x="2152650" y="2816225"/>
          <p14:tracePt t="85460" x="2152650" y="2852738"/>
          <p14:tracePt t="85474" x="2152650" y="2865438"/>
          <p14:tracePt t="85479" x="2152650" y="2878138"/>
          <p14:tracePt t="85489" x="2152650" y="2890838"/>
          <p14:tracePt t="85506" x="2152650" y="2903538"/>
          <p14:tracePt t="85520" x="2152650" y="2916238"/>
          <p14:tracePt t="85556" x="2152650" y="2941638"/>
          <p14:tracePt t="85599" x="2152650" y="2952750"/>
          <p14:tracePt t="85625" x="2152650" y="2965450"/>
          <p14:tracePt t="85662" x="2152650" y="2978150"/>
          <p14:tracePt t="85677" x="2152650" y="2990850"/>
          <p14:tracePt t="85696" x="2152650" y="3003550"/>
          <p14:tracePt t="85701" x="2152650" y="3016250"/>
          <p14:tracePt t="85722" x="2152650" y="3028950"/>
          <p14:tracePt t="85768" x="2152650" y="3054350"/>
          <p14:tracePt t="85792" x="2152650" y="3065463"/>
          <p14:tracePt t="85802" x="2152650" y="3090863"/>
          <p14:tracePt t="85807" x="2127250" y="3116263"/>
          <p14:tracePt t="85822" x="2127250" y="3141663"/>
          <p14:tracePt t="85834" x="2103438" y="3165475"/>
          <p14:tracePt t="85844" x="2103438" y="3178175"/>
          <p14:tracePt t="85848" x="2103438" y="3190875"/>
          <p14:tracePt t="85857" x="2078038" y="3216275"/>
          <p14:tracePt t="85864" x="2078038" y="3228975"/>
          <p14:tracePt t="85873" x="2078038" y="3254375"/>
          <p14:tracePt t="85884" x="2052638" y="3267075"/>
          <p14:tracePt t="85888" x="2039938" y="3278188"/>
          <p14:tracePt t="85897" x="2039938" y="3290888"/>
          <p14:tracePt t="85904" x="2027238" y="3290888"/>
          <p14:tracePt t="85914" x="2027238" y="3316288"/>
          <p14:tracePt t="85923" x="2014538" y="3328988"/>
          <p14:tracePt t="85927" x="2003425" y="3341688"/>
          <p14:tracePt t="85939" x="1990725" y="3354388"/>
          <p14:tracePt t="85954" x="1965325" y="3378200"/>
          <p14:tracePt t="85964" x="1952625" y="3378200"/>
          <p14:tracePt t="85968" x="1939925" y="3378200"/>
          <p14:tracePt t="85980" x="1903413" y="3403600"/>
          <p14:tracePt t="85984" x="1890713" y="3403600"/>
          <p14:tracePt t="85994" x="1865313" y="3416300"/>
          <p14:tracePt t="86005" x="1839913" y="3429000"/>
          <p14:tracePt t="86009" x="1827213" y="3429000"/>
          <p14:tracePt t="86021" x="1801813" y="3441700"/>
          <p14:tracePt t="86024" x="1790700" y="3441700"/>
          <p14:tracePt t="86034" x="1778000" y="3441700"/>
          <p14:tracePt t="86044" x="1765300" y="3441700"/>
          <p14:tracePt t="86060" x="1739900" y="3441700"/>
          <p14:tracePt t="86096" x="1727200" y="3441700"/>
          <p14:tracePt t="86115" x="1714500" y="3441700"/>
          <p14:tracePt t="86170" x="1701800" y="3441700"/>
          <p14:tracePt t="86186" x="1689100" y="3441700"/>
          <p14:tracePt t="86211" x="1677988" y="3441700"/>
          <p14:tracePt t="86246" x="1665288" y="3441700"/>
          <p14:tracePt t="86256" x="1665288" y="3429000"/>
          <p14:tracePt t="86458" x="1652588" y="3416300"/>
          <p14:tracePt t="86942" x="1665288" y="3416300"/>
          <p14:tracePt t="86952" x="1677988" y="3416300"/>
          <p14:tracePt t="86961" x="1689100" y="3403600"/>
          <p14:tracePt t="86968" x="1714500" y="3390900"/>
          <p14:tracePt t="86978" x="1727200" y="3390900"/>
          <p14:tracePt t="86982" x="1752600" y="3367088"/>
          <p14:tracePt t="86992" x="1765300" y="3367088"/>
          <p14:tracePt t="87001" x="1790700" y="3354388"/>
          <p14:tracePt t="87009" x="1814513" y="3341688"/>
          <p14:tracePt t="87017" x="1827213" y="3341688"/>
          <p14:tracePt t="87025" x="1865313" y="3328988"/>
          <p14:tracePt t="87034" x="1878013" y="3316288"/>
          <p14:tracePt t="87044" x="1890713" y="3316288"/>
          <p14:tracePt t="87048" x="1939925" y="3316288"/>
          <p14:tracePt t="87058" x="1952625" y="3290888"/>
          <p14:tracePt t="87064" x="1978025" y="3290888"/>
          <p14:tracePt t="87075" x="1990725" y="3290888"/>
          <p14:tracePt t="87084" x="2027238" y="3267075"/>
          <p14:tracePt t="87088" x="2052638" y="3254375"/>
          <p14:tracePt t="87104" x="2078038" y="3241675"/>
          <p14:tracePt t="87113" x="2103438" y="3228975"/>
          <p14:tracePt t="87124" x="2139950" y="3203575"/>
          <p14:tracePt t="87130" x="2165350" y="3203575"/>
          <p14:tracePt t="87140" x="2190750" y="3178175"/>
          <p14:tracePt t="87143" x="2203450" y="3178175"/>
          <p14:tracePt t="87154" x="2239963" y="3178175"/>
          <p14:tracePt t="87164" x="2252663" y="3154363"/>
          <p14:tracePt t="87170" x="2265363" y="3141663"/>
          <p14:tracePt t="87179" x="2303463" y="3141663"/>
          <p14:tracePt t="87184" x="2316163" y="3116263"/>
          <p14:tracePt t="87194" x="2328863" y="3116263"/>
          <p14:tracePt t="87204" x="2352675" y="3090863"/>
          <p14:tracePt t="87220" x="2378075" y="3065463"/>
          <p14:tracePt t="87250" x="2378075" y="3054350"/>
          <p14:tracePt t="87260" x="2378075" y="3041650"/>
          <p14:tracePt t="87266" x="2390775" y="3028950"/>
          <p14:tracePt t="87290" x="2390775" y="3016250"/>
          <p14:tracePt t="87305" x="2390775" y="2990850"/>
          <p14:tracePt t="87326" x="2403475" y="2978150"/>
          <p14:tracePt t="87330" x="2403475" y="2965450"/>
          <p14:tracePt t="87340" x="2403475" y="2952750"/>
          <p14:tracePt t="87356" x="2403475" y="2941638"/>
          <p14:tracePt t="87365" x="2403475" y="2928938"/>
          <p14:tracePt t="87372" x="2403475" y="2916238"/>
          <p14:tracePt t="87382" x="2403475" y="2903538"/>
          <p14:tracePt t="87396" x="2403475" y="2890838"/>
          <p14:tracePt t="87405" x="2403475" y="2878138"/>
          <p14:tracePt t="87422" x="2390775" y="2865438"/>
          <p14:tracePt t="87446" x="2378075" y="2852738"/>
          <p14:tracePt t="87452" x="2378075" y="2840038"/>
          <p14:tracePt t="87462" x="2365375" y="2840038"/>
          <p14:tracePt t="87466" x="2352675" y="2828925"/>
          <p14:tracePt t="87498" x="2339975" y="2816225"/>
          <p14:tracePt t="87568" x="2328863" y="2816225"/>
          <p14:tracePt t="87597" x="2303463" y="2816225"/>
          <p14:tracePt t="87613" x="2278063" y="2816225"/>
          <p14:tracePt t="87623" x="2252663" y="2816225"/>
          <p14:tracePt t="87627" x="2239963" y="2828925"/>
          <p14:tracePt t="87638" x="2216150" y="2852738"/>
          <p14:tracePt t="87648" x="2152650" y="2903538"/>
          <p14:tracePt t="87654" x="2127250" y="2916238"/>
          <p14:tracePt t="87664" x="2103438" y="2952750"/>
          <p14:tracePt t="87668" x="2039938" y="2965450"/>
          <p14:tracePt t="87677" x="2027238" y="2990850"/>
          <p14:tracePt t="87687" x="2003425" y="3016250"/>
          <p14:tracePt t="87694" x="1990725" y="3028950"/>
          <p14:tracePt t="87704" x="1978025" y="3054350"/>
          <p14:tracePt t="87710" x="1965325" y="3065463"/>
          <p14:tracePt t="87720" x="1952625" y="3078163"/>
          <p14:tracePt t="87726" x="1952625" y="3090863"/>
          <p14:tracePt t="87736" x="1939925" y="3103563"/>
          <p14:tracePt t="87760" x="1927225" y="3116263"/>
          <p14:tracePt t="87776" x="1927225" y="3128963"/>
          <p14:tracePt t="87790" x="1927225" y="3141663"/>
          <p14:tracePt t="87805" x="1927225" y="3154363"/>
          <p14:tracePt t="87826" x="1927225" y="3165475"/>
          <p14:tracePt t="87841" x="1927225" y="3178175"/>
          <p14:tracePt t="87855" x="1952625" y="3190875"/>
          <p14:tracePt t="87866" x="1965325" y="3203575"/>
          <p14:tracePt t="87871" x="1990725" y="3203575"/>
          <p14:tracePt t="87886" x="2027238" y="3216275"/>
          <p14:tracePt t="87897" x="2039938" y="3228975"/>
          <p14:tracePt t="87913" x="2065338" y="3228975"/>
          <p14:tracePt t="87922" x="2090738" y="3241675"/>
          <p14:tracePt t="87928" x="2127250" y="3241675"/>
          <p14:tracePt t="87938" x="2152650" y="3241675"/>
          <p14:tracePt t="87948" x="2190750" y="3241675"/>
          <p14:tracePt t="87952" x="2216150" y="3241675"/>
          <p14:tracePt t="87962" x="2239963" y="3241675"/>
          <p14:tracePt t="87968" x="2265363" y="3241675"/>
          <p14:tracePt t="87979" x="2278063" y="3241675"/>
          <p14:tracePt t="87988" x="2303463" y="3241675"/>
          <p14:tracePt t="87991" x="2328863" y="3241675"/>
          <p14:tracePt t="88002" x="2339975" y="3228975"/>
          <p14:tracePt t="88007" x="2365375" y="3228975"/>
          <p14:tracePt t="88017" x="2390775" y="3216275"/>
          <p14:tracePt t="88028" x="2403475" y="3203575"/>
          <p14:tracePt t="88044" x="2416175" y="3190875"/>
          <p14:tracePt t="88057" x="2428875" y="3178175"/>
          <p14:tracePt t="88124" x="2428875" y="3165475"/>
          <p14:tracePt t="88140" x="2428875" y="3154363"/>
          <p14:tracePt t="88153" x="2428875" y="3141663"/>
          <p14:tracePt t="88164" x="2428875" y="3128963"/>
          <p14:tracePt t="88170" x="2403475" y="3116263"/>
          <p14:tracePt t="88189" x="2378075" y="3090863"/>
          <p14:tracePt t="88193" x="2365375" y="3090863"/>
          <p14:tracePt t="88204" x="2339975" y="3078163"/>
          <p14:tracePt t="88210" x="2339975" y="3065463"/>
          <p14:tracePt t="88220" x="2328863" y="3065463"/>
          <p14:tracePt t="88229" x="2316163" y="3041650"/>
          <p14:tracePt t="88245" x="2303463" y="3041650"/>
          <p14:tracePt t="88250" x="2290763" y="3041650"/>
          <p14:tracePt t="88286" x="2278063" y="3041650"/>
          <p14:tracePt t="88300" x="2265363" y="3041650"/>
          <p14:tracePt t="88329" x="2252663" y="3028950"/>
          <p14:tracePt t="88366" x="2239963" y="3028950"/>
          <p14:tracePt t="88382" x="2228850" y="3028950"/>
          <p14:tracePt t="88396" x="2216150" y="3028950"/>
          <p14:tracePt t="95815" x="2228850" y="3028950"/>
          <p14:tracePt t="95856" x="2239963" y="3028950"/>
          <p14:tracePt t="95860" x="2252663" y="3028950"/>
          <p14:tracePt t="96840" x="2252663" y="3041650"/>
          <p14:tracePt t="97020" x="2252663" y="3054350"/>
          <p14:tracePt t="97030" x="2265363" y="3054350"/>
          <p14:tracePt t="97035" x="2278063" y="3065463"/>
          <p14:tracePt t="97055" x="2290763" y="3090863"/>
          <p14:tracePt t="97061" x="2303463" y="3103563"/>
          <p14:tracePt t="97076" x="2303463" y="3128963"/>
          <p14:tracePt t="97085" x="2303463" y="3141663"/>
          <p14:tracePt t="97096" x="2303463" y="3154363"/>
          <p14:tracePt t="97102" x="2303463" y="3178175"/>
          <p14:tracePt t="97113" x="2303463" y="3190875"/>
          <p14:tracePt t="97115" x="2303463" y="3216275"/>
          <p14:tracePt t="97126" x="2303463" y="3241675"/>
          <p14:tracePt t="97136" x="2290763" y="3267075"/>
          <p14:tracePt t="97142" x="2252663" y="3290888"/>
          <p14:tracePt t="97151" x="2216150" y="3316288"/>
          <p14:tracePt t="97615" x="2216150" y="3303588"/>
          <p14:tracePt t="97622" x="2203450" y="3267075"/>
          <p14:tracePt t="97631" x="2190750" y="3241675"/>
          <p14:tracePt t="97656" x="2190750" y="3216275"/>
          <p14:tracePt t="97712" x="2178050" y="3216275"/>
          <p14:tracePt t="97747" x="2178050" y="3203575"/>
          <p14:tracePt t="97802" x="2178050" y="3190875"/>
          <p14:tracePt t="97818" x="2178050" y="3178175"/>
          <p14:tracePt t="97828" x="2178050" y="3165475"/>
          <p14:tracePt t="97843" x="2178050" y="3154363"/>
          <p14:tracePt t="97848" x="2178050" y="3128963"/>
          <p14:tracePt t="97858" x="2178050" y="3116263"/>
          <p14:tracePt t="97869" x="2190750" y="3103563"/>
          <p14:tracePt t="97885" x="2190750" y="3090863"/>
          <p14:tracePt t="97897" x="2190750" y="3065463"/>
          <p14:tracePt t="97980" x="2203450" y="3054350"/>
          <p14:tracePt t="98086" x="2203450" y="3041650"/>
          <p14:tracePt t="98312" x="2216150" y="3016250"/>
          <p14:tracePt t="98348" x="2216150" y="3003550"/>
          <p14:tracePt t="98362" x="2228850" y="3003550"/>
          <p14:tracePt t="98392" x="2228850" y="2978150"/>
          <p14:tracePt t="98408" x="2239963" y="2965450"/>
          <p14:tracePt t="98421" x="2252663" y="2952750"/>
          <p14:tracePt t="98438" x="2278063" y="2941638"/>
          <p14:tracePt t="98448" x="2290763" y="2928938"/>
          <p14:tracePt t="98458" x="2303463" y="2903538"/>
          <p14:tracePt t="98464" x="2339975" y="2890838"/>
          <p14:tracePt t="98474" x="2352675" y="2878138"/>
          <p14:tracePt t="98479" x="2365375" y="2865438"/>
          <p14:tracePt t="98487" x="2403475" y="2852738"/>
          <p14:tracePt t="98498" x="2441575" y="2828925"/>
          <p14:tracePt t="98504" x="2478088" y="2816225"/>
          <p14:tracePt t="98514" x="2554288" y="2765425"/>
          <p14:tracePt t="98520" x="2590800" y="2752725"/>
          <p14:tracePt t="98530" x="2678113" y="2716213"/>
          <p14:tracePt t="98540" x="2741613" y="2703513"/>
          <p14:tracePt t="98544" x="2816225" y="2665413"/>
          <p14:tracePt t="98553" x="2867025" y="2640013"/>
          <p14:tracePt t="98560" x="2903538" y="2627313"/>
          <p14:tracePt t="98570" x="2967038" y="2603500"/>
          <p14:tracePt t="98579" x="2979738" y="2603500"/>
          <p14:tracePt t="98583" x="3028950" y="2603500"/>
          <p14:tracePt t="98594" x="3041650" y="2603500"/>
          <p14:tracePt t="98600" x="3054350" y="2603500"/>
          <p14:tracePt t="98610" x="3067050" y="2578100"/>
          <p14:tracePt t="98620" x="3079750" y="2578100"/>
          <p14:tracePt t="98623" x="3092450" y="2578100"/>
          <p14:tracePt t="98634" x="3103563" y="2578100"/>
          <p14:tracePt t="98644" x="3128963" y="2578100"/>
          <p14:tracePt t="98659" x="3141663" y="2578100"/>
          <p14:tracePt t="98664" x="3179763" y="2578100"/>
          <p14:tracePt t="98675" x="3205163" y="2578100"/>
          <p14:tracePt t="98684" x="3228975" y="2552700"/>
          <p14:tracePt t="98689" x="3254375" y="2552700"/>
          <p14:tracePt t="98699" x="3279775" y="2552700"/>
          <p14:tracePt t="98704" x="3328988" y="2552700"/>
          <p14:tracePt t="98714" x="3367088" y="2552700"/>
          <p14:tracePt t="98725" x="3392488" y="2552700"/>
          <p14:tracePt t="98741" x="3417888" y="2552700"/>
          <p14:tracePt t="98764" x="3429000" y="2552700"/>
          <p14:tracePt t="98769" x="3441700" y="2552700"/>
          <p14:tracePt t="98780" x="3454400" y="2552700"/>
          <p14:tracePt t="98796" x="3467100" y="2552700"/>
          <p14:tracePt t="98810" x="3479800" y="2552700"/>
          <p14:tracePt t="98825" x="3505200" y="2552700"/>
          <p14:tracePt t="98846" x="3517900" y="2552700"/>
          <p14:tracePt t="98850" x="3530600" y="2552700"/>
          <p14:tracePt t="98860" x="3541713" y="2565400"/>
          <p14:tracePt t="98866" x="3554413" y="2578100"/>
          <p14:tracePt t="98885" x="3579813" y="2578100"/>
          <p14:tracePt t="98890" x="3592513" y="2590800"/>
          <p14:tracePt t="98902" x="3605213" y="2590800"/>
          <p14:tracePt t="98906" x="3617913" y="2616200"/>
          <p14:tracePt t="98932" x="3643313" y="2627313"/>
          <p14:tracePt t="98945" x="3667125" y="2640013"/>
          <p14:tracePt t="98965" x="3679825" y="2652713"/>
          <p14:tracePt t="98982" x="3692525" y="2665413"/>
          <p14:tracePt t="99031" x="3692525" y="2678113"/>
          <p14:tracePt t="99048" x="3705225" y="2678113"/>
          <p14:tracePt t="99072" x="3705225" y="2690813"/>
          <p14:tracePt t="99087" x="3717925" y="2728913"/>
          <p14:tracePt t="99112" x="3717925" y="2752725"/>
          <p14:tracePt t="99122" x="3717925" y="2765425"/>
          <p14:tracePt t="99127" x="3717925" y="2778125"/>
          <p14:tracePt t="99138" x="3717925" y="2803525"/>
          <p14:tracePt t="99144" x="3717925" y="2816225"/>
          <p14:tracePt t="99153" x="3717925" y="2840038"/>
          <p14:tracePt t="99164" x="3717925" y="2852738"/>
          <p14:tracePt t="99169" x="3717925" y="2878138"/>
          <p14:tracePt t="99178" x="3717925" y="2890838"/>
          <p14:tracePt t="99185" x="3717925" y="2903538"/>
          <p14:tracePt t="99194" x="3717925" y="2916238"/>
          <p14:tracePt t="99204" x="3717925" y="2928938"/>
          <p14:tracePt t="99208" x="3717925" y="2941638"/>
          <p14:tracePt t="99223" x="3717925" y="2978150"/>
          <p14:tracePt t="99244" x="3717925" y="2990850"/>
          <p14:tracePt t="99264" x="3717925" y="3003550"/>
          <p14:tracePt t="99274" x="3717925" y="3016250"/>
          <p14:tracePt t="99285" x="3705225" y="3016250"/>
          <p14:tracePt t="99289" x="3692525" y="3028950"/>
          <p14:tracePt t="99303" x="3679825" y="3041650"/>
          <p14:tracePt t="99335" x="3667125" y="3041650"/>
          <p14:tracePt t="99346" x="3654425" y="3041650"/>
          <p14:tracePt t="99359" x="3643313" y="3054350"/>
          <p14:tracePt t="99376" x="3630613" y="3065463"/>
          <p14:tracePt t="99390" x="3617913" y="3065463"/>
          <p14:tracePt t="99396" x="3605213" y="3065463"/>
          <p14:tracePt t="99416" x="3579813" y="3065463"/>
          <p14:tracePt t="99420" x="3567113" y="3054350"/>
          <p14:tracePt t="99429" x="3554413" y="3041650"/>
          <p14:tracePt t="99436" x="3505200" y="3016250"/>
          <p14:tracePt t="99446" x="3492500" y="3016250"/>
          <p14:tracePt t="99456" x="3454400" y="2965450"/>
          <p14:tracePt t="99462" x="3441700" y="2965450"/>
          <p14:tracePt t="99472" x="3405188" y="2928938"/>
          <p14:tracePt t="99476" x="3392488" y="2903538"/>
          <p14:tracePt t="99485" x="3367088" y="2878138"/>
          <p14:tracePt t="99495" x="3367088" y="2865438"/>
          <p14:tracePt t="99502" x="3367088" y="2852738"/>
          <p14:tracePt t="99512" x="3354388" y="2816225"/>
          <p14:tracePt t="99536" x="3354388" y="2803525"/>
          <p14:tracePt t="99542" x="3341688" y="2790825"/>
          <p14:tracePt t="99555" x="3341688" y="2778125"/>
          <p14:tracePt t="99582" x="3341688" y="2765425"/>
          <p14:tracePt t="99608" x="3341688" y="2740025"/>
          <p14:tracePt t="99642" x="3341688" y="2716213"/>
          <p14:tracePt t="99658" x="3341688" y="2703513"/>
          <p14:tracePt t="99674" x="3354388" y="2703513"/>
          <p14:tracePt t="99694" x="3367088" y="2690813"/>
          <p14:tracePt t="99697" x="3379788" y="2690813"/>
          <p14:tracePt t="99723" x="3405188" y="2690813"/>
          <p14:tracePt t="99734" x="3429000" y="2690813"/>
          <p14:tracePt t="99748" x="3441700" y="2690813"/>
          <p14:tracePt t="99754" x="3467100" y="2690813"/>
          <p14:tracePt t="99763" x="3479800" y="2690813"/>
          <p14:tracePt t="99774" x="3505200" y="2690813"/>
          <p14:tracePt t="99778" x="3517900" y="2690813"/>
          <p14:tracePt t="99787" x="3541713" y="2690813"/>
          <p14:tracePt t="99795" x="3554413" y="2703513"/>
          <p14:tracePt t="99804" x="3579813" y="2716213"/>
          <p14:tracePt t="99814" x="3617913" y="2728913"/>
          <p14:tracePt t="99818" x="3630613" y="2728913"/>
          <p14:tracePt t="99829" x="3643313" y="2740025"/>
          <p14:tracePt t="99845" x="3654425" y="2752725"/>
          <p14:tracePt t="99860" x="3667125" y="2765425"/>
          <p14:tracePt t="99903" x="3667125" y="2778125"/>
          <p14:tracePt t="99910" x="3679825" y="2778125"/>
          <p14:tracePt t="99930" x="3679825" y="2790825"/>
          <p14:tracePt t="99955" x="3679825" y="2816225"/>
          <p14:tracePt t="99969" x="3667125" y="2828925"/>
          <p14:tracePt t="99986" x="3654425" y="2840038"/>
          <p14:tracePt t="100000" x="3643313" y="2852738"/>
          <p14:tracePt t="100019" x="3617913" y="2878138"/>
          <p14:tracePt t="100040" x="3605213" y="2878138"/>
          <p14:tracePt t="100050" x="3592513" y="2878138"/>
          <p14:tracePt t="100096" x="3579813" y="2878138"/>
          <p14:tracePt t="100102" x="3567113" y="2890838"/>
          <p14:tracePt t="100131" x="3554413" y="2890838"/>
          <p14:tracePt t="101510" x="3541713" y="2890838"/>
          <p14:tracePt t="101520" x="3517900" y="2878138"/>
          <p14:tracePt t="101545" x="3492500" y="2852738"/>
          <p14:tracePt t="101566" x="3479800" y="2852738"/>
          <p14:tracePt t="101590" x="3467100" y="2852738"/>
          <p14:tracePt t="101903" x="3479800" y="2852738"/>
          <p14:tracePt t="101914" x="3517900" y="2828925"/>
          <p14:tracePt t="101918" x="3554413" y="2828925"/>
          <p14:tracePt t="101928" x="3605213" y="2828925"/>
          <p14:tracePt t="101934" x="3643313" y="2828925"/>
          <p14:tracePt t="101944" x="3679825" y="2803525"/>
          <p14:tracePt t="101953" x="3705225" y="2803525"/>
          <p14:tracePt t="101957" x="3717925" y="2790825"/>
          <p14:tracePt t="101968" x="3767138" y="2778125"/>
          <p14:tracePt t="101984" x="3779838" y="2765425"/>
          <p14:tracePt t="102008" x="3792538" y="2740025"/>
          <p14:tracePt t="102013" x="3805238" y="2740025"/>
          <p14:tracePt t="102023" x="3805238" y="2728913"/>
          <p14:tracePt t="102033" x="3817938" y="2703513"/>
          <p14:tracePt t="102040" x="3843338" y="2665413"/>
          <p14:tracePt t="102050" x="3905250" y="2603500"/>
          <p14:tracePt t="102054" x="3943350" y="2540000"/>
          <p14:tracePt t="102065" x="4005263" y="2478088"/>
          <p14:tracePt t="102074" x="4043363" y="2439988"/>
          <p14:tracePt t="102080" x="4068763" y="2414588"/>
          <p14:tracePt t="102090" x="4117975" y="2352675"/>
          <p14:tracePt t="102093" x="4143375" y="2314575"/>
          <p14:tracePt t="102105" x="4168775" y="2290763"/>
          <p14:tracePt t="102120" x="4168775" y="2265363"/>
          <p14:tracePt t="102131" x="4192588" y="2239963"/>
          <p14:tracePt t="102146" x="4192588" y="2227263"/>
          <p14:tracePt t="102159" x="4192588" y="2214563"/>
          <p14:tracePt t="102276" x="4192588" y="2201863"/>
          <p14:tracePt t="102307" x="4192588" y="2190750"/>
          <p14:tracePt t="102318" x="4192588" y="2178050"/>
          <p14:tracePt t="102327" x="4181475" y="2165350"/>
          <p14:tracePt t="102332" x="4181475" y="2152650"/>
          <p14:tracePt t="102342" x="4156075" y="2152650"/>
          <p14:tracePt t="102348" x="4143375" y="2139950"/>
          <p14:tracePt t="102357" x="4130675" y="2139950"/>
          <p14:tracePt t="102372" x="4117975" y="2127250"/>
          <p14:tracePt t="102388" x="4105275" y="2127250"/>
          <p14:tracePt t="102402" x="4092575" y="2114550"/>
          <p14:tracePt t="102412" x="4081463" y="2114550"/>
          <p14:tracePt t="102417" x="4056063" y="2101850"/>
          <p14:tracePt t="102427" x="4030663" y="2101850"/>
          <p14:tracePt t="102438" x="4017963" y="2089150"/>
          <p14:tracePt t="102442" x="3992563" y="2078038"/>
          <p14:tracePt t="102452" x="3956050" y="2065338"/>
          <p14:tracePt t="102462" x="3930650" y="2052638"/>
          <p14:tracePt t="102468" x="3917950" y="2039938"/>
          <p14:tracePt t="102478" x="3892550" y="2027238"/>
          <p14:tracePt t="102482" x="3856038" y="2001838"/>
          <p14:tracePt t="102493" x="3843338" y="2001838"/>
          <p14:tracePt t="102501" x="3817938" y="1978025"/>
          <p14:tracePt t="102509" x="3805238" y="1965325"/>
          <p14:tracePt t="102518" x="3779838" y="1952625"/>
          <p14:tracePt t="102522" x="3767138" y="1952625"/>
          <p14:tracePt t="102532" x="3743325" y="1939925"/>
          <p14:tracePt t="102542" x="3730625" y="1927225"/>
          <p14:tracePt t="102547" x="3717925" y="1914525"/>
          <p14:tracePt t="102558" x="3692525" y="1901825"/>
          <p14:tracePt t="102572" x="3667125" y="1889125"/>
          <p14:tracePt t="102582" x="3643313" y="1889125"/>
          <p14:tracePt t="102588" x="3630613" y="1876425"/>
          <p14:tracePt t="102598" x="3617913" y="1865313"/>
          <p14:tracePt t="102603" x="3605213" y="1865313"/>
          <p14:tracePt t="102614" x="3579813" y="1839913"/>
          <p14:tracePt t="102624" x="3554413" y="1827213"/>
          <p14:tracePt t="102627" x="3517900" y="1814513"/>
          <p14:tracePt t="102641" x="3467100" y="1789113"/>
          <p14:tracePt t="102644" x="3454400" y="1776413"/>
          <p14:tracePt t="102654" x="3429000" y="1765300"/>
          <p14:tracePt t="102664" x="3392488" y="1752600"/>
          <p14:tracePt t="102670" x="3367088" y="1739900"/>
          <p14:tracePt t="102680" x="3354388" y="1727200"/>
          <p14:tracePt t="102684" x="3328988" y="1714500"/>
          <p14:tracePt t="102693" x="3292475" y="1714500"/>
          <p14:tracePt t="102704" x="3254375" y="1676400"/>
          <p14:tracePt t="102710" x="3228975" y="1663700"/>
          <p14:tracePt t="102720" x="3192463" y="1652588"/>
          <p14:tracePt t="102725" x="3141663" y="1627188"/>
          <p14:tracePt t="102733" x="3116263" y="1614488"/>
          <p14:tracePt t="102743" x="3103563" y="1601788"/>
          <p14:tracePt t="102749" x="3079750" y="1576388"/>
          <p14:tracePt t="102759" x="3028950" y="1563688"/>
          <p14:tracePt t="102763" x="2992438" y="1552575"/>
          <p14:tracePt t="102774" x="2954338" y="1527175"/>
          <p14:tracePt t="102784" x="2928938" y="1527175"/>
          <p14:tracePt t="102791" x="2854325" y="1489075"/>
          <p14:tracePt t="102800" x="2828925" y="1476375"/>
          <p14:tracePt t="102804" x="2816225" y="1476375"/>
          <p14:tracePt t="102813" x="2790825" y="1463675"/>
          <p14:tracePt t="102825" x="2741613" y="1439863"/>
          <p14:tracePt t="102830" x="2716213" y="1439863"/>
          <p14:tracePt t="102840" x="2690813" y="1439863"/>
          <p14:tracePt t="102846" x="2667000" y="1439863"/>
          <p14:tracePt t="102856" x="2641600" y="1414463"/>
          <p14:tracePt t="102866" x="2616200" y="1401763"/>
          <p14:tracePt t="102870" x="2590800" y="1401763"/>
          <p14:tracePt t="102885" x="2565400" y="1401763"/>
          <p14:tracePt t="102895" x="2554288" y="1401763"/>
          <p14:tracePt t="102905" x="2554288" y="1389063"/>
          <p14:tracePt t="102909" x="2541588" y="1389063"/>
          <p14:tracePt t="102920" x="2528888" y="1389063"/>
          <p14:tracePt t="102925" x="2516188" y="1376363"/>
          <p14:tracePt t="102945" x="2503488" y="1376363"/>
          <p14:tracePt t="102952" x="2490788" y="1376363"/>
          <p14:tracePt t="102962" x="2490788" y="1363663"/>
          <p14:tracePt t="102976" x="2478088" y="1363663"/>
          <p14:tracePt t="103068" x="2465388" y="1363663"/>
          <p14:tracePt t="103174" x="2452688" y="1363663"/>
          <p14:tracePt t="103213" x="2441575" y="1363663"/>
          <p14:tracePt t="103227" x="2428875" y="1363663"/>
          <p14:tracePt t="103248" x="2416175" y="1363663"/>
          <p14:tracePt t="103264" x="2403475" y="1363663"/>
          <p14:tracePt t="103289" x="2390775" y="1363663"/>
          <p14:tracePt t="103310" x="2378075" y="1363663"/>
          <p14:tracePt t="103313" x="2378075" y="1376363"/>
          <p14:tracePt t="103323" x="2378075" y="1401763"/>
          <p14:tracePt t="103329" x="2378075" y="1414463"/>
          <p14:tracePt t="103339" x="2378075" y="1439863"/>
          <p14:tracePt t="103350" x="2378075" y="1450975"/>
          <p14:tracePt t="103354" x="2378075" y="1463675"/>
          <p14:tracePt t="103366" x="2378075" y="1489075"/>
          <p14:tracePt t="103369" x="2378075" y="1514475"/>
          <p14:tracePt t="103380" x="2378075" y="1552575"/>
          <p14:tracePt t="103394" x="2378075" y="1576388"/>
          <p14:tracePt t="103410" x="2378075" y="1601788"/>
          <p14:tracePt t="103420" x="2390775" y="1627188"/>
          <p14:tracePt t="103440" x="2390775" y="1639888"/>
          <p14:tracePt t="103450" x="2403475" y="1652588"/>
          <p14:tracePt t="103480" x="2428875" y="1663700"/>
          <p14:tracePt t="103489" x="2428875" y="1676400"/>
          <p14:tracePt t="103506" x="2441575" y="1689100"/>
          <p14:tracePt t="103525" x="2452688" y="1689100"/>
          <p14:tracePt t="103532" x="2452688" y="1701800"/>
          <p14:tracePt t="103551" x="2465388" y="1701800"/>
          <p14:tracePt t="103571" x="2478088" y="1701800"/>
          <p14:tracePt t="103582" x="2490788" y="1701800"/>
          <p14:tracePt t="103605" x="2503488" y="1689100"/>
          <p14:tracePt t="103612" x="2503488" y="1676400"/>
          <p14:tracePt t="103625" x="2516188" y="1676400"/>
          <p14:tracePt t="103638" x="2528888" y="1663700"/>
          <p14:tracePt t="103647" x="2541588" y="1639888"/>
          <p14:tracePt t="103662" x="2554288" y="1614488"/>
          <p14:tracePt t="103668" x="2554288" y="1601788"/>
          <p14:tracePt t="103678" x="2565400" y="1589088"/>
          <p14:tracePt t="103692" x="2565400" y="1576388"/>
          <p14:tracePt t="103701" x="2565400" y="1563688"/>
          <p14:tracePt t="103718" x="2565400" y="1539875"/>
          <p14:tracePt t="103732" x="2565400" y="1527175"/>
          <p14:tracePt t="103744" x="2578100" y="1527175"/>
          <p14:tracePt t="103757" x="2578100" y="1514475"/>
          <p14:tracePt t="103767" x="2578100" y="1501775"/>
          <p14:tracePt t="103818" x="2578100" y="1489075"/>
          <p14:tracePt t="103833" x="2578100" y="1476375"/>
          <p14:tracePt t="104142" x="2565400" y="1476375"/>
          <p14:tracePt t="104156" x="2578100" y="1514475"/>
          <p14:tracePt t="104167" x="2578100" y="1527175"/>
          <p14:tracePt t="104172" x="2578100" y="1539875"/>
          <p14:tracePt t="104182" x="2590800" y="1563688"/>
          <p14:tracePt t="104192" x="2590800" y="1589088"/>
          <p14:tracePt t="104198" x="2616200" y="1614488"/>
          <p14:tracePt t="104208" x="2616200" y="1639888"/>
          <p14:tracePt t="104212" x="2616200" y="1652588"/>
          <p14:tracePt t="104222" x="2616200" y="1663700"/>
          <p14:tracePt t="104231" x="2628900" y="1676400"/>
          <p14:tracePt t="104238" x="2628900" y="1689100"/>
          <p14:tracePt t="104252" x="2641600" y="1714500"/>
          <p14:tracePt t="104261" x="2654300" y="1727200"/>
          <p14:tracePt t="104277" x="2654300" y="1752600"/>
          <p14:tracePt t="104288" x="2667000" y="1765300"/>
          <p14:tracePt t="104291" x="2667000" y="1776413"/>
          <p14:tracePt t="104302" x="2678113" y="1801813"/>
          <p14:tracePt t="104311" x="2690813" y="1814513"/>
          <p14:tracePt t="104328" x="2690813" y="1827213"/>
          <p14:tracePt t="104334" x="2716213" y="1865313"/>
          <p14:tracePt t="104357" x="2716213" y="1889125"/>
          <p14:tracePt t="104368" x="2716213" y="1914525"/>
          <p14:tracePt t="104384" x="2716213" y="1939925"/>
          <p14:tracePt t="104394" x="2716213" y="1965325"/>
          <p14:tracePt t="104398" x="2716213" y="1989138"/>
          <p14:tracePt t="104408" x="2716213" y="2014538"/>
          <p14:tracePt t="104423" x="2716213" y="2039938"/>
          <p14:tracePt t="104435" x="2716213" y="2078038"/>
          <p14:tracePt t="104440" x="2716213" y="2101850"/>
          <p14:tracePt t="104451" x="2716213" y="2114550"/>
          <p14:tracePt t="104454" x="2741613" y="2139950"/>
          <p14:tracePt t="104464" x="2741613" y="2165350"/>
          <p14:tracePt t="104474" x="2741613" y="2190750"/>
          <p14:tracePt t="104480" x="2741613" y="2227263"/>
          <p14:tracePt t="104493" x="2741613" y="2252663"/>
          <p14:tracePt t="104503" x="2754313" y="2278063"/>
          <p14:tracePt t="104514" x="2767013" y="2290763"/>
          <p14:tracePt t="104520" x="2767013" y="2303463"/>
          <p14:tracePt t="104530" x="2767013" y="2314575"/>
          <p14:tracePt t="104536" x="2767013" y="2327275"/>
          <p14:tracePt t="104546" x="2778125" y="2352675"/>
          <p14:tracePt t="104556" x="2790825" y="2365375"/>
          <p14:tracePt t="104559" x="2790825" y="2378075"/>
          <p14:tracePt t="104569" x="2790825" y="2390775"/>
          <p14:tracePt t="104576" x="2803525" y="2403475"/>
          <p14:tracePt t="104586" x="2816225" y="2414588"/>
          <p14:tracePt t="104600" x="2816225" y="2439988"/>
          <p14:tracePt t="104610" x="2828925" y="2452688"/>
          <p14:tracePt t="104626" x="2828925" y="2465388"/>
          <p14:tracePt t="104635" x="2841625" y="2478088"/>
          <p14:tracePt t="104640" x="2841625" y="2490788"/>
          <p14:tracePt t="104666" x="2854325" y="2516188"/>
          <p14:tracePt t="104675" x="2854325" y="2527300"/>
          <p14:tracePt t="104682" x="2867025" y="2540000"/>
          <p14:tracePt t="104695" x="2879725" y="2565400"/>
          <p14:tracePt t="104706" x="2879725" y="2578100"/>
          <p14:tracePt t="104716" x="2890838" y="2590800"/>
          <p14:tracePt t="104722" x="2916238" y="2616200"/>
          <p14:tracePt t="104732" x="2928938" y="2627313"/>
          <p14:tracePt t="104736" x="2954338" y="2652713"/>
          <p14:tracePt t="104746" x="2979738" y="2678113"/>
          <p14:tracePt t="104756" x="3003550" y="2703513"/>
          <p14:tracePt t="104761" x="3067050" y="2740025"/>
          <p14:tracePt t="104772" x="3103563" y="2778125"/>
          <p14:tracePt t="104776" x="3141663" y="2803525"/>
          <p14:tracePt t="104788" x="3216275" y="2865438"/>
          <p14:tracePt t="104798" x="3241675" y="2903538"/>
          <p14:tracePt t="104801" x="3305175" y="2928938"/>
          <p14:tracePt t="104813" x="3328988" y="2952750"/>
          <p14:tracePt t="104818" x="3341688" y="2965450"/>
          <p14:tracePt t="104828" x="3379788" y="3003550"/>
          <p14:tracePt t="104833" x="3392488" y="3016250"/>
          <p14:tracePt t="104843" x="3417888" y="3028950"/>
          <p14:tracePt t="104854" x="3441700" y="3041650"/>
          <p14:tracePt t="104858" x="3454400" y="3054350"/>
          <p14:tracePt t="104868" x="3479800" y="3065463"/>
          <p14:tracePt t="104874" x="3505200" y="3078163"/>
          <p14:tracePt t="104884" x="3530600" y="3103563"/>
          <p14:tracePt t="104893" x="3541713" y="3103563"/>
          <p14:tracePt t="104899" x="3554413" y="3103563"/>
          <p14:tracePt t="104910" x="3605213" y="3116263"/>
          <p14:tracePt t="104924" x="3617913" y="3116263"/>
          <p14:tracePt t="104934" x="3617913" y="3128963"/>
          <p14:tracePt t="104940" x="3630613" y="3128963"/>
          <p14:tracePt t="105000" x="3654425" y="3128963"/>
          <p14:tracePt t="105016" x="3667125" y="3128963"/>
          <p14:tracePt t="105026" x="3679825" y="3128963"/>
          <p14:tracePt t="105036" x="3692525" y="3128963"/>
          <p14:tracePt t="105039" x="3717925" y="3128963"/>
          <p14:tracePt t="105050" x="3743325" y="3128963"/>
          <p14:tracePt t="105056" x="3779838" y="3128963"/>
          <p14:tracePt t="105065" x="3830638" y="3128963"/>
          <p14:tracePt t="105077" x="3867150" y="3128963"/>
          <p14:tracePt t="105079" x="3930650" y="3116263"/>
          <p14:tracePt t="105090" x="3992563" y="3090863"/>
          <p14:tracePt t="105095" x="4081463" y="3078163"/>
          <p14:tracePt t="105105" x="4156075" y="3054350"/>
          <p14:tracePt t="105116" x="4268788" y="3016250"/>
          <p14:tracePt t="105122" x="4381500" y="2965450"/>
          <p14:tracePt t="105131" x="4443413" y="2941638"/>
          <p14:tracePt t="105136" x="4506913" y="2928938"/>
          <p14:tracePt t="105146" x="4530725" y="2928938"/>
          <p14:tracePt t="105155" x="4568825" y="2916238"/>
          <p14:tracePt t="105161" x="4581525" y="2916238"/>
          <p14:tracePt t="105182" x="4594225" y="2916238"/>
          <p14:tracePt t="105196" x="4606925" y="2903538"/>
          <p14:tracePt t="105328" x="4630738" y="2878138"/>
          <p14:tracePt t="105334" x="4656138" y="2840038"/>
          <p14:tracePt t="105344" x="4694238" y="2803525"/>
          <p14:tracePt t="112202" x="4694238" y="2790825"/>
          <p14:tracePt t="112212" x="4681538" y="2790825"/>
          <p14:tracePt t="112221" x="4656138" y="2790825"/>
          <p14:tracePt t="112227" x="4630738" y="2790825"/>
          <p14:tracePt t="112237" x="4606925" y="2790825"/>
          <p14:tracePt t="112293" x="4594225" y="2790825"/>
          <p14:tracePt t="112600" x="4556125" y="2790825"/>
          <p14:tracePt t="112610" x="4506913" y="2828925"/>
          <p14:tracePt t="112616" x="4430713" y="2903538"/>
          <p14:tracePt t="112626" x="4356100" y="2978150"/>
          <p14:tracePt t="112636" x="4294188" y="3028950"/>
          <p14:tracePt t="112642" x="4230688" y="3090863"/>
          <p14:tracePt t="112652" x="4143375" y="3141663"/>
          <p14:tracePt t="112656" x="4081463" y="3190875"/>
          <p14:tracePt t="112666" x="4017963" y="3241675"/>
          <p14:tracePt t="112676" x="3956050" y="3290888"/>
          <p14:tracePt t="112682" x="3917950" y="3303588"/>
          <p14:tracePt t="112692" x="3905250" y="3316288"/>
          <p14:tracePt t="112696" x="3856038" y="3341688"/>
          <p14:tracePt t="112706" x="3817938" y="3367088"/>
          <p14:tracePt t="112716" x="3792538" y="3367088"/>
          <p14:tracePt t="112721" x="3767138" y="3378200"/>
          <p14:tracePt t="112732" x="3730625" y="3378200"/>
          <p14:tracePt t="112736" x="3692525" y="3390900"/>
          <p14:tracePt t="112748" x="3667125" y="3390900"/>
          <p14:tracePt t="112758" x="3617913" y="3390900"/>
          <p14:tracePt t="112763" x="3567113" y="3403600"/>
          <p14:tracePt t="112771" x="3517900" y="3403600"/>
          <p14:tracePt t="112778" x="3429000" y="3429000"/>
          <p14:tracePt t="112787" x="3392488" y="3429000"/>
          <p14:tracePt t="112797" x="3328988" y="3429000"/>
          <p14:tracePt t="112801" x="3254375" y="3429000"/>
          <p14:tracePt t="112812" x="3205163" y="3429000"/>
          <p14:tracePt t="112818" x="3154363" y="3429000"/>
          <p14:tracePt t="112828" x="3103563" y="3429000"/>
          <p14:tracePt t="112837" x="3067050" y="3429000"/>
          <p14:tracePt t="112844" x="3016250" y="3429000"/>
          <p14:tracePt t="112854" x="2979738" y="3429000"/>
          <p14:tracePt t="112858" x="2928938" y="3429000"/>
          <p14:tracePt t="112868" x="2890838" y="3441700"/>
          <p14:tracePt t="112877" x="2841625" y="3441700"/>
          <p14:tracePt t="112884" x="2790825" y="3441700"/>
          <p14:tracePt t="112894" x="2728913" y="3441700"/>
          <p14:tracePt t="112897" x="2667000" y="3467100"/>
          <p14:tracePt t="112908" x="2590800" y="3467100"/>
          <p14:tracePt t="112918" x="2528888" y="3467100"/>
          <p14:tracePt t="112924" x="2478088" y="3467100"/>
          <p14:tracePt t="112934" x="2452688" y="3467100"/>
          <p14:tracePt t="112938" x="2416175" y="3467100"/>
          <p14:tracePt t="112960" x="2390775" y="3467100"/>
          <p14:tracePt t="112974" x="2378075" y="3467100"/>
          <p14:tracePt t="113594" x="2365375" y="3467100"/>
          <p14:tracePt t="113613" x="2352675" y="3467100"/>
          <p14:tracePt t="113629" x="2339975" y="3467100"/>
          <p14:tracePt t="113634" x="2328863" y="3467100"/>
          <p14:tracePt t="113644" x="2316163" y="3479800"/>
          <p14:tracePt t="113670" x="2303463" y="3479800"/>
          <p14:tracePt t="113686" x="2290763" y="3479800"/>
          <p14:tracePt t="113695" x="2278063" y="3479800"/>
          <p14:tracePt t="113701" x="2252663" y="3490913"/>
          <p14:tracePt t="113710" x="2228850" y="3490913"/>
          <p14:tracePt t="113717" x="2178050" y="3490913"/>
          <p14:tracePt t="113725" x="2139950" y="3490913"/>
          <p14:tracePt t="113736" x="2078038" y="3490913"/>
          <p14:tracePt t="113740" x="2014538" y="3516313"/>
          <p14:tracePt t="113750" x="1978025" y="3516313"/>
          <p14:tracePt t="113756" x="1952625" y="3516313"/>
          <p14:tracePt t="113766" x="1903413" y="3516313"/>
          <p14:tracePt t="113775" x="1878013" y="3516313"/>
          <p14:tracePt t="113782" x="1852613" y="3516313"/>
          <p14:tracePt t="113792" x="1839913" y="3516313"/>
          <p14:tracePt t="113796" x="1827213" y="3516313"/>
          <p14:tracePt t="113815" x="1801813" y="3516313"/>
          <p14:tracePt t="113832" x="1778000" y="3516313"/>
          <p14:tracePt t="114714" x="1790700" y="3516313"/>
          <p14:tracePt t="114720" x="1827213" y="3516313"/>
          <p14:tracePt t="114730" x="1865313" y="3516313"/>
          <p14:tracePt t="114740" x="1903413" y="3516313"/>
          <p14:tracePt t="114744" x="1927225" y="3516313"/>
          <p14:tracePt t="114754" x="1952625" y="3503613"/>
          <p14:tracePt t="114760" x="2003425" y="3503613"/>
          <p14:tracePt t="114770" x="2014538" y="3490913"/>
          <p14:tracePt t="114780" x="2052638" y="3490913"/>
          <p14:tracePt t="114787" x="2065338" y="3490913"/>
          <p14:tracePt t="114796" x="2090738" y="3490913"/>
          <p14:tracePt t="114800" x="2103438" y="3490913"/>
          <p14:tracePt t="114809" x="2116138" y="3479800"/>
          <p14:tracePt t="114820" x="2127250" y="3479800"/>
          <p14:tracePt t="114825" x="2139950" y="3479800"/>
          <p14:tracePt t="114836" x="2152650" y="3479800"/>
          <p14:tracePt t="114850" x="2178050" y="3479800"/>
          <p14:tracePt t="114866" x="2190750" y="3479800"/>
          <p14:tracePt t="114876" x="2203450" y="3467100"/>
          <p14:tracePt t="114880" x="2216150" y="3467100"/>
          <p14:tracePt t="114890" x="2228850" y="3467100"/>
          <p14:tracePt t="114901" x="2252663" y="3467100"/>
          <p14:tracePt t="114906" x="2265363" y="3454400"/>
          <p14:tracePt t="114916" x="2278063" y="3454400"/>
          <p14:tracePt t="114929" x="2290763" y="3454400"/>
          <p14:tracePt t="116010" x="2265363" y="3454400"/>
          <p14:tracePt t="116141" x="2252663" y="3454400"/>
          <p14:tracePt t="116317" x="2239963" y="3454400"/>
          <p14:tracePt t="116696" x="2228850" y="3454400"/>
          <p14:tracePt t="116721" x="2228850" y="3479800"/>
          <p14:tracePt t="116726" x="2265363" y="3479800"/>
          <p14:tracePt t="116736" x="2290763" y="3490913"/>
          <p14:tracePt t="116742" x="2328863" y="3490913"/>
          <p14:tracePt t="116752" x="2378075" y="3516313"/>
          <p14:tracePt t="116761" x="2428875" y="3516313"/>
          <p14:tracePt t="116765" x="2478088" y="3529013"/>
          <p14:tracePt t="116777" x="2516188" y="3529013"/>
          <p14:tracePt t="116782" x="2554288" y="3529013"/>
          <p14:tracePt t="116793" x="2603500" y="3541713"/>
          <p14:tracePt t="116802" x="2628900" y="3541713"/>
          <p14:tracePt t="116808" x="2667000" y="3554413"/>
          <p14:tracePt t="116818" x="2703513" y="3554413"/>
          <p14:tracePt t="116822" x="2754313" y="3554413"/>
          <p14:tracePt t="116831" x="2803525" y="3579813"/>
          <p14:tracePt t="116843" x="2816225" y="3579813"/>
          <p14:tracePt t="116848" x="2879725" y="3590925"/>
          <p14:tracePt t="116868" x="2890838" y="3590925"/>
          <p14:tracePt t="116872" x="2903538" y="3590925"/>
          <p14:tracePt t="116888" x="2928938" y="3590925"/>
          <p14:tracePt t="116914" x="2941638" y="3590925"/>
          <p14:tracePt t="116924" x="2967038" y="3590925"/>
          <p14:tracePt t="116937" x="2992438" y="3590925"/>
          <p14:tracePt t="116947" x="3016250" y="3590925"/>
          <p14:tracePt t="116959" x="3028950" y="3590925"/>
          <p14:tracePt t="116963" x="3041650" y="3590925"/>
          <p14:tracePt t="116968" x="3054350" y="3590925"/>
          <p14:tracePt t="116977" x="3067050" y="3590925"/>
          <p14:tracePt t="116994" x="3092450" y="3590925"/>
          <p14:tracePt t="117009" x="3103563" y="3590925"/>
          <p14:tracePt t="117020" x="3116263" y="3590925"/>
          <p14:tracePt t="117030" x="3128963" y="3590925"/>
          <p14:tracePt t="117034" x="3141663" y="3590925"/>
          <p14:tracePt t="117043" x="3154363" y="3590925"/>
          <p14:tracePt t="117049" x="3179763" y="3590925"/>
          <p14:tracePt t="117060" x="3205163" y="3590925"/>
          <p14:tracePt t="117070" x="3228975" y="3590925"/>
          <p14:tracePt t="117074" x="3267075" y="3590925"/>
          <p14:tracePt t="117083" x="3292475" y="3590925"/>
          <p14:tracePt t="117090" x="3317875" y="3590925"/>
          <p14:tracePt t="117099" x="3341688" y="3590925"/>
          <p14:tracePt t="117109" x="3367088" y="3590925"/>
          <p14:tracePt t="117113" x="3392488" y="3590925"/>
          <p14:tracePt t="117126" x="3405188" y="3590925"/>
          <p14:tracePt t="117129" x="3429000" y="3590925"/>
          <p14:tracePt t="117140" x="3479800" y="3616325"/>
          <p14:tracePt t="117150" x="3517900" y="3616325"/>
          <p14:tracePt t="117156" x="3592513" y="3629025"/>
          <p14:tracePt t="117165" x="3630613" y="3654425"/>
          <p14:tracePt t="117169" x="3705225" y="3692525"/>
          <p14:tracePt t="117180" x="3756025" y="3716338"/>
          <p14:tracePt t="117189" x="3767138" y="3741738"/>
          <p14:tracePt t="117196" x="3805238" y="3754438"/>
          <p14:tracePt t="117205" x="3830638" y="3779838"/>
          <p14:tracePt t="117210" x="3843338" y="3792538"/>
          <p14:tracePt t="117252" x="3856038" y="3803650"/>
          <p14:tracePt t="117262" x="3867150" y="3803650"/>
          <p14:tracePt t="117872" x="3867150" y="3767138"/>
          <p14:tracePt t="117882" x="3867150" y="3741738"/>
          <p14:tracePt t="117886" x="3867150" y="3729038"/>
          <p14:tracePt t="117906" x="3867150" y="3716338"/>
          <p14:tracePt t="117922" x="3867150" y="3703638"/>
          <p14:tracePt t="117938" x="3867150" y="3692525"/>
          <p14:tracePt t="117952" x="3867150" y="3667125"/>
          <p14:tracePt t="117992" x="3867150" y="3654425"/>
          <p14:tracePt t="118022" x="3879850" y="3641725"/>
          <p14:tracePt t="118028" x="3892550" y="3629025"/>
          <p14:tracePt t="118037" x="3905250" y="3616325"/>
          <p14:tracePt t="118047" x="3930650" y="3603625"/>
          <p14:tracePt t="118054" x="3968750" y="3590925"/>
          <p14:tracePt t="118064" x="3979863" y="3579813"/>
          <p14:tracePt t="118068" x="4005263" y="3567113"/>
          <p14:tracePt t="118078" x="4017963" y="3554413"/>
          <p14:tracePt t="118088" x="4056063" y="3541713"/>
          <p14:tracePt t="118094" x="4068763" y="3529013"/>
          <p14:tracePt t="118108" x="4081463" y="3529013"/>
          <p14:tracePt t="118118" x="4092575" y="3516313"/>
          <p14:tracePt t="118127" x="4105275" y="3516313"/>
          <p14:tracePt t="118144" x="4117975" y="3503613"/>
          <p14:tracePt t="118160" x="4143375" y="3503613"/>
          <p14:tracePt t="118170" x="4156075" y="3503613"/>
          <p14:tracePt t="118173" x="4181475" y="3503613"/>
          <p14:tracePt t="118183" x="4192588" y="3503613"/>
          <p14:tracePt t="118189" x="4205288" y="3503613"/>
          <p14:tracePt t="118200" x="4230688" y="3503613"/>
          <p14:tracePt t="118209" x="4243388" y="3503613"/>
          <p14:tracePt t="118213" x="4256088" y="3503613"/>
          <p14:tracePt t="118225" x="4294188" y="3503613"/>
          <p14:tracePt t="118230" x="4318000" y="3503613"/>
          <p14:tracePt t="118250" x="4368800" y="3503613"/>
          <p14:tracePt t="118256" x="4394200" y="3503613"/>
          <p14:tracePt t="118266" x="4418013" y="3503613"/>
          <p14:tracePt t="118269" x="4443413" y="3503613"/>
          <p14:tracePt t="118280" x="4456113" y="3503613"/>
          <p14:tracePt t="118291" x="4481513" y="3503613"/>
          <p14:tracePt t="118295" x="4494213" y="3503613"/>
          <p14:tracePt t="118309" x="4518025" y="3503613"/>
          <p14:tracePt t="118320" x="4543425" y="3503613"/>
          <p14:tracePt t="118330" x="4568825" y="3503613"/>
          <p14:tracePt t="118346" x="4594225" y="3503613"/>
          <p14:tracePt t="118375" x="4606925" y="3503613"/>
          <p14:tracePt t="118422" x="4619625" y="3503613"/>
          <p14:tracePt t="118436" x="4643438" y="3503613"/>
          <p14:tracePt t="118962" x="4630738" y="3516313"/>
          <p14:tracePt t="118982" x="4619625" y="3529013"/>
          <p14:tracePt t="119016" x="4606925" y="3529013"/>
          <p14:tracePt t="119036" x="4594225" y="3529013"/>
          <p14:tracePt t="119062" x="4568825" y="3529013"/>
          <p14:tracePt t="119081" x="4556125" y="3541713"/>
          <p14:tracePt t="119111" x="4543425" y="3541713"/>
          <p14:tracePt t="119264" x="4530725" y="3541713"/>
          <p14:tracePt t="119268" x="4518025" y="3541713"/>
          <p14:tracePt t="119277" x="4506913" y="3541713"/>
          <p14:tracePt t="119404" x="4494213" y="3541713"/>
          <p14:tracePt t="120484" x="4481513" y="3541713"/>
          <p14:tracePt t="120659" x="4456113" y="3554413"/>
          <p14:tracePt t="120816" x="4443413" y="3554413"/>
          <p14:tracePt t="120831" x="4430713" y="3554413"/>
          <p14:tracePt t="120842" x="4430713" y="3567113"/>
          <p14:tracePt t="120852" x="4418013" y="3567113"/>
          <p14:tracePt t="120866" x="4406900" y="3567113"/>
          <p14:tracePt t="120872" x="4394200" y="3567113"/>
          <p14:tracePt t="120882" x="4381500" y="3590925"/>
          <p14:tracePt t="120896" x="4368800" y="3590925"/>
          <p14:tracePt t="120908" x="4356100" y="3590925"/>
          <p14:tracePt t="120921" x="4330700" y="3590925"/>
          <p14:tracePt t="120952" x="4318000" y="3590925"/>
          <p14:tracePt t="120962" x="4305300" y="3590925"/>
          <p14:tracePt t="120972" x="4294188" y="3603625"/>
          <p14:tracePt t="120988" x="4281488" y="3603625"/>
          <p14:tracePt t="121002" x="4256088" y="3616325"/>
          <p14:tracePt t="121014" x="4230688" y="3641725"/>
          <p14:tracePt t="121018" x="4205288" y="3641725"/>
          <p14:tracePt t="121028" x="4192588" y="3641725"/>
          <p14:tracePt t="121034" x="4168775" y="3667125"/>
          <p14:tracePt t="121043" x="4117975" y="3667125"/>
          <p14:tracePt t="121054" x="4092575" y="3692525"/>
          <p14:tracePt t="121058" x="4068763" y="3703638"/>
          <p14:tracePt t="121068" x="4056063" y="3703638"/>
          <p14:tracePt t="121074" x="4017963" y="3703638"/>
          <p14:tracePt t="121084" x="3979863" y="3716338"/>
          <p14:tracePt t="121094" x="3943350" y="3729038"/>
          <p14:tracePt t="121098" x="3905250" y="3741738"/>
          <p14:tracePt t="121107" x="3892550" y="3741738"/>
          <p14:tracePt t="121113" x="3867150" y="3754438"/>
          <p14:tracePt t="121134" x="3856038" y="3767138"/>
          <p14:tracePt t="121138" x="3843338" y="3767138"/>
          <p14:tracePt t="121356" x="3830638" y="3767138"/>
          <p14:tracePt t="121365" x="3805238" y="3779838"/>
          <p14:tracePt t="121381" x="3792538" y="3792538"/>
          <p14:tracePt t="121396" x="3767138" y="3803650"/>
          <p14:tracePt t="121406" x="3756025" y="3803650"/>
          <p14:tracePt t="121416" x="3743325" y="3816350"/>
          <p14:tracePt t="121426" x="3717925" y="3829050"/>
          <p14:tracePt t="121432" x="3692525" y="3829050"/>
          <p14:tracePt t="121441" x="3630613" y="3829050"/>
          <p14:tracePt t="121445" x="3605213" y="3829050"/>
          <p14:tracePt t="121456" x="3554413" y="3854450"/>
          <p14:tracePt t="121466" x="3517900" y="3854450"/>
          <p14:tracePt t="121471" x="3479800" y="3854450"/>
          <p14:tracePt t="121482" x="3441700" y="3854450"/>
          <p14:tracePt t="121485" x="3405188" y="3854450"/>
          <p14:tracePt t="121495" x="3379788" y="3854450"/>
          <p14:tracePt t="121505" x="3305175" y="3854450"/>
          <p14:tracePt t="121511" x="3279775" y="3854450"/>
          <p14:tracePt t="121521" x="3254375" y="3854450"/>
          <p14:tracePt t="121528" x="3205163" y="3854450"/>
          <p14:tracePt t="121538" x="3179763" y="3854450"/>
          <p14:tracePt t="121547" x="3154363" y="3854450"/>
          <p14:tracePt t="121552" x="3128963" y="3854450"/>
          <p14:tracePt t="121562" x="3116263" y="3854450"/>
          <p14:tracePt t="121567" x="3103563" y="3854450"/>
          <p14:tracePt t="121577" x="3079750" y="3854450"/>
          <p14:tracePt t="121588" x="3067050" y="3854450"/>
          <p14:tracePt t="121591" x="3054350" y="3854450"/>
          <p14:tracePt t="121608" x="3028950" y="3854450"/>
          <p14:tracePt t="121628" x="3016250" y="3854450"/>
          <p14:tracePt t="121633" x="3003550" y="3854450"/>
          <p14:tracePt t="121644" x="2992438" y="3854450"/>
          <p14:tracePt t="121658" x="2967038" y="3854450"/>
          <p14:tracePt t="121667" x="2954338" y="3854450"/>
          <p14:tracePt t="121673" x="2941638" y="3854450"/>
          <p14:tracePt t="121684" x="2916238" y="3854450"/>
          <p14:tracePt t="121688" x="2903538" y="3854450"/>
          <p14:tracePt t="121698" x="2879725" y="3854450"/>
          <p14:tracePt t="121709" x="2854325" y="3854450"/>
          <p14:tracePt t="121715" x="2841625" y="3854450"/>
          <p14:tracePt t="121724" x="2816225" y="3854450"/>
          <p14:tracePt t="121730" x="2803525" y="3854450"/>
          <p14:tracePt t="121740" x="2790825" y="3854450"/>
          <p14:tracePt t="121754" x="2767013" y="3854450"/>
          <p14:tracePt t="121780" x="2754313" y="3854450"/>
          <p14:tracePt t="121794" x="2741613" y="3854450"/>
          <p14:tracePt t="121803" x="2728913" y="3854450"/>
          <p14:tracePt t="121829" x="2716213" y="3854450"/>
          <p14:tracePt t="121850" x="2703513" y="3854450"/>
          <p14:tracePt t="121886" x="2690813" y="3841750"/>
          <p14:tracePt t="121895" x="2678113" y="3841750"/>
          <p14:tracePt t="121926" x="2654300" y="3816350"/>
          <p14:tracePt t="121932" x="2641600" y="3816350"/>
          <p14:tracePt t="121961" x="2628900" y="3816350"/>
          <p14:tracePt t="121976" x="2616200" y="3816350"/>
          <p14:tracePt t="121982" x="2603500" y="3816350"/>
          <p14:tracePt t="121992" x="2590800" y="3816350"/>
          <p14:tracePt t="122052" x="2565400" y="3816350"/>
          <p14:tracePt t="122224" x="2554288" y="3816350"/>
          <p14:tracePt t="122247" x="2541588" y="3816350"/>
          <p14:tracePt t="122254" x="2528888" y="3816350"/>
          <p14:tracePt t="122294" x="2516188" y="3816350"/>
          <p14:tracePt t="122303" x="2503488" y="3816350"/>
          <p14:tracePt t="122320" x="2478088" y="3816350"/>
          <p14:tracePt t="122334" x="2452688" y="3816350"/>
          <p14:tracePt t="122344" x="2441575" y="3829050"/>
          <p14:tracePt t="122354" x="2428875" y="3829050"/>
          <p14:tracePt t="122369" x="2416175" y="3829050"/>
          <p14:tracePt t="122373" x="2390775" y="3829050"/>
          <p14:tracePt t="122384" x="2378075" y="3829050"/>
          <p14:tracePt t="122394" x="2365375" y="3829050"/>
          <p14:tracePt t="122400" x="2352675" y="3829050"/>
          <p14:tracePt t="122409" x="2339975" y="3829050"/>
          <p14:tracePt t="122423" x="2328863" y="3829050"/>
          <p14:tracePt t="122440" x="2328863" y="3841750"/>
          <p14:tracePt t="122511" x="2316163" y="3841750"/>
          <p14:tracePt t="122545" x="2303463" y="3841750"/>
          <p14:tracePt t="122562" x="2290763" y="3841750"/>
          <p14:tracePt t="122575" x="2278063" y="3841750"/>
          <p14:tracePt t="122596" x="2265363" y="3841750"/>
          <p14:tracePt t="122612" x="2252663" y="3841750"/>
          <p14:tracePt t="122616" x="2239963" y="3841750"/>
          <p14:tracePt t="122637" x="2216150" y="3829050"/>
          <p14:tracePt t="122678" x="2203450" y="3829050"/>
          <p14:tracePt t="122701" x="2190750" y="3829050"/>
          <p14:tracePt t="122738" x="2190750" y="3816350"/>
          <p14:tracePt t="122787" x="2178050" y="3816350"/>
          <p14:tracePt t="122838" x="2165350" y="3816350"/>
          <p14:tracePt t="122858" x="2152650" y="3816350"/>
          <p14:tracePt t="123076" x="2139950" y="3816350"/>
          <p14:tracePt t="123090" x="2127250" y="3816350"/>
          <p14:tracePt t="123100" x="2116138" y="3816350"/>
          <p14:tracePt t="123116" x="2090738" y="3816350"/>
          <p14:tracePt t="123126" x="2065338" y="3816350"/>
          <p14:tracePt t="123131" x="2039938" y="3816350"/>
          <p14:tracePt t="123142" x="2014538" y="3816350"/>
          <p14:tracePt t="123146" x="1952625" y="3816350"/>
          <p14:tracePt t="123156" x="1914525" y="3816350"/>
          <p14:tracePt t="123165" x="1852613" y="3816350"/>
          <p14:tracePt t="123171" x="1801813" y="3816350"/>
          <p14:tracePt t="123182" x="1739900" y="3816350"/>
          <p14:tracePt t="123186" x="1701800" y="3816350"/>
          <p14:tracePt t="123196" x="1665288" y="3816350"/>
          <p14:tracePt t="123208" x="1614488" y="3816350"/>
          <p14:tracePt t="123212" x="1589088" y="3816350"/>
          <p14:tracePt t="123222" x="1565275" y="3816350"/>
          <p14:tracePt t="123228" x="1539875" y="3816350"/>
          <p14:tracePt t="123238" x="1527175" y="3816350"/>
          <p14:tracePt t="123247" x="1514475" y="3816350"/>
          <p14:tracePt t="123268" x="1489075" y="3816350"/>
          <p14:tracePt t="123728" x="1501775" y="3816350"/>
          <p14:tracePt t="123738" x="1527175" y="3816350"/>
          <p14:tracePt t="123742" x="1539875" y="3816350"/>
          <p14:tracePt t="123752" x="1552575" y="3816350"/>
          <p14:tracePt t="123762" x="1577975" y="3816350"/>
          <p14:tracePt t="123768" x="1601788" y="3829050"/>
          <p14:tracePt t="123782" x="1614488" y="3829050"/>
          <p14:tracePt t="123802" x="1627188" y="3829050"/>
          <p14:tracePt t="124076" x="1639888" y="3829050"/>
          <p14:tracePt t="124096" x="1665288" y="3829050"/>
          <p14:tracePt t="124100" x="1677988" y="3841750"/>
          <p14:tracePt t="124116" x="1689100" y="3841750"/>
          <p14:tracePt t="124125" x="1714500" y="3841750"/>
          <p14:tracePt t="124142" x="1752600" y="3867150"/>
          <p14:tracePt t="124155" x="1765300" y="3867150"/>
          <p14:tracePt t="124175" x="1790700" y="3867150"/>
          <p14:tracePt t="124191" x="1801813" y="3867150"/>
          <p14:tracePt t="124196" x="1814513" y="3867150"/>
          <p14:tracePt t="124205" x="1827213" y="3867150"/>
          <p14:tracePt t="124216" x="1839913" y="3867150"/>
          <p14:tracePt t="124221" x="1852613" y="3867150"/>
          <p14:tracePt t="124232" x="1865313" y="3879850"/>
          <p14:tracePt t="124236" x="1890713" y="3892550"/>
          <p14:tracePt t="124245" x="1903413" y="3892550"/>
          <p14:tracePt t="124261" x="1927225" y="3892550"/>
          <p14:tracePt t="124278" x="1952625" y="3892550"/>
          <p14:tracePt t="124288" x="1965325" y="3892550"/>
          <p14:tracePt t="124298" x="1978025" y="3892550"/>
          <p14:tracePt t="124301" x="1990725" y="3892550"/>
          <p14:tracePt t="124311" x="2003425" y="3892550"/>
          <p14:tracePt t="124328" x="2027238" y="3905250"/>
          <p14:tracePt t="124337" x="2027238" y="3916363"/>
          <p14:tracePt t="124341" x="2039938" y="3916363"/>
          <p14:tracePt t="124357" x="2065338" y="3916363"/>
          <p14:tracePt t="124377" x="2078038" y="3916363"/>
          <p14:tracePt t="124381" x="2090738" y="3916363"/>
          <p14:tracePt t="124392" x="2103438" y="3916363"/>
          <p14:tracePt t="124397" x="2116138" y="3916363"/>
          <p14:tracePt t="124408" x="2127250" y="3916363"/>
          <p14:tracePt t="124417" x="2139950" y="3916363"/>
          <p14:tracePt t="124424" x="2152650" y="3916363"/>
          <p14:tracePt t="124433" x="2178050" y="3916363"/>
          <p14:tracePt t="124438" x="2190750" y="3916363"/>
          <p14:tracePt t="124447" x="2203450" y="3916363"/>
          <p14:tracePt t="124457" x="2228850" y="3916363"/>
          <p14:tracePt t="124473" x="2239963" y="3916363"/>
          <p14:tracePt t="124478" x="2252663" y="3916363"/>
          <p14:tracePt t="124489" x="2265363" y="3916363"/>
          <p14:tracePt t="124503" x="2278063" y="3916363"/>
          <p14:tracePt t="124513" x="2290763" y="3916363"/>
          <p14:tracePt t="124519" x="2303463" y="3916363"/>
          <p14:tracePt t="124540" x="2328863" y="3929063"/>
          <p14:tracePt t="124553" x="2339975" y="3929063"/>
          <p14:tracePt t="124560" x="2365375" y="3929063"/>
          <p14:tracePt t="124570" x="2390775" y="3929063"/>
          <p14:tracePt t="124579" x="2416175" y="3941763"/>
          <p14:tracePt t="124585" x="2441575" y="3941763"/>
          <p14:tracePt t="124596" x="2465388" y="3941763"/>
          <p14:tracePt t="124600" x="2478088" y="3941763"/>
          <p14:tracePt t="124610" x="2503488" y="3954463"/>
          <p14:tracePt t="124620" x="2516188" y="3954463"/>
          <p14:tracePt t="124626" x="2541588" y="3954463"/>
          <p14:tracePt t="124636" x="2578100" y="3954463"/>
          <p14:tracePt t="124639" x="2603500" y="3954463"/>
          <p14:tracePt t="124649" x="2654300" y="3954463"/>
          <p14:tracePt t="124660" x="2690813" y="3954463"/>
          <p14:tracePt t="124665" x="2716213" y="3954463"/>
          <p14:tracePt t="124677" x="2754313" y="3954463"/>
          <p14:tracePt t="124679" x="2767013" y="3954463"/>
          <p14:tracePt t="124690" x="2790825" y="3941763"/>
          <p14:tracePt t="124700" x="2803525" y="3929063"/>
          <p14:tracePt t="124705" x="2841625" y="3929063"/>
          <p14:tracePt t="124716" x="2879725" y="3916363"/>
          <p14:tracePt t="124720" x="2903538" y="3916363"/>
          <p14:tracePt t="124729" x="2903538" y="3905250"/>
          <p14:tracePt t="124740" x="2928938" y="3905250"/>
          <p14:tracePt t="124775" x="2941638" y="3905250"/>
          <p14:tracePt t="124796" x="2967038" y="3892550"/>
          <p14:tracePt t="124855" x="2979738" y="3892550"/>
          <p14:tracePt t="124958" x="2979738" y="3879850"/>
          <p14:tracePt t="125078" x="2992438" y="3879850"/>
          <p14:tracePt t="125113" x="3028950" y="3867150"/>
          <p14:tracePt t="125124" x="3041650" y="3867150"/>
          <p14:tracePt t="125134" x="3067050" y="3854450"/>
          <p14:tracePt t="125149" x="3092450" y="3854450"/>
          <p14:tracePt t="125153" x="3116263" y="3854450"/>
          <p14:tracePt t="125173" x="3128963" y="3854450"/>
          <p14:tracePt t="125179" x="3128963" y="3841750"/>
          <p14:tracePt t="125189" x="3141663" y="3841750"/>
          <p14:tracePt t="125193" x="3154363" y="3841750"/>
          <p14:tracePt t="125206" x="3167063" y="3841750"/>
          <p14:tracePt t="125216" x="3179763" y="3841750"/>
          <p14:tracePt t="125219" x="3192463" y="3841750"/>
          <p14:tracePt t="125239" x="3205163" y="3841750"/>
          <p14:tracePt t="125604" x="3228975" y="3841750"/>
          <p14:tracePt t="126144" x="3241675" y="3841750"/>
          <p14:tracePt t="126194" x="3241675" y="3854450"/>
          <p14:tracePt t="126239" x="3241675" y="3867150"/>
          <p14:tracePt t="126274" x="3241675" y="3879850"/>
          <p14:tracePt t="126294" x="3228975" y="3879850"/>
          <p14:tracePt t="126299" x="3216275" y="3892550"/>
          <p14:tracePt t="126316" x="3216275" y="3916363"/>
          <p14:tracePt t="126334" x="3216275" y="3929063"/>
          <p14:tracePt t="126339" x="3216275" y="3941763"/>
          <p14:tracePt t="126355" x="3216275" y="3954463"/>
          <p14:tracePt t="126366" x="3216275" y="3967163"/>
          <p14:tracePt t="126375" x="3216275" y="3979863"/>
          <p14:tracePt t="126379" x="3216275" y="4005263"/>
          <p14:tracePt t="126389" x="3216275" y="4029075"/>
          <p14:tracePt t="126396" x="3216275" y="4041775"/>
          <p14:tracePt t="126406" x="3216275" y="4067175"/>
          <p14:tracePt t="126416" x="3216275" y="4079875"/>
          <p14:tracePt t="126420" x="3216275" y="4092575"/>
          <p14:tracePt t="126436" x="3216275" y="4105275"/>
          <p14:tracePt t="126472" x="3216275" y="4129088"/>
          <p14:tracePt t="126505" x="3216275" y="4141788"/>
          <p14:tracePt t="126521" x="3216275" y="4154488"/>
          <p14:tracePt t="126536" x="3216275" y="4167188"/>
          <p14:tracePt t="126552" x="3216275" y="4179888"/>
          <p14:tracePt t="126602" x="3216275" y="4192588"/>
          <p14:tracePt t="126698" x="3216275" y="4217988"/>
          <p14:tracePt t="159098" x="3216275" y="4192588"/>
          <p14:tracePt t="159104" x="3216275" y="4179888"/>
          <p14:tracePt t="159113" x="3216275" y="4154488"/>
          <p14:tracePt t="159119" x="3205163" y="4129088"/>
          <p14:tracePt t="159130" x="3192463" y="4117975"/>
          <p14:tracePt t="159143" x="3192463" y="4105275"/>
          <p14:tracePt t="159153" x="3179763" y="4079875"/>
          <p14:tracePt t="159179" x="3167063" y="4079875"/>
          <p14:tracePt t="159199" x="3154363" y="4079875"/>
          <p14:tracePt t="159213" x="3141663" y="4079875"/>
          <p14:tracePt t="159219" x="3128963" y="4079875"/>
          <p14:tracePt t="159230" x="3092450" y="4079875"/>
          <p14:tracePt t="159240" x="3054350" y="4079875"/>
          <p14:tracePt t="159244" x="3016250" y="4079875"/>
          <p14:tracePt t="159256" x="2954338" y="4079875"/>
          <p14:tracePt t="159259" x="2854325" y="4079875"/>
          <p14:tracePt t="159269" x="2767013" y="4079875"/>
          <p14:tracePt t="159279" x="2690813" y="4079875"/>
          <p14:tracePt t="159285" x="2628900" y="4117975"/>
          <p14:tracePt t="159296" x="2541588" y="4129088"/>
          <p14:tracePt t="159300" x="2478088" y="4154488"/>
          <p14:tracePt t="159310" x="2403475" y="4192588"/>
          <p14:tracePt t="159319" x="2328863" y="4241800"/>
          <p14:tracePt t="159326" x="2265363" y="4292600"/>
          <p14:tracePt t="159336" x="2228850" y="4341813"/>
          <p14:tracePt t="159341" x="2165350" y="4405313"/>
          <p14:tracePt t="159351" x="2127250" y="4443413"/>
          <p14:tracePt t="159362" x="2065338" y="4530725"/>
          <p14:tracePt t="159366" x="2039938" y="4592638"/>
          <p14:tracePt t="159376" x="2039938" y="4643438"/>
          <p14:tracePt t="159382" x="2027238" y="4718050"/>
          <p14:tracePt t="159392" x="2027238" y="4768850"/>
          <p14:tracePt t="159401" x="2027238" y="4792663"/>
          <p14:tracePt t="159405" x="2027238" y="4843463"/>
          <p14:tracePt t="159415" x="2052638" y="4868863"/>
          <p14:tracePt t="159422" x="2103438" y="4905375"/>
          <p14:tracePt t="159432" x="2178050" y="4930775"/>
          <p14:tracePt t="159442" x="2252663" y="4930775"/>
          <p14:tracePt t="159449" x="2339975" y="4930775"/>
          <p14:tracePt t="159458" x="2465388" y="4905375"/>
          <p14:tracePt t="159462" x="2590800" y="4843463"/>
          <p14:tracePt t="159471" x="2690813" y="4779963"/>
          <p14:tracePt t="159481" x="2790825" y="4705350"/>
          <p14:tracePt t="159488" x="2841625" y="4656138"/>
          <p14:tracePt t="159498" x="2903538" y="4554538"/>
          <p14:tracePt t="159502" x="2941638" y="4467225"/>
          <p14:tracePt t="159513" x="2967038" y="4379913"/>
          <p14:tracePt t="159521" x="2992438" y="4279900"/>
          <p14:tracePt t="159528" x="2992438" y="4179888"/>
          <p14:tracePt t="159538" x="2992438" y="4092575"/>
          <p14:tracePt t="159541" x="2992438" y="4029075"/>
          <p14:tracePt t="159552" x="2992438" y="3941763"/>
          <p14:tracePt t="159563" x="2954338" y="3867150"/>
          <p14:tracePt t="159568" x="2903538" y="3792538"/>
          <p14:tracePt t="159579" x="2879725" y="3767138"/>
          <p14:tracePt t="159582" x="2828925" y="3703638"/>
          <p14:tracePt t="159594" x="2778125" y="3679825"/>
          <p14:tracePt t="159603" x="2728913" y="3667125"/>
          <p14:tracePt t="159607" x="2690813" y="3667125"/>
          <p14:tracePt t="159617" x="2628900" y="3641725"/>
          <p14:tracePt t="159623" x="2578100" y="3641725"/>
          <p14:tracePt t="159633" x="2490788" y="3641725"/>
          <p14:tracePt t="159644" x="2441575" y="3641725"/>
          <p14:tracePt t="159647" x="2390775" y="3679825"/>
          <p14:tracePt t="159657" x="2316163" y="3729038"/>
          <p14:tracePt t="159663" x="2265363" y="3767138"/>
          <p14:tracePt t="159674" x="2228850" y="3816350"/>
          <p14:tracePt t="159683" x="2178050" y="3867150"/>
          <p14:tracePt t="159689" x="2139950" y="3916363"/>
          <p14:tracePt t="159700" x="2116138" y="3967163"/>
          <p14:tracePt t="159704" x="2103438" y="4005263"/>
          <p14:tracePt t="159714" x="2078038" y="4079875"/>
          <p14:tracePt t="159723" x="2065338" y="4129088"/>
          <p14:tracePt t="159730" x="2065338" y="4167188"/>
          <p14:tracePt t="159740" x="2065338" y="4217988"/>
          <p14:tracePt t="159744" x="2065338" y="4254500"/>
          <p14:tracePt t="159754" x="2065338" y="4279900"/>
          <p14:tracePt t="159763" x="2065338" y="4305300"/>
          <p14:tracePt t="159769" x="2065338" y="4367213"/>
          <p14:tracePt t="159779" x="2078038" y="4379913"/>
          <p14:tracePt t="159783" x="2116138" y="4392613"/>
          <p14:tracePt t="159794" x="2139950" y="4392613"/>
          <p14:tracePt t="159805" x="2178050" y="4392613"/>
          <p14:tracePt t="159810" x="2228850" y="4392613"/>
          <p14:tracePt t="159819" x="2252663" y="4392613"/>
          <p14:tracePt t="159826" x="2303463" y="4379913"/>
          <p14:tracePt t="159836" x="2365375" y="4330700"/>
          <p14:tracePt t="159846" x="2403475" y="4305300"/>
          <p14:tracePt t="159849" x="2452688" y="4254500"/>
          <p14:tracePt t="159860" x="2478088" y="4217988"/>
          <p14:tracePt t="159865" x="2490788" y="4167188"/>
          <p14:tracePt t="159877" x="2490788" y="4129088"/>
          <p14:tracePt t="159885" x="2490788" y="4092575"/>
          <p14:tracePt t="159890" x="2490788" y="4067175"/>
          <p14:tracePt t="159900" x="2490788" y="4017963"/>
          <p14:tracePt t="159906" x="2490788" y="3992563"/>
          <p14:tracePt t="159916" x="2490788" y="3967163"/>
          <p14:tracePt t="159926" x="2478088" y="3954463"/>
          <p14:tracePt t="159931" x="2452688" y="3941763"/>
          <p14:tracePt t="159942" x="2441575" y="3941763"/>
          <p14:tracePt t="159945" x="2403475" y="3941763"/>
          <p14:tracePt t="159956" x="2378075" y="3941763"/>
          <p14:tracePt t="159965" x="2352675" y="3941763"/>
          <p14:tracePt t="159971" x="2303463" y="3941763"/>
          <p14:tracePt t="159981" x="2252663" y="3954463"/>
          <p14:tracePt t="159985" x="2228850" y="3967163"/>
          <p14:tracePt t="159996" x="2203450" y="3992563"/>
          <p14:tracePt t="160007" x="2165350" y="4041775"/>
          <p14:tracePt t="160012" x="2165350" y="4054475"/>
          <p14:tracePt t="160021" x="2127250" y="4092575"/>
          <p14:tracePt t="160028" x="2127250" y="4117975"/>
          <p14:tracePt t="160038" x="2116138" y="4141788"/>
          <p14:tracePt t="160051" x="2103438" y="4167188"/>
          <p14:tracePt t="160068" x="2103438" y="4192588"/>
          <p14:tracePt t="160091" x="2103438" y="4205288"/>
          <p14:tracePt t="160111" x="2103438" y="4217988"/>
          <p14:tracePt t="160137" x="2103438" y="4230688"/>
          <p14:tracePt t="160774" x="2103438" y="4241800"/>
          <p14:tracePt t="160784" x="2127250" y="4241800"/>
          <p14:tracePt t="160788" x="2178050" y="4241800"/>
          <p14:tracePt t="160798" x="2216150" y="4241800"/>
          <p14:tracePt t="160804" x="2265363" y="4241800"/>
          <p14:tracePt t="160814" x="2290763" y="4241800"/>
          <p14:tracePt t="160823" x="2339975" y="4241800"/>
          <p14:tracePt t="160827" x="2416175" y="4241800"/>
          <p14:tracePt t="160838" x="2452688" y="4241800"/>
          <p14:tracePt t="160844" x="2503488" y="4241800"/>
          <p14:tracePt t="160854" x="2528888" y="4241800"/>
          <p14:tracePt t="160863" x="2565400" y="4241800"/>
          <p14:tracePt t="160870" x="2616200" y="4241800"/>
          <p14:tracePt t="160880" x="2641600" y="4241800"/>
          <p14:tracePt t="160883" x="2703513" y="4241800"/>
          <p14:tracePt t="160894" x="2741613" y="4241800"/>
          <p14:tracePt t="160903" x="2803525" y="4241800"/>
          <p14:tracePt t="160910" x="2903538" y="4241800"/>
          <p14:tracePt t="160920" x="2992438" y="4241800"/>
          <p14:tracePt t="160924" x="3092450" y="4241800"/>
          <p14:tracePt t="160933" x="3179763" y="4241800"/>
          <p14:tracePt t="160946" x="3279775" y="4241800"/>
          <p14:tracePt t="160963" x="3467100" y="4241800"/>
          <p14:tracePt t="160965" x="3505200" y="4241800"/>
          <p14:tracePt t="160976" x="3567113" y="4241800"/>
          <p14:tracePt t="160986" x="3630613" y="4241800"/>
          <p14:tracePt t="160989" x="3692525" y="4241800"/>
          <p14:tracePt t="161000" x="3756025" y="4241800"/>
          <p14:tracePt t="161005" x="3792538" y="4241800"/>
          <p14:tracePt t="161015" x="3843338" y="4241800"/>
          <p14:tracePt t="161027" x="3879850" y="4241800"/>
          <p14:tracePt t="161030" x="3930650" y="4241800"/>
          <p14:tracePt t="161040" x="3968750" y="4241800"/>
          <p14:tracePt t="161045" x="4005263" y="4241800"/>
          <p14:tracePt t="161055" x="4081463" y="4241800"/>
          <p14:tracePt t="161065" x="4117975" y="4241800"/>
          <p14:tracePt t="161069" x="4181475" y="4241800"/>
          <p14:tracePt t="161081" x="4243388" y="4241800"/>
          <p14:tracePt t="161086" x="4305300" y="4241800"/>
          <p14:tracePt t="161095" x="4343400" y="4241800"/>
          <p14:tracePt t="161106" x="4406900" y="4241800"/>
          <p14:tracePt t="161111" x="4456113" y="4241800"/>
          <p14:tracePt t="161122" x="4518025" y="4241800"/>
          <p14:tracePt t="161126" x="4556125" y="4241800"/>
          <p14:tracePt t="161135" x="4619625" y="4241800"/>
          <p14:tracePt t="161145" x="4668838" y="4241800"/>
          <p14:tracePt t="161151" x="4694238" y="4241800"/>
          <p14:tracePt t="161161" x="4732338" y="4241800"/>
          <p14:tracePt t="161165" x="4768850" y="4241800"/>
          <p14:tracePt t="161176" x="4794250" y="4241800"/>
          <p14:tracePt t="161186" x="4806950" y="4241800"/>
          <p14:tracePt t="161192" x="4819650" y="4241800"/>
          <p14:tracePt t="161202" x="4832350" y="4241800"/>
          <p14:tracePt t="161576" x="4806950" y="4241800"/>
          <p14:tracePt t="161586" x="4743450" y="4241800"/>
          <p14:tracePt t="161590" x="4706938" y="4241800"/>
          <p14:tracePt t="161599" x="4656138" y="4241800"/>
          <p14:tracePt t="161610" x="4619625" y="4241800"/>
          <p14:tracePt t="161616" x="4556125" y="4241800"/>
          <p14:tracePt t="161625" x="4530725" y="4241800"/>
          <p14:tracePt t="161629" x="4481513" y="4241800"/>
          <p14:tracePt t="161640" x="4456113" y="4241800"/>
          <p14:tracePt t="161653" x="4418013" y="4241800"/>
          <p14:tracePt t="161655" x="4394200" y="4241800"/>
          <p14:tracePt t="161666" x="4356100" y="4241800"/>
          <p14:tracePt t="161672" x="4343400" y="4241800"/>
          <p14:tracePt t="161681" x="4318000" y="4241800"/>
          <p14:tracePt t="161692" x="4305300" y="4241800"/>
          <p14:tracePt t="161695" x="4281488" y="4241800"/>
          <p14:tracePt t="161705" x="4256088" y="4241800"/>
          <p14:tracePt t="161712" x="4243388" y="4241800"/>
          <p14:tracePt t="161722" x="4217988" y="4267200"/>
          <p14:tracePt t="161731" x="4192588" y="4267200"/>
          <p14:tracePt t="161738" x="4156075" y="4279900"/>
          <p14:tracePt t="161745" x="4105275" y="4292600"/>
          <p14:tracePt t="161752" x="4056063" y="4292600"/>
          <p14:tracePt t="161762" x="4005263" y="4305300"/>
          <p14:tracePt t="161772" x="3917950" y="4341813"/>
          <p14:tracePt t="161775" x="3817938" y="4341813"/>
          <p14:tracePt t="161785" x="3692525" y="4367213"/>
          <p14:tracePt t="161796" x="3554413" y="4379913"/>
          <p14:tracePt t="161801" x="3441700" y="4418013"/>
          <p14:tracePt t="161811" x="3292475" y="4430713"/>
          <p14:tracePt t="161815" x="3167063" y="4454525"/>
          <p14:tracePt t="161826" x="3079750" y="4454525"/>
          <p14:tracePt t="161836" x="2967038" y="4467225"/>
          <p14:tracePt t="161842" x="2867025" y="4492625"/>
          <p14:tracePt t="161852" x="2790825" y="4505325"/>
          <p14:tracePt t="161856" x="2728913" y="4505325"/>
          <p14:tracePt t="161867" x="2678113" y="4518025"/>
          <p14:tracePt t="161875" x="2616200" y="4518025"/>
          <p14:tracePt t="161883" x="2541588" y="4530725"/>
          <p14:tracePt t="161892" x="2516188" y="4530725"/>
          <p14:tracePt t="161898" x="2465388" y="4530725"/>
          <p14:tracePt t="161908" x="2428875" y="4554538"/>
          <p14:tracePt t="161917" x="2390775" y="4554538"/>
          <p14:tracePt t="161921" x="2352675" y="4567238"/>
          <p14:tracePt t="161932" x="2328863" y="4567238"/>
          <p14:tracePt t="161937" x="2290763" y="4579938"/>
          <p14:tracePt t="161949" x="2265363" y="4592638"/>
          <p14:tracePt t="161967" x="2216150" y="4618038"/>
          <p14:tracePt t="161971" x="2190750" y="4618038"/>
          <p14:tracePt t="161977" x="2178050" y="4618038"/>
          <p14:tracePt t="161987" x="2152650" y="4618038"/>
          <p14:tracePt t="161998" x="2139950" y="4618038"/>
          <p14:tracePt t="162004" x="2116138" y="4618038"/>
          <p14:tracePt t="162015" x="2103438" y="4618038"/>
          <p14:tracePt t="162017" x="2090738" y="4618038"/>
          <p14:tracePt t="162028" x="2065338" y="4643438"/>
          <p14:tracePt t="162038" x="2052638" y="4643438"/>
          <p14:tracePt t="162054" x="2027238" y="4643438"/>
          <p14:tracePt t="162068" x="2014538" y="4643438"/>
          <p14:tracePt t="162094" x="1990725" y="4643438"/>
          <p14:tracePt t="162130" x="1978025" y="4643438"/>
          <p14:tracePt t="162139" x="1965325" y="4643438"/>
          <p14:tracePt t="162143" x="1952625" y="4643438"/>
          <p14:tracePt t="162159" x="1939925" y="4630738"/>
          <p14:tracePt t="162180" x="1927225" y="4630738"/>
          <p14:tracePt t="162194" x="1914525" y="4618038"/>
          <p14:tracePt t="162219" x="1903413" y="4592638"/>
          <p14:tracePt t="162240" x="1878013" y="4592638"/>
          <p14:tracePt t="162250" x="1878013" y="4579938"/>
          <p14:tracePt t="162266" x="1865313" y="4567238"/>
          <p14:tracePt t="162275" x="1865313" y="4554538"/>
          <p14:tracePt t="162290" x="1852613" y="4543425"/>
          <p14:tracePt t="162316" x="1852613" y="4518025"/>
          <p14:tracePt t="162331" x="1839913" y="4492625"/>
          <p14:tracePt t="162345" x="1839913" y="4479925"/>
          <p14:tracePt t="162355" x="1827213" y="4454525"/>
          <p14:tracePt t="162381" x="1827213" y="4430713"/>
          <p14:tracePt t="162396" x="1814513" y="4405313"/>
          <p14:tracePt t="163466" x="1814513" y="4392613"/>
          <p14:tracePt t="163596" x="1814513" y="4418013"/>
          <p14:tracePt t="163632" x="1814513" y="4405313"/>
          <p14:tracePt t="163638" x="1814513" y="4392613"/>
          <p14:tracePt t="164050" x="1839913" y="4354513"/>
          <p14:tracePt t="164061" x="1827213" y="4354513"/>
          <p14:tracePt t="164066" x="1827213" y="4330700"/>
          <p14:tracePt t="164076" x="1839913" y="4341813"/>
          <p14:tracePt t="164121" x="1839913" y="4354513"/>
          <p14:tracePt t="164136" x="1852613" y="4354513"/>
          <p14:tracePt t="164172" x="1852613" y="4367213"/>
          <p14:tracePt t="164181" x="1852613" y="4379913"/>
          <p14:tracePt t="164207" x="1865313" y="4392613"/>
          <p14:tracePt t="164237" x="1865313" y="4418013"/>
          <p14:tracePt t="164261" x="1890713" y="4430713"/>
          <p14:tracePt t="164271" x="1890713" y="4443413"/>
          <p14:tracePt t="164277" x="1903413" y="4467225"/>
          <p14:tracePt t="164297" x="1914525" y="4479925"/>
          <p14:tracePt t="164303" x="1939925" y="4492625"/>
          <p14:tracePt t="164314" x="1965325" y="4518025"/>
          <p14:tracePt t="164318" x="2014538" y="4543425"/>
          <p14:tracePt t="164327" x="2039938" y="4554538"/>
          <p14:tracePt t="164338" x="2090738" y="4567238"/>
          <p14:tracePt t="164343" x="2127250" y="4592638"/>
          <p14:tracePt t="164353" x="2203450" y="4605338"/>
          <p14:tracePt t="164357" x="2228850" y="4618038"/>
          <p14:tracePt t="164368" x="2265363" y="4643438"/>
          <p14:tracePt t="164377" x="2339975" y="4667250"/>
          <p14:tracePt t="164384" x="2365375" y="4667250"/>
          <p14:tracePt t="164393" x="2403475" y="4667250"/>
          <p14:tracePt t="164397" x="2441575" y="4679950"/>
          <p14:tracePt t="164407" x="2465388" y="4679950"/>
          <p14:tracePt t="164418" x="2490788" y="4679950"/>
          <p14:tracePt t="164423" x="2503488" y="4679950"/>
          <p14:tracePt t="164434" x="2516188" y="4679950"/>
          <p14:tracePt t="164450" x="2528888" y="4679950"/>
          <p14:tracePt t="164493" x="2528888" y="4667250"/>
          <p14:tracePt t="164509" x="2528888" y="4656138"/>
          <p14:tracePt t="164520" x="2528888" y="4618038"/>
          <p14:tracePt t="164523" x="2528888" y="4592638"/>
          <p14:tracePt t="164540" x="2528888" y="4579938"/>
          <p14:tracePt t="164550" x="2528888" y="4567238"/>
          <p14:tracePt t="164559" x="2528888" y="4554538"/>
          <p14:tracePt t="164566" x="2528888" y="4530725"/>
          <p14:tracePt t="164576" x="2503488" y="4518025"/>
          <p14:tracePt t="164579" x="2490788" y="4505325"/>
          <p14:tracePt t="164599" x="2452688" y="4479925"/>
          <p14:tracePt t="164615" x="2441575" y="4479925"/>
          <p14:tracePt t="164630" x="2428875" y="4467225"/>
          <p14:tracePt t="164639" x="2416175" y="4467225"/>
          <p14:tracePt t="164681" x="2390775" y="4467225"/>
          <p14:tracePt t="164701" x="2378075" y="4467225"/>
          <p14:tracePt t="164712" x="2365375" y="4467225"/>
          <p14:tracePt t="164725" x="2352675" y="4479925"/>
          <p14:tracePt t="164736" x="2339975" y="4479925"/>
          <p14:tracePt t="164741" x="2339975" y="4492625"/>
          <p14:tracePt t="164751" x="2328863" y="4492625"/>
          <p14:tracePt t="164763" x="2328863" y="4505325"/>
          <p14:tracePt t="164914" x="2316163" y="4505325"/>
          <p14:tracePt t="164980" x="2316163" y="4518025"/>
          <p14:tracePt t="164994" x="2303463" y="4518025"/>
          <p14:tracePt t="165004" x="2290763" y="4518025"/>
          <p14:tracePt t="165010" x="2265363" y="4518025"/>
          <p14:tracePt t="165019" x="2228850" y="4530725"/>
          <p14:tracePt t="165030" x="2165350" y="4530725"/>
          <p14:tracePt t="165034" x="2127250" y="4530725"/>
          <p14:tracePt t="165043" x="2065338" y="4530725"/>
          <p14:tracePt t="165050" x="2014538" y="4530725"/>
          <p14:tracePt t="165060" x="1952625" y="4530725"/>
          <p14:tracePt t="165070" x="1878013" y="4530725"/>
          <p14:tracePt t="165074" x="1814513" y="4530725"/>
          <p14:tracePt t="165084" x="1778000" y="4530725"/>
          <p14:tracePt t="165089" x="1714500" y="4530725"/>
          <p14:tracePt t="165100" x="1665288" y="4530725"/>
          <p14:tracePt t="165110" x="1639888" y="4530725"/>
          <p14:tracePt t="165115" x="1614488" y="4530725"/>
          <p14:tracePt t="165126" x="1601788" y="4530725"/>
          <p14:tracePt t="165130" x="1577975" y="4530725"/>
          <p14:tracePt t="165149" x="1565275" y="4530725"/>
          <p14:tracePt t="165195" x="1552575" y="4530725"/>
          <p14:tracePt t="165448" x="1565275" y="4518025"/>
          <p14:tracePt t="165464" x="1577975" y="4505325"/>
          <p14:tracePt t="165474" x="1589088" y="4505325"/>
          <p14:tracePt t="165478" x="1614488" y="4505325"/>
          <p14:tracePt t="165488" x="1639888" y="4492625"/>
          <p14:tracePt t="165497" x="1665288" y="4479925"/>
          <p14:tracePt t="165514" x="1689100" y="4467225"/>
          <p14:tracePt t="165518" x="1701800" y="4454525"/>
          <p14:tracePt t="165528" x="1714500" y="4454525"/>
          <p14:tracePt t="165537" x="1727200" y="4454525"/>
          <p14:tracePt t="165543" x="1739900" y="4454525"/>
          <p14:tracePt t="165553" x="1752600" y="4454525"/>
          <p14:tracePt t="165569" x="1765300" y="4454525"/>
          <p14:tracePt t="165578" x="1778000" y="4430713"/>
          <p14:tracePt t="165600" x="1801813" y="4430713"/>
          <p14:tracePt t="165623" x="1814513" y="4430713"/>
          <p14:tracePt t="165644" x="1827213" y="4430713"/>
          <p14:tracePt t="165660" x="1839913" y="4430713"/>
          <p14:tracePt t="165663" x="1852613" y="4430713"/>
          <p14:tracePt t="165704" x="1865313" y="4430713"/>
          <p14:tracePt t="166730" x="1852613" y="4418013"/>
          <p14:tracePt t="166763" x="1852613" y="4392613"/>
          <p14:tracePt t="166769" x="1865313" y="4392613"/>
          <p14:tracePt t="166779" x="1878013" y="4392613"/>
          <p14:tracePt t="166790" x="1903413" y="4379913"/>
          <p14:tracePt t="166793" x="1914525" y="4379913"/>
          <p14:tracePt t="166804" x="1939925" y="4379913"/>
          <p14:tracePt t="166810" x="1965325" y="4367213"/>
          <p14:tracePt t="166829" x="1978025" y="4367213"/>
          <p14:tracePt t="166833" x="2003425" y="4354513"/>
          <p14:tracePt t="166844" x="2014538" y="4354513"/>
          <p14:tracePt t="166849" x="2027238" y="4341813"/>
          <p14:tracePt t="166860" x="2039938" y="4341813"/>
          <p14:tracePt t="166892" x="2065338" y="4330700"/>
          <p14:tracePt t="166941" x="2078038" y="4318000"/>
          <p14:tracePt t="166952" x="2090738" y="4318000"/>
          <p14:tracePt t="166981" x="2103438" y="4318000"/>
          <p14:tracePt t="167028" x="2116138" y="4318000"/>
          <p14:tracePt t="167118" x="2127250" y="4318000"/>
          <p14:tracePt t="167168" x="2139950" y="4318000"/>
          <p14:tracePt t="167293" x="2127250" y="4330700"/>
          <p14:tracePt t="167303" x="2116138" y="4330700"/>
          <p14:tracePt t="167310" x="2090738" y="4341813"/>
          <p14:tracePt t="167320" x="2078038" y="4354513"/>
          <p14:tracePt t="167326" x="2052638" y="4354513"/>
          <p14:tracePt t="167346" x="2039938" y="4354513"/>
          <p14:tracePt t="167349" x="2003425" y="4379913"/>
          <p14:tracePt t="167359" x="1978025" y="4379913"/>
          <p14:tracePt t="167365" x="1952625" y="4379913"/>
          <p14:tracePt t="167385" x="1927225" y="4379913"/>
          <p14:tracePt t="167390" x="1878013" y="4379913"/>
          <p14:tracePt t="167402" x="1865313" y="4379913"/>
          <p14:tracePt t="167405" x="1839913" y="4379913"/>
          <p14:tracePt t="167415" x="1814513" y="4379913"/>
          <p14:tracePt t="167426" x="1801813" y="4379913"/>
          <p14:tracePt t="167431" x="1790700" y="4379913"/>
          <p14:tracePt t="167442" x="1778000" y="4379913"/>
          <p14:tracePt t="167446" x="1765300" y="4379913"/>
          <p14:tracePt t="167455" x="1752600" y="4379913"/>
          <p14:tracePt t="167495" x="1739900" y="4379913"/>
          <p14:tracePt t="167505" x="1727200" y="4379913"/>
          <p14:tracePt t="167592" x="1714500" y="4379913"/>
          <p14:tracePt t="167612" x="1701800" y="4379913"/>
          <p14:tracePt t="167664" x="1689100" y="4379913"/>
          <p14:tracePt t="167677" x="1677988" y="4379913"/>
          <p14:tracePt t="167704" x="1665288" y="4379913"/>
          <p14:tracePt t="167783" x="1639888" y="4379913"/>
          <p14:tracePt t="167829" x="1627188" y="4392613"/>
          <p14:tracePt t="168198" x="1639888" y="4392613"/>
          <p14:tracePt t="168201" x="1652588" y="4392613"/>
          <p14:tracePt t="168212" x="1677988" y="4392613"/>
          <p14:tracePt t="168221" x="1689100" y="4392613"/>
          <p14:tracePt t="168238" x="1714500" y="4392613"/>
          <p14:tracePt t="168258" x="1727200" y="4392613"/>
          <p14:tracePt t="168268" x="1739900" y="4392613"/>
          <p14:tracePt t="168327" x="1752600" y="4392613"/>
          <p14:tracePt t="168373" x="1765300" y="4392613"/>
          <p14:tracePt t="168464" x="1778000" y="4392613"/>
          <p14:tracePt t="168516" x="1790700" y="4392613"/>
          <p14:tracePt t="168556" x="1801813" y="4392613"/>
          <p14:tracePt t="168592" x="1827213" y="4392613"/>
          <p14:tracePt t="168631" x="1839913" y="4392613"/>
          <p14:tracePt t="168652" x="1852613" y="4392613"/>
          <p14:tracePt t="168666" x="1865313" y="4392613"/>
          <p14:tracePt t="168676" x="1878013" y="4392613"/>
          <p14:tracePt t="168691" x="1890713" y="4392613"/>
          <p14:tracePt t="168718" x="1914525" y="4392613"/>
          <p14:tracePt t="168748" x="1927225" y="4392613"/>
          <p14:tracePt t="168762" x="1939925" y="4392613"/>
          <p14:tracePt t="168784" x="1952625" y="4392613"/>
          <p14:tracePt t="168798" x="1965325" y="4392613"/>
          <p14:tracePt t="168817" x="1978025" y="4392613"/>
          <p14:tracePt t="168844" x="1990725" y="4392613"/>
          <p14:tracePt t="168857" x="2003425" y="4392613"/>
          <p14:tracePt t="168884" x="2014538" y="4392613"/>
          <p14:tracePt t="168894" x="2039938" y="4379913"/>
          <p14:tracePt t="168913" x="2052638" y="4379913"/>
          <p14:tracePt t="168933" x="2065338" y="4379913"/>
          <p14:tracePt t="168940" x="2078038" y="4379913"/>
          <p14:tracePt t="168983" x="2078038" y="4367213"/>
          <p14:tracePt t="168990" x="2090738" y="4367213"/>
          <p14:tracePt t="169020" x="2103438" y="4367213"/>
          <p14:tracePt t="169454" x="2127250" y="4330700"/>
          <p14:tracePt t="169464" x="2216150" y="4230688"/>
          <p14:tracePt t="169467" x="2290763" y="4141788"/>
          <p14:tracePt t="169478" x="2390775" y="4017963"/>
          <p14:tracePt t="169484" x="2452688" y="3929063"/>
          <p14:tracePt t="169493" x="2490788" y="3829050"/>
          <p14:tracePt t="169503" x="2565400" y="3729038"/>
          <p14:tracePt t="169507" x="2616200" y="3654425"/>
          <p14:tracePt t="169519" x="2641600" y="3579813"/>
          <p14:tracePt t="169523" x="2667000" y="3503613"/>
          <p14:tracePt t="169535" x="2678113" y="3467100"/>
          <p14:tracePt t="169543" x="2703513" y="3429000"/>
          <p14:tracePt t="169549" x="2716213" y="3367088"/>
          <p14:tracePt t="169559" x="2728913" y="3341688"/>
          <p14:tracePt t="169573" x="2741613" y="3316288"/>
          <p14:tracePt t="169590" x="2741613" y="3303588"/>
          <p14:tracePt t="169600" x="2741613" y="3290888"/>
          <p14:tracePt t="169679" x="2741613" y="3278188"/>
          <p14:tracePt t="169700" x="2741613" y="3267075"/>
          <p14:tracePt t="169705" x="2741613" y="3254375"/>
          <p14:tracePt t="169719" x="2741613" y="3241675"/>
          <p14:tracePt t="169730" x="2741613" y="3228975"/>
          <p14:tracePt t="169741" x="2741613" y="3203575"/>
          <p14:tracePt t="169762" x="2741613" y="3178175"/>
          <p14:tracePt t="169786" x="2741613" y="3165475"/>
          <p14:tracePt t="169907" x="2741613" y="3154363"/>
          <p14:tracePt t="169922" x="2741613" y="3141663"/>
          <p14:tracePt t="169931" x="2716213" y="3141663"/>
          <p14:tracePt t="169938" x="2716213" y="3128963"/>
          <p14:tracePt t="169948" x="2703513" y="3128963"/>
          <p14:tracePt t="169957" x="2678113" y="3128963"/>
          <p14:tracePt t="169973" x="2641600" y="3103563"/>
          <p14:tracePt t="169978" x="2628900" y="3103563"/>
          <p14:tracePt t="169997" x="2590800" y="3103563"/>
          <p14:tracePt t="170003" x="2565400" y="3103563"/>
          <p14:tracePt t="170013" x="2528888" y="3103563"/>
          <p14:tracePt t="170017" x="2516188" y="3103563"/>
          <p14:tracePt t="170028" x="2478088" y="3103563"/>
          <p14:tracePt t="170038" x="2452688" y="3103563"/>
          <p14:tracePt t="170045" x="2428875" y="3103563"/>
          <p14:tracePt t="170053" x="2390775" y="3103563"/>
          <p14:tracePt t="170057" x="2339975" y="3103563"/>
          <p14:tracePt t="170068" x="2303463" y="3103563"/>
          <p14:tracePt t="170079" x="2278063" y="3103563"/>
          <p14:tracePt t="170095" x="2265363" y="3103563"/>
          <p14:tracePt t="170099" x="2252663" y="3103563"/>
          <p14:tracePt t="170120" x="2239963" y="3103563"/>
          <p14:tracePt t="170123" x="2216150" y="3103563"/>
          <p14:tracePt t="170140" x="2203450" y="3103563"/>
          <p14:tracePt t="170189" x="2190750" y="3103563"/>
          <p14:tracePt t="170537" x="2203450" y="3103563"/>
          <p14:tracePt t="170564" x="2216150" y="3103563"/>
          <p14:tracePt t="170628" x="2228850" y="3103563"/>
          <p14:tracePt t="170679" x="2239963" y="3103563"/>
          <p14:tracePt t="170693" x="2252663" y="3103563"/>
          <p14:tracePt t="170699" x="2265363" y="3103563"/>
          <p14:tracePt t="170721" x="2278063" y="3103563"/>
          <p14:tracePt t="170734" x="2303463" y="3103563"/>
          <p14:tracePt t="170759" x="2316163" y="3103563"/>
          <p14:tracePt t="174013" x="2303463" y="3128963"/>
          <p14:tracePt t="174017" x="2303463" y="3154363"/>
          <p14:tracePt t="174028" x="2278063" y="3216275"/>
          <p14:tracePt t="174033" x="2252663" y="3278188"/>
          <p14:tracePt t="174044" x="2239963" y="3341688"/>
          <p14:tracePt t="174053" x="2203450" y="3467100"/>
          <p14:tracePt t="174057" x="2178050" y="3554413"/>
          <p14:tracePt t="174067" x="2165350" y="3641725"/>
          <p14:tracePt t="174073" x="2165350" y="3716338"/>
          <p14:tracePt t="174084" x="2139950" y="3792538"/>
          <p14:tracePt t="174094" x="2139950" y="3892550"/>
          <p14:tracePt t="174097" x="2127250" y="3979863"/>
          <p14:tracePt t="174107" x="2116138" y="4067175"/>
          <p14:tracePt t="174113" x="2103438" y="4141788"/>
          <p14:tracePt t="174124" x="2103438" y="4217988"/>
          <p14:tracePt t="174133" x="2103438" y="4254500"/>
          <p14:tracePt t="174139" x="2103438" y="4305300"/>
          <p14:tracePt t="174150" x="2103438" y="4341813"/>
          <p14:tracePt t="174153" x="2090738" y="4379913"/>
          <p14:tracePt t="174163" x="2090738" y="4430713"/>
          <p14:tracePt t="174179" x="2078038" y="4479925"/>
          <p14:tracePt t="174194" x="2078038" y="4505325"/>
          <p14:tracePt t="174213" x="2078038" y="4530725"/>
          <p14:tracePt t="174219" x="2065338" y="4530725"/>
          <p14:tracePt t="174326" x="2065338" y="4543425"/>
          <p14:tracePt t="174458" x="2065338" y="4554538"/>
          <p14:tracePt t="174478" x="2103438" y="4554538"/>
          <p14:tracePt t="174482" x="2139950" y="4543425"/>
          <p14:tracePt t="174492" x="2203450" y="4530725"/>
          <p14:tracePt t="174497" x="2265363" y="4530725"/>
          <p14:tracePt t="174507" x="2303463" y="4530725"/>
          <p14:tracePt t="174518" x="2328863" y="4505325"/>
          <p14:tracePt t="174522" x="2390775" y="4505325"/>
          <p14:tracePt t="174532" x="2416175" y="4505325"/>
          <p14:tracePt t="174538" x="2465388" y="4505325"/>
          <p14:tracePt t="174547" x="2503488" y="4505325"/>
          <p14:tracePt t="174557" x="2528888" y="4479925"/>
          <p14:tracePt t="174563" x="2565400" y="4479925"/>
          <p14:tracePt t="174573" x="2578100" y="4479925"/>
          <p14:tracePt t="174577" x="2590800" y="4479925"/>
          <p14:tracePt t="174588" x="2603500" y="4479925"/>
          <p14:tracePt t="174633" x="2628900" y="4479925"/>
          <p14:tracePt t="174657" x="2641600" y="4479925"/>
          <p14:tracePt t="174679" x="2667000" y="4467225"/>
          <p14:tracePt t="174693" x="2667000" y="4454525"/>
          <p14:tracePt t="174730" x="2678113" y="4454525"/>
          <p14:tracePt t="174739" x="2703513" y="4430713"/>
          <p14:tracePt t="174763" x="2716213" y="4430713"/>
          <p14:tracePt t="174794" x="2728913" y="4430713"/>
          <p14:tracePt t="174815" x="2741613" y="4430713"/>
          <p14:tracePt t="174830" x="2767013" y="4430713"/>
          <p14:tracePt t="174836" x="2767013" y="4418013"/>
          <p14:tracePt t="174846" x="2778125" y="4418013"/>
          <p14:tracePt t="174855" x="2790825" y="4418013"/>
          <p14:tracePt t="174860" x="2803525" y="4405313"/>
          <p14:tracePt t="174870" x="2816225" y="4405313"/>
          <p14:tracePt t="174876" x="2828925" y="4405313"/>
          <p14:tracePt t="174885" x="2841625" y="4405313"/>
          <p14:tracePt t="174895" x="2867025" y="4392613"/>
          <p14:tracePt t="174901" x="2890838" y="4392613"/>
          <p14:tracePt t="174911" x="2916238" y="4379913"/>
          <p14:tracePt t="174922" x="2928938" y="4379913"/>
          <p14:tracePt t="174925" x="2941638" y="4379913"/>
          <p14:tracePt t="174935" x="2954338" y="4379913"/>
          <p14:tracePt t="174946" x="2979738" y="4379913"/>
          <p14:tracePt t="174950" x="2992438" y="4379913"/>
          <p14:tracePt t="174967" x="3003550" y="4379913"/>
          <p14:tracePt t="174969" x="3028950" y="4379913"/>
          <p14:tracePt t="174975" x="3041650" y="4379913"/>
          <p14:tracePt t="174985" x="3067050" y="4379913"/>
          <p14:tracePt t="174989" x="3092450" y="4379913"/>
          <p14:tracePt t="174999" x="3103563" y="4379913"/>
          <p14:tracePt t="175012" x="3128963" y="4379913"/>
          <p14:tracePt t="175016" x="3141663" y="4379913"/>
          <p14:tracePt t="175029" x="3154363" y="4379913"/>
          <p14:tracePt t="175041" x="3179763" y="4379913"/>
          <p14:tracePt t="175056" x="3205163" y="4379913"/>
          <p14:tracePt t="175065" x="3228975" y="4379913"/>
          <p14:tracePt t="175072" x="3254375" y="4379913"/>
          <p14:tracePt t="175091" x="3279775" y="4367213"/>
          <p14:tracePt t="175096" x="3305175" y="4367213"/>
          <p14:tracePt t="175122" x="3328988" y="4354513"/>
          <p14:tracePt t="175162" x="3341688" y="4354513"/>
          <p14:tracePt t="175172" x="3354388" y="4354513"/>
          <p14:tracePt t="175244" x="3367088" y="4354513"/>
          <p14:tracePt t="175274" x="3379788" y="4354513"/>
          <p14:tracePt t="175307" x="3392488" y="4354513"/>
          <p14:tracePt t="175327" x="3405188" y="4341813"/>
          <p14:tracePt t="175367" x="3417888" y="4341813"/>
          <p14:tracePt t="175413" x="3441700" y="4341813"/>
          <p14:tracePt t="175450" x="3454400" y="4341813"/>
          <p14:tracePt t="175464" x="3467100" y="4341813"/>
          <p14:tracePt t="175480" x="3479800" y="4341813"/>
          <p14:tracePt t="175493" x="3492500" y="4341813"/>
          <p14:tracePt t="175509" x="3505200" y="4341813"/>
          <p14:tracePt t="175535" x="3530600" y="4341813"/>
          <p14:tracePt t="175549" x="3541713" y="4341813"/>
          <p14:tracePt t="175559" x="3554413" y="4341813"/>
          <p14:tracePt t="175570" x="3567113" y="4341813"/>
          <p14:tracePt t="175586" x="3592513" y="4341813"/>
          <p14:tracePt t="175600" x="3605213" y="4341813"/>
          <p14:tracePt t="175621" x="3617913" y="4341813"/>
          <p14:tracePt t="175636" x="3630613" y="4341813"/>
          <p14:tracePt t="175641" x="3643313" y="4341813"/>
          <p14:tracePt t="175665" x="3667125" y="4341813"/>
          <p14:tracePt t="175682" x="3679825" y="4354513"/>
          <p14:tracePt t="175701" x="3692525" y="4354513"/>
          <p14:tracePt t="175706" x="3705225" y="4354513"/>
          <p14:tracePt t="175718" x="3717925" y="4354513"/>
          <p14:tracePt t="175722" x="3743325" y="4354513"/>
          <p14:tracePt t="175731" x="3756025" y="4354513"/>
          <p14:tracePt t="175748" x="3779838" y="4354513"/>
          <p14:tracePt t="175782" x="3792538" y="4354513"/>
          <p14:tracePt t="176043" x="3779838" y="4354513"/>
          <p14:tracePt t="176054" x="3756025" y="4354513"/>
          <p14:tracePt t="176064" x="3743325" y="4354513"/>
          <p14:tracePt t="176070" x="3730625" y="4354513"/>
          <p14:tracePt t="176080" x="3692525" y="4354513"/>
          <p14:tracePt t="176095" x="3667125" y="4354513"/>
          <p14:tracePt t="176105" x="3643313" y="4354513"/>
          <p14:tracePt t="176109" x="3630613" y="4354513"/>
          <p14:tracePt t="176119" x="3617913" y="4354513"/>
          <p14:tracePt t="176125" x="3605213" y="4354513"/>
          <p14:tracePt t="176135" x="3579813" y="4354513"/>
          <p14:tracePt t="176146" x="3567113" y="4354513"/>
          <p14:tracePt t="176150" x="3554413" y="4354513"/>
          <p14:tracePt t="176159" x="3530600" y="4354513"/>
          <p14:tracePt t="176167" x="3517900" y="4354513"/>
          <p14:tracePt t="176175" x="3479800" y="4354513"/>
          <p14:tracePt t="176185" x="3467100" y="4354513"/>
          <p14:tracePt t="176191" x="3441700" y="4354513"/>
          <p14:tracePt t="176202" x="3417888" y="4354513"/>
          <p14:tracePt t="176206" x="3405188" y="4354513"/>
          <p14:tracePt t="176216" x="3379788" y="4354513"/>
          <p14:tracePt t="176225" x="3367088" y="4354513"/>
          <p14:tracePt t="176232" x="3341688" y="4354513"/>
          <p14:tracePt t="176242" x="3328988" y="4354513"/>
          <p14:tracePt t="176245" x="3317875" y="4354513"/>
          <p14:tracePt t="176255" x="3305175" y="4354513"/>
          <p14:tracePt t="176266" x="3279775" y="4354513"/>
          <p14:tracePt t="176272" x="3254375" y="4354513"/>
          <p14:tracePt t="176282" x="3228975" y="4354513"/>
          <p14:tracePt t="176287" x="3205163" y="4354513"/>
          <p14:tracePt t="176298" x="3167063" y="4354513"/>
          <p14:tracePt t="176308" x="3128963" y="4354513"/>
          <p14:tracePt t="176312" x="3079750" y="4354513"/>
          <p14:tracePt t="176322" x="3016250" y="4354513"/>
          <p14:tracePt t="176328" x="2954338" y="4354513"/>
          <p14:tracePt t="176338" x="2867025" y="4354513"/>
          <p14:tracePt t="176347" x="2741613" y="4354513"/>
          <p14:tracePt t="176351" x="2678113" y="4354513"/>
          <p14:tracePt t="176362" x="2603500" y="4341813"/>
          <p14:tracePt t="176368" x="2554288" y="4341813"/>
          <p14:tracePt t="176378" x="2503488" y="4318000"/>
          <p14:tracePt t="176388" x="2490788" y="4318000"/>
          <p14:tracePt t="176392" x="2478088" y="4318000"/>
          <p14:tracePt t="176402" x="2465388" y="4318000"/>
          <p14:tracePt t="176418" x="2441575" y="4318000"/>
          <p14:tracePt t="176444" x="2428875" y="4318000"/>
          <p14:tracePt t="176629" x="2416175" y="4318000"/>
          <p14:tracePt t="176775" x="2403475" y="4318000"/>
          <p14:tracePt t="176785" x="2390775" y="4318000"/>
          <p14:tracePt t="176801" x="2378075" y="4341813"/>
          <p14:tracePt t="176812" x="2365375" y="4367213"/>
          <p14:tracePt t="176816" x="2352675" y="4379913"/>
          <p14:tracePt t="176826" x="2339975" y="4405313"/>
          <p14:tracePt t="176831" x="2339975" y="4418013"/>
          <p14:tracePt t="176842" x="2339975" y="4430713"/>
          <p14:tracePt t="176852" x="2328863" y="4443413"/>
          <p14:tracePt t="176855" x="2328863" y="4454525"/>
          <p14:tracePt t="176887" x="2328863" y="4479925"/>
          <p14:tracePt t="176922" x="2328863" y="4492625"/>
          <p14:tracePt t="176932" x="2328863" y="4505325"/>
          <p14:tracePt t="176942" x="2328863" y="4518025"/>
          <p14:tracePt t="176958" x="2339975" y="4530725"/>
          <p14:tracePt t="176961" x="2352675" y="4530725"/>
          <p14:tracePt t="176973" x="2365375" y="4530725"/>
          <p14:tracePt t="176982" x="2378075" y="4543425"/>
          <p14:tracePt t="176988" x="2390775" y="4543425"/>
          <p14:tracePt t="176997" x="2416175" y="4543425"/>
          <p14:tracePt t="177004" x="2441575" y="4543425"/>
          <p14:tracePt t="177023" x="2452688" y="4543425"/>
          <p14:tracePt t="177027" x="2478088" y="4543425"/>
          <p14:tracePt t="177039" x="2490788" y="4543425"/>
          <p14:tracePt t="177043" x="2503488" y="4530725"/>
          <p14:tracePt t="177054" x="2516188" y="4530725"/>
          <p14:tracePt t="177063" x="2528888" y="4530725"/>
          <p14:tracePt t="177067" x="2541588" y="4530725"/>
          <p14:tracePt t="177079" x="2541588" y="4518025"/>
          <p14:tracePt t="177083" x="2554288" y="4518025"/>
          <p14:tracePt t="177674" x="2565400" y="4505325"/>
          <p14:tracePt t="177688" x="2565400" y="4492625"/>
          <p14:tracePt t="177710" x="2565400" y="4479925"/>
          <p14:tracePt t="177740" x="2554288" y="4479925"/>
          <p14:tracePt t="177784" x="2541588" y="4479925"/>
          <p14:tracePt t="177800" x="2528888" y="4479925"/>
          <p14:tracePt t="177809" x="2516188" y="4479925"/>
          <p14:tracePt t="177820" x="2503488" y="4479925"/>
          <p14:tracePt t="177825" x="2478088" y="4479925"/>
          <p14:tracePt t="177836" x="2465388" y="4479925"/>
          <p14:tracePt t="177849" x="2428875" y="4492625"/>
          <p14:tracePt t="177866" x="2416175" y="4518025"/>
          <p14:tracePt t="177875" x="2403475" y="4518025"/>
          <p14:tracePt t="177879" x="2390775" y="4530725"/>
          <p14:tracePt t="177889" x="2378075" y="4530725"/>
          <p14:tracePt t="177900" x="2365375" y="4543425"/>
          <p14:tracePt t="177915" x="2352675" y="4554538"/>
          <p14:tracePt t="177922" x="2316163" y="4567238"/>
          <p14:tracePt t="177932" x="2290763" y="4592638"/>
          <p14:tracePt t="177945" x="2203450" y="4630738"/>
          <p14:tracePt t="177955" x="2152650" y="4656138"/>
          <p14:tracePt t="177961" x="2116138" y="4667250"/>
          <p14:tracePt t="177972" x="2090738" y="4692650"/>
          <p14:tracePt t="177982" x="2078038" y="4692650"/>
          <p14:tracePt t="177986" x="2039938" y="4692650"/>
          <p14:tracePt t="177996" x="2039938" y="4705350"/>
          <p14:tracePt t="178012" x="2027238" y="4705350"/>
          <p14:tracePt t="178197" x="2014538" y="4718050"/>
          <p14:tracePt t="178254" x="2003425" y="4718050"/>
          <p14:tracePt t="178289" x="1990725" y="4718050"/>
          <p14:tracePt t="178303" x="1978025" y="4718050"/>
          <p14:tracePt t="178884" x="1965325" y="4718050"/>
          <p14:tracePt t="178980" x="1952625" y="4718050"/>
          <p14:tracePt t="179016" x="1939925" y="4718050"/>
          <p14:tracePt t="179046" x="1914525" y="4718050"/>
          <p14:tracePt t="179070" x="1903413" y="4718050"/>
          <p14:tracePt t="179085" x="1890713" y="4718050"/>
          <p14:tracePt t="179096" x="1878013" y="4718050"/>
          <p14:tracePt t="179102" x="1865313" y="4718050"/>
          <p14:tracePt t="179111" x="1852613" y="4718050"/>
          <p14:tracePt t="179121" x="1852613" y="4705350"/>
          <p14:tracePt t="179125" x="1827213" y="4705350"/>
          <p14:tracePt t="179162" x="1814513" y="4705350"/>
          <p14:tracePt t="179222" x="1801813" y="4705350"/>
          <p14:tracePt t="179757" x="1790700" y="4705350"/>
          <p14:tracePt t="179767" x="1790700" y="4692650"/>
          <p14:tracePt t="179778" x="1790700" y="4667250"/>
          <p14:tracePt t="179792" x="1790700" y="4656138"/>
          <p14:tracePt t="179808" x="1790700" y="4643438"/>
          <p14:tracePt t="179831" x="1790700" y="4630738"/>
          <p14:tracePt t="180408" x="1801813" y="4605338"/>
          <p14:tracePt t="180418" x="1801813" y="4592638"/>
          <p14:tracePt t="180428" x="1814513" y="4592638"/>
          <p14:tracePt t="180431" x="1827213" y="4579938"/>
          <p14:tracePt t="180444" x="1839913" y="4554538"/>
          <p14:tracePt t="180447" x="1839913" y="4543425"/>
          <p14:tracePt t="180473" x="1852613" y="4530725"/>
          <p14:tracePt t="180483" x="1865313" y="4530725"/>
          <p14:tracePt t="180513" x="1865313" y="4518025"/>
          <p14:tracePt t="181219" x="1852613" y="4518025"/>
          <p14:tracePt t="181229" x="1852613" y="4530725"/>
          <p14:tracePt t="181527" x="1890713" y="4530725"/>
          <p14:tracePt t="181538" x="1952625" y="4530725"/>
          <p14:tracePt t="181541" x="2027238" y="4530725"/>
          <p14:tracePt t="181552" x="2127250" y="4530725"/>
          <p14:tracePt t="181557" x="2216150" y="4530725"/>
          <p14:tracePt t="181567" x="2265363" y="4530725"/>
          <p14:tracePt t="181577" x="2328863" y="4518025"/>
          <p14:tracePt t="181581" x="2403475" y="4479925"/>
          <p14:tracePt t="181592" x="2465388" y="4430713"/>
          <p14:tracePt t="181599" x="2516188" y="4392613"/>
          <p14:tracePt t="181607" x="2554288" y="4341813"/>
          <p14:tracePt t="181617" x="2603500" y="4318000"/>
          <p14:tracePt t="181624" x="2628900" y="4279900"/>
          <p14:tracePt t="181633" x="2654300" y="4217988"/>
          <p14:tracePt t="181637" x="2690813" y="4141788"/>
          <p14:tracePt t="181648" x="2703513" y="4054475"/>
          <p14:tracePt t="181657" x="2703513" y="4005263"/>
          <p14:tracePt t="181664" x="2703513" y="3929063"/>
          <p14:tracePt t="181674" x="2728913" y="3816350"/>
          <p14:tracePt t="181678" x="2728913" y="3754438"/>
          <p14:tracePt t="181688" x="2728913" y="3679825"/>
          <p14:tracePt t="181699" x="2728913" y="3579813"/>
          <p14:tracePt t="181703" x="2728913" y="3516313"/>
          <p14:tracePt t="181713" x="2728913" y="3429000"/>
          <p14:tracePt t="181720" x="2728913" y="3367088"/>
          <p14:tracePt t="181730" x="2703513" y="3303588"/>
          <p14:tracePt t="181740" x="2690813" y="3241675"/>
          <p14:tracePt t="181745" x="2667000" y="3190875"/>
          <p14:tracePt t="181754" x="2641600" y="3141663"/>
          <p14:tracePt t="181759" x="2641600" y="3103563"/>
          <p14:tracePt t="181769" x="2641600" y="3054350"/>
          <p14:tracePt t="181779" x="2628900" y="3028950"/>
          <p14:tracePt t="181784" x="2616200" y="3003550"/>
          <p14:tracePt t="181794" x="2616200" y="2978150"/>
          <p14:tracePt t="181800" x="2603500" y="2965450"/>
          <p14:tracePt t="181811" x="2590800" y="2928938"/>
          <p14:tracePt t="181823" x="2578100" y="2916238"/>
          <p14:tracePt t="181833" x="2565400" y="2903538"/>
          <p14:tracePt t="181850" x="2554288" y="2890838"/>
          <p14:tracePt t="181876" x="2541588" y="2878138"/>
          <p14:tracePt t="181981" x="2528888" y="2878138"/>
          <p14:tracePt t="181988" x="2516188" y="2878138"/>
          <p14:tracePt t="182002" x="2490788" y="2903538"/>
          <p14:tracePt t="182011" x="2478088" y="2903538"/>
          <p14:tracePt t="182018" x="2452688" y="2941638"/>
          <p14:tracePt t="182028" x="2441575" y="2952750"/>
          <p14:tracePt t="182037" x="2416175" y="2965450"/>
          <p14:tracePt t="182042" x="2416175" y="2978150"/>
          <p14:tracePt t="182052" x="2390775" y="3016250"/>
          <p14:tracePt t="182068" x="2365375" y="3041650"/>
          <p14:tracePt t="182077" x="2365375" y="3054350"/>
          <p14:tracePt t="182081" x="2365375" y="3065463"/>
          <p14:tracePt t="182092" x="2339975" y="3090863"/>
          <p14:tracePt t="182108" x="2339975" y="3103563"/>
          <p14:tracePt t="182117" x="2339975" y="3116263"/>
          <p14:tracePt t="182122" x="2316163" y="3128963"/>
          <p14:tracePt t="182131" x="2316163" y="3141663"/>
          <p14:tracePt t="182148" x="2316163" y="3165475"/>
          <p14:tracePt t="182161" x="2316163" y="3190875"/>
          <p14:tracePt t="182172" x="2316163" y="3203575"/>
          <p14:tracePt t="182181" x="2316163" y="3216275"/>
          <p14:tracePt t="182188" x="2316163" y="3228975"/>
          <p14:tracePt t="182198" x="2316163" y="3241675"/>
          <p14:tracePt t="182202" x="2316163" y="3254375"/>
          <p14:tracePt t="182213" x="2316163" y="3267075"/>
          <p14:tracePt t="182223" x="2316163" y="3278188"/>
          <p14:tracePt t="182244" x="2316163" y="3303588"/>
          <p14:tracePt t="182264" x="2316163" y="3328988"/>
          <p14:tracePt t="182277" x="2328863" y="3341688"/>
          <p14:tracePt t="182284" x="2339975" y="3354388"/>
          <p14:tracePt t="182294" x="2352675" y="3367088"/>
          <p14:tracePt t="182307" x="2365375" y="3390900"/>
          <p14:tracePt t="182324" x="2378075" y="3403600"/>
          <p14:tracePt t="182360" x="2390775" y="3403600"/>
          <p14:tracePt t="182373" x="2403475" y="3403600"/>
          <p14:tracePt t="182393" x="2416175" y="3403600"/>
          <p14:tracePt t="182399" x="2428875" y="3403600"/>
          <p14:tracePt t="182409" x="2452688" y="3403600"/>
          <p14:tracePt t="182413" x="2478088" y="3403600"/>
          <p14:tracePt t="182425" x="2503488" y="3403600"/>
          <p14:tracePt t="182436" x="2528888" y="3367088"/>
          <p14:tracePt t="182439" x="2541588" y="3328988"/>
          <p14:tracePt t="182449" x="2578100" y="3290888"/>
          <p14:tracePt t="182455" x="2590800" y="3241675"/>
          <p14:tracePt t="182465" x="2603500" y="3165475"/>
          <p14:tracePt t="182475" x="2628900" y="3128963"/>
          <p14:tracePt t="182479" x="2641600" y="3054350"/>
          <p14:tracePt t="182490" x="2641600" y="3028950"/>
          <p14:tracePt t="182495" x="2641600" y="2978150"/>
          <p14:tracePt t="182505" x="2641600" y="2952750"/>
          <p14:tracePt t="182516" x="2641600" y="2916238"/>
          <p14:tracePt t="182521" x="2641600" y="2890838"/>
          <p14:tracePt t="182531" x="2641600" y="2852738"/>
          <p14:tracePt t="182536" x="2641600" y="2828925"/>
          <p14:tracePt t="182545" x="2641600" y="2803525"/>
          <p14:tracePt t="182556" x="2616200" y="2790825"/>
          <p14:tracePt t="182561" x="2616200" y="2778125"/>
          <p14:tracePt t="182572" x="2603500" y="2778125"/>
          <p14:tracePt t="182576" x="2590800" y="2752725"/>
          <p14:tracePt t="182585" x="2578100" y="2752725"/>
          <p14:tracePt t="182602" x="2554288" y="2752725"/>
          <p14:tracePt t="182612" x="2528888" y="2752725"/>
          <p14:tracePt t="182615" x="2503488" y="2752725"/>
          <p14:tracePt t="182625" x="2490788" y="2752725"/>
          <p14:tracePt t="182636" x="2478088" y="2752725"/>
          <p14:tracePt t="182641" x="2452688" y="2752725"/>
          <p14:tracePt t="182651" x="2428875" y="2752725"/>
          <p14:tracePt t="182655" x="2390775" y="2778125"/>
          <p14:tracePt t="182666" x="2378075" y="2790825"/>
          <p14:tracePt t="182677" x="2352675" y="2828925"/>
          <p14:tracePt t="182682" x="2328863" y="2865438"/>
          <p14:tracePt t="182691" x="2290763" y="2928938"/>
          <p14:tracePt t="182697" x="2278063" y="2978150"/>
          <p14:tracePt t="182707" x="2265363" y="3054350"/>
          <p14:tracePt t="182717" x="2252663" y="3103563"/>
          <p14:tracePt t="182721" x="2252663" y="3154363"/>
          <p14:tracePt t="182733" x="2252663" y="3228975"/>
          <p14:tracePt t="182737" x="2252663" y="3267075"/>
          <p14:tracePt t="182749" x="2252663" y="3328988"/>
          <p14:tracePt t="182758" x="2252663" y="3354388"/>
          <p14:tracePt t="182764" x="2252663" y="3378200"/>
          <p14:tracePt t="182773" x="2252663" y="3403600"/>
          <p14:tracePt t="182777" x="2278063" y="3441700"/>
          <p14:tracePt t="182787" x="2303463" y="3479800"/>
          <p14:tracePt t="182799" x="2316163" y="3479800"/>
          <p14:tracePt t="182815" x="2328863" y="3503613"/>
          <p14:tracePt t="182833" x="2339975" y="3503613"/>
          <p14:tracePt t="182848" x="2352675" y="3503613"/>
          <p14:tracePt t="182857" x="2378075" y="3503613"/>
          <p14:tracePt t="182864" x="2390775" y="3503613"/>
          <p14:tracePt t="182873" x="2403475" y="3503613"/>
          <p14:tracePt t="182884" x="2428875" y="3503613"/>
          <p14:tracePt t="182890" x="2465388" y="3479800"/>
          <p14:tracePt t="182899" x="2490788" y="3441700"/>
          <p14:tracePt t="182903" x="2528888" y="3403600"/>
          <p14:tracePt t="182914" x="2541588" y="3378200"/>
          <p14:tracePt t="182923" x="2578100" y="3328988"/>
          <p14:tracePt t="182930" x="2578100" y="3303588"/>
          <p14:tracePt t="182939" x="2578100" y="3278188"/>
          <p14:tracePt t="182943" x="2603500" y="3254375"/>
          <p14:tracePt t="182953" x="2603500" y="3228975"/>
          <p14:tracePt t="182964" x="2603500" y="3203575"/>
          <p14:tracePt t="182969" x="2603500" y="3190875"/>
          <p14:tracePt t="182980" x="2603500" y="3165475"/>
          <p14:tracePt t="182990" x="2603500" y="3154363"/>
          <p14:tracePt t="183000" x="2603500" y="3128963"/>
          <p14:tracePt t="183006" x="2603500" y="3116263"/>
          <p14:tracePt t="183020" x="2590800" y="3103563"/>
          <p14:tracePt t="183030" x="2590800" y="3090863"/>
          <p14:tracePt t="183039" x="2578100" y="3090863"/>
          <p14:tracePt t="183046" x="2565400" y="3090863"/>
          <p14:tracePt t="183055" x="2554288" y="3090863"/>
          <p14:tracePt t="183059" x="2528888" y="3090863"/>
          <p14:tracePt t="183079" x="2516188" y="3090863"/>
          <p14:tracePt t="183085" x="2478088" y="3090863"/>
          <p14:tracePt t="183100" x="2465388" y="3090863"/>
          <p14:tracePt t="183109" x="2441575" y="3090863"/>
          <p14:tracePt t="183119" x="2416175" y="3103563"/>
          <p14:tracePt t="183125" x="2403475" y="3116263"/>
          <p14:tracePt t="183135" x="2378075" y="3154363"/>
          <p14:tracePt t="183141" x="2352675" y="3190875"/>
          <p14:tracePt t="183151" x="2339975" y="3216275"/>
          <p14:tracePt t="183161" x="2328863" y="3241675"/>
          <p14:tracePt t="183165" x="2316163" y="3267075"/>
          <p14:tracePt t="183177" x="2303463" y="3303588"/>
          <p14:tracePt t="183181" x="2290763" y="3316288"/>
          <p14:tracePt t="183192" x="2290763" y="3328988"/>
          <p14:tracePt t="183201" x="2290763" y="3354388"/>
          <p14:tracePt t="183218" x="2290763" y="3367088"/>
          <p14:tracePt t="183222" x="2290763" y="3378200"/>
          <p14:tracePt t="183242" x="2290763" y="3403600"/>
          <p14:tracePt t="183258" x="2290763" y="3429000"/>
          <p14:tracePt t="183312" x="2303463" y="3429000"/>
          <p14:tracePt t="183337" x="2316163" y="3429000"/>
          <p14:tracePt t="183353" x="2339975" y="3429000"/>
          <p14:tracePt t="183358" x="2352675" y="3429000"/>
          <p14:tracePt t="183367" x="2365375" y="3403600"/>
          <p14:tracePt t="183377" x="2378075" y="3390900"/>
          <p14:tracePt t="183383" x="2403475" y="3354388"/>
          <p14:tracePt t="183393" x="2416175" y="3328988"/>
          <p14:tracePt t="183397" x="2428875" y="3316288"/>
          <p14:tracePt t="183409" x="2441575" y="3290888"/>
          <p14:tracePt t="183418" x="2441575" y="3278188"/>
          <p14:tracePt t="183424" x="2452688" y="3254375"/>
          <p14:tracePt t="183433" x="2452688" y="3241675"/>
          <p14:tracePt t="183438" x="2452688" y="3228975"/>
          <p14:tracePt t="183448" x="2452688" y="3216275"/>
          <p14:tracePt t="183464" x="2452688" y="3190875"/>
          <p14:tracePt t="183494" x="2452688" y="3178175"/>
          <p14:tracePt t="183530" x="2441575" y="3178175"/>
          <p14:tracePt t="183540" x="2441575" y="3165475"/>
          <p14:tracePt t="183556" x="2428875" y="3165475"/>
          <p14:tracePt t="183569" x="2416175" y="3165475"/>
          <p14:tracePt t="183579" x="2403475" y="3165475"/>
          <p14:tracePt t="183605" x="2378075" y="3165475"/>
          <p14:tracePt t="183610" x="2365375" y="3178175"/>
          <p14:tracePt t="183620" x="2352675" y="3190875"/>
          <p14:tracePt t="183629" x="2339975" y="3190875"/>
          <p14:tracePt t="183635" x="2339975" y="3203575"/>
          <p14:tracePt t="183646" x="2328863" y="3241675"/>
          <p14:tracePt t="183660" x="2316163" y="3267075"/>
          <p14:tracePt t="183670" x="2316163" y="3278188"/>
          <p14:tracePt t="183675" x="2316163" y="3303588"/>
          <p14:tracePt t="183687" x="2316163" y="3316288"/>
          <p14:tracePt t="183689" x="2316163" y="3328988"/>
          <p14:tracePt t="183699" x="2316163" y="3341688"/>
          <p14:tracePt t="183709" x="2316163" y="3367088"/>
          <p14:tracePt t="183725" x="2328863" y="3403600"/>
          <p14:tracePt t="183731" x="2328863" y="3416300"/>
          <p14:tracePt t="183742" x="2339975" y="3429000"/>
          <p14:tracePt t="183753" x="2365375" y="3441700"/>
          <p14:tracePt t="183755" x="2378075" y="3454400"/>
          <p14:tracePt t="183765" x="2403475" y="3467100"/>
          <p14:tracePt t="183771" x="2416175" y="3479800"/>
          <p14:tracePt t="183792" x="2441575" y="3479800"/>
          <p14:tracePt t="183795" x="2452688" y="3479800"/>
          <p14:tracePt t="183808" x="2465388" y="3479800"/>
          <p14:tracePt t="183812" x="2478088" y="3479800"/>
          <p14:tracePt t="183821" x="2503488" y="3479800"/>
          <p14:tracePt t="183831" x="2516188" y="3479800"/>
          <p14:tracePt t="183848" x="2528888" y="3479800"/>
          <p14:tracePt t="183854" x="2565400" y="3479800"/>
          <p14:tracePt t="183864" x="2578100" y="3467100"/>
          <p14:tracePt t="183868" x="2590800" y="3441700"/>
          <p14:tracePt t="183877" x="2603500" y="3403600"/>
          <p14:tracePt t="183887" x="2628900" y="3378200"/>
          <p14:tracePt t="183893" x="2628900" y="3328988"/>
          <p14:tracePt t="183903" x="2628900" y="3290888"/>
          <p14:tracePt t="183909" x="2628900" y="3254375"/>
          <p14:tracePt t="183919" x="2628900" y="3203575"/>
          <p14:tracePt t="183929" x="2628900" y="3165475"/>
          <p14:tracePt t="183934" x="2628900" y="3154363"/>
          <p14:tracePt t="183943" x="2603500" y="3128963"/>
          <p14:tracePt t="183950" x="2603500" y="3103563"/>
          <p14:tracePt t="183969" x="2578100" y="3103563"/>
          <p14:tracePt t="183973" x="2578100" y="3090863"/>
          <p14:tracePt t="183984" x="2554288" y="3090863"/>
          <p14:tracePt t="183989" x="2541588" y="3090863"/>
          <p14:tracePt t="184009" x="2516188" y="3090863"/>
          <p14:tracePt t="184013" x="2478088" y="3090863"/>
          <p14:tracePt t="184023" x="2465388" y="3090863"/>
          <p14:tracePt t="184029" x="2441575" y="3090863"/>
          <p14:tracePt t="184039" x="2428875" y="3090863"/>
          <p14:tracePt t="184050" x="2403475" y="3103563"/>
          <p14:tracePt t="184055" x="2390775" y="3141663"/>
          <p14:tracePt t="184066" x="2365375" y="3165475"/>
          <p14:tracePt t="184069" x="2352675" y="3190875"/>
          <p14:tracePt t="184079" x="2339975" y="3216275"/>
          <p14:tracePt t="184089" x="2316163" y="3254375"/>
          <p14:tracePt t="184095" x="2316163" y="3278188"/>
          <p14:tracePt t="184105" x="2316163" y="3303588"/>
          <p14:tracePt t="184110" x="2316163" y="3316288"/>
          <p14:tracePt t="184120" x="2316163" y="3341688"/>
          <p14:tracePt t="184130" x="2316163" y="3378200"/>
          <p14:tracePt t="184146" x="2316163" y="3403600"/>
          <p14:tracePt t="184149" x="2316163" y="3441700"/>
          <p14:tracePt t="184161" x="2316163" y="3454400"/>
          <p14:tracePt t="184171" x="2328863" y="3479800"/>
          <p14:tracePt t="184175" x="2339975" y="3516313"/>
          <p14:tracePt t="184186" x="2365375" y="3529013"/>
          <p14:tracePt t="184192" x="2365375" y="3554413"/>
          <p14:tracePt t="184201" x="2365375" y="3590925"/>
          <p14:tracePt t="184212" x="2390775" y="3654425"/>
          <p14:tracePt t="184215" x="2390775" y="3692525"/>
          <p14:tracePt t="184225" x="2390775" y="3754438"/>
          <p14:tracePt t="184231" x="2390775" y="3829050"/>
          <p14:tracePt t="184242" x="2390775" y="3916363"/>
          <p14:tracePt t="184251" x="2390775" y="4017963"/>
          <p14:tracePt t="184257" x="2390775" y="4117975"/>
          <p14:tracePt t="184267" x="2352675" y="4205288"/>
          <p14:tracePt t="184271" x="2316163" y="4279900"/>
          <p14:tracePt t="184281" x="2290763" y="4354513"/>
          <p14:tracePt t="184292" x="2239963" y="4405313"/>
          <p14:tracePt t="184297" x="2216150" y="4443413"/>
          <p14:tracePt t="184307" x="2178050" y="4492625"/>
          <p14:tracePt t="184313" x="2139950" y="4518025"/>
          <p14:tracePt t="184322" x="2090738" y="4554538"/>
          <p14:tracePt t="184332" x="2078038" y="4567238"/>
          <p14:tracePt t="184337" x="2052638" y="4579938"/>
          <p14:tracePt t="184348" x="2027238" y="4592638"/>
          <p14:tracePt t="184351" x="2027238" y="4605338"/>
          <p14:tracePt t="184363" x="2003425" y="4618038"/>
          <p14:tracePt t="184378" x="1990725" y="4630738"/>
          <p14:tracePt t="184397" x="1990725" y="4643438"/>
          <p14:tracePt t="184428" x="1978025" y="4656138"/>
          <p14:tracePt t="184437" x="1978025" y="4667250"/>
          <p14:tracePt t="184453" x="1978025" y="4679950"/>
          <p14:tracePt t="184463" x="1978025" y="4692650"/>
          <p14:tracePt t="184467" x="1978025" y="4705350"/>
          <p14:tracePt t="184487" x="1978025" y="4730750"/>
          <p14:tracePt t="184503" x="1978025" y="4743450"/>
          <p14:tracePt t="184510" x="1978025" y="4756150"/>
          <p14:tracePt t="184530" x="1990725" y="4756150"/>
          <p14:tracePt t="184761" x="2003425" y="4756150"/>
          <p14:tracePt t="184775" x="2027238" y="4756150"/>
          <p14:tracePt t="184792" x="2027238" y="4743450"/>
          <p14:tracePt t="184802" x="2027238" y="4730750"/>
          <p14:tracePt t="184816" x="2027238" y="4705350"/>
          <p14:tracePt t="184841" x="2027238" y="4679950"/>
          <p14:tracePt t="184858" x="2027238" y="4667250"/>
          <p14:tracePt t="184868" x="2039938" y="4656138"/>
          <p14:tracePt t="184882" x="2039938" y="4643438"/>
          <p14:tracePt t="184977" x="2052638" y="4630738"/>
          <p14:tracePt t="185003" x="2065338" y="4630738"/>
          <p14:tracePt t="185013" x="2078038" y="4630738"/>
          <p14:tracePt t="185018" x="2116138" y="4630738"/>
          <p14:tracePt t="185027" x="2152650" y="4605338"/>
          <p14:tracePt t="185034" x="2216150" y="4605338"/>
          <p14:tracePt t="185043" x="2278063" y="4592638"/>
          <p14:tracePt t="185054" x="2365375" y="4592638"/>
          <p14:tracePt t="185058" x="2452688" y="4567238"/>
          <p14:tracePt t="185068" x="2554288" y="4554538"/>
          <p14:tracePt t="185073" x="2678113" y="4530725"/>
          <p14:tracePt t="185083" x="2778125" y="4530725"/>
          <p14:tracePt t="185093" x="2928938" y="4518025"/>
          <p14:tracePt t="185100" x="3067050" y="4492625"/>
          <p14:tracePt t="185109" x="3192463" y="4479925"/>
          <p14:tracePt t="185113" x="3367088" y="4443413"/>
          <p14:tracePt t="185124" x="3530600" y="4430713"/>
          <p14:tracePt t="185134" x="3743325" y="4392613"/>
          <p14:tracePt t="185139" x="3917950" y="4354513"/>
          <p14:tracePt t="185149" x="4143375" y="4341813"/>
          <p14:tracePt t="185153" x="4381500" y="4292600"/>
          <p14:tracePt t="185165" x="4606925" y="4267200"/>
          <p14:tracePt t="185175" x="4819650" y="4241800"/>
          <p14:tracePt t="185179" x="5006975" y="4230688"/>
          <p14:tracePt t="185189" x="5181600" y="4217988"/>
          <p14:tracePt t="185195" x="5357813" y="4205288"/>
          <p14:tracePt t="185205" x="5507038" y="4179888"/>
          <p14:tracePt t="185216" x="5619750" y="4167188"/>
          <p14:tracePt t="185220" x="5745163" y="4141788"/>
          <p14:tracePt t="185229" x="5845175" y="4141788"/>
          <p14:tracePt t="185235" x="5957888" y="4129088"/>
          <p14:tracePt t="185245" x="6057900" y="4092575"/>
          <p14:tracePt t="185255" x="6134100" y="4092575"/>
          <p14:tracePt t="185259" x="6221413" y="4092575"/>
          <p14:tracePt t="185269" x="6270625" y="4067175"/>
          <p14:tracePt t="185276" x="6359525" y="4054475"/>
          <p14:tracePt t="185285" x="6383338" y="4054475"/>
          <p14:tracePt t="185295" x="6446838" y="4017963"/>
          <p14:tracePt t="185301" x="6472238" y="4017963"/>
          <p14:tracePt t="185311" x="6508750" y="4017963"/>
          <p14:tracePt t="185317" x="6559550" y="3992563"/>
          <p14:tracePt t="185326" x="6584950" y="3992563"/>
          <p14:tracePt t="185335" x="6621463" y="3992563"/>
          <p14:tracePt t="185341" x="6646863" y="3967163"/>
          <p14:tracePt t="185351" x="6708775" y="3954463"/>
          <p14:tracePt t="185356" x="6734175" y="3954463"/>
          <p14:tracePt t="185366" x="6772275" y="3941763"/>
          <p14:tracePt t="185375" x="6808788" y="3929063"/>
          <p14:tracePt t="185382" x="6846888" y="3929063"/>
          <p14:tracePt t="185391" x="6884988" y="3905250"/>
          <p14:tracePt t="185395" x="6934200" y="3905250"/>
          <p14:tracePt t="185405" x="6997700" y="3879850"/>
          <p14:tracePt t="185416" x="7034213" y="3879850"/>
          <p14:tracePt t="185422" x="7072313" y="3879850"/>
          <p14:tracePt t="185432" x="7097713" y="3867150"/>
          <p14:tracePt t="185437" x="7110413" y="3867150"/>
          <p14:tracePt t="185448" x="7146925" y="3867150"/>
          <p14:tracePt t="185458" x="7172325" y="3867150"/>
          <p14:tracePt t="185461" x="7185025" y="3854450"/>
          <p14:tracePt t="185471" x="7197725" y="3854450"/>
          <p14:tracePt t="185488" x="7223125" y="3854450"/>
          <p14:tracePt t="185498" x="7235825" y="3854450"/>
          <p14:tracePt t="185514" x="7246938" y="3854450"/>
          <p14:tracePt t="185517" x="7272338" y="3841750"/>
          <p14:tracePt t="185527" x="7285038" y="3841750"/>
          <p14:tracePt t="185538" x="7297738" y="3841750"/>
          <p14:tracePt t="185544" x="7310438" y="3841750"/>
          <p14:tracePt t="185554" x="7323138" y="3841750"/>
          <p14:tracePt t="185557" x="7335838" y="3841750"/>
          <p14:tracePt t="185614" x="7359650" y="3841750"/>
          <p14:tracePt t="185669" x="7372350" y="3841750"/>
          <p14:tracePt t="185690" x="7385050" y="3841750"/>
          <p14:tracePt t="185713" x="7397750" y="3841750"/>
          <p14:tracePt t="185723" x="7410450" y="3841750"/>
          <p14:tracePt t="185734" x="7423150" y="3841750"/>
          <p14:tracePt t="185749" x="7448550" y="3841750"/>
          <p14:tracePt t="185765" x="7459663" y="3841750"/>
          <p14:tracePt t="185776" x="7472363" y="3841750"/>
          <p14:tracePt t="185806" x="7485063" y="3841750"/>
          <p14:tracePt t="186486" x="7497763" y="3867150"/>
          <p14:tracePt t="186495" x="7510463" y="3867150"/>
          <p14:tracePt t="186511" x="7523163" y="3879850"/>
          <p14:tracePt t="186516" x="7535863" y="3879850"/>
          <p14:tracePt t="186525" x="7535863" y="3892550"/>
          <p14:tracePt t="186542" x="7548563" y="3892550"/>
          <p14:tracePt t="186561" x="7561263" y="3892550"/>
          <p14:tracePt t="186567" x="7572375" y="3892550"/>
          <p14:tracePt t="186576" x="7585075" y="3892550"/>
          <p14:tracePt t="186612" x="7585075" y="3905250"/>
          <p14:tracePt t="186651" x="7597775" y="3905250"/>
          <p14:tracePt t="186657" x="7597775" y="3916363"/>
          <p14:tracePt t="186713" x="7610475" y="3916363"/>
          <p14:tracePt t="186764" x="7623175" y="3929063"/>
          <p14:tracePt t="188275" x="7635875" y="3929063"/>
          <p14:tracePt t="188281" x="7623175" y="3941763"/>
          <p14:tracePt t="188292" x="7585075" y="3954463"/>
          <p14:tracePt t="188301" x="7535863" y="3954463"/>
          <p14:tracePt t="188307" x="7472363" y="3979863"/>
          <p14:tracePt t="188318" x="7410450" y="3992563"/>
          <p14:tracePt t="188321" x="7335838" y="4017963"/>
          <p14:tracePt t="188331" x="7235825" y="4029075"/>
          <p14:tracePt t="188342" x="7146925" y="4029075"/>
          <p14:tracePt t="188348" x="7034213" y="4054475"/>
          <p14:tracePt t="188357" x="6921500" y="4067175"/>
          <p14:tracePt t="188361" x="6797675" y="4092575"/>
          <p14:tracePt t="188371" x="6659563" y="4092575"/>
          <p14:tracePt t="188382" x="6521450" y="4117975"/>
          <p14:tracePt t="188388" x="6370638" y="4154488"/>
          <p14:tracePt t="188397" x="6170613" y="4154488"/>
          <p14:tracePt t="188401" x="5821363" y="4192588"/>
          <p14:tracePt t="188411" x="5419725" y="4254500"/>
          <p14:tracePt t="188422" x="5170488" y="4267200"/>
          <p14:tracePt t="188427" x="4881563" y="4330700"/>
          <p14:tracePt t="188437" x="4656138" y="4354513"/>
          <p14:tracePt t="188444" x="4468813" y="4367213"/>
          <p14:tracePt t="188454" x="4330700" y="4405313"/>
          <p14:tracePt t="188464" x="4143375" y="4430713"/>
          <p14:tracePt t="188467" x="3992563" y="4443413"/>
          <p14:tracePt t="188477" x="3843338" y="4479925"/>
          <p14:tracePt t="188483" x="3679825" y="4492625"/>
          <p14:tracePt t="188493" x="3541713" y="4530725"/>
          <p14:tracePt t="188503" x="3405188" y="4567238"/>
          <p14:tracePt t="188510" x="3317875" y="4567238"/>
          <p14:tracePt t="188519" x="3241675" y="4579938"/>
          <p14:tracePt t="188525" x="3205163" y="4605338"/>
          <p14:tracePt t="188533" x="3179763" y="4605338"/>
          <p14:tracePt t="188543" x="3154363" y="4605338"/>
          <p14:tracePt t="188549" x="3128963" y="4630738"/>
          <p14:tracePt t="188573" x="3103563" y="4630738"/>
          <p14:tracePt t="188590" x="3092450" y="4630738"/>
          <p14:tracePt t="188600" x="3067050" y="4656138"/>
          <p14:tracePt t="188614" x="3054350" y="4656138"/>
          <p14:tracePt t="188625" x="3041650" y="4656138"/>
          <p14:tracePt t="188629" x="3028950" y="4656138"/>
          <p14:tracePt t="188640" x="3016250" y="4656138"/>
          <p14:tracePt t="188643" x="3003550" y="4656138"/>
          <p14:tracePt t="188653" x="2979738" y="4656138"/>
          <p14:tracePt t="188669" x="2954338" y="4656138"/>
          <p14:tracePt t="188680" x="2916238" y="4679950"/>
          <p14:tracePt t="188686" x="2903538" y="4679950"/>
          <p14:tracePt t="188696" x="2867025" y="4692650"/>
          <p14:tracePt t="188706" x="2828925" y="4692650"/>
          <p14:tracePt t="188709" x="2803525" y="4692650"/>
          <p14:tracePt t="188719" x="2767013" y="4692650"/>
          <p14:tracePt t="188725" x="2728913" y="4705350"/>
          <p14:tracePt t="188735" x="2716213" y="4705350"/>
          <p14:tracePt t="188745" x="2690813" y="4705350"/>
          <p14:tracePt t="188749" x="2667000" y="4705350"/>
          <p14:tracePt t="188759" x="2654300" y="4718050"/>
          <p14:tracePt t="188765" x="2628900" y="4718050"/>
          <p14:tracePt t="188786" x="2616200" y="4718050"/>
          <p14:tracePt t="188802" x="2603500" y="4718050"/>
          <p14:tracePt t="188816" x="2590800" y="4718050"/>
          <p14:tracePt t="189637" x="2565400" y="4718050"/>
          <p14:tracePt t="189653" x="2554288" y="4718050"/>
          <p14:tracePt t="189663" x="2541588" y="4718050"/>
          <p14:tracePt t="189667" x="2528888" y="4718050"/>
          <p14:tracePt t="189683" x="2516188" y="4718050"/>
          <p14:tracePt t="189910" x="2503488" y="4718050"/>
          <p14:tracePt t="189936" x="2465388" y="4730750"/>
          <p14:tracePt t="189946" x="2441575" y="4756150"/>
          <p14:tracePt t="189952" x="2416175" y="4792663"/>
          <p14:tracePt t="189962" x="2403475" y="4792663"/>
          <p14:tracePt t="189965" x="2365375" y="4818063"/>
          <p14:tracePt t="189975" x="2339975" y="4818063"/>
          <p14:tracePt t="189985" x="2316163" y="4818063"/>
          <p14:tracePt t="190002" x="2303463" y="4818063"/>
          <p14:tracePt t="190526" x="2303463" y="4843463"/>
          <p14:tracePt t="190541" x="2328863" y="4830763"/>
          <p14:tracePt t="190552" x="2303463" y="4856163"/>
          <p14:tracePt t="190555" x="2303463" y="4868863"/>
          <p14:tracePt t="190566" x="2278063" y="4868863"/>
          <p14:tracePt t="190581" x="2278063" y="4843463"/>
          <p14:tracePt t="191111" x="2278063" y="4818063"/>
          <p14:tracePt t="191151" x="2278063" y="4792663"/>
          <p14:tracePt t="191188" x="2278063" y="4779963"/>
          <p14:tracePt t="191198" x="2290763" y="4768850"/>
          <p14:tracePt t="191202" x="2290763" y="4756150"/>
          <p14:tracePt t="191212" x="2303463" y="4756150"/>
          <p14:tracePt t="191218" x="2303463" y="4730750"/>
          <p14:tracePt t="191227" x="2316163" y="4730750"/>
          <p14:tracePt t="191237" x="2316163" y="4718050"/>
          <p14:tracePt t="191241" x="2316163" y="4705350"/>
          <p14:tracePt t="191251" x="2328863" y="4705350"/>
          <p14:tracePt t="191258" x="2339975" y="4692650"/>
          <p14:tracePt t="191277" x="2339975" y="4679950"/>
          <p14:tracePt t="191317" x="2352675" y="4667250"/>
          <p14:tracePt t="191347" x="2365375" y="4656138"/>
          <p14:tracePt t="191368" x="2378075" y="4643438"/>
          <p14:tracePt t="191383" x="2390775" y="4630738"/>
          <p14:tracePt t="191388" x="2403475" y="4618038"/>
          <p14:tracePt t="191399" x="2416175" y="4605338"/>
          <p14:tracePt t="191423" x="2428875" y="4579938"/>
          <p14:tracePt t="191439" x="2441575" y="4579938"/>
          <p14:tracePt t="191459" x="2452688" y="4567238"/>
          <p14:tracePt t="191555" x="2465388" y="4554538"/>
          <p14:tracePt t="192094" x="2478088" y="4543425"/>
          <p14:tracePt t="192452" x="2478088" y="4518025"/>
          <p14:tracePt t="192543" x="2465388" y="4518025"/>
          <p14:tracePt t="192577" x="2452688" y="4530725"/>
          <p14:tracePt t="192583" x="2441575" y="4530725"/>
          <p14:tracePt t="192610" x="2416175" y="4530725"/>
          <p14:tracePt t="192623" x="2403475" y="4543425"/>
          <p14:tracePt t="192640" x="2390775" y="4543425"/>
          <p14:tracePt t="192649" x="2378075" y="4543425"/>
          <p14:tracePt t="192660" x="2352675" y="4543425"/>
          <p14:tracePt t="192664" x="2352675" y="4554538"/>
          <p14:tracePt t="192673" x="2339975" y="4554538"/>
          <p14:tracePt t="192680" x="2328863" y="4554538"/>
          <p14:tracePt t="192700" x="2328863" y="4567238"/>
          <p14:tracePt t="192755" x="2303463" y="4567238"/>
          <p14:tracePt t="192825" x="2290763" y="4567238"/>
          <p14:tracePt t="192831" x="2290763" y="4579938"/>
          <p14:tracePt t="192841" x="2278063" y="4579938"/>
          <p14:tracePt t="192846" x="2265363" y="4579938"/>
          <p14:tracePt t="192856" x="2252663" y="4579938"/>
          <p14:tracePt t="192866" x="2228850" y="4605338"/>
          <p14:tracePt t="192891" x="2216150" y="4605338"/>
          <p14:tracePt t="192908" x="2190750" y="4605338"/>
          <p14:tracePt t="192918" x="2190750" y="4618038"/>
          <p14:tracePt t="192941" x="2178050" y="4630738"/>
          <p14:tracePt t="192947" x="2165350" y="4630738"/>
          <p14:tracePt t="192968" x="2152650" y="4643438"/>
          <p14:tracePt t="192987" x="2152650" y="4656138"/>
          <p14:tracePt t="192998" x="2139950" y="4656138"/>
          <p14:tracePt t="193002" x="2139950" y="4667250"/>
          <p14:tracePt t="193027" x="2127250" y="4692650"/>
          <p14:tracePt t="193043" x="2116138" y="4692650"/>
          <p14:tracePt t="193063" x="2116138" y="4705350"/>
          <p14:tracePt t="193077" x="2103438" y="4718050"/>
          <p14:tracePt t="193103" x="2090738" y="4730750"/>
          <p14:tracePt t="193128" x="2090738" y="4743450"/>
          <p14:tracePt t="193143" x="2078038" y="4743450"/>
          <p14:tracePt t="193154" x="2065338" y="4756150"/>
          <p14:tracePt t="193179" x="2052638" y="4768850"/>
          <p14:tracePt t="193204" x="2039938" y="4768850"/>
          <p14:tracePt t="193219" x="2027238" y="4779963"/>
          <p14:tracePt t="193230" x="2014538" y="4779963"/>
          <p14:tracePt t="193243" x="1990725" y="4792663"/>
          <p14:tracePt t="193265" x="1978025" y="4805363"/>
          <p14:tracePt t="193296" x="1965325" y="4805363"/>
          <p14:tracePt t="193305" x="1952625" y="4805363"/>
          <p14:tracePt t="193315" x="1939925" y="4805363"/>
          <p14:tracePt t="193319" x="1927225" y="4805363"/>
          <p14:tracePt t="193370" x="1914525" y="4805363"/>
          <p14:tracePt t="193380" x="1903413" y="4805363"/>
          <p14:tracePt t="194479" x="1890713" y="4805363"/>
          <p14:tracePt t="194496" x="1878013" y="4805363"/>
          <p14:tracePt t="194506" x="1865313" y="4805363"/>
          <p14:tracePt t="194509" x="1839913" y="4818063"/>
          <p14:tracePt t="194519" x="1827213" y="4818063"/>
          <p14:tracePt t="194525" x="1814513" y="4830763"/>
          <p14:tracePt t="194535" x="1801813" y="4830763"/>
          <p14:tracePt t="194545" x="1790700" y="4830763"/>
          <p14:tracePt t="194551" x="1778000" y="4830763"/>
          <p14:tracePt t="194561" x="1752600" y="4843463"/>
          <p14:tracePt t="194566" x="1739900" y="4843463"/>
          <p14:tracePt t="194575" x="1714500" y="4843463"/>
          <p14:tracePt t="194591" x="1689100" y="4843463"/>
          <p14:tracePt t="194606" x="1677988" y="4843463"/>
          <p14:tracePt t="194616" x="1665288" y="4856163"/>
          <p14:tracePt t="194647" x="1652588" y="4856163"/>
          <p14:tracePt t="194672" x="1639888" y="4856163"/>
          <p14:tracePt t="194758" x="1627188" y="4856163"/>
          <p14:tracePt t="194953" x="1639888" y="4856163"/>
          <p14:tracePt t="194964" x="1652588" y="4856163"/>
          <p14:tracePt t="195006" x="1665288" y="4856163"/>
          <p14:tracePt t="195434" x="1677988" y="4856163"/>
          <p14:tracePt t="195765" x="1689100" y="4856163"/>
          <p14:tracePt t="199619" x="1714500" y="4856163"/>
          <p14:tracePt t="199625" x="1727200" y="4830763"/>
          <p14:tracePt t="199636" x="1739900" y="4830763"/>
          <p14:tracePt t="199639" x="1765300" y="4805363"/>
          <p14:tracePt t="199659" x="1790700" y="4805363"/>
          <p14:tracePt t="199667" x="1827213" y="4805363"/>
          <p14:tracePt t="199675" x="1839913" y="4805363"/>
          <p14:tracePt t="199679" x="1865313" y="4805363"/>
          <p14:tracePt t="199689" x="1903413" y="4805363"/>
          <p14:tracePt t="199700" x="1965325" y="4805363"/>
          <p14:tracePt t="199705" x="2039938" y="4805363"/>
          <p14:tracePt t="199717" x="2103438" y="4805363"/>
          <p14:tracePt t="199719" x="2165350" y="4805363"/>
          <p14:tracePt t="199732" x="2228850" y="4779963"/>
          <p14:tracePt t="199741" x="2265363" y="4779963"/>
          <p14:tracePt t="199746" x="2303463" y="4768850"/>
          <p14:tracePt t="199761" x="2316163" y="4768850"/>
          <p14:tracePt t="199771" x="2328863" y="4768850"/>
          <p14:tracePt t="199782" x="2352675" y="4756150"/>
          <p14:tracePt t="199796" x="2365375" y="4743450"/>
          <p14:tracePt t="199802" x="2378075" y="4743450"/>
          <p14:tracePt t="199812" x="2403475" y="4730750"/>
          <p14:tracePt t="199822" x="2441575" y="4718050"/>
          <p14:tracePt t="199825" x="2465388" y="4692650"/>
          <p14:tracePt t="199836" x="2490788" y="4656138"/>
          <p14:tracePt t="199841" x="2554288" y="4618038"/>
          <p14:tracePt t="199851" x="2616200" y="4592638"/>
          <p14:tracePt t="199862" x="2654300" y="4530725"/>
          <p14:tracePt t="199867" x="2741613" y="4454525"/>
          <p14:tracePt t="199877" x="2767013" y="4418013"/>
          <p14:tracePt t="199881" x="2816225" y="4379913"/>
          <p14:tracePt t="199891" x="2854325" y="4330700"/>
          <p14:tracePt t="199901" x="2867025" y="4330700"/>
          <p14:tracePt t="199907" x="2879725" y="4279900"/>
          <p14:tracePt t="199917" x="2890838" y="4254500"/>
          <p14:tracePt t="199921" x="2903538" y="4217988"/>
          <p14:tracePt t="199931" x="2941638" y="4167188"/>
          <p14:tracePt t="199941" x="2941638" y="4129088"/>
          <p14:tracePt t="199947" x="2941638" y="4092575"/>
          <p14:tracePt t="199964" x="2941638" y="4005263"/>
          <p14:tracePt t="199973" x="2941638" y="3954463"/>
          <p14:tracePt t="199983" x="2941638" y="3916363"/>
          <p14:tracePt t="199987" x="2941638" y="3867150"/>
          <p14:tracePt t="199998" x="2941638" y="3803650"/>
          <p14:tracePt t="200003" x="2916238" y="3741738"/>
          <p14:tracePt t="200014" x="2916238" y="3703638"/>
          <p14:tracePt t="200024" x="2890838" y="3641725"/>
          <p14:tracePt t="200027" x="2867025" y="3579813"/>
          <p14:tracePt t="200038" x="2841625" y="3541713"/>
          <p14:tracePt t="200045" x="2828925" y="3516313"/>
          <p14:tracePt t="200053" x="2816225" y="3479800"/>
          <p14:tracePt t="200064" x="2803525" y="3441700"/>
          <p14:tracePt t="200068" x="2790825" y="3429000"/>
          <p14:tracePt t="200079" x="2790825" y="3416300"/>
          <p14:tracePt t="200084" x="2790825" y="3390900"/>
          <p14:tracePt t="200094" x="2767013" y="3378200"/>
          <p14:tracePt t="200103" x="2767013" y="3354388"/>
          <p14:tracePt t="200110" x="2767013" y="3341688"/>
          <p14:tracePt t="200119" x="2767013" y="3316288"/>
          <p14:tracePt t="200123" x="2741613" y="3278188"/>
          <p14:tracePt t="200133" x="2741613" y="3267075"/>
          <p14:tracePt t="200144" x="2741613" y="3241675"/>
          <p14:tracePt t="200149" x="2741613" y="3216275"/>
          <p14:tracePt t="200160" x="2716213" y="3178175"/>
          <p14:tracePt t="200163" x="2703513" y="3141663"/>
          <p14:tracePt t="200173" x="2703513" y="3103563"/>
          <p14:tracePt t="200183" x="2690813" y="3065463"/>
          <p14:tracePt t="200189" x="2678113" y="3041650"/>
          <p14:tracePt t="200199" x="2654300" y="2990850"/>
          <p14:tracePt t="200206" x="2654300" y="2978150"/>
          <p14:tracePt t="200215" x="2654300" y="2952750"/>
          <p14:tracePt t="200226" x="2654300" y="2941638"/>
          <p14:tracePt t="200229" x="2628900" y="2916238"/>
          <p14:tracePt t="200239" x="2616200" y="2903538"/>
          <p14:tracePt t="200259" x="2616200" y="2890838"/>
          <p14:tracePt t="200269" x="2603500" y="2890838"/>
          <p14:tracePt t="200309" x="2603500" y="2878138"/>
          <p14:tracePt t="200336" x="2590800" y="2878138"/>
          <p14:tracePt t="200372" x="2565400" y="2878138"/>
          <p14:tracePt t="200385" x="2554288" y="2878138"/>
          <p14:tracePt t="200395" x="2528888" y="2878138"/>
          <p14:tracePt t="200405" x="2490788" y="2878138"/>
          <p14:tracePt t="200411" x="2478088" y="2878138"/>
          <p14:tracePt t="200422" x="2428875" y="2903538"/>
          <p14:tracePt t="200428" x="2403475" y="2916238"/>
          <p14:tracePt t="200438" x="2365375" y="2941638"/>
          <p14:tracePt t="200447" x="2328863" y="2990850"/>
          <p14:tracePt t="200451" x="2265363" y="3016250"/>
          <p14:tracePt t="200461" x="2239963" y="3041650"/>
          <p14:tracePt t="200467" x="2178050" y="3078163"/>
          <p14:tracePt t="200477" x="2139950" y="3128963"/>
          <p14:tracePt t="200488" x="2103438" y="3178175"/>
          <p14:tracePt t="200492" x="2052638" y="3241675"/>
          <p14:tracePt t="200501" x="2039938" y="3254375"/>
          <p14:tracePt t="200507" x="2027238" y="3290888"/>
          <p14:tracePt t="200517" x="1990725" y="3341688"/>
          <p14:tracePt t="200527" x="1990725" y="3354388"/>
          <p14:tracePt t="200533" x="1978025" y="3378200"/>
          <p14:tracePt t="200543" x="1965325" y="3403600"/>
          <p14:tracePt t="200548" x="1952625" y="3429000"/>
          <p14:tracePt t="200567" x="1952625" y="3441700"/>
          <p14:tracePt t="200573" x="1952625" y="3454400"/>
          <p14:tracePt t="200583" x="1952625" y="3467100"/>
          <p14:tracePt t="200597" x="1952625" y="3490913"/>
          <p14:tracePt t="200613" x="1952625" y="3503613"/>
          <p14:tracePt t="200623" x="1952625" y="3516313"/>
          <p14:tracePt t="200627" x="1952625" y="3529013"/>
          <p14:tracePt t="200638" x="1952625" y="3554413"/>
          <p14:tracePt t="200649" x="1965325" y="3554413"/>
          <p14:tracePt t="200654" x="1990725" y="3554413"/>
          <p14:tracePt t="200664" x="2003425" y="3579813"/>
          <p14:tracePt t="200670" x="2052638" y="3590925"/>
          <p14:tracePt t="200679" x="2090738" y="3590925"/>
          <p14:tracePt t="200689" x="2127250" y="3590925"/>
          <p14:tracePt t="200693" x="2152650" y="3590925"/>
          <p14:tracePt t="200707" x="2178050" y="3590925"/>
          <p14:tracePt t="200717" x="2190750" y="3590925"/>
          <p14:tracePt t="200727" x="2203450" y="3590925"/>
          <p14:tracePt t="200734" x="2228850" y="3579813"/>
          <p14:tracePt t="200743" x="2239963" y="3567113"/>
          <p14:tracePt t="200753" x="2290763" y="3541713"/>
          <p14:tracePt t="200757" x="2303463" y="3529013"/>
          <p14:tracePt t="200768" x="2328863" y="3503613"/>
          <p14:tracePt t="200774" x="2378075" y="3454400"/>
          <p14:tracePt t="200784" x="2403475" y="3429000"/>
          <p14:tracePt t="200793" x="2428875" y="3378200"/>
          <p14:tracePt t="200799" x="2441575" y="3367088"/>
          <p14:tracePt t="200809" x="2465388" y="3341688"/>
          <p14:tracePt t="200813" x="2478088" y="3316288"/>
          <p14:tracePt t="200823" x="2478088" y="3303588"/>
          <p14:tracePt t="200834" x="2478088" y="3290888"/>
          <p14:tracePt t="200839" x="2490788" y="3290888"/>
          <p14:tracePt t="200852" x="2490788" y="3267075"/>
          <p14:tracePt t="200853" x="2490788" y="3254375"/>
          <p14:tracePt t="200979" x="2478088" y="3254375"/>
          <p14:tracePt t="200989" x="2428875" y="3267075"/>
          <p14:tracePt t="200995" x="2403475" y="3316288"/>
          <p14:tracePt t="201005" x="2328863" y="3403600"/>
          <p14:tracePt t="201012" x="2278063" y="3467100"/>
          <p14:tracePt t="201022" x="2252663" y="3529013"/>
          <p14:tracePt t="201033" x="2216150" y="3579813"/>
          <p14:tracePt t="201036" x="2178050" y="3679825"/>
          <p14:tracePt t="201045" x="2152650" y="3729038"/>
          <p14:tracePt t="201051" x="2139950" y="3779838"/>
          <p14:tracePt t="201062" x="2116138" y="3854450"/>
          <p14:tracePt t="201072" x="2103438" y="3879850"/>
          <p14:tracePt t="201076" x="2103438" y="3916363"/>
          <p14:tracePt t="201088" x="2090738" y="3941763"/>
          <p14:tracePt t="201091" x="2090738" y="3967163"/>
          <p14:tracePt t="201102" x="2078038" y="3992563"/>
          <p14:tracePt t="201112" x="2078038" y="4005263"/>
          <p14:tracePt t="201117" x="2078038" y="4041775"/>
          <p14:tracePt t="201127" x="2078038" y="4067175"/>
          <p14:tracePt t="201131" x="2078038" y="4105275"/>
          <p14:tracePt t="201141" x="2078038" y="4129088"/>
          <p14:tracePt t="201152" x="2078038" y="4154488"/>
          <p14:tracePt t="201157" x="2078038" y="4179888"/>
          <p14:tracePt t="201168" x="2078038" y="4205288"/>
          <p14:tracePt t="201171" x="2078038" y="4241800"/>
          <p14:tracePt t="201181" x="2078038" y="4254500"/>
          <p14:tracePt t="201191" x="2078038" y="4292600"/>
          <p14:tracePt t="201198" x="2078038" y="4341813"/>
          <p14:tracePt t="201208" x="2078038" y="4367213"/>
          <p14:tracePt t="201213" x="2078038" y="4392613"/>
          <p14:tracePt t="201222" x="2078038" y="4418013"/>
          <p14:tracePt t="201232" x="2078038" y="4454525"/>
          <p14:tracePt t="201237" x="2078038" y="4492625"/>
          <p14:tracePt t="201247" x="2078038" y="4530725"/>
          <p14:tracePt t="201253" x="2078038" y="4554538"/>
          <p14:tracePt t="201263" x="2078038" y="4579938"/>
          <p14:tracePt t="201273" x="2078038" y="4605338"/>
          <p14:tracePt t="201279" x="2078038" y="4618038"/>
          <p14:tracePt t="201287" x="2078038" y="4630738"/>
          <p14:tracePt t="201295" x="2078038" y="4643438"/>
          <p14:tracePt t="201313" x="2078038" y="4656138"/>
          <p14:tracePt t="201317" x="2078038" y="4667250"/>
          <p14:tracePt t="201328" x="2078038" y="4679950"/>
          <p14:tracePt t="201344" x="2078038" y="4692650"/>
          <p14:tracePt t="201354" x="2065338" y="4692650"/>
          <p14:tracePt t="201369" x="2065338" y="4705350"/>
          <p14:tracePt t="201373" x="2065338" y="4718050"/>
          <p14:tracePt t="201394" x="2065338" y="4730750"/>
          <p14:tracePt t="201399" x="2065338" y="4743450"/>
          <p14:tracePt t="201410" x="2065338" y="4756150"/>
          <p14:tracePt t="201413" x="2065338" y="4768850"/>
          <p14:tracePt t="201423" x="2052638" y="4768850"/>
          <p14:tracePt t="201433" x="2039938" y="4779963"/>
          <p14:tracePt t="201672" x="2039938" y="4792663"/>
          <p14:tracePt t="201691" x="2027238" y="4792663"/>
          <p14:tracePt t="201707" x="2014538" y="4792663"/>
          <p14:tracePt t="201711" x="2003425" y="4792663"/>
          <p14:tracePt t="201731" x="1978025" y="4792663"/>
          <p14:tracePt t="201751" x="1965325" y="4792663"/>
          <p14:tracePt t="201813" x="1952625" y="4792663"/>
          <p14:tracePt t="201888" x="2003425" y="4756150"/>
          <p14:tracePt t="201894" x="2065338" y="4643438"/>
          <p14:tracePt t="201904" x="2139950" y="4505325"/>
          <p14:tracePt t="201910" x="2216150" y="4379913"/>
          <p14:tracePt t="201921" x="2290763" y="4254500"/>
          <p14:tracePt t="201929" x="2352675" y="4154488"/>
          <p14:tracePt t="201933" x="2403475" y="4041775"/>
          <p14:tracePt t="201944" x="2452688" y="3967163"/>
          <p14:tracePt t="201950" x="2490788" y="3892550"/>
          <p14:tracePt t="201971" x="2528888" y="3767138"/>
          <p14:tracePt t="201974" x="2565400" y="3703638"/>
          <p14:tracePt t="201983" x="2565400" y="3667125"/>
          <p14:tracePt t="201989" x="2590800" y="3641725"/>
          <p14:tracePt t="201999" x="2590800" y="3616325"/>
          <p14:tracePt t="202010" x="2590800" y="3603625"/>
          <p14:tracePt t="202013" x="2590800" y="3590925"/>
          <p14:tracePt t="202023" x="2590800" y="3579813"/>
          <p14:tracePt t="202049" x="2590800" y="3567113"/>
          <p14:tracePt t="202135" x="2590800" y="3554413"/>
          <p14:tracePt t="202152" x="2590800" y="3541713"/>
          <p14:tracePt t="202171" x="2590800" y="3529013"/>
          <p14:tracePt t="202202" x="2578100" y="3516313"/>
          <p14:tracePt t="202232" x="2578100" y="3503613"/>
          <p14:tracePt t="202245" x="2565400" y="3490913"/>
          <p14:tracePt t="202287" x="2554288" y="3479800"/>
          <p14:tracePt t="202311" x="2541588" y="3467100"/>
          <p14:tracePt t="202337" x="2541588" y="3454400"/>
          <p14:tracePt t="202348" x="2528888" y="3441700"/>
          <p14:tracePt t="202660" x="2516188" y="3429000"/>
          <p14:tracePt t="202665" x="2490788" y="3416300"/>
          <p14:tracePt t="202676" x="2478088" y="3416300"/>
          <p14:tracePt t="202680" x="2441575" y="3403600"/>
          <p14:tracePt t="202690" x="2428875" y="3390900"/>
          <p14:tracePt t="202702" x="2390775" y="3390900"/>
          <p14:tracePt t="202706" x="2390775" y="3378200"/>
          <p14:tracePt t="202716" x="2365375" y="3367088"/>
          <p14:tracePt t="202721" x="2352675" y="3367088"/>
          <p14:tracePt t="202731" x="2328863" y="3354388"/>
          <p14:tracePt t="202746" x="2316163" y="3354388"/>
          <p14:tracePt t="202756" x="2303463" y="3354388"/>
          <p14:tracePt t="202772" x="2290763" y="3354388"/>
          <p14:tracePt t="202806" x="2265363" y="3328988"/>
          <p14:tracePt t="202822" x="2252663" y="3328988"/>
          <p14:tracePt t="202837" x="2239963" y="3328988"/>
          <p14:tracePt t="202858" x="2228850" y="3316288"/>
          <p14:tracePt t="202872" x="2228850" y="3303588"/>
          <p14:tracePt t="202957" x="2216150" y="3303588"/>
          <p14:tracePt t="203099" x="2203450" y="3303588"/>
          <p14:tracePt t="203139" x="2190750" y="3303588"/>
          <p14:tracePt t="203144" x="2190750" y="3290888"/>
          <p14:tracePt t="203159" x="2178050" y="3278188"/>
          <p14:tracePt t="204399" x="2203450" y="3278188"/>
          <p14:tracePt t="204416" x="2216150" y="3278188"/>
          <p14:tracePt t="204425" x="2228850" y="3278188"/>
          <p14:tracePt t="204430" x="2252663" y="3278188"/>
          <p14:tracePt t="204439" x="2278063" y="3278188"/>
          <p14:tracePt t="204449" x="2328863" y="3278188"/>
          <p14:tracePt t="204456" x="2365375" y="3278188"/>
          <p14:tracePt t="204465" x="2416175" y="3278188"/>
          <p14:tracePt t="204471" x="2452688" y="3278188"/>
          <p14:tracePt t="204482" x="2503488" y="3278188"/>
          <p14:tracePt t="204491" x="2565400" y="3278188"/>
          <p14:tracePt t="204495" x="2603500" y="3278188"/>
          <p14:tracePt t="204505" x="2667000" y="3278188"/>
          <p14:tracePt t="204511" x="2741613" y="3278188"/>
          <p14:tracePt t="204521" x="2790825" y="3278188"/>
          <p14:tracePt t="204531" x="2854325" y="3278188"/>
          <p14:tracePt t="204536" x="2890838" y="3278188"/>
          <p14:tracePt t="204545" x="2941638" y="3278188"/>
          <p14:tracePt t="204552" x="2979738" y="3278188"/>
          <p14:tracePt t="204561" x="3016250" y="3267075"/>
          <p14:tracePt t="204571" x="3067050" y="3254375"/>
          <p14:tracePt t="204577" x="3103563" y="3241675"/>
          <p14:tracePt t="204587" x="3128963" y="3228975"/>
          <p14:tracePt t="204591" x="3179763" y="3203575"/>
          <p14:tracePt t="204603" x="3205163" y="3203575"/>
          <p14:tracePt t="204612" x="3228975" y="3203575"/>
          <p14:tracePt t="204619" x="3254375" y="3190875"/>
          <p14:tracePt t="204628" x="3267075" y="3178175"/>
          <p14:tracePt t="204631" x="3292475" y="3165475"/>
          <p14:tracePt t="204642" x="3328988" y="3154363"/>
          <p14:tracePt t="204657" x="3354388" y="3128963"/>
          <p14:tracePt t="204669" x="3379788" y="3116263"/>
          <p14:tracePt t="204673" x="3405188" y="3090863"/>
          <p14:tracePt t="204685" x="3429000" y="3054350"/>
          <p14:tracePt t="204693" x="3492500" y="2990850"/>
          <p14:tracePt t="204698" x="3517900" y="2978150"/>
          <p14:tracePt t="204707" x="3541713" y="2941638"/>
          <p14:tracePt t="204713" x="3579813" y="2865438"/>
          <p14:tracePt t="204723" x="3605213" y="2790825"/>
          <p14:tracePt t="204734" x="3617913" y="2716213"/>
          <p14:tracePt t="204737" x="3643313" y="2665413"/>
          <p14:tracePt t="204747" x="3643313" y="2603500"/>
          <p14:tracePt t="204753" x="3643313" y="2527300"/>
          <p14:tracePt t="204763" x="3643313" y="2490788"/>
          <p14:tracePt t="204774" x="3643313" y="2427288"/>
          <p14:tracePt t="204777" x="3617913" y="2365375"/>
          <p14:tracePt t="204787" x="3605213" y="2327275"/>
          <p14:tracePt t="204793" x="3567113" y="2265363"/>
          <p14:tracePt t="204804" x="3541713" y="2227263"/>
          <p14:tracePt t="204813" x="3505200" y="2165350"/>
          <p14:tracePt t="204818" x="3467100" y="2139950"/>
          <p14:tracePt t="204829" x="3441700" y="2101850"/>
          <p14:tracePt t="204834" x="3417888" y="2078038"/>
          <p14:tracePt t="204843" x="3392488" y="2052638"/>
          <p14:tracePt t="204853" x="3367088" y="2027238"/>
          <p14:tracePt t="204860" x="3328988" y="2014538"/>
          <p14:tracePt t="204869" x="3305175" y="1989138"/>
          <p14:tracePt t="204874" x="3267075" y="1978025"/>
          <p14:tracePt t="204883" x="3216275" y="1952625"/>
          <p14:tracePt t="204894" x="3192463" y="1939925"/>
          <p14:tracePt t="204900" x="3141663" y="1939925"/>
          <p14:tracePt t="204909" x="3103563" y="1927225"/>
          <p14:tracePt t="204916" x="3079750" y="1927225"/>
          <p14:tracePt t="204925" x="3028950" y="1927225"/>
          <p14:tracePt t="204935" x="2992438" y="1927225"/>
          <p14:tracePt t="204939" x="2928938" y="1927225"/>
          <p14:tracePt t="204950" x="2903538" y="1927225"/>
          <p14:tracePt t="204956" x="2879725" y="1927225"/>
          <p14:tracePt t="204966" x="2841625" y="1927225"/>
          <p14:tracePt t="204975" x="2790825" y="1939925"/>
          <p14:tracePt t="204980" x="2754313" y="1939925"/>
          <p14:tracePt t="204989" x="2703513" y="1978025"/>
          <p14:tracePt t="204995" x="2654300" y="1989138"/>
          <p14:tracePt t="205006" x="2590800" y="2027238"/>
          <p14:tracePt t="205015" x="2554288" y="2039938"/>
          <p14:tracePt t="205019" x="2503488" y="2052638"/>
          <p14:tracePt t="205032" x="2465388" y="2078038"/>
          <p14:tracePt t="205036" x="2441575" y="2101850"/>
          <p14:tracePt t="205047" x="2416175" y="2127250"/>
          <p14:tracePt t="205055" x="2403475" y="2152650"/>
          <p14:tracePt t="205061" x="2378075" y="2165350"/>
          <p14:tracePt t="205072" x="2365375" y="2190750"/>
          <p14:tracePt t="205075" x="2339975" y="2214563"/>
          <p14:tracePt t="205085" x="2328863" y="2239963"/>
          <p14:tracePt t="205097" x="2316163" y="2252663"/>
          <p14:tracePt t="205101" x="2316163" y="2265363"/>
          <p14:tracePt t="205112" x="2303463" y="2278063"/>
          <p14:tracePt t="205116" x="2303463" y="2290763"/>
          <p14:tracePt t="205125" x="2303463" y="2303463"/>
          <p14:tracePt t="205136" x="2290763" y="2327275"/>
          <p14:tracePt t="205142" x="2290763" y="2339975"/>
          <p14:tracePt t="205151" x="2290763" y="2352675"/>
          <p14:tracePt t="205167" x="2290763" y="2378075"/>
          <p14:tracePt t="205179" x="2290763" y="2403475"/>
          <p14:tracePt t="205201" x="2290763" y="2414588"/>
          <p14:tracePt t="205228" x="2290763" y="2427288"/>
          <p14:tracePt t="205237" x="2290763" y="2439988"/>
          <p14:tracePt t="206059" x="2278063" y="2439988"/>
          <p14:tracePt t="206075" x="2265363" y="2439988"/>
          <p14:tracePt t="206096" x="2252663" y="2439988"/>
          <p14:tracePt t="206099" x="2239963" y="2427288"/>
          <p14:tracePt t="206125" x="2228850" y="2427288"/>
          <p14:tracePt t="206139" x="2216150" y="2427288"/>
          <p14:tracePt t="206155" x="2190750" y="2427288"/>
          <p14:tracePt t="206171" x="2178050" y="2427288"/>
          <p14:tracePt t="206185" x="2165350" y="2427288"/>
          <p14:tracePt t="206206" x="2152650" y="2427288"/>
          <p14:tracePt t="206222" x="2139950" y="2427288"/>
          <p14:tracePt t="206246" x="2103438" y="2427288"/>
          <p14:tracePt t="206251" x="2090738" y="2427288"/>
          <p14:tracePt t="206261" x="2078038" y="2427288"/>
          <p14:tracePt t="206287" x="2052638" y="2427288"/>
          <p14:tracePt t="206301" x="2039938" y="2427288"/>
          <p14:tracePt t="206308" x="2027238" y="2439988"/>
          <p14:tracePt t="206317" x="2027238" y="2478088"/>
          <p14:tracePt t="206327" x="2027238" y="2503488"/>
          <p14:tracePt t="206331" x="2027238" y="2540000"/>
          <p14:tracePt t="206342" x="2027238" y="2565400"/>
          <p14:tracePt t="206348" x="2027238" y="2616200"/>
          <p14:tracePt t="206358" x="2027238" y="2652713"/>
          <p14:tracePt t="206368" x="2027238" y="2690813"/>
          <p14:tracePt t="206371" x="2052638" y="2716213"/>
          <p14:tracePt t="206381" x="2065338" y="2740025"/>
          <p14:tracePt t="206387" x="2103438" y="2778125"/>
          <p14:tracePt t="206397" x="2116138" y="2790825"/>
          <p14:tracePt t="206408" x="2139950" y="2828925"/>
          <p14:tracePt t="206412" x="2165350" y="2828925"/>
          <p14:tracePt t="206421" x="2203450" y="2852738"/>
          <p14:tracePt t="206428" x="2228850" y="2865438"/>
          <p14:tracePt t="206437" x="2252663" y="2865438"/>
          <p14:tracePt t="206447" x="2290763" y="2865438"/>
          <p14:tracePt t="206453" x="2316163" y="2865438"/>
          <p14:tracePt t="206463" x="2339975" y="2865438"/>
          <p14:tracePt t="206468" x="2390775" y="2865438"/>
          <p14:tracePt t="206478" x="2416175" y="2865438"/>
          <p14:tracePt t="206487" x="2428875" y="2865438"/>
          <p14:tracePt t="206494" x="2465388" y="2865438"/>
          <p14:tracePt t="206503" x="2478088" y="2852738"/>
          <p14:tracePt t="206507" x="2490788" y="2852738"/>
          <p14:tracePt t="206517" x="2503488" y="2828925"/>
          <p14:tracePt t="206527" x="2541588" y="2803525"/>
          <p14:tracePt t="206533" x="2541588" y="2778125"/>
          <p14:tracePt t="206545" x="2565400" y="2728913"/>
          <p14:tracePt t="206549" x="2565400" y="2690813"/>
          <p14:tracePt t="206560" x="2565400" y="2640013"/>
          <p14:tracePt t="206570" x="2565400" y="2578100"/>
          <p14:tracePt t="206573" x="2565400" y="2540000"/>
          <p14:tracePt t="206584" x="2565400" y="2490788"/>
          <p14:tracePt t="206589" x="2565400" y="2452688"/>
          <p14:tracePt t="206599" x="2541588" y="2403475"/>
          <p14:tracePt t="206610" x="2541588" y="2365375"/>
          <p14:tracePt t="206613" x="2516188" y="2352675"/>
          <p14:tracePt t="206626" x="2516188" y="2339975"/>
          <p14:tracePt t="206630" x="2503488" y="2327275"/>
          <p14:tracePt t="206639" x="2490788" y="2314575"/>
          <p14:tracePt t="206655" x="2478088" y="2303463"/>
          <p14:tracePt t="206665" x="2465388" y="2303463"/>
          <p14:tracePt t="206669" x="2452688" y="2278063"/>
          <p14:tracePt t="206689" x="2441575" y="2278063"/>
          <p14:tracePt t="206706" x="2428875" y="2278063"/>
          <p14:tracePt t="206710" x="2416175" y="2265363"/>
          <p14:tracePt t="206719" x="2403475" y="2265363"/>
          <p14:tracePt t="206730" x="2378075" y="2265363"/>
          <p14:tracePt t="206746" x="2365375" y="2265363"/>
          <p14:tracePt t="206750" x="2352675" y="2265363"/>
          <p14:tracePt t="206762" x="2339975" y="2265363"/>
          <p14:tracePt t="206776" x="2316163" y="2265363"/>
          <p14:tracePt t="206785" x="2316163" y="2278063"/>
          <p14:tracePt t="206792" x="2290763" y="2278063"/>
          <p14:tracePt t="206802" x="2290763" y="2303463"/>
          <p14:tracePt t="206811" x="2278063" y="2352675"/>
          <p14:tracePt t="206816" x="2265363" y="2403475"/>
          <p14:tracePt t="206825" x="2265363" y="2414588"/>
          <p14:tracePt t="206831" x="2265363" y="2465388"/>
          <p14:tracePt t="206841" x="2265363" y="2503488"/>
          <p14:tracePt t="206851" x="2265363" y="2578100"/>
          <p14:tracePt t="206855" x="2265363" y="2627313"/>
          <p14:tracePt t="206865" x="2278063" y="2678113"/>
          <p14:tracePt t="206871" x="2290763" y="2740025"/>
          <p14:tracePt t="206881" x="2328863" y="2778125"/>
          <p14:tracePt t="206891" x="2339975" y="2803525"/>
          <p14:tracePt t="206898" x="2365375" y="2828925"/>
          <p14:tracePt t="206907" x="2390775" y="2852738"/>
          <p14:tracePt t="206911" x="2403475" y="2865438"/>
          <p14:tracePt t="206931" x="2428875" y="2878138"/>
          <p14:tracePt t="206947" x="2452688" y="2878138"/>
          <p14:tracePt t="206951" x="2478088" y="2878138"/>
          <p14:tracePt t="206961" x="2503488" y="2878138"/>
          <p14:tracePt t="206973" x="2528888" y="2878138"/>
          <p14:tracePt t="206977" x="2565400" y="2878138"/>
          <p14:tracePt t="206993" x="2590800" y="2852738"/>
          <p14:tracePt t="207004" x="2590800" y="2816225"/>
          <p14:tracePt t="207014" x="2590800" y="2778125"/>
          <p14:tracePt t="207018" x="2590800" y="2752725"/>
          <p14:tracePt t="207028" x="2590800" y="2728913"/>
          <p14:tracePt t="207033" x="2590800" y="2703513"/>
          <p14:tracePt t="207043" x="2590800" y="2678113"/>
          <p14:tracePt t="207055" x="2590800" y="2652713"/>
          <p14:tracePt t="207057" x="2590800" y="2640013"/>
          <p14:tracePt t="207067" x="2590800" y="2627313"/>
          <p14:tracePt t="207084" x="2578100" y="2603500"/>
          <p14:tracePt t="207094" x="2578100" y="2590800"/>
          <p14:tracePt t="207097" x="2554288" y="2565400"/>
          <p14:tracePt t="207107" x="2541588" y="2565400"/>
          <p14:tracePt t="207123" x="2541588" y="2540000"/>
          <p14:tracePt t="207140" x="2528888" y="2540000"/>
          <p14:tracePt t="207154" x="2516188" y="2527300"/>
          <p14:tracePt t="207215" x="2503488" y="2527300"/>
          <p14:tracePt t="207285" x="2503488" y="2552700"/>
          <p14:tracePt t="207289" x="2503488" y="2578100"/>
          <p14:tracePt t="207300" x="2503488" y="2616200"/>
          <p14:tracePt t="207305" x="2541588" y="2665413"/>
          <p14:tracePt t="207315" x="2578100" y="2728913"/>
          <p14:tracePt t="207326" x="2628900" y="2765425"/>
          <p14:tracePt t="207332" x="2690813" y="2828925"/>
          <p14:tracePt t="207342" x="2767013" y="2878138"/>
          <p14:tracePt t="207345" x="2841625" y="2916238"/>
          <p14:tracePt t="207356" x="2890838" y="2952750"/>
          <p14:tracePt t="207366" x="2967038" y="2990850"/>
          <p14:tracePt t="207372" x="3016250" y="3016250"/>
          <p14:tracePt t="207382" x="3041650" y="3016250"/>
          <p14:tracePt t="207385" x="3079750" y="3016250"/>
          <p14:tracePt t="207395" x="3141663" y="3041650"/>
          <p14:tracePt t="207406" x="3179763" y="3041650"/>
          <p14:tracePt t="207411" x="3228975" y="3054350"/>
          <p14:tracePt t="207421" x="3267075" y="3054350"/>
          <p14:tracePt t="207426" x="3317875" y="3054350"/>
          <p14:tracePt t="207436" x="3341688" y="3078163"/>
          <p14:tracePt t="207445" x="3379788" y="3078163"/>
          <p14:tracePt t="207451" x="3405188" y="3078163"/>
          <p14:tracePt t="207461" x="3441700" y="3078163"/>
          <p14:tracePt t="207466" x="3467100" y="3078163"/>
          <p14:tracePt t="207476" x="3479800" y="3078163"/>
          <p14:tracePt t="207488" x="3492500" y="3078163"/>
          <p14:tracePt t="207491" x="3505200" y="3078163"/>
          <p14:tracePt t="207507" x="3530600" y="3078163"/>
          <p14:tracePt t="207527" x="3554413" y="3078163"/>
          <p14:tracePt t="207548" x="3567113" y="3078163"/>
          <p14:tracePt t="207567" x="3579813" y="3078163"/>
          <p14:tracePt t="208233" x="3605213" y="3078163"/>
          <p14:tracePt t="208247" x="3617913" y="3078163"/>
          <p14:tracePt t="208259" x="3630613" y="3078163"/>
          <p14:tracePt t="208289" x="3643313" y="3078163"/>
          <p14:tracePt t="208309" x="3654425" y="3078163"/>
          <p14:tracePt t="227596" x="3654425" y="3116263"/>
          <p14:tracePt t="227605" x="3654425" y="3154363"/>
          <p14:tracePt t="227615" x="3617913" y="3241675"/>
          <p14:tracePt t="227621" x="3592513" y="3303588"/>
          <p14:tracePt t="227632" x="3554413" y="3403600"/>
          <p14:tracePt t="227637" x="3517900" y="3479800"/>
          <p14:tracePt t="227647" x="3479800" y="3554413"/>
          <p14:tracePt t="227658" x="3454400" y="3616325"/>
          <p14:tracePt t="227661" x="3429000" y="3667125"/>
          <p14:tracePt t="227672" x="3392488" y="3729038"/>
          <p14:tracePt t="227677" x="3354388" y="3803650"/>
          <p14:tracePt t="227687" x="3328988" y="3841750"/>
          <p14:tracePt t="227698" x="3292475" y="3905250"/>
          <p14:tracePt t="227701" x="3254375" y="3941763"/>
          <p14:tracePt t="227711" x="3228975" y="4005263"/>
          <p14:tracePt t="227718" x="3205163" y="4067175"/>
          <p14:tracePt t="227728" x="3192463" y="4117975"/>
          <p14:tracePt t="227738" x="3167063" y="4129088"/>
          <p14:tracePt t="227741" x="3167063" y="4167188"/>
          <p14:tracePt t="227751" x="3128963" y="4230688"/>
          <p14:tracePt t="227758" x="3092450" y="4279900"/>
          <p14:tracePt t="227767" x="3067050" y="4330700"/>
          <p14:tracePt t="227777" x="3054350" y="4354513"/>
          <p14:tracePt t="227783" x="3041650" y="4367213"/>
          <p14:tracePt t="227793" x="3028950" y="4392613"/>
          <p14:tracePt t="227797" x="3003550" y="4405313"/>
          <p14:tracePt t="227807" x="3003550" y="4418013"/>
          <p14:tracePt t="227823" x="2992438" y="4443413"/>
          <p14:tracePt t="227833" x="2979738" y="4454525"/>
          <p14:tracePt t="227838" x="2979738" y="4479925"/>
          <p14:tracePt t="227847" x="2967038" y="4492625"/>
          <p14:tracePt t="227857" x="2954338" y="4518025"/>
          <p14:tracePt t="227863" x="2941638" y="4543425"/>
          <p14:tracePt t="227873" x="2916238" y="4567238"/>
          <p14:tracePt t="227877" x="2903538" y="4592638"/>
          <p14:tracePt t="227889" x="2867025" y="4643438"/>
          <p14:tracePt t="227899" x="2841625" y="4679950"/>
          <p14:tracePt t="227905" x="2816225" y="4705350"/>
          <p14:tracePt t="227914" x="2816225" y="4718050"/>
          <p14:tracePt t="227920" x="2790825" y="4743450"/>
          <p14:tracePt t="227929" x="2767013" y="4768850"/>
          <p14:tracePt t="227939" x="2767013" y="4779963"/>
          <p14:tracePt t="227955" x="2728913" y="4830763"/>
          <p14:tracePt t="227959" x="2690813" y="4868863"/>
          <p14:tracePt t="227971" x="2654300" y="4905375"/>
          <p14:tracePt t="227979" x="2628900" y="4930775"/>
          <p14:tracePt t="227987" x="2603500" y="4956175"/>
          <p14:tracePt t="227996" x="2590800" y="4981575"/>
          <p14:tracePt t="227999" x="2554288" y="5005388"/>
          <p14:tracePt t="228009" x="2528888" y="5030788"/>
          <p14:tracePt t="228020" x="2503488" y="5068888"/>
          <p14:tracePt t="228025" x="2465388" y="5092700"/>
          <p14:tracePt t="228036" x="2465388" y="5105400"/>
          <p14:tracePt t="228040" x="2428875" y="5130800"/>
          <p14:tracePt t="228049" x="2416175" y="5130800"/>
          <p14:tracePt t="228059" x="2403475" y="5156200"/>
          <p14:tracePt t="228066" x="2378075" y="5156200"/>
          <p14:tracePt t="228076" x="2352675" y="5168900"/>
          <p14:tracePt t="228079" x="2328863" y="5181600"/>
          <p14:tracePt t="228089" x="2316163" y="5194300"/>
          <p14:tracePt t="228102" x="2303463" y="5194300"/>
          <p14:tracePt t="228105" x="2278063" y="5194300"/>
          <p14:tracePt t="228121" x="2252663" y="5194300"/>
          <p14:tracePt t="228131" x="2239963" y="5194300"/>
          <p14:tracePt t="228141" x="2203450" y="5194300"/>
          <p14:tracePt t="228145" x="2178050" y="5194300"/>
          <p14:tracePt t="228161" x="2152650" y="5194300"/>
          <p14:tracePt t="228171" x="2127250" y="5194300"/>
          <p14:tracePt t="228181" x="2090738" y="5194300"/>
          <p14:tracePt t="228185" x="2078038" y="5181600"/>
          <p14:tracePt t="228195" x="2052638" y="5168900"/>
          <p14:tracePt t="228202" x="2027238" y="5156200"/>
          <p14:tracePt t="228211" x="2014538" y="5156200"/>
          <p14:tracePt t="228222" x="1990725" y="5156200"/>
          <p14:tracePt t="228228" x="1965325" y="5143500"/>
          <p14:tracePt t="228242" x="1939925" y="5130800"/>
          <p14:tracePt t="228251" x="1927225" y="5130800"/>
          <p14:tracePt t="228262" x="1914525" y="5118100"/>
          <p14:tracePt t="228268" x="1890713" y="5118100"/>
          <p14:tracePt t="228277" x="1878013" y="5105400"/>
          <p14:tracePt t="228281" x="1878013" y="5092700"/>
          <p14:tracePt t="228291" x="1852613" y="5092700"/>
          <p14:tracePt t="228301" x="1839913" y="5068888"/>
          <p14:tracePt t="228307" x="1827213" y="5068888"/>
          <p14:tracePt t="228317" x="1801813" y="5068888"/>
          <p14:tracePt t="228323" x="1801813" y="5056188"/>
          <p14:tracePt t="228343" x="1790700" y="5056188"/>
          <p14:tracePt t="228348" x="1778000" y="5056188"/>
          <p14:tracePt t="228364" x="1765300" y="5056188"/>
          <p14:tracePt t="228479" x="1752600" y="5056188"/>
          <p14:tracePt t="228549" x="1727200" y="5056188"/>
          <p14:tracePt t="228619" x="1714500" y="5056188"/>
          <p14:tracePt t="228741" x="1701800" y="5056188"/>
          <p14:tracePt t="228755" x="1689100" y="5056188"/>
          <p14:tracePt t="228765" x="1677988" y="5056188"/>
          <p14:tracePt t="228781" x="1665288" y="5056188"/>
          <p14:tracePt t="228791" x="1652588" y="5056188"/>
          <p14:tracePt t="228797" x="1639888" y="5056188"/>
          <p14:tracePt t="228837" x="1614488" y="5056188"/>
          <p14:tracePt t="229219" x="1601788" y="5056188"/>
          <p14:tracePt t="229236" x="1614488" y="5068888"/>
          <p14:tracePt t="229239" x="1639888" y="5081588"/>
          <p14:tracePt t="229259" x="1677988" y="5092700"/>
          <p14:tracePt t="229265" x="1714500" y="5105400"/>
          <p14:tracePt t="229276" x="1752600" y="5105400"/>
          <p14:tracePt t="229281" x="1790700" y="5105400"/>
          <p14:tracePt t="229291" x="1839913" y="5105400"/>
          <p14:tracePt t="229302" x="1878013" y="5105400"/>
          <p14:tracePt t="229305" x="1927225" y="5105400"/>
          <p14:tracePt t="229315" x="1952625" y="5105400"/>
          <p14:tracePt t="229321" x="1990725" y="5105400"/>
          <p14:tracePt t="229331" x="2039938" y="5105400"/>
          <p14:tracePt t="229341" x="2065338" y="5105400"/>
          <p14:tracePt t="229345" x="2103438" y="5105400"/>
          <p14:tracePt t="229357" x="2127250" y="5118100"/>
          <p14:tracePt t="229362" x="2139950" y="5118100"/>
          <p14:tracePt t="229371" x="2152650" y="5118100"/>
          <p14:tracePt t="229382" x="2178050" y="5118100"/>
          <p14:tracePt t="229418" x="2190750" y="5118100"/>
          <p14:tracePt t="229427" x="2203450" y="5130800"/>
          <p14:tracePt t="229805" x="2216150" y="5130800"/>
          <p14:tracePt t="229809" x="2239963" y="5130800"/>
          <p14:tracePt t="229819" x="2278063" y="5130800"/>
          <p14:tracePt t="229826" x="2303463" y="5143500"/>
          <p14:tracePt t="229836" x="2328863" y="5156200"/>
          <p14:tracePt t="229851" x="2352675" y="5156200"/>
          <p14:tracePt t="229865" x="2365375" y="5156200"/>
          <p14:tracePt t="229875" x="2378075" y="5156200"/>
          <p14:tracePt t="229885" x="2390775" y="5156200"/>
          <p14:tracePt t="229891" x="2416175" y="5156200"/>
          <p14:tracePt t="229902" x="2452688" y="5156200"/>
          <p14:tracePt t="229905" x="2478088" y="5130800"/>
          <p14:tracePt t="229927" x="2516188" y="5092700"/>
          <p14:tracePt t="229932" x="2565400" y="5068888"/>
          <p14:tracePt t="229946" x="2590800" y="5043488"/>
          <p14:tracePt t="229947" x="2654300" y="4981575"/>
          <p14:tracePt t="229957" x="2690813" y="4943475"/>
          <p14:tracePt t="229967" x="2741613" y="4892675"/>
          <p14:tracePt t="229971" x="2767013" y="4868863"/>
          <p14:tracePt t="229981" x="2816225" y="4830763"/>
          <p14:tracePt t="229987" x="2841625" y="4792663"/>
          <p14:tracePt t="229997" x="2879725" y="4756150"/>
          <p14:tracePt t="230007" x="2903538" y="4718050"/>
          <p14:tracePt t="230012" x="2928938" y="4667250"/>
          <p14:tracePt t="230022" x="2967038" y="4630738"/>
          <p14:tracePt t="230028" x="3016250" y="4543425"/>
          <p14:tracePt t="230038" x="3028950" y="4518025"/>
          <p14:tracePt t="230047" x="3092450" y="4430713"/>
          <p14:tracePt t="230051" x="3141663" y="4379913"/>
          <p14:tracePt t="230061" x="3167063" y="4305300"/>
          <p14:tracePt t="230067" x="3192463" y="4254500"/>
          <p14:tracePt t="230078" x="3216275" y="4241800"/>
          <p14:tracePt t="230087" x="3216275" y="4205288"/>
          <p14:tracePt t="230094" x="3228975" y="4179888"/>
          <p14:tracePt t="230103" x="3241675" y="4167188"/>
          <p14:tracePt t="230118" x="3254375" y="4141788"/>
          <p14:tracePt t="230133" x="3254375" y="4117975"/>
          <p14:tracePt t="230143" x="3267075" y="4092575"/>
          <p14:tracePt t="230159" x="3267075" y="4054475"/>
          <p14:tracePt t="230167" x="3279775" y="4029075"/>
          <p14:tracePt t="230174" x="3279775" y="3992563"/>
          <p14:tracePt t="230183" x="3292475" y="3929063"/>
          <p14:tracePt t="230189" x="3328988" y="3854450"/>
          <p14:tracePt t="230199" x="3354388" y="3803650"/>
          <p14:tracePt t="230209" x="3354388" y="3754438"/>
          <p14:tracePt t="230213" x="3354388" y="3716338"/>
          <p14:tracePt t="230225" x="3354388" y="3654425"/>
          <p14:tracePt t="230229" x="3379788" y="3603625"/>
          <p14:tracePt t="230240" x="3379788" y="3541713"/>
          <p14:tracePt t="230249" x="3379788" y="3503613"/>
          <p14:tracePt t="230253" x="3379788" y="3454400"/>
          <p14:tracePt t="230263" x="3379788" y="3403600"/>
          <p14:tracePt t="230269" x="3379788" y="3341688"/>
          <p14:tracePt t="230279" x="3379788" y="3267075"/>
          <p14:tracePt t="230290" x="3379788" y="3203575"/>
          <p14:tracePt t="230295" x="3379788" y="3165475"/>
          <p14:tracePt t="230306" x="3379788" y="3116263"/>
          <p14:tracePt t="230309" x="3379788" y="3065463"/>
          <p14:tracePt t="230319" x="3379788" y="3028950"/>
          <p14:tracePt t="230329" x="3379788" y="3003550"/>
          <p14:tracePt t="230335" x="3379788" y="2952750"/>
          <p14:tracePt t="230345" x="3379788" y="2916238"/>
          <p14:tracePt t="230350" x="3367088" y="2840038"/>
          <p14:tracePt t="230360" x="3367088" y="2790825"/>
          <p14:tracePt t="230370" x="3367088" y="2765425"/>
          <p14:tracePt t="230375" x="3354388" y="2728913"/>
          <p14:tracePt t="230386" x="3354388" y="2678113"/>
          <p14:tracePt t="230390" x="3328988" y="2640013"/>
          <p14:tracePt t="230399" x="3328988" y="2616200"/>
          <p14:tracePt t="230409" x="3317875" y="2552700"/>
          <p14:tracePt t="230415" x="3305175" y="2503488"/>
          <p14:tracePt t="230425" x="3292475" y="2465388"/>
          <p14:tracePt t="230431" x="3292475" y="2439988"/>
          <p14:tracePt t="230441" x="3267075" y="2390775"/>
          <p14:tracePt t="230451" x="3254375" y="2339975"/>
          <p14:tracePt t="230456" x="3254375" y="2314575"/>
          <p14:tracePt t="230465" x="3241675" y="2278063"/>
          <p14:tracePt t="230472" x="3228975" y="2252663"/>
          <p14:tracePt t="230481" x="3216275" y="2214563"/>
          <p14:tracePt t="230491" x="3216275" y="2165350"/>
          <p14:tracePt t="230495" x="3192463" y="2127250"/>
          <p14:tracePt t="230505" x="3167063" y="2101850"/>
          <p14:tracePt t="230511" x="3154363" y="2078038"/>
          <p14:tracePt t="230522" x="3128963" y="2039938"/>
          <p14:tracePt t="230538" x="3103563" y="2014538"/>
          <p14:tracePt t="230547" x="3092450" y="1989138"/>
          <p14:tracePt t="230551" x="3079750" y="1965325"/>
          <p14:tracePt t="230561" x="3067050" y="1952625"/>
          <p14:tracePt t="230572" x="3054350" y="1927225"/>
          <p14:tracePt t="230577" x="3041650" y="1927225"/>
          <p14:tracePt t="230588" x="3028950" y="1901825"/>
          <p14:tracePt t="230602" x="3016250" y="1889125"/>
          <p14:tracePt t="230611" x="3016250" y="1865313"/>
          <p14:tracePt t="230617" x="3003550" y="1865313"/>
          <p14:tracePt t="230627" x="2992438" y="1852613"/>
          <p14:tracePt t="230631" x="2979738" y="1827213"/>
          <p14:tracePt t="230641" x="2967038" y="1827213"/>
          <p14:tracePt t="230652" x="2954338" y="1801813"/>
          <p14:tracePt t="230669" x="2954338" y="1789113"/>
          <p14:tracePt t="230673" x="2928938" y="1765300"/>
          <p14:tracePt t="230684" x="2916238" y="1752600"/>
          <p14:tracePt t="230697" x="2903538" y="1727200"/>
          <p14:tracePt t="230713" x="2890838" y="1714500"/>
          <p14:tracePt t="230723" x="2890838" y="1701800"/>
          <p14:tracePt t="230735" x="2879725" y="1689100"/>
          <p14:tracePt t="230747" x="2879725" y="1676400"/>
          <p14:tracePt t="230757" x="2867025" y="1663700"/>
          <p14:tracePt t="230774" x="2854325" y="1663700"/>
          <p14:tracePt t="230804" x="2854325" y="1652588"/>
          <p14:tracePt t="230839" x="2854325" y="1639888"/>
          <p14:tracePt t="230859" x="2854325" y="1614488"/>
          <p14:tracePt t="230909" x="2841625" y="1614488"/>
          <p14:tracePt t="231097" x="2828925" y="1614488"/>
          <p14:tracePt t="231118" x="2816225" y="1614488"/>
          <p14:tracePt t="231141" x="2790825" y="1614488"/>
          <p14:tracePt t="231171" x="2778125" y="1614488"/>
          <p14:tracePt t="231181" x="2767013" y="1614488"/>
          <p14:tracePt t="231197" x="2754313" y="1614488"/>
          <p14:tracePt t="231201" x="2741613" y="1614488"/>
          <p14:tracePt t="231223" x="2728913" y="1614488"/>
          <p14:tracePt t="231227" x="2716213" y="1614488"/>
          <p14:tracePt t="231237" x="2703513" y="1614488"/>
          <p14:tracePt t="231245" x="2703513" y="1627188"/>
          <p14:tracePt t="231253" x="2690813" y="1639888"/>
          <p14:tracePt t="231263" x="2678113" y="1639888"/>
          <p14:tracePt t="231267" x="2667000" y="1652588"/>
          <p14:tracePt t="231283" x="2654300" y="1652588"/>
          <p14:tracePt t="231307" x="2641600" y="1663700"/>
          <p14:tracePt t="231330" x="2641600" y="1676400"/>
          <p14:tracePt t="231344" x="2641600" y="1689100"/>
          <p14:tracePt t="231359" x="2628900" y="1689100"/>
          <p14:tracePt t="231379" x="2628900" y="1701800"/>
          <p14:tracePt t="231394" x="2628900" y="1714500"/>
          <p14:tracePt t="231403" x="2628900" y="1727200"/>
          <p14:tracePt t="231411" x="2603500" y="1739900"/>
          <p14:tracePt t="231429" x="2603500" y="1752600"/>
          <p14:tracePt t="231445" x="2590800" y="1789113"/>
          <p14:tracePt t="231465" x="2590800" y="1801813"/>
          <p14:tracePt t="231479" x="2590800" y="1814513"/>
          <p14:tracePt t="231495" x="2578100" y="1827213"/>
          <p14:tracePt t="231529" x="2578100" y="1839913"/>
          <p14:tracePt t="231555" x="2578100" y="1852613"/>
          <p14:tracePt t="231575" x="2578100" y="1865313"/>
          <p14:tracePt t="231595" x="2578100" y="1876425"/>
          <p14:tracePt t="231612" x="2578100" y="1889125"/>
          <p14:tracePt t="231642" x="2578100" y="1901825"/>
          <p14:tracePt t="231827" x="2578100" y="1914525"/>
          <p14:tracePt t="231838" x="2578100" y="1927225"/>
          <p14:tracePt t="231843" x="2578100" y="1939925"/>
          <p14:tracePt t="231853" x="2603500" y="1978025"/>
          <p14:tracePt t="231858" x="2603500" y="1989138"/>
          <p14:tracePt t="231868" x="2628900" y="2014538"/>
          <p14:tracePt t="231877" x="2654300" y="2039938"/>
          <p14:tracePt t="231883" x="2678113" y="2065338"/>
          <p14:tracePt t="231894" x="2728913" y="2101850"/>
          <p14:tracePt t="231898" x="2754313" y="2101850"/>
          <p14:tracePt t="231908" x="2767013" y="2127250"/>
          <p14:tracePt t="231917" x="2790825" y="2127250"/>
          <p14:tracePt t="231923" x="2841625" y="2178050"/>
          <p14:tracePt t="231933" x="2854325" y="2178050"/>
          <p14:tracePt t="231937" x="2879725" y="2190750"/>
          <p14:tracePt t="231955" x="2928938" y="2201863"/>
          <p14:tracePt t="231959" x="2941638" y="2201863"/>
          <p14:tracePt t="231964" x="2967038" y="2214563"/>
          <p14:tracePt t="231973" x="2992438" y="2214563"/>
          <p14:tracePt t="231979" x="3003550" y="2214563"/>
          <p14:tracePt t="231989" x="3041650" y="2214563"/>
          <p14:tracePt t="231999" x="3067050" y="2214563"/>
          <p14:tracePt t="232003" x="3103563" y="2214563"/>
          <p14:tracePt t="232013" x="3128963" y="2214563"/>
          <p14:tracePt t="232020" x="3154363" y="2214563"/>
          <p14:tracePt t="232029" x="3205163" y="2214563"/>
          <p14:tracePt t="232039" x="3228975" y="2214563"/>
          <p14:tracePt t="232045" x="3267075" y="2214563"/>
          <p14:tracePt t="232056" x="3292475" y="2214563"/>
          <p14:tracePt t="232059" x="3317875" y="2214563"/>
          <p14:tracePt t="232069" x="3341688" y="2214563"/>
          <p14:tracePt t="232079" x="3392488" y="2214563"/>
          <p14:tracePt t="232085" x="3405188" y="2214563"/>
          <p14:tracePt t="232096" x="3454400" y="2214563"/>
          <p14:tracePt t="232100" x="3492500" y="2201863"/>
          <p14:tracePt t="232109" x="3541713" y="2201863"/>
          <p14:tracePt t="232121" x="3605213" y="2190750"/>
          <p14:tracePt t="232126" x="3643313" y="2190750"/>
          <p14:tracePt t="232135" x="3679825" y="2190750"/>
          <p14:tracePt t="232141" x="3730625" y="2190750"/>
          <p14:tracePt t="232151" x="3767138" y="2190750"/>
          <p14:tracePt t="232161" x="3805238" y="2190750"/>
          <p14:tracePt t="232167" x="3843338" y="2190750"/>
          <p14:tracePt t="232175" x="3879850" y="2190750"/>
          <p14:tracePt t="232182" x="3930650" y="2190750"/>
          <p14:tracePt t="232191" x="3956050" y="2190750"/>
          <p14:tracePt t="232201" x="3979863" y="2190750"/>
          <p14:tracePt t="232205" x="4017963" y="2190750"/>
          <p14:tracePt t="232216" x="4068763" y="2190750"/>
          <p14:tracePt t="232221" x="4105275" y="2190750"/>
          <p14:tracePt t="232233" x="4130675" y="2190750"/>
          <p14:tracePt t="232241" x="4192588" y="2190750"/>
          <p14:tracePt t="232245" x="4243388" y="2190750"/>
          <p14:tracePt t="232255" x="4281488" y="2178050"/>
          <p14:tracePt t="232262" x="4368800" y="2152650"/>
          <p14:tracePt t="232271" x="4418013" y="2152650"/>
          <p14:tracePt t="232283" x="4481513" y="2139950"/>
          <p14:tracePt t="232287" x="4556125" y="2114550"/>
          <p14:tracePt t="232293" x="4594225" y="2101850"/>
          <p14:tracePt t="232301" x="4681538" y="2078038"/>
          <p14:tracePt t="232311" x="4694238" y="2078038"/>
          <p14:tracePt t="232321" x="4756150" y="2052638"/>
          <p14:tracePt t="232327" x="4781550" y="2052638"/>
          <p14:tracePt t="232337" x="4819650" y="2039938"/>
          <p14:tracePt t="232341" x="4881563" y="2027238"/>
          <p14:tracePt t="232351" x="4906963" y="2014538"/>
          <p14:tracePt t="232362" x="4932363" y="2014538"/>
          <p14:tracePt t="232367" x="4968875" y="1989138"/>
          <p14:tracePt t="232378" x="5006975" y="1978025"/>
          <p14:tracePt t="232383" x="5019675" y="1978025"/>
          <p14:tracePt t="232394" x="5045075" y="1965325"/>
          <p14:tracePt t="232403" x="5068888" y="1952625"/>
          <p14:tracePt t="232408" x="5094288" y="1939925"/>
          <p14:tracePt t="232417" x="5119688" y="1927225"/>
          <p14:tracePt t="232434" x="5145088" y="1927225"/>
          <p14:tracePt t="232443" x="5157788" y="1914525"/>
          <p14:tracePt t="232447" x="5170488" y="1901825"/>
          <p14:tracePt t="232464" x="5181600" y="1901825"/>
          <p14:tracePt t="232473" x="5194300" y="1901825"/>
          <p14:tracePt t="232483" x="5207000" y="1889125"/>
          <p14:tracePt t="232499" x="5219700" y="1876425"/>
          <p14:tracePt t="232503" x="5219700" y="1865313"/>
          <p14:tracePt t="232513" x="5232400" y="1865313"/>
          <p14:tracePt t="232523" x="5245100" y="1852613"/>
          <p14:tracePt t="232529" x="5245100" y="1839913"/>
          <p14:tracePt t="232539" x="5245100" y="1827213"/>
          <p14:tracePt t="232553" x="5257800" y="1801813"/>
          <p14:tracePt t="232563" x="5270500" y="1789113"/>
          <p14:tracePt t="232569" x="5270500" y="1776413"/>
          <p14:tracePt t="232583" x="5270500" y="1752600"/>
          <p14:tracePt t="232603" x="5270500" y="1739900"/>
          <p14:tracePt t="232619" x="5270500" y="1727200"/>
          <p14:tracePt t="232635" x="5257800" y="1701800"/>
          <p14:tracePt t="232645" x="5232400" y="1689100"/>
          <p14:tracePt t="232649" x="5207000" y="1676400"/>
          <p14:tracePt t="232660" x="5194300" y="1663700"/>
          <p14:tracePt t="232665" x="5145088" y="1652588"/>
          <p14:tracePt t="232686" x="5119688" y="1652588"/>
          <p14:tracePt t="232689" x="5094288" y="1652588"/>
          <p14:tracePt t="232699" x="5068888" y="1639888"/>
          <p14:tracePt t="232705" x="5032375" y="1639888"/>
          <p14:tracePt t="232716" x="5006975" y="1614488"/>
          <p14:tracePt t="232726" x="4968875" y="1614488"/>
          <p14:tracePt t="232729" x="4956175" y="1614488"/>
          <p14:tracePt t="232742" x="4932363" y="1614488"/>
          <p14:tracePt t="232745" x="4906963" y="1614488"/>
          <p14:tracePt t="232756" x="4843463" y="1589088"/>
          <p14:tracePt t="232765" x="4806950" y="1589088"/>
          <p14:tracePt t="232772" x="4781550" y="1589088"/>
          <p14:tracePt t="232781" x="4732338" y="1576388"/>
          <p14:tracePt t="232785" x="4668838" y="1576388"/>
          <p14:tracePt t="232795" x="4619625" y="1563688"/>
          <p14:tracePt t="232806" x="4568825" y="1563688"/>
          <p14:tracePt t="232811" x="4530725" y="1563688"/>
          <p14:tracePt t="232821" x="4481513" y="1563688"/>
          <p14:tracePt t="232827" x="4418013" y="1563688"/>
          <p14:tracePt t="232838" x="4381500" y="1563688"/>
          <p14:tracePt t="232848" x="4318000" y="1563688"/>
          <p14:tracePt t="232851" x="4243388" y="1563688"/>
          <p14:tracePt t="232862" x="4192588" y="1563688"/>
          <p14:tracePt t="232868" x="4130675" y="1563688"/>
          <p14:tracePt t="232877" x="4081463" y="1563688"/>
          <p14:tracePt t="232887" x="4030663" y="1563688"/>
          <p14:tracePt t="232891" x="3956050" y="1563688"/>
          <p14:tracePt t="232901" x="3905250" y="1563688"/>
          <p14:tracePt t="232908" x="3867150" y="1563688"/>
          <p14:tracePt t="232917" x="3805238" y="1563688"/>
          <p14:tracePt t="232927" x="3756025" y="1563688"/>
          <p14:tracePt t="232931" x="3717925" y="1563688"/>
          <p14:tracePt t="232941" x="3667125" y="1563688"/>
          <p14:tracePt t="232959" x="3579813" y="1563688"/>
          <p14:tracePt t="232967" x="3554413" y="1563688"/>
          <p14:tracePt t="232972" x="3517900" y="1563688"/>
          <p14:tracePt t="232983" x="3454400" y="1576388"/>
          <p14:tracePt t="232987" x="3417888" y="1576388"/>
          <p14:tracePt t="232998" x="3392488" y="1576388"/>
          <p14:tracePt t="233007" x="3367088" y="1589088"/>
          <p14:tracePt t="233013" x="3317875" y="1601788"/>
          <p14:tracePt t="233023" x="3279775" y="1614488"/>
          <p14:tracePt t="233027" x="3254375" y="1614488"/>
          <p14:tracePt t="233038" x="3205163" y="1614488"/>
          <p14:tracePt t="233049" x="3167063" y="1639888"/>
          <p14:tracePt t="233055" x="3128963" y="1639888"/>
          <p14:tracePt t="233063" x="3103563" y="1639888"/>
          <p14:tracePt t="233069" x="3092450" y="1639888"/>
          <p14:tracePt t="233079" x="3054350" y="1639888"/>
          <p14:tracePt t="233085" x="3028950" y="1639888"/>
          <p14:tracePt t="233095" x="3003550" y="1663700"/>
          <p14:tracePt t="233106" x="2967038" y="1676400"/>
          <p14:tracePt t="233109" x="2941638" y="1676400"/>
          <p14:tracePt t="233121" x="2916238" y="1701800"/>
          <p14:tracePt t="233125" x="2890838" y="1714500"/>
          <p14:tracePt t="233136" x="2867025" y="1727200"/>
          <p14:tracePt t="233145" x="2841625" y="1739900"/>
          <p14:tracePt t="233149" x="2841625" y="1752600"/>
          <p14:tracePt t="233159" x="2816225" y="1752600"/>
          <p14:tracePt t="233166" x="2803525" y="1765300"/>
          <p14:tracePt t="233186" x="2790825" y="1776413"/>
          <p14:tracePt t="233192" x="2790825" y="1789113"/>
          <p14:tracePt t="233202" x="2778125" y="1789113"/>
          <p14:tracePt t="233225" x="2778125" y="1801813"/>
          <p14:tracePt t="233231" x="2778125" y="1814513"/>
          <p14:tracePt t="233245" x="2767013" y="1814513"/>
          <p14:tracePt t="233265" x="2754313" y="1814513"/>
          <p14:tracePt t="233281" x="2754313" y="1827213"/>
          <p14:tracePt t="233297" x="2754313" y="1839913"/>
          <p14:tracePt t="233317" x="2741613" y="1852613"/>
          <p14:tracePt t="233367" x="2741613" y="1876425"/>
          <p14:tracePt t="233437" x="2741613" y="1889125"/>
          <p14:tracePt t="233467" x="2741613" y="1901825"/>
          <p14:tracePt t="233483" x="2741613" y="1914525"/>
          <p14:tracePt t="233504" x="2741613" y="1927225"/>
          <p14:tracePt t="233508" x="2741613" y="1939925"/>
          <p14:tracePt t="233527" x="2741613" y="1952625"/>
          <p14:tracePt t="233544" x="2741613" y="1965325"/>
          <p14:tracePt t="233573" x="2741613" y="1978025"/>
          <p14:tracePt t="233590" x="2754313" y="1978025"/>
          <p14:tracePt t="233603" x="2754313" y="1989138"/>
          <p14:tracePt t="233619" x="2754313" y="2001838"/>
          <p14:tracePt t="233639" x="2767013" y="2001838"/>
          <p14:tracePt t="233643" x="2778125" y="2001838"/>
          <p14:tracePt t="233663" x="2778125" y="2014538"/>
          <p14:tracePt t="233669" x="2790825" y="2014538"/>
          <p14:tracePt t="233679" x="2790825" y="2027238"/>
          <p14:tracePt t="233696" x="2803525" y="2027238"/>
          <p14:tracePt t="233709" x="2816225" y="2027238"/>
          <p14:tracePt t="233719" x="2828925" y="2039938"/>
          <p14:tracePt t="233725" x="2841625" y="2039938"/>
          <p14:tracePt t="233735" x="2854325" y="2039938"/>
          <p14:tracePt t="233747" x="2867025" y="2039938"/>
          <p14:tracePt t="233749" x="2890838" y="2052638"/>
          <p14:tracePt t="233759" x="2916238" y="2052638"/>
          <p14:tracePt t="233765" x="2954338" y="2052638"/>
          <p14:tracePt t="233775" x="2992438" y="2052638"/>
          <p14:tracePt t="233785" x="3016250" y="2065338"/>
          <p14:tracePt t="233791" x="3054350" y="2065338"/>
          <p14:tracePt t="233801" x="3103563" y="2089150"/>
          <p14:tracePt t="233805" x="3141663" y="2089150"/>
          <p14:tracePt t="233815" x="3205163" y="2089150"/>
          <p14:tracePt t="233825" x="3279775" y="2101850"/>
          <p14:tracePt t="233831" x="3341688" y="2127250"/>
          <p14:tracePt t="233841" x="3429000" y="2127250"/>
          <p14:tracePt t="233846" x="3505200" y="2139950"/>
          <p14:tracePt t="233855" x="3592513" y="2139950"/>
          <p14:tracePt t="233867" x="3654425" y="2165350"/>
          <p14:tracePt t="233871" x="3730625" y="2165350"/>
          <p14:tracePt t="233881" x="3805238" y="2165350"/>
          <p14:tracePt t="233887" x="3867150" y="2165350"/>
          <p14:tracePt t="233898" x="3930650" y="2165350"/>
          <p14:tracePt t="233907" x="3979863" y="2165350"/>
          <p14:tracePt t="233912" x="4017963" y="2165350"/>
          <p14:tracePt t="233922" x="4043363" y="2165350"/>
          <p14:tracePt t="233928" x="4056063" y="2165350"/>
          <p14:tracePt t="233937" x="4068763" y="2165350"/>
          <p14:tracePt t="233961" x="4092575" y="2165350"/>
          <p14:tracePt t="233962" x="4105275" y="2165350"/>
          <p14:tracePt t="233978" x="4117975" y="2165350"/>
          <p14:tracePt t="234008" x="4143375" y="2165350"/>
          <p14:tracePt t="234027" x="4168775" y="2165350"/>
          <p14:tracePt t="234048" x="4181475" y="2165350"/>
          <p14:tracePt t="234053" x="4217988" y="2165350"/>
          <p14:tracePt t="234063" x="4230688" y="2152650"/>
          <p14:tracePt t="234077" x="4243388" y="2152650"/>
          <p14:tracePt t="234093" x="4256088" y="2152650"/>
          <p14:tracePt t="234103" x="4268788" y="2152650"/>
          <p14:tracePt t="234124" x="4281488" y="2152650"/>
          <p14:tracePt t="234134" x="4294188" y="2139950"/>
          <p14:tracePt t="234179" x="4305300" y="2139950"/>
          <p14:tracePt t="234203" x="4318000" y="2127250"/>
          <p14:tracePt t="234225" x="4330700" y="2127250"/>
          <p14:tracePt t="234245" x="4356100" y="2127250"/>
          <p14:tracePt t="234259" x="4381500" y="2127250"/>
          <p14:tracePt t="234265" x="4406900" y="2127250"/>
          <p14:tracePt t="234275" x="4443413" y="2127250"/>
          <p14:tracePt t="234286" x="4481513" y="2127250"/>
          <p14:tracePt t="234290" x="4543425" y="2127250"/>
          <p14:tracePt t="234299" x="4630738" y="2127250"/>
          <p14:tracePt t="234306" x="4719638" y="2127250"/>
          <p14:tracePt t="234315" x="4806950" y="2165350"/>
          <p14:tracePt t="234325" x="4881563" y="2190750"/>
          <p14:tracePt t="234329" x="4968875" y="2201863"/>
          <p14:tracePt t="234339" x="5032375" y="2227263"/>
          <p14:tracePt t="234345" x="5094288" y="2239963"/>
          <p14:tracePt t="234357" x="5157788" y="2265363"/>
          <p14:tracePt t="234365" x="5207000" y="2265363"/>
          <p14:tracePt t="234372" x="5270500" y="2265363"/>
          <p14:tracePt t="234381" x="5319713" y="2290763"/>
          <p14:tracePt t="234385" x="5370513" y="2303463"/>
          <p14:tracePt t="234396" x="5407025" y="2327275"/>
          <p14:tracePt t="234411" x="5419725" y="2327275"/>
          <p14:tracePt t="234422" x="5445125" y="2327275"/>
          <p14:tracePt t="234425" x="5457825" y="2327275"/>
          <p14:tracePt t="234436" x="5470525" y="2327275"/>
          <p14:tracePt t="234446" x="5495925" y="2339975"/>
          <p14:tracePt t="234468" x="5495925" y="2352675"/>
          <p14:tracePt t="234502" x="5507038" y="2352675"/>
          <p14:tracePt t="234754" x="5483225" y="2352675"/>
          <p14:tracePt t="234764" x="5457825" y="2352675"/>
          <p14:tracePt t="234774" x="5445125" y="2352675"/>
          <p14:tracePt t="234779" x="5407025" y="2352675"/>
          <p14:tracePt t="234789" x="5357813" y="2327275"/>
          <p14:tracePt t="234793" x="5345113" y="2327275"/>
          <p14:tracePt t="234805" x="5281613" y="2327275"/>
          <p14:tracePt t="234816" x="5194300" y="2314575"/>
          <p14:tracePt t="234819" x="5106988" y="2314575"/>
          <p14:tracePt t="234829" x="5019675" y="2314575"/>
          <p14:tracePt t="234835" x="4945063" y="2314575"/>
          <p14:tracePt t="234845" x="4856163" y="2314575"/>
          <p14:tracePt t="234855" x="4794250" y="2314575"/>
          <p14:tracePt t="234859" x="4706938" y="2327275"/>
          <p14:tracePt t="234869" x="4619625" y="2352675"/>
          <p14:tracePt t="234876" x="4568825" y="2390775"/>
          <p14:tracePt t="234885" x="4494213" y="2427288"/>
          <p14:tracePt t="234896" x="4456113" y="2465388"/>
          <p14:tracePt t="234899" x="4406900" y="2540000"/>
          <p14:tracePt t="234911" x="4356100" y="2627313"/>
          <p14:tracePt t="234916" x="4318000" y="2765425"/>
          <p14:tracePt t="234926" x="4294188" y="2890838"/>
          <p14:tracePt t="234936" x="4281488" y="3054350"/>
          <p14:tracePt t="234941" x="4281488" y="3216275"/>
          <p14:tracePt t="234951" x="4281488" y="3390900"/>
          <p14:tracePt t="234955" x="4281488" y="3616325"/>
          <p14:tracePt t="234965" x="4281488" y="3829050"/>
          <p14:tracePt t="234976" x="4343400" y="4041775"/>
          <p14:tracePt t="234981" x="4456113" y="4292600"/>
          <p14:tracePt t="234991" x="4606925" y="4530725"/>
          <p14:tracePt t="234996" x="4743450" y="4705350"/>
          <p14:tracePt t="235005" x="4868863" y="4856163"/>
          <p14:tracePt t="235015" x="4994275" y="4981575"/>
          <p14:tracePt t="235021" x="5119688" y="5081588"/>
          <p14:tracePt t="235031" x="5257800" y="5143500"/>
          <p14:tracePt t="235035" x="5419725" y="5230813"/>
          <p14:tracePt t="235046" x="5557838" y="5281613"/>
          <p14:tracePt t="235057" x="5719763" y="5318125"/>
          <p14:tracePt t="235062" x="5895975" y="5330825"/>
          <p14:tracePt t="235071" x="6045200" y="5356225"/>
          <p14:tracePt t="235077" x="6170613" y="5356225"/>
          <p14:tracePt t="235087" x="6321425" y="5356225"/>
          <p14:tracePt t="235097" x="6459538" y="5356225"/>
          <p14:tracePt t="235102" x="6559550" y="5330825"/>
          <p14:tracePt t="235112" x="6672263" y="5294313"/>
          <p14:tracePt t="235117" x="6759575" y="5243513"/>
          <p14:tracePt t="235128" x="6821488" y="5181600"/>
          <p14:tracePt t="235138" x="6859588" y="5105400"/>
          <p14:tracePt t="235144" x="6921500" y="5005388"/>
          <p14:tracePt t="235153" x="6959600" y="4879975"/>
          <p14:tracePt t="235157" x="6972300" y="4756150"/>
          <p14:tracePt t="235167" x="7010400" y="4605338"/>
          <p14:tracePt t="235178" x="7010400" y="4492625"/>
          <p14:tracePt t="235183" x="7021513" y="4354513"/>
          <p14:tracePt t="235195" x="7021513" y="4241800"/>
          <p14:tracePt t="235198" x="7021513" y="4154488"/>
          <p14:tracePt t="235207" x="7021513" y="4092575"/>
          <p14:tracePt t="235217" x="7021513" y="4041775"/>
          <p14:tracePt t="235223" x="7021513" y="4005263"/>
          <p14:tracePt t="235233" x="7010400" y="3979863"/>
          <p14:tracePt t="235247" x="7010400" y="3954463"/>
          <p14:tracePt t="235290" x="6985000" y="3941763"/>
          <p14:tracePt t="235313" x="6972300" y="3941763"/>
          <p14:tracePt t="235323" x="6946900" y="3941763"/>
          <p14:tracePt t="235329" x="6946900" y="3967163"/>
          <p14:tracePt t="235339" x="6946900" y="4029075"/>
          <p14:tracePt t="235349" x="6946900" y="4129088"/>
          <p14:tracePt t="235353" x="6946900" y="4241800"/>
          <p14:tracePt t="235363" x="6946900" y="4330700"/>
          <p14:tracePt t="235370" x="6985000" y="4430713"/>
          <p14:tracePt t="235379" x="7021513" y="4530725"/>
          <p14:tracePt t="235389" x="7085013" y="4618038"/>
          <p14:tracePt t="235395" x="7134225" y="4679950"/>
          <p14:tracePt t="235405" x="7197725" y="4743450"/>
          <p14:tracePt t="235409" x="7235825" y="4768850"/>
          <p14:tracePt t="235419" x="7259638" y="4779963"/>
          <p14:tracePt t="235430" x="7323138" y="4818063"/>
          <p14:tracePt t="235435" x="7348538" y="4818063"/>
          <p14:tracePt t="235445" x="7372350" y="4818063"/>
          <p14:tracePt t="235450" x="7397750" y="4818063"/>
          <p14:tracePt t="235469" x="7435850" y="4792663"/>
          <p14:tracePt t="235476" x="7448550" y="4718050"/>
          <p14:tracePt t="235486" x="7472363" y="4618038"/>
          <p14:tracePt t="235491" x="7472363" y="4479925"/>
          <p14:tracePt t="235500" x="7472363" y="4330700"/>
          <p14:tracePt t="235511" x="7472363" y="4254500"/>
          <p14:tracePt t="235515" x="7448550" y="4179888"/>
          <p14:tracePt t="235525" x="7448550" y="4141788"/>
          <p14:tracePt t="235531" x="7423150" y="4105275"/>
          <p14:tracePt t="235542" x="7385050" y="4067175"/>
          <p14:tracePt t="235551" x="7385050" y="4041775"/>
          <p14:tracePt t="235565" x="7359650" y="4029075"/>
          <p14:tracePt t="235585" x="7348538" y="4029075"/>
          <p14:tracePt t="235608" x="7323138" y="4029075"/>
          <p14:tracePt t="235611" x="7310438" y="4029075"/>
          <p14:tracePt t="235621" x="7259638" y="4067175"/>
          <p14:tracePt t="235627" x="7223125" y="4141788"/>
          <p14:tracePt t="235637" x="7210425" y="4205288"/>
          <p14:tracePt t="235647" x="7185025" y="4318000"/>
          <p14:tracePt t="235651" x="7172325" y="4418013"/>
          <p14:tracePt t="235662" x="7134225" y="4530725"/>
          <p14:tracePt t="235667" x="7134225" y="4630738"/>
          <p14:tracePt t="235677" x="7134225" y="4730750"/>
          <p14:tracePt t="235687" x="7134225" y="4805363"/>
          <p14:tracePt t="235691" x="7134225" y="4868863"/>
          <p14:tracePt t="235703" x="7159625" y="4905375"/>
          <p14:tracePt t="235708" x="7159625" y="4918075"/>
          <p14:tracePt t="235717" x="7185025" y="4930775"/>
          <p14:tracePt t="235727" x="7185025" y="4943475"/>
          <p14:tracePt t="235734" x="7197725" y="4943475"/>
          <p14:tracePt t="235747" x="7223125" y="4943475"/>
          <p14:tracePt t="235758" x="7259638" y="4943475"/>
          <p14:tracePt t="235767" x="7310438" y="4943475"/>
          <p14:tracePt t="235774" x="7372350" y="4843463"/>
          <p14:tracePt t="235783" x="7423150" y="4718050"/>
          <p14:tracePt t="235787" x="7448550" y="4567238"/>
          <p14:tracePt t="235797" x="7485063" y="4454525"/>
          <p14:tracePt t="235808" x="7523163" y="4330700"/>
          <p14:tracePt t="235813" x="7523163" y="4267200"/>
          <p14:tracePt t="235824" x="7523163" y="4205288"/>
          <p14:tracePt t="235827" x="7523163" y="4167188"/>
          <p14:tracePt t="235837" x="7523163" y="4129088"/>
          <p14:tracePt t="235847" x="7497763" y="4117975"/>
          <p14:tracePt t="235853" x="7497763" y="4092575"/>
          <p14:tracePt t="235863" x="7485063" y="4092575"/>
          <p14:tracePt t="235869" x="7472363" y="4079875"/>
          <p14:tracePt t="235879" x="7459663" y="4067175"/>
          <p14:tracePt t="235890" x="7448550" y="4054475"/>
          <p14:tracePt t="235894" x="7435850" y="4054475"/>
          <p14:tracePt t="235903" x="7397750" y="4054475"/>
          <p14:tracePt t="235909" x="7359650" y="4054475"/>
          <p14:tracePt t="235919" x="7259638" y="4054475"/>
          <p14:tracePt t="235929" x="7134225" y="4054475"/>
          <p14:tracePt t="235933" x="6972300" y="4054475"/>
          <p14:tracePt t="235943" x="6846888" y="4054475"/>
          <p14:tracePt t="235959" x="6308725" y="4054475"/>
          <p14:tracePt t="235969" x="6045200" y="4054475"/>
          <p14:tracePt t="235975" x="5795963" y="4054475"/>
          <p14:tracePt t="235985" x="5557838" y="4054475"/>
          <p14:tracePt t="235990" x="5357813" y="4054475"/>
          <p14:tracePt t="235999" x="5170488" y="4054475"/>
          <p14:tracePt t="236010" x="5006975" y="4054475"/>
          <p14:tracePt t="236015" x="4843463" y="4054475"/>
          <p14:tracePt t="236025" x="4706938" y="4041775"/>
          <p14:tracePt t="236029" x="4581525" y="4005263"/>
          <p14:tracePt t="236040" x="4443413" y="3967163"/>
          <p14:tracePt t="236050" x="4330700" y="3916363"/>
          <p14:tracePt t="236057" x="4217988" y="3867150"/>
          <p14:tracePt t="236066" x="4105275" y="3816350"/>
          <p14:tracePt t="236069" x="4005263" y="3779838"/>
          <p14:tracePt t="236079" x="3917950" y="3741738"/>
          <p14:tracePt t="236091" x="3843338" y="3703638"/>
          <p14:tracePt t="236096" x="3767138" y="3654425"/>
          <p14:tracePt t="236106" x="3730625" y="3616325"/>
          <p14:tracePt t="236111" x="3705225" y="3590925"/>
          <p14:tracePt t="236122" x="3667125" y="3567113"/>
          <p14:tracePt t="236131" x="3630613" y="3529013"/>
          <p14:tracePt t="236135" x="3605213" y="3490913"/>
          <p14:tracePt t="236145" x="3554413" y="3429000"/>
          <p14:tracePt t="236151" x="3530600" y="3367088"/>
          <p14:tracePt t="236161" x="3492500" y="3328988"/>
          <p14:tracePt t="236172" x="3467100" y="3267075"/>
          <p14:tracePt t="236175" x="3405188" y="3178175"/>
          <p14:tracePt t="236185" x="3367088" y="3103563"/>
          <p14:tracePt t="236191" x="3328988" y="3028950"/>
          <p14:tracePt t="236201" x="3292475" y="2965450"/>
          <p14:tracePt t="236211" x="3279775" y="2903538"/>
          <p14:tracePt t="236217" x="3241675" y="2840038"/>
          <p14:tracePt t="236227" x="3241675" y="2752725"/>
          <p14:tracePt t="236231" x="3228975" y="2703513"/>
          <p14:tracePt t="236241" x="3216275" y="2652713"/>
          <p14:tracePt t="236251" x="3192463" y="2590800"/>
          <p14:tracePt t="236258" x="3192463" y="2527300"/>
          <p14:tracePt t="236268" x="3192463" y="2452688"/>
          <p14:tracePt t="236272" x="3192463" y="2390775"/>
          <p14:tracePt t="236283" x="3192463" y="2314575"/>
          <p14:tracePt t="236293" x="3216275" y="2227263"/>
          <p14:tracePt t="236297" x="3228975" y="2165350"/>
          <p14:tracePt t="236308" x="3267075" y="2101850"/>
          <p14:tracePt t="236313" x="3292475" y="2039938"/>
          <p14:tracePt t="236324" x="3292475" y="2014538"/>
          <p14:tracePt t="236333" x="3317875" y="1989138"/>
          <p14:tracePt t="236337" x="3328988" y="1965325"/>
          <p14:tracePt t="236348" x="3341688" y="1939925"/>
          <p14:tracePt t="236353" x="3354388" y="1927225"/>
          <p14:tracePt t="236374" x="3354388" y="1901825"/>
          <p14:tracePt t="236377" x="3367088" y="1889125"/>
          <p14:tracePt t="236393" x="3379788" y="1889125"/>
          <p14:tracePt t="236403" x="3379788" y="1865313"/>
          <p14:tracePt t="236419" x="3392488" y="1865313"/>
          <p14:tracePt t="236509" x="3392488" y="1852613"/>
          <p14:tracePt t="237388" x="3392488" y="1865313"/>
          <p14:tracePt t="237398" x="3392488" y="1889125"/>
          <p14:tracePt t="237407" x="3392488" y="1952625"/>
          <p14:tracePt t="237411" x="3367088" y="1989138"/>
          <p14:tracePt t="237422" x="3367088" y="2052638"/>
          <p14:tracePt t="237427" x="3354388" y="2114550"/>
          <p14:tracePt t="237438" x="3317875" y="2190750"/>
          <p14:tracePt t="237447" x="3317875" y="2252663"/>
          <p14:tracePt t="237451" x="3279775" y="2327275"/>
          <p14:tracePt t="237461" x="3254375" y="2403475"/>
          <p14:tracePt t="237467" x="3254375" y="2452688"/>
          <p14:tracePt t="237477" x="3241675" y="2503488"/>
          <p14:tracePt t="237489" x="3216275" y="2565400"/>
          <p14:tracePt t="237493" x="3216275" y="2603500"/>
          <p14:tracePt t="237504" x="3216275" y="2665413"/>
          <p14:tracePt t="237507" x="3216275" y="2690813"/>
          <p14:tracePt t="237517" x="3192463" y="2716213"/>
          <p14:tracePt t="237527" x="3192463" y="2740025"/>
          <p14:tracePt t="237533" x="3192463" y="2778125"/>
          <p14:tracePt t="237544" x="3192463" y="2790825"/>
          <p14:tracePt t="237557" x="3192463" y="2816225"/>
          <p14:tracePt t="237568" x="3192463" y="2840038"/>
          <p14:tracePt t="237583" x="3192463" y="2852738"/>
          <p14:tracePt t="237590" x="3192463" y="2865438"/>
          <p14:tracePt t="237599" x="3192463" y="2890838"/>
          <p14:tracePt t="237609" x="3192463" y="2916238"/>
          <p14:tracePt t="237613" x="3192463" y="2941638"/>
          <p14:tracePt t="237623" x="3192463" y="2965450"/>
          <p14:tracePt t="237630" x="3192463" y="2990850"/>
          <p14:tracePt t="237640" x="3216275" y="3016250"/>
          <p14:tracePt t="237649" x="3216275" y="3054350"/>
          <p14:tracePt t="237656" x="3241675" y="3090863"/>
          <p14:tracePt t="237666" x="3254375" y="3116263"/>
          <p14:tracePt t="237669" x="3305175" y="3165475"/>
          <p14:tracePt t="237679" x="3328988" y="3203575"/>
          <p14:tracePt t="237691" x="3367088" y="3254375"/>
          <p14:tracePt t="237695" x="3405188" y="3278188"/>
          <p14:tracePt t="237706" x="3429000" y="3316288"/>
          <p14:tracePt t="237709" x="3454400" y="3341688"/>
          <p14:tracePt t="237719" x="3492500" y="3367088"/>
          <p14:tracePt t="237729" x="3541713" y="3403600"/>
          <p14:tracePt t="237735" x="3579813" y="3429000"/>
          <p14:tracePt t="237745" x="3605213" y="3429000"/>
          <p14:tracePt t="237749" x="3643313" y="3467100"/>
          <p14:tracePt t="237759" x="3654425" y="3467100"/>
          <p14:tracePt t="237769" x="3692525" y="3479800"/>
          <p14:tracePt t="237776" x="3730625" y="3490913"/>
          <p14:tracePt t="237785" x="3756025" y="3516313"/>
          <p14:tracePt t="237790" x="3817938" y="3516313"/>
          <p14:tracePt t="237799" x="3867150" y="3516313"/>
          <p14:tracePt t="237809" x="3943350" y="3516313"/>
          <p14:tracePt t="237815" x="4017963" y="3516313"/>
          <p14:tracePt t="237826" x="4092575" y="3516313"/>
          <p14:tracePt t="237831" x="4192588" y="3516313"/>
          <p14:tracePt t="237841" x="4281488" y="3479800"/>
          <p14:tracePt t="237852" x="4381500" y="3441700"/>
          <p14:tracePt t="237856" x="4468813" y="3429000"/>
          <p14:tracePt t="237865" x="4543425" y="3403600"/>
          <p14:tracePt t="237871" x="4619625" y="3367088"/>
          <p14:tracePt t="237881" x="4681538" y="3367088"/>
          <p14:tracePt t="237891" x="4743450" y="3341688"/>
          <p14:tracePt t="237895" x="4806950" y="3303588"/>
          <p14:tracePt t="237906" x="4856163" y="3278188"/>
          <p14:tracePt t="237911" x="4881563" y="3267075"/>
          <p14:tracePt t="237921" x="4945063" y="3203575"/>
          <p14:tracePt t="237931" x="4968875" y="3190875"/>
          <p14:tracePt t="237938" x="4981575" y="3165475"/>
          <p14:tracePt t="237945" x="5019675" y="3154363"/>
          <p14:tracePt t="237957" x="5032375" y="3128963"/>
          <p14:tracePt t="237961" x="5057775" y="3116263"/>
          <p14:tracePt t="237972" x="5057775" y="3103563"/>
          <p14:tracePt t="237975" x="5057775" y="3078163"/>
          <p14:tracePt t="237995" x="5068888" y="3065463"/>
          <p14:tracePt t="238017" x="5068888" y="3054350"/>
          <p14:tracePt t="238037" x="5068888" y="3041650"/>
          <p14:tracePt t="238313" x="5068888" y="3016250"/>
          <p14:tracePt t="238333" x="5068888" y="3003550"/>
          <p14:tracePt t="238415" x="5057775" y="3003550"/>
          <p14:tracePt t="239333" x="5045075" y="3003550"/>
          <p14:tracePt t="239625" x="5045075" y="3016250"/>
          <p14:tracePt t="239636" x="5081588" y="3016250"/>
          <p14:tracePt t="239645" x="5181600" y="3065463"/>
          <p14:tracePt t="239651" x="5270500" y="3090863"/>
          <p14:tracePt t="239661" x="5345113" y="3090863"/>
          <p14:tracePt t="239665" x="5419725" y="3090863"/>
          <p14:tracePt t="239675" x="5445125" y="3090863"/>
          <p14:tracePt t="240104" x="5394325" y="3090863"/>
          <p14:tracePt t="240113" x="5432425" y="3090863"/>
          <p14:tracePt t="240120" x="5432425" y="3065463"/>
          <p14:tracePt t="240135" x="5432425" y="3054350"/>
          <p14:tracePt t="240160" x="5432425" y="3041650"/>
          <p14:tracePt t="240199" x="5432425" y="3028950"/>
          <p14:tracePt t="240215" x="5432425" y="3016250"/>
          <p14:tracePt t="240229" x="5432425" y="3003550"/>
          <p14:tracePt t="240241" x="5419725" y="2978150"/>
          <p14:tracePt t="240252" x="5407025" y="2965450"/>
          <p14:tracePt t="240265" x="5407025" y="2952750"/>
          <p14:tracePt t="240291" x="5383213" y="2941638"/>
          <p14:tracePt t="240361" x="5370513" y="2941638"/>
          <p14:tracePt t="240382" x="5357813" y="2941638"/>
          <p14:tracePt t="240407" x="5345113" y="2941638"/>
          <p14:tracePt t="240463" x="5332413" y="2941638"/>
          <p14:tracePt t="240503" x="5332413" y="2928938"/>
          <p14:tracePt t="240557" x="5319713" y="2928938"/>
          <p14:tracePt t="240568" x="5307013" y="2928938"/>
          <p14:tracePt t="240583" x="5281613" y="2903538"/>
          <p14:tracePt t="240613" x="5257800" y="2878138"/>
          <p14:tracePt t="240633" x="5245100" y="2878138"/>
          <p14:tracePt t="240745" x="5232400" y="2878138"/>
          <p14:tracePt t="240771" x="5219700" y="2878138"/>
          <p14:tracePt t="240795" x="5207000" y="2878138"/>
          <p14:tracePt t="240851" x="5194300" y="2878138"/>
          <p14:tracePt t="240861" x="5181600" y="2878138"/>
          <p14:tracePt t="240875" x="5170488" y="2865438"/>
          <p14:tracePt t="240901" x="5157788" y="2865438"/>
          <p14:tracePt t="240915" x="5145088" y="2865438"/>
          <p14:tracePt t="240926" x="5132388" y="2865438"/>
          <p14:tracePt t="240931" x="5119688" y="2865438"/>
          <p14:tracePt t="240947" x="5094288" y="2865438"/>
          <p14:tracePt t="240971" x="5081588" y="2865438"/>
          <p14:tracePt t="240987" x="5068888" y="2865438"/>
          <p14:tracePt t="241018" x="5057775" y="2865438"/>
          <p14:tracePt t="241031" x="5045075" y="2865438"/>
          <p14:tracePt t="241053" x="5032375" y="2865438"/>
          <p14:tracePt t="241068" x="5019675" y="2865438"/>
          <p14:tracePt t="241084" x="5006975" y="2865438"/>
          <p14:tracePt t="241107" x="4981575" y="2865438"/>
          <p14:tracePt t="241123" x="4968875" y="2865438"/>
          <p14:tracePt t="241134" x="4945063" y="2865438"/>
          <p14:tracePt t="241137" x="4919663" y="2865438"/>
          <p14:tracePt t="241147" x="4894263" y="2878138"/>
          <p14:tracePt t="241153" x="4881563" y="2878138"/>
          <p14:tracePt t="241164" x="4832350" y="2890838"/>
          <p14:tracePt t="241174" x="4819650" y="2903538"/>
          <p14:tracePt t="241179" x="4794250" y="2903538"/>
          <p14:tracePt t="241190" x="4781550" y="2903538"/>
          <p14:tracePt t="241193" x="4768850" y="2903538"/>
          <p14:tracePt t="241213" x="4743450" y="2903538"/>
          <p14:tracePt t="241230" x="4732338" y="2903538"/>
          <p14:tracePt t="241259" x="4706938" y="2903538"/>
          <p14:tracePt t="241269" x="4694238" y="2903538"/>
          <p14:tracePt t="241279" x="4681538" y="2903538"/>
          <p14:tracePt t="241286" x="4656138" y="2903538"/>
          <p14:tracePt t="241295" x="4619625" y="2903538"/>
          <p14:tracePt t="241299" x="4594225" y="2903538"/>
          <p14:tracePt t="241309" x="4568825" y="2903538"/>
          <p14:tracePt t="241319" x="4543425" y="2903538"/>
          <p14:tracePt t="241325" x="4518025" y="2903538"/>
          <p14:tracePt t="241336" x="4506913" y="2903538"/>
          <p14:tracePt t="241339" x="4481513" y="2903538"/>
          <p14:tracePt t="241349" x="4443413" y="2928938"/>
          <p14:tracePt t="241359" x="4418013" y="2941638"/>
          <p14:tracePt t="241365" x="4368800" y="2941638"/>
          <p14:tracePt t="241375" x="4356100" y="2952750"/>
          <p14:tracePt t="241379" x="4318000" y="2965450"/>
          <p14:tracePt t="241391" x="4268788" y="2965450"/>
          <p14:tracePt t="241402" x="4243388" y="2978150"/>
          <p14:tracePt t="241405" x="4217988" y="2978150"/>
          <p14:tracePt t="241415" x="4181475" y="2990850"/>
          <p14:tracePt t="241421" x="4156075" y="3003550"/>
          <p14:tracePt t="241431" x="4130675" y="3003550"/>
          <p14:tracePt t="241446" x="4105275" y="3003550"/>
          <p14:tracePt t="241456" x="4068763" y="3016250"/>
          <p14:tracePt t="241461" x="4056063" y="3016250"/>
          <p14:tracePt t="241471" x="4005263" y="3041650"/>
          <p14:tracePt t="241481" x="3992563" y="3054350"/>
          <p14:tracePt t="241487" x="3968750" y="3054350"/>
          <p14:tracePt t="241497" x="3956050" y="3054350"/>
          <p14:tracePt t="241502" x="3917950" y="3054350"/>
          <p14:tracePt t="241511" x="3892550" y="3054350"/>
          <p14:tracePt t="241521" x="3879850" y="3054350"/>
          <p14:tracePt t="241527" x="3867150" y="3065463"/>
          <p14:tracePt t="241537" x="3843338" y="3065463"/>
          <p14:tracePt t="241552" x="3830638" y="3065463"/>
          <p14:tracePt t="241561" x="3817938" y="3065463"/>
          <p14:tracePt t="242874" x="3805238" y="3065463"/>
          <p14:tracePt t="242885" x="3792538" y="3065463"/>
          <p14:tracePt t="243897" x="3805238" y="3078163"/>
          <p14:tracePt t="243907" x="3817938" y="3090863"/>
          <p14:tracePt t="245154" x="3830638" y="3090863"/>
          <p14:tracePt t="245167" x="3843338" y="3090863"/>
          <p14:tracePt t="245187" x="3867150" y="3090863"/>
          <p14:tracePt t="249728" x="3867150" y="3078163"/>
          <p14:tracePt t="249733" x="3843338" y="3078163"/>
          <p14:tracePt t="249743" x="3817938" y="3078163"/>
          <p14:tracePt t="249753" x="3792538" y="3078163"/>
          <p14:tracePt t="249757" x="3767138" y="3078163"/>
          <p14:tracePt t="249767" x="3756025" y="3065463"/>
          <p14:tracePt t="249793" x="3743325" y="3065463"/>
          <p14:tracePt t="249959" x="3730625" y="3065463"/>
          <p14:tracePt t="249965" x="3730625" y="3103563"/>
          <p14:tracePt t="249976" x="3730625" y="3228975"/>
          <p14:tracePt t="249979" x="3730625" y="3390900"/>
          <p14:tracePt t="249990" x="3730625" y="3616325"/>
          <p14:tracePt t="249999" x="3779838" y="3879850"/>
          <p14:tracePt t="250005" x="3892550" y="4230688"/>
          <p14:tracePt t="250015" x="4005263" y="4479925"/>
          <p14:tracePt t="250020" x="4081463" y="4667250"/>
          <p14:tracePt t="250031" x="4092575" y="4667250"/>
          <p14:tracePt t="250303" x="4092575" y="4692650"/>
          <p14:tracePt t="250313" x="4030663" y="4730750"/>
          <p14:tracePt t="250317" x="4030663" y="4768850"/>
          <p14:tracePt t="250328" x="3992563" y="4792663"/>
          <p14:tracePt t="250338" x="3943350" y="4830763"/>
          <p14:tracePt t="250344" x="3905250" y="4843463"/>
          <p14:tracePt t="250353" x="3892550" y="4856163"/>
          <p14:tracePt t="250358" x="3867150" y="4868863"/>
          <p14:tracePt t="250367" x="3856038" y="4868863"/>
          <p14:tracePt t="250383" x="3843338" y="4868863"/>
          <p14:tracePt t="250394" x="3817938" y="4868863"/>
          <p14:tracePt t="250399" x="3805238" y="4868863"/>
          <p14:tracePt t="250419" x="3792538" y="4868863"/>
          <p14:tracePt t="250423" x="3779838" y="4868863"/>
          <p14:tracePt t="250433" x="3767138" y="4868863"/>
          <p14:tracePt t="250439" x="3756025" y="4856163"/>
          <p14:tracePt t="250449" x="3743325" y="4856163"/>
          <p14:tracePt t="250460" x="3730625" y="4830763"/>
          <p14:tracePt t="250464" x="3717925" y="4818063"/>
          <p14:tracePt t="250476" x="3679825" y="4792663"/>
          <p14:tracePt t="250479" x="3679825" y="4779963"/>
          <p14:tracePt t="250489" x="3667125" y="4779963"/>
          <p14:tracePt t="250499" x="3654425" y="4756150"/>
          <p14:tracePt t="250515" x="3654425" y="4743450"/>
          <p14:tracePt t="250529" x="3654425" y="4718050"/>
          <p14:tracePt t="250545" x="3643313" y="4705350"/>
          <p14:tracePt t="250555" x="3643313" y="4692650"/>
          <p14:tracePt t="250560" x="3643313" y="4667250"/>
          <p14:tracePt t="250569" x="3643313" y="4643438"/>
          <p14:tracePt t="250579" x="3643313" y="4605338"/>
          <p14:tracePt t="250585" x="3643313" y="4567238"/>
          <p14:tracePt t="250596" x="3643313" y="4530725"/>
          <p14:tracePt t="250599" x="3643313" y="4467225"/>
          <p14:tracePt t="250610" x="3643313" y="4418013"/>
          <p14:tracePt t="250619" x="3643313" y="4379913"/>
          <p14:tracePt t="250627" x="3630613" y="4318000"/>
          <p14:tracePt t="250636" x="3605213" y="4241800"/>
          <p14:tracePt t="250642" x="3592513" y="4154488"/>
          <p14:tracePt t="250651" x="3567113" y="4029075"/>
          <p14:tracePt t="250661" x="3554413" y="3941763"/>
          <p14:tracePt t="250665" x="3530600" y="3841750"/>
          <p14:tracePt t="250677" x="3517900" y="3703638"/>
          <p14:tracePt t="250681" x="3467100" y="3590925"/>
          <p14:tracePt t="250691" x="3429000" y="3467100"/>
          <p14:tracePt t="250702" x="3392488" y="3328988"/>
          <p14:tracePt t="250706" x="3341688" y="3178175"/>
          <p14:tracePt t="250715" x="3305175" y="3041650"/>
          <p14:tracePt t="250721" x="3241675" y="2890838"/>
          <p14:tracePt t="250732" x="3179763" y="2752725"/>
          <p14:tracePt t="250742" x="3103563" y="2565400"/>
          <p14:tracePt t="250747" x="3041650" y="2427288"/>
          <p14:tracePt t="250757" x="2967038" y="2278063"/>
          <p14:tracePt t="250761" x="2928938" y="2152650"/>
          <p14:tracePt t="250771" x="2854325" y="2014538"/>
          <p14:tracePt t="250781" x="2803525" y="1889125"/>
          <p14:tracePt t="250787" x="2754313" y="1789113"/>
          <p14:tracePt t="250797" x="2703513" y="1701800"/>
          <p14:tracePt t="250801" x="2641600" y="1601788"/>
          <p14:tracePt t="250813" x="2590800" y="1514475"/>
          <p14:tracePt t="250823" x="2503488" y="1389063"/>
          <p14:tracePt t="250828" x="2416175" y="1314450"/>
          <p14:tracePt t="250837" x="2339975" y="1227138"/>
          <p14:tracePt t="250844" x="2278063" y="1138238"/>
          <p14:tracePt t="250853" x="2203450" y="1063625"/>
          <p14:tracePt t="250864" x="2103438" y="976313"/>
          <p14:tracePt t="250867" x="2027238" y="912813"/>
          <p14:tracePt t="250878" x="1939925" y="825500"/>
          <p14:tracePt t="250883" x="1827213" y="750888"/>
          <p14:tracePt t="250894" x="1752600" y="700088"/>
          <p14:tracePt t="250903" x="1665288" y="625475"/>
          <p14:tracePt t="250908" x="1552575" y="550863"/>
          <p14:tracePt t="250917" x="1465263" y="500063"/>
          <p14:tracePt t="250924" x="1352550" y="425450"/>
          <p14:tracePt t="250933" x="1263650" y="363538"/>
          <p14:tracePt t="250944" x="1163638" y="312738"/>
          <p14:tracePt t="250947" x="1063625" y="250825"/>
          <p14:tracePt t="250957" x="989013" y="200025"/>
          <p14:tracePt t="250963" x="889000" y="112713"/>
          <p14:tracePt t="250973" x="801688" y="38100"/>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4943</TotalTime>
  <Words>952</Words>
  <Application>Microsoft Office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Lucida Calligraphy</vt:lpstr>
      <vt:lpstr>Times New Roman</vt:lpstr>
      <vt:lpstr>Trebuchet MS</vt:lpstr>
      <vt:lpstr>Wingdings 3</vt:lpstr>
      <vt:lpstr>Facet</vt:lpstr>
      <vt:lpstr>PowerPoint Presentation</vt:lpstr>
      <vt:lpstr>Topic of Interest </vt:lpstr>
      <vt:lpstr> Definition and Advantages of Inheritance</vt:lpstr>
      <vt:lpstr>Single Inheritance</vt:lpstr>
      <vt:lpstr>Single Inheritance Example</vt:lpstr>
      <vt:lpstr>Hierarchical Inheritance</vt:lpstr>
      <vt:lpstr>Hierarchical Inheritance Example</vt:lpstr>
      <vt:lpstr>Multilevel Inheritance:</vt:lpstr>
      <vt:lpstr>Multilevel Inheritance Example</vt:lpstr>
      <vt:lpstr>Multiple Inheritance</vt:lpstr>
      <vt:lpstr>Why multiple inheritance is not supported in 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647</cp:revision>
  <dcterms:created xsi:type="dcterms:W3CDTF">2020-05-14T16:01:03Z</dcterms:created>
  <dcterms:modified xsi:type="dcterms:W3CDTF">2022-10-13T04:46:30Z</dcterms:modified>
</cp:coreProperties>
</file>