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70" r:id="rId9"/>
    <p:sldId id="27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Sudipta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- Kolkata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Course Name - Object Oriented Programming using Java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603513" y="2974694"/>
            <a:ext cx="8030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Lecture 20: super and final keywords, super() method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47"/>
    </mc:Choice>
    <mc:Fallback xmlns="">
      <p:transition spd="slow" advTm="770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03"/>
    </mc:Choice>
    <mc:Fallback xmlns="">
      <p:transition spd="slow" advTm="711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56" y="391886"/>
            <a:ext cx="3639513" cy="80312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597" y="1277235"/>
            <a:ext cx="7761272" cy="5580765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 Keyword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Super() method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Super() with parameter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 Keyword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 keyword used before Variable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 keyword used before method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 keyword used before class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36"/>
    </mc:Choice>
    <mc:Fallback xmlns="">
      <p:transition spd="slow" advTm="289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78824"/>
            <a:ext cx="7330197" cy="763554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Super Keyword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97280" y="1280160"/>
            <a:ext cx="7981406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 algn="just">
              <a:spcBef>
                <a:spcPts val="10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9532" y="1214846"/>
            <a:ext cx="6309360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 algn="just">
              <a:spcBef>
                <a:spcPts val="1000"/>
              </a:spcBef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</a:pPr>
            <a:endParaRPr lang="en-I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7909" y="1175653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case of method overriding we can access parent method rather than same method of child with the help of child class object.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8092" y="1926491"/>
            <a:ext cx="4376055" cy="4748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A{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("Hello JISCE");}}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B extends A{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("Hi JISCE");}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pqr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("Thank You");}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work(){ 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super.abc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pqr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Test2{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B obj=new B(); 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obj.work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43750" y="3030583"/>
            <a:ext cx="1663336" cy="24558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Hello JISCE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 JISCE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348"/>
    </mc:Choice>
    <mc:Fallback xmlns="">
      <p:transition spd="slow" advTm="268348"/>
    </mc:Fallback>
  </mc:AlternateContent>
  <p:extLst mod="1">
    <p:ext uri="{3A86A75C-4F4B-4683-9AE1-C65F6400EC91}">
      <p14:laserTraceLst xmlns:p14="http://schemas.microsoft.com/office/powerpoint/2010/main">
        <p14:tracePtLst>
          <p14:tracePt t="6555" x="3446463" y="6215063"/>
          <p14:tracePt t="6682" x="2678113" y="6719888"/>
          <p14:tracePt t="6694" x="2767013" y="6607175"/>
          <p14:tracePt t="6699" x="2867025" y="6457950"/>
          <p14:tracePt t="6710" x="2979738" y="6294438"/>
          <p14:tracePt t="6718" x="3103563" y="6119813"/>
          <p14:tracePt t="6726" x="3179763" y="5994400"/>
          <p14:tracePt t="6735" x="3292475" y="5781675"/>
          <p14:tracePt t="6738" x="3354388" y="5607050"/>
          <p14:tracePt t="6748" x="3454400" y="5381625"/>
          <p14:tracePt t="6759" x="3554413" y="5168900"/>
          <p14:tracePt t="6764" x="3667125" y="4905375"/>
          <p14:tracePt t="6775" x="3779838" y="4630738"/>
          <p14:tracePt t="6778" x="3817938" y="4454525"/>
          <p14:tracePt t="6793" x="3856038" y="4318000"/>
          <p14:tracePt t="6800" x="3905250" y="4179888"/>
          <p14:tracePt t="6804" x="3943350" y="4067175"/>
          <p14:tracePt t="6814" x="3968750" y="3929063"/>
          <p14:tracePt t="6821" x="3968750" y="3829050"/>
          <p14:tracePt t="6831" x="3968750" y="3741738"/>
          <p14:tracePt t="6842" x="3968750" y="3679825"/>
          <p14:tracePt t="6844" x="3968750" y="3579813"/>
          <p14:tracePt t="6854" x="3968750" y="3503613"/>
          <p14:tracePt t="6861" x="3968750" y="3467100"/>
          <p14:tracePt t="6871" x="3968750" y="3441700"/>
          <p14:tracePt t="6880" x="3968750" y="3403600"/>
          <p14:tracePt t="6886" x="3943350" y="3390900"/>
          <p14:tracePt t="6897" x="3892550" y="3316288"/>
          <p14:tracePt t="6900" x="3867150" y="3290888"/>
          <p14:tracePt t="6910" x="3792538" y="3254375"/>
          <p14:tracePt t="6921" x="3756025" y="3216275"/>
          <p14:tracePt t="6926" x="3667125" y="3178175"/>
          <p14:tracePt t="6937" x="3617913" y="3178175"/>
          <p14:tracePt t="6941" x="3505200" y="3141663"/>
          <p14:tracePt t="6950" x="3417888" y="3128963"/>
          <p14:tracePt t="6975" x="3092450" y="3128963"/>
          <p14:tracePt t="6976" x="2928938" y="3128963"/>
          <p14:tracePt t="6980" x="2778125" y="3128963"/>
          <p14:tracePt t="6991" x="2641600" y="3128963"/>
          <p14:tracePt t="7001" x="2503488" y="3128963"/>
          <p14:tracePt t="7007" x="2403475" y="3165475"/>
          <p14:tracePt t="7016" x="2290763" y="3228975"/>
          <p14:tracePt t="7020" x="2152650" y="3316288"/>
          <p14:tracePt t="7033" x="2078038" y="3403600"/>
          <p14:tracePt t="7043" x="1990725" y="3529013"/>
          <p14:tracePt t="7047" x="1939925" y="3679825"/>
          <p14:tracePt t="7057" x="1903413" y="3829050"/>
          <p14:tracePt t="7062" x="1865313" y="3992563"/>
          <p14:tracePt t="7074" x="1865313" y="4230688"/>
          <p14:tracePt t="7082" x="1865313" y="4405313"/>
          <p14:tracePt t="7086" x="1865313" y="4605338"/>
          <p14:tracePt t="7096" x="1927225" y="4843463"/>
          <p14:tracePt t="7103" x="2003425" y="5030788"/>
          <p14:tracePt t="7113" x="2052638" y="5168900"/>
          <p14:tracePt t="7124" x="2139950" y="5294313"/>
          <p14:tracePt t="7128" x="2203450" y="5394325"/>
          <p14:tracePt t="7140" x="2239963" y="5456238"/>
          <p14:tracePt t="7142" x="2290763" y="5507038"/>
          <p14:tracePt t="7152" x="2303463" y="5518150"/>
          <p14:tracePt t="7162" x="2328863" y="5543550"/>
          <p14:tracePt t="7168" x="2378075" y="5543550"/>
          <p14:tracePt t="7178" x="2465388" y="5543550"/>
          <p14:tracePt t="7182" x="2654300" y="5468938"/>
          <p14:tracePt t="7192" x="2903538" y="5230813"/>
          <p14:tracePt t="7202" x="3192463" y="4879975"/>
          <p14:tracePt t="7209" x="3530600" y="4405313"/>
          <p14:tracePt t="7218" x="3817938" y="3803650"/>
          <p14:tracePt t="7225" x="4092575" y="3241675"/>
          <p14:tracePt t="7234" x="4294188" y="2790825"/>
          <p14:tracePt t="7244" x="4418013" y="2478088"/>
          <p14:tracePt t="7248" x="4481513" y="2239963"/>
          <p14:tracePt t="7258" x="4518025" y="2078038"/>
          <p14:tracePt t="7264" x="4518025" y="1965325"/>
          <p14:tracePt t="7274" x="4518025" y="1865313"/>
          <p14:tracePt t="7284" x="4518025" y="1801813"/>
          <p14:tracePt t="7289" x="4506913" y="1727200"/>
          <p14:tracePt t="7299" x="4494213" y="1652588"/>
          <p14:tracePt t="7306" x="4443413" y="1601788"/>
          <p14:tracePt t="7314" x="4394200" y="1563688"/>
          <p14:tracePt t="7324" x="4368800" y="1527175"/>
          <p14:tracePt t="7328" x="4330700" y="1501775"/>
          <p14:tracePt t="7339" x="4256088" y="1501775"/>
          <p14:tracePt t="7345" x="4205288" y="1476375"/>
          <p14:tracePt t="7356" x="4117975" y="1476375"/>
          <p14:tracePt t="7364" x="4005263" y="1476375"/>
          <p14:tracePt t="7369" x="3856038" y="1476375"/>
          <p14:tracePt t="7381" x="3717925" y="1476375"/>
          <p14:tracePt t="7384" x="3541713" y="1527175"/>
          <p14:tracePt t="7394" x="3354388" y="1601788"/>
          <p14:tracePt t="7406" x="3228975" y="1676400"/>
          <p14:tracePt t="7411" x="3116263" y="1765300"/>
          <p14:tracePt t="7420" x="3003550" y="1865313"/>
          <p14:tracePt t="7424" x="2928938" y="2001838"/>
          <p14:tracePt t="7434" x="2841625" y="2178050"/>
          <p14:tracePt t="7444" x="2767013" y="2365375"/>
          <p14:tracePt t="7450" x="2716213" y="2565400"/>
          <p14:tracePt t="7460" x="2678113" y="2828925"/>
          <p14:tracePt t="7467" x="2667000" y="3003550"/>
          <p14:tracePt t="7476" x="2667000" y="3154363"/>
          <p14:tracePt t="7486" x="2667000" y="3290888"/>
          <p14:tracePt t="7490" x="2667000" y="3367088"/>
          <p14:tracePt t="7501" x="2690813" y="3441700"/>
          <p14:tracePt t="7506" x="2716213" y="3490913"/>
          <p14:tracePt t="7517" x="2741613" y="3529013"/>
          <p14:tracePt t="7526" x="2754313" y="3554413"/>
          <p14:tracePt t="7530" x="2767013" y="3579813"/>
          <p14:tracePt t="7541" x="2778125" y="3590925"/>
          <p14:tracePt t="7557" x="2790825" y="3603625"/>
          <p14:tracePt t="7583" x="2803525" y="3603625"/>
          <p14:tracePt t="7596" x="2816225" y="3603625"/>
          <p14:tracePt t="7652" x="2828925" y="3603625"/>
          <p14:tracePt t="9548" x="2841625" y="3603625"/>
          <p14:tracePt t="9629" x="2854325" y="3603625"/>
          <p14:tracePt t="9827" x="2867025" y="3603625"/>
          <p14:tracePt t="9860" x="2879725" y="3603625"/>
          <p14:tracePt t="9873" x="2890838" y="3603625"/>
          <p14:tracePt t="9922" x="2890838" y="3590925"/>
          <p14:tracePt t="10048" x="2903538" y="3590925"/>
          <p14:tracePt t="10073" x="2916238" y="3590925"/>
          <p14:tracePt t="10185" x="2928938" y="3590925"/>
          <p14:tracePt t="10224" x="2954338" y="3603625"/>
          <p14:tracePt t="10250" x="2967038" y="3603625"/>
          <p14:tracePt t="10254" x="2992438" y="3629025"/>
          <p14:tracePt t="10265" x="3003550" y="3629025"/>
          <p14:tracePt t="10270" x="3028950" y="3641725"/>
          <p14:tracePt t="10281" x="3054350" y="3667125"/>
          <p14:tracePt t="10290" x="3067050" y="3679825"/>
          <p14:tracePt t="10295" x="3103563" y="3703638"/>
          <p14:tracePt t="10304" x="3128963" y="3729038"/>
          <p14:tracePt t="10320" x="3154363" y="3754438"/>
          <p14:tracePt t="10330" x="3192463" y="3792538"/>
          <p14:tracePt t="10336" x="3216275" y="3816350"/>
          <p14:tracePt t="10346" x="3254375" y="3841750"/>
          <p14:tracePt t="10350" x="3292475" y="3867150"/>
          <p14:tracePt t="10362" x="3292475" y="3892550"/>
          <p14:tracePt t="10370" x="3317875" y="3916363"/>
          <p14:tracePt t="10378" x="3328988" y="3929063"/>
          <p14:tracePt t="10386" x="3354388" y="3954463"/>
          <p14:tracePt t="10390" x="3367088" y="3967163"/>
          <p14:tracePt t="10401" x="3379788" y="3979863"/>
          <p14:tracePt t="10411" x="3392488" y="3992563"/>
          <p14:tracePt t="10416" x="3405188" y="4005263"/>
          <p14:tracePt t="10427" x="3429000" y="4029075"/>
          <p14:tracePt t="10431" x="3441700" y="4041775"/>
          <p14:tracePt t="10450" x="3467100" y="4067175"/>
          <p14:tracePt t="10456" x="3467100" y="4079875"/>
          <p14:tracePt t="10466" x="3479800" y="4092575"/>
          <p14:tracePt t="10473" x="3479800" y="4105275"/>
          <p14:tracePt t="10482" x="3492500" y="4117975"/>
          <p14:tracePt t="10494" x="3492500" y="4129088"/>
          <p14:tracePt t="10496" x="3505200" y="4167188"/>
          <p14:tracePt t="10507" x="3505200" y="4179888"/>
          <p14:tracePt t="10513" x="3530600" y="4192588"/>
          <p14:tracePt t="10522" x="3530600" y="4205288"/>
          <p14:tracePt t="10537" x="3530600" y="4230688"/>
          <p14:tracePt t="10547" x="3541713" y="4241800"/>
          <p14:tracePt t="10553" x="3554413" y="4254500"/>
          <p14:tracePt t="10572" x="3579813" y="4279900"/>
          <p14:tracePt t="10602" x="3592513" y="4305300"/>
          <p14:tracePt t="10622" x="3605213" y="4305300"/>
          <p14:tracePt t="10628" x="3617913" y="4330700"/>
          <p14:tracePt t="10643" x="3630613" y="4341813"/>
          <p14:tracePt t="10653" x="3643313" y="4354513"/>
          <p14:tracePt t="10669" x="3643313" y="4367213"/>
          <p14:tracePt t="10679" x="3667125" y="4379913"/>
          <p14:tracePt t="10682" x="3679825" y="4405313"/>
          <p14:tracePt t="10693" x="3705225" y="4443413"/>
          <p14:tracePt t="10702" x="3730625" y="4467225"/>
          <p14:tracePt t="10709" x="3756025" y="4505325"/>
          <p14:tracePt t="10718" x="3805238" y="4567238"/>
          <p14:tracePt t="10726" x="3843338" y="4592638"/>
          <p14:tracePt t="10734" x="3867150" y="4643438"/>
          <p14:tracePt t="10744" x="3892550" y="4656138"/>
          <p14:tracePt t="10748" x="3930650" y="4692650"/>
          <p14:tracePt t="10759" x="3956050" y="4718050"/>
          <p14:tracePt t="10764" x="3968750" y="4730750"/>
          <p14:tracePt t="10776" x="3992563" y="4743450"/>
          <p14:tracePt t="10784" x="3992563" y="4756150"/>
          <p14:tracePt t="10788" x="4017963" y="4756150"/>
          <p14:tracePt t="10804" x="4030663" y="4756150"/>
          <p14:tracePt t="10815" x="4030663" y="4768850"/>
          <p14:tracePt t="10826" x="4043363" y="4768850"/>
          <p14:tracePt t="25542" x="4068763" y="4730750"/>
          <p14:tracePt t="25546" x="4081463" y="4705350"/>
          <p14:tracePt t="25563" x="4092575" y="4679950"/>
          <p14:tracePt t="25572" x="4092575" y="4656138"/>
          <p14:tracePt t="25582" x="4105275" y="4618038"/>
          <p14:tracePt t="25588" x="4117975" y="4579938"/>
          <p14:tracePt t="25599" x="4130675" y="4554538"/>
          <p14:tracePt t="25602" x="4130675" y="4543425"/>
          <p14:tracePt t="25613" x="4143375" y="4518025"/>
          <p14:tracePt t="25622" x="4156075" y="4492625"/>
          <p14:tracePt t="25639" x="4168775" y="4479925"/>
          <p14:tracePt t="25653" x="4168775" y="4467225"/>
          <p14:tracePt t="25694" x="4181475" y="4467225"/>
          <p14:tracePt t="26026" x="4192588" y="4467225"/>
          <p14:tracePt t="26041" x="4192588" y="4454525"/>
          <p14:tracePt t="26052" x="4192588" y="4443413"/>
          <p14:tracePt t="26067" x="4192588" y="4430713"/>
          <p14:tracePt t="26076" x="4192588" y="4418013"/>
          <p14:tracePt t="26093" x="4192588" y="4405313"/>
          <p14:tracePt t="26102" x="4192588" y="4379913"/>
          <p14:tracePt t="26106" x="4168775" y="4379913"/>
          <p14:tracePt t="26123" x="4156075" y="4354513"/>
          <p14:tracePt t="26134" x="4143375" y="4354513"/>
          <p14:tracePt t="26143" x="4117975" y="4341813"/>
          <p14:tracePt t="26146" x="4105275" y="4330700"/>
          <p14:tracePt t="26156" x="4092575" y="4330700"/>
          <p14:tracePt t="26163" x="4068763" y="4318000"/>
          <p14:tracePt t="26183" x="4056063" y="4305300"/>
          <p14:tracePt t="26188" x="4043363" y="4305300"/>
          <p14:tracePt t="26199" x="4030663" y="4305300"/>
          <p14:tracePt t="26202" x="4005263" y="4292600"/>
          <p14:tracePt t="26212" x="3992563" y="4279900"/>
          <p14:tracePt t="26222" x="3979863" y="4279900"/>
          <p14:tracePt t="26228" x="3968750" y="4267200"/>
          <p14:tracePt t="26238" x="3943350" y="4254500"/>
          <p14:tracePt t="26242" x="3930650" y="4254500"/>
          <p14:tracePt t="26252" x="3905250" y="4254500"/>
          <p14:tracePt t="26263" x="3892550" y="4230688"/>
          <p14:tracePt t="26268" x="3879850" y="4230688"/>
          <p14:tracePt t="26278" x="3856038" y="4230688"/>
          <p14:tracePt t="26284" x="3830638" y="4217988"/>
          <p14:tracePt t="26294" x="3805238" y="4205288"/>
          <p14:tracePt t="26305" x="3779838" y="4192588"/>
          <p14:tracePt t="26309" x="3756025" y="4179888"/>
          <p14:tracePt t="26318" x="3717925" y="4167188"/>
          <p14:tracePt t="26324" x="3705225" y="4154488"/>
          <p14:tracePt t="26335" x="3679825" y="4154488"/>
          <p14:tracePt t="26344" x="3643313" y="4129088"/>
          <p14:tracePt t="26350" x="3617913" y="4129088"/>
          <p14:tracePt t="26360" x="3579813" y="4117975"/>
          <p14:tracePt t="26366" x="3530600" y="4117975"/>
          <p14:tracePt t="26375" x="3505200" y="4105275"/>
          <p14:tracePt t="26381" x="3467100" y="4105275"/>
          <p14:tracePt t="26390" x="3417888" y="4105275"/>
          <p14:tracePt t="26400" x="3379788" y="4105275"/>
          <p14:tracePt t="26406" x="3328988" y="4105275"/>
          <p14:tracePt t="26417" x="3254375" y="4105275"/>
          <p14:tracePt t="26420" x="3205163" y="4105275"/>
          <p14:tracePt t="26432" x="3154363" y="4105275"/>
          <p14:tracePt t="26440" x="3092450" y="4105275"/>
          <p14:tracePt t="26448" x="3041650" y="4105275"/>
          <p14:tracePt t="26456" x="3003550" y="4105275"/>
          <p14:tracePt t="26460" x="2967038" y="4105275"/>
          <p14:tracePt t="26470" x="2941638" y="4105275"/>
          <p14:tracePt t="26481" x="2941638" y="4117975"/>
          <p14:tracePt t="26606" x="2954338" y="4092575"/>
          <p14:tracePt t="26617" x="2967038" y="4079875"/>
          <p14:tracePt t="26627" x="2979738" y="4054475"/>
          <p14:tracePt t="26632" x="2992438" y="4017963"/>
          <p14:tracePt t="26642" x="3028950" y="3979863"/>
          <p14:tracePt t="26648" x="3054350" y="3916363"/>
          <p14:tracePt t="26658" x="3054350" y="3892550"/>
          <p14:tracePt t="26669" x="3092450" y="3829050"/>
          <p14:tracePt t="26672" x="3116263" y="3767138"/>
          <p14:tracePt t="26682" x="3128963" y="3692525"/>
          <p14:tracePt t="26688" x="3154363" y="3616325"/>
          <p14:tracePt t="26698" x="3154363" y="3541713"/>
          <p14:tracePt t="26709" x="3154363" y="3490913"/>
          <p14:tracePt t="26714" x="3154363" y="3429000"/>
          <p14:tracePt t="26724" x="3154363" y="3403600"/>
          <p14:tracePt t="26729" x="3154363" y="3367088"/>
          <p14:tracePt t="26739" x="3128963" y="3303588"/>
          <p14:tracePt t="26749" x="3128963" y="3278188"/>
          <p14:tracePt t="26754" x="3103563" y="3254375"/>
          <p14:tracePt t="26764" x="3079750" y="3228975"/>
          <p14:tracePt t="26768" x="3041650" y="3190875"/>
          <p14:tracePt t="26780" x="3016250" y="3165475"/>
          <p14:tracePt t="26788" x="2979738" y="3116263"/>
          <p14:tracePt t="26795" x="2941638" y="3090863"/>
          <p14:tracePt t="26804" x="2879725" y="3041650"/>
          <p14:tracePt t="26808" x="2854325" y="3016250"/>
          <p14:tracePt t="26818" x="2767013" y="2965450"/>
          <p14:tracePt t="26830" x="2728913" y="2941638"/>
          <p14:tracePt t="26835" x="2690813" y="2916238"/>
          <p14:tracePt t="26844" x="2616200" y="2878138"/>
          <p14:tracePt t="26848" x="2565400" y="2852738"/>
          <p14:tracePt t="26859" x="2554288" y="2852738"/>
          <p14:tracePt t="26869" x="2516188" y="2852738"/>
          <p14:tracePt t="26874" x="2465388" y="2852738"/>
          <p14:tracePt t="26884" x="2428875" y="2852738"/>
          <p14:tracePt t="26890" x="2378075" y="2852738"/>
          <p14:tracePt t="26901" x="2339975" y="2878138"/>
          <p14:tracePt t="26911" x="2303463" y="2916238"/>
          <p14:tracePt t="26914" x="2265363" y="3003550"/>
          <p14:tracePt t="26924" x="2239963" y="3090863"/>
          <p14:tracePt t="26930" x="2228850" y="3203575"/>
          <p14:tracePt t="26941" x="2228850" y="3328988"/>
          <p14:tracePt t="26951" x="2228850" y="3441700"/>
          <p14:tracePt t="26954" x="2228850" y="3590925"/>
          <p14:tracePt t="26964" x="2228850" y="3716338"/>
          <p14:tracePt t="26981" x="2290763" y="3905250"/>
          <p14:tracePt t="26990" x="2316163" y="3992563"/>
          <p14:tracePt t="26996" x="2352675" y="4067175"/>
          <p14:tracePt t="27006" x="2378075" y="4079875"/>
          <p14:tracePt t="27010" x="2403475" y="4092575"/>
          <p14:tracePt t="27021" x="2416175" y="4117975"/>
          <p14:tracePt t="27030" x="2428875" y="4117975"/>
          <p14:tracePt t="27036" x="2441575" y="4129088"/>
          <p14:tracePt t="27046" x="2452688" y="4141788"/>
          <p14:tracePt t="27050" x="2465388" y="4141788"/>
          <p14:tracePt t="27063" x="2490788" y="4141788"/>
          <p14:tracePt t="27072" x="2516188" y="4141788"/>
          <p14:tracePt t="27077" x="2565400" y="4129088"/>
          <p14:tracePt t="27086" x="2628900" y="4029075"/>
          <p14:tracePt t="27092" x="2678113" y="3941763"/>
          <p14:tracePt t="27103" x="2754313" y="3816350"/>
          <p14:tracePt t="27113" x="2803525" y="3667125"/>
          <p14:tracePt t="27117" x="2841625" y="3529013"/>
          <p14:tracePt t="27126" x="2890838" y="3390900"/>
          <p14:tracePt t="27132" x="2928938" y="3267075"/>
          <p14:tracePt t="27142" x="2928938" y="3154363"/>
          <p14:tracePt t="27153" x="2928938" y="3041650"/>
          <p14:tracePt t="27156" x="2928938" y="2965450"/>
          <p14:tracePt t="27166" x="2928938" y="2903538"/>
          <p14:tracePt t="27172" x="2928938" y="2852738"/>
          <p14:tracePt t="27183" x="2916238" y="2816225"/>
          <p14:tracePt t="27193" x="2903538" y="2765425"/>
          <p14:tracePt t="27196" x="2890838" y="2740025"/>
          <p14:tracePt t="27206" x="2867025" y="2716213"/>
          <p14:tracePt t="27213" x="2854325" y="2690813"/>
          <p14:tracePt t="27222" x="2841625" y="2690813"/>
          <p14:tracePt t="27232" x="2828925" y="2678113"/>
          <p14:tracePt t="27248" x="2803525" y="2678113"/>
          <p14:tracePt t="27252" x="2790825" y="2678113"/>
          <p14:tracePt t="27262" x="2778125" y="2678113"/>
          <p14:tracePt t="27273" x="2754313" y="2678113"/>
          <p14:tracePt t="27279" x="2728913" y="2678113"/>
          <p14:tracePt t="27288" x="2678113" y="2716213"/>
          <p14:tracePt t="27292" x="2654300" y="2816225"/>
          <p14:tracePt t="27302" x="2603500" y="2965450"/>
          <p14:tracePt t="27312" x="2590800" y="3141663"/>
          <p14:tracePt t="27318" x="2554288" y="3303588"/>
          <p14:tracePt t="27329" x="2554288" y="3490913"/>
          <p14:tracePt t="27334" x="2541588" y="3667125"/>
          <p14:tracePt t="27345" x="2541588" y="3854450"/>
          <p14:tracePt t="27354" x="2516188" y="4005263"/>
          <p14:tracePt t="27358" x="2503488" y="4141788"/>
          <p14:tracePt t="27368" x="2503488" y="4254500"/>
          <p14:tracePt t="27374" x="2503488" y="4367213"/>
          <p14:tracePt t="27384" x="2503488" y="4443413"/>
          <p14:tracePt t="27395" x="2503488" y="4467225"/>
          <p14:tracePt t="27398" x="2503488" y="4492625"/>
          <p14:tracePt t="27412" x="2528888" y="4518025"/>
          <p14:tracePt t="27414" x="2541588" y="4530725"/>
          <p14:tracePt t="27424" x="2565400" y="4543425"/>
          <p14:tracePt t="27440" x="2578100" y="4543425"/>
          <p14:tracePt t="27450" x="2603500" y="4543425"/>
          <p14:tracePt t="27454" x="2667000" y="4543425"/>
          <p14:tracePt t="27465" x="2741613" y="4479925"/>
          <p14:tracePt t="27475" x="2841625" y="4379913"/>
          <p14:tracePt t="27481" x="2941638" y="4230688"/>
          <p14:tracePt t="27490" x="3041650" y="4041775"/>
          <p14:tracePt t="27495" x="3128963" y="3879850"/>
          <p14:tracePt t="27505" x="3216275" y="3729038"/>
          <p14:tracePt t="27514" x="3241675" y="3616325"/>
          <p14:tracePt t="27521" x="3267075" y="3541713"/>
          <p14:tracePt t="27530" x="3267075" y="3479800"/>
          <p14:tracePt t="27534" x="3267075" y="3441700"/>
          <p14:tracePt t="27545" x="3267075" y="3403600"/>
          <p14:tracePt t="27554" x="3267075" y="3378200"/>
          <p14:tracePt t="27561" x="3267075" y="3367088"/>
          <p14:tracePt t="27570" x="3267075" y="3341688"/>
          <p14:tracePt t="27600" x="3254375" y="3341688"/>
          <p14:tracePt t="27611" x="3241675" y="3341688"/>
          <p14:tracePt t="27616" x="3205163" y="3341688"/>
          <p14:tracePt t="27627" x="3192463" y="3341688"/>
          <p14:tracePt t="27636" x="3154363" y="3341688"/>
          <p14:tracePt t="27640" x="3103563" y="3341688"/>
          <p14:tracePt t="27650" x="3041650" y="3390900"/>
          <p14:tracePt t="27656" x="2954338" y="3490913"/>
          <p14:tracePt t="27666" x="2903538" y="3616325"/>
          <p14:tracePt t="27677" x="2828925" y="3754438"/>
          <p14:tracePt t="27682" x="2790825" y="3892550"/>
          <p14:tracePt t="27694" x="2716213" y="4029075"/>
          <p14:tracePt t="27696" x="2678113" y="4192588"/>
          <p14:tracePt t="27706" x="2641600" y="4305300"/>
          <p14:tracePt t="27716" x="2628900" y="4430713"/>
          <p14:tracePt t="27722" x="2603500" y="4518025"/>
          <p14:tracePt t="27732" x="2603500" y="4618038"/>
          <p14:tracePt t="27736" x="2603500" y="4679950"/>
          <p14:tracePt t="27746" x="2603500" y="4768850"/>
          <p14:tracePt t="27759" x="2603500" y="4830763"/>
          <p14:tracePt t="27763" x="2628900" y="4892675"/>
          <p14:tracePt t="27772" x="2641600" y="4968875"/>
          <p14:tracePt t="27778" x="2667000" y="5005388"/>
          <p14:tracePt t="27788" x="2703513" y="5030788"/>
          <p14:tracePt t="27798" x="2716213" y="5056188"/>
          <p14:tracePt t="27803" x="2728913" y="5068888"/>
          <p14:tracePt t="27812" x="2741613" y="5092700"/>
          <p14:tracePt t="27828" x="2778125" y="5118100"/>
          <p14:tracePt t="27838" x="2790825" y="5118100"/>
          <p14:tracePt t="27843" x="2816225" y="5118100"/>
          <p14:tracePt t="27860" x="2841625" y="5118100"/>
          <p14:tracePt t="27869" x="2890838" y="5118100"/>
          <p14:tracePt t="27878" x="2928938" y="5118100"/>
          <p14:tracePt t="27882" x="3003550" y="5081588"/>
          <p14:tracePt t="27893" x="3054350" y="5005388"/>
          <p14:tracePt t="27898" x="3116263" y="4918075"/>
          <p14:tracePt t="27909" x="3167063" y="4792663"/>
          <p14:tracePt t="27918" x="3241675" y="4618038"/>
          <p14:tracePt t="27925" x="3292475" y="4454525"/>
          <p14:tracePt t="27934" x="3328988" y="4254500"/>
          <p14:tracePt t="27938" x="3367088" y="4105275"/>
          <p14:tracePt t="27948" x="3392488" y="3941763"/>
          <p14:tracePt t="27959" x="3417888" y="3816350"/>
          <p14:tracePt t="27964" x="3417888" y="3729038"/>
          <p14:tracePt t="27977" x="3417888" y="3629025"/>
          <p14:tracePt t="27978" x="3417888" y="3590925"/>
          <p14:tracePt t="27988" x="3417888" y="3541713"/>
          <p14:tracePt t="27999" x="3392488" y="3490913"/>
          <p14:tracePt t="28005" x="3379788" y="3454400"/>
          <p14:tracePt t="28015" x="3379788" y="3441700"/>
          <p14:tracePt t="28020" x="3367088" y="3416300"/>
          <p14:tracePt t="28030" x="3367088" y="3403600"/>
          <p14:tracePt t="28042" x="3354388" y="3378200"/>
          <p14:tracePt t="28044" x="3341688" y="3354388"/>
          <p14:tracePt t="28054" x="3328988" y="3341688"/>
          <p14:tracePt t="28060" x="3317875" y="3316288"/>
          <p14:tracePt t="28080" x="3305175" y="3290888"/>
          <p14:tracePt t="28094" x="3292475" y="3278188"/>
          <p14:tracePt t="28100" x="3279775" y="3267075"/>
          <p14:tracePt t="28120" x="3279775" y="3254375"/>
          <p14:tracePt t="28136" x="3267075" y="3254375"/>
          <p14:tracePt t="28146" x="3254375" y="3254375"/>
          <p14:tracePt t="28158" x="3216275" y="3241675"/>
          <p14:tracePt t="28161" x="3216275" y="3228975"/>
          <p14:tracePt t="28170" x="3192463" y="3228975"/>
          <p14:tracePt t="28176" x="3167063" y="3228975"/>
          <p14:tracePt t="28186" x="3141663" y="3216275"/>
          <p14:tracePt t="28196" x="3103563" y="3216275"/>
          <p14:tracePt t="28201" x="3079750" y="3203575"/>
          <p14:tracePt t="28210" x="3054350" y="3203575"/>
          <p14:tracePt t="28216" x="3028950" y="3203575"/>
          <p14:tracePt t="28226" x="2979738" y="3203575"/>
          <p14:tracePt t="28236" x="2954338" y="3203575"/>
          <p14:tracePt t="28241" x="2903538" y="3203575"/>
          <p14:tracePt t="28250" x="2841625" y="3254375"/>
          <p14:tracePt t="28257" x="2778125" y="3354388"/>
          <p14:tracePt t="28267" x="2678113" y="3467100"/>
          <p14:tracePt t="28276" x="2628900" y="3590925"/>
          <p14:tracePt t="28282" x="2554288" y="3729038"/>
          <p14:tracePt t="28292" x="2503488" y="3867150"/>
          <p14:tracePt t="28296" x="2452688" y="3967163"/>
          <p14:tracePt t="28308" x="2428875" y="4054475"/>
          <p14:tracePt t="28318" x="2428875" y="4179888"/>
          <p14:tracePt t="28324" x="2428875" y="4292600"/>
          <p14:tracePt t="28333" x="2428875" y="4430713"/>
          <p14:tracePt t="28339" x="2428875" y="4543425"/>
          <p14:tracePt t="28348" x="2428875" y="4630738"/>
          <p14:tracePt t="28358" x="2441575" y="4718050"/>
          <p14:tracePt t="28363" x="2465388" y="4768850"/>
          <p14:tracePt t="28373" x="2503488" y="4843463"/>
          <p14:tracePt t="28378" x="2528888" y="4868863"/>
          <p14:tracePt t="28388" x="2554288" y="4918075"/>
          <p14:tracePt t="28399" x="2590800" y="4943475"/>
          <p14:tracePt t="28403" x="2590800" y="4956175"/>
          <p14:tracePt t="28413" x="2603500" y="4968875"/>
          <p14:tracePt t="28418" x="2616200" y="4981575"/>
          <p14:tracePt t="28439" x="2628900" y="4981575"/>
          <p14:tracePt t="28458" x="2654300" y="4981575"/>
          <p14:tracePt t="28468" x="2667000" y="4981575"/>
          <p14:tracePt t="28478" x="2728913" y="4943475"/>
          <p14:tracePt t="28484" x="2803525" y="4792663"/>
          <p14:tracePt t="28494" x="2879725" y="4656138"/>
          <p14:tracePt t="28498" x="2928938" y="4505325"/>
          <p14:tracePt t="28508" x="2979738" y="4341813"/>
          <p14:tracePt t="28518" x="3028950" y="4117975"/>
          <p14:tracePt t="28524" x="3028950" y="3941763"/>
          <p14:tracePt t="28534" x="3028950" y="3741738"/>
          <p14:tracePt t="28540" x="3028950" y="3603625"/>
          <p14:tracePt t="28548" x="3028950" y="3503613"/>
          <p14:tracePt t="28559" x="3016250" y="3416300"/>
          <p14:tracePt t="28564" x="2979738" y="3341688"/>
          <p14:tracePt t="28575" x="2979738" y="3290888"/>
          <p14:tracePt t="28579" x="2954338" y="3267075"/>
          <p14:tracePt t="28589" x="2954338" y="3254375"/>
          <p14:tracePt t="28598" x="2941638" y="3228975"/>
          <p14:tracePt t="28605" x="2928938" y="3228975"/>
          <p14:tracePt t="28634" x="2916238" y="3228975"/>
          <p14:tracePt t="28644" x="2890838" y="3228975"/>
          <p14:tracePt t="28656" x="2867025" y="3228975"/>
          <p14:tracePt t="28660" x="2854325" y="3228975"/>
          <p14:tracePt t="28670" x="2816225" y="3228975"/>
          <p14:tracePt t="28674" x="2790825" y="3228975"/>
          <p14:tracePt t="28684" x="2754313" y="3228975"/>
          <p14:tracePt t="28694" x="2716213" y="3254375"/>
          <p14:tracePt t="28701" x="2690813" y="3290888"/>
          <p14:tracePt t="28711" x="2641600" y="3328988"/>
          <p14:tracePt t="28716" x="2628900" y="3378200"/>
          <p14:tracePt t="28726" x="2578100" y="3479800"/>
          <p14:tracePt t="28737" x="2578100" y="3554413"/>
          <p14:tracePt t="28741" x="2554288" y="3641725"/>
          <p14:tracePt t="28750" x="2554288" y="3754438"/>
          <p14:tracePt t="28757" x="2554288" y="3841750"/>
          <p14:tracePt t="28766" x="2554288" y="3941763"/>
          <p14:tracePt t="28776" x="2554288" y="4041775"/>
          <p14:tracePt t="28780" x="2554288" y="4129088"/>
          <p14:tracePt t="28790" x="2578100" y="4217988"/>
          <p14:tracePt t="28796" x="2616200" y="4305300"/>
          <p14:tracePt t="28806" x="2654300" y="4405313"/>
          <p14:tracePt t="28817" x="2667000" y="4467225"/>
          <p14:tracePt t="28823" x="2703513" y="4543425"/>
          <p14:tracePt t="28832" x="2716213" y="4579938"/>
          <p14:tracePt t="28836" x="2741613" y="4630738"/>
          <p14:tracePt t="28847" x="2754313" y="4643438"/>
          <p14:tracePt t="28856" x="2754313" y="4656138"/>
          <p14:tracePt t="28863" x="2778125" y="4679950"/>
          <p14:tracePt t="28873" x="2778125" y="4692650"/>
          <p14:tracePt t="28876" x="2778125" y="4705350"/>
          <p14:tracePt t="28998" x="2790825" y="4705350"/>
          <p14:tracePt t="29034" x="2790825" y="4718050"/>
          <p14:tracePt t="29280" x="2803525" y="4718050"/>
          <p14:tracePt t="29290" x="2816225" y="4667250"/>
          <p14:tracePt t="29296" x="2828925" y="4605338"/>
          <p14:tracePt t="29306" x="2854325" y="4530725"/>
          <p14:tracePt t="29317" x="2867025" y="4443413"/>
          <p14:tracePt t="29321" x="2867025" y="4379913"/>
          <p14:tracePt t="29330" x="2903538" y="4292600"/>
          <p14:tracePt t="29337" x="2903538" y="4192588"/>
          <p14:tracePt t="29346" x="2928938" y="4129088"/>
          <p14:tracePt t="29356" x="2928938" y="4067175"/>
          <p14:tracePt t="29360" x="2928938" y="3992563"/>
          <p14:tracePt t="29372" x="2928938" y="3954463"/>
          <p14:tracePt t="29376" x="2928938" y="3892550"/>
          <p14:tracePt t="29387" x="2928938" y="3841750"/>
          <p14:tracePt t="29396" x="2928938" y="3803650"/>
          <p14:tracePt t="29403" x="2928938" y="3741738"/>
          <p14:tracePt t="29412" x="2928938" y="3692525"/>
          <p14:tracePt t="29416" x="2928938" y="3667125"/>
          <p14:tracePt t="29426" x="2928938" y="3641725"/>
          <p14:tracePt t="29437" x="2928938" y="3579813"/>
          <p14:tracePt t="29442" x="2903538" y="3541713"/>
          <p14:tracePt t="29453" x="2903538" y="3516313"/>
          <p14:tracePt t="29456" x="2879725" y="3490913"/>
          <p14:tracePt t="29466" x="2879725" y="3454400"/>
          <p14:tracePt t="29482" x="2867025" y="3429000"/>
          <p14:tracePt t="29492" x="2854325" y="3416300"/>
          <p14:tracePt t="29497" x="2854325" y="3390900"/>
          <p14:tracePt t="29507" x="2854325" y="3367088"/>
          <p14:tracePt t="29517" x="2854325" y="3354388"/>
          <p14:tracePt t="29522" x="2816225" y="3328988"/>
          <p14:tracePt t="29532" x="2816225" y="3290888"/>
          <p14:tracePt t="29539" x="2790825" y="3254375"/>
          <p14:tracePt t="29558" x="2778125" y="3228975"/>
          <p14:tracePt t="29562" x="2767013" y="3216275"/>
          <p14:tracePt t="29572" x="2767013" y="3190875"/>
          <p14:tracePt t="29578" x="2741613" y="3165475"/>
          <p14:tracePt t="29598" x="2728913" y="3128963"/>
          <p14:tracePt t="29603" x="2690813" y="3090863"/>
          <p14:tracePt t="29612" x="2678113" y="3065463"/>
          <p14:tracePt t="29619" x="2641600" y="3028950"/>
          <p14:tracePt t="29628" x="2616200" y="2978150"/>
          <p14:tracePt t="29638" x="2578100" y="2952750"/>
          <p14:tracePt t="29644" x="2554288" y="2916238"/>
          <p14:tracePt t="29654" x="2528888" y="2890838"/>
          <p14:tracePt t="29658" x="2490788" y="2852738"/>
          <p14:tracePt t="29669" x="2452688" y="2803525"/>
          <p14:tracePt t="29679" x="2416175" y="2790825"/>
          <p14:tracePt t="29685" x="2378075" y="2752725"/>
          <p14:tracePt t="29694" x="2316163" y="2728913"/>
          <p14:tracePt t="29698" x="2278063" y="2690813"/>
          <p14:tracePt t="29709" x="2216150" y="2665413"/>
          <p14:tracePt t="29719" x="2165350" y="2627313"/>
          <p14:tracePt t="29724" x="2127250" y="2627313"/>
          <p14:tracePt t="29735" x="2039938" y="2616200"/>
          <p14:tracePt t="29739" x="1978025" y="2590800"/>
          <p14:tracePt t="29752" x="1927225" y="2565400"/>
          <p14:tracePt t="29760" x="1865313" y="2552700"/>
          <p14:tracePt t="29764" x="1801813" y="2527300"/>
          <p14:tracePt t="29774" x="1739900" y="2516188"/>
          <p14:tracePt t="29780" x="1665288" y="2490788"/>
          <p14:tracePt t="29790" x="1627188" y="2490788"/>
          <p14:tracePt t="29801" x="1589088" y="2478088"/>
          <p14:tracePt t="29804" x="1589088" y="2465388"/>
          <p14:tracePt t="29814" x="1565275" y="2465388"/>
          <p14:tracePt t="29820" x="1552575" y="2465388"/>
          <p14:tracePt t="29841" x="1539875" y="2465388"/>
          <p14:tracePt t="29845" x="1514475" y="2465388"/>
          <p14:tracePt t="29854" x="1501775" y="2465388"/>
          <p14:tracePt t="29870" x="1489075" y="2465388"/>
          <p14:tracePt t="29886" x="1465263" y="2465388"/>
          <p14:tracePt t="29911" x="1452563" y="2465388"/>
          <p14:tracePt t="29926" x="1439863" y="2465388"/>
          <p14:tracePt t="29951" x="1427163" y="2465388"/>
          <p14:tracePt t="29977" x="1414463" y="2465388"/>
          <p14:tracePt t="30708" x="1414463" y="2478088"/>
          <p14:tracePt t="30748" x="1427163" y="2478088"/>
          <p14:tracePt t="30778" x="1439863" y="2478088"/>
          <p14:tracePt t="30795" x="1452563" y="2478088"/>
          <p14:tracePt t="30809" x="1465263" y="2478088"/>
          <p14:tracePt t="30818" x="1476375" y="2478088"/>
          <p14:tracePt t="30828" x="1489075" y="2478088"/>
          <p14:tracePt t="30848" x="1514475" y="2478088"/>
          <p14:tracePt t="30870" x="1527175" y="2478088"/>
          <p14:tracePt t="30881" x="1539875" y="2478088"/>
          <p14:tracePt t="30884" x="1552575" y="2478088"/>
          <p14:tracePt t="30895" x="1565275" y="2478088"/>
          <p14:tracePt t="30901" x="1577975" y="2478088"/>
          <p14:tracePt t="30921" x="1601788" y="2478088"/>
          <p14:tracePt t="30924" x="1614488" y="2478088"/>
          <p14:tracePt t="30934" x="1627188" y="2478088"/>
          <p14:tracePt t="30954" x="1652588" y="2478088"/>
          <p14:tracePt t="30958" x="1677988" y="2478088"/>
          <p14:tracePt t="30981" x="1701800" y="2478088"/>
          <p14:tracePt t="30988" x="1714500" y="2478088"/>
          <p14:tracePt t="31005" x="1727200" y="2478088"/>
          <p14:tracePt t="31031" x="1739900" y="2478088"/>
          <p14:tracePt t="31873" x="1765300" y="2478088"/>
          <p14:tracePt t="31892" x="1778000" y="2478088"/>
          <p14:tracePt t="31903" x="1790700" y="2478088"/>
          <p14:tracePt t="31913" x="1801813" y="2478088"/>
          <p14:tracePt t="31929" x="1814513" y="2478088"/>
          <p14:tracePt t="31958" x="1839913" y="2478088"/>
          <p14:tracePt t="31972" x="1852613" y="2478088"/>
          <p14:tracePt t="31982" x="1865313" y="2478088"/>
          <p14:tracePt t="31993" x="1878013" y="2478088"/>
          <p14:tracePt t="32009" x="1890713" y="2478088"/>
          <p14:tracePt t="32012" x="1914525" y="2478088"/>
          <p14:tracePt t="32034" x="1927225" y="2478088"/>
          <p14:tracePt t="32038" x="1952625" y="2478088"/>
          <p14:tracePt t="32049" x="1965325" y="2478088"/>
          <p14:tracePt t="32055" x="1990725" y="2478088"/>
          <p14:tracePt t="32079" x="2003425" y="2478088"/>
          <p14:tracePt t="32094" x="2014538" y="2478088"/>
          <p14:tracePt t="32109" x="2027238" y="2465388"/>
          <p14:tracePt t="32141" x="2039938" y="2465388"/>
          <p14:tracePt t="32234" x="2052638" y="2465388"/>
          <p14:tracePt t="32846" x="2052638" y="2452688"/>
          <p14:tracePt t="32857" x="2052638" y="2439988"/>
          <p14:tracePt t="32890" x="2052638" y="2427288"/>
          <p14:tracePt t="32940" x="2052638" y="2403475"/>
          <p14:tracePt t="33058" x="2052638" y="2390775"/>
          <p14:tracePt t="33164" x="2039938" y="2390775"/>
          <p14:tracePt t="33225" x="2027238" y="2390775"/>
          <p14:tracePt t="33234" x="2014538" y="2390775"/>
          <p14:tracePt t="33245" x="2003425" y="2390775"/>
          <p14:tracePt t="33250" x="1978025" y="2390775"/>
          <p14:tracePt t="33260" x="1952625" y="2390775"/>
          <p14:tracePt t="33264" x="1927225" y="2390775"/>
          <p14:tracePt t="33275" x="1914525" y="2390775"/>
          <p14:tracePt t="33284" x="1878013" y="2403475"/>
          <p14:tracePt t="33300" x="1839913" y="2403475"/>
          <p14:tracePt t="33306" x="1814513" y="2414588"/>
          <p14:tracePt t="33316" x="1778000" y="2427288"/>
          <p14:tracePt t="33326" x="1752600" y="2439988"/>
          <p14:tracePt t="33331" x="1727200" y="2452688"/>
          <p14:tracePt t="33340" x="1677988" y="2478088"/>
          <p14:tracePt t="33346" x="1652588" y="2478088"/>
          <p14:tracePt t="33356" x="1614488" y="2503488"/>
          <p14:tracePt t="33366" x="1577975" y="2516188"/>
          <p14:tracePt t="33371" x="1565275" y="2527300"/>
          <p14:tracePt t="33381" x="1539875" y="2540000"/>
          <p14:tracePt t="33388" x="1514475" y="2552700"/>
          <p14:tracePt t="33396" x="1514475" y="2565400"/>
          <p14:tracePt t="33407" x="1465263" y="2590800"/>
          <p14:tracePt t="33426" x="1452563" y="2590800"/>
          <p14:tracePt t="33437" x="1452563" y="2603500"/>
          <p14:tracePt t="33454" x="1439863" y="2603500"/>
          <p14:tracePt t="33466" x="1439863" y="2616200"/>
          <p14:tracePt t="33476" x="1427163" y="2616200"/>
          <p14:tracePt t="33492" x="1427163" y="2627313"/>
          <p14:tracePt t="33516" x="1427163" y="2640013"/>
          <p14:tracePt t="33532" x="1427163" y="2652713"/>
          <p14:tracePt t="33553" x="1427163" y="2665413"/>
          <p14:tracePt t="33592" x="1427163" y="2678113"/>
          <p14:tracePt t="33619" x="1439863" y="2690813"/>
          <p14:tracePt t="33644" x="1452563" y="2703513"/>
          <p14:tracePt t="33648" x="1465263" y="2703513"/>
          <p14:tracePt t="33674" x="1476375" y="2728913"/>
          <p14:tracePt t="33699" x="1489075" y="2728913"/>
          <p14:tracePt t="33714" x="1501775" y="2740025"/>
          <p14:tracePt t="33738" x="1514475" y="2740025"/>
          <p14:tracePt t="33760" x="1527175" y="2740025"/>
          <p14:tracePt t="33780" x="1539875" y="2740025"/>
          <p14:tracePt t="33785" x="1552575" y="2740025"/>
          <p14:tracePt t="33794" x="1565275" y="2740025"/>
          <p14:tracePt t="33811" x="1589088" y="2740025"/>
          <p14:tracePt t="33825" x="1614488" y="2740025"/>
          <p14:tracePt t="33857" x="1627188" y="2740025"/>
          <p14:tracePt t="33861" x="1639888" y="2740025"/>
          <p14:tracePt t="33870" x="1652588" y="2740025"/>
          <p14:tracePt t="33874" x="1665288" y="2740025"/>
          <p14:tracePt t="33886" x="1677988" y="2740025"/>
          <p14:tracePt t="33896" x="1689100" y="2740025"/>
          <p14:tracePt t="33902" x="1701800" y="2740025"/>
          <p14:tracePt t="33910" x="1714500" y="2740025"/>
          <p14:tracePt t="33926" x="1727200" y="2740025"/>
          <p14:tracePt t="33946" x="1752600" y="2740025"/>
          <p14:tracePt t="33970" x="1765300" y="2740025"/>
          <p14:tracePt t="34013" x="1778000" y="2740025"/>
          <p14:tracePt t="34053" x="1790700" y="2740025"/>
          <p14:tracePt t="34233" x="1801813" y="2740025"/>
          <p14:tracePt t="34309" x="1814513" y="2740025"/>
          <p14:tracePt t="34324" x="1827213" y="2740025"/>
          <p14:tracePt t="34354" x="1839913" y="2728913"/>
          <p14:tracePt t="34421" x="1852613" y="2728913"/>
          <p14:tracePt t="34430" x="1865313" y="2716213"/>
          <p14:tracePt t="35732" x="1852613" y="2716213"/>
          <p14:tracePt t="36064" x="1878013" y="2716213"/>
          <p14:tracePt t="36070" x="1890713" y="2716213"/>
          <p14:tracePt t="36081" x="1927225" y="2716213"/>
          <p14:tracePt t="36085" x="1939925" y="2716213"/>
          <p14:tracePt t="36095" x="1952625" y="2716213"/>
          <p14:tracePt t="36104" x="1978025" y="2716213"/>
          <p14:tracePt t="36121" x="2014538" y="2716213"/>
          <p14:tracePt t="36150" x="2027238" y="2716213"/>
          <p14:tracePt t="36166" x="2039938" y="2716213"/>
          <p14:tracePt t="36186" x="2052638" y="2716213"/>
          <p14:tracePt t="36216" x="2065338" y="2716213"/>
          <p14:tracePt t="36280" x="2065338" y="2703513"/>
          <p14:tracePt t="36306" x="2078038" y="2703513"/>
          <p14:tracePt t="36336" x="2103438" y="2703513"/>
          <p14:tracePt t="36362" x="2116138" y="2703513"/>
          <p14:tracePt t="36383" x="2127250" y="2703513"/>
          <p14:tracePt t="36396" x="2139950" y="2703513"/>
          <p14:tracePt t="36406" x="2152650" y="2703513"/>
          <p14:tracePt t="36427" x="2165350" y="2703513"/>
          <p14:tracePt t="36443" x="2190750" y="2703513"/>
          <p14:tracePt t="36449" x="2216150" y="2703513"/>
          <p14:tracePt t="36468" x="2239963" y="2678113"/>
          <p14:tracePt t="36483" x="2265363" y="2678113"/>
          <p14:tracePt t="36498" x="2278063" y="2678113"/>
          <p14:tracePt t="36509" x="2290763" y="2678113"/>
          <p14:tracePt t="36512" x="2303463" y="2678113"/>
          <p14:tracePt t="36522" x="2328863" y="2665413"/>
          <p14:tracePt t="36548" x="2339975" y="2665413"/>
          <p14:tracePt t="36564" x="2352675" y="2665413"/>
          <p14:tracePt t="36589" x="2352675" y="2652713"/>
          <p14:tracePt t="36764" x="2365375" y="2640013"/>
          <p14:tracePt t="36796" x="2365375" y="2627313"/>
          <p14:tracePt t="36811" x="2352675" y="2627313"/>
          <p14:tracePt t="36831" x="2328863" y="2627313"/>
          <p14:tracePt t="36836" x="2303463" y="2627313"/>
          <p14:tracePt t="36846" x="2278063" y="2627313"/>
          <p14:tracePt t="36861" x="2252663" y="2627313"/>
          <p14:tracePt t="36870" x="2239963" y="2627313"/>
          <p14:tracePt t="36876" x="2228850" y="2627313"/>
          <p14:tracePt t="36886" x="2216150" y="2627313"/>
          <p14:tracePt t="36892" x="2190750" y="2640013"/>
          <p14:tracePt t="36902" x="2178050" y="2640013"/>
          <p14:tracePt t="36912" x="2165350" y="2640013"/>
          <p14:tracePt t="36916" x="2152650" y="2640013"/>
          <p14:tracePt t="36926" x="2139950" y="2652713"/>
          <p14:tracePt t="36942" x="2127250" y="2652713"/>
          <p14:tracePt t="36957" x="2116138" y="2652713"/>
          <p14:tracePt t="36976" x="2103438" y="2652713"/>
          <p14:tracePt t="36983" x="2090738" y="2652713"/>
          <p14:tracePt t="36992" x="2078038" y="2652713"/>
          <p14:tracePt t="36998" x="2065338" y="2652713"/>
          <p14:tracePt t="37008" x="2052638" y="2652713"/>
          <p14:tracePt t="37018" x="2039938" y="2652713"/>
          <p14:tracePt t="37024" x="2027238" y="2652713"/>
          <p14:tracePt t="37039" x="2014538" y="2652713"/>
          <p14:tracePt t="37048" x="2003425" y="2678113"/>
          <p14:tracePt t="37103" x="1978025" y="2678113"/>
          <p14:tracePt t="37870" x="1990725" y="2678113"/>
          <p14:tracePt t="37880" x="2003425" y="2678113"/>
          <p14:tracePt t="37894" x="2027238" y="2678113"/>
          <p14:tracePt t="37904" x="2052638" y="2678113"/>
          <p14:tracePt t="37921" x="2065338" y="2678113"/>
          <p14:tracePt t="37924" x="2078038" y="2678113"/>
          <p14:tracePt t="37934" x="2090738" y="2678113"/>
          <p14:tracePt t="37946" x="2103438" y="2678113"/>
          <p14:tracePt t="37950" x="2116138" y="2678113"/>
          <p14:tracePt t="37997" x="2139950" y="2678113"/>
          <p14:tracePt t="38020" x="2152650" y="2678113"/>
          <p14:tracePt t="38030" x="2165350" y="2678113"/>
          <p14:tracePt t="38037" x="2178050" y="2678113"/>
          <p14:tracePt t="38046" x="2190750" y="2678113"/>
          <p14:tracePt t="38062" x="2203450" y="2678113"/>
          <p14:tracePt t="38072" x="2216150" y="2678113"/>
          <p14:tracePt t="38076" x="2228850" y="2678113"/>
          <p14:tracePt t="38092" x="2252663" y="2678113"/>
          <p14:tracePt t="38103" x="2265363" y="2678113"/>
          <p14:tracePt t="38112" x="2278063" y="2678113"/>
          <p14:tracePt t="38116" x="2290763" y="2678113"/>
          <p14:tracePt t="38132" x="2303463" y="2678113"/>
          <p14:tracePt t="38163" x="2316163" y="2678113"/>
          <p14:tracePt t="38497" x="2328863" y="2678113"/>
          <p14:tracePt t="38586" x="2339975" y="2678113"/>
          <p14:tracePt t="38626" x="2365375" y="2678113"/>
          <p14:tracePt t="38642" x="2378075" y="2690813"/>
          <p14:tracePt t="38656" x="2403475" y="2690813"/>
          <p14:tracePt t="38667" x="2465388" y="2703513"/>
          <p14:tracePt t="38672" x="2528888" y="2728913"/>
          <p14:tracePt t="38682" x="2590800" y="2778125"/>
          <p14:tracePt t="38687" x="2641600" y="2778125"/>
          <p14:tracePt t="38697" x="2667000" y="2778125"/>
          <p14:tracePt t="38706" x="2678113" y="2778125"/>
          <p14:tracePt t="39096" x="2678113" y="2803525"/>
          <p14:tracePt t="39106" x="2678113" y="2816225"/>
          <p14:tracePt t="39246" x="2667000" y="2816225"/>
          <p14:tracePt t="39266" x="2654300" y="2816225"/>
          <p14:tracePt t="39272" x="2641600" y="2816225"/>
          <p14:tracePt t="39282" x="2616200" y="2816225"/>
          <p14:tracePt t="39287" x="2603500" y="2816225"/>
          <p14:tracePt t="39298" x="2578100" y="2816225"/>
          <p14:tracePt t="39307" x="2565400" y="2816225"/>
          <p14:tracePt t="39312" x="2554288" y="2816225"/>
          <p14:tracePt t="39322" x="2541588" y="2816225"/>
          <p14:tracePt t="39326" x="2528888" y="2816225"/>
          <p14:tracePt t="39338" x="2528888" y="2828925"/>
          <p14:tracePt t="39348" x="2503488" y="2828925"/>
          <p14:tracePt t="39352" x="2478088" y="2840038"/>
          <p14:tracePt t="39363" x="2452688" y="2840038"/>
          <p14:tracePt t="39369" x="2428875" y="2840038"/>
          <p14:tracePt t="39379" x="2416175" y="2852738"/>
          <p14:tracePt t="39389" x="2403475" y="2852738"/>
          <p14:tracePt t="39393" x="2378075" y="2852738"/>
          <p14:tracePt t="39402" x="2365375" y="2865438"/>
          <p14:tracePt t="39408" x="2352675" y="2865438"/>
          <p14:tracePt t="39432" x="2328863" y="2865438"/>
          <p14:tracePt t="39458" x="2316163" y="2865438"/>
          <p14:tracePt t="39474" x="2303463" y="2865438"/>
          <p14:tracePt t="39518" x="2290763" y="2865438"/>
          <p14:tracePt t="39548" x="2278063" y="2865438"/>
          <p14:tracePt t="39574" x="2265363" y="2865438"/>
          <p14:tracePt t="39615" x="2239963" y="2865438"/>
          <p14:tracePt t="39634" x="2228850" y="2852738"/>
          <p14:tracePt t="39654" x="2216150" y="2852738"/>
          <p14:tracePt t="39676" x="2203450" y="2852738"/>
          <p14:tracePt t="39680" x="2190750" y="2852738"/>
          <p14:tracePt t="39697" x="2178050" y="2852738"/>
          <p14:tracePt t="39716" x="2165350" y="2852738"/>
          <p14:tracePt t="39720" x="2152650" y="2852738"/>
          <p14:tracePt t="39757" x="2127250" y="2852738"/>
          <p14:tracePt t="39792" x="2116138" y="2852738"/>
          <p14:tracePt t="39806" x="2090738" y="2865438"/>
          <p14:tracePt t="39846" x="2078038" y="2865438"/>
          <p14:tracePt t="39866" x="2065338" y="2865438"/>
          <p14:tracePt t="39886" x="2052638" y="2865438"/>
          <p14:tracePt t="39983" x="2039938" y="2865438"/>
          <p14:tracePt t="40048" x="2014538" y="2865438"/>
          <p14:tracePt t="40321" x="2027238" y="2865438"/>
          <p14:tracePt t="40332" x="2052638" y="2865438"/>
          <p14:tracePt t="40342" x="2090738" y="2878138"/>
          <p14:tracePt t="40346" x="2127250" y="2878138"/>
          <p14:tracePt t="40357" x="2165350" y="2878138"/>
          <p14:tracePt t="40362" x="2190750" y="2878138"/>
          <p14:tracePt t="40372" x="2239963" y="2878138"/>
          <p14:tracePt t="40383" x="2278063" y="2878138"/>
          <p14:tracePt t="40386" x="2328863" y="2878138"/>
          <p14:tracePt t="40396" x="2352675" y="2878138"/>
          <p14:tracePt t="40402" x="2378075" y="2878138"/>
          <p14:tracePt t="40412" x="2403475" y="2878138"/>
          <p14:tracePt t="40422" x="2428875" y="2878138"/>
          <p14:tracePt t="40427" x="2452688" y="2878138"/>
          <p14:tracePt t="40436" x="2490788" y="2878138"/>
          <p14:tracePt t="40444" x="2516188" y="2878138"/>
          <p14:tracePt t="40452" x="2541588" y="2878138"/>
          <p14:tracePt t="40466" x="2565400" y="2878138"/>
          <p14:tracePt t="40477" x="2590800" y="2878138"/>
          <p14:tracePt t="40482" x="2616200" y="2878138"/>
          <p14:tracePt t="40502" x="2628900" y="2878138"/>
          <p14:tracePt t="40510" x="2654300" y="2878138"/>
          <p14:tracePt t="40519" x="2667000" y="2878138"/>
          <p14:tracePt t="40523" x="2678113" y="2878138"/>
          <p14:tracePt t="40533" x="2690813" y="2878138"/>
          <p14:tracePt t="40544" x="2703513" y="2878138"/>
          <p14:tracePt t="40560" x="2716213" y="2878138"/>
          <p14:tracePt t="40582" x="2728913" y="2878138"/>
          <p14:tracePt t="40645" x="2754313" y="2878138"/>
          <p14:tracePt t="40689" x="2767013" y="2878138"/>
          <p14:tracePt t="40730" x="2778125" y="2878138"/>
          <p14:tracePt t="40765" x="2790825" y="2878138"/>
          <p14:tracePt t="40784" x="2803525" y="2878138"/>
          <p14:tracePt t="40826" x="2816225" y="2878138"/>
          <p14:tracePt t="40847" x="2828925" y="2903538"/>
          <p14:tracePt t="40860" x="2841625" y="2903538"/>
          <p14:tracePt t="40880" x="2854325" y="2903538"/>
          <p14:tracePt t="40906" x="2867025" y="2903538"/>
          <p14:tracePt t="40956" x="2879725" y="2903538"/>
          <p14:tracePt t="40982" x="2890838" y="2916238"/>
          <p14:tracePt t="41007" x="2903538" y="2916238"/>
          <p14:tracePt t="41016" x="2916238" y="2916238"/>
          <p14:tracePt t="41033" x="2928938" y="2916238"/>
          <p14:tracePt t="41042" x="2928938" y="2928938"/>
          <p14:tracePt t="41062" x="2954338" y="2928938"/>
          <p14:tracePt t="41098" x="2967038" y="2928938"/>
          <p14:tracePt t="41112" x="2979738" y="2928938"/>
          <p14:tracePt t="41123" x="2992438" y="2928938"/>
          <p14:tracePt t="41128" x="3003550" y="2941638"/>
          <p14:tracePt t="41164" x="3016250" y="2941638"/>
          <p14:tracePt t="41198" x="3041650" y="2941638"/>
          <p14:tracePt t="41215" x="3067050" y="2941638"/>
          <p14:tracePt t="41234" x="3079750" y="2941638"/>
          <p14:tracePt t="41239" x="3092450" y="2941638"/>
          <p14:tracePt t="41258" x="3116263" y="2952750"/>
          <p14:tracePt t="41278" x="3128963" y="2952750"/>
          <p14:tracePt t="41300" x="3141663" y="2952750"/>
          <p14:tracePt t="41305" x="3154363" y="2952750"/>
          <p14:tracePt t="41314" x="3167063" y="2965450"/>
          <p14:tracePt t="41330" x="3179763" y="2965450"/>
          <p14:tracePt t="41344" x="3192463" y="2965450"/>
          <p14:tracePt t="41360" x="3205163" y="2965450"/>
          <p14:tracePt t="41390" x="3228975" y="2965450"/>
          <p14:tracePt t="41421" x="3241675" y="2965450"/>
          <p14:tracePt t="41430" x="3267075" y="2965450"/>
          <p14:tracePt t="41446" x="3279775" y="2965450"/>
          <p14:tracePt t="41461" x="3292475" y="2965450"/>
          <p14:tracePt t="41480" x="3305175" y="2965450"/>
          <p14:tracePt t="41506" x="3317875" y="2965450"/>
          <p14:tracePt t="41542" x="3328988" y="2965450"/>
          <p14:tracePt t="41572" x="3341688" y="2965450"/>
          <p14:tracePt t="43147" x="3367088" y="2965450"/>
          <p14:tracePt t="43160" x="3379788" y="2965450"/>
          <p14:tracePt t="43166" x="3392488" y="2965450"/>
          <p14:tracePt t="43176" x="3417888" y="2978150"/>
          <p14:tracePt t="43190" x="3441700" y="3003550"/>
          <p14:tracePt t="43206" x="3454400" y="3016250"/>
          <p14:tracePt t="43217" x="3479800" y="3041650"/>
          <p14:tracePt t="43226" x="3492500" y="3041650"/>
          <p14:tracePt t="43233" x="3530600" y="3054350"/>
          <p14:tracePt t="43242" x="3530600" y="3065463"/>
          <p14:tracePt t="43246" x="3541713" y="3065463"/>
          <p14:tracePt t="43257" x="3567113" y="3090863"/>
          <p14:tracePt t="43266" x="3567113" y="3103563"/>
          <p14:tracePt t="43272" x="3579813" y="3116263"/>
          <p14:tracePt t="43283" x="3617913" y="3116263"/>
          <p14:tracePt t="43286" x="3630613" y="3116263"/>
          <p14:tracePt t="43296" x="3643313" y="3116263"/>
          <p14:tracePt t="43306" x="3654425" y="3141663"/>
          <p14:tracePt t="43312" x="3667125" y="3141663"/>
          <p14:tracePt t="43323" x="3679825" y="3141663"/>
          <p14:tracePt t="43326" x="3717925" y="3154363"/>
          <p14:tracePt t="43336" x="3717925" y="3165475"/>
          <p14:tracePt t="43346" x="3730625" y="3165475"/>
          <p14:tracePt t="43362" x="3756025" y="3165475"/>
          <p14:tracePt t="43378" x="3779838" y="3165475"/>
          <p14:tracePt t="43388" x="3792538" y="3165475"/>
          <p14:tracePt t="43392" x="3805238" y="3165475"/>
          <p14:tracePt t="43402" x="3817938" y="3165475"/>
          <p14:tracePt t="43418" x="3843338" y="3190875"/>
          <p14:tracePt t="43449" x="3856038" y="3190875"/>
          <p14:tracePt t="43478" x="3867150" y="3190875"/>
          <p14:tracePt t="43488" x="3879850" y="3190875"/>
          <p14:tracePt t="43574" x="3892550" y="3190875"/>
          <p14:tracePt t="43590" x="3905250" y="3178175"/>
          <p14:tracePt t="43610" x="3917950" y="3165475"/>
          <p14:tracePt t="43615" x="3930650" y="3154363"/>
          <p14:tracePt t="43624" x="3943350" y="3141663"/>
          <p14:tracePt t="43631" x="3956050" y="3141663"/>
          <p14:tracePt t="43641" x="3956050" y="3128963"/>
          <p14:tracePt t="43650" x="3968750" y="3128963"/>
          <p14:tracePt t="43654" x="3968750" y="3116263"/>
          <p14:tracePt t="43665" x="3992563" y="3103563"/>
          <p14:tracePt t="43681" x="3992563" y="3090863"/>
          <p14:tracePt t="43697" x="4005263" y="3090863"/>
          <p14:tracePt t="43710" x="4017963" y="3078163"/>
          <p14:tracePt t="44274" x="4017963" y="3065463"/>
          <p14:tracePt t="44306" x="4005263" y="3065463"/>
          <p14:tracePt t="44321" x="3992563" y="3065463"/>
          <p14:tracePt t="44330" x="3956050" y="3065463"/>
          <p14:tracePt t="44340" x="3943350" y="3054350"/>
          <p14:tracePt t="44356" x="3917950" y="3054350"/>
          <p14:tracePt t="44360" x="3917950" y="3041650"/>
          <p14:tracePt t="44370" x="3905250" y="3041650"/>
          <p14:tracePt t="44386" x="3892550" y="3041650"/>
          <p14:tracePt t="44397" x="3879850" y="3041650"/>
          <p14:tracePt t="44423" x="3867150" y="3041650"/>
          <p14:tracePt t="44436" x="3843338" y="3041650"/>
          <p14:tracePt t="44452" x="3830638" y="3041650"/>
          <p14:tracePt t="44462" x="3805238" y="3041650"/>
          <p14:tracePt t="44466" x="3779838" y="3041650"/>
          <p14:tracePt t="44478" x="3767138" y="3041650"/>
          <p14:tracePt t="44482" x="3756025" y="3041650"/>
          <p14:tracePt t="44494" x="3730625" y="3041650"/>
          <p14:tracePt t="44502" x="3717925" y="3041650"/>
          <p14:tracePt t="44509" x="3705225" y="3041650"/>
          <p14:tracePt t="44518" x="3692525" y="3041650"/>
          <p14:tracePt t="44522" x="3679825" y="3041650"/>
          <p14:tracePt t="44532" x="3667125" y="3041650"/>
          <p14:tracePt t="44544" x="3654425" y="3041650"/>
          <p14:tracePt t="44548" x="3643313" y="3041650"/>
          <p14:tracePt t="44558" x="3630613" y="3041650"/>
          <p14:tracePt t="44573" x="3617913" y="3041650"/>
          <p14:tracePt t="44582" x="3605213" y="3041650"/>
          <p14:tracePt t="44598" x="3592513" y="3041650"/>
          <p14:tracePt t="44602" x="3579813" y="3041650"/>
          <p14:tracePt t="44628" x="3567113" y="3041650"/>
          <p14:tracePt t="44644" x="3554413" y="3041650"/>
          <p14:tracePt t="44664" x="3541713" y="3041650"/>
          <p14:tracePt t="44820" x="3530600" y="3041650"/>
          <p14:tracePt t="44850" x="3517900" y="3041650"/>
          <p14:tracePt t="44880" x="3505200" y="3041650"/>
          <p14:tracePt t="44901" x="3492500" y="3041650"/>
          <p14:tracePt t="44916" x="3479800" y="3016250"/>
          <p14:tracePt t="44930" x="3467100" y="3016250"/>
          <p14:tracePt t="44947" x="3454400" y="3016250"/>
          <p14:tracePt t="44982" x="3429000" y="3016250"/>
          <p14:tracePt t="45012" x="3417888" y="3016250"/>
          <p14:tracePt t="45022" x="3405188" y="3016250"/>
          <p14:tracePt t="45026" x="3392488" y="3016250"/>
          <p14:tracePt t="45046" x="3379788" y="3016250"/>
          <p14:tracePt t="45066" x="3367088" y="3016250"/>
          <p14:tracePt t="45082" x="3354388" y="3016250"/>
          <p14:tracePt t="45109" x="3341688" y="3016250"/>
          <p14:tracePt t="45132" x="3328988" y="3016250"/>
          <p14:tracePt t="45138" x="3317875" y="3016250"/>
          <p14:tracePt t="45168" x="3305175" y="3016250"/>
          <p14:tracePt t="45218" x="3292475" y="3016250"/>
          <p14:tracePt t="45238" x="3279775" y="3016250"/>
          <p14:tracePt t="45255" x="3267075" y="3016250"/>
          <p14:tracePt t="45275" x="3254375" y="3016250"/>
          <p14:tracePt t="45330" x="3241675" y="3016250"/>
          <p14:tracePt t="45698" x="3228975" y="3016250"/>
          <p14:tracePt t="45712" x="3228975" y="3028950"/>
          <p14:tracePt t="45728" x="3228975" y="3041650"/>
          <p14:tracePt t="45742" x="3241675" y="3054350"/>
          <p14:tracePt t="46014" x="3254375" y="3054350"/>
          <p14:tracePt t="46031" x="3267075" y="3054350"/>
          <p14:tracePt t="46051" x="3279775" y="3054350"/>
          <p14:tracePt t="46066" x="3292475" y="3041650"/>
          <p14:tracePt t="46087" x="3305175" y="3028950"/>
          <p14:tracePt t="46157" x="3305175" y="3003550"/>
          <p14:tracePt t="46173" x="3305175" y="2978150"/>
          <p14:tracePt t="46176" x="3292475" y="2952750"/>
          <p14:tracePt t="46197" x="3267075" y="2928938"/>
          <p14:tracePt t="46203" x="3254375" y="2916238"/>
          <p14:tracePt t="46212" x="3228975" y="2878138"/>
          <p14:tracePt t="46216" x="3205163" y="2852738"/>
          <p14:tracePt t="46226" x="3179763" y="2840038"/>
          <p14:tracePt t="46238" x="3116263" y="2816225"/>
          <p14:tracePt t="46242" x="3092450" y="2790825"/>
          <p14:tracePt t="46254" x="3028950" y="2765425"/>
          <p14:tracePt t="46259" x="3003550" y="2752725"/>
          <p14:tracePt t="46268" x="2992438" y="2740025"/>
          <p14:tracePt t="46278" x="2967038" y="2728913"/>
          <p14:tracePt t="46283" x="2928938" y="2690813"/>
          <p14:tracePt t="46298" x="2903538" y="2690813"/>
          <p14:tracePt t="46308" x="2903538" y="2678113"/>
          <p14:tracePt t="46320" x="2890838" y="2678113"/>
          <p14:tracePt t="46338" x="2879725" y="2678113"/>
          <p14:tracePt t="46348" x="2879725" y="2665413"/>
          <p14:tracePt t="46362" x="2867025" y="2665413"/>
          <p14:tracePt t="46374" x="2854325" y="2652713"/>
          <p14:tracePt t="46454" x="2841625" y="2652713"/>
          <p14:tracePt t="46484" x="2828925" y="2652713"/>
          <p14:tracePt t="46491" x="2816225" y="2640013"/>
          <p14:tracePt t="46514" x="2803525" y="2640013"/>
          <p14:tracePt t="46524" x="2778125" y="2627313"/>
          <p14:tracePt t="46531" x="2767013" y="2627313"/>
          <p14:tracePt t="46544" x="2754313" y="2616200"/>
          <p14:tracePt t="46554" x="2741613" y="2616200"/>
          <p14:tracePt t="46585" x="2728913" y="2603500"/>
          <p14:tracePt t="46606" x="2716213" y="2603500"/>
          <p14:tracePt t="46610" x="2703513" y="2603500"/>
          <p14:tracePt t="46630" x="2690813" y="2603500"/>
          <p14:tracePt t="46651" x="2678113" y="2603500"/>
          <p14:tracePt t="46666" x="2667000" y="2590800"/>
          <p14:tracePt t="46681" x="2654300" y="2590800"/>
          <p14:tracePt t="46697" x="2641600" y="2590800"/>
          <p14:tracePt t="46716" x="2628900" y="2590800"/>
          <p14:tracePt t="46772" x="2616200" y="2590800"/>
          <p14:tracePt t="46818" x="2603500" y="2590800"/>
          <p14:tracePt t="46832" x="2590800" y="2590800"/>
          <p14:tracePt t="46928" x="2578100" y="2590800"/>
          <p14:tracePt t="47332" x="2603500" y="2590800"/>
          <p14:tracePt t="47343" x="2641600" y="2603500"/>
          <p14:tracePt t="47353" x="2678113" y="2603500"/>
          <p14:tracePt t="47356" x="2703513" y="2603500"/>
          <p14:tracePt t="47367" x="2741613" y="2603500"/>
          <p14:tracePt t="47372" x="2778125" y="2603500"/>
          <p14:tracePt t="47383" x="2803525" y="2603500"/>
          <p14:tracePt t="47392" x="2841625" y="2616200"/>
          <p14:tracePt t="47396" x="2867025" y="2616200"/>
          <p14:tracePt t="47406" x="2916238" y="2616200"/>
          <p14:tracePt t="47412" x="2954338" y="2616200"/>
          <p14:tracePt t="47423" x="2979738" y="2616200"/>
          <p14:tracePt t="47433" x="3016250" y="2627313"/>
          <p14:tracePt t="47438" x="3067050" y="2627313"/>
          <p14:tracePt t="47450" x="3103563" y="2640013"/>
          <p14:tracePt t="47463" x="3116263" y="2640013"/>
          <p14:tracePt t="47472" x="3141663" y="2640013"/>
          <p14:tracePt t="47492" x="3154363" y="2640013"/>
          <p14:tracePt t="47512" x="3167063" y="2652713"/>
          <p14:tracePt t="47539" x="3179763" y="2652713"/>
          <p14:tracePt t="47770" x="3167063" y="2665413"/>
          <p14:tracePt t="47780" x="3128963" y="2665413"/>
          <p14:tracePt t="47784" x="3079750" y="2665413"/>
          <p14:tracePt t="47794" x="3028950" y="2690813"/>
          <p14:tracePt t="47804" x="2967038" y="2690813"/>
          <p14:tracePt t="47810" x="2903538" y="2716213"/>
          <p14:tracePt t="47820" x="2841625" y="2728913"/>
          <p14:tracePt t="47826" x="2767013" y="2752725"/>
          <p14:tracePt t="47837" x="2678113" y="2765425"/>
          <p14:tracePt t="47848" x="2590800" y="2790825"/>
          <p14:tracePt t="47850" x="2465388" y="2828925"/>
          <p14:tracePt t="47861" x="2328863" y="2878138"/>
          <p14:tracePt t="47867" x="2165350" y="2916238"/>
          <p14:tracePt t="47876" x="2027238" y="2928938"/>
          <p14:tracePt t="47886" x="1878013" y="2952750"/>
          <p14:tracePt t="47890" x="1739900" y="2965450"/>
          <p14:tracePt t="47900" x="1652588" y="2990850"/>
          <p14:tracePt t="47907" x="1614488" y="2990850"/>
          <p14:tracePt t="47916" x="1589088" y="2990850"/>
          <p14:tracePt t="47931" x="1565275" y="2990850"/>
          <p14:tracePt t="47940" x="1539875" y="2990850"/>
          <p14:tracePt t="47966" x="1527175" y="2990850"/>
          <p14:tracePt t="47970" x="1514475" y="2990850"/>
          <p14:tracePt t="47981" x="1501775" y="2990850"/>
          <p14:tracePt t="47996" x="1489075" y="2990850"/>
          <p14:tracePt t="48016" x="1476375" y="2990850"/>
          <p14:tracePt t="48056" x="1465263" y="2990850"/>
          <p14:tracePt t="48169" x="1465263" y="2965450"/>
          <p14:tracePt t="48180" x="1465263" y="2941638"/>
          <p14:tracePt t="48190" x="1476375" y="2928938"/>
          <p14:tracePt t="48195" x="1514475" y="2903538"/>
          <p14:tracePt t="48204" x="1565275" y="2865438"/>
          <p14:tracePt t="48210" x="1614488" y="2840038"/>
          <p14:tracePt t="48220" x="1652588" y="2828925"/>
          <p14:tracePt t="48231" x="1701800" y="2803525"/>
          <p14:tracePt t="48234" x="1752600" y="2803525"/>
          <p14:tracePt t="48245" x="1827213" y="2778125"/>
          <p14:tracePt t="48250" x="1890713" y="2765425"/>
          <p14:tracePt t="48260" x="1952625" y="2752725"/>
          <p14:tracePt t="48270" x="1990725" y="2740025"/>
          <p14:tracePt t="48274" x="2039938" y="2740025"/>
          <p14:tracePt t="48284" x="2127250" y="2728913"/>
          <p14:tracePt t="48290" x="2203450" y="2703513"/>
          <p14:tracePt t="48300" x="2239963" y="2703513"/>
          <p14:tracePt t="48310" x="2278063" y="2703513"/>
          <p14:tracePt t="48314" x="2303463" y="2690813"/>
          <p14:tracePt t="48324" x="2339975" y="2690813"/>
          <p14:tracePt t="48330" x="2352675" y="2690813"/>
          <p14:tracePt t="48340" x="2378075" y="2690813"/>
          <p14:tracePt t="48356" x="2403475" y="2690813"/>
          <p14:tracePt t="48516" x="2390775" y="2690813"/>
          <p14:tracePt t="48533" x="2378075" y="2678113"/>
          <p14:tracePt t="48559" x="2365375" y="2678113"/>
          <p14:tracePt t="48572" x="2352675" y="2678113"/>
          <p14:tracePt t="50278" x="2352675" y="2665413"/>
          <p14:tracePt t="50514" x="2352675" y="2640013"/>
          <p14:tracePt t="50521" x="2339975" y="2627313"/>
          <p14:tracePt t="50530" x="2328863" y="2627313"/>
          <p14:tracePt t="50534" x="2316163" y="2616200"/>
          <p14:tracePt t="50544" x="2303463" y="2603500"/>
          <p14:tracePt t="50560" x="2290763" y="2590800"/>
          <p14:tracePt t="50571" x="2252663" y="2578100"/>
          <p14:tracePt t="50584" x="2239963" y="2565400"/>
          <p14:tracePt t="50594" x="2228850" y="2552700"/>
          <p14:tracePt t="50610" x="2203450" y="2552700"/>
          <p14:tracePt t="50614" x="2203450" y="2540000"/>
          <p14:tracePt t="50624" x="2190750" y="2540000"/>
          <p14:tracePt t="50635" x="2178050" y="2527300"/>
          <p14:tracePt t="50640" x="2165350" y="2516188"/>
          <p14:tracePt t="50656" x="2152650" y="2503488"/>
          <p14:tracePt t="50676" x="2139950" y="2490788"/>
          <p14:tracePt t="50696" x="2127250" y="2478088"/>
          <p14:tracePt t="50717" x="2116138" y="2465388"/>
          <p14:tracePt t="51005" x="2103438" y="2452688"/>
          <p14:tracePt t="52639" x="2103438" y="2465388"/>
          <p14:tracePt t="52642" x="2103438" y="2478088"/>
          <p14:tracePt t="52663" x="2127250" y="2478088"/>
          <p14:tracePt t="52679" x="2139950" y="2490788"/>
          <p14:tracePt t="52704" x="2165350" y="2516188"/>
          <p14:tracePt t="52718" x="2178050" y="2527300"/>
          <p14:tracePt t="52734" x="2178050" y="2540000"/>
          <p14:tracePt t="52745" x="2203450" y="2565400"/>
          <p14:tracePt t="52758" x="2203450" y="2603500"/>
          <p14:tracePt t="52769" x="2203450" y="2616200"/>
          <p14:tracePt t="52775" x="2203450" y="2652713"/>
          <p14:tracePt t="52784" x="2228850" y="2665413"/>
          <p14:tracePt t="52790" x="2228850" y="2678113"/>
          <p14:tracePt t="52798" x="2228850" y="2703513"/>
          <p14:tracePt t="52811" x="2239963" y="2740025"/>
          <p14:tracePt t="52830" x="2239963" y="2752725"/>
          <p14:tracePt t="52884" x="2239963" y="2765425"/>
          <p14:tracePt t="52947" x="2239963" y="2778125"/>
          <p14:tracePt t="52980" x="2252663" y="2790825"/>
          <p14:tracePt t="53000" x="2252663" y="2803525"/>
          <p14:tracePt t="53011" x="2252663" y="2816225"/>
          <p14:tracePt t="53020" x="2252663" y="2828925"/>
          <p14:tracePt t="53026" x="2252663" y="2840038"/>
          <p14:tracePt t="53052" x="2252663" y="2865438"/>
          <p14:tracePt t="53077" x="2252663" y="2878138"/>
          <p14:tracePt t="53093" x="2252663" y="2890838"/>
          <p14:tracePt t="53102" x="2252663" y="2903538"/>
          <p14:tracePt t="53117" x="2252663" y="2916238"/>
          <p14:tracePt t="53126" x="2252663" y="2928938"/>
          <p14:tracePt t="53162" x="2252663" y="2952750"/>
          <p14:tracePt t="53178" x="2252663" y="2965450"/>
          <p14:tracePt t="53188" x="2252663" y="2978150"/>
          <p14:tracePt t="53193" x="2252663" y="2990850"/>
          <p14:tracePt t="53203" x="2252663" y="3003550"/>
          <p14:tracePt t="53218" x="2252663" y="3016250"/>
          <p14:tracePt t="53314" x="2252663" y="3028950"/>
          <p14:tracePt t="53334" x="2239963" y="3028950"/>
          <p14:tracePt t="53348" x="2228850" y="3041650"/>
          <p14:tracePt t="53369" x="2216150" y="3041650"/>
          <p14:tracePt t="53384" x="2203450" y="3054350"/>
          <p14:tracePt t="53388" x="2178050" y="3065463"/>
          <p14:tracePt t="53415" x="2165350" y="3078163"/>
          <p14:tracePt t="53425" x="2152650" y="3078163"/>
          <p14:tracePt t="53430" x="2127250" y="3090863"/>
          <p14:tracePt t="53441" x="2078038" y="3103563"/>
          <p14:tracePt t="53450" x="2065338" y="3103563"/>
          <p14:tracePt t="53454" x="2014538" y="3128963"/>
          <p14:tracePt t="53464" x="1978025" y="3141663"/>
          <p14:tracePt t="53470" x="1952625" y="3141663"/>
          <p14:tracePt t="53480" x="1927225" y="3154363"/>
          <p14:tracePt t="53490" x="1903413" y="3154363"/>
          <p14:tracePt t="53496" x="1878013" y="3165475"/>
          <p14:tracePt t="53506" x="1839913" y="3178175"/>
          <p14:tracePt t="53520" x="1814513" y="3178175"/>
          <p14:tracePt t="53530" x="1790700" y="3190875"/>
          <p14:tracePt t="53537" x="1765300" y="3203575"/>
          <p14:tracePt t="53550" x="1739900" y="3216275"/>
          <p14:tracePt t="53561" x="1701800" y="3241675"/>
          <p14:tracePt t="53570" x="1689100" y="3241675"/>
          <p14:tracePt t="53576" x="1677988" y="3241675"/>
          <p14:tracePt t="53586" x="1665288" y="3241675"/>
          <p14:tracePt t="53600" x="1639888" y="3241675"/>
          <p14:tracePt t="53632" x="1627188" y="3241675"/>
          <p14:tracePt t="53692" x="1614488" y="3241675"/>
          <p14:tracePt t="56850" x="1627188" y="3241675"/>
          <p14:tracePt t="56854" x="1639888" y="3241675"/>
          <p14:tracePt t="56864" x="1652588" y="3241675"/>
          <p14:tracePt t="56870" x="1677988" y="3241675"/>
          <p14:tracePt t="56880" x="1689100" y="3241675"/>
          <p14:tracePt t="56890" x="1701800" y="3241675"/>
          <p14:tracePt t="56896" x="1714500" y="3241675"/>
          <p14:tracePt t="56905" x="1739900" y="3241675"/>
          <p14:tracePt t="56912" x="1765300" y="3241675"/>
          <p14:tracePt t="56930" x="1790700" y="3241675"/>
          <p14:tracePt t="56934" x="1814513" y="3241675"/>
          <p14:tracePt t="56946" x="1839913" y="3241675"/>
          <p14:tracePt t="56960" x="1865313" y="3241675"/>
          <p14:tracePt t="56981" x="1914525" y="3241675"/>
          <p14:tracePt t="56986" x="1939925" y="3241675"/>
          <p14:tracePt t="57000" x="1965325" y="3241675"/>
          <p14:tracePt t="57027" x="1978025" y="3241675"/>
          <p14:tracePt t="57036" x="1990725" y="3241675"/>
          <p14:tracePt t="57050" x="2003425" y="3241675"/>
          <p14:tracePt t="57066" x="2014538" y="3241675"/>
          <p14:tracePt t="57086" x="2027238" y="3241675"/>
          <p14:tracePt t="57103" x="2039938" y="3241675"/>
          <p14:tracePt t="57127" x="2052638" y="3241675"/>
          <p14:tracePt t="57142" x="2052638" y="3228975"/>
          <p14:tracePt t="57193" x="2065338" y="3228975"/>
          <p14:tracePt t="57218" x="2078038" y="3228975"/>
          <p14:tracePt t="57232" x="2090738" y="3228975"/>
          <p14:tracePt t="57242" x="2103438" y="3228975"/>
          <p14:tracePt t="57258" x="2127250" y="3216275"/>
          <p14:tracePt t="57268" x="2139950" y="3203575"/>
          <p14:tracePt t="57272" x="2152650" y="3203575"/>
          <p14:tracePt t="57282" x="2165350" y="3203575"/>
          <p14:tracePt t="57298" x="2190750" y="3203575"/>
          <p14:tracePt t="57309" x="2216150" y="3190875"/>
          <p14:tracePt t="57314" x="2239963" y="3178175"/>
          <p14:tracePt t="57334" x="2265363" y="3165475"/>
          <p14:tracePt t="57338" x="2290763" y="3141663"/>
          <p14:tracePt t="57374" x="2316163" y="3141663"/>
          <p14:tracePt t="57444" x="2339975" y="3141663"/>
          <p14:tracePt t="57490" x="2352675" y="3141663"/>
          <p14:tracePt t="57564" x="2365375" y="3141663"/>
          <p14:tracePt t="57581" x="2378075" y="3128963"/>
          <p14:tracePt t="57646" x="2390775" y="3128963"/>
          <p14:tracePt t="57660" x="2403475" y="3128963"/>
          <p14:tracePt t="57670" x="2428875" y="3128963"/>
          <p14:tracePt t="57680" x="2441575" y="3128963"/>
          <p14:tracePt t="57686" x="2465388" y="3128963"/>
          <p14:tracePt t="57696" x="2478088" y="3128963"/>
          <p14:tracePt t="57712" x="2503488" y="3128963"/>
          <p14:tracePt t="57727" x="2516188" y="3128963"/>
          <p14:tracePt t="57736" x="2528888" y="3128963"/>
          <p14:tracePt t="57743" x="2541588" y="3128963"/>
          <p14:tracePt t="57752" x="2565400" y="3128963"/>
          <p14:tracePt t="57763" x="2590800" y="3128963"/>
          <p14:tracePt t="57766" x="2603500" y="3128963"/>
          <p14:tracePt t="57776" x="2628900" y="3128963"/>
          <p14:tracePt t="57783" x="2641600" y="3128963"/>
          <p14:tracePt t="57793" x="2654300" y="3128963"/>
          <p14:tracePt t="57803" x="2667000" y="3128963"/>
          <p14:tracePt t="57809" x="2678113" y="3128963"/>
          <p14:tracePt t="57818" x="2690813" y="3128963"/>
          <p14:tracePt t="57833" x="2716213" y="3128963"/>
          <p14:tracePt t="57843" x="2728913" y="3141663"/>
          <p14:tracePt t="57885" x="2741613" y="3141663"/>
          <p14:tracePt t="59215" x="2728913" y="3141663"/>
          <p14:tracePt t="59230" x="2728913" y="3128963"/>
          <p14:tracePt t="60526" x="2728913" y="3116263"/>
          <p14:tracePt t="60540" x="2716213" y="3103563"/>
          <p14:tracePt t="60566" x="2690813" y="3103563"/>
          <p14:tracePt t="60576" x="2678113" y="3090863"/>
          <p14:tracePt t="60582" x="2667000" y="3078163"/>
          <p14:tracePt t="60592" x="2628900" y="3078163"/>
          <p14:tracePt t="60598" x="2590800" y="3065463"/>
          <p14:tracePt t="60616" x="2565400" y="3065463"/>
          <p14:tracePt t="60622" x="2541588" y="3065463"/>
          <p14:tracePt t="60632" x="2516188" y="3054350"/>
          <p14:tracePt t="60638" x="2478088" y="3054350"/>
          <p14:tracePt t="60649" x="2441575" y="3054350"/>
          <p14:tracePt t="60658" x="2416175" y="3054350"/>
          <p14:tracePt t="60662" x="2390775" y="3054350"/>
          <p14:tracePt t="60672" x="2339975" y="3054350"/>
          <p14:tracePt t="60678" x="2316163" y="3054350"/>
          <p14:tracePt t="60688" x="2290763" y="3054350"/>
          <p14:tracePt t="60699" x="2252663" y="3054350"/>
          <p14:tracePt t="60702" x="2228850" y="3054350"/>
          <p14:tracePt t="60714" x="2178050" y="3054350"/>
          <p14:tracePt t="60718" x="2139950" y="3054350"/>
          <p14:tracePt t="60729" x="2116138" y="3054350"/>
          <p14:tracePt t="60738" x="2090738" y="3054350"/>
          <p14:tracePt t="60742" x="2052638" y="3041650"/>
          <p14:tracePt t="60752" x="2027238" y="3041650"/>
          <p14:tracePt t="60758" x="2003425" y="3041650"/>
          <p14:tracePt t="60768" x="1978025" y="3041650"/>
          <p14:tracePt t="60778" x="1952625" y="3041650"/>
          <p14:tracePt t="60782" x="1927225" y="3041650"/>
          <p14:tracePt t="60793" x="1903413" y="3041650"/>
          <p14:tracePt t="60798" x="1878013" y="3041650"/>
          <p14:tracePt t="60818" x="1852613" y="3041650"/>
          <p14:tracePt t="60824" x="1827213" y="3041650"/>
          <p14:tracePt t="60849" x="1814513" y="3041650"/>
          <p14:tracePt t="60858" x="1801813" y="3041650"/>
          <p14:tracePt t="60875" x="1778000" y="3041650"/>
          <p14:tracePt t="60880" x="1765300" y="3041650"/>
          <p14:tracePt t="60888" x="1752600" y="3041650"/>
          <p14:tracePt t="60900" x="1727200" y="3041650"/>
          <p14:tracePt t="60904" x="1714500" y="3041650"/>
          <p14:tracePt t="60914" x="1689100" y="3041650"/>
          <p14:tracePt t="60921" x="1677988" y="3054350"/>
          <p14:tracePt t="60940" x="1665288" y="3054350"/>
          <p14:tracePt t="60960" x="1639888" y="3054350"/>
          <p14:tracePt t="60986" x="1627188" y="3054350"/>
          <p14:tracePt t="61091" x="1627188" y="3065463"/>
          <p14:tracePt t="61106" x="1627188" y="3078163"/>
          <p14:tracePt t="61130" x="1627188" y="3103563"/>
          <p14:tracePt t="61146" x="1627188" y="3116263"/>
          <p14:tracePt t="61156" x="1639888" y="3128963"/>
          <p14:tracePt t="61166" x="1652588" y="3141663"/>
          <p14:tracePt t="61172" x="1665288" y="3141663"/>
          <p14:tracePt t="61182" x="1677988" y="3154363"/>
          <p14:tracePt t="61186" x="1701800" y="3154363"/>
          <p14:tracePt t="61196" x="1714500" y="3165475"/>
          <p14:tracePt t="61206" x="1727200" y="3165475"/>
          <p14:tracePt t="61213" x="1739900" y="3165475"/>
          <p14:tracePt t="61222" x="1778000" y="3165475"/>
          <p14:tracePt t="61229" x="1801813" y="3165475"/>
          <p14:tracePt t="61238" x="1827213" y="3165475"/>
          <p14:tracePt t="61248" x="1852613" y="3165475"/>
          <p14:tracePt t="61252" x="1903413" y="3165475"/>
          <p14:tracePt t="61263" x="1927225" y="3165475"/>
          <p14:tracePt t="61268" x="1952625" y="3165475"/>
          <p14:tracePt t="61279" x="1978025" y="3165475"/>
          <p14:tracePt t="61288" x="2014538" y="3165475"/>
          <p14:tracePt t="61292" x="2039938" y="3165475"/>
          <p14:tracePt t="61308" x="2052638" y="3165475"/>
          <p14:tracePt t="61318" x="2065338" y="3165475"/>
          <p14:tracePt t="61329" x="2078038" y="3165475"/>
          <p14:tracePt t="61342" x="2090738" y="3165475"/>
          <p14:tracePt t="61374" x="2103438" y="3165475"/>
          <p14:tracePt t="61398" x="2116138" y="3165475"/>
          <p14:tracePt t="61428" x="2116138" y="3154363"/>
          <p14:tracePt t="61445" x="2116138" y="3141663"/>
          <p14:tracePt t="61458" x="2116138" y="3128963"/>
          <p14:tracePt t="61494" x="2116138" y="3103563"/>
          <p14:tracePt t="61521" x="2103438" y="3103563"/>
          <p14:tracePt t="61535" x="2103438" y="3090863"/>
          <p14:tracePt t="61550" x="2090738" y="3090863"/>
          <p14:tracePt t="61561" x="2078038" y="3090863"/>
          <p14:tracePt t="61566" x="2065338" y="3078163"/>
          <p14:tracePt t="61576" x="2052638" y="3078163"/>
          <p14:tracePt t="61580" x="2039938" y="3078163"/>
          <p14:tracePt t="61590" x="2014538" y="3054350"/>
          <p14:tracePt t="61600" x="1978025" y="3054350"/>
          <p14:tracePt t="61604" x="1965325" y="3054350"/>
          <p14:tracePt t="61614" x="1952625" y="3054350"/>
          <p14:tracePt t="61625" x="1939925" y="3041650"/>
          <p14:tracePt t="61630" x="1903413" y="3041650"/>
          <p14:tracePt t="61645" x="1890713" y="3041650"/>
          <p14:tracePt t="61654" x="1878013" y="3041650"/>
          <p14:tracePt t="61665" x="1865313" y="3041650"/>
          <p14:tracePt t="61670" x="1839913" y="3041650"/>
          <p14:tracePt t="61680" x="1827213" y="3041650"/>
          <p14:tracePt t="61686" x="1814513" y="3041650"/>
          <p14:tracePt t="61706" x="1801813" y="3041650"/>
          <p14:tracePt t="61727" x="1790700" y="3041650"/>
          <p14:tracePt t="61750" x="1765300" y="3041650"/>
          <p14:tracePt t="61792" x="1752600" y="3041650"/>
          <p14:tracePt t="61816" x="1739900" y="3054350"/>
          <p14:tracePt t="61842" x="1739900" y="3065463"/>
          <p14:tracePt t="61882" x="1739900" y="3078163"/>
          <p14:tracePt t="61958" x="1739900" y="3103563"/>
          <p14:tracePt t="62012" x="1739900" y="3116263"/>
          <p14:tracePt t="62062" x="1752600" y="3116263"/>
          <p14:tracePt t="62084" x="1752600" y="3128963"/>
          <p14:tracePt t="62098" x="1765300" y="3128963"/>
          <p14:tracePt t="62114" x="1778000" y="3128963"/>
          <p14:tracePt t="62124" x="1790700" y="3141663"/>
          <p14:tracePt t="62144" x="1814513" y="3141663"/>
          <p14:tracePt t="62190" x="1839913" y="3154363"/>
          <p14:tracePt t="62473" x="1865313" y="3154363"/>
          <p14:tracePt t="62476" x="1890713" y="3154363"/>
          <p14:tracePt t="62486" x="1927225" y="3154363"/>
          <p14:tracePt t="62496" x="1952625" y="3154363"/>
          <p14:tracePt t="62502" x="1990725" y="3154363"/>
          <p14:tracePt t="62513" x="2027238" y="3154363"/>
          <p14:tracePt t="62516" x="2052638" y="3154363"/>
          <p14:tracePt t="62528" x="2065338" y="3154363"/>
          <p14:tracePt t="62538" x="2090738" y="3154363"/>
          <p14:tracePt t="62542" x="2103438" y="3154363"/>
          <p14:tracePt t="62558" x="2127250" y="3154363"/>
          <p14:tracePt t="62568" x="2139950" y="3154363"/>
          <p14:tracePt t="62582" x="2152650" y="3154363"/>
          <p14:tracePt t="62599" x="2178050" y="3141663"/>
          <p14:tracePt t="62623" x="2203450" y="3141663"/>
          <p14:tracePt t="62634" x="2216150" y="3141663"/>
          <p14:tracePt t="62640" x="2228850" y="3141663"/>
          <p14:tracePt t="62648" x="2228850" y="3128963"/>
          <p14:tracePt t="62658" x="2239963" y="3128963"/>
          <p14:tracePt t="62664" x="2252663" y="3128963"/>
          <p14:tracePt t="62678" x="2265363" y="3128963"/>
          <p14:tracePt t="62705" x="2278063" y="3116263"/>
          <p14:tracePt t="62724" x="2290763" y="3116263"/>
          <p14:tracePt t="62738" x="2290763" y="3103563"/>
          <p14:tracePt t="68636" x="2278063" y="3103563"/>
          <p14:tracePt t="68646" x="2265363" y="3103563"/>
          <p14:tracePt t="68690" x="2252663" y="3103563"/>
          <p14:tracePt t="68766" x="2239963" y="3103563"/>
          <p14:tracePt t="68786" x="2228850" y="3103563"/>
          <p14:tracePt t="68797" x="2216150" y="3103563"/>
          <p14:tracePt t="68807" x="2216150" y="3090863"/>
          <p14:tracePt t="68822" x="2203450" y="3090863"/>
          <p14:tracePt t="68850" x="2178050" y="3090863"/>
          <p14:tracePt t="68859" x="2165350" y="3065463"/>
          <p14:tracePt t="68873" x="2152650" y="3065463"/>
          <p14:tracePt t="68878" x="2139950" y="3054350"/>
          <p14:tracePt t="68888" x="2139950" y="3041650"/>
          <p14:tracePt t="68898" x="2127250" y="3041650"/>
          <p14:tracePt t="68903" x="2116138" y="3028950"/>
          <p14:tracePt t="68912" x="2103438" y="3016250"/>
          <p14:tracePt t="68918" x="2090738" y="3016250"/>
          <p14:tracePt t="68938" x="2078038" y="3003550"/>
          <p14:tracePt t="68944" x="2052638" y="2990850"/>
          <p14:tracePt t="68966" x="2039938" y="2990850"/>
          <p14:tracePt t="68968" x="2027238" y="2978150"/>
          <p14:tracePt t="68988" x="2014538" y="2978150"/>
          <p14:tracePt t="68994" x="2014538" y="2965450"/>
          <p14:tracePt t="69024" x="1990725" y="2965450"/>
          <p14:tracePt t="69061" x="1978025" y="2952750"/>
          <p14:tracePt t="69090" x="1965325" y="2952750"/>
          <p14:tracePt t="69105" x="1952625" y="2952750"/>
          <p14:tracePt t="69120" x="1939925" y="2952750"/>
          <p14:tracePt t="69161" x="1927225" y="2952750"/>
          <p14:tracePt t="70334" x="1927225" y="2941638"/>
          <p14:tracePt t="70350" x="1927225" y="2928938"/>
          <p14:tracePt t="70376" x="1927225" y="2916238"/>
          <p14:tracePt t="70386" x="1914525" y="2916238"/>
          <p14:tracePt t="70390" x="1903413" y="2903538"/>
          <p14:tracePt t="70417" x="1890713" y="2903538"/>
          <p14:tracePt t="70427" x="1878013" y="2903538"/>
          <p14:tracePt t="70431" x="1865313" y="2903538"/>
          <p14:tracePt t="70450" x="1852613" y="2903538"/>
          <p14:tracePt t="70522" x="1852613" y="2916238"/>
          <p14:tracePt t="70562" x="1852613" y="2928938"/>
          <p14:tracePt t="70577" x="1852613" y="2941638"/>
          <p14:tracePt t="71470" x="1852613" y="2952750"/>
          <p14:tracePt t="71474" x="1865313" y="2978150"/>
          <p14:tracePt t="71494" x="1878013" y="3003550"/>
          <p14:tracePt t="71514" x="1878013" y="3016250"/>
          <p14:tracePt t="71537" x="1890713" y="3016250"/>
          <p14:tracePt t="71546" x="1890713" y="3028950"/>
          <p14:tracePt t="72176" x="1903413" y="3028950"/>
          <p14:tracePt t="72190" x="1914525" y="3028950"/>
          <p14:tracePt t="72196" x="1927225" y="3028950"/>
          <p14:tracePt t="72206" x="1939925" y="3028950"/>
          <p14:tracePt t="72216" x="1965325" y="3028950"/>
          <p14:tracePt t="72222" x="1978025" y="3028950"/>
          <p14:tracePt t="72232" x="1978025" y="3041650"/>
          <p14:tracePt t="72237" x="2003425" y="3041650"/>
          <p14:tracePt t="72246" x="2027238" y="3041650"/>
          <p14:tracePt t="72262" x="2052638" y="3041650"/>
          <p14:tracePt t="72273" x="2078038" y="3041650"/>
          <p14:tracePt t="72276" x="2090738" y="3054350"/>
          <p14:tracePt t="72286" x="2103438" y="3054350"/>
          <p14:tracePt t="72313" x="2127250" y="3054350"/>
          <p14:tracePt t="72328" x="2139950" y="3054350"/>
          <p14:tracePt t="72338" x="2152650" y="3054350"/>
          <p14:tracePt t="72342" x="2165350" y="3054350"/>
          <p14:tracePt t="72358" x="2178050" y="3054350"/>
          <p14:tracePt t="72369" x="2190750" y="3054350"/>
          <p14:tracePt t="72383" x="2203450" y="3054350"/>
          <p14:tracePt t="72392" x="2216150" y="3054350"/>
          <p14:tracePt t="72408" x="2239963" y="3054350"/>
          <p14:tracePt t="72444" x="2265363" y="3054350"/>
          <p14:tracePt t="72464" x="2278063" y="3054350"/>
          <p14:tracePt t="72485" x="2290763" y="3054350"/>
          <p14:tracePt t="72488" x="2303463" y="3054350"/>
          <p14:tracePt t="72499" x="2316163" y="3054350"/>
          <p14:tracePt t="72514" x="2328863" y="3054350"/>
          <p14:tracePt t="72524" x="2339975" y="3054350"/>
          <p14:tracePt t="72531" x="2352675" y="3054350"/>
          <p14:tracePt t="72564" x="2378075" y="3054350"/>
          <p14:tracePt t="72604" x="2390775" y="3054350"/>
          <p14:tracePt t="72756" x="2365375" y="3041650"/>
          <p14:tracePt t="72767" x="2365375" y="3016250"/>
          <p14:tracePt t="72776" x="2352675" y="3016250"/>
          <p14:tracePt t="72780" x="2339975" y="2990850"/>
          <p14:tracePt t="72790" x="2303463" y="2965450"/>
          <p14:tracePt t="72796" x="2290763" y="2952750"/>
          <p14:tracePt t="72806" x="2265363" y="2941638"/>
          <p14:tracePt t="72817" x="2216150" y="2928938"/>
          <p14:tracePt t="72822" x="2178050" y="2916238"/>
          <p14:tracePt t="72833" x="2139950" y="2903538"/>
          <p14:tracePt t="72837" x="2090738" y="2878138"/>
          <p14:tracePt t="72846" x="2014538" y="2865438"/>
          <p14:tracePt t="72856" x="1939925" y="2840038"/>
          <p14:tracePt t="72863" x="1878013" y="2828925"/>
          <p14:tracePt t="72872" x="1801813" y="2828925"/>
          <p14:tracePt t="72876" x="1765300" y="2816225"/>
          <p14:tracePt t="72888" x="1727200" y="2816225"/>
          <p14:tracePt t="72900" x="1677988" y="2816225"/>
          <p14:tracePt t="72902" x="1652588" y="2803525"/>
          <p14:tracePt t="72913" x="1614488" y="2803525"/>
          <p14:tracePt t="72918" x="1589088" y="2790825"/>
          <p14:tracePt t="72928" x="1565275" y="2790825"/>
          <p14:tracePt t="72938" x="1539875" y="2790825"/>
          <p14:tracePt t="72942" x="1527175" y="2790825"/>
          <p14:tracePt t="72953" x="1501775" y="2790825"/>
          <p14:tracePt t="72958" x="1489075" y="2790825"/>
          <p14:tracePt t="72968" x="1476375" y="2790825"/>
          <p14:tracePt t="72994" x="1452563" y="2790825"/>
          <p14:tracePt t="73008" x="1439863" y="2790825"/>
          <p14:tracePt t="73024" x="1427163" y="2790825"/>
          <p14:tracePt t="73049" x="1414463" y="2790825"/>
          <p14:tracePt t="73085" x="1401763" y="2790825"/>
          <p14:tracePt t="73124" x="1401763" y="2803525"/>
          <p14:tracePt t="73134" x="1401763" y="2828925"/>
          <p14:tracePt t="73140" x="1401763" y="2865438"/>
          <p14:tracePt t="73150" x="1401763" y="2903538"/>
          <p14:tracePt t="73154" x="1401763" y="2928938"/>
          <p14:tracePt t="73166" x="1401763" y="2965450"/>
          <p14:tracePt t="73174" x="1401763" y="2990850"/>
          <p14:tracePt t="73180" x="1427163" y="3016250"/>
          <p14:tracePt t="73190" x="1452563" y="3065463"/>
          <p14:tracePt t="73194" x="1465263" y="3078163"/>
          <p14:tracePt t="73204" x="1489075" y="3103563"/>
          <p14:tracePt t="73215" x="1501775" y="3116263"/>
          <p14:tracePt t="73220" x="1514475" y="3128963"/>
          <p14:tracePt t="73232" x="1514475" y="3154363"/>
          <p14:tracePt t="73234" x="1539875" y="3154363"/>
          <p14:tracePt t="73252" x="1552575" y="3154363"/>
          <p14:tracePt t="73262" x="1565275" y="3178175"/>
          <p14:tracePt t="73273" x="1577975" y="3178175"/>
          <p14:tracePt t="73276" x="1601788" y="3178175"/>
          <p14:tracePt t="73286" x="1627188" y="3178175"/>
          <p14:tracePt t="73292" x="1639888" y="3178175"/>
          <p14:tracePt t="73303" x="1652588" y="3178175"/>
          <p14:tracePt t="73312" x="1665288" y="3178175"/>
          <p14:tracePt t="73316" x="1689100" y="3178175"/>
          <p14:tracePt t="73326" x="1714500" y="3154363"/>
          <p14:tracePt t="73343" x="1727200" y="3141663"/>
          <p14:tracePt t="73352" x="1739900" y="3103563"/>
          <p14:tracePt t="73356" x="1765300" y="3078163"/>
          <p14:tracePt t="73373" x="1765300" y="3054350"/>
          <p14:tracePt t="73382" x="1778000" y="3016250"/>
          <p14:tracePt t="73392" x="1778000" y="3003550"/>
          <p14:tracePt t="73399" x="1778000" y="2990850"/>
          <p14:tracePt t="73409" x="1778000" y="2952750"/>
          <p14:tracePt t="73422" x="1778000" y="2941638"/>
          <p14:tracePt t="73452" x="1778000" y="2928938"/>
          <p14:tracePt t="73514" x="1752600" y="2928938"/>
          <p14:tracePt t="73528" x="1739900" y="2928938"/>
          <p14:tracePt t="73538" x="1701800" y="2928938"/>
          <p14:tracePt t="73565" x="1677988" y="2928938"/>
          <p14:tracePt t="73581" x="1665288" y="2928938"/>
          <p14:tracePt t="73594" x="1639888" y="2941638"/>
          <p14:tracePt t="73604" x="1639888" y="2965450"/>
          <p14:tracePt t="73610" x="1639888" y="3028950"/>
          <p14:tracePt t="73620" x="1639888" y="3065463"/>
          <p14:tracePt t="73624" x="1639888" y="3128963"/>
          <p14:tracePt t="73634" x="1639888" y="3154363"/>
          <p14:tracePt t="73644" x="1639888" y="3165475"/>
          <p14:tracePt t="73650" x="1639888" y="3216275"/>
          <p14:tracePt t="73660" x="1652588" y="3228975"/>
          <p14:tracePt t="73664" x="1665288" y="3254375"/>
          <p14:tracePt t="73677" x="1677988" y="3278188"/>
          <p14:tracePt t="73686" x="1689100" y="3303588"/>
          <p14:tracePt t="73690" x="1701800" y="3303588"/>
          <p14:tracePt t="73700" x="1701800" y="3328988"/>
          <p14:tracePt t="73706" x="1714500" y="3328988"/>
          <p14:tracePt t="73726" x="1727200" y="3328988"/>
          <p14:tracePt t="73747" x="1727200" y="3341688"/>
          <p14:tracePt t="73760" x="1752600" y="3341688"/>
          <p14:tracePt t="73771" x="1765300" y="3341688"/>
          <p14:tracePt t="73776" x="1778000" y="3341688"/>
          <p14:tracePt t="73786" x="1790700" y="3328988"/>
          <p14:tracePt t="73790" x="1814513" y="3290888"/>
          <p14:tracePt t="73801" x="1814513" y="3278188"/>
          <p14:tracePt t="73810" x="1827213" y="3254375"/>
          <p14:tracePt t="73816" x="1839913" y="3203575"/>
          <p14:tracePt t="73832" x="1839913" y="3190875"/>
          <p14:tracePt t="73843" x="1839913" y="3165475"/>
          <p14:tracePt t="73853" x="1839913" y="3154363"/>
          <p14:tracePt t="73857" x="1839913" y="3141663"/>
          <p14:tracePt t="73870" x="1827213" y="3128963"/>
          <p14:tracePt t="74022" x="1814513" y="3116263"/>
          <p14:tracePt t="74026" x="1801813" y="3116263"/>
          <p14:tracePt t="74033" x="1790700" y="3116263"/>
          <p14:tracePt t="74068" x="1778000" y="3116263"/>
          <p14:tracePt t="74108" x="1765300" y="3116263"/>
          <p14:tracePt t="74122" x="1752600" y="3116263"/>
          <p14:tracePt t="74129" x="1739900" y="3116263"/>
          <p14:tracePt t="74275" x="1739900" y="3128963"/>
          <p14:tracePt t="74300" x="1739900" y="3154363"/>
          <p14:tracePt t="74789" x="1739900" y="3165475"/>
          <p14:tracePt t="74798" x="1739900" y="3178175"/>
          <p14:tracePt t="74809" x="1714500" y="3190875"/>
          <p14:tracePt t="74825" x="1689100" y="3203575"/>
          <p14:tracePt t="74828" x="1677988" y="3203575"/>
          <p14:tracePt t="74838" x="1652588" y="3228975"/>
          <p14:tracePt t="74854" x="1627188" y="3254375"/>
          <p14:tracePt t="74864" x="1614488" y="3254375"/>
          <p14:tracePt t="74870" x="1601788" y="3254375"/>
          <p14:tracePt t="74881" x="1589088" y="3267075"/>
          <p14:tracePt t="74894" x="1577975" y="3278188"/>
          <p14:tracePt t="74904" x="1565275" y="3278188"/>
          <p14:tracePt t="74910" x="1552575" y="3290888"/>
          <p14:tracePt t="74930" x="1539875" y="3303588"/>
          <p14:tracePt t="74945" x="1527175" y="3303588"/>
          <p14:tracePt t="74951" x="1527175" y="3316288"/>
          <p14:tracePt t="74986" x="1514475" y="3316288"/>
          <p14:tracePt t="75017" x="1514475" y="3328988"/>
          <p14:tracePt t="75143" x="1514475" y="3341688"/>
          <p14:tracePt t="75218" x="1514475" y="3354388"/>
          <p14:tracePt t="75425" x="1527175" y="3354388"/>
          <p14:tracePt t="75430" x="1539875" y="3367088"/>
          <p14:tracePt t="75460" x="1565275" y="3367088"/>
          <p14:tracePt t="75484" x="1577975" y="3367088"/>
          <p14:tracePt t="75505" x="1589088" y="3367088"/>
          <p14:tracePt t="75544" x="1601788" y="3367088"/>
          <p14:tracePt t="75576" x="1614488" y="3367088"/>
          <p14:tracePt t="75610" x="1627188" y="3367088"/>
          <p14:tracePt t="75878" x="1652588" y="3367088"/>
          <p14:tracePt t="76074" x="1665288" y="3367088"/>
          <p14:tracePt t="76090" x="1677988" y="3367088"/>
          <p14:tracePt t="76130" x="1689100" y="3367088"/>
          <p14:tracePt t="76156" x="1701800" y="3367088"/>
          <p14:tracePt t="76160" x="1714500" y="3367088"/>
          <p14:tracePt t="76171" x="1739900" y="3367088"/>
          <p14:tracePt t="76176" x="1752600" y="3367088"/>
          <p14:tracePt t="76187" x="1778000" y="3367088"/>
          <p14:tracePt t="76196" x="1801813" y="3367088"/>
          <p14:tracePt t="76200" x="1827213" y="3367088"/>
          <p14:tracePt t="76210" x="1852613" y="3367088"/>
          <p14:tracePt t="76216" x="1865313" y="3367088"/>
          <p14:tracePt t="76226" x="1903413" y="3367088"/>
          <p14:tracePt t="76237" x="1927225" y="3367088"/>
          <p14:tracePt t="76240" x="1965325" y="3367088"/>
          <p14:tracePt t="76254" x="2014538" y="3341688"/>
          <p14:tracePt t="76256" x="2027238" y="3341688"/>
          <p14:tracePt t="76266" x="2039938" y="3341688"/>
          <p14:tracePt t="76276" x="2078038" y="3328988"/>
          <p14:tracePt t="76282" x="2103438" y="3328988"/>
          <p14:tracePt t="76292" x="2116138" y="3328988"/>
          <p14:tracePt t="76296" x="2127250" y="3328988"/>
          <p14:tracePt t="76316" x="2139950" y="3328988"/>
          <p14:tracePt t="76353" x="2152650" y="3328988"/>
          <p14:tracePt t="76362" x="2152650" y="3316288"/>
          <p14:tracePt t="76392" x="2165350" y="3316288"/>
          <p14:tracePt t="76412" x="2178050" y="3316288"/>
          <p14:tracePt t="77860" x="2190750" y="3316288"/>
          <p14:tracePt t="77866" x="2203450" y="3316288"/>
          <p14:tracePt t="77886" x="2216150" y="3316288"/>
          <p14:tracePt t="79222" x="2203450" y="3316288"/>
          <p14:tracePt t="79238" x="2190750" y="3328988"/>
          <p14:tracePt t="79551" x="2178050" y="3328988"/>
          <p14:tracePt t="79576" x="2178050" y="3316288"/>
          <p14:tracePt t="79580" x="2178050" y="3303588"/>
          <p14:tracePt t="79591" x="2178050" y="3290888"/>
          <p14:tracePt t="79606" x="2178050" y="3278188"/>
          <p14:tracePt t="79617" x="2165350" y="3278188"/>
          <p14:tracePt t="79630" x="2165350" y="3254375"/>
          <p14:tracePt t="79646" x="2165350" y="3241675"/>
          <p14:tracePt t="79657" x="2152650" y="3241675"/>
          <p14:tracePt t="79680" x="2152650" y="3228975"/>
          <p14:tracePt t="79716" x="2152650" y="3216275"/>
          <p14:tracePt t="79736" x="2139950" y="3203575"/>
          <p14:tracePt t="79853" x="2116138" y="3216275"/>
          <p14:tracePt t="79868" x="2103438" y="3216275"/>
          <p14:tracePt t="79882" x="2103438" y="3228975"/>
          <p14:tracePt t="79893" x="2090738" y="3228975"/>
          <p14:tracePt t="79898" x="2090738" y="3241675"/>
          <p14:tracePt t="79908" x="2078038" y="3241675"/>
          <p14:tracePt t="79913" x="2078038" y="3254375"/>
          <p14:tracePt t="79934" x="2078038" y="3267075"/>
          <p14:tracePt t="79939" x="2065338" y="3278188"/>
          <p14:tracePt t="79989" x="2065338" y="3303588"/>
          <p14:tracePt t="80014" x="2052638" y="3316288"/>
          <p14:tracePt t="80038" x="2052638" y="3328988"/>
          <p14:tracePt t="80346" x="2039938" y="3341688"/>
          <p14:tracePt t="80376" x="2039938" y="3354388"/>
          <p14:tracePt t="80388" x="2039938" y="3367088"/>
          <p14:tracePt t="80398" x="2027238" y="3378200"/>
          <p14:tracePt t="80412" x="2014538" y="3378200"/>
          <p14:tracePt t="80428" x="2014538" y="3390900"/>
          <p14:tracePt t="80448" x="2014538" y="3403600"/>
          <p14:tracePt t="80452" x="2014538" y="3416300"/>
          <p14:tracePt t="80462" x="2003425" y="3416300"/>
          <p14:tracePt t="80468" x="2003425" y="3429000"/>
          <p14:tracePt t="80502" x="1990725" y="3441700"/>
          <p14:tracePt t="80569" x="1990725" y="3454400"/>
          <p14:tracePt t="80988" x="1990725" y="3467100"/>
          <p14:tracePt t="80992" x="1990725" y="3479800"/>
          <p14:tracePt t="81008" x="1990725" y="3490913"/>
          <p14:tracePt t="81028" x="1990725" y="3516313"/>
          <p14:tracePt t="81042" x="2014538" y="3516313"/>
          <p14:tracePt t="81048" x="2027238" y="3541713"/>
          <p14:tracePt t="81058" x="2039938" y="3541713"/>
          <p14:tracePt t="81069" x="2052638" y="3541713"/>
          <p14:tracePt t="81072" x="2090738" y="3554413"/>
          <p14:tracePt t="81083" x="2116138" y="3567113"/>
          <p14:tracePt t="81098" x="2139950" y="3567113"/>
          <p14:tracePt t="81108" x="2165350" y="3567113"/>
          <p14:tracePt t="81114" x="2190750" y="3567113"/>
          <p14:tracePt t="81125" x="2228850" y="3579813"/>
          <p14:tracePt t="81128" x="2252663" y="3590925"/>
          <p14:tracePt t="81138" x="2265363" y="3590925"/>
          <p14:tracePt t="81148" x="2290763" y="3590925"/>
          <p14:tracePt t="81155" x="2303463" y="3590925"/>
          <p14:tracePt t="81164" x="2316163" y="3590925"/>
          <p14:tracePt t="81168" x="2328863" y="3590925"/>
          <p14:tracePt t="81178" x="2339975" y="3590925"/>
          <p14:tracePt t="81210" x="2352675" y="3590925"/>
          <p14:tracePt t="81220" x="2365375" y="3590925"/>
          <p14:tracePt t="81235" x="2378075" y="3590925"/>
          <p14:tracePt t="81251" x="2390775" y="3590925"/>
          <p14:tracePt t="81270" x="2403475" y="3590925"/>
          <p14:tracePt t="81284" x="2416175" y="3590925"/>
          <p14:tracePt t="81315" x="2428875" y="3590925"/>
          <p14:tracePt t="92846" x="2441575" y="3590925"/>
          <p14:tracePt t="93288" x="2428875" y="3590925"/>
          <p14:tracePt t="93298" x="2428875" y="3603625"/>
          <p14:tracePt t="93304" x="2416175" y="3616325"/>
          <p14:tracePt t="93314" x="2403475" y="3629025"/>
          <p14:tracePt t="93329" x="2403475" y="3654425"/>
          <p14:tracePt t="93340" x="2390775" y="3679825"/>
          <p14:tracePt t="93344" x="2378075" y="3692525"/>
          <p14:tracePt t="93355" x="2365375" y="3716338"/>
          <p14:tracePt t="93371" x="2352675" y="3729038"/>
          <p14:tracePt t="93380" x="2352675" y="3741738"/>
          <p14:tracePt t="93385" x="2339975" y="3754438"/>
          <p14:tracePt t="93394" x="2316163" y="3792538"/>
          <p14:tracePt t="93404" x="2316163" y="3803650"/>
          <p14:tracePt t="93410" x="2303463" y="3816350"/>
          <p14:tracePt t="93420" x="2290763" y="3841750"/>
          <p14:tracePt t="93424" x="2265363" y="3879850"/>
          <p14:tracePt t="93437" x="2265363" y="3892550"/>
          <p14:tracePt t="93450" x="2265363" y="3905250"/>
          <p14:tracePt t="93461" x="2265363" y="3916363"/>
          <p14:tracePt t="93466" x="2265363" y="3929063"/>
          <p14:tracePt t="93476" x="2265363" y="3941763"/>
          <p14:tracePt t="93490" x="2265363" y="3954463"/>
          <p14:tracePt t="93500" x="2265363" y="3967163"/>
          <p14:tracePt t="93506" x="2265363" y="3979863"/>
          <p14:tracePt t="93526" x="2265363" y="4005263"/>
          <p14:tracePt t="93546" x="2265363" y="4029075"/>
          <p14:tracePt t="93556" x="2278063" y="4041775"/>
          <p14:tracePt t="93566" x="2303463" y="4054475"/>
          <p14:tracePt t="93572" x="2328863" y="4054475"/>
          <p14:tracePt t="93582" x="2352675" y="4054475"/>
          <p14:tracePt t="93586" x="2390775" y="4054475"/>
          <p14:tracePt t="93596" x="2416175" y="4054475"/>
          <p14:tracePt t="93606" x="2441575" y="4054475"/>
          <p14:tracePt t="93612" x="2478088" y="4054475"/>
          <p14:tracePt t="93622" x="2516188" y="4054475"/>
          <p14:tracePt t="93627" x="2541588" y="4054475"/>
          <p14:tracePt t="93636" x="2578100" y="4054475"/>
          <p14:tracePt t="93653" x="2603500" y="4054475"/>
          <p14:tracePt t="93666" x="2616200" y="4054475"/>
          <p14:tracePt t="93703" x="2616200" y="4041775"/>
          <p14:tracePt t="93728" x="2616200" y="4029075"/>
          <p14:tracePt t="93743" x="2616200" y="4005263"/>
          <p14:tracePt t="93753" x="2616200" y="3992563"/>
          <p14:tracePt t="93758" x="2603500" y="3992563"/>
          <p14:tracePt t="93769" x="2603500" y="3979863"/>
          <p14:tracePt t="93778" x="2590800" y="3967163"/>
          <p14:tracePt t="93794" x="2554288" y="3954463"/>
          <p14:tracePt t="93808" x="2528888" y="3954463"/>
          <p14:tracePt t="93819" x="2503488" y="3954463"/>
          <p14:tracePt t="93824" x="2478088" y="3954463"/>
          <p14:tracePt t="93835" x="2452688" y="3954463"/>
          <p14:tracePt t="93838" x="2416175" y="3954463"/>
          <p14:tracePt t="93848" x="2390775" y="3954463"/>
          <p14:tracePt t="93865" x="2365375" y="3954463"/>
          <p14:tracePt t="93874" x="2352675" y="3954463"/>
          <p14:tracePt t="93878" x="2339975" y="3954463"/>
          <p14:tracePt t="93888" x="2328863" y="3954463"/>
          <p14:tracePt t="93898" x="2316163" y="3954463"/>
          <p14:tracePt t="93914" x="2303463" y="3954463"/>
          <p14:tracePt t="93920" x="2290763" y="3954463"/>
          <p14:tracePt t="93930" x="2290763" y="3967163"/>
          <p14:tracePt t="93944" x="2290763" y="3979863"/>
          <p14:tracePt t="93960" x="2278063" y="4005263"/>
          <p14:tracePt t="93980" x="2278063" y="4029075"/>
          <p14:tracePt t="93994" x="2278063" y="4054475"/>
          <p14:tracePt t="94001" x="2278063" y="4067175"/>
          <p14:tracePt t="94010" x="2278063" y="4079875"/>
          <p14:tracePt t="94020" x="2278063" y="4117975"/>
          <p14:tracePt t="94026" x="2290763" y="4129088"/>
          <p14:tracePt t="94036" x="2339975" y="4167188"/>
          <p14:tracePt t="94040" x="2378075" y="4179888"/>
          <p14:tracePt t="94051" x="2390775" y="4205288"/>
          <p14:tracePt t="94060" x="2441575" y="4230688"/>
          <p14:tracePt t="94067" x="2490788" y="4230688"/>
          <p14:tracePt t="94076" x="2528888" y="4254500"/>
          <p14:tracePt t="94080" x="2603500" y="4267200"/>
          <p14:tracePt t="94090" x="2703513" y="4267200"/>
          <p14:tracePt t="94101" x="2790825" y="4267200"/>
          <p14:tracePt t="94106" x="2890838" y="4267200"/>
          <p14:tracePt t="94117" x="2992438" y="4267200"/>
          <p14:tracePt t="94122" x="3067050" y="4267200"/>
          <p14:tracePt t="94134" x="3154363" y="4267200"/>
          <p14:tracePt t="94143" x="3228975" y="4254500"/>
          <p14:tracePt t="94147" x="3279775" y="4230688"/>
          <p14:tracePt t="94156" x="3354388" y="4217988"/>
          <p14:tracePt t="94162" x="3392488" y="4192588"/>
          <p14:tracePt t="94172" x="3417888" y="4179888"/>
          <p14:tracePt t="94184" x="3441700" y="4167188"/>
          <p14:tracePt t="94186" x="3454400" y="4167188"/>
          <p14:tracePt t="94196" x="3479800" y="4154488"/>
          <p14:tracePt t="94202" x="3479800" y="4141788"/>
          <p14:tracePt t="94222" x="3492500" y="4117975"/>
          <p14:tracePt t="94236" x="3492500" y="4105275"/>
          <p14:tracePt t="94242" x="3492500" y="4079875"/>
          <p14:tracePt t="94252" x="3492500" y="4054475"/>
          <p14:tracePt t="94268" x="3492500" y="4029075"/>
          <p14:tracePt t="94278" x="3467100" y="4029075"/>
          <p14:tracePt t="94283" x="3467100" y="4017963"/>
          <p14:tracePt t="94292" x="3454400" y="4005263"/>
          <p14:tracePt t="94303" x="3417888" y="4005263"/>
          <p14:tracePt t="94308" x="3417888" y="3992563"/>
          <p14:tracePt t="94319" x="3392488" y="3992563"/>
          <p14:tracePt t="94323" x="3367088" y="3979863"/>
          <p14:tracePt t="94333" x="3328988" y="3979863"/>
          <p14:tracePt t="94344" x="3292475" y="3967163"/>
          <p14:tracePt t="94350" x="3254375" y="3967163"/>
          <p14:tracePt t="94358" x="3228975" y="3967163"/>
          <p14:tracePt t="94364" x="3192463" y="3967163"/>
          <p14:tracePt t="94374" x="3167063" y="3967163"/>
          <p14:tracePt t="94384" x="3141663" y="3967163"/>
          <p14:tracePt t="94388" x="3116263" y="3967163"/>
          <p14:tracePt t="94400" x="3092450" y="3967163"/>
          <p14:tracePt t="94404" x="3067050" y="3967163"/>
          <p14:tracePt t="94424" x="3054350" y="3979863"/>
          <p14:tracePt t="94428" x="3041650" y="3992563"/>
          <p14:tracePt t="94444" x="3016250" y="4017963"/>
          <p14:tracePt t="94464" x="3016250" y="4029075"/>
          <p14:tracePt t="94480" x="3016250" y="4054475"/>
          <p14:tracePt t="94494" x="3016250" y="4079875"/>
          <p14:tracePt t="94504" x="3016250" y="4092575"/>
          <p14:tracePt t="94510" x="3016250" y="4105275"/>
          <p14:tracePt t="94520" x="3016250" y="4141788"/>
          <p14:tracePt t="94524" x="3054350" y="4154488"/>
          <p14:tracePt t="94534" x="3079750" y="4179888"/>
          <p14:tracePt t="94544" x="3116263" y="4217988"/>
          <p14:tracePt t="94550" x="3167063" y="4254500"/>
          <p14:tracePt t="94560" x="3192463" y="4254500"/>
          <p14:tracePt t="94565" x="3228975" y="4279900"/>
          <p14:tracePt t="94574" x="3279775" y="4279900"/>
          <p14:tracePt t="94584" x="3328988" y="4279900"/>
          <p14:tracePt t="94590" x="3405188" y="4279900"/>
          <p14:tracePt t="94601" x="3467100" y="4279900"/>
          <p14:tracePt t="94606" x="3567113" y="4279900"/>
          <p14:tracePt t="94616" x="3605213" y="4279900"/>
          <p14:tracePt t="94626" x="3643313" y="4279900"/>
          <p14:tracePt t="94632" x="3679825" y="4267200"/>
          <p14:tracePt t="94647" x="3692525" y="4254500"/>
          <p14:tracePt t="94656" x="3705225" y="4241800"/>
          <p14:tracePt t="94667" x="3717925" y="4230688"/>
          <p14:tracePt t="94670" x="3743325" y="4205288"/>
          <p14:tracePt t="94682" x="3743325" y="4192588"/>
          <p14:tracePt t="94699" x="3743325" y="4179888"/>
          <p14:tracePt t="94712" x="3743325" y="4167188"/>
          <p14:tracePt t="94728" x="3743325" y="4154488"/>
          <p14:tracePt t="94738" x="3743325" y="4141788"/>
          <p14:tracePt t="94752" x="3730625" y="4117975"/>
          <p14:tracePt t="94768" x="3705225" y="4117975"/>
          <p14:tracePt t="94778" x="3679825" y="4117975"/>
          <p14:tracePt t="94782" x="3630613" y="4117975"/>
          <p14:tracePt t="94794" x="3605213" y="4117975"/>
          <p14:tracePt t="94804" x="3567113" y="4117975"/>
          <p14:tracePt t="94808" x="3541713" y="4117975"/>
          <p14:tracePt t="94818" x="3505200" y="4117975"/>
          <p14:tracePt t="94824" x="3479800" y="4117975"/>
          <p14:tracePt t="94834" x="3467100" y="4141788"/>
          <p14:tracePt t="94844" x="3441700" y="4141788"/>
          <p14:tracePt t="94848" x="3429000" y="4141788"/>
          <p14:tracePt t="94858" x="3417888" y="4167188"/>
          <p14:tracePt t="94874" x="3392488" y="4167188"/>
          <p14:tracePt t="94898" x="3379788" y="4179888"/>
          <p14:tracePt t="94915" x="3379788" y="4192588"/>
          <p14:tracePt t="94934" x="3379788" y="4205288"/>
          <p14:tracePt t="94951" x="3379788" y="4230688"/>
          <p14:tracePt t="94966" x="3379788" y="4241800"/>
          <p14:tracePt t="94975" x="3392488" y="4254500"/>
          <p14:tracePt t="94981" x="3405188" y="4254500"/>
          <p14:tracePt t="94990" x="3417888" y="4267200"/>
          <p14:tracePt t="94994" x="3441700" y="4267200"/>
          <p14:tracePt t="95004" x="3467100" y="4267200"/>
          <p14:tracePt t="95014" x="3517900" y="4267200"/>
          <p14:tracePt t="95020" x="3541713" y="4267200"/>
          <p14:tracePt t="95031" x="3579813" y="4267200"/>
          <p14:tracePt t="95034" x="3617913" y="4267200"/>
          <p14:tracePt t="95044" x="3667125" y="4267200"/>
          <p14:tracePt t="95060" x="3692525" y="4267200"/>
          <p14:tracePt t="95070" x="3717925" y="4267200"/>
          <p14:tracePt t="95076" x="3743325" y="4254500"/>
          <p14:tracePt t="95086" x="3767138" y="4254500"/>
          <p14:tracePt t="95100" x="3779838" y="4241800"/>
          <p14:tracePt t="95127" x="3805238" y="4230688"/>
          <p14:tracePt t="95136" x="3805238" y="4217988"/>
          <p14:tracePt t="95140" x="3805238" y="4205288"/>
          <p14:tracePt t="95156" x="3817938" y="4192588"/>
          <p14:tracePt t="95197" x="3817938" y="4179888"/>
          <p14:tracePt t="95283" x="3817938" y="4167188"/>
          <p14:tracePt t="95298" x="3817938" y="4141788"/>
          <p14:tracePt t="95302" x="3805238" y="4141788"/>
          <p14:tracePt t="95313" x="3779838" y="4141788"/>
          <p14:tracePt t="95329" x="3756025" y="4141788"/>
          <p14:tracePt t="95338" x="3730625" y="4141788"/>
          <p14:tracePt t="95342" x="3692525" y="4141788"/>
          <p14:tracePt t="95353" x="3654425" y="4141788"/>
          <p14:tracePt t="95363" x="3617913" y="4141788"/>
          <p14:tracePt t="95368" x="3592513" y="4141788"/>
          <p14:tracePt t="95379" x="3541713" y="4141788"/>
          <p14:tracePt t="95382" x="3505200" y="4141788"/>
          <p14:tracePt t="95392" x="3454400" y="4141788"/>
          <p14:tracePt t="95403" x="3417888" y="4141788"/>
          <p14:tracePt t="95408" x="3392488" y="4141788"/>
          <p14:tracePt t="95418" x="3341688" y="4141788"/>
          <p14:tracePt t="95424" x="3305175" y="4141788"/>
          <p14:tracePt t="95434" x="3254375" y="4141788"/>
          <p14:tracePt t="95445" x="3179763" y="4141788"/>
          <p14:tracePt t="95448" x="3141663" y="4141788"/>
          <p14:tracePt t="95458" x="3079750" y="4141788"/>
          <p14:tracePt t="95464" x="3028950" y="4141788"/>
          <p14:tracePt t="95474" x="2992438" y="4141788"/>
          <p14:tracePt t="95485" x="2967038" y="4141788"/>
          <p14:tracePt t="95491" x="2941638" y="4141788"/>
          <p14:tracePt t="95500" x="2916238" y="4141788"/>
          <p14:tracePt t="95504" x="2879725" y="4141788"/>
          <p14:tracePt t="95514" x="2867025" y="4141788"/>
          <p14:tracePt t="95524" x="2841625" y="4141788"/>
          <p14:tracePt t="95530" x="2816225" y="4141788"/>
          <p14:tracePt t="95545" x="2790825" y="4141788"/>
          <p14:tracePt t="95554" x="2778125" y="4141788"/>
          <p14:tracePt t="95564" x="2754313" y="4141788"/>
          <p14:tracePt t="95580" x="2741613" y="4141788"/>
          <p14:tracePt t="95596" x="2728913" y="4141788"/>
          <p14:tracePt t="95620" x="2716213" y="4141788"/>
          <p14:tracePt t="95646" x="2690813" y="4141788"/>
          <p14:tracePt t="95660" x="2678113" y="4141788"/>
          <p14:tracePt t="95680" x="2667000" y="4141788"/>
          <p14:tracePt t="95696" x="2654300" y="4141788"/>
          <p14:tracePt t="95720" x="2641600" y="4141788"/>
          <p14:tracePt t="95752" x="2628900" y="4141788"/>
          <p14:tracePt t="95776" x="2603500" y="4141788"/>
          <p14:tracePt t="95803" x="2590800" y="4141788"/>
          <p14:tracePt t="95807" x="2578100" y="4141788"/>
          <p14:tracePt t="95817" x="2565400" y="4141788"/>
          <p14:tracePt t="95828" x="2554288" y="4141788"/>
          <p14:tracePt t="95832" x="2528888" y="4154488"/>
          <p14:tracePt t="95849" x="2516188" y="4154488"/>
          <p14:tracePt t="95868" x="2503488" y="4154488"/>
          <p14:tracePt t="95872" x="2490788" y="4167188"/>
          <p14:tracePt t="95888" x="2465388" y="4167188"/>
          <p14:tracePt t="95909" x="2452688" y="4167188"/>
          <p14:tracePt t="95912" x="2416175" y="4179888"/>
          <p14:tracePt t="95928" x="2403475" y="4179888"/>
          <p14:tracePt t="95948" x="2390775" y="4179888"/>
          <p14:tracePt t="95960" x="2378075" y="4179888"/>
          <p14:tracePt t="95978" x="2365375" y="4179888"/>
          <p14:tracePt t="96141" x="2365375" y="4192588"/>
          <p14:tracePt t="96150" x="2378075" y="4192588"/>
          <p14:tracePt t="96160" x="2416175" y="4192588"/>
          <p14:tracePt t="96164" x="2465388" y="4192588"/>
          <p14:tracePt t="96176" x="2516188" y="4192588"/>
          <p14:tracePt t="96180" x="2554288" y="4192588"/>
          <p14:tracePt t="96191" x="2578100" y="4192588"/>
          <p14:tracePt t="96200" x="2603500" y="4192588"/>
          <p14:tracePt t="96206" x="2628900" y="4192588"/>
          <p14:tracePt t="96216" x="2654300" y="4192588"/>
          <p14:tracePt t="96220" x="2678113" y="4192588"/>
          <p14:tracePt t="96230" x="2690813" y="4192588"/>
          <p14:tracePt t="96240" x="2703513" y="4192588"/>
          <p14:tracePt t="96257" x="2716213" y="4192588"/>
          <p14:tracePt t="96310" x="2728913" y="4192588"/>
          <p14:tracePt t="96357" x="2741613" y="4192588"/>
          <p14:tracePt t="96372" x="2754313" y="4192588"/>
          <p14:tracePt t="96396" x="2767013" y="4192588"/>
          <p14:tracePt t="96409" x="2778125" y="4192588"/>
          <p14:tracePt t="96438" x="2790825" y="4192588"/>
          <p14:tracePt t="96443" x="2803525" y="4192588"/>
          <p14:tracePt t="96459" x="2816225" y="4192588"/>
          <p14:tracePt t="96468" x="2828925" y="4179888"/>
          <p14:tracePt t="96473" x="2841625" y="4179888"/>
          <p14:tracePt t="96508" x="2854325" y="4167188"/>
          <p14:tracePt t="96534" x="2879725" y="4167188"/>
          <p14:tracePt t="96548" x="2890838" y="4167188"/>
          <p14:tracePt t="96558" x="2916238" y="4167188"/>
          <p14:tracePt t="96575" x="2941638" y="4167188"/>
          <p14:tracePt t="96584" x="2967038" y="4167188"/>
          <p14:tracePt t="96588" x="2992438" y="4154488"/>
          <p14:tracePt t="96599" x="3028950" y="4154488"/>
          <p14:tracePt t="96604" x="3054350" y="4154488"/>
          <p14:tracePt t="96614" x="3079750" y="4154488"/>
          <p14:tracePt t="96625" x="3103563" y="4154488"/>
          <p14:tracePt t="96628" x="3128963" y="4154488"/>
          <p14:tracePt t="96639" x="3154363" y="4154488"/>
          <p14:tracePt t="96644" x="3205163" y="4154488"/>
          <p14:tracePt t="96654" x="3241675" y="4154488"/>
          <p14:tracePt t="96664" x="3267075" y="4154488"/>
          <p14:tracePt t="96668" x="3317875" y="4141788"/>
          <p14:tracePt t="96680" x="3354388" y="4141788"/>
          <p14:tracePt t="96684" x="3417888" y="4117975"/>
          <p14:tracePt t="96694" x="3441700" y="4117975"/>
          <p14:tracePt t="96704" x="3467100" y="4117975"/>
          <p14:tracePt t="96720" x="3492500" y="4117975"/>
          <p14:tracePt t="96725" x="3517900" y="4117975"/>
          <p14:tracePt t="96744" x="3530600" y="4117975"/>
          <p14:tracePt t="96750" x="3541713" y="4117975"/>
          <p14:tracePt t="96760" x="3554413" y="4117975"/>
          <p14:tracePt t="96774" x="3567113" y="4117975"/>
          <p14:tracePt t="96790" x="3579813" y="4117975"/>
          <p14:tracePt t="96807" x="3592513" y="4117975"/>
          <p14:tracePt t="96816" x="3605213" y="4117975"/>
          <p14:tracePt t="96826" x="3617913" y="4117975"/>
          <p14:tracePt t="96830" x="3630613" y="4117975"/>
          <p14:tracePt t="96841" x="3643313" y="4092575"/>
          <p14:tracePt t="96846" x="3654425" y="4092575"/>
          <p14:tracePt t="96870" x="3667125" y="4092575"/>
          <p14:tracePt t="96886" x="3679825" y="4092575"/>
          <p14:tracePt t="96916" x="3692525" y="4092575"/>
          <p14:tracePt t="96996" x="3705225" y="4092575"/>
          <p14:tracePt t="98642" x="3692525" y="4092575"/>
          <p14:tracePt t="98676" x="3679825" y="4092575"/>
          <p14:tracePt t="98692" x="3667125" y="4092575"/>
          <p14:tracePt t="98722" x="3643313" y="4092575"/>
          <p14:tracePt t="98739" x="3630613" y="4092575"/>
          <p14:tracePt t="98758" x="3617913" y="4092575"/>
          <p14:tracePt t="98772" x="3605213" y="4092575"/>
          <p14:tracePt t="98808" x="3592513" y="4092575"/>
          <p14:tracePt t="98834" x="3579813" y="4092575"/>
          <p14:tracePt t="98844" x="3567113" y="4092575"/>
          <p14:tracePt t="98858" x="3554413" y="4092575"/>
          <p14:tracePt t="98878" x="3541713" y="4092575"/>
          <p14:tracePt t="98898" x="3530600" y="4092575"/>
          <p14:tracePt t="98918" x="3517900" y="4092575"/>
          <p14:tracePt t="98941" x="3492500" y="4092575"/>
          <p14:tracePt t="98950" x="3479800" y="4092575"/>
          <p14:tracePt t="98960" x="3479800" y="4105275"/>
          <p14:tracePt t="98974" x="3467100" y="4105275"/>
          <p14:tracePt t="98990" x="3454400" y="4105275"/>
          <p14:tracePt t="99004" x="3441700" y="4117975"/>
          <p14:tracePt t="99031" x="3429000" y="4117975"/>
          <p14:tracePt t="99060" x="3417888" y="4129088"/>
          <p14:tracePt t="99080" x="3405188" y="4129088"/>
          <p14:tracePt t="99136" x="3392488" y="4129088"/>
          <p14:tracePt t="99161" x="3367088" y="4141788"/>
          <p14:tracePt t="99176" x="3354388" y="4141788"/>
          <p14:tracePt t="99181" x="3341688" y="4154488"/>
          <p14:tracePt t="99190" x="3328988" y="4154488"/>
          <p14:tracePt t="99202" x="3317875" y="4167188"/>
          <p14:tracePt t="99216" x="3292475" y="4179888"/>
          <p14:tracePt t="99222" x="3279775" y="4179888"/>
          <p14:tracePt t="99232" x="3267075" y="4179888"/>
          <p14:tracePt t="99247" x="3241675" y="4205288"/>
          <p14:tracePt t="99264" x="3228975" y="4205288"/>
          <p14:tracePt t="99282" x="3216275" y="4205288"/>
          <p14:tracePt t="99362" x="3205163" y="4205288"/>
          <p14:tracePt t="99368" x="3192463" y="4205288"/>
          <p14:tracePt t="99584" x="3179763" y="4205288"/>
          <p14:tracePt t="99600" x="3167063" y="4205288"/>
          <p14:tracePt t="99610" x="3154363" y="4205288"/>
          <p14:tracePt t="99620" x="3128963" y="4205288"/>
          <p14:tracePt t="99624" x="3103563" y="4205288"/>
          <p14:tracePt t="99634" x="3067050" y="4205288"/>
          <p14:tracePt t="99640" x="3041650" y="4205288"/>
          <p14:tracePt t="99660" x="3016250" y="4205288"/>
          <p14:tracePt t="99666" x="3003550" y="4205288"/>
          <p14:tracePt t="99677" x="2979738" y="4205288"/>
          <p14:tracePt t="99680" x="2967038" y="4205288"/>
          <p14:tracePt t="99690" x="2941638" y="4205288"/>
          <p14:tracePt t="99700" x="2928938" y="4205288"/>
          <p14:tracePt t="99706" x="2890838" y="4205288"/>
          <p14:tracePt t="99720" x="2879725" y="4205288"/>
          <p14:tracePt t="99730" x="2841625" y="4205288"/>
          <p14:tracePt t="99746" x="2828925" y="4205288"/>
          <p14:tracePt t="99756" x="2816225" y="4205288"/>
          <p14:tracePt t="99761" x="2803525" y="4205288"/>
          <p14:tracePt t="99770" x="2778125" y="4205288"/>
          <p14:tracePt t="99780" x="2767013" y="4205288"/>
          <p14:tracePt t="99786" x="2754313" y="4205288"/>
          <p14:tracePt t="99796" x="2741613" y="4205288"/>
          <p14:tracePt t="99802" x="2728913" y="4205288"/>
          <p14:tracePt t="99812" x="2703513" y="4205288"/>
          <p14:tracePt t="99822" x="2678113" y="4205288"/>
          <p14:tracePt t="99826" x="2654300" y="4205288"/>
          <p14:tracePt t="99836" x="2628900" y="4205288"/>
          <p14:tracePt t="99842" x="2616200" y="4205288"/>
          <p14:tracePt t="99852" x="2590800" y="4205288"/>
          <p14:tracePt t="99862" x="2578100" y="4205288"/>
          <p14:tracePt t="99866" x="2554288" y="4205288"/>
          <p14:tracePt t="99877" x="2541588" y="4205288"/>
          <p14:tracePt t="99882" x="2528888" y="4205288"/>
          <p14:tracePt t="99902" x="2503488" y="4205288"/>
          <p14:tracePt t="99918" x="2478088" y="4205288"/>
          <p14:tracePt t="99942" x="2465388" y="4205288"/>
          <p14:tracePt t="99948" x="2441575" y="4192588"/>
          <p14:tracePt t="99978" x="2428875" y="4192588"/>
          <p14:tracePt t="99983" x="2416175" y="4192588"/>
          <p14:tracePt t="99988" x="2403475" y="4192588"/>
          <p14:tracePt t="100008" x="2390775" y="4192588"/>
          <p14:tracePt t="100038" x="2390775" y="4179888"/>
          <p14:tracePt t="100084" x="2378075" y="4179888"/>
          <p14:tracePt t="100089" x="2365375" y="4179888"/>
          <p14:tracePt t="100135" x="2352675" y="4179888"/>
          <p14:tracePt t="100230" x="2339975" y="4179888"/>
          <p14:tracePt t="100443" x="2328863" y="4179888"/>
          <p14:tracePt t="100468" x="2316163" y="4179888"/>
          <p14:tracePt t="100508" x="2303463" y="4179888"/>
          <p14:tracePt t="100685" x="2303463" y="4192588"/>
          <p14:tracePt t="100694" x="2316163" y="4205288"/>
          <p14:tracePt t="100698" x="2352675" y="4230688"/>
          <p14:tracePt t="100710" x="2416175" y="4267200"/>
          <p14:tracePt t="100720" x="2465388" y="4279900"/>
          <p14:tracePt t="100725" x="2503488" y="4292600"/>
          <p14:tracePt t="100734" x="2528888" y="4305300"/>
          <p14:tracePt t="100741" x="2565400" y="4318000"/>
          <p14:tracePt t="100750" x="2578100" y="4318000"/>
          <p14:tracePt t="100760" x="2616200" y="4330700"/>
          <p14:tracePt t="100764" x="2628900" y="4330700"/>
          <p14:tracePt t="100775" x="2654300" y="4330700"/>
          <p14:tracePt t="100780" x="2667000" y="4330700"/>
          <p14:tracePt t="100791" x="2678113" y="4330700"/>
          <p14:tracePt t="100800" x="2716213" y="4330700"/>
          <p14:tracePt t="100808" x="2728913" y="4330700"/>
          <p14:tracePt t="100820" x="2754313" y="4330700"/>
          <p14:tracePt t="100841" x="2767013" y="4330700"/>
          <p14:tracePt t="100846" x="2778125" y="4330700"/>
          <p14:tracePt t="100876" x="2790825" y="4330700"/>
          <p14:tracePt t="100891" x="2803525" y="4330700"/>
          <p14:tracePt t="100906" x="2828925" y="4318000"/>
          <p14:tracePt t="100926" x="2854325" y="4279900"/>
          <p14:tracePt t="100930" x="2854325" y="4267200"/>
          <p14:tracePt t="100943" x="2890838" y="4230688"/>
          <p14:tracePt t="100947" x="2903538" y="4192588"/>
          <p14:tracePt t="100957" x="2941638" y="4154488"/>
          <p14:tracePt t="100976" x="2954338" y="4079875"/>
          <p14:tracePt t="100982" x="2967038" y="4054475"/>
          <p14:tracePt t="100986" x="2967038" y="4041775"/>
          <p14:tracePt t="100996" x="2979738" y="4005263"/>
          <p14:tracePt t="101007" x="2979738" y="3929063"/>
          <p14:tracePt t="101012" x="2979738" y="3905250"/>
          <p14:tracePt t="101024" x="2979738" y="3879850"/>
          <p14:tracePt t="101026" x="2979738" y="3829050"/>
          <p14:tracePt t="101036" x="2979738" y="3803650"/>
          <p14:tracePt t="101046" x="2979738" y="3779838"/>
          <p14:tracePt t="101053" x="2979738" y="3741738"/>
          <p14:tracePt t="101062" x="2979738" y="3692525"/>
          <p14:tracePt t="101068" x="2979738" y="3654425"/>
          <p14:tracePt t="101078" x="2979738" y="3603625"/>
          <p14:tracePt t="101090" x="2967038" y="3541713"/>
          <p14:tracePt t="101092" x="2967038" y="3516313"/>
          <p14:tracePt t="101103" x="2941638" y="3467100"/>
          <p14:tracePt t="101108" x="2916238" y="3429000"/>
          <p14:tracePt t="101118" x="2916238" y="3403600"/>
          <p14:tracePt t="101128" x="2903538" y="3354388"/>
          <p14:tracePt t="101133" x="2890838" y="3328988"/>
          <p14:tracePt t="101142" x="2879725" y="3303588"/>
          <p14:tracePt t="101148" x="2867025" y="3267075"/>
          <p14:tracePt t="101158" x="2854325" y="3241675"/>
          <p14:tracePt t="101168" x="2816225" y="3216275"/>
          <p14:tracePt t="101174" x="2803525" y="3190875"/>
          <p14:tracePt t="101184" x="2790825" y="3178175"/>
          <p14:tracePt t="101189" x="2767013" y="3154363"/>
          <p14:tracePt t="101209" x="2741613" y="3116263"/>
          <p14:tracePt t="101214" x="2716213" y="3103563"/>
          <p14:tracePt t="101224" x="2667000" y="3090863"/>
          <p14:tracePt t="101228" x="2654300" y="3090863"/>
          <p14:tracePt t="101239" x="2628900" y="3078163"/>
          <p14:tracePt t="101248" x="2590800" y="3065463"/>
          <p14:tracePt t="101256" x="2541588" y="3041650"/>
          <p14:tracePt t="101264" x="2503488" y="3041650"/>
          <p14:tracePt t="101268" x="2465388" y="3016250"/>
          <p14:tracePt t="101278" x="2441575" y="3003550"/>
          <p14:tracePt t="101290" x="2403475" y="2990850"/>
          <p14:tracePt t="101294" x="2365375" y="2990850"/>
          <p14:tracePt t="101305" x="2339975" y="2978150"/>
          <p14:tracePt t="101310" x="2328863" y="2978150"/>
          <p14:tracePt t="101320" x="2290763" y="2952750"/>
          <p14:tracePt t="101330" x="2278063" y="2952750"/>
          <p14:tracePt t="101344" x="2239963" y="2952750"/>
          <p14:tracePt t="101351" x="2228850" y="2952750"/>
          <p14:tracePt t="101360" x="2203450" y="2952750"/>
          <p14:tracePt t="101371" x="2178050" y="2952750"/>
          <p14:tracePt t="101374" x="2152650" y="2952750"/>
          <p14:tracePt t="101384" x="2127250" y="2952750"/>
          <p14:tracePt t="101390" x="2103438" y="2952750"/>
          <p14:tracePt t="101400" x="2078038" y="2952750"/>
          <p14:tracePt t="101410" x="2065338" y="2952750"/>
          <p14:tracePt t="101416" x="2052638" y="2952750"/>
          <p14:tracePt t="101426" x="2014538" y="2952750"/>
          <p14:tracePt t="101440" x="1990725" y="2952750"/>
          <p14:tracePt t="101450" x="1965325" y="2978150"/>
          <p14:tracePt t="101466" x="1952625" y="2978150"/>
          <p14:tracePt t="101472" x="1939925" y="2978150"/>
          <p14:tracePt t="101480" x="1914525" y="2990850"/>
          <p14:tracePt t="101506" x="1903413" y="2990850"/>
          <p14:tracePt t="101522" x="1890713" y="3003550"/>
          <p14:tracePt t="101532" x="1865313" y="3016250"/>
          <p14:tracePt t="101668" x="1865313" y="3028950"/>
          <p14:tracePt t="101692" x="1865313" y="3041650"/>
          <p14:tracePt t="101708" x="1852613" y="3054350"/>
          <p14:tracePt t="101724" x="1852613" y="3065463"/>
          <p14:tracePt t="101738" x="1852613" y="3078163"/>
          <p14:tracePt t="101755" x="1852613" y="3103563"/>
          <p14:tracePt t="101764" x="1839913" y="3103563"/>
          <p14:tracePt t="101775" x="1839913" y="3128963"/>
          <p14:tracePt t="101778" x="1839913" y="3154363"/>
          <p14:tracePt t="101788" x="1839913" y="3178175"/>
          <p14:tracePt t="101794" x="1839913" y="3228975"/>
          <p14:tracePt t="101805" x="1839913" y="3316288"/>
          <p14:tracePt t="101814" x="1839913" y="3367088"/>
          <p14:tracePt t="101818" x="1839913" y="3441700"/>
          <p14:tracePt t="101828" x="1839913" y="3503613"/>
          <p14:tracePt t="101834" x="1839913" y="3590925"/>
          <p14:tracePt t="101844" x="1839913" y="3641725"/>
          <p14:tracePt t="101854" x="1852613" y="3716338"/>
          <p14:tracePt t="101858" x="1878013" y="3767138"/>
          <p14:tracePt t="101868" x="1890713" y="3841750"/>
          <p14:tracePt t="101874" x="1903413" y="3892550"/>
          <p14:tracePt t="101884" x="1903413" y="3967163"/>
          <p14:tracePt t="101894" x="1914525" y="3992563"/>
          <p14:tracePt t="101900" x="1914525" y="4017963"/>
          <p14:tracePt t="101910" x="1927225" y="4054475"/>
          <p14:tracePt t="101914" x="1939925" y="4079875"/>
          <p14:tracePt t="101924" x="1939925" y="4129088"/>
          <p14:tracePt t="101934" x="1939925" y="4154488"/>
          <p14:tracePt t="101950" x="1939925" y="4179888"/>
          <p14:tracePt t="101954" x="1939925" y="4205288"/>
          <p14:tracePt t="101971" x="1939925" y="4230688"/>
          <p14:tracePt t="101980" x="1939925" y="4241800"/>
          <p14:tracePt t="101991" x="1939925" y="4254500"/>
          <p14:tracePt t="101997" x="1939925" y="4279900"/>
          <p14:tracePt t="102006" x="1939925" y="4292600"/>
          <p14:tracePt t="102020" x="1939925" y="4305300"/>
          <p14:tracePt t="102037" x="1939925" y="4318000"/>
          <p14:tracePt t="102056" x="1939925" y="4330700"/>
          <p14:tracePt t="102076" x="1939925" y="4341813"/>
          <p14:tracePt t="102103" x="1952625" y="4341813"/>
          <p14:tracePt t="102136" x="1952625" y="4354513"/>
          <p14:tracePt t="102212" x="1965325" y="4367213"/>
          <p14:tracePt t="103574" x="1965325" y="4379913"/>
          <p14:tracePt t="103590" x="1952625" y="4379913"/>
          <p14:tracePt t="103614" x="1927225" y="4379913"/>
          <p14:tracePt t="103640" x="1914525" y="4379913"/>
          <p14:tracePt t="103654" x="1903413" y="4379913"/>
          <p14:tracePt t="103670" x="1878013" y="4379913"/>
          <p14:tracePt t="103786" x="1865313" y="4379913"/>
          <p14:tracePt t="104194" x="1852613" y="4379913"/>
          <p14:tracePt t="104214" x="1839913" y="4379913"/>
          <p14:tracePt t="104234" x="1814513" y="4379913"/>
          <p14:tracePt t="104256" x="1801813" y="4379913"/>
          <p14:tracePt t="104261" x="1790700" y="4379913"/>
          <p14:tracePt t="104280" x="1778000" y="4379913"/>
          <p14:tracePt t="104307" x="1765300" y="4379913"/>
          <p14:tracePt t="104351" x="1752600" y="4379913"/>
          <p14:tracePt t="104426" x="1739900" y="4379913"/>
          <p14:tracePt t="104493" x="1739900" y="4392613"/>
          <p14:tracePt t="104502" x="1727200" y="4392613"/>
          <p14:tracePt t="104558" x="1714500" y="4405313"/>
          <p14:tracePt t="104996" x="1714500" y="4418013"/>
          <p14:tracePt t="105006" x="1739900" y="4418013"/>
          <p14:tracePt t="105012" x="1801813" y="4418013"/>
          <p14:tracePt t="105022" x="1878013" y="4418013"/>
          <p14:tracePt t="105026" x="1965325" y="4418013"/>
          <p14:tracePt t="105036" x="2003425" y="4418013"/>
          <p14:tracePt t="105046" x="2078038" y="4418013"/>
          <p14:tracePt t="105052" x="2127250" y="4418013"/>
          <p14:tracePt t="105062" x="2178050" y="4418013"/>
          <p14:tracePt t="105066" x="2190750" y="4418013"/>
          <p14:tracePt t="105078" x="2203450" y="4418013"/>
          <p14:tracePt t="105102" x="2228850" y="4418013"/>
          <p14:tracePt t="105152" x="2239963" y="4418013"/>
          <p14:tracePt t="105430" x="2239963" y="4430713"/>
          <p14:tracePt t="105441" x="2228850" y="4430713"/>
          <p14:tracePt t="105450" x="2190750" y="4430713"/>
          <p14:tracePt t="105457" x="2165350" y="4430713"/>
          <p14:tracePt t="105466" x="2139950" y="4430713"/>
          <p14:tracePt t="105470" x="2116138" y="4430713"/>
          <p14:tracePt t="105480" x="2052638" y="4430713"/>
          <p14:tracePt t="105490" x="2027238" y="4430713"/>
          <p14:tracePt t="105506" x="2003425" y="4430713"/>
          <p14:tracePt t="105521" x="1990725" y="4430713"/>
          <p14:tracePt t="105530" x="1978025" y="4430713"/>
          <p14:tracePt t="105854" x="1990725" y="4418013"/>
          <p14:tracePt t="105858" x="2014538" y="4418013"/>
          <p14:tracePt t="105868" x="2052638" y="4405313"/>
          <p14:tracePt t="105880" x="2116138" y="4379913"/>
          <p14:tracePt t="105884" x="2127250" y="4379913"/>
          <p14:tracePt t="105894" x="2165350" y="4379913"/>
          <p14:tracePt t="105900" x="2190750" y="4379913"/>
          <p14:tracePt t="105910" x="2216150" y="4379913"/>
          <p14:tracePt t="105922" x="2239963" y="4379913"/>
          <p14:tracePt t="105924" x="2278063" y="4379913"/>
          <p14:tracePt t="105934" x="2290763" y="4379913"/>
          <p14:tracePt t="105950" x="2316163" y="4379913"/>
          <p14:tracePt t="105960" x="2339975" y="4379913"/>
          <p14:tracePt t="105972" x="2378075" y="4367213"/>
          <p14:tracePt t="105974" x="2390775" y="4354513"/>
          <p14:tracePt t="105981" x="2403475" y="4354513"/>
          <p14:tracePt t="105990" x="2416175" y="4354513"/>
          <p14:tracePt t="106005" x="2441575" y="4354513"/>
          <p14:tracePt t="106014" x="2465388" y="4354513"/>
          <p14:tracePt t="106030" x="2490788" y="4354513"/>
          <p14:tracePt t="106056" x="2503488" y="4354513"/>
          <p14:tracePt t="106060" x="2516188" y="4354513"/>
          <p14:tracePt t="106080" x="2528888" y="4354513"/>
          <p14:tracePt t="106110" x="2541588" y="4354513"/>
          <p14:tracePt t="107246" x="2528888" y="4354513"/>
          <p14:tracePt t="107256" x="2516188" y="4330700"/>
          <p14:tracePt t="107260" x="2503488" y="4330700"/>
          <p14:tracePt t="107270" x="2478088" y="4330700"/>
          <p14:tracePt t="107280" x="2465388" y="4330700"/>
          <p14:tracePt t="107286" x="2441575" y="4330700"/>
          <p14:tracePt t="107297" x="2428875" y="4318000"/>
          <p14:tracePt t="107302" x="2403475" y="4305300"/>
          <p14:tracePt t="107312" x="2378075" y="4305300"/>
          <p14:tracePt t="107322" x="2352675" y="4305300"/>
          <p14:tracePt t="107326" x="2328863" y="4305300"/>
          <p14:tracePt t="107336" x="2290763" y="4279900"/>
          <p14:tracePt t="107342" x="2265363" y="4279900"/>
          <p14:tracePt t="107352" x="2239963" y="4279900"/>
          <p14:tracePt t="107362" x="2228850" y="4267200"/>
          <p14:tracePt t="107366" x="2203450" y="4267200"/>
          <p14:tracePt t="107376" x="2190750" y="4267200"/>
          <p14:tracePt t="107382" x="2178050" y="4267200"/>
          <p14:tracePt t="107392" x="2152650" y="4267200"/>
          <p14:tracePt t="107402" x="2139950" y="4267200"/>
          <p14:tracePt t="107408" x="2127250" y="4267200"/>
          <p14:tracePt t="107419" x="2116138" y="4267200"/>
          <p14:tracePt t="107422" x="2103438" y="4267200"/>
          <p14:tracePt t="107442" x="2078038" y="4267200"/>
          <p14:tracePt t="107458" x="2065338" y="4267200"/>
          <p14:tracePt t="107462" x="2052638" y="4267200"/>
          <p14:tracePt t="107488" x="2039938" y="4267200"/>
          <p14:tracePt t="107710" x="2027238" y="4267200"/>
          <p14:tracePt t="107746" x="2027238" y="4279900"/>
          <p14:tracePt t="107760" x="2027238" y="4292600"/>
          <p14:tracePt t="107786" x="2039938" y="4292600"/>
          <p14:tracePt t="107790" x="2052638" y="4305300"/>
          <p14:tracePt t="107816" x="2065338" y="4305300"/>
          <p14:tracePt t="107840" x="2078038" y="4305300"/>
          <p14:tracePt t="107902" x="2090738" y="4292600"/>
          <p14:tracePt t="107916" x="2090738" y="4279900"/>
          <p14:tracePt t="107946" x="2090738" y="4267200"/>
          <p14:tracePt t="107952" x="2090738" y="4254500"/>
          <p14:tracePt t="107992" x="2078038" y="4254500"/>
          <p14:tracePt t="108052" x="2065338" y="4254500"/>
          <p14:tracePt t="108068" x="2052638" y="4254500"/>
          <p14:tracePt t="108078" x="2039938" y="4254500"/>
          <p14:tracePt t="108082" x="2027238" y="4254500"/>
          <p14:tracePt t="108092" x="2003425" y="4254500"/>
          <p14:tracePt t="108102" x="1990725" y="4254500"/>
          <p14:tracePt t="108108" x="1978025" y="4267200"/>
          <p14:tracePt t="108118" x="1965325" y="4267200"/>
          <p14:tracePt t="108124" x="1952625" y="4279900"/>
          <p14:tracePt t="108134" x="1939925" y="4279900"/>
          <p14:tracePt t="108148" x="1927225" y="4292600"/>
          <p14:tracePt t="108158" x="1914525" y="4305300"/>
          <p14:tracePt t="108174" x="1914525" y="4318000"/>
          <p14:tracePt t="108184" x="1903413" y="4330700"/>
          <p14:tracePt t="108198" x="1903413" y="4341813"/>
          <p14:tracePt t="108204" x="1890713" y="4354513"/>
          <p14:tracePt t="108214" x="1890713" y="4367213"/>
          <p14:tracePt t="108220" x="1890713" y="4379913"/>
          <p14:tracePt t="108230" x="1878013" y="4392613"/>
          <p14:tracePt t="108240" x="1878013" y="4405313"/>
          <p14:tracePt t="108245" x="1878013" y="4418013"/>
          <p14:tracePt t="108254" x="1878013" y="4430713"/>
          <p14:tracePt t="108261" x="1865313" y="4467225"/>
          <p14:tracePt t="108270" x="1865313" y="4492625"/>
          <p14:tracePt t="108280" x="1865313" y="4505325"/>
          <p14:tracePt t="108284" x="1865313" y="4530725"/>
          <p14:tracePt t="108296" x="1865313" y="4543425"/>
          <p14:tracePt t="108300" x="1865313" y="4554538"/>
          <p14:tracePt t="108320" x="1865313" y="4579938"/>
          <p14:tracePt t="108336" x="1865313" y="4592638"/>
          <p14:tracePt t="108340" x="1865313" y="4618038"/>
          <p14:tracePt t="108350" x="1865313" y="4630738"/>
          <p14:tracePt t="108366" x="1865313" y="4643438"/>
          <p14:tracePt t="108378" x="1865313" y="4656138"/>
          <p14:tracePt t="108390" x="1865313" y="4679950"/>
          <p14:tracePt t="108422" x="1878013" y="4692650"/>
          <p14:tracePt t="108432" x="1890713" y="4705350"/>
          <p14:tracePt t="108456" x="1903413" y="4705350"/>
          <p14:tracePt t="108462" x="1914525" y="4718050"/>
          <p14:tracePt t="108472" x="1927225" y="4730750"/>
          <p14:tracePt t="108518" x="1939925" y="4730750"/>
          <p14:tracePt t="108532" x="1965325" y="4730750"/>
          <p14:tracePt t="108536" x="1990725" y="4730750"/>
          <p14:tracePt t="108548" x="2014538" y="4730750"/>
          <p14:tracePt t="108559" x="2052638" y="4730750"/>
          <p14:tracePt t="108562" x="2078038" y="4718050"/>
          <p14:tracePt t="108572" x="2103438" y="4692650"/>
          <p14:tracePt t="108578" x="2139950" y="4656138"/>
          <p14:tracePt t="108588" x="2165350" y="4618038"/>
          <p14:tracePt t="108598" x="2165350" y="4592638"/>
          <p14:tracePt t="108602" x="2190750" y="4567238"/>
          <p14:tracePt t="108612" x="2190750" y="4543425"/>
          <p14:tracePt t="108618" x="2190750" y="4530725"/>
          <p14:tracePt t="108628" x="2190750" y="4505325"/>
          <p14:tracePt t="108638" x="2190750" y="4492625"/>
          <p14:tracePt t="108644" x="2190750" y="4479925"/>
          <p14:tracePt t="108652" x="2190750" y="4467225"/>
          <p14:tracePt t="108668" x="2190750" y="4443413"/>
          <p14:tracePt t="108684" x="2190750" y="4418013"/>
          <p14:tracePt t="108698" x="2178050" y="4418013"/>
          <p14:tracePt t="108710" x="2165350" y="4405313"/>
          <p14:tracePt t="108724" x="2152650" y="4392613"/>
          <p14:tracePt t="108738" x="2139950" y="4392613"/>
          <p14:tracePt t="108748" x="2127250" y="4379913"/>
          <p14:tracePt t="108764" x="2103438" y="4379913"/>
          <p14:tracePt t="108784" x="2103438" y="4367213"/>
          <p14:tracePt t="108804" x="2090738" y="4367213"/>
          <p14:tracePt t="108850" x="2078038" y="4367213"/>
          <p14:tracePt t="108864" x="2065338" y="4367213"/>
          <p14:tracePt t="108874" x="2039938" y="4367213"/>
          <p14:tracePt t="108880" x="2027238" y="4367213"/>
          <p14:tracePt t="108890" x="2027238" y="4392613"/>
          <p14:tracePt t="108894" x="2003425" y="4405313"/>
          <p14:tracePt t="108906" x="1990725" y="4430713"/>
          <p14:tracePt t="108916" x="1978025" y="4430713"/>
          <p14:tracePt t="108920" x="1965325" y="4443413"/>
          <p14:tracePt t="108930" x="1965325" y="4454525"/>
          <p14:tracePt t="108936" x="1965325" y="4467225"/>
          <p14:tracePt t="108946" x="1939925" y="4492625"/>
          <p14:tracePt t="108956" x="1939925" y="4505325"/>
          <p14:tracePt t="108960" x="1939925" y="4518025"/>
          <p14:tracePt t="108977" x="1927225" y="4554538"/>
          <p14:tracePt t="108987" x="1927225" y="4579938"/>
          <p14:tracePt t="108996" x="1927225" y="4605338"/>
          <p14:tracePt t="109002" x="1927225" y="4630738"/>
          <p14:tracePt t="109016" x="1927225" y="4656138"/>
          <p14:tracePt t="109026" x="1914525" y="4692650"/>
          <p14:tracePt t="109043" x="1914525" y="4705350"/>
          <p14:tracePt t="109056" x="1914525" y="4730750"/>
          <p14:tracePt t="109082" x="1914525" y="4756150"/>
          <p14:tracePt t="109162" x="1914525" y="4768850"/>
          <p14:tracePt t="109188" x="1914525" y="4779963"/>
          <p14:tracePt t="109228" x="1927225" y="4779963"/>
          <p14:tracePt t="109248" x="1939925" y="4779963"/>
          <p14:tracePt t="109252" x="1965325" y="4779963"/>
          <p14:tracePt t="109264" x="1978025" y="4779963"/>
          <p14:tracePt t="109268" x="1990725" y="4779963"/>
          <p14:tracePt t="109278" x="2014538" y="4779963"/>
          <p14:tracePt t="109288" x="2039938" y="4779963"/>
          <p14:tracePt t="109304" x="2078038" y="4768850"/>
          <p14:tracePt t="109308" x="2103438" y="4756150"/>
          <p14:tracePt t="109318" x="2152650" y="4718050"/>
          <p14:tracePt t="109328" x="2178050" y="4692650"/>
          <p14:tracePt t="109334" x="2216150" y="4667250"/>
          <p14:tracePt t="109344" x="2228850" y="4643438"/>
          <p14:tracePt t="109350" x="2252663" y="4630738"/>
          <p14:tracePt t="109360" x="2278063" y="4605338"/>
          <p14:tracePt t="109391" x="2303463" y="4592638"/>
          <p14:tracePt t="109410" x="2303463" y="4567238"/>
          <p14:tracePt t="109430" x="2316163" y="4567238"/>
          <p14:tracePt t="109444" x="2316163" y="4554538"/>
          <p14:tracePt t="109460" x="2328863" y="4543425"/>
          <p14:tracePt t="109476" x="2328863" y="4530725"/>
          <p14:tracePt t="109486" x="2339975" y="4518025"/>
          <p14:tracePt t="109511" x="2339975" y="4505325"/>
          <p14:tracePt t="109576" x="2352675" y="4492625"/>
          <p14:tracePt t="109868" x="2352675" y="4479925"/>
          <p14:tracePt t="109878" x="2365375" y="4454525"/>
          <p14:tracePt t="109914" x="2378075" y="4443413"/>
          <p14:tracePt t="109950" x="2378075" y="4430713"/>
          <p14:tracePt t="109960" x="2390775" y="4430713"/>
          <p14:tracePt t="110282" x="2378075" y="4430713"/>
          <p14:tracePt t="110292" x="2352675" y="4454525"/>
          <p14:tracePt t="110298" x="2328863" y="4479925"/>
          <p14:tracePt t="110308" x="2278063" y="4492625"/>
          <p14:tracePt t="110312" x="2252663" y="4530725"/>
          <p14:tracePt t="110322" x="2203450" y="4543425"/>
          <p14:tracePt t="110332" x="2165350" y="4567238"/>
          <p14:tracePt t="110338" x="2127250" y="4579938"/>
          <p14:tracePt t="110348" x="2078038" y="4579938"/>
          <p14:tracePt t="110353" x="2027238" y="4579938"/>
          <p14:tracePt t="110362" x="1965325" y="4543425"/>
          <p14:tracePt t="110372" x="1878013" y="4492625"/>
          <p14:tracePt t="110378" x="1778000" y="4530725"/>
          <p14:tracePt t="110388" x="1778000" y="4505325"/>
          <p14:tracePt t="110392" x="1778000" y="4530725"/>
          <p14:tracePt t="110405" x="1801813" y="4479925"/>
          <p14:tracePt t="110414" x="1801813" y="4443413"/>
          <p14:tracePt t="110651" x="1814513" y="4418013"/>
          <p14:tracePt t="110660" x="1814513" y="4443413"/>
          <p14:tracePt t="110676" x="1814513" y="4454525"/>
          <p14:tracePt t="110690" x="1814513" y="4479925"/>
          <p14:tracePt t="110701" x="1814513" y="4492625"/>
          <p14:tracePt t="110918" x="1814513" y="4505325"/>
          <p14:tracePt t="110932" x="1827213" y="4505325"/>
          <p14:tracePt t="110942" x="1852613" y="4505325"/>
          <p14:tracePt t="110948" x="1865313" y="4505325"/>
          <p14:tracePt t="110958" x="1890713" y="4505325"/>
          <p14:tracePt t="110969" x="1903413" y="4505325"/>
          <p14:tracePt t="110985" x="1927225" y="4505325"/>
          <p14:tracePt t="110988" x="1939925" y="4505325"/>
          <p14:tracePt t="111008" x="1952625" y="4505325"/>
          <p14:tracePt t="111014" x="1965325" y="4505325"/>
          <p14:tracePt t="111028" x="1978025" y="4505325"/>
          <p14:tracePt t="111048" x="1990725" y="4505325"/>
          <p14:tracePt t="111054" x="2003425" y="4505325"/>
          <p14:tracePt t="111064" x="2014538" y="4505325"/>
          <p14:tracePt t="111070" x="2027238" y="4505325"/>
          <p14:tracePt t="111090" x="2052638" y="4505325"/>
          <p14:tracePt t="111124" x="2078038" y="4492625"/>
          <p14:tracePt t="111290" x="2078038" y="4467225"/>
          <p14:tracePt t="111306" x="2078038" y="4454525"/>
          <p14:tracePt t="111317" x="2078038" y="4443413"/>
          <p14:tracePt t="111356" x="2052638" y="4443413"/>
          <p14:tracePt t="111382" x="2039938" y="4430713"/>
          <p14:tracePt t="111398" x="2027238" y="4430713"/>
          <p14:tracePt t="111412" x="2014538" y="4418013"/>
          <p14:tracePt t="111433" x="2014538" y="4405313"/>
          <p14:tracePt t="111528" x="2003425" y="4392613"/>
          <p14:tracePt t="111568" x="2003425" y="4379913"/>
          <p14:tracePt t="111618" x="2014538" y="4367213"/>
          <p14:tracePt t="111628" x="2027238" y="4354513"/>
          <p14:tracePt t="111670" x="2039938" y="4354513"/>
          <p14:tracePt t="111690" x="2052638" y="4354513"/>
          <p14:tracePt t="111704" x="2065338" y="4354513"/>
          <p14:tracePt t="111715" x="2078038" y="4354513"/>
          <p14:tracePt t="111744" x="2103438" y="4354513"/>
          <p14:tracePt t="111780" x="2127250" y="4354513"/>
          <p14:tracePt t="111784" x="2139950" y="4330700"/>
          <p14:tracePt t="111797" x="2152650" y="4330700"/>
          <p14:tracePt t="111800" x="2165350" y="4330700"/>
          <p14:tracePt t="111810" x="2190750" y="4330700"/>
          <p14:tracePt t="111820" x="2228850" y="4330700"/>
          <p14:tracePt t="111826" x="2252663" y="4330700"/>
          <p14:tracePt t="111836" x="2290763" y="4330700"/>
          <p14:tracePt t="111840" x="2316163" y="4330700"/>
          <p14:tracePt t="111850" x="2339975" y="4305300"/>
          <p14:tracePt t="111860" x="2352675" y="4305300"/>
          <p14:tracePt t="111866" x="2378075" y="4305300"/>
          <p14:tracePt t="111882" x="2390775" y="4305300"/>
          <p14:tracePt t="111890" x="2403475" y="4305300"/>
          <p14:tracePt t="111906" x="2416175" y="4305300"/>
          <p14:tracePt t="111916" x="2428875" y="4305300"/>
          <p14:tracePt t="111992" x="2452688" y="4305300"/>
          <p14:tracePt t="112032" x="2465388" y="4305300"/>
          <p14:tracePt t="112407" x="2478088" y="4305300"/>
          <p14:tracePt t="112430" x="2478088" y="4318000"/>
          <p14:tracePt t="112452" x="2465388" y="4318000"/>
          <p14:tracePt t="112472" x="2452688" y="4341813"/>
          <p14:tracePt t="112476" x="2441575" y="4341813"/>
          <p14:tracePt t="112486" x="2428875" y="4341813"/>
          <p14:tracePt t="112492" x="2416175" y="4367213"/>
          <p14:tracePt t="112502" x="2390775" y="4367213"/>
          <p14:tracePt t="112516" x="2365375" y="4379913"/>
          <p14:tracePt t="112527" x="2365375" y="4392613"/>
          <p14:tracePt t="112532" x="2352675" y="4392613"/>
          <p14:tracePt t="112542" x="2339975" y="4392613"/>
          <p14:tracePt t="112552" x="2328863" y="4392613"/>
          <p14:tracePt t="112556" x="2303463" y="4418013"/>
          <p14:tracePt t="112566" x="2290763" y="4418013"/>
          <p14:tracePt t="112572" x="2265363" y="4418013"/>
          <p14:tracePt t="112582" x="2228850" y="4418013"/>
          <p14:tracePt t="112592" x="2203450" y="4443413"/>
          <p14:tracePt t="112598" x="2190750" y="4443413"/>
          <p14:tracePt t="112608" x="2178050" y="4454525"/>
          <p14:tracePt t="112612" x="2139950" y="4454525"/>
          <p14:tracePt t="112623" x="2090738" y="4467225"/>
          <p14:tracePt t="112632" x="2052638" y="4479925"/>
          <p14:tracePt t="112638" x="2003425" y="4505325"/>
          <p14:tracePt t="112648" x="1965325" y="4505325"/>
          <p14:tracePt t="112652" x="1927225" y="4505325"/>
          <p14:tracePt t="112662" x="1878013" y="4530725"/>
          <p14:tracePt t="112672" x="1839913" y="4530725"/>
          <p14:tracePt t="112679" x="1778000" y="4567238"/>
          <p14:tracePt t="112688" x="1752600" y="4567238"/>
          <p14:tracePt t="112692" x="1714500" y="4567238"/>
          <p14:tracePt t="112702" x="1689100" y="4567238"/>
          <p14:tracePt t="112714" x="1665288" y="4579938"/>
          <p14:tracePt t="112718" x="1627188" y="4579938"/>
          <p14:tracePt t="112729" x="1601788" y="4579938"/>
          <p14:tracePt t="112734" x="1589088" y="4579938"/>
          <p14:tracePt t="112745" x="1577975" y="4579938"/>
          <p14:tracePt t="112754" x="1565275" y="4592638"/>
          <p14:tracePt t="112774" x="1539875" y="4592638"/>
          <p14:tracePt t="112798" x="1514475" y="4618038"/>
          <p14:tracePt t="113802" x="1539875" y="4618038"/>
          <p14:tracePt t="113812" x="1565275" y="4643438"/>
          <p14:tracePt t="113818" x="1601788" y="4656138"/>
          <p14:tracePt t="113828" x="1639888" y="4656138"/>
          <p14:tracePt t="113839" x="1665288" y="4667250"/>
          <p14:tracePt t="113842" x="1689100" y="4667250"/>
          <p14:tracePt t="113854" x="1727200" y="4679950"/>
          <p14:tracePt t="113858" x="1739900" y="4679950"/>
          <p14:tracePt t="113868" x="1765300" y="4679950"/>
          <p14:tracePt t="113878" x="1790700" y="4692650"/>
          <p14:tracePt t="113898" x="1814513" y="4705350"/>
          <p14:tracePt t="113918" x="1839913" y="4705350"/>
          <p14:tracePt t="113944" x="1865313" y="4718050"/>
          <p14:tracePt t="113948" x="1878013" y="4718050"/>
          <p14:tracePt t="113958" x="1878013" y="4730750"/>
          <p14:tracePt t="113974" x="1890713" y="4730750"/>
          <p14:tracePt t="113984" x="1903413" y="4730750"/>
          <p14:tracePt t="114014" x="1914525" y="4730750"/>
          <p14:tracePt t="114342" x="1927225" y="4730750"/>
          <p14:tracePt t="114372" x="1939925" y="4730750"/>
          <p14:tracePt t="114378" x="1952625" y="4730750"/>
          <p14:tracePt t="114398" x="1965325" y="4730750"/>
          <p14:tracePt t="114413" x="1978025" y="4730750"/>
          <p14:tracePt t="114422" x="1990725" y="4730750"/>
          <p14:tracePt t="114433" x="2003425" y="4730750"/>
          <p14:tracePt t="114464" x="2014538" y="4730750"/>
          <p14:tracePt t="114634" x="2039938" y="4730750"/>
          <p14:tracePt t="122018" x="2127250" y="4730750"/>
          <p14:tracePt t="122028" x="2228850" y="4730750"/>
          <p14:tracePt t="122034" x="2365375" y="4730750"/>
          <p14:tracePt t="122044" x="2465388" y="4756150"/>
          <p14:tracePt t="122054" x="2578100" y="4756150"/>
          <p14:tracePt t="122059" x="2690813" y="4756150"/>
          <p14:tracePt t="122068" x="2803525" y="4756150"/>
          <p14:tracePt t="122075" x="2890838" y="4679950"/>
          <p14:tracePt t="122084" x="2967038" y="4605338"/>
          <p14:tracePt t="122094" x="3067050" y="4492625"/>
          <p14:tracePt t="122100" x="3041650" y="4492625"/>
          <p14:tracePt t="122110" x="3054350" y="4467225"/>
          <p14:tracePt t="122114" x="3028950" y="4418013"/>
          <p14:tracePt t="122352" x="3028950" y="4443413"/>
          <p14:tracePt t="122357" x="3028950" y="4492625"/>
          <p14:tracePt t="122366" x="3041650" y="4530725"/>
          <p14:tracePt t="122383" x="3041650" y="4543425"/>
          <p14:tracePt t="122403" x="3054350" y="4554538"/>
          <p14:tracePt t="122409" x="3054350" y="4567238"/>
          <p14:tracePt t="122419" x="3054350" y="4592638"/>
          <p14:tracePt t="122432" x="3041650" y="4618038"/>
          <p14:tracePt t="122442" x="3041650" y="4630738"/>
          <p14:tracePt t="122448" x="3016250" y="4643438"/>
          <p14:tracePt t="122473" x="2992438" y="4643438"/>
          <p14:tracePt t="122488" x="2967038" y="4643438"/>
          <p14:tracePt t="122498" x="2928938" y="4643438"/>
          <p14:tracePt t="122508" x="2890838" y="4643438"/>
          <p14:tracePt t="122513" x="2867025" y="4643438"/>
          <p14:tracePt t="122524" x="2816225" y="4643438"/>
          <p14:tracePt t="122528" x="2767013" y="4643438"/>
          <p14:tracePt t="122540" x="2690813" y="4643438"/>
          <p14:tracePt t="122548" x="2628900" y="4643438"/>
          <p14:tracePt t="122555" x="2554288" y="4643438"/>
          <p14:tracePt t="122564" x="2490788" y="4643438"/>
          <p14:tracePt t="122568" x="2378075" y="4643438"/>
          <p14:tracePt t="122578" x="2265363" y="4605338"/>
          <p14:tracePt t="122589" x="2152650" y="4605338"/>
          <p14:tracePt t="122594" x="2065338" y="4579938"/>
          <p14:tracePt t="122606" x="1990725" y="4567238"/>
          <p14:tracePt t="122610" x="1914525" y="4530725"/>
          <p14:tracePt t="122620" x="1852613" y="4505325"/>
          <p14:tracePt t="122630" x="1790700" y="4492625"/>
          <p14:tracePt t="122635" x="1765300" y="4479925"/>
          <p14:tracePt t="122644" x="1739900" y="4467225"/>
          <p14:tracePt t="122650" x="1689100" y="4430713"/>
          <p14:tracePt t="122670" x="1665288" y="4418013"/>
          <p14:tracePt t="122674" x="1652588" y="4405313"/>
          <p14:tracePt t="122690" x="1639888" y="4405313"/>
          <p14:tracePt t="122710" x="1627188" y="4405313"/>
          <p14:tracePt t="122716" x="1614488" y="4405313"/>
          <p14:tracePt t="122730" x="1601788" y="4405313"/>
          <p14:tracePt t="122756" x="1577975" y="4405313"/>
          <p14:tracePt t="122806" x="1565275" y="4405313"/>
          <p14:tracePt t="122832" x="1552575" y="4405313"/>
          <p14:tracePt t="122988" x="1539875" y="4405313"/>
          <p14:tracePt t="123008" x="1539875" y="4418013"/>
          <p14:tracePt t="123028" x="1527175" y="4430713"/>
          <p14:tracePt t="123042" x="1527175" y="4443413"/>
          <p14:tracePt t="123068" x="1527175" y="4467225"/>
          <p14:tracePt t="123098" x="1527175" y="4479925"/>
          <p14:tracePt t="123118" x="1527175" y="4492625"/>
          <p14:tracePt t="123430" x="1539875" y="4492625"/>
          <p14:tracePt t="123456" x="1552575" y="4492625"/>
          <p14:tracePt t="123482" x="1565275" y="4505325"/>
          <p14:tracePt t="123493" x="1577975" y="4518025"/>
          <p14:tracePt t="123572" x="1589088" y="4518025"/>
          <p14:tracePt t="123648" x="1589088" y="4530725"/>
          <p14:tracePt t="123669" x="1601788" y="4530725"/>
          <p14:tracePt t="123894" x="1627188" y="4530725"/>
          <p14:tracePt t="123910" x="1627188" y="4543425"/>
          <p14:tracePt t="123976" x="1639888" y="4543425"/>
          <p14:tracePt t="123986" x="1652588" y="4543425"/>
          <p14:tracePt t="124001" x="1665288" y="4554538"/>
          <p14:tracePt t="124036" x="1677988" y="4567238"/>
          <p14:tracePt t="124102" x="1689100" y="4567238"/>
          <p14:tracePt t="124132" x="1701800" y="4567238"/>
          <p14:tracePt t="124149" x="1701800" y="4579938"/>
          <p14:tracePt t="124298" x="1714500" y="4579938"/>
          <p14:tracePt t="124354" x="1727200" y="4579938"/>
          <p14:tracePt t="124358" x="1739900" y="4592638"/>
          <p14:tracePt t="124368" x="1752600" y="4592638"/>
          <p14:tracePt t="124384" x="1752600" y="4605338"/>
          <p14:tracePt t="124394" x="1765300" y="4618038"/>
          <p14:tracePt t="124399" x="1778000" y="4618038"/>
          <p14:tracePt t="124408" x="1790700" y="4618038"/>
          <p14:tracePt t="124418" x="1790700" y="4630738"/>
          <p14:tracePt t="124424" x="1801813" y="4630738"/>
          <p14:tracePt t="124434" x="1827213" y="4643438"/>
          <p14:tracePt t="124450" x="1852613" y="4643438"/>
          <p14:tracePt t="124460" x="1878013" y="4656138"/>
          <p14:tracePt t="124465" x="1903413" y="4656138"/>
          <p14:tracePt t="124475" x="1927225" y="4656138"/>
          <p14:tracePt t="124482" x="1939925" y="4667250"/>
          <p14:tracePt t="124490" x="1965325" y="4667250"/>
          <p14:tracePt t="124500" x="1978025" y="4667250"/>
          <p14:tracePt t="124505" x="1990725" y="4667250"/>
          <p14:tracePt t="124515" x="2003425" y="4667250"/>
          <p14:tracePt t="124520" x="2014538" y="4679950"/>
          <p14:tracePt t="124531" x="2027238" y="4679950"/>
          <p14:tracePt t="124544" x="2052638" y="4679950"/>
          <p14:tracePt t="124560" x="2065338" y="4679950"/>
          <p14:tracePt t="124570" x="2078038" y="4679950"/>
          <p14:tracePt t="124582" x="2090738" y="4679950"/>
          <p14:tracePt t="124584" x="2116138" y="4692650"/>
          <p14:tracePt t="124621" x="2127250" y="4692650"/>
          <p14:tracePt t="124650" x="2139950" y="4692650"/>
          <p14:tracePt t="125180" x="2116138" y="4679950"/>
          <p14:tracePt t="125186" x="2103438" y="4667250"/>
          <p14:tracePt t="125196" x="2065338" y="4630738"/>
          <p14:tracePt t="125200" x="2027238" y="4592638"/>
          <p14:tracePt t="125210" x="2014538" y="4592638"/>
          <p14:tracePt t="125220" x="1978025" y="4567238"/>
          <p14:tracePt t="125226" x="1914525" y="4530725"/>
          <p14:tracePt t="125236" x="1903413" y="4518025"/>
          <p14:tracePt t="125240" x="1839913" y="4492625"/>
          <p14:tracePt t="125250" x="1801813" y="4467225"/>
          <p14:tracePt t="125260" x="1752600" y="4430713"/>
          <p14:tracePt t="125266" x="1714500" y="4392613"/>
          <p14:tracePt t="125276" x="1689100" y="4367213"/>
          <p14:tracePt t="125282" x="1652588" y="4367213"/>
          <p14:tracePt t="125292" x="1627188" y="4330700"/>
          <p14:tracePt t="125302" x="1601788" y="4318000"/>
          <p14:tracePt t="125306" x="1577975" y="4305300"/>
          <p14:tracePt t="125317" x="1539875" y="4279900"/>
          <p14:tracePt t="125322" x="1501775" y="4267200"/>
          <p14:tracePt t="125332" x="1489075" y="4254500"/>
          <p14:tracePt t="125343" x="1465263" y="4241800"/>
          <p14:tracePt t="125346" x="1465263" y="4230688"/>
          <p14:tracePt t="125356" x="1452563" y="4230688"/>
          <p14:tracePt t="125372" x="1439863" y="4230688"/>
          <p14:tracePt t="125398" x="1414463" y="4230688"/>
          <p14:tracePt t="125433" x="1401763" y="4241800"/>
          <p14:tracePt t="125443" x="1401763" y="4279900"/>
          <p14:tracePt t="125448" x="1401763" y="4330700"/>
          <p14:tracePt t="125458" x="1401763" y="4367213"/>
          <p14:tracePt t="125462" x="1401763" y="4418013"/>
          <p14:tracePt t="125472" x="1401763" y="4443413"/>
          <p14:tracePt t="125484" x="1401763" y="4479925"/>
          <p14:tracePt t="125488" x="1414463" y="4518025"/>
          <p14:tracePt t="125498" x="1427163" y="4567238"/>
          <p14:tracePt t="125503" x="1427163" y="4592638"/>
          <p14:tracePt t="125514" x="1439863" y="4592638"/>
          <p14:tracePt t="125524" x="1465263" y="4618038"/>
          <p14:tracePt t="125538" x="1465263" y="4630738"/>
          <p14:tracePt t="125545" x="1489075" y="4643438"/>
          <p14:tracePt t="125568" x="1501775" y="4643438"/>
          <p14:tracePt t="125579" x="1514475" y="4643438"/>
          <p14:tracePt t="125584" x="1539875" y="4643438"/>
          <p14:tracePt t="125595" x="1565275" y="4643438"/>
          <p14:tracePt t="125604" x="1601788" y="4630738"/>
          <p14:tracePt t="125608" x="1614488" y="4605338"/>
          <p14:tracePt t="125618" x="1639888" y="4567238"/>
          <p14:tracePt t="125624" x="1652588" y="4518025"/>
          <p14:tracePt t="125634" x="1652588" y="4479925"/>
          <p14:tracePt t="125645" x="1652588" y="4430713"/>
          <p14:tracePt t="125650" x="1652588" y="4392613"/>
          <p14:tracePt t="125661" x="1652588" y="4367213"/>
          <p14:tracePt t="125664" x="1652588" y="4330700"/>
          <p14:tracePt t="125674" x="1652588" y="4292600"/>
          <p14:tracePt t="125684" x="1652588" y="4279900"/>
          <p14:tracePt t="125690" x="1652588" y="4267200"/>
          <p14:tracePt t="125700" x="1639888" y="4254500"/>
          <p14:tracePt t="125724" x="1627188" y="4241800"/>
          <p14:tracePt t="125740" x="1614488" y="4241800"/>
          <p14:tracePt t="125756" x="1589088" y="4241800"/>
          <p14:tracePt t="125766" x="1577975" y="4241800"/>
          <p14:tracePt t="125770" x="1565275" y="4279900"/>
          <p14:tracePt t="125780" x="1552575" y="4292600"/>
          <p14:tracePt t="125787" x="1539875" y="4330700"/>
          <p14:tracePt t="125796" x="1539875" y="4341813"/>
          <p14:tracePt t="125806" x="1539875" y="4367213"/>
          <p14:tracePt t="125810" x="1539875" y="4405313"/>
          <p14:tracePt t="125820" x="1539875" y="4418013"/>
          <p14:tracePt t="125827" x="1539875" y="4443413"/>
          <p14:tracePt t="125836" x="1539875" y="4505325"/>
          <p14:tracePt t="125846" x="1539875" y="4543425"/>
          <p14:tracePt t="125852" x="1539875" y="4554538"/>
          <p14:tracePt t="125862" x="1565275" y="4567238"/>
          <p14:tracePt t="125866" x="1577975" y="4630738"/>
          <p14:tracePt t="125877" x="1589088" y="4630738"/>
          <p14:tracePt t="125886" x="1601788" y="4656138"/>
          <p14:tracePt t="125893" x="1614488" y="4656138"/>
          <p14:tracePt t="125916" x="1627188" y="4656138"/>
          <p14:tracePt t="125927" x="1639888" y="4656138"/>
          <p14:tracePt t="125943" x="1652588" y="4656138"/>
          <p14:tracePt t="125946" x="1665288" y="4656138"/>
          <p14:tracePt t="125977" x="1665288" y="4643438"/>
          <p14:tracePt t="125988" x="1665288" y="4618038"/>
          <p14:tracePt t="125993" x="1665288" y="4579938"/>
          <p14:tracePt t="126002" x="1665288" y="4554538"/>
          <p14:tracePt t="126009" x="1652588" y="4543425"/>
          <p14:tracePt t="126018" x="1639888" y="4518025"/>
          <p14:tracePt t="126028" x="1639888" y="4505325"/>
          <p14:tracePt t="126034" x="1627188" y="4492625"/>
          <p14:tracePt t="126207" x="1627188" y="4505325"/>
          <p14:tracePt t="126210" x="1652588" y="4543425"/>
          <p14:tracePt t="126220" x="1677988" y="4567238"/>
          <p14:tracePt t="126230" x="1689100" y="4592638"/>
          <p14:tracePt t="126236" x="1714500" y="4618038"/>
          <p14:tracePt t="126246" x="1739900" y="4643438"/>
          <p14:tracePt t="126250" x="1752600" y="4656138"/>
          <p14:tracePt t="126270" x="1765300" y="4667250"/>
          <p14:tracePt t="126276" x="1790700" y="4679950"/>
          <p14:tracePt t="126312" x="1801813" y="4679950"/>
          <p14:tracePt t="126316" x="1801813" y="4692650"/>
          <p14:tracePt t="126352" x="1814513" y="4692650"/>
          <p14:tracePt t="126356" x="1827213" y="4692650"/>
          <p14:tracePt t="126664" x="1839913" y="4667250"/>
          <p14:tracePt t="126705" x="1852613" y="4667250"/>
          <p14:tracePt t="126806" x="1865313" y="4656138"/>
          <p14:tracePt t="126902" x="1878013" y="4656138"/>
          <p14:tracePt t="126932" x="1890713" y="4656138"/>
          <p14:tracePt t="126946" x="1903413" y="4656138"/>
          <p14:tracePt t="126966" x="1914525" y="4656138"/>
          <p14:tracePt t="126992" x="1927225" y="4656138"/>
          <p14:tracePt t="127008" x="1952625" y="4656138"/>
          <p14:tracePt t="127028" x="1965325" y="4656138"/>
          <p14:tracePt t="127032" x="1978025" y="4656138"/>
          <p14:tracePt t="127042" x="1990725" y="4656138"/>
          <p14:tracePt t="127058" x="2003425" y="4656138"/>
          <p14:tracePt t="127068" x="2014538" y="4656138"/>
          <p14:tracePt t="127092" x="2027238" y="4656138"/>
          <p14:tracePt t="127128" x="2039938" y="4656138"/>
          <p14:tracePt t="127516" x="2052638" y="4656138"/>
          <p14:tracePt t="127523" x="2065338" y="4656138"/>
          <p14:tracePt t="127840" x="2078038" y="4656138"/>
          <p14:tracePt t="127906" x="2090738" y="4643438"/>
          <p14:tracePt t="127930" x="2090738" y="4630738"/>
          <p14:tracePt t="127956" x="2103438" y="4630738"/>
          <p14:tracePt t="127976" x="2103438" y="4618038"/>
          <p14:tracePt t="127980" x="2116138" y="4618038"/>
          <p14:tracePt t="127996" x="2127250" y="4605338"/>
          <p14:tracePt t="128022" x="2139950" y="4592638"/>
          <p14:tracePt t="128047" x="2139950" y="4579938"/>
          <p14:tracePt t="128057" x="2152650" y="4579938"/>
          <p14:tracePt t="128132" x="2165350" y="4567238"/>
          <p14:tracePt t="129227" x="2178050" y="4567238"/>
          <p14:tracePt t="129236" x="2190750" y="4567238"/>
          <p14:tracePt t="129247" x="2203450" y="4543425"/>
          <p14:tracePt t="129277" x="2216150" y="4543425"/>
          <p14:tracePt t="130266" x="2190750" y="4543425"/>
          <p14:tracePt t="130270" x="2165350" y="4543425"/>
          <p14:tracePt t="130280" x="2152650" y="4518025"/>
          <p14:tracePt t="130290" x="2139950" y="4518025"/>
          <p14:tracePt t="130320" x="2116138" y="4518025"/>
          <p14:tracePt t="130350" x="2103438" y="4518025"/>
          <p14:tracePt t="130372" x="2090738" y="4518025"/>
          <p14:tracePt t="130386" x="2065338" y="4518025"/>
          <p14:tracePt t="130402" x="2052638" y="4518025"/>
          <p14:tracePt t="130412" x="2039938" y="4518025"/>
          <p14:tracePt t="130426" x="2027238" y="4518025"/>
          <p14:tracePt t="130436" x="2014538" y="4518025"/>
          <p14:tracePt t="130443" x="2003425" y="4518025"/>
          <p14:tracePt t="130452" x="1978025" y="4518025"/>
          <p14:tracePt t="130478" x="1965325" y="4518025"/>
          <p14:tracePt t="130492" x="1952625" y="4518025"/>
          <p14:tracePt t="130498" x="1939925" y="4518025"/>
          <p14:tracePt t="130509" x="1927225" y="4518025"/>
          <p14:tracePt t="130522" x="1903413" y="4518025"/>
          <p14:tracePt t="130532" x="1890713" y="4518025"/>
          <p14:tracePt t="130548" x="1865313" y="4518025"/>
          <p14:tracePt t="130559" x="1839913" y="4518025"/>
          <p14:tracePt t="130575" x="1814513" y="4518025"/>
          <p14:tracePt t="130588" x="1790700" y="4518025"/>
          <p14:tracePt t="130604" x="1778000" y="4518025"/>
          <p14:tracePt t="130614" x="1765300" y="4518025"/>
          <p14:tracePt t="130619" x="1752600" y="4518025"/>
          <p14:tracePt t="130628" x="1739900" y="4518025"/>
          <p14:tracePt t="130638" x="1727200" y="4530725"/>
          <p14:tracePt t="130644" x="1701800" y="4530725"/>
          <p14:tracePt t="130658" x="1689100" y="4530725"/>
          <p14:tracePt t="130678" x="1689100" y="4543425"/>
          <p14:tracePt t="130704" x="1677988" y="4543425"/>
          <p14:tracePt t="130800" x="1665288" y="4543425"/>
          <p14:tracePt t="131132" x="1665288" y="4554538"/>
          <p14:tracePt t="131172" x="1652588" y="4554538"/>
          <p14:tracePt t="131208" x="1639888" y="4567238"/>
          <p14:tracePt t="131954" x="1627188" y="4567238"/>
          <p14:tracePt t="131960" x="1627188" y="4579938"/>
          <p14:tracePt t="132020" x="1614488" y="4579938"/>
          <p14:tracePt t="133342" x="1601788" y="4592638"/>
          <p14:tracePt t="133363" x="1589088" y="4592638"/>
          <p14:tracePt t="133372" x="1589088" y="4605338"/>
          <p14:tracePt t="133968" x="1601788" y="4605338"/>
          <p14:tracePt t="133979" x="1614488" y="4605338"/>
          <p14:tracePt t="134008" x="1627188" y="4605338"/>
          <p14:tracePt t="134018" x="1639888" y="4605338"/>
          <p14:tracePt t="134038" x="1652588" y="4605338"/>
          <p14:tracePt t="134058" x="1665288" y="4605338"/>
          <p14:tracePt t="134064" x="1677988" y="4605338"/>
          <p14:tracePt t="134078" x="1689100" y="4605338"/>
          <p14:tracePt t="134088" x="1701800" y="4605338"/>
          <p14:tracePt t="134104" x="1714500" y="4605338"/>
          <p14:tracePt t="134114" x="1727200" y="4605338"/>
          <p14:tracePt t="134138" x="1739900" y="4605338"/>
          <p14:tracePt t="134154" x="1752600" y="4605338"/>
          <p14:tracePt t="134170" x="1765300" y="4605338"/>
          <p14:tracePt t="134184" x="1790700" y="4605338"/>
          <p14:tracePt t="134220" x="1801813" y="4605338"/>
          <p14:tracePt t="134224" x="1827213" y="4592638"/>
          <p14:tracePt t="134276" x="1839913" y="4592638"/>
          <p14:tracePt t="134310" x="1865313" y="4592638"/>
          <p14:tracePt t="134350" x="1878013" y="4592638"/>
          <p14:tracePt t="134361" x="1890713" y="4579938"/>
          <p14:tracePt t="135012" x="1903413" y="4579938"/>
          <p14:tracePt t="135026" x="1914525" y="4579938"/>
          <p14:tracePt t="135042" x="1939925" y="4567238"/>
          <p14:tracePt t="135066" x="1952625" y="4567238"/>
          <p14:tracePt t="135092" x="1965325" y="4567238"/>
          <p14:tracePt t="135102" x="1978025" y="4567238"/>
          <p14:tracePt t="135138" x="1990725" y="4567238"/>
          <p14:tracePt t="135142" x="2003425" y="4567238"/>
          <p14:tracePt t="135178" x="2014538" y="4567238"/>
          <p14:tracePt t="135182" x="2027238" y="4567238"/>
          <p14:tracePt t="135192" x="2052638" y="4567238"/>
          <p14:tracePt t="135198" x="2065338" y="4567238"/>
          <p14:tracePt t="135208" x="2078038" y="4567238"/>
          <p14:tracePt t="135218" x="2090738" y="4567238"/>
          <p14:tracePt t="135238" x="2116138" y="4567238"/>
          <p14:tracePt t="135258" x="2127250" y="4567238"/>
          <p14:tracePt t="135278" x="2139950" y="4567238"/>
          <p14:tracePt t="141074" x="2152650" y="4567238"/>
          <p14:tracePt t="141084" x="2152650" y="4554538"/>
          <p14:tracePt t="141090" x="2139950" y="4554538"/>
          <p14:tracePt t="141101" x="2116138" y="4530725"/>
          <p14:tracePt t="141110" x="2090738" y="4530725"/>
          <p14:tracePt t="141114" x="2065338" y="4505325"/>
          <p14:tracePt t="141124" x="2052638" y="4505325"/>
          <p14:tracePt t="141130" x="2027238" y="4505325"/>
          <p14:tracePt t="141151" x="2003425" y="4505325"/>
          <p14:tracePt t="141154" x="1990725" y="4492625"/>
          <p14:tracePt t="141165" x="1952625" y="4492625"/>
          <p14:tracePt t="141180" x="1939925" y="4492625"/>
          <p14:tracePt t="141190" x="1927225" y="4492625"/>
          <p14:tracePt t="141194" x="1914525" y="4492625"/>
          <p14:tracePt t="141206" x="1903413" y="4492625"/>
          <p14:tracePt t="141211" x="1890713" y="4492625"/>
          <p14:tracePt t="141221" x="1878013" y="4492625"/>
          <p14:tracePt t="141230" x="1852613" y="4505325"/>
          <p14:tracePt t="141246" x="1839913" y="4505325"/>
          <p14:tracePt t="141250" x="1827213" y="4518025"/>
          <p14:tracePt t="141270" x="1814513" y="4518025"/>
          <p14:tracePt t="141276" x="1801813" y="4530725"/>
          <p14:tracePt t="141290" x="1790700" y="4543425"/>
          <p14:tracePt t="141310" x="1765300" y="4554538"/>
          <p14:tracePt t="141326" x="1752600" y="4567238"/>
          <p14:tracePt t="141333" x="1739900" y="4579938"/>
          <p14:tracePt t="141343" x="1727200" y="4579938"/>
          <p14:tracePt t="141352" x="1727200" y="4592638"/>
          <p14:tracePt t="141356" x="1714500" y="4592638"/>
          <p14:tracePt t="141367" x="1714500" y="4605338"/>
          <p14:tracePt t="141383" x="1701800" y="4605338"/>
          <p14:tracePt t="141392" x="1701800" y="4618038"/>
          <p14:tracePt t="141396" x="1701800" y="4630738"/>
          <p14:tracePt t="141406" x="1689100" y="4643438"/>
          <p14:tracePt t="141423" x="1677988" y="4656138"/>
          <p14:tracePt t="141433" x="1677988" y="4667250"/>
          <p14:tracePt t="141458" x="1665288" y="4679950"/>
          <p14:tracePt t="141482" x="1652588" y="4692650"/>
          <p14:tracePt t="141528" x="1652588" y="4718050"/>
          <p14:tracePt t="141532" x="1639888" y="4718050"/>
          <p14:tracePt t="141542" x="1627188" y="4730750"/>
          <p14:tracePt t="141568" x="1627188" y="4743450"/>
          <p14:tracePt t="141585" x="1614488" y="4756150"/>
          <p14:tracePt t="141599" x="1614488" y="4768850"/>
          <p14:tracePt t="141618" x="1601788" y="4768850"/>
          <p14:tracePt t="141638" x="1601788" y="4779963"/>
          <p14:tracePt t="142225" x="1601788" y="4792663"/>
          <p14:tracePt t="142244" x="1614488" y="4805363"/>
          <p14:tracePt t="142250" x="1627188" y="4805363"/>
          <p14:tracePt t="142274" x="1639888" y="4805363"/>
          <p14:tracePt t="142305" x="1652588" y="4805363"/>
          <p14:tracePt t="142320" x="1665288" y="4805363"/>
          <p14:tracePt t="142334" x="1677988" y="4805363"/>
          <p14:tracePt t="142354" x="1689100" y="4805363"/>
          <p14:tracePt t="142370" x="1701800" y="4805363"/>
          <p14:tracePt t="142416" x="1727200" y="4805363"/>
          <p14:tracePt t="142470" x="1739900" y="4805363"/>
          <p14:tracePt t="142492" x="1752600" y="4805363"/>
          <p14:tracePt t="142512" x="1765300" y="4805363"/>
          <p14:tracePt t="142536" x="1778000" y="4805363"/>
          <p14:tracePt t="142566" x="1790700" y="4805363"/>
          <p14:tracePt t="142702" x="1814513" y="4805363"/>
          <p14:tracePt t="143000" x="1827213" y="4805363"/>
          <p14:tracePt t="143030" x="1839913" y="4805363"/>
          <p14:tracePt t="143062" x="1852613" y="4805363"/>
          <p14:tracePt t="143072" x="1865313" y="4805363"/>
          <p14:tracePt t="143106" x="1865313" y="4792663"/>
          <p14:tracePt t="143182" x="1878013" y="4792663"/>
          <p14:tracePt t="143758" x="1852613" y="4792663"/>
          <p14:tracePt t="143778" x="1839913" y="4792663"/>
          <p14:tracePt t="143782" x="1814513" y="4805363"/>
          <p14:tracePt t="143809" x="1801813" y="4805363"/>
          <p14:tracePt t="143818" x="1801813" y="4818063"/>
          <p14:tracePt t="143824" x="1790700" y="4818063"/>
          <p14:tracePt t="143834" x="1778000" y="4818063"/>
          <p14:tracePt t="143839" x="1765300" y="4830763"/>
          <p14:tracePt t="143849" x="1765300" y="4843463"/>
          <p14:tracePt t="143858" x="1739900" y="4843463"/>
          <p14:tracePt t="143874" x="1727200" y="4856163"/>
          <p14:tracePt t="143889" x="1714500" y="4868863"/>
          <p14:tracePt t="143924" x="1701800" y="4879975"/>
          <p14:tracePt t="143938" x="1689100" y="4892675"/>
          <p14:tracePt t="144030" x="1689100" y="4905375"/>
          <p14:tracePt t="144044" x="1689100" y="4918075"/>
          <p14:tracePt t="144064" x="1677988" y="4918075"/>
          <p14:tracePt t="144074" x="1677988" y="4930775"/>
          <p14:tracePt t="144711" x="1652588" y="4943475"/>
          <p14:tracePt t="144736" x="1639888" y="4943475"/>
          <p14:tracePt t="144760" x="1627188" y="4943475"/>
          <p14:tracePt t="144766" x="1614488" y="4943475"/>
          <p14:tracePt t="144776" x="1601788" y="4930775"/>
          <p14:tracePt t="144803" x="1577975" y="4918075"/>
          <p14:tracePt t="144806" x="1577975" y="4905375"/>
          <p14:tracePt t="144822" x="1565275" y="4892675"/>
          <p14:tracePt t="144832" x="1565275" y="4868863"/>
          <p14:tracePt t="144842" x="1552575" y="4856163"/>
          <p14:tracePt t="144856" x="1539875" y="4856163"/>
          <p14:tracePt t="144862" x="1527175" y="4830763"/>
          <p14:tracePt t="144872" x="1514475" y="4830763"/>
          <p14:tracePt t="144892" x="1501775" y="4818063"/>
          <p14:tracePt t="144898" x="1501775" y="4805363"/>
          <p14:tracePt t="144908" x="1489075" y="4805363"/>
          <p14:tracePt t="144912" x="1476375" y="4792663"/>
          <p14:tracePt t="144932" x="1452563" y="4779963"/>
          <p14:tracePt t="144953" x="1439863" y="4768850"/>
          <p14:tracePt t="144972" x="1427163" y="4768850"/>
          <p14:tracePt t="144978" x="1414463" y="4756150"/>
          <p14:tracePt t="145002" x="1414463" y="4743450"/>
          <p14:tracePt t="145024" x="1401763" y="4743450"/>
          <p14:tracePt t="145048" x="1401763" y="4730750"/>
          <p14:tracePt t="145078" x="1389063" y="4730750"/>
          <p14:tracePt t="145376" x="1376363" y="4730750"/>
          <p14:tracePt t="145432" x="1363663" y="4730750"/>
          <p14:tracePt t="145542" x="1352550" y="4730750"/>
          <p14:tracePt t="146682" x="1363663" y="4730750"/>
          <p14:tracePt t="146698" x="1376363" y="4743450"/>
          <p14:tracePt t="146742" x="1389063" y="4743450"/>
          <p14:tracePt t="146784" x="1401763" y="4743450"/>
          <p14:tracePt t="146798" x="1414463" y="4743450"/>
          <p14:tracePt t="146824" x="1427163" y="4756150"/>
          <p14:tracePt t="146838" x="1439863" y="4756150"/>
          <p14:tracePt t="146858" x="1452563" y="4756150"/>
          <p14:tracePt t="146874" x="1476375" y="4756150"/>
          <p14:tracePt t="146924" x="1489075" y="4756150"/>
          <p14:tracePt t="146966" x="1501775" y="4756150"/>
          <p14:tracePt t="146980" x="1514475" y="4779963"/>
          <p14:tracePt t="146996" x="1527175" y="4779963"/>
          <p14:tracePt t="147026" x="1539875" y="4779963"/>
          <p14:tracePt t="147080" x="1565275" y="4779963"/>
          <p14:tracePt t="147132" x="1577975" y="4779963"/>
          <p14:tracePt t="147162" x="1589088" y="4779963"/>
          <p14:tracePt t="147172" x="1601788" y="4779963"/>
          <p14:tracePt t="147212" x="1614488" y="4779963"/>
          <p14:tracePt t="147368" x="1627188" y="4779963"/>
          <p14:tracePt t="147606" x="1639888" y="4779963"/>
          <p14:tracePt t="147626" x="1652588" y="4779963"/>
          <p14:tracePt t="147646" x="1652588" y="4792663"/>
          <p14:tracePt t="147650" x="1665288" y="4792663"/>
          <p14:tracePt t="147686" x="1677988" y="4792663"/>
          <p14:tracePt t="147706" x="1689100" y="4792663"/>
          <p14:tracePt t="147716" x="1701800" y="4805363"/>
          <p14:tracePt t="147742" x="1714500" y="4805363"/>
          <p14:tracePt t="147768" x="1727200" y="4818063"/>
          <p14:tracePt t="147792" x="1739900" y="4818063"/>
          <p14:tracePt t="147889" x="1752600" y="4818063"/>
          <p14:tracePt t="147938" x="1765300" y="4818063"/>
          <p14:tracePt t="147984" x="1765300" y="4830763"/>
          <p14:tracePt t="149462" x="1739900" y="4830763"/>
          <p14:tracePt t="149472" x="1727200" y="4843463"/>
          <p14:tracePt t="149476" x="1714500" y="4843463"/>
          <p14:tracePt t="149486" x="1714500" y="4856163"/>
          <p14:tracePt t="149502" x="1689100" y="4856163"/>
          <p14:tracePt t="149578" x="1677988" y="4856163"/>
          <p14:tracePt t="149602" x="1677988" y="4868863"/>
          <p14:tracePt t="149618" x="1652588" y="4868863"/>
          <p14:tracePt t="149628" x="1639888" y="4879975"/>
          <p14:tracePt t="149644" x="1627188" y="4892675"/>
          <p14:tracePt t="149674" x="1614488" y="4905375"/>
          <p14:tracePt t="149718" x="1614488" y="4930775"/>
          <p14:tracePt t="149734" x="1614488" y="4956175"/>
          <p14:tracePt t="149760" x="1614488" y="4981575"/>
          <p14:tracePt t="149774" x="1614488" y="4992688"/>
          <p14:tracePt t="149784" x="1614488" y="5005388"/>
          <p14:tracePt t="149790" x="1614488" y="5018088"/>
          <p14:tracePt t="149810" x="1614488" y="5030788"/>
          <p14:tracePt t="149830" x="1614488" y="5043488"/>
          <p14:tracePt t="149906" x="1614488" y="5056188"/>
          <p14:tracePt t="149920" x="1627188" y="5068888"/>
          <p14:tracePt t="150320" x="1639888" y="5068888"/>
          <p14:tracePt t="150331" x="1652588" y="5068888"/>
          <p14:tracePt t="150340" x="1714500" y="5068888"/>
          <p14:tracePt t="150344" x="1765300" y="5068888"/>
          <p14:tracePt t="150354" x="1801813" y="5081588"/>
          <p14:tracePt t="150360" x="1865313" y="5118100"/>
          <p14:tracePt t="150370" x="1878013" y="5143500"/>
          <p14:tracePt t="150381" x="1903413" y="5156200"/>
          <p14:tracePt t="150384" x="1914525" y="5194300"/>
          <p14:tracePt t="150394" x="1927225" y="5218113"/>
          <p14:tracePt t="150400" x="1927225" y="5243513"/>
          <p14:tracePt t="150420" x="1927225" y="5256213"/>
          <p14:tracePt t="150470" x="1927225" y="5268913"/>
          <p14:tracePt t="150481" x="1878013" y="5268913"/>
          <p14:tracePt t="150491" x="1765300" y="5181600"/>
          <p14:tracePt t="150497" x="1639888" y="5081588"/>
          <p14:tracePt t="150506" x="1539875" y="4981575"/>
          <p14:tracePt t="150510" x="1514475" y="4892675"/>
          <p14:tracePt t="150520" x="1476375" y="4830763"/>
          <p14:tracePt t="150531" x="1476375" y="4818063"/>
          <p14:tracePt t="150536" x="1476375" y="4792663"/>
          <p14:tracePt t="150547" x="1476375" y="4768850"/>
          <p14:tracePt t="150564" x="1476375" y="4743450"/>
          <p14:tracePt t="150572" x="1476375" y="4730750"/>
          <p14:tracePt t="150576" x="1489075" y="4730750"/>
          <p14:tracePt t="150586" x="1489075" y="4718050"/>
          <p14:tracePt t="150592" x="1501775" y="4718050"/>
          <p14:tracePt t="150613" x="1527175" y="4718050"/>
          <p14:tracePt t="150632" x="1552575" y="4718050"/>
          <p14:tracePt t="150652" x="1552575" y="4730750"/>
          <p14:tracePt t="150656" x="1552575" y="4743450"/>
          <p14:tracePt t="150666" x="1565275" y="4756150"/>
          <p14:tracePt t="150672" x="1565275" y="4768850"/>
          <p14:tracePt t="150682" x="1565275" y="4779963"/>
          <p14:tracePt t="150692" x="1565275" y="4792663"/>
          <p14:tracePt t="150784" x="1565275" y="4830763"/>
          <p14:tracePt t="150795" x="1589088" y="4843463"/>
          <p14:tracePt t="150798" x="1589088" y="4892675"/>
          <p14:tracePt t="150808" x="1614488" y="4930775"/>
          <p14:tracePt t="150818" x="1639888" y="4968875"/>
          <p14:tracePt t="150824" x="1652588" y="5018088"/>
          <p14:tracePt t="150834" x="1665288" y="5068888"/>
          <p14:tracePt t="150838" x="1677988" y="5092700"/>
          <p14:tracePt t="150848" x="1701800" y="5118100"/>
          <p14:tracePt t="150858" x="1701800" y="5168900"/>
          <p14:tracePt t="150864" x="1701800" y="5205413"/>
          <p14:tracePt t="150874" x="1727200" y="5230813"/>
          <p14:tracePt t="150888" x="1727200" y="5243513"/>
          <p14:tracePt t="150898" x="1727200" y="5256213"/>
          <p14:tracePt t="150954" x="1727200" y="5268913"/>
          <p14:tracePt t="151560" x="1727200" y="5281613"/>
          <p14:tracePt t="151586" x="1752600" y="5305425"/>
          <p14:tracePt t="151590" x="1752600" y="5330825"/>
          <p14:tracePt t="151600" x="1778000" y="5330825"/>
          <p14:tracePt t="151606" x="1778000" y="5356225"/>
          <p14:tracePt t="151626" x="1790700" y="5381625"/>
          <p14:tracePt t="151630" x="1801813" y="5394325"/>
          <p14:tracePt t="151682" x="1814513" y="5407025"/>
          <p14:tracePt t="156256" x="1814513" y="5430838"/>
          <p14:tracePt t="156266" x="1814513" y="5456238"/>
          <p14:tracePt t="156270" x="1852613" y="5494338"/>
          <p14:tracePt t="156280" x="1878013" y="5518150"/>
          <p14:tracePt t="156286" x="1890713" y="5556250"/>
          <p14:tracePt t="156296" x="1903413" y="5581650"/>
          <p14:tracePt t="156307" x="1965325" y="5607050"/>
          <p14:tracePt t="156310" x="2027238" y="5656263"/>
          <p14:tracePt t="156320" x="2078038" y="5694363"/>
          <p14:tracePt t="156326" x="2139950" y="5743575"/>
          <p14:tracePt t="156336" x="2228850" y="5768975"/>
          <p14:tracePt t="156346" x="2303463" y="5794375"/>
          <p14:tracePt t="156352" x="2403475" y="5832475"/>
          <p14:tracePt t="156362" x="2490788" y="5856288"/>
          <p14:tracePt t="156366" x="2616200" y="5868988"/>
          <p14:tracePt t="156376" x="2716213" y="5894388"/>
          <p14:tracePt t="156386" x="2803525" y="5907088"/>
          <p14:tracePt t="156392" x="2903538" y="5907088"/>
          <p14:tracePt t="156402" x="2992438" y="5907088"/>
          <p14:tracePt t="156407" x="3041650" y="5907088"/>
          <p14:tracePt t="156416" x="3103563" y="5907088"/>
          <p14:tracePt t="156426" x="3141663" y="5907088"/>
          <p14:tracePt t="156432" x="3167063" y="5907088"/>
          <p14:tracePt t="156442" x="3192463" y="5907088"/>
          <p14:tracePt t="156448" x="3228975" y="5907088"/>
          <p14:tracePt t="156468" x="3241675" y="5907088"/>
          <p14:tracePt t="156488" x="3254375" y="5907088"/>
          <p14:tracePt t="156538" x="3267075" y="5907088"/>
          <p14:tracePt t="156558" x="3267075" y="5894388"/>
          <p14:tracePt t="156574" x="3267075" y="5881688"/>
          <p14:tracePt t="156578" x="3267075" y="5868988"/>
          <p14:tracePt t="156589" x="3267075" y="5843588"/>
          <p14:tracePt t="156598" x="3267075" y="5832475"/>
          <p14:tracePt t="156604" x="3267075" y="5819775"/>
          <p14:tracePt t="156614" x="3254375" y="5781675"/>
          <p14:tracePt t="156618" x="3241675" y="5781675"/>
          <p14:tracePt t="156628" x="3228975" y="5768975"/>
          <p14:tracePt t="156640" x="3192463" y="5743575"/>
          <p14:tracePt t="156644" x="3167063" y="5732463"/>
          <p14:tracePt t="156655" x="3116263" y="5707063"/>
          <p14:tracePt t="156660" x="3067050" y="5668963"/>
          <p14:tracePt t="156670" x="3028950" y="5643563"/>
          <p14:tracePt t="156680" x="2941638" y="5619750"/>
          <p14:tracePt t="156684" x="2879725" y="5619750"/>
          <p14:tracePt t="156694" x="2790825" y="5581650"/>
          <p14:tracePt t="156700" x="2690813" y="5581650"/>
          <p14:tracePt t="156710" x="2603500" y="5568950"/>
          <p14:tracePt t="156721" x="2541588" y="5568950"/>
          <p14:tracePt t="156725" x="2441575" y="5568950"/>
          <p14:tracePt t="156734" x="2390775" y="5568950"/>
          <p14:tracePt t="156740" x="2303463" y="5568950"/>
          <p14:tracePt t="156750" x="2228850" y="5568950"/>
          <p14:tracePt t="156760" x="2152650" y="5568950"/>
          <p14:tracePt t="156764" x="2078038" y="5568950"/>
          <p14:tracePt t="156775" x="1990725" y="5581650"/>
          <p14:tracePt t="156780" x="1914525" y="5607050"/>
          <p14:tracePt t="156790" x="1865313" y="5607050"/>
          <p14:tracePt t="156800" x="1814513" y="5630863"/>
          <p14:tracePt t="156806" x="1778000" y="5643563"/>
          <p14:tracePt t="156816" x="1752600" y="5656263"/>
          <p14:tracePt t="156820" x="1739900" y="5668963"/>
          <p14:tracePt t="156830" x="1727200" y="5668963"/>
          <p14:tracePt t="156840" x="1714500" y="5681663"/>
          <p14:tracePt t="156916" x="1714500" y="5694363"/>
          <p14:tracePt t="156926" x="1714500" y="5707063"/>
          <p14:tracePt t="156937" x="1739900" y="5707063"/>
          <p14:tracePt t="156942" x="1814513" y="5707063"/>
          <p14:tracePt t="156952" x="1939925" y="5707063"/>
          <p14:tracePt t="156956" x="2052638" y="5707063"/>
          <p14:tracePt t="156966" x="2139950" y="5681663"/>
          <p14:tracePt t="156976" x="2265363" y="5668963"/>
          <p14:tracePt t="156982" x="2328863" y="5630863"/>
          <p14:tracePt t="156992" x="2390775" y="5607050"/>
          <p14:tracePt t="156996" x="2416175" y="5594350"/>
          <p14:tracePt t="157006" x="2441575" y="5581650"/>
          <p14:tracePt t="157016" x="2441575" y="5568950"/>
          <p14:tracePt t="157039" x="2452688" y="5568950"/>
          <p14:tracePt t="157072" x="2452688" y="5556250"/>
          <p14:tracePt t="157088" x="2452688" y="5543550"/>
          <p14:tracePt t="157112" x="2441575" y="5530850"/>
          <p14:tracePt t="157138" x="2416175" y="5530850"/>
          <p14:tracePt t="157142" x="2403475" y="5530850"/>
          <p14:tracePt t="157155" x="2378075" y="5530850"/>
          <p14:tracePt t="157165" x="2339975" y="5530850"/>
          <p14:tracePt t="157168" x="2316163" y="5530850"/>
          <p14:tracePt t="157178" x="2290763" y="5530850"/>
          <p14:tracePt t="157184" x="2252663" y="5530850"/>
          <p14:tracePt t="157194" x="2228850" y="5530850"/>
          <p14:tracePt t="157205" x="2203450" y="5530850"/>
          <p14:tracePt t="157208" x="2178050" y="5530850"/>
          <p14:tracePt t="157218" x="2152650" y="5530850"/>
          <p14:tracePt t="157224" x="2127250" y="5530850"/>
          <p14:tracePt t="157234" x="2103438" y="5530850"/>
          <p14:tracePt t="157244" x="2078038" y="5530850"/>
          <p14:tracePt t="157260" x="2052638" y="5530850"/>
          <p14:tracePt t="157264" x="2027238" y="5530850"/>
          <p14:tracePt t="157284" x="2003425" y="5530850"/>
          <p14:tracePt t="157290" x="1978025" y="5530850"/>
          <p14:tracePt t="157305" x="1952625" y="5530850"/>
          <p14:tracePt t="157314" x="1927225" y="5530850"/>
          <p14:tracePt t="157325" x="1914525" y="5530850"/>
          <p14:tracePt t="157330" x="1903413" y="5530850"/>
          <p14:tracePt t="157340" x="1878013" y="5530850"/>
          <p14:tracePt t="157346" x="1852613" y="5530850"/>
          <p14:tracePt t="157356" x="1827213" y="5530850"/>
          <p14:tracePt t="157371" x="1801813" y="5530850"/>
          <p14:tracePt t="157387" x="1790700" y="5530850"/>
          <p14:tracePt t="157406" x="1778000" y="5530850"/>
          <p14:tracePt t="157446" x="1765300" y="5530850"/>
          <p14:tracePt t="157450" x="1752600" y="5543550"/>
          <p14:tracePt t="157487" x="1739900" y="5543550"/>
          <p14:tracePt t="157516" x="1714500" y="5556250"/>
          <p14:tracePt t="157542" x="1701800" y="5556250"/>
          <p14:tracePt t="157553" x="1689100" y="5556250"/>
          <p14:tracePt t="157568" x="1677988" y="5568950"/>
          <p14:tracePt t="157592" x="1665288" y="5581650"/>
          <p14:tracePt t="157612" x="1652588" y="5581650"/>
          <p14:tracePt t="157628" x="1639888" y="5581650"/>
          <p14:tracePt t="157642" x="1627188" y="5594350"/>
          <p14:tracePt t="157662" x="1614488" y="5607050"/>
          <p14:tracePt t="157678" x="1601788" y="5607050"/>
          <p14:tracePt t="157890" x="1601788" y="5619750"/>
          <p14:tracePt t="157934" x="1627188" y="5619750"/>
          <p14:tracePt t="157950" x="1639888" y="5619750"/>
          <p14:tracePt t="157960" x="1652588" y="5619750"/>
          <p14:tracePt t="157969" x="1665288" y="5619750"/>
          <p14:tracePt t="157976" x="1677988" y="5619750"/>
          <p14:tracePt t="157980" x="1689100" y="5619750"/>
          <p14:tracePt t="157990" x="1701800" y="5619750"/>
          <p14:tracePt t="158000" x="1714500" y="5619750"/>
          <p14:tracePt t="158017" x="1739900" y="5619750"/>
          <p14:tracePt t="158030" x="1765300" y="5619750"/>
          <p14:tracePt t="158040" x="1778000" y="5643563"/>
          <p14:tracePt t="158046" x="1814513" y="5643563"/>
          <p14:tracePt t="158056" x="1852613" y="5643563"/>
          <p14:tracePt t="158062" x="1865313" y="5643563"/>
          <p14:tracePt t="158072" x="1890713" y="5643563"/>
          <p14:tracePt t="158084" x="1914525" y="5643563"/>
          <p14:tracePt t="158086" x="1939925" y="5643563"/>
          <p14:tracePt t="158096" x="1965325" y="5643563"/>
          <p14:tracePt t="158102" x="2003425" y="5643563"/>
          <p14:tracePt t="158112" x="2027238" y="5643563"/>
          <p14:tracePt t="158122" x="2065338" y="5643563"/>
          <p14:tracePt t="158126" x="2090738" y="5643563"/>
          <p14:tracePt t="158138" x="2139950" y="5643563"/>
          <p14:tracePt t="158142" x="2165350" y="5643563"/>
          <p14:tracePt t="158152" x="2203450" y="5643563"/>
          <p14:tracePt t="158162" x="2252663" y="5643563"/>
          <p14:tracePt t="158168" x="2278063" y="5643563"/>
          <p14:tracePt t="158178" x="2303463" y="5643563"/>
          <p14:tracePt t="158183" x="2328863" y="5643563"/>
          <p14:tracePt t="158192" x="2339975" y="5643563"/>
          <p14:tracePt t="158202" x="2365375" y="5643563"/>
          <p14:tracePt t="158208" x="2390775" y="5643563"/>
          <p14:tracePt t="158218" x="2416175" y="5643563"/>
          <p14:tracePt t="158222" x="2428875" y="5643563"/>
          <p14:tracePt t="158234" x="2441575" y="5643563"/>
          <p14:tracePt t="158242" x="2465388" y="5643563"/>
          <p14:tracePt t="158258" x="2503488" y="5643563"/>
          <p14:tracePt t="158272" x="2528888" y="5643563"/>
          <p14:tracePt t="158284" x="2541588" y="5643563"/>
          <p14:tracePt t="158288" x="2554288" y="5643563"/>
          <p14:tracePt t="158299" x="2565400" y="5643563"/>
          <p14:tracePt t="158304" x="2578100" y="5643563"/>
          <p14:tracePt t="158324" x="2603500" y="5643563"/>
          <p14:tracePt t="158344" x="2616200" y="5643563"/>
          <p14:tracePt t="158354" x="2628900" y="5643563"/>
          <p14:tracePt t="158368" x="2641600" y="5643563"/>
          <p14:tracePt t="158378" x="2654300" y="5643563"/>
          <p14:tracePt t="158394" x="2678113" y="5643563"/>
          <p14:tracePt t="158431" x="2690813" y="5643563"/>
          <p14:tracePt t="159478" x="2690813" y="5656263"/>
          <p14:tracePt t="159494" x="2690813" y="5668963"/>
          <p14:tracePt t="159504" x="2690813" y="5694363"/>
          <p14:tracePt t="159514" x="2678113" y="5694363"/>
          <p14:tracePt t="159518" x="2667000" y="5719763"/>
          <p14:tracePt t="159529" x="2641600" y="5719763"/>
          <p14:tracePt t="159534" x="2554288" y="5756275"/>
          <p14:tracePt t="159545" x="2441575" y="5832475"/>
          <p14:tracePt t="159554" x="2290763" y="5907088"/>
          <p14:tracePt t="159558" x="2127250" y="6032500"/>
          <p14:tracePt t="159570" x="2127250" y="6045200"/>
          <p14:tracePt t="160009" x="2139950" y="6032500"/>
          <p14:tracePt t="160072" x="2139950" y="6019800"/>
          <p14:tracePt t="160138" x="2127250" y="6019800"/>
          <p14:tracePt t="160154" x="2116138" y="6019800"/>
          <p14:tracePt t="160175" x="2103438" y="6032500"/>
          <p14:tracePt t="160194" x="2090738" y="6032500"/>
          <p14:tracePt t="160588" x="2065338" y="6032500"/>
          <p14:tracePt t="160708" x="2065338" y="6045200"/>
          <p14:tracePt t="160718" x="2065338" y="6056313"/>
          <p14:tracePt t="160734" x="2090738" y="6081713"/>
          <p14:tracePt t="160744" x="2116138" y="6107113"/>
          <p14:tracePt t="160754" x="2127250" y="6119813"/>
          <p14:tracePt t="160758" x="2127250" y="6132513"/>
          <p14:tracePt t="160768" x="2139950" y="6132513"/>
          <p14:tracePt t="160774" x="2165350" y="6145213"/>
          <p14:tracePt t="160784" x="2178050" y="6207125"/>
          <p14:tracePt t="160794" x="2190750" y="6219825"/>
          <p14:tracePt t="161474" x="2203450" y="6219825"/>
          <p14:tracePt t="161484" x="2203450" y="6194425"/>
          <p14:tracePt t="161490" x="2203450" y="6169025"/>
          <p14:tracePt t="161505" x="2203450" y="6157913"/>
          <p14:tracePt t="161514" x="2203450" y="6145213"/>
          <p14:tracePt t="161530" x="2190750" y="6132513"/>
          <p14:tracePt t="161540" x="2178050" y="6132513"/>
          <p14:tracePt t="161556" x="2178050" y="6119813"/>
          <p14:tracePt t="161571" x="2165350" y="6119813"/>
          <p14:tracePt t="161580" x="2165350" y="6107113"/>
          <p14:tracePt t="161587" x="2152650" y="6107113"/>
          <p14:tracePt t="161616" x="2152650" y="6094413"/>
          <p14:tracePt t="161637" x="2152650" y="6081713"/>
          <p14:tracePt t="161640" x="2139950" y="6081713"/>
          <p14:tracePt t="161676" x="2127250" y="6069013"/>
          <p14:tracePt t="161728" x="2116138" y="6069013"/>
          <p14:tracePt t="161742" x="2116138" y="6056313"/>
          <p14:tracePt t="161768" x="2103438" y="6056313"/>
          <p14:tracePt t="161782" x="2103438" y="6045200"/>
          <p14:tracePt t="161803" x="2090738" y="6032500"/>
          <p14:tracePt t="161808" x="2078038" y="6019800"/>
          <p14:tracePt t="161844" x="2065338" y="6019800"/>
          <p14:tracePt t="161848" x="2065338" y="5994400"/>
          <p14:tracePt t="161869" x="2052638" y="5981700"/>
          <p14:tracePt t="161874" x="2052638" y="5969000"/>
          <p14:tracePt t="161884" x="2027238" y="5956300"/>
          <p14:tracePt t="161888" x="2027238" y="5945188"/>
          <p14:tracePt t="161898" x="2014538" y="5945188"/>
          <p14:tracePt t="161914" x="2014538" y="5932488"/>
          <p14:tracePt t="161924" x="2003425" y="5907088"/>
          <p14:tracePt t="161954" x="1990725" y="5894388"/>
          <p14:tracePt t="162120" x="1990725" y="5881688"/>
          <p14:tracePt t="162136" x="2014538" y="5881688"/>
          <p14:tracePt t="162146" x="2039938" y="5881688"/>
          <p14:tracePt t="162150" x="2078038" y="5907088"/>
          <p14:tracePt t="162160" x="2090738" y="5907088"/>
          <p14:tracePt t="162170" x="2127250" y="5907088"/>
          <p14:tracePt t="162176" x="2152650" y="5907088"/>
          <p14:tracePt t="162186" x="2203450" y="5907088"/>
          <p14:tracePt t="162202" x="2228850" y="5907088"/>
          <p14:tracePt t="162212" x="2252663" y="5907088"/>
          <p14:tracePt t="162217" x="2278063" y="5907088"/>
          <p14:tracePt t="162226" x="2303463" y="5907088"/>
          <p14:tracePt t="162242" x="2328863" y="5907088"/>
          <p14:tracePt t="162252" x="2352675" y="5907088"/>
          <p14:tracePt t="162267" x="2378075" y="5907088"/>
          <p14:tracePt t="162282" x="2390775" y="5907088"/>
          <p14:tracePt t="162298" x="2403475" y="5907088"/>
          <p14:tracePt t="162328" x="2416175" y="5907088"/>
          <p14:tracePt t="162342" x="2428875" y="5894388"/>
          <p14:tracePt t="165136" x="2428875" y="5907088"/>
          <p14:tracePt t="165146" x="2428875" y="5932488"/>
          <p14:tracePt t="165162" x="2403475" y="5956300"/>
          <p14:tracePt t="165172" x="2390775" y="5956300"/>
          <p14:tracePt t="165186" x="2365375" y="5956300"/>
          <p14:tracePt t="165196" x="2339975" y="5956300"/>
          <p14:tracePt t="165213" x="2316163" y="5956300"/>
          <p14:tracePt t="165228" x="2303463" y="5956300"/>
          <p14:tracePt t="165238" x="2290763" y="5956300"/>
          <p14:tracePt t="165242" x="2278063" y="5956300"/>
          <p14:tracePt t="165258" x="2265363" y="5956300"/>
          <p14:tracePt t="165278" x="2252663" y="5956300"/>
          <p14:tracePt t="165282" x="2239963" y="5956300"/>
          <p14:tracePt t="165294" x="2228850" y="5956300"/>
          <p14:tracePt t="165308" x="2216150" y="5956300"/>
          <p14:tracePt t="165318" x="2203450" y="5956300"/>
          <p14:tracePt t="165324" x="2190750" y="5956300"/>
          <p14:tracePt t="165334" x="2178050" y="5956300"/>
          <p14:tracePt t="165339" x="2165350" y="5956300"/>
          <p14:tracePt t="165348" x="2152650" y="5956300"/>
          <p14:tracePt t="165358" x="2127250" y="5956300"/>
          <p14:tracePt t="165364" x="2116138" y="5956300"/>
          <p14:tracePt t="165374" x="2090738" y="5956300"/>
          <p14:tracePt t="165378" x="2078038" y="5956300"/>
          <p14:tracePt t="165389" x="2065338" y="5956300"/>
          <p14:tracePt t="165398" x="2027238" y="5956300"/>
          <p14:tracePt t="165406" x="2014538" y="5956300"/>
          <p14:tracePt t="165414" x="2003425" y="5956300"/>
          <p14:tracePt t="165418" x="1990725" y="5956300"/>
          <p14:tracePt t="165444" x="1965325" y="5956300"/>
          <p14:tracePt t="165460" x="1939925" y="5956300"/>
          <p14:tracePt t="165500" x="1927225" y="5956300"/>
          <p14:tracePt t="165510" x="1914525" y="5956300"/>
          <p14:tracePt t="165514" x="1865313" y="5956300"/>
          <p14:tracePt t="165524" x="1839913" y="5956300"/>
          <p14:tracePt t="165534" x="1790700" y="5981700"/>
          <p14:tracePt t="165540" x="1714500" y="6019800"/>
          <p14:tracePt t="165550" x="1701800" y="6032500"/>
          <p14:tracePt t="165555" x="1677988" y="6045200"/>
          <p14:tracePt t="165564" x="1652588" y="6056313"/>
          <p14:tracePt t="166220" x="1677988" y="6081713"/>
          <p14:tracePt t="166230" x="1727200" y="6094413"/>
          <p14:tracePt t="166236" x="1765300" y="6094413"/>
          <p14:tracePt t="166246" x="1827213" y="6132513"/>
          <p14:tracePt t="166252" x="1865313" y="6145213"/>
          <p14:tracePt t="166262" x="1927225" y="6169025"/>
          <p14:tracePt t="166273" x="1939925" y="6169025"/>
          <p14:tracePt t="166276" x="1990725" y="6181725"/>
          <p14:tracePt t="166286" x="2003425" y="6181725"/>
          <p14:tracePt t="166292" x="2027238" y="6194425"/>
          <p14:tracePt t="166303" x="2052638" y="6194425"/>
          <p14:tracePt t="166312" x="2065338" y="6207125"/>
          <p14:tracePt t="166316" x="2078038" y="6207125"/>
          <p14:tracePt t="166326" x="2090738" y="6207125"/>
          <p14:tracePt t="166342" x="2116138" y="6207125"/>
          <p14:tracePt t="166369" x="2127250" y="6207125"/>
          <p14:tracePt t="166402" x="2139950" y="6207125"/>
          <p14:tracePt t="166508" x="2152650" y="6207125"/>
          <p14:tracePt t="166554" x="2165350" y="6207125"/>
          <p14:tracePt t="166574" x="2178050" y="6207125"/>
          <p14:tracePt t="166600" x="2190750" y="6207125"/>
          <p14:tracePt t="166640" x="2203450" y="6207125"/>
          <p14:tracePt t="166681" x="2228850" y="6207125"/>
          <p14:tracePt t="166726" x="2239963" y="6207125"/>
          <p14:tracePt t="166746" x="2252663" y="6207125"/>
          <p14:tracePt t="166756" x="2265363" y="6207125"/>
          <p14:tracePt t="166780" x="2278063" y="6207125"/>
          <p14:tracePt t="166806" x="2290763" y="6207125"/>
          <p14:tracePt t="166852" x="2316163" y="6207125"/>
          <p14:tracePt t="166886" x="2328863" y="6207125"/>
          <p14:tracePt t="166892" x="2339975" y="6207125"/>
          <p14:tracePt t="166912" x="2365375" y="6194425"/>
          <p14:tracePt t="166917" x="2365375" y="6181725"/>
          <p14:tracePt t="166926" x="2378075" y="6181725"/>
          <p14:tracePt t="166936" x="2390775" y="6181725"/>
          <p14:tracePt t="166958" x="2403475" y="6181725"/>
          <p14:tracePt t="166992" x="2428875" y="6181725"/>
          <p14:tracePt t="167002" x="2428875" y="6169025"/>
          <p14:tracePt t="167018" x="2441575" y="6169025"/>
          <p14:tracePt t="167049" x="2465388" y="6157913"/>
          <p14:tracePt t="167084" x="2478088" y="6157913"/>
          <p14:tracePt t="167099" x="2478088" y="6145213"/>
          <p14:tracePt t="167108" x="2490788" y="6145213"/>
          <p14:tracePt t="167140" x="2503488" y="6132513"/>
          <p14:tracePt t="167149" x="2516188" y="6132513"/>
          <p14:tracePt t="167174" x="2528888" y="6119813"/>
          <p14:tracePt t="167718" x="2516188" y="6119813"/>
          <p14:tracePt t="167750" x="2503488" y="6119813"/>
          <p14:tracePt t="168278" x="2503488" y="6107113"/>
          <p14:tracePt t="168288" x="2503488" y="6094413"/>
          <p14:tracePt t="168304" x="2503488" y="6081713"/>
          <p14:tracePt t="168318" x="2490788" y="6056313"/>
          <p14:tracePt t="168334" x="2478088" y="6045200"/>
          <p14:tracePt t="168344" x="2478088" y="6032500"/>
          <p14:tracePt t="168354" x="2465388" y="6019800"/>
          <p14:tracePt t="168361" x="2452688" y="5994400"/>
          <p14:tracePt t="168374" x="2441575" y="5969000"/>
          <p14:tracePt t="168385" x="2428875" y="5956300"/>
          <p14:tracePt t="168395" x="2416175" y="5932488"/>
          <p14:tracePt t="168412" x="2390775" y="5907088"/>
          <p14:tracePt t="168414" x="2352675" y="5868988"/>
          <p14:tracePt t="168424" x="2328863" y="5843588"/>
          <p14:tracePt t="168436" x="2303463" y="5819775"/>
          <p14:tracePt t="168440" x="2278063" y="5794375"/>
          <p14:tracePt t="168450" x="2252663" y="5768975"/>
          <p14:tracePt t="168456" x="2228850" y="5743575"/>
          <p14:tracePt t="168466" x="2203450" y="5743575"/>
          <p14:tracePt t="168477" x="2178050" y="5719763"/>
          <p14:tracePt t="168480" x="2165350" y="5707063"/>
          <p14:tracePt t="168490" x="2152650" y="5694363"/>
          <p14:tracePt t="168496" x="2139950" y="5694363"/>
          <p14:tracePt t="168506" x="2103438" y="5656263"/>
          <p14:tracePt t="168520" x="2078038" y="5656263"/>
          <p14:tracePt t="168546" x="2065338" y="5656263"/>
          <p14:tracePt t="168562" x="2052638" y="5656263"/>
          <p14:tracePt t="168572" x="2014538" y="5656263"/>
          <p14:tracePt t="168586" x="2003425" y="5656263"/>
          <p14:tracePt t="168602" x="1990725" y="5656263"/>
          <p14:tracePt t="168612" x="1978025" y="5656263"/>
          <p14:tracePt t="168627" x="1952625" y="5656263"/>
          <p14:tracePt t="168652" x="1939925" y="5656263"/>
          <p14:tracePt t="168659" x="1927225" y="5656263"/>
          <p14:tracePt t="168668" x="1927225" y="5668963"/>
          <p14:tracePt t="168676" x="1903413" y="5668963"/>
          <p14:tracePt t="168684" x="1890713" y="5681663"/>
          <p14:tracePt t="168694" x="1878013" y="5681663"/>
          <p14:tracePt t="168698" x="1865313" y="5681663"/>
          <p14:tracePt t="168714" x="1852613" y="5707063"/>
          <p14:tracePt t="168726" x="1839913" y="5707063"/>
          <p14:tracePt t="168738" x="1839913" y="5719763"/>
          <p14:tracePt t="168748" x="1839913" y="5732463"/>
          <p14:tracePt t="168754" x="1827213" y="5732463"/>
          <p14:tracePt t="168774" x="1814513" y="5743575"/>
          <p14:tracePt t="168780" x="1814513" y="5756275"/>
          <p14:tracePt t="168792" x="1814513" y="5768975"/>
          <p14:tracePt t="168794" x="1801813" y="5768975"/>
          <p14:tracePt t="168867" x="1801813" y="5781675"/>
          <p14:tracePt t="168956" x="1801813" y="5794375"/>
          <p14:tracePt t="168966" x="1790700" y="5807075"/>
          <p14:tracePt t="168976" x="1790700" y="5819775"/>
          <p14:tracePt t="169007" x="1790700" y="5832475"/>
          <p14:tracePt t="169022" x="1790700" y="5843588"/>
          <p14:tracePt t="169032" x="1790700" y="5868988"/>
          <p14:tracePt t="169036" x="1790700" y="5881688"/>
          <p14:tracePt t="169046" x="1790700" y="5894388"/>
          <p14:tracePt t="169073" x="1790700" y="5919788"/>
          <p14:tracePt t="169088" x="1790700" y="5932488"/>
          <p14:tracePt t="169098" x="1790700" y="5945188"/>
          <p14:tracePt t="169103" x="1790700" y="5956300"/>
          <p14:tracePt t="169112" x="1801813" y="5969000"/>
          <p14:tracePt t="169128" x="1827213" y="5994400"/>
          <p14:tracePt t="169138" x="1839913" y="6007100"/>
          <p14:tracePt t="169142" x="1852613" y="6019800"/>
          <p14:tracePt t="169158" x="1878013" y="6032500"/>
          <p14:tracePt t="169182" x="1890713" y="6045200"/>
          <p14:tracePt t="169192" x="1903413" y="6045200"/>
          <p14:tracePt t="169208" x="1927225" y="6045200"/>
          <p14:tracePt t="169218" x="1952625" y="6045200"/>
          <p14:tracePt t="169232" x="1978025" y="6056313"/>
          <p14:tracePt t="169248" x="1990725" y="6056313"/>
          <p14:tracePt t="169258" x="2027238" y="6056313"/>
          <p14:tracePt t="169274" x="2039938" y="6056313"/>
          <p14:tracePt t="169278" x="2052638" y="6056313"/>
          <p14:tracePt t="169288" x="2065338" y="6056313"/>
          <p14:tracePt t="169298" x="2065338" y="6032500"/>
          <p14:tracePt t="169305" x="2078038" y="6019800"/>
          <p14:tracePt t="169314" x="2078038" y="6007100"/>
          <p14:tracePt t="169318" x="2078038" y="5981700"/>
          <p14:tracePt t="169338" x="2078038" y="5956300"/>
          <p14:tracePt t="169344" x="2078038" y="5945188"/>
          <p14:tracePt t="169354" x="2078038" y="5907088"/>
          <p14:tracePt t="169358" x="2078038" y="5881688"/>
          <p14:tracePt t="169370" x="2078038" y="5856288"/>
          <p14:tracePt t="169380" x="2078038" y="5843588"/>
          <p14:tracePt t="169384" x="2065338" y="5819775"/>
          <p14:tracePt t="169394" x="2052638" y="5807075"/>
          <p14:tracePt t="169400" x="2052638" y="5794375"/>
          <p14:tracePt t="169410" x="2027238" y="5768975"/>
          <p14:tracePt t="169424" x="2014538" y="5756275"/>
          <p14:tracePt t="169440" x="2014538" y="5743575"/>
          <p14:tracePt t="169450" x="2003425" y="5743575"/>
          <p14:tracePt t="169476" x="1990725" y="5732463"/>
          <p14:tracePt t="169480" x="1978025" y="5732463"/>
          <p14:tracePt t="169500" x="1978025" y="5719763"/>
          <p14:tracePt t="169516" x="1965325" y="5719763"/>
          <p14:tracePt t="169520" x="1952625" y="5719763"/>
          <p14:tracePt t="169557" x="1927225" y="5719763"/>
          <p14:tracePt t="169570" x="1914525" y="5719763"/>
          <p14:tracePt t="169582" x="1903413" y="5719763"/>
          <p14:tracePt t="169596" x="1878013" y="5719763"/>
          <p14:tracePt t="169612" x="1865313" y="5743575"/>
          <p14:tracePt t="169626" x="1852613" y="5756275"/>
          <p14:tracePt t="169642" x="1852613" y="5781675"/>
          <p14:tracePt t="169652" x="1827213" y="5807075"/>
          <p14:tracePt t="169662" x="1827213" y="5819775"/>
          <p14:tracePt t="169666" x="1827213" y="5832475"/>
          <p14:tracePt t="169678" x="1814513" y="5843588"/>
          <p14:tracePt t="169682" x="1801813" y="5856288"/>
          <p14:tracePt t="169702" x="1801813" y="5881688"/>
          <p14:tracePt t="169708" x="1801813" y="5894388"/>
          <p14:tracePt t="169723" x="1801813" y="5907088"/>
          <p14:tracePt t="169732" x="1801813" y="5919788"/>
          <p14:tracePt t="169742" x="1801813" y="5932488"/>
          <p14:tracePt t="169758" x="1801813" y="5945188"/>
          <p14:tracePt t="169789" x="1801813" y="5969000"/>
          <p14:tracePt t="169808" x="1801813" y="5981700"/>
          <p14:tracePt t="169828" x="1801813" y="5994400"/>
          <p14:tracePt t="169844" x="1801813" y="6007100"/>
          <p14:tracePt t="169848" x="1801813" y="6019800"/>
          <p14:tracePt t="169858" x="1801813" y="6032500"/>
          <p14:tracePt t="169868" x="1801813" y="6045200"/>
          <p14:tracePt t="169874" x="1801813" y="6056313"/>
          <p14:tracePt t="169888" x="1801813" y="6081713"/>
          <p14:tracePt t="169908" x="1801813" y="6094413"/>
          <p14:tracePt t="169914" x="1801813" y="6119813"/>
          <p14:tracePt t="169928" x="1801813" y="6145213"/>
          <p14:tracePt t="169939" x="1801813" y="6157913"/>
          <p14:tracePt t="169950" x="1814513" y="6157913"/>
          <p14:tracePt t="169955" x="1827213" y="6181725"/>
          <p14:tracePt t="169964" x="1827213" y="6194425"/>
          <p14:tracePt t="169972" x="1839913" y="6207125"/>
          <p14:tracePt t="169990" x="1865313" y="6232525"/>
          <p14:tracePt t="170010" x="1890713" y="6257925"/>
          <p14:tracePt t="170044" x="1903413" y="6257925"/>
          <p14:tracePt t="170055" x="1914525" y="6257925"/>
          <p14:tracePt t="170060" x="1927225" y="6257925"/>
          <p14:tracePt t="170071" x="1939925" y="6257925"/>
          <p14:tracePt t="170076" x="1952625" y="6257925"/>
          <p14:tracePt t="170087" x="1965325" y="6257925"/>
          <p14:tracePt t="170096" x="1978025" y="6257925"/>
          <p14:tracePt t="170100" x="2003425" y="6257925"/>
          <p14:tracePt t="170110" x="2014538" y="6245225"/>
          <p14:tracePt t="170116" x="2039938" y="6219825"/>
          <p14:tracePt t="170126" x="2039938" y="6207125"/>
          <p14:tracePt t="170137" x="2065338" y="6181725"/>
          <p14:tracePt t="170140" x="2065338" y="6145213"/>
          <p14:tracePt t="170150" x="2065338" y="6132513"/>
          <p14:tracePt t="170156" x="2065338" y="6119813"/>
          <p14:tracePt t="170166" x="2065338" y="6081713"/>
          <p14:tracePt t="170176" x="2065338" y="6069013"/>
          <p14:tracePt t="170182" x="2065338" y="6045200"/>
          <p14:tracePt t="170196" x="2065338" y="6032500"/>
          <p14:tracePt t="170216" x="2065338" y="6007100"/>
          <p14:tracePt t="170237" x="2065338" y="5994400"/>
          <p14:tracePt t="170258" x="2052638" y="5994400"/>
          <p14:tracePt t="170262" x="2039938" y="5981700"/>
          <p14:tracePt t="170278" x="2027238" y="5969000"/>
          <p14:tracePt t="170288" x="2014538" y="5969000"/>
          <p14:tracePt t="170298" x="2003425" y="5969000"/>
          <p14:tracePt t="170303" x="1990725" y="5956300"/>
          <p14:tracePt t="170328" x="1965325" y="5956300"/>
          <p14:tracePt t="170353" x="1952625" y="5956300"/>
          <p14:tracePt t="170358" x="1939925" y="5956300"/>
          <p14:tracePt t="170369" x="1927225" y="5956300"/>
          <p14:tracePt t="170379" x="1914525" y="5969000"/>
          <p14:tracePt t="170392" x="1914525" y="5994400"/>
          <p14:tracePt t="170398" x="1890713" y="6007100"/>
          <p14:tracePt t="170408" x="1890713" y="6019800"/>
          <p14:tracePt t="170419" x="1890713" y="6045200"/>
          <p14:tracePt t="170435" x="1890713" y="6069013"/>
          <p14:tracePt t="170438" x="1890713" y="6094413"/>
          <p14:tracePt t="170448" x="1890713" y="6119813"/>
          <p14:tracePt t="170459" x="1890713" y="6145213"/>
          <p14:tracePt t="170474" x="1890713" y="6169025"/>
          <p14:tracePt t="170478" x="1890713" y="6194425"/>
          <p14:tracePt t="170498" x="1890713" y="6207125"/>
          <p14:tracePt t="170504" x="1890713" y="6232525"/>
          <p14:tracePt t="170514" x="1914525" y="6245225"/>
          <p14:tracePt t="170530" x="1914525" y="6257925"/>
          <p14:tracePt t="170544" x="1939925" y="6269038"/>
          <p14:tracePt t="170554" x="1939925" y="6281738"/>
          <p14:tracePt t="170560" x="1965325" y="6294438"/>
          <p14:tracePt t="170580" x="1978025" y="6294438"/>
          <p14:tracePt t="170585" x="2014538" y="6294438"/>
          <p14:tracePt t="170594" x="2027238" y="6294438"/>
          <p14:tracePt t="170602" x="2039938" y="6294438"/>
          <p14:tracePt t="170610" x="2065338" y="6294438"/>
          <p14:tracePt t="170660" x="2078038" y="6294438"/>
          <p14:tracePt t="170772" x="2078038" y="6281738"/>
          <p14:tracePt t="170836" x="2065338" y="6281738"/>
          <p14:tracePt t="170863" x="2052638" y="6281738"/>
          <p14:tracePt t="170882" x="2039938" y="6281738"/>
          <p14:tracePt t="170898" x="2027238" y="6281738"/>
          <p14:tracePt t="170922" x="2003425" y="6281738"/>
          <p14:tracePt t="170968" x="1990725" y="6281738"/>
          <p14:tracePt t="171114" x="1978025" y="6281738"/>
          <p14:tracePt t="172512" x="2003425" y="6281738"/>
          <p14:tracePt t="172522" x="2039938" y="6281738"/>
          <p14:tracePt t="172532" x="2065338" y="6281738"/>
          <p14:tracePt t="172536" x="2103438" y="6281738"/>
          <p14:tracePt t="172546" x="2139950" y="6281738"/>
          <p14:tracePt t="172552" x="2152650" y="6281738"/>
          <p14:tracePt t="172562" x="2178050" y="6281738"/>
          <p14:tracePt t="172572" x="2203450" y="6281738"/>
          <p14:tracePt t="172578" x="2216150" y="6281738"/>
          <p14:tracePt t="172588" x="2252663" y="6281738"/>
          <p14:tracePt t="172602" x="2265363" y="6269038"/>
          <p14:tracePt t="172618" x="2278063" y="6269038"/>
          <p14:tracePt t="172628" x="2290763" y="6269038"/>
          <p14:tracePt t="172648" x="2316163" y="6257925"/>
          <p14:tracePt t="172678" x="2328863" y="6245225"/>
          <p14:tracePt t="173212" x="2339975" y="6232525"/>
          <p14:tracePt t="173560" x="2365375" y="6219825"/>
          <p14:tracePt t="173570" x="2378075" y="6207125"/>
          <p14:tracePt t="173612" x="2390775" y="6207125"/>
          <p14:tracePt t="173748" x="2403475" y="6194425"/>
          <p14:tracePt t="174100" x="2390775" y="6194425"/>
          <p14:tracePt t="174110" x="2378075" y="6194425"/>
          <p14:tracePt t="174116" x="2339975" y="6194425"/>
          <p14:tracePt t="174126" x="2328863" y="6219825"/>
          <p14:tracePt t="174140" x="2303463" y="6245225"/>
          <p14:tracePt t="174150" x="2278063" y="6257925"/>
          <p14:tracePt t="174167" x="2278063" y="6269038"/>
          <p14:tracePt t="174216" x="2265363" y="6269038"/>
          <p14:tracePt t="174242" x="2265363" y="6281738"/>
          <p14:tracePt t="174256" x="2290763" y="6281738"/>
          <p14:tracePt t="174266" x="2316163" y="6281738"/>
          <p14:tracePt t="174272" x="2339975" y="6269038"/>
          <p14:tracePt t="174282" x="2352675" y="6269038"/>
          <p14:tracePt t="174292" x="2352675" y="6257925"/>
          <p14:tracePt t="174298" x="2365375" y="6245225"/>
          <p14:tracePt t="174328" x="2378075" y="6245225"/>
          <p14:tracePt t="174348" x="2378075" y="6232525"/>
          <p14:tracePt t="175648" x="2390775" y="6219825"/>
          <p14:tracePt t="175664" x="2403475" y="6219825"/>
          <p14:tracePt t="175668" x="2428875" y="6219825"/>
          <p14:tracePt t="175678" x="2452688" y="6219825"/>
          <p14:tracePt t="175688" x="2490788" y="6219825"/>
          <p14:tracePt t="175695" x="2541588" y="6219825"/>
          <p14:tracePt t="175704" x="2603500" y="6219825"/>
          <p14:tracePt t="175708" x="2678113" y="6219825"/>
          <p14:tracePt t="175718" x="2741613" y="6219825"/>
          <p14:tracePt t="175728" x="2816225" y="6219825"/>
          <p14:tracePt t="175734" x="2879725" y="6219825"/>
          <p14:tracePt t="175744" x="2941638" y="6219825"/>
          <p14:tracePt t="175750" x="2979738" y="6219825"/>
          <p14:tracePt t="175760" x="3016250" y="6219825"/>
          <p14:tracePt t="175770" x="3067050" y="6219825"/>
          <p14:tracePt t="175774" x="3092450" y="6219825"/>
          <p14:tracePt t="175784" x="3128963" y="6194425"/>
          <p14:tracePt t="175790" x="3179763" y="6194425"/>
          <p14:tracePt t="175800" x="3228975" y="6181725"/>
          <p14:tracePt t="175810" x="3279775" y="6181725"/>
          <p14:tracePt t="175816" x="3341688" y="6157913"/>
          <p14:tracePt t="175826" x="3379788" y="6157913"/>
          <p14:tracePt t="175831" x="3429000" y="6157913"/>
          <p14:tracePt t="175840" x="3467100" y="6157913"/>
          <p14:tracePt t="175850" x="3505200" y="6132513"/>
          <p14:tracePt t="175856" x="3541713" y="6132513"/>
          <p14:tracePt t="175866" x="3579813" y="6132513"/>
          <p14:tracePt t="175870" x="3605213" y="6132513"/>
          <p14:tracePt t="175881" x="3643313" y="6132513"/>
          <p14:tracePt t="175890" x="3692525" y="6119813"/>
          <p14:tracePt t="175898" x="3730625" y="6094413"/>
          <p14:tracePt t="175906" x="3756025" y="6094413"/>
          <p14:tracePt t="175914" x="3805238" y="6094413"/>
          <p14:tracePt t="175920" x="3830638" y="6094413"/>
          <p14:tracePt t="175932" x="3867150" y="6094413"/>
          <p14:tracePt t="175937" x="3905250" y="6081713"/>
          <p14:tracePt t="175947" x="3930650" y="6069013"/>
          <p14:tracePt t="175952" x="3956050" y="6069013"/>
          <p14:tracePt t="175962" x="3979863" y="6069013"/>
          <p14:tracePt t="175972" x="4017963" y="6045200"/>
          <p14:tracePt t="175976" x="4043363" y="6032500"/>
          <p14:tracePt t="175986" x="4081463" y="6032500"/>
          <p14:tracePt t="175992" x="4117975" y="6019800"/>
          <p14:tracePt t="176002" x="4156075" y="6007100"/>
          <p14:tracePt t="176014" x="4205288" y="5981700"/>
          <p14:tracePt t="176016" x="4243388" y="5969000"/>
          <p14:tracePt t="176026" x="4294188" y="5956300"/>
          <p14:tracePt t="176032" x="4330700" y="5945188"/>
          <p14:tracePt t="176042" x="4356100" y="5919788"/>
          <p14:tracePt t="176052" x="4394200" y="5919788"/>
          <p14:tracePt t="176056" x="4406900" y="5894388"/>
          <p14:tracePt t="176068" x="4443413" y="5894388"/>
          <p14:tracePt t="176072" x="4468813" y="5868988"/>
          <p14:tracePt t="176082" x="4494213" y="5856288"/>
          <p14:tracePt t="176093" x="4518025" y="5843588"/>
          <p14:tracePt t="176098" x="4518025" y="5832475"/>
          <p14:tracePt t="176108" x="4530725" y="5819775"/>
          <p14:tracePt t="176113" x="4543425" y="5807075"/>
          <p14:tracePt t="176122" x="4556125" y="5794375"/>
          <p14:tracePt t="176132" x="4568825" y="5794375"/>
          <p14:tracePt t="176138" x="4581525" y="5768975"/>
          <p14:tracePt t="176148" x="4606925" y="5756275"/>
          <p14:tracePt t="176154" x="4606925" y="5743575"/>
          <p14:tracePt t="176164" x="4643438" y="5694363"/>
          <p14:tracePt t="176174" x="4656138" y="5668963"/>
          <p14:tracePt t="176178" x="4668838" y="5643563"/>
          <p14:tracePt t="176188" x="4681538" y="5619750"/>
          <p14:tracePt t="176194" x="4694238" y="5568950"/>
          <p14:tracePt t="176204" x="4719638" y="5518150"/>
          <p14:tracePt t="176214" x="4719638" y="5494338"/>
          <p14:tracePt t="176218" x="4732338" y="5456238"/>
          <p14:tracePt t="176229" x="4732338" y="5407025"/>
          <p14:tracePt t="176234" x="4743450" y="5356225"/>
          <p14:tracePt t="176244" x="4781550" y="5305425"/>
          <p14:tracePt t="176254" x="4781550" y="5268913"/>
          <p14:tracePt t="176258" x="4794250" y="5230813"/>
          <p14:tracePt t="176268" x="4794250" y="5205413"/>
          <p14:tracePt t="176274" x="4794250" y="5181600"/>
          <p14:tracePt t="176284" x="4794250" y="5156200"/>
          <p14:tracePt t="176294" x="4794250" y="5130800"/>
          <p14:tracePt t="176301" x="4794250" y="5105400"/>
          <p14:tracePt t="176310" x="4794250" y="5081588"/>
          <p14:tracePt t="176314" x="4794250" y="5056188"/>
          <p14:tracePt t="176324" x="4794250" y="5030788"/>
          <p14:tracePt t="176334" x="4794250" y="5018088"/>
          <p14:tracePt t="176340" x="4794250" y="5005388"/>
          <p14:tracePt t="176350" x="4794250" y="4981575"/>
          <p14:tracePt t="176354" x="4794250" y="4956175"/>
          <p14:tracePt t="176364" x="4794250" y="4930775"/>
          <p14:tracePt t="176380" x="4794250" y="4892675"/>
          <p14:tracePt t="176390" x="4768850" y="4868863"/>
          <p14:tracePt t="176395" x="4756150" y="4843463"/>
          <p14:tracePt t="176404" x="4743450" y="4818063"/>
          <p14:tracePt t="176416" x="4743450" y="4792663"/>
          <p14:tracePt t="176420" x="4732338" y="4779963"/>
          <p14:tracePt t="176430" x="4719638" y="4743450"/>
          <p14:tracePt t="176436" x="4706938" y="4718050"/>
          <p14:tracePt t="176446" x="4706938" y="4705350"/>
          <p14:tracePt t="176456" x="4694238" y="4679950"/>
          <p14:tracePt t="176461" x="4681538" y="4656138"/>
          <p14:tracePt t="176470" x="4656138" y="4643438"/>
          <p14:tracePt t="176476" x="4656138" y="4630738"/>
          <p14:tracePt t="176486" x="4630738" y="4605338"/>
          <p14:tracePt t="176496" x="4630738" y="4592638"/>
          <p14:tracePt t="176502" x="4619625" y="4567238"/>
          <p14:tracePt t="176513" x="4606925" y="4567238"/>
          <p14:tracePt t="176516" x="4606925" y="4554538"/>
          <p14:tracePt t="176526" x="4594225" y="4554538"/>
          <p14:tracePt t="176536" x="4594225" y="4543425"/>
          <p14:tracePt t="176542" x="4568825" y="4530725"/>
          <p14:tracePt t="176552" x="4568825" y="4518025"/>
          <p14:tracePt t="176566" x="4556125" y="4518025"/>
          <p14:tracePt t="176576" x="4556125" y="4505325"/>
          <p14:tracePt t="176582" x="4530725" y="4492625"/>
          <p14:tracePt t="176618" x="4518025" y="4479925"/>
          <p14:tracePt t="176638" x="4506913" y="4479925"/>
          <p14:tracePt t="176652" x="4494213" y="4479925"/>
          <p14:tracePt t="176668" x="4481513" y="4479925"/>
          <p14:tracePt t="176682" x="4468813" y="4467225"/>
          <p14:tracePt t="176692" x="4456113" y="4454525"/>
          <p14:tracePt t="176724" x="4443413" y="4454525"/>
          <p14:tracePt t="176738" x="4430713" y="4454525"/>
          <p14:tracePt t="176748" x="4418013" y="4454525"/>
          <p14:tracePt t="176758" x="4406900" y="4454525"/>
          <p14:tracePt t="176764" x="4394200" y="4454525"/>
          <p14:tracePt t="176788" x="4368800" y="4454525"/>
          <p14:tracePt t="176808" x="4356100" y="4430713"/>
          <p14:tracePt t="176838" x="4343400" y="4430713"/>
          <p14:tracePt t="176924" x="4330700" y="4430713"/>
          <p14:tracePt t="176964" x="4318000" y="4430713"/>
          <p14:tracePt t="176984" x="4305300" y="4430713"/>
          <p14:tracePt t="177016" x="4294188" y="4430713"/>
          <p14:tracePt t="177036" x="4281488" y="4430713"/>
          <p14:tracePt t="177040" x="4268788" y="4430713"/>
          <p14:tracePt t="177050" x="4256088" y="4430713"/>
          <p14:tracePt t="177056" x="4230688" y="4430713"/>
          <p14:tracePt t="177066" x="4205288" y="4430713"/>
          <p14:tracePt t="177077" x="4181475" y="4430713"/>
          <p14:tracePt t="177080" x="4130675" y="4430713"/>
          <p14:tracePt t="177090" x="4081463" y="4430713"/>
          <p14:tracePt t="177096" x="3979863" y="4430713"/>
          <p14:tracePt t="177106" x="3892550" y="4430713"/>
          <p14:tracePt t="177116" x="3792538" y="4430713"/>
          <p14:tracePt t="177122" x="3705225" y="4430713"/>
          <p14:tracePt t="177132" x="3605213" y="4430713"/>
          <p14:tracePt t="177136" x="3530600" y="4430713"/>
          <p14:tracePt t="177146" x="3454400" y="4430713"/>
          <p14:tracePt t="177156" x="3392488" y="4430713"/>
          <p14:tracePt t="177162" x="3317875" y="4430713"/>
          <p14:tracePt t="177172" x="3241675" y="4405313"/>
          <p14:tracePt t="177177" x="3179763" y="4392613"/>
          <p14:tracePt t="177188" x="3128963" y="4392613"/>
          <p14:tracePt t="177198" x="3092450" y="4392613"/>
          <p14:tracePt t="177202" x="3028950" y="4392613"/>
          <p14:tracePt t="177212" x="2979738" y="4392613"/>
          <p14:tracePt t="177218" x="2928938" y="4367213"/>
          <p14:tracePt t="177228" x="2903538" y="4367213"/>
          <p14:tracePt t="177238" x="2879725" y="4367213"/>
          <p14:tracePt t="177243" x="2867025" y="4367213"/>
          <p14:tracePt t="177252" x="2841625" y="4367213"/>
          <p14:tracePt t="177258" x="2828925" y="4367213"/>
          <p14:tracePt t="177268" x="2816225" y="4367213"/>
          <p14:tracePt t="177278" x="2790825" y="4354513"/>
          <p14:tracePt t="177282" x="2790825" y="4341813"/>
          <p14:tracePt t="177293" x="2778125" y="4341813"/>
          <p14:tracePt t="177309" x="2767013" y="4341813"/>
          <p14:tracePt t="177318" x="2754313" y="4341813"/>
          <p14:tracePt t="177322" x="2741613" y="4341813"/>
          <p14:tracePt t="177348" x="2716213" y="4341813"/>
          <p14:tracePt t="177359" x="2716213" y="4330700"/>
          <p14:tracePt t="177364" x="2703513" y="4330700"/>
          <p14:tracePt t="177388" x="2690813" y="4318000"/>
          <p14:tracePt t="177409" x="2678113" y="4318000"/>
          <p14:tracePt t="177425" x="2667000" y="4318000"/>
          <p14:tracePt t="177434" x="2667000" y="4305300"/>
          <p14:tracePt t="177454" x="2654300" y="4305300"/>
          <p14:tracePt t="177464" x="2654300" y="4292600"/>
          <p14:tracePt t="177590" x="2628900" y="4292600"/>
          <p14:tracePt t="177626" x="2616200" y="4279900"/>
          <p14:tracePt t="177672" x="2603500" y="4279900"/>
          <p14:tracePt t="177686" x="2590800" y="4254500"/>
          <p14:tracePt t="177702" x="2578100" y="4254500"/>
          <p14:tracePt t="177716" x="2565400" y="4254500"/>
          <p14:tracePt t="177742" x="2554288" y="4241800"/>
          <p14:tracePt t="177766" x="2541588" y="4241800"/>
          <p14:tracePt t="177792" x="2528888" y="4241800"/>
          <p14:tracePt t="177832" x="2516188" y="4230688"/>
          <p14:tracePt t="178166" x="2503488" y="4230688"/>
          <p14:tracePt t="178171" x="2478088" y="4230688"/>
          <p14:tracePt t="178180" x="2452688" y="4230688"/>
          <p14:tracePt t="178190" x="2416175" y="4230688"/>
          <p14:tracePt t="178196" x="2352675" y="4230688"/>
          <p14:tracePt t="178206" x="2252663" y="4230688"/>
          <p14:tracePt t="178212" x="2165350" y="4230688"/>
          <p14:tracePt t="178223" x="2103438" y="4230688"/>
          <p14:tracePt t="178232" x="2039938" y="4230688"/>
          <p14:tracePt t="178236" x="2003425" y="4230688"/>
          <p14:tracePt t="178246" x="1952625" y="4230688"/>
          <p14:tracePt t="178252" x="1927225" y="4230688"/>
          <p14:tracePt t="178272" x="1903413" y="4230688"/>
          <p14:tracePt t="178276" x="1878013" y="4230688"/>
          <p14:tracePt t="178286" x="1852613" y="4230688"/>
          <p14:tracePt t="178316" x="1839913" y="4230688"/>
          <p14:tracePt t="178348" x="1827213" y="4230688"/>
          <p14:tracePt t="178442" x="1814513" y="4230688"/>
          <p14:tracePt t="178468" x="1839913" y="4254500"/>
          <p14:tracePt t="178478" x="1890713" y="4254500"/>
          <p14:tracePt t="178484" x="1952625" y="4254500"/>
          <p14:tracePt t="178494" x="2027238" y="4254500"/>
          <p14:tracePt t="178505" x="2090738" y="4254500"/>
          <p14:tracePt t="178508" x="2165350" y="4254500"/>
          <p14:tracePt t="178518" x="2228850" y="4254500"/>
          <p14:tracePt t="178524" x="2303463" y="4254500"/>
          <p14:tracePt t="178534" x="2352675" y="4254500"/>
          <p14:tracePt t="178544" x="2403475" y="4254500"/>
          <p14:tracePt t="178548" x="2452688" y="4254500"/>
          <p14:tracePt t="178560" x="2490788" y="4254500"/>
          <p14:tracePt t="178564" x="2516188" y="4254500"/>
          <p14:tracePt t="178574" x="2528888" y="4254500"/>
          <p14:tracePt t="178690" x="2541588" y="4254500"/>
          <p14:tracePt t="178706" x="2541588" y="4241800"/>
          <p14:tracePt t="178716" x="2528888" y="4230688"/>
          <p14:tracePt t="178721" x="2516188" y="4230688"/>
          <p14:tracePt t="178730" x="2478088" y="4217988"/>
          <p14:tracePt t="178741" x="2441575" y="4205288"/>
          <p14:tracePt t="178746" x="2390775" y="4205288"/>
          <p14:tracePt t="178756" x="2303463" y="4179888"/>
          <p14:tracePt t="178760" x="2239963" y="4167188"/>
          <p14:tracePt t="178770" x="2165350" y="4167188"/>
          <p14:tracePt t="178780" x="2065338" y="4141788"/>
          <p14:tracePt t="178788" x="1978025" y="4141788"/>
          <p14:tracePt t="178796" x="1914525" y="4141788"/>
          <p14:tracePt t="178800" x="1839913" y="4141788"/>
          <p14:tracePt t="178810" x="1778000" y="4129088"/>
          <p14:tracePt t="178822" x="1701800" y="4129088"/>
          <p14:tracePt t="178826" x="1677988" y="4129088"/>
          <p14:tracePt t="178837" x="1627188" y="4129088"/>
          <p14:tracePt t="178852" x="1601788" y="4129088"/>
          <p14:tracePt t="178862" x="1577975" y="4129088"/>
          <p14:tracePt t="178866" x="1552575" y="4129088"/>
          <p14:tracePt t="178876" x="1527175" y="4129088"/>
          <p14:tracePt t="178892" x="1514475" y="4129088"/>
          <p14:tracePt t="178906" x="1489075" y="4129088"/>
          <p14:tracePt t="178992" x="1476375" y="4141788"/>
          <p14:tracePt t="179038" x="1501775" y="4154488"/>
          <p14:tracePt t="179048" x="1527175" y="4154488"/>
          <p14:tracePt t="179054" x="1552575" y="4154488"/>
          <p14:tracePt t="179064" x="1589088" y="4154488"/>
          <p14:tracePt t="179069" x="1614488" y="4154488"/>
          <p14:tracePt t="179078" x="1665288" y="4154488"/>
          <p14:tracePt t="179088" x="1701800" y="4154488"/>
          <p14:tracePt t="179094" x="1752600" y="4154488"/>
          <p14:tracePt t="179104" x="1801813" y="4154488"/>
          <p14:tracePt t="179108" x="1865313" y="4154488"/>
          <p14:tracePt t="179119" x="1914525" y="4141788"/>
          <p14:tracePt t="179128" x="1939925" y="4141788"/>
          <p14:tracePt t="179135" x="2003425" y="4129088"/>
          <p14:tracePt t="179144" x="2014538" y="4129088"/>
          <p14:tracePt t="179148" x="2039938" y="4129088"/>
          <p14:tracePt t="179158" x="2065338" y="4117975"/>
          <p14:tracePt t="179169" x="2090738" y="4117975"/>
          <p14:tracePt t="179174" x="2103438" y="4105275"/>
          <p14:tracePt t="179185" x="2116138" y="4105275"/>
          <p14:tracePt t="179190" x="2127250" y="4092575"/>
          <p14:tracePt t="179214" x="2139950" y="4079875"/>
          <p14:tracePt t="179250" x="2152650" y="4079875"/>
          <p14:tracePt t="179260" x="2165350" y="4067175"/>
          <p14:tracePt t="179350" x="2152650" y="4067175"/>
          <p14:tracePt t="179360" x="2103438" y="4067175"/>
          <p14:tracePt t="179370" x="2065338" y="4067175"/>
          <p14:tracePt t="179376" x="2014538" y="4067175"/>
          <p14:tracePt t="179386" x="1965325" y="4067175"/>
          <p14:tracePt t="179390" x="1914525" y="4067175"/>
          <p14:tracePt t="179401" x="1839913" y="4067175"/>
          <p14:tracePt t="179410" x="1790700" y="4067175"/>
          <p14:tracePt t="179417" x="1752600" y="4067175"/>
          <p14:tracePt t="179426" x="1727200" y="4079875"/>
          <p14:tracePt t="179433" x="1701800" y="4079875"/>
          <p14:tracePt t="179442" x="1652588" y="4092575"/>
          <p14:tracePt t="179453" x="1639888" y="4105275"/>
          <p14:tracePt t="179456" x="1614488" y="4105275"/>
          <p14:tracePt t="179466" x="1589088" y="4129088"/>
          <p14:tracePt t="179472" x="1565275" y="4129088"/>
          <p14:tracePt t="179484" x="1552575" y="4129088"/>
          <p14:tracePt t="179492" x="1539875" y="4129088"/>
          <p14:tracePt t="179506" x="1527175" y="4141788"/>
          <p14:tracePt t="179558" x="1514475" y="4154488"/>
          <p14:tracePt t="179598" x="1514475" y="4167188"/>
          <p14:tracePt t="179618" x="1514475" y="4179888"/>
          <p14:tracePt t="179622" x="1514475" y="4205288"/>
          <p14:tracePt t="179632" x="1552575" y="4205288"/>
          <p14:tracePt t="179638" x="1589088" y="4217988"/>
          <p14:tracePt t="179649" x="1627188" y="4217988"/>
          <p14:tracePt t="179658" x="1677988" y="4230688"/>
          <p14:tracePt t="179664" x="1765300" y="4230688"/>
          <p14:tracePt t="179674" x="1839913" y="4230688"/>
          <p14:tracePt t="179678" x="1927225" y="4230688"/>
          <p14:tracePt t="179688" x="2003425" y="4230688"/>
          <p14:tracePt t="179700" x="2103438" y="4230688"/>
          <p14:tracePt t="179704" x="2165350" y="4230688"/>
          <p14:tracePt t="179714" x="2239963" y="4230688"/>
          <p14:tracePt t="179718" x="2265363" y="4230688"/>
          <p14:tracePt t="179728" x="2303463" y="4230688"/>
          <p14:tracePt t="179740" x="2339975" y="4230688"/>
          <p14:tracePt t="179744" x="2352675" y="4230688"/>
          <p14:tracePt t="179754" x="2378075" y="4230688"/>
          <p14:tracePt t="179760" x="2403475" y="4217988"/>
          <p14:tracePt t="179770" x="2416175" y="4205288"/>
          <p14:tracePt t="179784" x="2428875" y="4192588"/>
          <p14:tracePt t="179800" x="2441575" y="4179888"/>
          <p14:tracePt t="179816" x="2441575" y="4167188"/>
          <p14:tracePt t="179866" x="2441575" y="4141788"/>
          <p14:tracePt t="179890" x="2428875" y="4141788"/>
          <p14:tracePt t="179896" x="2416175" y="4129088"/>
          <p14:tracePt t="179906" x="2403475" y="4129088"/>
          <p14:tracePt t="179916" x="2378075" y="4129088"/>
          <p14:tracePt t="179920" x="2339975" y="4129088"/>
          <p14:tracePt t="179932" x="2290763" y="4105275"/>
          <p14:tracePt t="179936" x="2228850" y="4105275"/>
          <p14:tracePt t="179946" x="2152650" y="4105275"/>
          <p14:tracePt t="179956" x="2090738" y="4105275"/>
          <p14:tracePt t="179962" x="2039938" y="4105275"/>
          <p14:tracePt t="179972" x="1978025" y="4105275"/>
          <p14:tracePt t="179983" x="1927225" y="4105275"/>
          <p14:tracePt t="179986" x="1890713" y="4105275"/>
          <p14:tracePt t="179997" x="1839913" y="4105275"/>
          <p14:tracePt t="180002" x="1801813" y="4105275"/>
          <p14:tracePt t="180012" x="1778000" y="4117975"/>
          <p14:tracePt t="180016" x="1752600" y="4129088"/>
          <p14:tracePt t="180026" x="1727200" y="4129088"/>
          <p14:tracePt t="180052" x="1714500" y="4154488"/>
          <p14:tracePt t="180078" x="1701800" y="4154488"/>
          <p14:tracePt t="180149" x="1689100" y="4154488"/>
          <p14:tracePt t="180162" x="1689100" y="4167188"/>
          <p14:tracePt t="180178" x="1701800" y="4179888"/>
          <p14:tracePt t="180188" x="1714500" y="4179888"/>
          <p14:tracePt t="180198" x="1739900" y="4179888"/>
          <p14:tracePt t="180204" x="1790700" y="4179888"/>
          <p14:tracePt t="180215" x="1814513" y="4179888"/>
          <p14:tracePt t="180218" x="1839913" y="4179888"/>
          <p14:tracePt t="180228" x="1865313" y="4179888"/>
          <p14:tracePt t="180238" x="1903413" y="4179888"/>
          <p14:tracePt t="180244" x="1927225" y="4179888"/>
          <p14:tracePt t="180254" x="1952625" y="4179888"/>
          <p14:tracePt t="180258" x="1978025" y="4179888"/>
          <p14:tracePt t="180278" x="2003425" y="4179888"/>
          <p14:tracePt t="180298" x="2014538" y="4179888"/>
          <p14:tracePt t="180320" x="2027238" y="4179888"/>
          <p14:tracePt t="180334" x="2039938" y="4179888"/>
          <p14:tracePt t="180340" x="2052638" y="4179888"/>
          <p14:tracePt t="180370" x="2065338" y="4179888"/>
          <p14:tracePt t="180384" x="2078038" y="4179888"/>
          <p14:tracePt t="180400" x="2090738" y="4179888"/>
          <p14:tracePt t="180426" x="2116138" y="4179888"/>
          <p14:tracePt t="180450" x="2127250" y="4179888"/>
          <p14:tracePt t="180456" x="2139950" y="4179888"/>
          <p14:tracePt t="180466" x="2152650" y="4179888"/>
          <p14:tracePt t="180476" x="2165350" y="4179888"/>
          <p14:tracePt t="180481" x="2178050" y="4179888"/>
          <p14:tracePt t="180506" x="2203450" y="4179888"/>
          <p14:tracePt t="180542" x="2216150" y="4179888"/>
          <p14:tracePt t="180556" x="2228850" y="4179888"/>
          <p14:tracePt t="180596" x="2239963" y="4179888"/>
          <p14:tracePt t="180632" x="2252663" y="4179888"/>
          <p14:tracePt t="180646" x="2265363" y="4179888"/>
          <p14:tracePt t="180708" x="2278063" y="4179888"/>
          <p14:tracePt t="181080" x="2278063" y="4192588"/>
          <p14:tracePt t="181106" x="2290763" y="4205288"/>
          <p14:tracePt t="181122" x="2303463" y="4205288"/>
          <p14:tracePt t="181132" x="2316163" y="4217988"/>
          <p14:tracePt t="181146" x="2328863" y="4241800"/>
          <p14:tracePt t="181156" x="2339975" y="4241800"/>
          <p14:tracePt t="181162" x="2352675" y="4241800"/>
          <p14:tracePt t="181172" x="2378075" y="4254500"/>
          <p14:tracePt t="181177" x="2390775" y="4267200"/>
          <p14:tracePt t="181196" x="2428875" y="4292600"/>
          <p14:tracePt t="181202" x="2441575" y="4305300"/>
          <p14:tracePt t="181212" x="2452688" y="4305300"/>
          <p14:tracePt t="181216" x="2465388" y="4318000"/>
          <p14:tracePt t="181243" x="2478088" y="4330700"/>
          <p14:tracePt t="181252" x="2478088" y="4341813"/>
          <p14:tracePt t="181268" x="2503488" y="4341813"/>
          <p14:tracePt t="181298" x="2516188" y="4341813"/>
          <p14:tracePt t="181309" x="2528888" y="4341813"/>
          <p14:tracePt t="181318" x="2528888" y="4354513"/>
          <p14:tracePt t="181322" x="2541588" y="4354513"/>
          <p14:tracePt t="181332" x="2554288" y="4367213"/>
          <p14:tracePt t="181348" x="2565400" y="4367213"/>
          <p14:tracePt t="181359" x="2590800" y="4379913"/>
          <p14:tracePt t="181364" x="2603500" y="4379913"/>
          <p14:tracePt t="181375" x="2616200" y="4392613"/>
          <p14:tracePt t="181378" x="2628900" y="4392613"/>
          <p14:tracePt t="181388" x="2641600" y="4392613"/>
          <p14:tracePt t="181398" x="2654300" y="4392613"/>
          <p14:tracePt t="181404" x="2654300" y="4405313"/>
          <p14:tracePt t="181414" x="2667000" y="4405313"/>
          <p14:tracePt t="181428" x="2690813" y="4405313"/>
          <p14:tracePt t="181464" x="2703513" y="4405313"/>
          <p14:tracePt t="181475" x="2716213" y="4418013"/>
          <p14:tracePt t="181772" x="2703513" y="4418013"/>
          <p14:tracePt t="181776" x="2690813" y="4418013"/>
          <p14:tracePt t="181786" x="2678113" y="4418013"/>
          <p14:tracePt t="181792" x="2667000" y="4418013"/>
          <p14:tracePt t="181812" x="2654300" y="4418013"/>
          <p14:tracePt t="181818" x="2641600" y="4418013"/>
          <p14:tracePt t="181828" x="2616200" y="4418013"/>
          <p14:tracePt t="181842" x="2590800" y="4405313"/>
          <p14:tracePt t="181852" x="2565400" y="4405313"/>
          <p14:tracePt t="181859" x="2503488" y="4379913"/>
          <p14:tracePt t="181868" x="2478088" y="4354513"/>
          <p14:tracePt t="181873" x="2428875" y="4341813"/>
          <p14:tracePt t="181882" x="2390775" y="4330700"/>
          <p14:tracePt t="181892" x="2365375" y="4318000"/>
          <p14:tracePt t="181898" x="2328863" y="4305300"/>
          <p14:tracePt t="181908" x="2290763" y="4305300"/>
          <p14:tracePt t="181912" x="2278063" y="4292600"/>
          <p14:tracePt t="181922" x="2252663" y="4279900"/>
          <p14:tracePt t="181933" x="2239963" y="4279900"/>
          <p14:tracePt t="181948" x="2228850" y="4279900"/>
          <p14:tracePt t="181975" x="2216150" y="4279900"/>
          <p14:tracePt t="182034" x="2203450" y="4279900"/>
          <p14:tracePt t="182050" x="2190750" y="4279900"/>
          <p14:tracePt t="182074" x="2178050" y="4292600"/>
          <p14:tracePt t="182256" x="2178050" y="4305300"/>
          <p14:tracePt t="182270" x="2178050" y="4318000"/>
          <p14:tracePt t="182282" x="2178050" y="4330700"/>
          <p14:tracePt t="182287" x="2178050" y="4341813"/>
          <p14:tracePt t="182296" x="2178050" y="4354513"/>
          <p14:tracePt t="182302" x="2178050" y="4367213"/>
          <p14:tracePt t="182312" x="2178050" y="4379913"/>
          <p14:tracePt t="182323" x="2178050" y="4392613"/>
          <p14:tracePt t="182356" x="2178050" y="4405313"/>
          <p14:tracePt t="182382" x="2178050" y="4418013"/>
          <p14:tracePt t="182408" x="2178050" y="4430713"/>
          <p14:tracePt t="182578" x="2178050" y="4443413"/>
          <p14:tracePt t="182589" x="2190750" y="4443413"/>
          <p14:tracePt t="182594" x="2203450" y="4443413"/>
          <p14:tracePt t="182605" x="2228850" y="4443413"/>
          <p14:tracePt t="182618" x="2252663" y="4443413"/>
          <p14:tracePt t="182634" x="2265363" y="4443413"/>
          <p14:tracePt t="182644" x="2278063" y="4430713"/>
          <p14:tracePt t="182661" x="2290763" y="4430713"/>
          <p14:tracePt t="182680" x="2303463" y="4430713"/>
          <p14:tracePt t="182730" x="2328863" y="4430713"/>
          <p14:tracePt t="183068" x="2328863" y="4418013"/>
          <p14:tracePt t="183082" x="2316163" y="4405313"/>
          <p14:tracePt t="183098" x="2316163" y="4392613"/>
          <p14:tracePt t="183108" x="2303463" y="4392613"/>
          <p14:tracePt t="183118" x="2290763" y="4379913"/>
          <p14:tracePt t="183124" x="2278063" y="4367213"/>
          <p14:tracePt t="183135" x="2239963" y="4341813"/>
          <p14:tracePt t="183148" x="2228850" y="4330700"/>
          <p14:tracePt t="183158" x="2203450" y="4318000"/>
          <p14:tracePt t="183164" x="2190750" y="4318000"/>
          <p14:tracePt t="183174" x="2165350" y="4318000"/>
          <p14:tracePt t="183178" x="2127250" y="4305300"/>
          <p14:tracePt t="183188" x="2116138" y="4292600"/>
          <p14:tracePt t="183198" x="2090738" y="4292600"/>
          <p14:tracePt t="183204" x="2065338" y="4292600"/>
          <p14:tracePt t="183214" x="2039938" y="4279900"/>
          <p14:tracePt t="183219" x="2003425" y="4279900"/>
          <p14:tracePt t="183230" x="1952625" y="4279900"/>
          <p14:tracePt t="183240" x="1914525" y="4267200"/>
          <p14:tracePt t="183244" x="1865313" y="4267200"/>
          <p14:tracePt t="183254" x="1839913" y="4267200"/>
          <p14:tracePt t="183260" x="1801813" y="4267200"/>
          <p14:tracePt t="183270" x="1752600" y="4267200"/>
          <p14:tracePt t="183280" x="1714500" y="4267200"/>
          <p14:tracePt t="183286" x="1665288" y="4267200"/>
          <p14:tracePt t="183294" x="1639888" y="4267200"/>
          <p14:tracePt t="183302" x="1601788" y="4267200"/>
          <p14:tracePt t="183311" x="1552575" y="4267200"/>
          <p14:tracePt t="183320" x="1514475" y="4267200"/>
          <p14:tracePt t="183326" x="1489075" y="4267200"/>
          <p14:tracePt t="183336" x="1439863" y="4267200"/>
          <p14:tracePt t="183340" x="1414463" y="4267200"/>
          <p14:tracePt t="183352" x="1389063" y="4279900"/>
          <p14:tracePt t="183360" x="1389063" y="4292600"/>
          <p14:tracePt t="183366" x="1376363" y="4292600"/>
          <p14:tracePt t="183376" x="1352550" y="4292600"/>
          <p14:tracePt t="183380" x="1352550" y="4305300"/>
          <p14:tracePt t="183390" x="1339850" y="4305300"/>
          <p14:tracePt t="183402" x="1327150" y="4318000"/>
          <p14:tracePt t="183406" x="1314450" y="4318000"/>
          <p14:tracePt t="183416" x="1301750" y="4330700"/>
          <p14:tracePt t="183447" x="1289050" y="4341813"/>
          <p14:tracePt t="183472" x="1276350" y="4354513"/>
          <p14:tracePt t="183496" x="1276350" y="4367213"/>
          <p14:tracePt t="183506" x="1276350" y="4379913"/>
          <p14:tracePt t="183512" x="1263650" y="4379913"/>
          <p14:tracePt t="183522" x="1263650" y="4392613"/>
          <p14:tracePt t="183536" x="1252538" y="4418013"/>
          <p14:tracePt t="183552" x="1252538" y="4443413"/>
          <p14:tracePt t="183568" x="1252538" y="4454525"/>
          <p14:tracePt t="183578" x="1252538" y="4467225"/>
          <p14:tracePt t="183592" x="1252538" y="4479925"/>
          <p14:tracePt t="183608" x="1252538" y="4492625"/>
          <p14:tracePt t="183628" x="1252538" y="4505325"/>
          <p14:tracePt t="183654" x="1252538" y="4518025"/>
          <p14:tracePt t="183678" x="1252538" y="4530725"/>
          <p14:tracePt t="183694" x="1263650" y="4543425"/>
          <p14:tracePt t="183708" x="1263650" y="4554538"/>
          <p14:tracePt t="183724" x="1263650" y="4567238"/>
          <p14:tracePt t="183754" x="1276350" y="4567238"/>
          <p14:tracePt t="183780" x="1276350" y="4579938"/>
          <p14:tracePt t="183794" x="1276350" y="4605338"/>
          <p14:tracePt t="183824" x="1289050" y="4605338"/>
          <p14:tracePt t="183840" x="1289050" y="4618038"/>
          <p14:tracePt t="183850" x="1301750" y="4618038"/>
          <p14:tracePt t="183865" x="1314450" y="4630738"/>
          <p14:tracePt t="183896" x="1327150" y="4643438"/>
          <p14:tracePt t="183906" x="1352550" y="4643438"/>
          <p14:tracePt t="183917" x="1363663" y="4656138"/>
          <p14:tracePt t="183930" x="1376363" y="4656138"/>
          <p14:tracePt t="183936" x="1414463" y="4656138"/>
          <p14:tracePt t="183956" x="1439863" y="4656138"/>
          <p14:tracePt t="183960" x="1476375" y="4667250"/>
          <p14:tracePt t="183984" x="1501775" y="4667250"/>
          <p14:tracePt t="183986" x="1514475" y="4667250"/>
          <p14:tracePt t="184000" x="1527175" y="4667250"/>
          <p14:tracePt t="184012" x="1539875" y="4667250"/>
          <p14:tracePt t="184017" x="1539875" y="4679950"/>
          <p14:tracePt t="184026" x="1552575" y="4679950"/>
          <p14:tracePt t="184036" x="1565275" y="4679950"/>
          <p14:tracePt t="184042" x="1577975" y="4679950"/>
          <p14:tracePt t="184056" x="1601788" y="4679950"/>
          <p14:tracePt t="184067" x="1627188" y="4679950"/>
          <p14:tracePt t="184142" x="1639888" y="4679950"/>
          <p14:tracePt t="184314" x="1652588" y="4679950"/>
          <p14:tracePt t="184328" x="1665288" y="4679950"/>
          <p14:tracePt t="184350" x="1677988" y="4679950"/>
          <p14:tracePt t="184360" x="1689100" y="4679950"/>
          <p14:tracePt t="184390" x="1714500" y="4679950"/>
          <p14:tracePt t="184414" x="1739900" y="4679950"/>
          <p14:tracePt t="184424" x="1752600" y="4679950"/>
          <p14:tracePt t="184434" x="1778000" y="4679950"/>
          <p14:tracePt t="184450" x="1801813" y="4679950"/>
          <p14:tracePt t="184456" x="1814513" y="4679950"/>
          <p14:tracePt t="184466" x="1827213" y="4679950"/>
          <p14:tracePt t="184481" x="1839913" y="4679950"/>
          <p14:tracePt t="184497" x="1852613" y="4679950"/>
          <p14:tracePt t="184516" x="1878013" y="4679950"/>
          <p14:tracePt t="184531" x="1890713" y="4679950"/>
          <p14:tracePt t="184536" x="1903413" y="4679950"/>
          <p14:tracePt t="184547" x="1914525" y="4679950"/>
          <p14:tracePt t="184556" x="1927225" y="4679950"/>
          <p14:tracePt t="184560" x="1939925" y="4679950"/>
          <p14:tracePt t="184576" x="1952625" y="4656138"/>
          <p14:tracePt t="184586" x="1965325" y="4656138"/>
          <p14:tracePt t="184602" x="1978025" y="4656138"/>
          <p14:tracePt t="184626" x="1990725" y="4656138"/>
          <p14:tracePt t="184732" x="2003425" y="4656138"/>
          <p14:tracePt t="184758" x="2014538" y="4656138"/>
          <p14:tracePt t="184772" x="2027238" y="4656138"/>
          <p14:tracePt t="184782" x="2039938" y="4656138"/>
          <p14:tracePt t="184798" x="2065338" y="4643438"/>
          <p14:tracePt t="185070" x="2078038" y="4643438"/>
          <p14:tracePt t="185110" x="2090738" y="4630738"/>
          <p14:tracePt t="185116" x="2103438" y="4630738"/>
          <p14:tracePt t="185127" x="2103438" y="4618038"/>
          <p14:tracePt t="185130" x="2116138" y="4618038"/>
          <p14:tracePt t="186100" x="2116138" y="4605338"/>
          <p14:tracePt t="186104" x="2127250" y="4605338"/>
          <p14:tracePt t="186114" x="2139950" y="4605338"/>
          <p14:tracePt t="186130" x="2165350" y="4592638"/>
          <p14:tracePt t="186140" x="2178050" y="4579938"/>
          <p14:tracePt t="186144" x="2190750" y="4579938"/>
          <p14:tracePt t="186154" x="2203450" y="4579938"/>
          <p14:tracePt t="186164" x="2228850" y="4579938"/>
          <p14:tracePt t="186170" x="2228850" y="4567238"/>
          <p14:tracePt t="186180" x="2239963" y="4554538"/>
          <p14:tracePt t="186184" x="2252663" y="4543425"/>
          <p14:tracePt t="186194" x="2265363" y="4530725"/>
          <p14:tracePt t="186210" x="2278063" y="4530725"/>
          <p14:tracePt t="186220" x="2278063" y="4518025"/>
          <p14:tracePt t="186226" x="2290763" y="4518025"/>
          <p14:tracePt t="186246" x="2303463" y="4505325"/>
          <p14:tracePt t="186260" x="2316163" y="4492625"/>
          <p14:tracePt t="186276" x="2316163" y="4479925"/>
          <p14:tracePt t="186291" x="2328863" y="4479925"/>
          <p14:tracePt t="186300" x="2328863" y="4467225"/>
          <p14:tracePt t="186316" x="2352675" y="4467225"/>
          <p14:tracePt t="186352" x="2365375" y="4454525"/>
          <p14:tracePt t="186432" x="2365375" y="4443413"/>
          <p14:tracePt t="186452" x="2365375" y="4430713"/>
          <p14:tracePt t="186468" x="2365375" y="4418013"/>
          <p14:tracePt t="186482" x="2365375" y="4392613"/>
          <p14:tracePt t="186508" x="2365375" y="4379913"/>
          <p14:tracePt t="186518" x="2365375" y="4367213"/>
          <p14:tracePt t="186523" x="2365375" y="4354513"/>
          <p14:tracePt t="186532" x="2365375" y="4341813"/>
          <p14:tracePt t="186542" x="2365375" y="4330700"/>
          <p14:tracePt t="186548" x="2365375" y="4318000"/>
          <p14:tracePt t="186564" x="2365375" y="4305300"/>
          <p14:tracePt t="186574" x="2352675" y="4305300"/>
          <p14:tracePt t="186584" x="2352675" y="4292600"/>
          <p14:tracePt t="186589" x="2339975" y="4292600"/>
          <p14:tracePt t="186598" x="2328863" y="4279900"/>
          <p14:tracePt t="186624" x="2316163" y="4267200"/>
          <p14:tracePt t="186628" x="2303463" y="4254500"/>
          <p14:tracePt t="186644" x="2290763" y="4241800"/>
          <p14:tracePt t="186664" x="2278063" y="4230688"/>
          <p14:tracePt t="186668" x="2265363" y="4230688"/>
          <p14:tracePt t="186678" x="2252663" y="4217988"/>
          <p14:tracePt t="186684" x="2228850" y="4205288"/>
          <p14:tracePt t="186694" x="2228850" y="4192588"/>
          <p14:tracePt t="186706" x="2203450" y="4192588"/>
          <p14:tracePt t="186710" x="2190750" y="4192588"/>
          <p14:tracePt t="186724" x="2165350" y="4179888"/>
          <p14:tracePt t="186734" x="2139950" y="4179888"/>
          <p14:tracePt t="186744" x="2116138" y="4179888"/>
          <p14:tracePt t="186750" x="2090738" y="4179888"/>
          <p14:tracePt t="186760" x="2052638" y="4179888"/>
          <p14:tracePt t="186766" x="2027238" y="4179888"/>
          <p14:tracePt t="186776" x="2014538" y="4179888"/>
          <p14:tracePt t="186786" x="1990725" y="4179888"/>
          <p14:tracePt t="186790" x="1952625" y="4179888"/>
          <p14:tracePt t="186800" x="1927225" y="4179888"/>
          <p14:tracePt t="186806" x="1914525" y="4179888"/>
          <p14:tracePt t="186816" x="1903413" y="4179888"/>
          <p14:tracePt t="186826" x="1878013" y="4179888"/>
          <p14:tracePt t="186830" x="1852613" y="4179888"/>
          <p14:tracePt t="186846" x="1827213" y="4179888"/>
          <p14:tracePt t="186856" x="1814513" y="4205288"/>
          <p14:tracePt t="186866" x="1801813" y="4205288"/>
          <p14:tracePt t="186871" x="1790700" y="4230688"/>
          <p14:tracePt t="186886" x="1778000" y="4241800"/>
          <p14:tracePt t="186906" x="1765300" y="4267200"/>
          <p14:tracePt t="186912" x="1765300" y="4292600"/>
          <p14:tracePt t="186926" x="1765300" y="4318000"/>
          <p14:tracePt t="186937" x="1765300" y="4330700"/>
          <p14:tracePt t="186946" x="1765300" y="4367213"/>
          <p14:tracePt t="186953" x="1778000" y="4379913"/>
          <p14:tracePt t="186962" x="1778000" y="4392613"/>
          <p14:tracePt t="186973" x="1801813" y="4418013"/>
          <p14:tracePt t="186976" x="1814513" y="4443413"/>
          <p14:tracePt t="186988" x="1839913" y="4454525"/>
          <p14:tracePt t="186992" x="1852613" y="4479925"/>
          <p14:tracePt t="187002" x="1865313" y="4479925"/>
          <p14:tracePt t="187018" x="1890713" y="4492625"/>
          <p14:tracePt t="187028" x="1914525" y="4492625"/>
          <p14:tracePt t="187032" x="1939925" y="4492625"/>
          <p14:tracePt t="187042" x="1965325" y="4492625"/>
          <p14:tracePt t="187048" x="1990725" y="4492625"/>
          <p14:tracePt t="187058" x="2014538" y="4492625"/>
          <p14:tracePt t="187068" x="2052638" y="4492625"/>
          <p14:tracePt t="187072" x="2090738" y="4479925"/>
          <p14:tracePt t="187082" x="2103438" y="4467225"/>
          <p14:tracePt t="187088" x="2116138" y="4454525"/>
          <p14:tracePt t="187098" x="2152650" y="4430713"/>
          <p14:tracePt t="187108" x="2152650" y="4418013"/>
          <p14:tracePt t="187114" x="2165350" y="4392613"/>
          <p14:tracePt t="187124" x="2165350" y="4367213"/>
          <p14:tracePt t="187128" x="2165350" y="4341813"/>
          <p14:tracePt t="187138" x="2165350" y="4330700"/>
          <p14:tracePt t="187148" x="2165350" y="4318000"/>
          <p14:tracePt t="187164" x="2165350" y="4292600"/>
          <p14:tracePt t="187188" x="2165350" y="4279900"/>
          <p14:tracePt t="187204" x="2165350" y="4254500"/>
          <p14:tracePt t="187208" x="2127250" y="4241800"/>
          <p14:tracePt t="187218" x="2090738" y="4241800"/>
          <p14:tracePt t="187228" x="2065338" y="4241800"/>
          <p14:tracePt t="187234" x="2014538" y="4241800"/>
          <p14:tracePt t="187244" x="1978025" y="4241800"/>
          <p14:tracePt t="187248" x="1952625" y="4241800"/>
          <p14:tracePt t="187260" x="1927225" y="4241800"/>
          <p14:tracePt t="187271" x="1903413" y="4241800"/>
          <p14:tracePt t="187274" x="1878013" y="4241800"/>
          <p14:tracePt t="187288" x="1852613" y="4241800"/>
          <p14:tracePt t="187294" x="1839913" y="4254500"/>
          <p14:tracePt t="187298" x="1814513" y="4254500"/>
          <p14:tracePt t="187308" x="1814513" y="4267200"/>
          <p14:tracePt t="187314" x="1814513" y="4279900"/>
          <p14:tracePt t="187324" x="1790700" y="4305300"/>
          <p14:tracePt t="187334" x="1790700" y="4318000"/>
          <p14:tracePt t="187338" x="1790700" y="4341813"/>
          <p14:tracePt t="187348" x="1790700" y="4367213"/>
          <p14:tracePt t="187354" x="1790700" y="4392613"/>
          <p14:tracePt t="187364" x="1790700" y="4405313"/>
          <p14:tracePt t="187374" x="1790700" y="4430713"/>
          <p14:tracePt t="187378" x="1790700" y="4443413"/>
          <p14:tracePt t="187390" x="1790700" y="4454525"/>
          <p14:tracePt t="187394" x="1801813" y="4479925"/>
          <p14:tracePt t="187414" x="1827213" y="4479925"/>
          <p14:tracePt t="187430" x="1852613" y="4479925"/>
          <p14:tracePt t="187434" x="1878013" y="4479925"/>
          <p14:tracePt t="187444" x="1903413" y="4479925"/>
          <p14:tracePt t="187454" x="1939925" y="4479925"/>
          <p14:tracePt t="187460" x="1978025" y="4479925"/>
          <p14:tracePt t="187470" x="2003425" y="4479925"/>
          <p14:tracePt t="187476" x="2027238" y="4479925"/>
          <p14:tracePt t="187487" x="2039938" y="4454525"/>
          <p14:tracePt t="187496" x="2052638" y="4454525"/>
          <p14:tracePt t="187500" x="2052638" y="4443413"/>
          <p14:tracePt t="187516" x="2052638" y="4418013"/>
          <p14:tracePt t="187526" x="2052638" y="4392613"/>
          <p14:tracePt t="187540" x="2052638" y="4367213"/>
          <p14:tracePt t="187556" x="2052638" y="4354513"/>
          <p14:tracePt t="187566" x="2052638" y="4330700"/>
          <p14:tracePt t="187576" x="2039938" y="4330700"/>
          <p14:tracePt t="187580" x="2014538" y="4330700"/>
          <p14:tracePt t="187592" x="2003425" y="4318000"/>
          <p14:tracePt t="187596" x="1978025" y="4318000"/>
          <p14:tracePt t="187606" x="1952625" y="4318000"/>
          <p14:tracePt t="187616" x="1927225" y="4318000"/>
          <p14:tracePt t="187622" x="1903413" y="4318000"/>
          <p14:tracePt t="187632" x="1890713" y="4318000"/>
          <p14:tracePt t="187636" x="1839913" y="4318000"/>
          <p14:tracePt t="187646" x="1839913" y="4330700"/>
          <p14:tracePt t="187656" x="1827213" y="4341813"/>
          <p14:tracePt t="187672" x="1814513" y="4354513"/>
          <p14:tracePt t="187676" x="1814513" y="4367213"/>
          <p14:tracePt t="187722" x="1814513" y="4379913"/>
          <p14:tracePt t="187738" x="1814513" y="4392613"/>
          <p14:tracePt t="187778" x="1814513" y="4405313"/>
          <p14:tracePt t="187794" x="1827213" y="4405313"/>
          <p14:tracePt t="187818" x="1852613" y="4405313"/>
          <p14:tracePt t="187864" x="1865313" y="4405313"/>
          <p14:tracePt t="187934" x="1878013" y="4405313"/>
          <p14:tracePt t="187990" x="1890713" y="4405313"/>
          <p14:tracePt t="188040" x="1903413" y="4405313"/>
          <p14:tracePt t="188054" x="1927225" y="4418013"/>
          <p14:tracePt t="188067" x="1939925" y="4418013"/>
          <p14:tracePt t="188080" x="1965325" y="4418013"/>
          <p14:tracePt t="188096" x="1978025" y="4418013"/>
          <p14:tracePt t="188106" x="1990725" y="4430713"/>
          <p14:tracePt t="188110" x="2003425" y="4430713"/>
          <p14:tracePt t="188120" x="2014538" y="4430713"/>
          <p14:tracePt t="188126" x="2027238" y="4430713"/>
          <p14:tracePt t="188136" x="2039938" y="4430713"/>
          <p14:tracePt t="188146" x="2052638" y="4430713"/>
          <p14:tracePt t="188151" x="2078038" y="4430713"/>
          <p14:tracePt t="188177" x="2103438" y="4430713"/>
          <p14:tracePt t="188226" x="2116138" y="4430713"/>
          <p14:tracePt t="188252" x="2127250" y="4430713"/>
          <p14:tracePt t="189668" x="2116138" y="4430713"/>
          <p14:tracePt t="189700" x="2103438" y="4430713"/>
          <p14:tracePt t="189766" x="2090738" y="4430713"/>
          <p14:tracePt t="189826" x="2090738" y="4443413"/>
          <p14:tracePt t="189876" x="2090738" y="4454525"/>
          <p14:tracePt t="189892" x="2090738" y="4467225"/>
          <p14:tracePt t="189936" x="2103438" y="4467225"/>
          <p14:tracePt t="189962" x="2116138" y="4467225"/>
          <p14:tracePt t="189977" x="2127250" y="4467225"/>
          <p14:tracePt t="189996" x="2139950" y="4467225"/>
          <p14:tracePt t="190032" x="2152650" y="4467225"/>
          <p14:tracePt t="190214" x="2165350" y="4467225"/>
          <p14:tracePt t="190250" x="2190750" y="4467225"/>
          <p14:tracePt t="190290" x="2203450" y="4467225"/>
          <p14:tracePt t="190314" x="2216150" y="4467225"/>
          <p14:tracePt t="190340" x="2228850" y="4467225"/>
          <p14:tracePt t="192902" x="2239963" y="4467225"/>
          <p14:tracePt t="192938" x="2252663" y="4467225"/>
          <p14:tracePt t="192952" x="2265363" y="4479925"/>
          <p14:tracePt t="193068" x="2278063" y="4492625"/>
          <p14:tracePt t="193144" x="2290763" y="4505325"/>
          <p14:tracePt t="193180" x="2290763" y="4518025"/>
          <p14:tracePt t="193210" x="2290763" y="4530725"/>
          <p14:tracePt t="194642" x="2303463" y="4530725"/>
          <p14:tracePt t="194692" x="2316163" y="4530725"/>
          <p14:tracePt t="195994" x="2328863" y="4530725"/>
          <p14:tracePt t="196018" x="2328863" y="4518025"/>
          <p14:tracePt t="196035" x="2352675" y="4505325"/>
          <p14:tracePt t="196050" x="2352675" y="4492625"/>
          <p14:tracePt t="196070" x="2352675" y="4479925"/>
          <p14:tracePt t="196094" x="2365375" y="4467225"/>
          <p14:tracePt t="201990" x="2390775" y="4467225"/>
          <p14:tracePt t="202000" x="2416175" y="4467225"/>
          <p14:tracePt t="202010" x="2441575" y="4467225"/>
          <p14:tracePt t="202016" x="2478088" y="4443413"/>
          <p14:tracePt t="202026" x="2503488" y="4443413"/>
          <p14:tracePt t="202030" x="2603500" y="4443413"/>
          <p14:tracePt t="202042" x="2716213" y="4430713"/>
          <p14:tracePt t="202052" x="2841625" y="4405313"/>
          <p14:tracePt t="202056" x="2879725" y="4392613"/>
          <p14:tracePt t="202066" x="2941638" y="4392613"/>
          <p14:tracePt t="202072" x="2992438" y="4392613"/>
          <p14:tracePt t="202082" x="3028950" y="4392613"/>
          <p14:tracePt t="202092" x="3079750" y="4392613"/>
          <p14:tracePt t="202096" x="3103563" y="4392613"/>
          <p14:tracePt t="202106" x="3128963" y="4392613"/>
          <p14:tracePt t="202113" x="3167063" y="4392613"/>
          <p14:tracePt t="202122" x="3192463" y="4392613"/>
          <p14:tracePt t="202132" x="3216275" y="4392613"/>
          <p14:tracePt t="202148" x="3241675" y="4392613"/>
          <p14:tracePt t="202152" x="3279775" y="4379913"/>
          <p14:tracePt t="202163" x="3305175" y="4379913"/>
          <p14:tracePt t="202172" x="3328988" y="4379913"/>
          <p14:tracePt t="202179" x="3392488" y="4367213"/>
          <p14:tracePt t="202188" x="3417888" y="4367213"/>
          <p14:tracePt t="202192" x="3454400" y="4341813"/>
          <p14:tracePt t="202202" x="3479800" y="4341813"/>
          <p14:tracePt t="202214" x="3505200" y="4341813"/>
          <p14:tracePt t="202218" x="3530600" y="4341813"/>
          <p14:tracePt t="202229" x="3554413" y="4330700"/>
          <p14:tracePt t="202234" x="3579813" y="4318000"/>
          <p14:tracePt t="202245" x="3605213" y="4318000"/>
          <p14:tracePt t="202254" x="3630613" y="4318000"/>
          <p14:tracePt t="202258" x="3667125" y="4305300"/>
          <p14:tracePt t="202268" x="3692525" y="4292600"/>
          <p14:tracePt t="202274" x="3743325" y="4279900"/>
          <p14:tracePt t="202284" x="3767138" y="4279900"/>
          <p14:tracePt t="202295" x="3817938" y="4254500"/>
          <p14:tracePt t="202298" x="3843338" y="4241800"/>
          <p14:tracePt t="202308" x="3892550" y="4230688"/>
          <p14:tracePt t="202314" x="3917950" y="4230688"/>
          <p14:tracePt t="202324" x="3956050" y="4217988"/>
          <p14:tracePt t="202334" x="3992563" y="4192588"/>
          <p14:tracePt t="202338" x="4030663" y="4192588"/>
          <p14:tracePt t="202348" x="4068763" y="4192588"/>
          <p14:tracePt t="202354" x="4105275" y="4179888"/>
          <p14:tracePt t="202364" x="4117975" y="4167188"/>
          <p14:tracePt t="202374" x="4156075" y="4154488"/>
          <p14:tracePt t="202380" x="4168775" y="4154488"/>
          <p14:tracePt t="202390" x="4192588" y="4154488"/>
          <p14:tracePt t="202395" x="4217988" y="4141788"/>
          <p14:tracePt t="202404" x="4256088" y="4129088"/>
          <p14:tracePt t="202414" x="4281488" y="4129088"/>
          <p14:tracePt t="202420" x="4330700" y="4117975"/>
          <p14:tracePt t="202430" x="4356100" y="4117975"/>
          <p14:tracePt t="202434" x="4381500" y="4105275"/>
          <p14:tracePt t="202445" x="4430713" y="4105275"/>
          <p14:tracePt t="202454" x="4456113" y="4079875"/>
          <p14:tracePt t="202461" x="4481513" y="4079875"/>
          <p14:tracePt t="202470" x="4556125" y="4054475"/>
          <p14:tracePt t="202477" x="4594225" y="4041775"/>
          <p14:tracePt t="202486" x="4643438" y="4041775"/>
          <p14:tracePt t="202496" x="4681538" y="4017963"/>
          <p14:tracePt t="202500" x="4743450" y="3992563"/>
          <p14:tracePt t="202511" x="4768850" y="3979863"/>
          <p14:tracePt t="202516" x="4806950" y="3954463"/>
          <p14:tracePt t="202527" x="4832350" y="3954463"/>
          <p14:tracePt t="202536" x="4868863" y="3929063"/>
          <p14:tracePt t="202540" x="4881563" y="3916363"/>
          <p14:tracePt t="202550" x="4906963" y="3905250"/>
          <p14:tracePt t="202556" x="4932363" y="3892550"/>
          <p14:tracePt t="202566" x="4968875" y="3879850"/>
          <p14:tracePt t="202577" x="4981575" y="3867150"/>
          <p14:tracePt t="202580" x="5006975" y="3854450"/>
          <p14:tracePt t="202593" x="5057775" y="3816350"/>
          <p14:tracePt t="202596" x="5068888" y="3803650"/>
          <p14:tracePt t="202606" x="5081588" y="3779838"/>
          <p14:tracePt t="202616" x="5119688" y="3754438"/>
          <p14:tracePt t="202622" x="5132388" y="3741738"/>
          <p14:tracePt t="202632" x="5157788" y="3716338"/>
          <p14:tracePt t="202636" x="5170488" y="3692525"/>
          <p14:tracePt t="202646" x="5194300" y="3667125"/>
          <p14:tracePt t="202656" x="5232400" y="3603625"/>
          <p14:tracePt t="202662" x="5245100" y="3567113"/>
          <p14:tracePt t="202672" x="5257800" y="3541713"/>
          <p14:tracePt t="202677" x="5270500" y="3490913"/>
          <p14:tracePt t="202686" x="5294313" y="3454400"/>
          <p14:tracePt t="202696" x="5307013" y="3416300"/>
          <p14:tracePt t="202702" x="5307013" y="3390900"/>
          <p14:tracePt t="202712" x="5319713" y="3354388"/>
          <p14:tracePt t="202718" x="5319713" y="3328988"/>
          <p14:tracePt t="202728" x="5332413" y="3278188"/>
          <p14:tracePt t="202738" x="5332413" y="3241675"/>
          <p14:tracePt t="202743" x="5332413" y="3216275"/>
          <p14:tracePt t="202752" x="5332413" y="3190875"/>
          <p14:tracePt t="202759" x="5332413" y="3165475"/>
          <p14:tracePt t="202768" x="5332413" y="3128963"/>
          <p14:tracePt t="202778" x="5332413" y="3116263"/>
          <p14:tracePt t="202782" x="5332413" y="3090863"/>
          <p14:tracePt t="202793" x="5332413" y="3054350"/>
          <p14:tracePt t="202798" x="5332413" y="3016250"/>
          <p14:tracePt t="202810" x="5332413" y="3003550"/>
          <p14:tracePt t="202818" x="5332413" y="2965450"/>
          <p14:tracePt t="202826" x="5332413" y="2952750"/>
          <p14:tracePt t="202834" x="5319713" y="2928938"/>
          <p14:tracePt t="202838" x="5307013" y="2916238"/>
          <p14:tracePt t="202848" x="5307013" y="2903538"/>
          <p14:tracePt t="202859" x="5294313" y="2878138"/>
          <p14:tracePt t="202864" x="5270500" y="2852738"/>
          <p14:tracePt t="202876" x="5270500" y="2840038"/>
          <p14:tracePt t="202879" x="5257800" y="2816225"/>
          <p14:tracePt t="202888" x="5245100" y="2803525"/>
          <p14:tracePt t="202898" x="5245100" y="2778125"/>
          <p14:tracePt t="202904" x="5232400" y="2778125"/>
          <p14:tracePt t="202914" x="5219700" y="2752725"/>
          <p14:tracePt t="202918" x="5207000" y="2740025"/>
          <p14:tracePt t="202938" x="5181600" y="2728913"/>
          <p14:tracePt t="202944" x="5170488" y="2703513"/>
          <p14:tracePt t="202954" x="5145088" y="2690813"/>
          <p14:tracePt t="202959" x="5132388" y="2665413"/>
          <p14:tracePt t="202977" x="5106988" y="2652713"/>
          <p14:tracePt t="202980" x="5081588" y="2627313"/>
          <p14:tracePt t="202984" x="5057775" y="2627313"/>
          <p14:tracePt t="202994" x="5032375" y="2603500"/>
          <p14:tracePt t="203000" x="5006975" y="2590800"/>
          <p14:tracePt t="203010" x="4932363" y="2578100"/>
          <p14:tracePt t="203020" x="4894263" y="2578100"/>
          <p14:tracePt t="203025" x="4843463" y="2565400"/>
          <p14:tracePt t="203034" x="4768850" y="2552700"/>
          <p14:tracePt t="203042" x="4706938" y="2540000"/>
          <p14:tracePt t="203050" x="4619625" y="2540000"/>
          <p14:tracePt t="203060" x="4556125" y="2540000"/>
          <p14:tracePt t="203066" x="4456113" y="2540000"/>
          <p14:tracePt t="203076" x="4368800" y="2540000"/>
          <p14:tracePt t="203080" x="4305300" y="2527300"/>
          <p14:tracePt t="203092" x="4217988" y="2503488"/>
          <p14:tracePt t="203100" x="4130675" y="2503488"/>
          <p14:tracePt t="203107" x="4043363" y="2503488"/>
          <p14:tracePt t="203116" x="3979863" y="2503488"/>
          <p14:tracePt t="203120" x="3879850" y="2503488"/>
          <p14:tracePt t="203130" x="3805238" y="2503488"/>
          <p14:tracePt t="203142" x="3730625" y="2503488"/>
          <p14:tracePt t="203146" x="3630613" y="2503488"/>
          <p14:tracePt t="203157" x="3554413" y="2490788"/>
          <p14:tracePt t="203162" x="3492500" y="2490788"/>
          <p14:tracePt t="203172" x="3417888" y="2490788"/>
          <p14:tracePt t="203182" x="3341688" y="2465388"/>
          <p14:tracePt t="203186" x="3279775" y="2465388"/>
          <p14:tracePt t="203196" x="3254375" y="2465388"/>
          <p14:tracePt t="203202" x="3192463" y="2465388"/>
          <p14:tracePt t="203212" x="3167063" y="2465388"/>
          <p14:tracePt t="203223" x="3128963" y="2465388"/>
          <p14:tracePt t="203226" x="3067050" y="2465388"/>
          <p14:tracePt t="203236" x="3028950" y="2465388"/>
          <p14:tracePt t="203242" x="2979738" y="2465388"/>
          <p14:tracePt t="203252" x="2941638" y="2465388"/>
          <p14:tracePt t="203262" x="2916238" y="2465388"/>
          <p14:tracePt t="203266" x="2867025" y="2465388"/>
          <p14:tracePt t="203276" x="2828925" y="2465388"/>
          <p14:tracePt t="203282" x="2816225" y="2465388"/>
          <p14:tracePt t="203292" x="2803525" y="2465388"/>
          <p14:tracePt t="203302" x="2790825" y="2465388"/>
          <p14:tracePt t="203308" x="2767013" y="2465388"/>
          <p14:tracePt t="203318" x="2741613" y="2465388"/>
          <p14:tracePt t="203322" x="2716213" y="2465388"/>
          <p14:tracePt t="203332" x="2690813" y="2478088"/>
          <p14:tracePt t="203342" x="2654300" y="2478088"/>
          <p14:tracePt t="203358" x="2628900" y="2478088"/>
          <p14:tracePt t="203362" x="2616200" y="2478088"/>
          <p14:tracePt t="203374" x="2590800" y="2490788"/>
          <p14:tracePt t="203388" x="2578100" y="2490788"/>
          <p14:tracePt t="203404" x="2565400" y="2490788"/>
          <p14:tracePt t="203465" x="2554288" y="2490788"/>
          <p14:tracePt t="203530" x="2541588" y="2490788"/>
          <p14:tracePt t="204008" x="2503488" y="2465388"/>
          <p14:tracePt t="204018" x="2478088" y="2452688"/>
          <p14:tracePt t="204024" x="2465388" y="2439988"/>
          <p14:tracePt t="204034" x="2428875" y="2414588"/>
          <p14:tracePt t="204038" x="2403475" y="2403475"/>
          <p14:tracePt t="204048" x="2390775" y="2390775"/>
          <p14:tracePt t="204060" x="2378075" y="2390775"/>
          <p14:tracePt t="204064" x="2365375" y="2378075"/>
          <p14:tracePt t="204074" x="2352675" y="2378075"/>
          <p14:tracePt t="204078" x="2339975" y="2365375"/>
          <p14:tracePt t="204100" x="2316163" y="2352675"/>
          <p14:tracePt t="204105" x="2303463" y="2352675"/>
          <p14:tracePt t="204114" x="2290763" y="2339975"/>
          <p14:tracePt t="204120" x="2252663" y="2327275"/>
          <p14:tracePt t="204130" x="2228850" y="2327275"/>
          <p14:tracePt t="204140" x="2203450" y="2314575"/>
          <p14:tracePt t="204144" x="2190750" y="2303463"/>
          <p14:tracePt t="204155" x="2152650" y="2303463"/>
          <p14:tracePt t="204160" x="2116138" y="2290763"/>
          <p14:tracePt t="204171" x="2090738" y="2278063"/>
          <p14:tracePt t="204180" x="2065338" y="2278063"/>
          <p14:tracePt t="204184" x="2039938" y="2278063"/>
          <p14:tracePt t="204194" x="2014538" y="2278063"/>
          <p14:tracePt t="204200" x="2003425" y="2278063"/>
          <p14:tracePt t="204210" x="1978025" y="2278063"/>
          <p14:tracePt t="204221" x="1965325" y="2278063"/>
          <p14:tracePt t="204236" x="1939925" y="2278063"/>
          <p14:tracePt t="204240" x="1927225" y="2290763"/>
          <p14:tracePt t="204250" x="1914525" y="2303463"/>
          <p14:tracePt t="204260" x="1903413" y="2303463"/>
          <p14:tracePt t="204266" x="1890713" y="2314575"/>
          <p14:tracePt t="204276" x="1878013" y="2314575"/>
          <p14:tracePt t="204280" x="1852613" y="2339975"/>
          <p14:tracePt t="204290" x="1839913" y="2352675"/>
          <p14:tracePt t="204306" x="1827213" y="2365375"/>
          <p14:tracePt t="204316" x="1814513" y="2378075"/>
          <p14:tracePt t="204322" x="1790700" y="2390775"/>
          <p14:tracePt t="204332" x="1752600" y="2403475"/>
          <p14:tracePt t="204346" x="1727200" y="2427288"/>
          <p14:tracePt t="204372" x="1701800" y="2439988"/>
          <p14:tracePt t="204382" x="1701800" y="2452688"/>
          <p14:tracePt t="204392" x="1701800" y="2465388"/>
          <p14:tracePt t="204396" x="1677988" y="2478088"/>
          <p14:tracePt t="204408" x="1677988" y="2490788"/>
          <p14:tracePt t="204422" x="1652588" y="2503488"/>
          <p14:tracePt t="204432" x="1652588" y="2516188"/>
          <p14:tracePt t="204448" x="1652588" y="2540000"/>
          <p14:tracePt t="204452" x="1652588" y="2565400"/>
          <p14:tracePt t="204462" x="1652588" y="2590800"/>
          <p14:tracePt t="204478" x="1652588" y="2603500"/>
          <p14:tracePt t="204488" x="1652588" y="2616200"/>
          <p14:tracePt t="204492" x="1652588" y="2640013"/>
          <p14:tracePt t="204503" x="1665288" y="2640013"/>
          <p14:tracePt t="204512" x="1677988" y="2665413"/>
          <p14:tracePt t="204519" x="1689100" y="2665413"/>
          <p14:tracePt t="204528" x="1714500" y="2690813"/>
          <p14:tracePt t="204532" x="1752600" y="2703513"/>
          <p14:tracePt t="204542" x="1765300" y="2703513"/>
          <p14:tracePt t="204553" x="1790700" y="2716213"/>
          <p14:tracePt t="204558" x="1801813" y="2728913"/>
          <p14:tracePt t="204574" x="1827213" y="2728913"/>
          <p14:tracePt t="204586" x="1865313" y="2740025"/>
          <p14:tracePt t="204594" x="1890713" y="2740025"/>
          <p14:tracePt t="204598" x="1914525" y="2740025"/>
          <p14:tracePt t="204608" x="1952625" y="2740025"/>
          <p14:tracePt t="204614" x="1990725" y="2740025"/>
          <p14:tracePt t="204624" x="2027238" y="2740025"/>
          <p14:tracePt t="204636" x="2078038" y="2740025"/>
          <p14:tracePt t="204638" x="2103438" y="2740025"/>
          <p14:tracePt t="204648" x="2165350" y="2740025"/>
          <p14:tracePt t="204654" x="2203450" y="2740025"/>
          <p14:tracePt t="204664" x="2239963" y="2740025"/>
          <p14:tracePt t="204674" x="2265363" y="2740025"/>
          <p14:tracePt t="204680" x="2316163" y="2716213"/>
          <p14:tracePt t="204690" x="2352675" y="2703513"/>
          <p14:tracePt t="204694" x="2378075" y="2703513"/>
          <p14:tracePt t="204704" x="2403475" y="2690813"/>
          <p14:tracePt t="204714" x="2441575" y="2652713"/>
          <p14:tracePt t="204720" x="2465388" y="2640013"/>
          <p14:tracePt t="204730" x="2516188" y="2627313"/>
          <p14:tracePt t="204735" x="2541588" y="2603500"/>
          <p14:tracePt t="204744" x="2554288" y="2578100"/>
          <p14:tracePt t="204756" x="2565400" y="2578100"/>
          <p14:tracePt t="204760" x="2578100" y="2565400"/>
          <p14:tracePt t="204770" x="2603500" y="2540000"/>
          <p14:tracePt t="204792" x="2603500" y="2516188"/>
          <p14:tracePt t="204817" x="2603500" y="2503488"/>
          <p14:tracePt t="204826" x="2603500" y="2490788"/>
          <p14:tracePt t="204832" x="2603500" y="2465388"/>
          <p14:tracePt t="204852" x="2603500" y="2439988"/>
          <p14:tracePt t="204856" x="2603500" y="2427288"/>
          <p14:tracePt t="204869" x="2603500" y="2403475"/>
          <p14:tracePt t="204883" x="2565400" y="2390775"/>
          <p14:tracePt t="204892" x="2565400" y="2378075"/>
          <p14:tracePt t="204898" x="2541588" y="2365375"/>
          <p14:tracePt t="204908" x="2516188" y="2365375"/>
          <p14:tracePt t="204918" x="2503488" y="2352675"/>
          <p14:tracePt t="204922" x="2465388" y="2339975"/>
          <p14:tracePt t="204932" x="2428875" y="2339975"/>
          <p14:tracePt t="204938" x="2390775" y="2339975"/>
          <p14:tracePt t="204948" x="2339975" y="2339975"/>
          <p14:tracePt t="204958" x="2303463" y="2339975"/>
          <p14:tracePt t="204969" x="2239963" y="2339975"/>
          <p14:tracePt t="204972" x="2178050" y="2339975"/>
          <p14:tracePt t="204978" x="2116138" y="2339975"/>
          <p14:tracePt t="204988" x="2039938" y="2339975"/>
          <p14:tracePt t="204998" x="1978025" y="2339975"/>
          <p14:tracePt t="205002" x="1914525" y="2339975"/>
          <p14:tracePt t="205012" x="1878013" y="2352675"/>
          <p14:tracePt t="205018" x="1790700" y="2390775"/>
          <p14:tracePt t="205028" x="1778000" y="2403475"/>
          <p14:tracePt t="205038" x="1701800" y="2439988"/>
          <p14:tracePt t="205044" x="1689100" y="2452688"/>
          <p14:tracePt t="205054" x="1665288" y="2465388"/>
          <p14:tracePt t="205058" x="1601788" y="2503488"/>
          <p14:tracePt t="205068" x="1577975" y="2516188"/>
          <p14:tracePt t="205078" x="1565275" y="2527300"/>
          <p14:tracePt t="205085" x="1539875" y="2552700"/>
          <p14:tracePt t="205094" x="1527175" y="2565400"/>
          <p14:tracePt t="205098" x="1514475" y="2590800"/>
          <p14:tracePt t="205108" x="1501775" y="2616200"/>
          <p14:tracePt t="205134" x="1501775" y="2640013"/>
          <p14:tracePt t="205140" x="1501775" y="2665413"/>
          <p14:tracePt t="205160" x="1501775" y="2678113"/>
          <p14:tracePt t="205164" x="1501775" y="2690813"/>
          <p14:tracePt t="205174" x="1501775" y="2703513"/>
          <p14:tracePt t="205180" x="1501775" y="2716213"/>
          <p14:tracePt t="205190" x="1501775" y="2740025"/>
          <p14:tracePt t="205201" x="1514475" y="2740025"/>
          <p14:tracePt t="205204" x="1539875" y="2765425"/>
          <p14:tracePt t="205217" x="1552575" y="2778125"/>
          <p14:tracePt t="205220" x="1601788" y="2778125"/>
          <p14:tracePt t="205230" x="1639888" y="2790825"/>
          <p14:tracePt t="205240" x="1701800" y="2790825"/>
          <p14:tracePt t="205246" x="1752600" y="2790825"/>
          <p14:tracePt t="205257" x="1814513" y="2790825"/>
          <p14:tracePt t="205260" x="1890713" y="2790825"/>
          <p14:tracePt t="205270" x="1952625" y="2790825"/>
          <p14:tracePt t="205280" x="2027238" y="2765425"/>
          <p14:tracePt t="205286" x="2065338" y="2752725"/>
          <p14:tracePt t="205296" x="2139950" y="2716213"/>
          <p14:tracePt t="205300" x="2203450" y="2690813"/>
          <p14:tracePt t="205310" x="2228850" y="2665413"/>
          <p14:tracePt t="205320" x="2265363" y="2640013"/>
          <p14:tracePt t="205326" x="2290763" y="2616200"/>
          <p14:tracePt t="205336" x="2303463" y="2603500"/>
          <p14:tracePt t="205340" x="2328863" y="2578100"/>
          <p14:tracePt t="205350" x="2328863" y="2552700"/>
          <p14:tracePt t="205360" x="2328863" y="2540000"/>
          <p14:tracePt t="205367" x="2339975" y="2527300"/>
          <p14:tracePt t="205376" x="2352675" y="2516188"/>
          <p14:tracePt t="205383" x="2352675" y="2503488"/>
          <p14:tracePt t="205392" x="2352675" y="2490788"/>
          <p14:tracePt t="205442" x="2352675" y="2465388"/>
          <p14:tracePt t="205446" x="2339975" y="2465388"/>
          <p14:tracePt t="205472" x="2328863" y="2465388"/>
          <p14:tracePt t="205483" x="2290763" y="2465388"/>
          <p14:tracePt t="205488" x="2265363" y="2465388"/>
          <p14:tracePt t="205508" x="2239963" y="2465388"/>
          <p14:tracePt t="205512" x="2216150" y="2465388"/>
          <p14:tracePt t="205522" x="2190750" y="2465388"/>
          <p14:tracePt t="205528" x="2152650" y="2465388"/>
          <p14:tracePt t="205538" x="2103438" y="2478088"/>
          <p14:tracePt t="205549" x="2078038" y="2490788"/>
          <p14:tracePt t="205552" x="2052638" y="2516188"/>
          <p14:tracePt t="205562" x="2014538" y="2516188"/>
          <p14:tracePt t="205568" x="2003425" y="2540000"/>
          <p14:tracePt t="205578" x="1990725" y="2540000"/>
          <p14:tracePt t="205588" x="1978025" y="2565400"/>
          <p14:tracePt t="205594" x="1965325" y="2578100"/>
          <p14:tracePt t="205604" x="1952625" y="2590800"/>
          <p14:tracePt t="205608" x="1939925" y="2627313"/>
          <p14:tracePt t="205618" x="1939925" y="2640013"/>
          <p14:tracePt t="205628" x="1927225" y="2665413"/>
          <p14:tracePt t="205634" x="1927225" y="2690813"/>
          <p14:tracePt t="205644" x="1903413" y="2728913"/>
          <p14:tracePt t="205649" x="1903413" y="2765425"/>
          <p14:tracePt t="205658" x="1903413" y="2803525"/>
          <p14:tracePt t="205668" x="1903413" y="2828925"/>
          <p14:tracePt t="205674" x="1903413" y="2852738"/>
          <p14:tracePt t="205684" x="1927225" y="2878138"/>
          <p14:tracePt t="205688" x="1939925" y="2916238"/>
          <p14:tracePt t="205699" x="1965325" y="2941638"/>
          <p14:tracePt t="205708" x="1978025" y="2952750"/>
          <p14:tracePt t="205715" x="2003425" y="2990850"/>
          <p14:tracePt t="205724" x="2078038" y="3003550"/>
          <p14:tracePt t="205731" x="2127250" y="3016250"/>
          <p14:tracePt t="205740" x="2178050" y="3041650"/>
          <p14:tracePt t="205750" x="2239963" y="3041650"/>
          <p14:tracePt t="205754" x="2339975" y="3054350"/>
          <p14:tracePt t="205765" x="2428875" y="3054350"/>
          <p14:tracePt t="205770" x="2528888" y="3054350"/>
          <p14:tracePt t="205781" x="2641600" y="3054350"/>
          <p14:tracePt t="205790" x="2767013" y="3054350"/>
          <p14:tracePt t="205794" x="2879725" y="3054350"/>
          <p14:tracePt t="205804" x="2967038" y="3054350"/>
          <p14:tracePt t="205810" x="3067050" y="3054350"/>
          <p14:tracePt t="205820" x="3128963" y="3054350"/>
          <p14:tracePt t="205831" x="3205163" y="3041650"/>
          <p14:tracePt t="205836" x="3279775" y="3016250"/>
          <p14:tracePt t="205848" x="3354388" y="2978150"/>
          <p14:tracePt t="205850" x="3405188" y="2965450"/>
          <p14:tracePt t="205860" x="3441700" y="2952750"/>
          <p14:tracePt t="205870" x="3467100" y="2941638"/>
          <p14:tracePt t="205886" x="3479800" y="2941638"/>
          <p14:tracePt t="205890" x="3492500" y="2928938"/>
          <p14:tracePt t="206208" x="3479800" y="2928938"/>
          <p14:tracePt t="206214" x="3467100" y="2928938"/>
          <p14:tracePt t="206225" x="3454400" y="2928938"/>
          <p14:tracePt t="206250" x="3429000" y="2928938"/>
          <p14:tracePt t="206264" x="3417888" y="2928938"/>
          <p14:tracePt t="206280" x="3405188" y="2928938"/>
          <p14:tracePt t="206290" x="3392488" y="2928938"/>
          <p14:tracePt t="206294" x="3379788" y="2928938"/>
          <p14:tracePt t="206314" x="3354388" y="2928938"/>
          <p14:tracePt t="206330" x="3341688" y="2928938"/>
          <p14:tracePt t="206334" x="3328988" y="2928938"/>
          <p14:tracePt t="206354" x="3317875" y="2941638"/>
          <p14:tracePt t="206362" x="3305175" y="2941638"/>
          <p14:tracePt t="206374" x="3292475" y="2941638"/>
          <p14:tracePt t="206396" x="3279775" y="2941638"/>
          <p14:tracePt t="206400" x="3267075" y="2941638"/>
          <p14:tracePt t="206416" x="3241675" y="2965450"/>
          <p14:tracePt t="206436" x="3216275" y="2965450"/>
          <p14:tracePt t="206456" x="3205163" y="2965450"/>
          <p14:tracePt t="206466" x="3192463" y="2965450"/>
          <p14:tracePt t="206476" x="3179763" y="2965450"/>
          <p14:tracePt t="206480" x="3154363" y="2990850"/>
          <p14:tracePt t="206496" x="3141663" y="2990850"/>
          <p14:tracePt t="206506" x="3128963" y="3003550"/>
          <p14:tracePt t="206516" x="3116263" y="3003550"/>
          <p14:tracePt t="206522" x="3103563" y="3003550"/>
          <p14:tracePt t="206532" x="3079750" y="3003550"/>
          <p14:tracePt t="206536" x="3067050" y="3003550"/>
          <p14:tracePt t="206546" x="3054350" y="3016250"/>
          <p14:tracePt t="206562" x="3041650" y="3016250"/>
          <p14:tracePt t="206578" x="3028950" y="3016250"/>
          <p14:tracePt t="206586" x="3016250" y="3016250"/>
          <p14:tracePt t="206920" x="3028950" y="3016250"/>
          <p14:tracePt t="206930" x="3041650" y="3016250"/>
          <p14:tracePt t="206940" x="3067050" y="3016250"/>
          <p14:tracePt t="206944" x="3092450" y="3016250"/>
          <p14:tracePt t="206954" x="3103563" y="3016250"/>
          <p14:tracePt t="206960" x="3128963" y="3016250"/>
          <p14:tracePt t="206970" x="3141663" y="3016250"/>
          <p14:tracePt t="206980" x="3167063" y="3016250"/>
          <p14:tracePt t="206996" x="3205163" y="3003550"/>
          <p14:tracePt t="207000" x="3216275" y="2990850"/>
          <p14:tracePt t="207020" x="3241675" y="2978150"/>
          <p14:tracePt t="207027" x="3254375" y="2978150"/>
          <p14:tracePt t="207036" x="3267075" y="2978150"/>
          <p14:tracePt t="207040" x="3267075" y="2965450"/>
          <p14:tracePt t="207060" x="3279775" y="2965450"/>
          <p14:tracePt t="207066" x="3292475" y="2965450"/>
          <p14:tracePt t="207080" x="3305175" y="2965450"/>
          <p14:tracePt t="207090" x="3317875" y="2965450"/>
          <p14:tracePt t="207102" x="3328988" y="2965450"/>
          <p14:tracePt t="207106" x="3341688" y="2965450"/>
          <p14:tracePt t="207116" x="3354388" y="2952750"/>
          <p14:tracePt t="207122" x="3367088" y="2952750"/>
          <p14:tracePt t="207132" x="3379788" y="2952750"/>
          <p14:tracePt t="207143" x="3405188" y="2952750"/>
          <p14:tracePt t="207146" x="3441700" y="2941638"/>
          <p14:tracePt t="207156" x="3454400" y="2941638"/>
          <p14:tracePt t="207162" x="3492500" y="2941638"/>
          <p14:tracePt t="207172" x="3541713" y="2916238"/>
          <p14:tracePt t="207182" x="3579813" y="2916238"/>
          <p14:tracePt t="207186" x="3630613" y="2903538"/>
          <p14:tracePt t="207196" x="3667125" y="2903538"/>
          <p14:tracePt t="207202" x="3705225" y="2890838"/>
          <p14:tracePt t="207212" x="3730625" y="2878138"/>
          <p14:tracePt t="207222" x="3756025" y="2878138"/>
          <p14:tracePt t="207228" x="3767138" y="2878138"/>
          <p14:tracePt t="207238" x="3792538" y="2865438"/>
          <p14:tracePt t="207243" x="3805238" y="2865438"/>
          <p14:tracePt t="207252" x="3817938" y="2852738"/>
          <p14:tracePt t="207262" x="3830638" y="2852738"/>
          <p14:tracePt t="207268" x="3843338" y="2852738"/>
          <p14:tracePt t="207278" x="3856038" y="2852738"/>
          <p14:tracePt t="207292" x="3867150" y="2852738"/>
          <p14:tracePt t="207309" x="3892550" y="2852738"/>
          <p14:tracePt t="207344" x="3905250" y="2852738"/>
          <p14:tracePt t="207359" x="3930650" y="2840038"/>
          <p14:tracePt t="207398" x="3943350" y="2840038"/>
          <p14:tracePt t="207440" x="3956050" y="2840038"/>
          <p14:tracePt t="207470" x="3968750" y="2840038"/>
          <p14:tracePt t="207490" x="3979863" y="2840038"/>
          <p14:tracePt t="207530" x="4005263" y="2840038"/>
          <p14:tracePt t="207564" x="4017963" y="2840038"/>
          <p14:tracePt t="207580" x="4056063" y="2852738"/>
          <p14:tracePt t="207596" x="4068763" y="2852738"/>
          <p14:tracePt t="207606" x="4105275" y="2852738"/>
          <p14:tracePt t="207616" x="4130675" y="2852738"/>
          <p14:tracePt t="207620" x="4168775" y="2865438"/>
          <p14:tracePt t="207630" x="4217988" y="2865438"/>
          <p14:tracePt t="207636" x="4243388" y="2865438"/>
          <p14:tracePt t="207646" x="4281488" y="2878138"/>
          <p14:tracePt t="207657" x="4305300" y="2878138"/>
          <p14:tracePt t="207660" x="4330700" y="2878138"/>
          <p14:tracePt t="207674" x="4356100" y="2890838"/>
          <p14:tracePt t="207798" x="4368800" y="2890838"/>
          <p14:tracePt t="207808" x="4381500" y="2890838"/>
          <p14:tracePt t="208786" x="4356100" y="2903538"/>
          <p14:tracePt t="208796" x="4318000" y="2916238"/>
          <p14:tracePt t="208806" x="4281488" y="2941638"/>
          <p14:tracePt t="208810" x="4256088" y="2941638"/>
          <p14:tracePt t="208822" x="4230688" y="2941638"/>
          <p14:tracePt t="208826" x="4217988" y="2941638"/>
          <p14:tracePt t="208836" x="4192588" y="2941638"/>
          <p14:tracePt t="208846" x="4181475" y="2941638"/>
          <p14:tracePt t="208853" x="4168775" y="2941638"/>
          <p14:tracePt t="208862" x="4156075" y="2941638"/>
          <p14:tracePt t="208866" x="4143375" y="2941638"/>
          <p14:tracePt t="208886" x="4117975" y="2941638"/>
          <p14:tracePt t="208912" x="4092575" y="2941638"/>
          <p14:tracePt t="208928" x="4081463" y="2965450"/>
          <p14:tracePt t="208932" x="4043363" y="2965450"/>
          <p14:tracePt t="208942" x="4017963" y="2965450"/>
          <p14:tracePt t="208958" x="3992563" y="2965450"/>
          <p14:tracePt t="208970" x="3968750" y="2965450"/>
          <p14:tracePt t="208972" x="3943350" y="2965450"/>
          <p14:tracePt t="208982" x="3917950" y="2965450"/>
          <p14:tracePt t="208992" x="3892550" y="2990850"/>
          <p14:tracePt t="208998" x="3856038" y="2990850"/>
          <p14:tracePt t="209008" x="3817938" y="2990850"/>
          <p14:tracePt t="209012" x="3779838" y="2990850"/>
          <p14:tracePt t="209022" x="3756025" y="2990850"/>
          <p14:tracePt t="209032" x="3730625" y="2990850"/>
          <p14:tracePt t="209038" x="3705225" y="2990850"/>
          <p14:tracePt t="209048" x="3679825" y="2990850"/>
          <p14:tracePt t="209052" x="3667125" y="2990850"/>
          <p14:tracePt t="209062" x="3654425" y="2990850"/>
          <p14:tracePt t="209072" x="3643313" y="2990850"/>
          <p14:tracePt t="209078" x="3630613" y="2990850"/>
          <p14:tracePt t="209088" x="3605213" y="2990850"/>
          <p14:tracePt t="209094" x="3592513" y="2990850"/>
          <p14:tracePt t="209104" x="3579813" y="2990850"/>
          <p14:tracePt t="209114" x="3554413" y="2990850"/>
          <p14:tracePt t="209119" x="3541713" y="2990850"/>
          <p14:tracePt t="209128" x="3530600" y="2990850"/>
          <p14:tracePt t="209144" x="3505200" y="2990850"/>
          <p14:tracePt t="209154" x="3479800" y="2990850"/>
          <p14:tracePt t="209170" x="3454400" y="2990850"/>
          <p14:tracePt t="209174" x="3429000" y="2990850"/>
          <p14:tracePt t="209185" x="3405188" y="2990850"/>
          <p14:tracePt t="209194" x="3379788" y="2978150"/>
          <p14:tracePt t="209201" x="3354388" y="2978150"/>
          <p14:tracePt t="209210" x="3341688" y="2978150"/>
          <p14:tracePt t="209214" x="3317875" y="2978150"/>
          <p14:tracePt t="209224" x="3292475" y="2978150"/>
          <p14:tracePt t="209235" x="3254375" y="2978150"/>
          <p14:tracePt t="209240" x="3241675" y="2978150"/>
          <p14:tracePt t="209250" x="3216275" y="2965450"/>
          <p14:tracePt t="209256" x="3192463" y="2965450"/>
          <p14:tracePt t="209267" x="3141663" y="2941638"/>
          <p14:tracePt t="209277" x="3128963" y="2941638"/>
          <p14:tracePt t="209280" x="3116263" y="2941638"/>
          <p14:tracePt t="209290" x="3092450" y="2941638"/>
          <p14:tracePt t="209296" x="3054350" y="2941638"/>
          <p14:tracePt t="209306" x="3028950" y="2941638"/>
          <p14:tracePt t="209317" x="3003550" y="2941638"/>
          <p14:tracePt t="209320" x="2979738" y="2941638"/>
          <p14:tracePt t="209336" x="2928938" y="2941638"/>
          <p14:tracePt t="209346" x="2916238" y="2941638"/>
          <p14:tracePt t="209356" x="2903538" y="2941638"/>
          <p14:tracePt t="209360" x="2879725" y="2941638"/>
          <p14:tracePt t="209376" x="2854325" y="2941638"/>
          <p14:tracePt t="209396" x="2841625" y="2941638"/>
          <p14:tracePt t="209401" x="2828925" y="2941638"/>
          <p14:tracePt t="209410" x="2816225" y="2941638"/>
          <p14:tracePt t="209417" x="2803525" y="2941638"/>
          <p14:tracePt t="209426" x="2790825" y="2941638"/>
          <p14:tracePt t="209442" x="2778125" y="2941638"/>
          <p14:tracePt t="209638" x="2790825" y="2941638"/>
          <p14:tracePt t="209644" x="2816225" y="2941638"/>
          <p14:tracePt t="209654" x="2867025" y="2941638"/>
          <p14:tracePt t="209664" x="2916238" y="2941638"/>
          <p14:tracePt t="209668" x="2979738" y="2941638"/>
          <p14:tracePt t="209678" x="3028950" y="2941638"/>
          <p14:tracePt t="209684" x="3103563" y="2941638"/>
          <p14:tracePt t="209694" x="3167063" y="2941638"/>
          <p14:tracePt t="209704" x="3205163" y="2941638"/>
          <p14:tracePt t="209708" x="3254375" y="2941638"/>
          <p14:tracePt t="209718" x="3292475" y="2941638"/>
          <p14:tracePt t="209725" x="3341688" y="2941638"/>
          <p14:tracePt t="209734" x="3367088" y="2941638"/>
          <p14:tracePt t="209744" x="3405188" y="2941638"/>
          <p14:tracePt t="209749" x="3429000" y="2941638"/>
          <p14:tracePt t="209760" x="3454400" y="2916238"/>
          <p14:tracePt t="209765" x="3467100" y="2916238"/>
          <p14:tracePt t="209774" x="3505200" y="2916238"/>
          <p14:tracePt t="209784" x="3530600" y="2903538"/>
          <p14:tracePt t="209800" x="3541713" y="2903538"/>
          <p14:tracePt t="209806" x="3554413" y="2903538"/>
          <p14:tracePt t="209826" x="3579813" y="2903538"/>
          <p14:tracePt t="209840" x="3592513" y="2903538"/>
          <p14:tracePt t="209846" x="3605213" y="2890838"/>
          <p14:tracePt t="209881" x="3617913" y="2890838"/>
          <p14:tracePt t="210798" x="3605213" y="2890838"/>
          <p14:tracePt t="210824" x="3592513" y="2890838"/>
          <p14:tracePt t="210844" x="3579813" y="2890838"/>
          <p14:tracePt t="210874" x="3554413" y="2890838"/>
          <p14:tracePt t="210908" x="3541713" y="2890838"/>
          <p14:tracePt t="210914" x="3530600" y="2890838"/>
          <p14:tracePt t="210924" x="3517900" y="2890838"/>
          <p14:tracePt t="210940" x="3505200" y="2890838"/>
          <p14:tracePt t="210950" x="3492500" y="2890838"/>
          <p14:tracePt t="210978" x="3479800" y="2890838"/>
          <p14:tracePt t="210984" x="3467100" y="2890838"/>
          <p14:tracePt t="211004" x="3454400" y="2890838"/>
          <p14:tracePt t="211026" x="3441700" y="2890838"/>
          <p14:tracePt t="211030" x="3429000" y="2890838"/>
          <p14:tracePt t="211040" x="3417888" y="2890838"/>
          <p14:tracePt t="211046" x="3405188" y="2890838"/>
          <p14:tracePt t="211056" x="3379788" y="2890838"/>
          <p14:tracePt t="211066" x="3367088" y="2890838"/>
          <p14:tracePt t="211070" x="3341688" y="2903538"/>
          <p14:tracePt t="211080" x="3317875" y="2903538"/>
          <p14:tracePt t="211086" x="3305175" y="2903538"/>
          <p14:tracePt t="211096" x="3279775" y="2903538"/>
          <p14:tracePt t="211106" x="3228975" y="2916238"/>
          <p14:tracePt t="211111" x="3179763" y="2916238"/>
          <p14:tracePt t="211120" x="3092450" y="2941638"/>
          <p14:tracePt t="211127" x="3016250" y="2941638"/>
          <p14:tracePt t="211136" x="2916238" y="2952750"/>
          <p14:tracePt t="211146" x="2816225" y="2978150"/>
          <p14:tracePt t="211152" x="2741613" y="2978150"/>
          <p14:tracePt t="211162" x="2678113" y="2978150"/>
          <p14:tracePt t="211166" x="2603500" y="2978150"/>
          <p14:tracePt t="211177" x="2554288" y="2978150"/>
          <p14:tracePt t="211186" x="2516188" y="2978150"/>
          <p14:tracePt t="211194" x="2478088" y="2978150"/>
          <p14:tracePt t="211202" x="2428875" y="2978150"/>
          <p14:tracePt t="211206" x="2403475" y="2978150"/>
          <p14:tracePt t="211218" x="2378075" y="2978150"/>
          <p14:tracePt t="211228" x="2352675" y="2978150"/>
          <p14:tracePt t="211232" x="2339975" y="2978150"/>
          <p14:tracePt t="211243" x="2316163" y="2978150"/>
          <p14:tracePt t="211248" x="2303463" y="2978150"/>
          <p14:tracePt t="211260" x="2278063" y="2978150"/>
          <p14:tracePt t="211268" x="2252663" y="2978150"/>
          <p14:tracePt t="211272" x="2239963" y="2978150"/>
          <p14:tracePt t="211282" x="2228850" y="2978150"/>
          <p14:tracePt t="211308" x="2203450" y="2978150"/>
          <p14:tracePt t="211322" x="2178050" y="2978150"/>
          <p14:tracePt t="211364" x="2165350" y="2978150"/>
          <p14:tracePt t="211384" x="2152650" y="2978150"/>
          <p14:tracePt t="211984" x="2139950" y="2990850"/>
          <p14:tracePt t="211988" x="2139950" y="3016250"/>
          <p14:tracePt t="211998" x="2152650" y="3054350"/>
          <p14:tracePt t="212008" x="2165350" y="3090863"/>
          <p14:tracePt t="212014" x="2178050" y="3116263"/>
          <p14:tracePt t="212024" x="2190750" y="3141663"/>
          <p14:tracePt t="212028" x="2203450" y="3154363"/>
          <p14:tracePt t="212038" x="2216150" y="3178175"/>
          <p14:tracePt t="212048" x="2228850" y="3190875"/>
          <p14:tracePt t="212054" x="2228850" y="3203575"/>
          <p14:tracePt t="212064" x="2239963" y="3216275"/>
          <p14:tracePt t="212070" x="2252663" y="3228975"/>
          <p14:tracePt t="212080" x="2265363" y="3241675"/>
          <p14:tracePt t="212094" x="2278063" y="3254375"/>
          <p14:tracePt t="212104" x="2290763" y="3254375"/>
          <p14:tracePt t="212110" x="2303463" y="3267075"/>
          <p14:tracePt t="212120" x="2316163" y="3278188"/>
          <p14:tracePt t="212131" x="2339975" y="3278188"/>
          <p14:tracePt t="212144" x="2378075" y="3290888"/>
          <p14:tracePt t="212150" x="2390775" y="3290888"/>
          <p14:tracePt t="212160" x="2428875" y="3303588"/>
          <p14:tracePt t="212170" x="2478088" y="3316288"/>
          <p14:tracePt t="212176" x="2503488" y="3316288"/>
          <p14:tracePt t="212186" x="2541588" y="3328988"/>
          <p14:tracePt t="212190" x="2565400" y="3354388"/>
          <p14:tracePt t="212200" x="2616200" y="3354388"/>
          <p14:tracePt t="212210" x="2641600" y="3354388"/>
          <p14:tracePt t="212216" x="2690813" y="3378200"/>
          <p14:tracePt t="212226" x="2741613" y="3378200"/>
          <p14:tracePt t="212230" x="2778125" y="3390900"/>
          <p14:tracePt t="212240" x="2803525" y="3390900"/>
          <p14:tracePt t="212252" x="2828925" y="3390900"/>
          <p14:tracePt t="212256" x="2879725" y="3403600"/>
          <p14:tracePt t="212266" x="2903538" y="3403600"/>
          <p14:tracePt t="212270" x="2941638" y="3403600"/>
          <p14:tracePt t="212282" x="2967038" y="3403600"/>
          <p14:tracePt t="212292" x="2992438" y="3403600"/>
          <p14:tracePt t="212306" x="3016250" y="3403600"/>
          <p14:tracePt t="212323" x="3041650" y="3403600"/>
          <p14:tracePt t="212332" x="3067050" y="3403600"/>
          <p14:tracePt t="212336" x="3116263" y="3403600"/>
          <p14:tracePt t="212346" x="3141663" y="3403600"/>
          <p14:tracePt t="212352" x="3179763" y="3403600"/>
          <p14:tracePt t="212372" x="3192463" y="3403600"/>
          <p14:tracePt t="212376" x="3205163" y="3403600"/>
          <p14:tracePt t="212386" x="3216275" y="3416300"/>
          <p14:tracePt t="212392" x="3228975" y="3416300"/>
          <p14:tracePt t="212402" x="3241675" y="3416300"/>
          <p14:tracePt t="212442" x="3254375" y="3416300"/>
          <p14:tracePt t="212448" x="3267075" y="3416300"/>
          <p14:tracePt t="212482" x="3279775" y="3416300"/>
          <p14:tracePt t="212492" x="3317875" y="3429000"/>
          <p14:tracePt t="212502" x="3341688" y="3441700"/>
          <p14:tracePt t="212508" x="3392488" y="3467100"/>
          <p14:tracePt t="212518" x="3405188" y="3467100"/>
          <p14:tracePt t="212522" x="3441700" y="3479800"/>
          <p14:tracePt t="212534" x="3505200" y="3516313"/>
          <p14:tracePt t="212544" x="3541713" y="3516313"/>
          <p14:tracePt t="212548" x="3592513" y="3541713"/>
          <p14:tracePt t="212558" x="3617913" y="3567113"/>
          <p14:tracePt t="212564" x="3654425" y="3567113"/>
          <p14:tracePt t="212574" x="3679825" y="3567113"/>
          <p14:tracePt t="212584" x="3705225" y="3567113"/>
          <p14:tracePt t="212588" x="3730625" y="3579813"/>
          <p14:tracePt t="212598" x="3756025" y="3590925"/>
          <p14:tracePt t="212605" x="3779838" y="3590925"/>
          <p14:tracePt t="212614" x="3817938" y="3590925"/>
          <p14:tracePt t="212624" x="3843338" y="3590925"/>
          <p14:tracePt t="212630" x="3879850" y="3590925"/>
          <p14:tracePt t="212640" x="3892550" y="3590925"/>
          <p14:tracePt t="212644" x="3930650" y="3603625"/>
          <p14:tracePt t="212655" x="3956050" y="3616325"/>
          <p14:tracePt t="212664" x="3979863" y="3616325"/>
          <p14:tracePt t="212671" x="4005263" y="3629025"/>
          <p14:tracePt t="212680" x="4043363" y="3629025"/>
          <p14:tracePt t="212684" x="4092575" y="3629025"/>
          <p14:tracePt t="212694" x="4130675" y="3641725"/>
          <p14:tracePt t="212705" x="4192588" y="3654425"/>
          <p14:tracePt t="212710" x="4217988" y="3667125"/>
          <p14:tracePt t="212721" x="4243388" y="3679825"/>
          <p14:tracePt t="212724" x="4281488" y="3703638"/>
          <p14:tracePt t="212734" x="4305300" y="3716338"/>
          <p14:tracePt t="212746" x="4356100" y="3729038"/>
          <p14:tracePt t="212750" x="4381500" y="3741738"/>
          <p14:tracePt t="212760" x="4418013" y="3767138"/>
          <p14:tracePt t="212766" x="4481513" y="3779838"/>
          <p14:tracePt t="212776" x="4530725" y="3792538"/>
          <p14:tracePt t="212787" x="4581525" y="3792538"/>
          <p14:tracePt t="212790" x="4656138" y="3816350"/>
          <p14:tracePt t="212800" x="4706938" y="3829050"/>
          <p14:tracePt t="212806" x="4794250" y="3829050"/>
          <p14:tracePt t="212816" x="4881563" y="3841750"/>
          <p14:tracePt t="212826" x="4981575" y="3854450"/>
          <p14:tracePt t="212832" x="5057775" y="3879850"/>
          <p14:tracePt t="212842" x="5157788" y="3879850"/>
          <p14:tracePt t="212846" x="5232400" y="3905250"/>
          <p14:tracePt t="212856" x="5294313" y="3916363"/>
          <p14:tracePt t="212866" x="5370513" y="3941763"/>
          <p14:tracePt t="212872" x="5407025" y="3954463"/>
          <p14:tracePt t="212882" x="5470525" y="3967163"/>
          <p14:tracePt t="212887" x="5507038" y="3979863"/>
          <p14:tracePt t="212896" x="5532438" y="3979863"/>
          <p14:tracePt t="212906" x="5557838" y="4005263"/>
          <p14:tracePt t="212912" x="5583238" y="4005263"/>
          <p14:tracePt t="212922" x="5619750" y="4029075"/>
          <p14:tracePt t="212927" x="5645150" y="4041775"/>
          <p14:tracePt t="212937" x="5670550" y="4041775"/>
          <p14:tracePt t="212946" x="5708650" y="4054475"/>
          <p14:tracePt t="212953" x="5719763" y="4054475"/>
          <p14:tracePt t="212962" x="5757863" y="4067175"/>
          <p14:tracePt t="212970" x="5808663" y="4067175"/>
          <p14:tracePt t="212988" x="5845175" y="4067175"/>
          <p14:tracePt t="212992" x="5883275" y="4092575"/>
          <p14:tracePt t="213003" x="5921375" y="4092575"/>
          <p14:tracePt t="213008" x="5945188" y="4092575"/>
          <p14:tracePt t="213020" x="5995988" y="4092575"/>
          <p14:tracePt t="213028" x="6021388" y="4092575"/>
          <p14:tracePt t="213032" x="6057900" y="4092575"/>
          <p14:tracePt t="213042" x="6096000" y="4092575"/>
          <p14:tracePt t="213048" x="6121400" y="4092575"/>
          <p14:tracePt t="213058" x="6146800" y="4092575"/>
          <p14:tracePt t="213069" x="6170613" y="4092575"/>
          <p14:tracePt t="213072" x="6183313" y="4092575"/>
          <p14:tracePt t="213082" x="6208713" y="4092575"/>
          <p14:tracePt t="213088" x="6221413" y="4092575"/>
          <p14:tracePt t="213108" x="6234113" y="4092575"/>
          <p14:tracePt t="213114" x="6246813" y="4092575"/>
          <p14:tracePt t="213124" x="6259513" y="4092575"/>
          <p14:tracePt t="213128" x="6270625" y="4092575"/>
          <p14:tracePt t="213148" x="6283325" y="4092575"/>
          <p14:tracePt t="213169" x="6296025" y="4092575"/>
          <p14:tracePt t="213194" x="6308725" y="4092575"/>
          <p14:tracePt t="213306" x="6321425" y="4092575"/>
          <p14:tracePt t="213326" x="6334125" y="4092575"/>
          <p14:tracePt t="213330" x="6346825" y="4092575"/>
          <p14:tracePt t="213340" x="6359525" y="4092575"/>
          <p14:tracePt t="213346" x="6370638" y="4092575"/>
          <p14:tracePt t="213356" x="6408738" y="4092575"/>
          <p14:tracePt t="213366" x="6421438" y="4092575"/>
          <p14:tracePt t="213380" x="6446838" y="4092575"/>
          <p14:tracePt t="213416" x="6459538" y="4092575"/>
          <p14:tracePt t="213446" x="6472238" y="4092575"/>
          <p14:tracePt t="213476" x="6483350" y="4092575"/>
          <p14:tracePt t="213506" x="6496050" y="4092575"/>
          <p14:tracePt t="213512" x="6496050" y="4105275"/>
          <p14:tracePt t="213526" x="6508750" y="4117975"/>
          <p14:tracePt t="213556" x="6521450" y="4117975"/>
          <p14:tracePt t="213562" x="6534150" y="4117975"/>
          <p14:tracePt t="213589" x="6546850" y="4117975"/>
          <p14:tracePt t="213598" x="6559550" y="4117975"/>
          <p14:tracePt t="213602" x="6596063" y="4129088"/>
          <p14:tracePt t="213612" x="6608763" y="4141788"/>
          <p14:tracePt t="213618" x="6621463" y="4154488"/>
          <p14:tracePt t="213628" x="6634163" y="4154488"/>
          <p14:tracePt t="213638" x="6646863" y="4154488"/>
          <p14:tracePt t="213642" x="6672263" y="4167188"/>
          <p14:tracePt t="213658" x="6684963" y="4167188"/>
          <p14:tracePt t="213668" x="6696075" y="4179888"/>
          <p14:tracePt t="213684" x="6708775" y="4179888"/>
          <p14:tracePt t="213698" x="6721475" y="4192588"/>
          <p14:tracePt t="213748" x="6734175" y="4205288"/>
          <p14:tracePt t="213754" x="6746875" y="4205288"/>
          <p14:tracePt t="213799" x="6759575" y="4205288"/>
          <p14:tracePt t="213814" x="6772275" y="4205288"/>
          <p14:tracePt t="213820" x="6784975" y="4205288"/>
          <p14:tracePt t="213830" x="6808788" y="4205288"/>
          <p14:tracePt t="213840" x="6834188" y="4205288"/>
          <p14:tracePt t="213844" x="6859588" y="4217988"/>
          <p14:tracePt t="213854" x="6872288" y="4217988"/>
          <p14:tracePt t="213860" x="6897688" y="4217988"/>
          <p14:tracePt t="213870" x="6910388" y="4217988"/>
          <p14:tracePt t="213880" x="6921500" y="4217988"/>
          <p14:tracePt t="213886" x="6946900" y="4217988"/>
          <p14:tracePt t="213896" x="6946900" y="4230688"/>
          <p14:tracePt t="213900" x="6959600" y="4230688"/>
          <p14:tracePt t="213910" x="6985000" y="4230688"/>
          <p14:tracePt t="213936" x="7010400" y="4241800"/>
          <p14:tracePt t="213950" x="7034213" y="4241800"/>
          <p14:tracePt t="213960" x="7059613" y="4241800"/>
          <p14:tracePt t="213968" x="7085013" y="4241800"/>
          <p14:tracePt t="213980" x="7097713" y="4254500"/>
          <p14:tracePt t="214002" x="7110413" y="4254500"/>
          <p14:tracePt t="214006" x="7123113" y="4254500"/>
          <p14:tracePt t="214022" x="7134225" y="4254500"/>
          <p14:tracePt t="214057" x="7146925" y="4254500"/>
          <p14:tracePt t="214834" x="7134225" y="4254500"/>
          <p14:tracePt t="214844" x="7110413" y="4254500"/>
          <p14:tracePt t="214848" x="7072313" y="4254500"/>
          <p14:tracePt t="214858" x="7034213" y="4254500"/>
          <p14:tracePt t="214864" x="6985000" y="4254500"/>
          <p14:tracePt t="214874" x="6910388" y="4254500"/>
          <p14:tracePt t="214884" x="6797675" y="4254500"/>
          <p14:tracePt t="214888" x="6696075" y="4267200"/>
          <p14:tracePt t="214898" x="6608763" y="4267200"/>
          <p14:tracePt t="214904" x="6496050" y="4267200"/>
          <p14:tracePt t="214914" x="6396038" y="4267200"/>
          <p14:tracePt t="214924" x="6308725" y="4267200"/>
          <p14:tracePt t="214929" x="6146800" y="4267200"/>
          <p14:tracePt t="214938" x="5957888" y="4267200"/>
          <p14:tracePt t="214946" x="5757863" y="4267200"/>
          <p14:tracePt t="214954" x="5483225" y="4267200"/>
          <p14:tracePt t="214964" x="5245100" y="4267200"/>
          <p14:tracePt t="214979" x="5032375" y="4267200"/>
          <p14:tracePt t="214980" x="4832350" y="4267200"/>
          <p14:tracePt t="214985" x="4668838" y="4267200"/>
          <p14:tracePt t="214995" x="4494213" y="4267200"/>
          <p14:tracePt t="215004" x="4343400" y="4267200"/>
          <p14:tracePt t="215012" x="4181475" y="4292600"/>
          <p14:tracePt t="215020" x="4030663" y="4305300"/>
          <p14:tracePt t="215024" x="3867150" y="4330700"/>
          <p14:tracePt t="215034" x="3743325" y="4330700"/>
          <p14:tracePt t="215045" x="3592513" y="4341813"/>
          <p14:tracePt t="215050" x="3454400" y="4379913"/>
          <p14:tracePt t="215061" x="3305175" y="4392613"/>
          <p14:tracePt t="215066" x="3154363" y="4418013"/>
          <p14:tracePt t="215076" x="3003550" y="4430713"/>
          <p14:tracePt t="215086" x="2854325" y="4454525"/>
          <p14:tracePt t="215090" x="2741613" y="4467225"/>
          <p14:tracePt t="215100" x="2616200" y="4492625"/>
          <p14:tracePt t="215106" x="2528888" y="4505325"/>
          <p14:tracePt t="215116" x="2428875" y="4505325"/>
          <p14:tracePt t="215128" x="2390775" y="4530725"/>
          <p14:tracePt t="215130" x="2365375" y="4543425"/>
          <p14:tracePt t="215140" x="2328863" y="4554538"/>
          <p14:tracePt t="215156" x="2316163" y="4554538"/>
          <p14:tracePt t="215172" x="2303463" y="4554538"/>
          <p14:tracePt t="215206" x="2303463" y="4567238"/>
          <p14:tracePt t="215256" x="2290763" y="4567238"/>
          <p14:tracePt t="215309" x="2278063" y="4567238"/>
          <p14:tracePt t="215318" x="2265363" y="4579938"/>
          <p14:tracePt t="215670" x="2252663" y="4579938"/>
          <p14:tracePt t="215696" x="2252663" y="4543425"/>
          <p14:tracePt t="215700" x="2252663" y="4479925"/>
          <p14:tracePt t="215710" x="2252663" y="4367213"/>
          <p14:tracePt t="215716" x="2252663" y="4241800"/>
          <p14:tracePt t="215727" x="2252663" y="4129088"/>
          <p14:tracePt t="215736" x="2252663" y="4005263"/>
          <p14:tracePt t="215740" x="2265363" y="3879850"/>
          <p14:tracePt t="215752" x="2316163" y="3767138"/>
          <p14:tracePt t="215756" x="2339975" y="3654425"/>
          <p14:tracePt t="215766" x="2378075" y="3541713"/>
          <p14:tracePt t="215777" x="2390775" y="3479800"/>
          <p14:tracePt t="215782" x="2416175" y="3403600"/>
          <p14:tracePt t="215793" x="2416175" y="3367088"/>
          <p14:tracePt t="215796" x="2416175" y="3316288"/>
          <p14:tracePt t="215806" x="2416175" y="3290888"/>
          <p14:tracePt t="215816" x="2416175" y="3278188"/>
          <p14:tracePt t="215822" x="2416175" y="3254375"/>
          <p14:tracePt t="215832" x="2416175" y="3228975"/>
          <p14:tracePt t="215836" x="2416175" y="3178175"/>
          <p14:tracePt t="215846" x="2390775" y="3154363"/>
          <p14:tracePt t="215857" x="2390775" y="3116263"/>
          <p14:tracePt t="215862" x="2352675" y="3041650"/>
          <p14:tracePt t="215872" x="2328863" y="3016250"/>
          <p14:tracePt t="215878" x="2303463" y="2965450"/>
          <p14:tracePt t="215888" x="2278063" y="2941638"/>
          <p14:tracePt t="215898" x="2265363" y="2903538"/>
          <p14:tracePt t="215902" x="2228850" y="2852738"/>
          <p14:tracePt t="215912" x="2216150" y="2852738"/>
          <p14:tracePt t="215918" x="2190750" y="2828925"/>
          <p14:tracePt t="215928" x="2178050" y="2803525"/>
          <p14:tracePt t="215938" x="2152650" y="2765425"/>
          <p14:tracePt t="215942" x="2139950" y="2752725"/>
          <p14:tracePt t="215954" x="2127250" y="2740025"/>
          <p14:tracePt t="215959" x="2103438" y="2716213"/>
          <p14:tracePt t="215976" x="2090738" y="2703513"/>
          <p14:tracePt t="215978" x="2065338" y="2665413"/>
          <p14:tracePt t="215994" x="2052638" y="2640013"/>
          <p14:tracePt t="216008" x="2027238" y="2627313"/>
          <p14:tracePt t="216018" x="2014538" y="2616200"/>
          <p14:tracePt t="216025" x="2003425" y="2603500"/>
          <p14:tracePt t="216034" x="1990725" y="2590800"/>
          <p14:tracePt t="216038" x="1990725" y="2565400"/>
          <p14:tracePt t="216048" x="1978025" y="2565400"/>
          <p14:tracePt t="216058" x="1952625" y="2540000"/>
          <p14:tracePt t="216064" x="1952625" y="2527300"/>
          <p14:tracePt t="216075" x="1939925" y="2527300"/>
          <p14:tracePt t="216078" x="1939925" y="2516188"/>
          <p14:tracePt t="216088" x="1927225" y="2516188"/>
          <p14:tracePt t="216098" x="1903413" y="2478088"/>
          <p14:tracePt t="216104" x="1890713" y="2478088"/>
          <p14:tracePt t="216114" x="1890713" y="2465388"/>
          <p14:tracePt t="216120" x="1878013" y="2465388"/>
          <p14:tracePt t="216130" x="1865313" y="2465388"/>
          <p14:tracePt t="216141" x="1852613" y="2465388"/>
          <p14:tracePt t="216154" x="1814513" y="2465388"/>
          <p14:tracePt t="216170" x="1801813" y="2465388"/>
          <p14:tracePt t="216180" x="1778000" y="2465388"/>
          <p14:tracePt t="216185" x="1765300" y="2465388"/>
          <p14:tracePt t="216194" x="1739900" y="2465388"/>
          <p14:tracePt t="216200" x="1727200" y="2465388"/>
          <p14:tracePt t="216210" x="1701800" y="2465388"/>
          <p14:tracePt t="216220" x="1665288" y="2465388"/>
          <p14:tracePt t="216226" x="1627188" y="2478088"/>
          <p14:tracePt t="216236" x="1589088" y="2490788"/>
          <p14:tracePt t="216241" x="1552575" y="2527300"/>
          <p14:tracePt t="216250" x="1527175" y="2540000"/>
          <p14:tracePt t="216260" x="1489075" y="2552700"/>
          <p14:tracePt t="216266" x="1452563" y="2578100"/>
          <p14:tracePt t="216276" x="1439863" y="2590800"/>
          <p14:tracePt t="216280" x="1389063" y="2627313"/>
          <p14:tracePt t="216290" x="1389063" y="2640013"/>
          <p14:tracePt t="216302" x="1376363" y="2652713"/>
          <p14:tracePt t="216307" x="1363663" y="2652713"/>
          <p14:tracePt t="216316" x="1339850" y="2678113"/>
          <p14:tracePt t="216324" x="1314450" y="2703513"/>
          <p14:tracePt t="216342" x="1301750" y="2740025"/>
          <p14:tracePt t="216346" x="1289050" y="2752725"/>
          <p14:tracePt t="216357" x="1263650" y="2778125"/>
          <p14:tracePt t="216362" x="1263650" y="2790825"/>
          <p14:tracePt t="216373" x="1263650" y="2816225"/>
          <p14:tracePt t="216382" x="1239838" y="2840038"/>
          <p14:tracePt t="216386" x="1239838" y="2865438"/>
          <p14:tracePt t="216396" x="1214438" y="2890838"/>
          <p14:tracePt t="216402" x="1201738" y="2916238"/>
          <p14:tracePt t="216412" x="1189038" y="2941638"/>
          <p14:tracePt t="216426" x="1176338" y="2965450"/>
          <p14:tracePt t="216436" x="1176338" y="2978150"/>
          <p14:tracePt t="216442" x="1176338" y="3003550"/>
          <p14:tracePt t="216452" x="1163638" y="3016250"/>
          <p14:tracePt t="216462" x="1163638" y="3041650"/>
          <p14:tracePt t="216468" x="1163638" y="3065463"/>
          <p14:tracePt t="216478" x="1163638" y="3103563"/>
          <p14:tracePt t="216482" x="1163638" y="3128963"/>
          <p14:tracePt t="216492" x="1163638" y="3154363"/>
          <p14:tracePt t="216502" x="1150938" y="3190875"/>
          <p14:tracePt t="216508" x="1150938" y="3216275"/>
          <p14:tracePt t="216518" x="1150938" y="3241675"/>
          <p14:tracePt t="216523" x="1150938" y="3290888"/>
          <p14:tracePt t="216532" x="1150938" y="3316288"/>
          <p14:tracePt t="216542" x="1150938" y="3354388"/>
          <p14:tracePt t="216548" x="1150938" y="3403600"/>
          <p14:tracePt t="216558" x="1150938" y="3429000"/>
          <p14:tracePt t="216564" x="1150938" y="3467100"/>
          <p14:tracePt t="216574" x="1150938" y="3516313"/>
          <p14:tracePt t="216584" x="1150938" y="3541713"/>
          <p14:tracePt t="216589" x="1150938" y="3579813"/>
          <p14:tracePt t="216598" x="1150938" y="3641725"/>
          <p14:tracePt t="216604" x="1163638" y="3679825"/>
          <p14:tracePt t="216614" x="1163638" y="3741738"/>
          <p14:tracePt t="216624" x="1176338" y="3803650"/>
          <p14:tracePt t="216628" x="1189038" y="3841750"/>
          <p14:tracePt t="216640" x="1214438" y="3892550"/>
          <p14:tracePt t="216644" x="1227138" y="3929063"/>
          <p14:tracePt t="216655" x="1239838" y="3967163"/>
          <p14:tracePt t="216664" x="1252538" y="4017963"/>
          <p14:tracePt t="216672" x="1252538" y="4041775"/>
          <p14:tracePt t="216680" x="1263650" y="4054475"/>
          <p14:tracePt t="216684" x="1263650" y="4079875"/>
          <p14:tracePt t="216694" x="1276350" y="4105275"/>
          <p14:tracePt t="216705" x="1276350" y="4117975"/>
          <p14:tracePt t="216710" x="1289050" y="4154488"/>
          <p14:tracePt t="216722" x="1301750" y="4167188"/>
          <p14:tracePt t="216725" x="1301750" y="4205288"/>
          <p14:tracePt t="216734" x="1301750" y="4230688"/>
          <p14:tracePt t="216744" x="1327150" y="4254500"/>
          <p14:tracePt t="216750" x="1327150" y="4292600"/>
          <p14:tracePt t="216760" x="1339850" y="4318000"/>
          <p14:tracePt t="216764" x="1352550" y="4341813"/>
          <p14:tracePt t="216774" x="1389063" y="4392613"/>
          <p14:tracePt t="216784" x="1389063" y="4405313"/>
          <p14:tracePt t="216790" x="1389063" y="4418013"/>
          <p14:tracePt t="216800" x="1414463" y="4454525"/>
          <p14:tracePt t="216806" x="1414463" y="4479925"/>
          <p14:tracePt t="216816" x="1427163" y="4492625"/>
          <p14:tracePt t="216826" x="1439863" y="4518025"/>
          <p14:tracePt t="216830" x="1452563" y="4543425"/>
          <p14:tracePt t="216846" x="1452563" y="4567238"/>
          <p14:tracePt t="216856" x="1465263" y="4579938"/>
          <p14:tracePt t="216866" x="1465263" y="4592638"/>
          <p14:tracePt t="216871" x="1476375" y="4605338"/>
          <p14:tracePt t="216880" x="1476375" y="4618038"/>
          <p14:tracePt t="216888" x="1476375" y="4643438"/>
          <p14:tracePt t="216896" x="1489075" y="4656138"/>
          <p14:tracePt t="216906" x="1501775" y="4667250"/>
          <p14:tracePt t="216912" x="1501775" y="4692650"/>
          <p14:tracePt t="216922" x="1514475" y="4705350"/>
          <p14:tracePt t="216946" x="1527175" y="4718050"/>
          <p14:tracePt t="216954" x="1527175" y="4730750"/>
          <p14:tracePt t="216972" x="1539875" y="4743450"/>
          <p14:tracePt t="217048" x="1539875" y="4756150"/>
          <p14:tracePt t="217058" x="1539875" y="4768850"/>
          <p14:tracePt t="217098" x="1552575" y="4768850"/>
          <p14:tracePt t="217102" x="1565275" y="4768850"/>
          <p14:tracePt t="217142" x="1565275" y="4779963"/>
          <p14:tracePt t="217168" x="1577975" y="4779963"/>
          <p14:tracePt t="217194" x="1577975" y="4792663"/>
          <p14:tracePt t="217198" x="1589088" y="4792663"/>
          <p14:tracePt t="217208" x="1601788" y="4792663"/>
          <p14:tracePt t="217224" x="1627188" y="4805363"/>
          <p14:tracePt t="217238" x="1652588" y="4805363"/>
          <p14:tracePt t="217254" x="1665288" y="4805363"/>
          <p14:tracePt t="217264" x="1677988" y="4805363"/>
          <p14:tracePt t="217274" x="1701800" y="4805363"/>
          <p14:tracePt t="217280" x="1714500" y="4805363"/>
          <p14:tracePt t="217290" x="1752600" y="4805363"/>
          <p14:tracePt t="217294" x="1765300" y="4805363"/>
          <p14:tracePt t="217304" x="1778000" y="4805363"/>
          <p14:tracePt t="217314" x="1790700" y="4805363"/>
          <p14:tracePt t="217320" x="1801813" y="4805363"/>
          <p14:tracePt t="217330" x="1827213" y="4805363"/>
          <p14:tracePt t="217337" x="1827213" y="4792663"/>
          <p14:tracePt t="217346" x="1852613" y="4779963"/>
          <p14:tracePt t="217356" x="1852613" y="4768850"/>
          <p14:tracePt t="217370" x="1865313" y="4756150"/>
          <p14:tracePt t="217376" x="1878013" y="4743450"/>
          <p14:tracePt t="217396" x="1878013" y="4730750"/>
          <p14:tracePt t="217401" x="1878013" y="4718050"/>
          <p14:tracePt t="217410" x="1878013" y="4705350"/>
          <p14:tracePt t="217416" x="1878013" y="4692650"/>
          <p14:tracePt t="217426" x="1878013" y="4679950"/>
          <p14:tracePt t="217450" x="1878013" y="4656138"/>
          <p14:tracePt t="217496" x="1878013" y="4643438"/>
          <p14:tracePt t="217507" x="1878013" y="4630738"/>
          <p14:tracePt t="217526" x="1878013" y="4618038"/>
          <p14:tracePt t="217546" x="1865313" y="4618038"/>
          <p14:tracePt t="217572" x="1852613" y="4605338"/>
          <p14:tracePt t="217588" x="1839913" y="4605338"/>
          <p14:tracePt t="217598" x="1814513" y="4605338"/>
          <p14:tracePt t="217602" x="1801813" y="4605338"/>
          <p14:tracePt t="217612" x="1778000" y="4605338"/>
          <p14:tracePt t="217622" x="1765300" y="4605338"/>
          <p14:tracePt t="217638" x="1752600" y="4605338"/>
          <p14:tracePt t="217642" x="1727200" y="4605338"/>
          <p14:tracePt t="217652" x="1714500" y="4605338"/>
          <p14:tracePt t="217662" x="1701800" y="4605338"/>
          <p14:tracePt t="217685" x="1677988" y="4605338"/>
          <p14:tracePt t="217704" x="1665288" y="4618038"/>
          <p14:tracePt t="217724" x="1665288" y="4630738"/>
          <p14:tracePt t="217738" x="1665288" y="4643438"/>
          <p14:tracePt t="217744" x="1665288" y="4656138"/>
          <p14:tracePt t="217754" x="1665288" y="4667250"/>
          <p14:tracePt t="217764" x="1665288" y="4679950"/>
          <p14:tracePt t="217768" x="1665288" y="4692650"/>
          <p14:tracePt t="217785" x="1665288" y="4705350"/>
          <p14:tracePt t="217804" x="1665288" y="4718050"/>
          <p14:tracePt t="217834" x="1689100" y="4730750"/>
          <p14:tracePt t="217854" x="1714500" y="4730750"/>
          <p14:tracePt t="217860" x="1739900" y="4730750"/>
          <p14:tracePt t="217870" x="1752600" y="4730750"/>
          <p14:tracePt t="217874" x="1765300" y="4730750"/>
          <p14:tracePt t="217885" x="1778000" y="4730750"/>
          <p14:tracePt t="217901" x="1801813" y="4730750"/>
          <p14:tracePt t="217914" x="1814513" y="4730750"/>
          <p14:tracePt t="218092" x="1814513" y="4718050"/>
          <p14:tracePt t="218112" x="1801813" y="4718050"/>
          <p14:tracePt t="218117" x="1778000" y="4718050"/>
          <p14:tracePt t="218126" x="1765300" y="4718050"/>
          <p14:tracePt t="218132" x="1752600" y="4718050"/>
          <p14:tracePt t="218152" x="1727200" y="4718050"/>
          <p14:tracePt t="218156" x="1714500" y="4730750"/>
          <p14:tracePt t="218172" x="1701800" y="4730750"/>
          <p14:tracePt t="218183" x="1677988" y="4743450"/>
          <p14:tracePt t="218199" x="1665288" y="4743450"/>
          <p14:tracePt t="218208" x="1639888" y="4756150"/>
          <p14:tracePt t="218249" x="1627188" y="4756150"/>
          <p14:tracePt t="218268" x="1614488" y="4756150"/>
          <p14:tracePt t="218304" x="1601788" y="4768850"/>
          <p14:tracePt t="218348" x="1589088" y="4768850"/>
          <p14:tracePt t="218364" x="1577975" y="4779963"/>
          <p14:tracePt t="218381" x="1565275" y="4779963"/>
          <p14:tracePt t="218394" x="1552575" y="4792663"/>
          <p14:tracePt t="218431" x="1539875" y="4792663"/>
          <p14:tracePt t="218454" x="1527175" y="4805363"/>
          <p14:tracePt t="218480" x="1514475" y="4805363"/>
          <p14:tracePt t="218500" x="1501775" y="4830763"/>
          <p14:tracePt t="218520" x="1489075" y="4830763"/>
          <p14:tracePt t="218546" x="1476375" y="4830763"/>
          <p14:tracePt t="218550" x="1465263" y="4843463"/>
          <p14:tracePt t="218566" x="1452563" y="4856163"/>
          <p14:tracePt t="219044" x="1465263" y="4868863"/>
          <p14:tracePt t="219090" x="1476375" y="4868863"/>
          <p14:tracePt t="219170" x="1501775" y="4868863"/>
          <p14:tracePt t="219306" x="1514475" y="4868863"/>
          <p14:tracePt t="219846" x="1527175" y="4868863"/>
          <p14:tracePt t="219896" x="1527175" y="4856163"/>
          <p14:tracePt t="219968" x="1539875" y="4856163"/>
          <p14:tracePt t="220664" x="1539875" y="4843463"/>
          <p14:tracePt t="220684" x="1552575" y="4830763"/>
          <p14:tracePt t="220704" x="1552575" y="4818063"/>
          <p14:tracePt t="220916" x="1552575" y="4805363"/>
          <p14:tracePt t="220956" x="1552575" y="4792663"/>
          <p14:tracePt t="220972" x="1552575" y="4779963"/>
          <p14:tracePt t="220996" x="1552575" y="4768850"/>
          <p14:tracePt t="221022" x="1552575" y="4756150"/>
          <p14:tracePt t="221148" x="1565275" y="4743450"/>
          <p14:tracePt t="221164" x="1565275" y="4730750"/>
          <p14:tracePt t="222586" x="1577975" y="4718050"/>
          <p14:tracePt t="222600" x="1589088" y="4718050"/>
          <p14:tracePt t="222652" x="1601788" y="4718050"/>
          <p14:tracePt t="222672" x="1614488" y="4718050"/>
          <p14:tracePt t="222692" x="1627188" y="4718050"/>
          <p14:tracePt t="222706" x="1639888" y="4718050"/>
          <p14:tracePt t="222726" x="1652588" y="4718050"/>
          <p14:tracePt t="222732" x="1665288" y="4718050"/>
          <p14:tracePt t="222742" x="1677988" y="4705350"/>
          <p14:tracePt t="222756" x="1701800" y="4705350"/>
          <p14:tracePt t="222768" x="1727200" y="4705350"/>
          <p14:tracePt t="222782" x="1752600" y="4705350"/>
          <p14:tracePt t="222788" x="1765300" y="4705350"/>
          <p14:tracePt t="222799" x="1801813" y="4705350"/>
          <p14:tracePt t="222808" x="1852613" y="4705350"/>
          <p14:tracePt t="222812" x="1865313" y="4705350"/>
          <p14:tracePt t="222822" x="1878013" y="4705350"/>
          <p14:tracePt t="222828" x="1903413" y="4705350"/>
          <p14:tracePt t="222838" x="1914525" y="4705350"/>
          <p14:tracePt t="222849" x="1927225" y="4705350"/>
          <p14:tracePt t="222852" x="1952625" y="4705350"/>
          <p14:tracePt t="222863" x="1965325" y="4705350"/>
          <p14:tracePt t="222878" x="1978025" y="4705350"/>
          <p14:tracePt t="222888" x="1990725" y="4705350"/>
          <p14:tracePt t="222902" x="2003425" y="4705350"/>
          <p14:tracePt t="222928" x="2027238" y="4705350"/>
          <p14:tracePt t="223590" x="2039938" y="4705350"/>
          <p14:tracePt t="223610" x="2052638" y="4705350"/>
          <p14:tracePt t="223644" x="2065338" y="4705350"/>
          <p14:tracePt t="223680" x="2078038" y="4705350"/>
          <p14:tracePt t="223952" x="2078038" y="4718050"/>
          <p14:tracePt t="224078" x="2090738" y="4718050"/>
          <p14:tracePt t="224950" x="2090738" y="4730750"/>
          <p14:tracePt t="224966" x="2090738" y="4756150"/>
          <p14:tracePt t="224970" x="2090738" y="4768850"/>
          <p14:tracePt t="224982" x="2090738" y="4779963"/>
          <p14:tracePt t="224992" x="2078038" y="4792663"/>
          <p14:tracePt t="225016" x="2078038" y="4805363"/>
          <p14:tracePt t="225026" x="2065338" y="4818063"/>
          <p14:tracePt t="225082" x="2052638" y="4818063"/>
          <p14:tracePt t="225092" x="2052638" y="4830763"/>
          <p14:tracePt t="225098" x="2027238" y="4830763"/>
          <p14:tracePt t="225108" x="2014538" y="4830763"/>
          <p14:tracePt t="225112" x="1990725" y="4830763"/>
          <p14:tracePt t="225123" x="1978025" y="4830763"/>
          <p14:tracePt t="225132" x="1965325" y="4830763"/>
          <p14:tracePt t="225139" x="1939925" y="4830763"/>
          <p14:tracePt t="225148" x="1927225" y="4830763"/>
          <p14:tracePt t="225162" x="1903413" y="4843463"/>
          <p14:tracePt t="225178" x="1890713" y="4856163"/>
          <p14:tracePt t="225228" x="1878013" y="4856163"/>
          <p14:tracePt t="225304" x="1865313" y="4856163"/>
          <p14:tracePt t="225324" x="1852613" y="4856163"/>
          <p14:tracePt t="225364" x="1852613" y="4843463"/>
          <p14:tracePt t="228476" x="1852613" y="4830763"/>
          <p14:tracePt t="228486" x="1852613" y="4818063"/>
          <p14:tracePt t="228493" x="1852613" y="4805363"/>
          <p14:tracePt t="228506" x="1852613" y="4779963"/>
          <p14:tracePt t="228538" x="1852613" y="4768850"/>
          <p14:tracePt t="228715" x="1852613" y="4756150"/>
          <p14:tracePt t="228744" x="1852613" y="4743450"/>
          <p14:tracePt t="228768" x="1852613" y="4730750"/>
          <p14:tracePt t="228921" x="1852613" y="4705350"/>
          <p14:tracePt t="228986" x="1865313" y="4705350"/>
          <p14:tracePt t="228991" x="1865313" y="4692650"/>
          <p14:tracePt t="229010" x="1878013" y="4692650"/>
          <p14:tracePt t="229016" x="1890713" y="4679950"/>
          <p14:tracePt t="229026" x="1903413" y="4679950"/>
          <p14:tracePt t="229030" x="1903413" y="4667250"/>
          <p14:tracePt t="229042" x="1927225" y="4667250"/>
          <p14:tracePt t="229052" x="1965325" y="4656138"/>
          <p14:tracePt t="229057" x="2014538" y="4643438"/>
          <p14:tracePt t="229066" x="2052638" y="4630738"/>
          <p14:tracePt t="229074" x="2078038" y="4630738"/>
          <p14:tracePt t="229082" x="2127250" y="4618038"/>
          <p14:tracePt t="229092" x="2152650" y="4592638"/>
          <p14:tracePt t="229096" x="2190750" y="4592638"/>
          <p14:tracePt t="229107" x="2228850" y="4579938"/>
          <p14:tracePt t="229112" x="2265363" y="4567238"/>
          <p14:tracePt t="229124" x="2278063" y="4554538"/>
          <p14:tracePt t="229132" x="2303463" y="4554538"/>
          <p14:tracePt t="229140" x="2328863" y="4554538"/>
          <p14:tracePt t="229148" x="2390775" y="4543425"/>
          <p14:tracePt t="229152" x="2452688" y="4530725"/>
          <p14:tracePt t="229162" x="2478088" y="4505325"/>
          <p14:tracePt t="229172" x="2516188" y="4492625"/>
          <p14:tracePt t="229178" x="2565400" y="4467225"/>
          <p14:tracePt t="229189" x="2603500" y="4443413"/>
          <p14:tracePt t="229192" x="2628900" y="4430713"/>
          <p14:tracePt t="229202" x="2667000" y="4405313"/>
          <p14:tracePt t="229214" x="2678113" y="4392613"/>
          <p14:tracePt t="229218" x="2703513" y="4379913"/>
          <p14:tracePt t="229228" x="2716213" y="4354513"/>
          <p14:tracePt t="229234" x="2741613" y="4341813"/>
          <p14:tracePt t="229244" x="2754313" y="4330700"/>
          <p14:tracePt t="229256" x="2790825" y="4305300"/>
          <p14:tracePt t="229258" x="2816225" y="4292600"/>
          <p14:tracePt t="229268" x="2816225" y="4279900"/>
          <p14:tracePt t="229274" x="2816225" y="4267200"/>
          <p14:tracePt t="229284" x="2841625" y="4241800"/>
          <p14:tracePt t="229294" x="2841625" y="4230688"/>
          <p14:tracePt t="229308" x="2854325" y="4205288"/>
          <p14:tracePt t="229314" x="2867025" y="4192588"/>
          <p14:tracePt t="229324" x="2867025" y="4179888"/>
          <p14:tracePt t="229339" x="2867025" y="4154488"/>
          <p14:tracePt t="229348" x="2890838" y="4129088"/>
          <p14:tracePt t="229355" x="2890838" y="4105275"/>
          <p14:tracePt t="229364" x="2916238" y="4067175"/>
          <p14:tracePt t="229378" x="2928938" y="4041775"/>
          <p14:tracePt t="229390" x="2928938" y="4029075"/>
          <p14:tracePt t="229394" x="2928938" y="4017963"/>
          <p14:tracePt t="229405" x="2928938" y="4005263"/>
          <p14:tracePt t="229414" x="2928938" y="3992563"/>
          <p14:tracePt t="229420" x="2928938" y="3979863"/>
          <p14:tracePt t="229430" x="2928938" y="3967163"/>
          <p14:tracePt t="229434" x="2928938" y="3954463"/>
          <p14:tracePt t="229454" x="2928938" y="3929063"/>
          <p14:tracePt t="229474" x="2928938" y="3916363"/>
          <p14:tracePt t="229486" x="2928938" y="3879850"/>
          <p14:tracePt t="229510" x="2928938" y="3867150"/>
          <p14:tracePt t="229516" x="2928938" y="3854450"/>
          <p14:tracePt t="229526" x="2928938" y="3841750"/>
          <p14:tracePt t="229540" x="2916238" y="3829050"/>
          <p14:tracePt t="229550" x="2916238" y="3816350"/>
          <p14:tracePt t="229556" x="2916238" y="3803650"/>
          <p14:tracePt t="229566" x="2903538" y="3792538"/>
          <p14:tracePt t="229582" x="2903538" y="3767138"/>
          <p14:tracePt t="229606" x="2903538" y="3754438"/>
          <p14:tracePt t="229616" x="2903538" y="3741738"/>
          <p14:tracePt t="229622" x="2879725" y="3729038"/>
          <p14:tracePt t="229632" x="2879725" y="3716338"/>
          <p14:tracePt t="229637" x="2879725" y="3703638"/>
          <p14:tracePt t="229646" x="2879725" y="3692525"/>
          <p14:tracePt t="229662" x="2879725" y="3679825"/>
          <p14:tracePt t="229672" x="2879725" y="3667125"/>
          <p14:tracePt t="229678" x="2867025" y="3654425"/>
          <p14:tracePt t="229687" x="2854325" y="3629025"/>
          <p14:tracePt t="229702" x="2854325" y="3603625"/>
          <p14:tracePt t="229718" x="2854325" y="3590925"/>
          <p14:tracePt t="229738" x="2854325" y="3579813"/>
          <p14:tracePt t="229752" x="2854325" y="3567113"/>
          <p14:tracePt t="229768" x="2854325" y="3554413"/>
          <p14:tracePt t="229782" x="2854325" y="3541713"/>
          <p14:tracePt t="229818" x="2854325" y="3529013"/>
          <p14:tracePt t="229824" x="2854325" y="3516313"/>
          <p14:tracePt t="229834" x="2841625" y="3503613"/>
          <p14:tracePt t="229864" x="2841625" y="3490913"/>
          <p14:tracePt t="229878" x="2841625" y="3479800"/>
          <p14:tracePt t="229888" x="2841625" y="3467100"/>
          <p14:tracePt t="229905" x="2841625" y="3454400"/>
          <p14:tracePt t="229914" x="2828925" y="3441700"/>
          <p14:tracePt t="229930" x="2828925" y="3429000"/>
          <p14:tracePt t="229950" x="2816225" y="3429000"/>
          <p14:tracePt t="229964" x="2816225" y="3416300"/>
          <p14:tracePt t="229985" x="2803525" y="3416300"/>
          <p14:tracePt t="229994" x="2803525" y="3403600"/>
          <p14:tracePt t="230000" x="2778125" y="3390900"/>
          <p14:tracePt t="230010" x="2754313" y="3378200"/>
          <p14:tracePt t="230021" x="2741613" y="3378200"/>
          <p14:tracePt t="230024" x="2716213" y="3367088"/>
          <p14:tracePt t="230034" x="2667000" y="3341688"/>
          <p14:tracePt t="230040" x="2603500" y="3341688"/>
          <p14:tracePt t="230050" x="2565400" y="3341688"/>
          <p14:tracePt t="230060" x="2516188" y="3316288"/>
          <p14:tracePt t="230066" x="2452688" y="3303588"/>
          <p14:tracePt t="230076" x="2403475" y="3278188"/>
          <p14:tracePt t="230080" x="2365375" y="3278188"/>
          <p14:tracePt t="230090" x="2316163" y="3267075"/>
          <p14:tracePt t="230100" x="2278063" y="3267075"/>
          <p14:tracePt t="230106" x="2228850" y="3267075"/>
          <p14:tracePt t="230116" x="2190750" y="3267075"/>
          <p14:tracePt t="230120" x="2127250" y="3267075"/>
          <p14:tracePt t="230130" x="2103438" y="3267075"/>
          <p14:tracePt t="230140" x="2078038" y="3267075"/>
          <p14:tracePt t="230146" x="2039938" y="3267075"/>
          <p14:tracePt t="230156" x="2027238" y="3267075"/>
          <p14:tracePt t="230182" x="2003425" y="3267075"/>
          <p14:tracePt t="230236" x="1990725" y="3267075"/>
          <p14:tracePt t="230242" x="1978025" y="3267075"/>
          <p14:tracePt t="230266" x="1965325" y="3267075"/>
          <p14:tracePt t="230282" x="1965325" y="3278188"/>
          <p14:tracePt t="230296" x="1965325" y="3290888"/>
          <p14:tracePt t="230306" x="1965325" y="3316288"/>
          <p14:tracePt t="230312" x="1952625" y="3316288"/>
          <p14:tracePt t="230322" x="1952625" y="3328988"/>
          <p14:tracePt t="230338" x="1952625" y="3341688"/>
          <p14:tracePt t="230352" x="1952625" y="3354388"/>
          <p14:tracePt t="230369" x="1952625" y="3367088"/>
          <p14:tracePt t="230388" x="1952625" y="3378200"/>
          <p14:tracePt t="230402" x="1965325" y="3378200"/>
          <p14:tracePt t="230408" x="1978025" y="3378200"/>
          <p14:tracePt t="230419" x="1990725" y="3378200"/>
          <p14:tracePt t="230428" x="2014538" y="3378200"/>
          <p14:tracePt t="230435" x="2052638" y="3378200"/>
          <p14:tracePt t="230444" x="2065338" y="3378200"/>
          <p14:tracePt t="230448" x="2090738" y="3378200"/>
          <p14:tracePt t="230458" x="2116138" y="3378200"/>
          <p14:tracePt t="230468" x="2139950" y="3354388"/>
          <p14:tracePt t="230474" x="2165350" y="3354388"/>
          <p14:tracePt t="230485" x="2190750" y="3316288"/>
          <p14:tracePt t="230488" x="2216150" y="3303588"/>
          <p14:tracePt t="230501" x="2216150" y="3290888"/>
          <p14:tracePt t="230510" x="2228850" y="3278188"/>
          <p14:tracePt t="230514" x="2239963" y="3267075"/>
          <p14:tracePt t="230530" x="2239963" y="3254375"/>
          <p14:tracePt t="230540" x="2239963" y="3241675"/>
          <p14:tracePt t="230554" x="2239963" y="3228975"/>
          <p14:tracePt t="230610" x="2228850" y="3228975"/>
          <p14:tracePt t="230616" x="2203450" y="3228975"/>
          <p14:tracePt t="230626" x="2178050" y="3228975"/>
          <p14:tracePt t="230630" x="2139950" y="3228975"/>
          <p14:tracePt t="230640" x="2116138" y="3228975"/>
          <p14:tracePt t="230651" x="2078038" y="3228975"/>
          <p14:tracePt t="230656" x="2052638" y="3228975"/>
          <p14:tracePt t="230667" x="2039938" y="3228975"/>
          <p14:tracePt t="230670" x="2014538" y="3241675"/>
          <p14:tracePt t="230680" x="2003425" y="3267075"/>
          <p14:tracePt t="230690" x="1990725" y="3278188"/>
          <p14:tracePt t="230696" x="1990725" y="3303588"/>
          <p14:tracePt t="230706" x="1978025" y="3328988"/>
          <p14:tracePt t="230710" x="1978025" y="3354388"/>
          <p14:tracePt t="230720" x="1978025" y="3403600"/>
          <p14:tracePt t="230730" x="1978025" y="3429000"/>
          <p14:tracePt t="230736" x="1990725" y="3490913"/>
          <p14:tracePt t="230746" x="2027238" y="3516313"/>
          <p14:tracePt t="230752" x="2052638" y="3554413"/>
          <p14:tracePt t="230762" x="2090738" y="3579813"/>
          <p14:tracePt t="230772" x="2139950" y="3603625"/>
          <p14:tracePt t="230776" x="2228850" y="3641725"/>
          <p14:tracePt t="230786" x="2278063" y="3641725"/>
          <p14:tracePt t="230792" x="2365375" y="3641725"/>
          <p14:tracePt t="230802" x="2465388" y="3641725"/>
          <p14:tracePt t="230812" x="2565400" y="3641725"/>
          <p14:tracePt t="230817" x="2667000" y="3641725"/>
          <p14:tracePt t="230826" x="2767013" y="3641725"/>
          <p14:tracePt t="230833" x="2816225" y="3641725"/>
          <p14:tracePt t="230843" x="2879725" y="3629025"/>
          <p14:tracePt t="230852" x="2903538" y="3603625"/>
          <p14:tracePt t="230856" x="2916238" y="3590925"/>
          <p14:tracePt t="230872" x="2928938" y="3579813"/>
          <p14:tracePt t="230892" x="2928938" y="3554413"/>
          <p14:tracePt t="230899" x="2928938" y="3529013"/>
          <p14:tracePt t="230938" x="2928938" y="3516313"/>
          <p14:tracePt t="230952" x="2867025" y="3516313"/>
          <p14:tracePt t="230958" x="2790825" y="3516313"/>
          <p14:tracePt t="230968" x="2667000" y="3516313"/>
          <p14:tracePt t="230984" x="2516188" y="3590925"/>
          <p14:tracePt t="230984" x="2390775" y="3641725"/>
          <p14:tracePt t="230994" x="2290763" y="3716338"/>
          <p14:tracePt t="230999" x="2228850" y="3754438"/>
          <p14:tracePt t="231008" x="2152650" y="3792538"/>
          <p14:tracePt t="231018" x="2090738" y="3829050"/>
          <p14:tracePt t="231024" x="2078038" y="3841750"/>
          <p14:tracePt t="231034" x="2052638" y="3867150"/>
          <p14:tracePt t="231049" x="2052638" y="3879850"/>
          <p14:tracePt t="231066" x="2052638" y="3892550"/>
          <p14:tracePt t="231080" x="2052638" y="3916363"/>
          <p14:tracePt t="231090" x="2052638" y="3941763"/>
          <p14:tracePt t="231100" x="2052638" y="3954463"/>
          <p14:tracePt t="231104" x="2078038" y="3967163"/>
          <p14:tracePt t="231115" x="2103438" y="3979863"/>
          <p14:tracePt t="231120" x="2127250" y="4005263"/>
          <p14:tracePt t="231130" x="2178050" y="4005263"/>
          <p14:tracePt t="231140" x="2216150" y="4005263"/>
          <p14:tracePt t="231144" x="2278063" y="4005263"/>
          <p14:tracePt t="231154" x="2352675" y="4005263"/>
          <p14:tracePt t="231160" x="2428875" y="4005263"/>
          <p14:tracePt t="231170" x="2503488" y="3967163"/>
          <p14:tracePt t="231182" x="2541588" y="3941763"/>
          <p14:tracePt t="231184" x="2565400" y="3929063"/>
          <p14:tracePt t="231194" x="2590800" y="3879850"/>
          <p14:tracePt t="231200" x="2590800" y="3841750"/>
          <p14:tracePt t="231210" x="2616200" y="3792538"/>
          <p14:tracePt t="231220" x="2616200" y="3741738"/>
          <p14:tracePt t="231226" x="2616200" y="3703638"/>
          <p14:tracePt t="231236" x="2616200" y="3667125"/>
          <p14:tracePt t="231240" x="2616200" y="3629025"/>
          <p14:tracePt t="231250" x="2616200" y="3603625"/>
          <p14:tracePt t="231260" x="2616200" y="3579813"/>
          <p14:tracePt t="231266" x="2590800" y="3567113"/>
          <p14:tracePt t="231276" x="2565400" y="3541713"/>
          <p14:tracePt t="231281" x="2554288" y="3529013"/>
          <p14:tracePt t="231290" x="2503488" y="3503613"/>
          <p14:tracePt t="231300" x="2465388" y="3490913"/>
          <p14:tracePt t="231306" x="2428875" y="3490913"/>
          <p14:tracePt t="231316" x="2378075" y="3479800"/>
          <p14:tracePt t="231320" x="2339975" y="3479800"/>
          <p14:tracePt t="231332" x="2290763" y="3479800"/>
          <p14:tracePt t="231342" x="2252663" y="3479800"/>
          <p14:tracePt t="231348" x="2190750" y="3479800"/>
          <p14:tracePt t="231356" x="2165350" y="3479800"/>
          <p14:tracePt t="231362" x="2116138" y="3479800"/>
          <p14:tracePt t="231372" x="2078038" y="3479800"/>
          <p14:tracePt t="231382" x="2052638" y="3479800"/>
          <p14:tracePt t="231386" x="2039938" y="3479800"/>
          <p14:tracePt t="231397" x="2027238" y="3479800"/>
          <p14:tracePt t="231402" x="2014538" y="3479800"/>
          <p14:tracePt t="231412" x="2003425" y="3479800"/>
          <p14:tracePt t="231620" x="1978025" y="3490913"/>
          <p14:tracePt t="231640" x="1978025" y="3503613"/>
          <p14:tracePt t="231664" x="1978025" y="3529013"/>
          <p14:tracePt t="231670" x="1978025" y="3554413"/>
          <p14:tracePt t="231680" x="1978025" y="3567113"/>
          <p14:tracePt t="231684" x="1952625" y="3590925"/>
          <p14:tracePt t="231694" x="1952625" y="3616325"/>
          <p14:tracePt t="231710" x="1927225" y="3654425"/>
          <p14:tracePt t="231724" x="1914525" y="3679825"/>
          <p14:tracePt t="231734" x="1914525" y="3692525"/>
          <p14:tracePt t="231744" x="1903413" y="3703638"/>
          <p14:tracePt t="231750" x="1903413" y="3729038"/>
          <p14:tracePt t="231760" x="1903413" y="3741738"/>
          <p14:tracePt t="231764" x="1890713" y="3754438"/>
          <p14:tracePt t="231774" x="1890713" y="3767138"/>
          <p14:tracePt t="231786" x="1890713" y="3779838"/>
          <p14:tracePt t="231790" x="1890713" y="3792538"/>
          <p14:tracePt t="231800" x="1890713" y="3803650"/>
          <p14:tracePt t="231806" x="1890713" y="3829050"/>
          <p14:tracePt t="231840" x="1890713" y="3854450"/>
          <p14:tracePt t="231890" x="1890713" y="3867150"/>
          <p14:tracePt t="231912" x="1903413" y="3867150"/>
          <p14:tracePt t="231922" x="1927225" y="3879850"/>
          <p14:tracePt t="231936" x="1939925" y="3892550"/>
          <p14:tracePt t="231946" x="1965325" y="3892550"/>
          <p14:tracePt t="231952" x="1990725" y="3916363"/>
          <p14:tracePt t="231963" x="2027238" y="3941763"/>
          <p14:tracePt t="231966" x="2090738" y="3979863"/>
          <p14:tracePt t="231980" x="2178050" y="4041775"/>
          <p14:tracePt t="231986" x="2228850" y="4054475"/>
          <p14:tracePt t="231992" x="2316163" y="4079875"/>
          <p14:tracePt t="232002" x="2403475" y="4092575"/>
          <p14:tracePt t="232006" x="2516188" y="4129088"/>
          <p14:tracePt t="232016" x="2590800" y="4129088"/>
          <p14:tracePt t="232026" x="2667000" y="4154488"/>
          <p14:tracePt t="232032" x="2741613" y="4154488"/>
          <p14:tracePt t="232042" x="2778125" y="4154488"/>
          <p14:tracePt t="232048" x="2828925" y="4154488"/>
          <p14:tracePt t="232058" x="2854325" y="4154488"/>
          <p14:tracePt t="232082" x="2867025" y="4154488"/>
          <p14:tracePt t="232088" x="2867025" y="4141788"/>
          <p14:tracePt t="232098" x="2816225" y="4079875"/>
          <p14:tracePt t="232108" x="2667000" y="4017963"/>
          <p14:tracePt t="232112" x="2365375" y="3941763"/>
          <p14:tracePt t="232124" x="2203450" y="3841750"/>
          <p14:tracePt t="232129" x="2090738" y="3841750"/>
          <p14:tracePt t="232138" x="2027238" y="3841750"/>
          <p14:tracePt t="232376" x="2027238" y="3741738"/>
          <p14:tracePt t="232386" x="2014538" y="3590925"/>
          <p14:tracePt t="232396" x="1978025" y="3467100"/>
          <p14:tracePt t="232400" x="1939925" y="3390900"/>
          <p14:tracePt t="232411" x="1914525" y="3354388"/>
          <p14:tracePt t="232416" x="1903413" y="3316288"/>
          <p14:tracePt t="232436" x="1890713" y="3316288"/>
          <p14:tracePt t="232450" x="1890713" y="3303588"/>
          <p14:tracePt t="232477" x="1903413" y="3278188"/>
          <p14:tracePt t="232496" x="1914525" y="3267075"/>
          <p14:tracePt t="232506" x="1927225" y="3241675"/>
          <p14:tracePt t="232516" x="1939925" y="3228975"/>
          <p14:tracePt t="232522" x="1952625" y="3203575"/>
          <p14:tracePt t="232532" x="1965325" y="3203575"/>
          <p14:tracePt t="232536" x="1965325" y="3190875"/>
          <p14:tracePt t="232546" x="1978025" y="3190875"/>
          <p14:tracePt t="232557" x="1990725" y="3178175"/>
          <p14:tracePt t="232562" x="2003425" y="3178175"/>
          <p14:tracePt t="232572" x="2014538" y="3178175"/>
          <p14:tracePt t="232577" x="2039938" y="3178175"/>
          <p14:tracePt t="232586" x="2065338" y="3178175"/>
          <p14:tracePt t="232596" x="2103438" y="3178175"/>
          <p14:tracePt t="232602" x="2127250" y="3178175"/>
          <p14:tracePt t="232612" x="2165350" y="3178175"/>
          <p14:tracePt t="232618" x="2203450" y="3190875"/>
          <p14:tracePt t="232628" x="2216150" y="3203575"/>
          <p14:tracePt t="232638" x="2278063" y="3241675"/>
          <p14:tracePt t="232643" x="2303463" y="3254375"/>
          <p14:tracePt t="232652" x="2339975" y="3278188"/>
          <p14:tracePt t="232659" x="2403475" y="3316288"/>
          <p14:tracePt t="232668" x="2452688" y="3354388"/>
          <p14:tracePt t="232678" x="2478088" y="3367088"/>
          <p14:tracePt t="232684" x="2528888" y="3390900"/>
          <p14:tracePt t="232694" x="2554288" y="3390900"/>
          <p14:tracePt t="232698" x="2578100" y="3416300"/>
          <p14:tracePt t="232709" x="2590800" y="3416300"/>
          <p14:tracePt t="232719" x="2603500" y="3416300"/>
          <p14:tracePt t="232725" x="2628900" y="3441700"/>
          <p14:tracePt t="232734" x="2641600" y="3454400"/>
          <p14:tracePt t="232738" x="2667000" y="3467100"/>
          <p14:tracePt t="232748" x="2667000" y="3479800"/>
          <p14:tracePt t="232759" x="2678113" y="3490913"/>
          <p14:tracePt t="232764" x="2716213" y="3503613"/>
          <p14:tracePt t="232778" x="2728913" y="3503613"/>
          <p14:tracePt t="232798" x="2728913" y="3516313"/>
          <p14:tracePt t="232804" x="2741613" y="3516313"/>
          <p14:tracePt t="232834" x="2741613" y="3529013"/>
          <p14:tracePt t="232850" x="2741613" y="3541713"/>
          <p14:tracePt t="232860" x="2741613" y="3554413"/>
          <p14:tracePt t="232864" x="2741613" y="3579813"/>
          <p14:tracePt t="232875" x="2741613" y="3603625"/>
          <p14:tracePt t="232891" x="2741613" y="3629025"/>
          <p14:tracePt t="232900" x="2741613" y="3667125"/>
          <p14:tracePt t="232904" x="2741613" y="3679825"/>
          <p14:tracePt t="232914" x="2741613" y="3692525"/>
          <p14:tracePt t="232920" x="2728913" y="3703638"/>
          <p14:tracePt t="232930" x="2716213" y="3716338"/>
          <p14:tracePt t="232942" x="2703513" y="3729038"/>
          <p14:tracePt t="232944" x="2690813" y="3741738"/>
          <p14:tracePt t="232956" x="2678113" y="3754438"/>
          <p14:tracePt t="232960" x="2678113" y="3767138"/>
          <p14:tracePt t="232970" x="2667000" y="3767138"/>
          <p14:tracePt t="232980" x="2654300" y="3767138"/>
          <p14:tracePt t="232986" x="2654300" y="3779838"/>
          <p14:tracePt t="233132" x="2654300" y="3792538"/>
          <p14:tracePt t="233142" x="2667000" y="3792538"/>
          <p14:tracePt t="233152" x="2703513" y="3792538"/>
          <p14:tracePt t="233156" x="2778125" y="3779838"/>
          <p14:tracePt t="233168" x="2879725" y="3754438"/>
          <p14:tracePt t="233172" x="2992438" y="3741738"/>
          <p14:tracePt t="233182" x="3116263" y="3741738"/>
          <p14:tracePt t="233192" x="3228975" y="3716338"/>
          <p14:tracePt t="233198" x="3379788" y="3716338"/>
          <p14:tracePt t="233208" x="3505200" y="3703638"/>
          <p14:tracePt t="233212" x="3579813" y="3703638"/>
          <p14:tracePt t="233224" x="3679825" y="3703638"/>
          <p14:tracePt t="233232" x="3756025" y="3703638"/>
          <p14:tracePt t="233238" x="3792538" y="3703638"/>
          <p14:tracePt t="233248" x="3817938" y="3703638"/>
          <p14:tracePt t="233254" x="3830638" y="3703638"/>
          <p14:tracePt t="233262" x="3843338" y="3703638"/>
          <p14:tracePt t="233273" x="3856038" y="3703638"/>
          <p14:tracePt t="233278" x="3867150" y="3703638"/>
          <p14:tracePt t="233556" x="3892550" y="3703638"/>
          <p14:tracePt t="233566" x="3917950" y="3703638"/>
          <p14:tracePt t="233576" x="4017963" y="3703638"/>
          <p14:tracePt t="233580" x="4130675" y="3703638"/>
          <p14:tracePt t="233590" x="4230688" y="3703638"/>
          <p14:tracePt t="233596" x="4356100" y="3741738"/>
          <p14:tracePt t="233606" x="4481513" y="3779838"/>
          <p14:tracePt t="233616" x="4619625" y="3816350"/>
          <p14:tracePt t="233620" x="4756150" y="3867150"/>
          <p14:tracePt t="233630" x="4843463" y="3879850"/>
          <p14:tracePt t="233636" x="4932363" y="3916363"/>
          <p14:tracePt t="233646" x="5006975" y="3954463"/>
          <p14:tracePt t="233656" x="5106988" y="3992563"/>
          <p14:tracePt t="233662" x="5194300" y="4017963"/>
          <p14:tracePt t="233673" x="5232400" y="4041775"/>
          <p14:tracePt t="233676" x="5281613" y="4054475"/>
          <p14:tracePt t="233686" x="5345113" y="4079875"/>
          <p14:tracePt t="233696" x="5383213" y="4092575"/>
          <p14:tracePt t="233702" x="5470525" y="4117975"/>
          <p14:tracePt t="233712" x="5507038" y="4129088"/>
          <p14:tracePt t="233716" x="5545138" y="4129088"/>
          <p14:tracePt t="233726" x="5570538" y="4141788"/>
          <p14:tracePt t="233742" x="5595938" y="4154488"/>
          <p14:tracePt t="233758" x="5619750" y="4154488"/>
          <p14:tracePt t="233778" x="5632450" y="4154488"/>
          <p14:tracePt t="233792" x="5645150" y="4154488"/>
          <p14:tracePt t="233802" x="5657850" y="4167188"/>
          <p14:tracePt t="233839" x="5670550" y="4167188"/>
          <p14:tracePt t="233844" x="5695950" y="4179888"/>
          <p14:tracePt t="233855" x="5719763" y="4179888"/>
          <p14:tracePt t="233858" x="5732463" y="4192588"/>
          <p14:tracePt t="233868" x="5770563" y="4205288"/>
          <p14:tracePt t="233878" x="5832475" y="4230688"/>
          <p14:tracePt t="233884" x="5870575" y="4230688"/>
          <p14:tracePt t="233894" x="5908675" y="4254500"/>
          <p14:tracePt t="233898" x="5932488" y="4267200"/>
          <p14:tracePt t="233908" x="5957888" y="4267200"/>
          <p14:tracePt t="233918" x="5983288" y="4267200"/>
          <p14:tracePt t="233924" x="5995988" y="4279900"/>
          <p14:tracePt t="233934" x="6021388" y="4279900"/>
          <p14:tracePt t="233939" x="6034088" y="4279900"/>
          <p14:tracePt t="233948" x="6045200" y="4292600"/>
          <p14:tracePt t="233974" x="6057900" y="4292600"/>
          <p14:tracePt t="233994" x="6070600" y="4292600"/>
          <p14:tracePt t="234010" x="6083300" y="4292600"/>
          <p14:tracePt t="234021" x="6096000" y="4305300"/>
          <p14:tracePt t="234034" x="6121400" y="4305300"/>
          <p14:tracePt t="234040" x="6121400" y="4318000"/>
          <p14:tracePt t="234080" x="6134100" y="4318000"/>
          <p14:tracePt t="234100" x="6146800" y="4318000"/>
          <p14:tracePt t="234130" x="6157913" y="4318000"/>
          <p14:tracePt t="234190" x="6170613" y="4318000"/>
          <p14:tracePt t="234236" x="6183313" y="4318000"/>
          <p14:tracePt t="234252" x="6196013" y="4318000"/>
          <p14:tracePt t="234262" x="6208713" y="4318000"/>
          <p14:tracePt t="234266" x="6234113" y="4318000"/>
          <p14:tracePt t="234276" x="6283325" y="4318000"/>
          <p14:tracePt t="234282" x="6370638" y="4318000"/>
          <p14:tracePt t="234292" x="6434138" y="4318000"/>
          <p14:tracePt t="234303" x="6521450" y="4318000"/>
          <p14:tracePt t="234308" x="6584950" y="4318000"/>
          <p14:tracePt t="234319" x="6684963" y="4318000"/>
          <p14:tracePt t="234322" x="6772275" y="4318000"/>
          <p14:tracePt t="234332" x="6872288" y="4318000"/>
          <p14:tracePt t="234342" x="6934200" y="4318000"/>
          <p14:tracePt t="234348" x="7021513" y="4318000"/>
          <p14:tracePt t="234358" x="7072313" y="4318000"/>
          <p14:tracePt t="234362" x="7110413" y="4318000"/>
          <p14:tracePt t="234372" x="7134225" y="4318000"/>
          <p14:tracePt t="234382" x="7159625" y="4318000"/>
          <p14:tracePt t="234388" x="7197725" y="4318000"/>
          <p14:tracePt t="234398" x="7210425" y="4318000"/>
          <p14:tracePt t="234438" x="7235825" y="4318000"/>
          <p14:tracePt t="235618" x="7210425" y="4318000"/>
          <p14:tracePt t="235674" x="7197725" y="4318000"/>
          <p14:tracePt t="235694" x="7185025" y="4318000"/>
          <p14:tracePt t="235710" x="7172325" y="4318000"/>
          <p14:tracePt t="235715" x="7159625" y="4318000"/>
          <p14:tracePt t="235724" x="7134225" y="4318000"/>
          <p14:tracePt t="235734" x="7085013" y="4305300"/>
          <p14:tracePt t="235740" x="7010400" y="4279900"/>
          <p14:tracePt t="235750" x="6946900" y="4279900"/>
          <p14:tracePt t="235754" x="6884988" y="4279900"/>
          <p14:tracePt t="235765" x="6759575" y="4279900"/>
          <p14:tracePt t="235774" x="6646863" y="4279900"/>
          <p14:tracePt t="235781" x="6508750" y="4279900"/>
          <p14:tracePt t="235790" x="6308725" y="4279900"/>
          <p14:tracePt t="235797" x="6146800" y="4279900"/>
          <p14:tracePt t="235804" x="5957888" y="4279900"/>
          <p14:tracePt t="235816" x="5795963" y="4279900"/>
          <p14:tracePt t="235820" x="5645150" y="4279900"/>
          <p14:tracePt t="235831" x="5532438" y="4279900"/>
          <p14:tracePt t="235836" x="5445125" y="4279900"/>
          <p14:tracePt t="235847" x="5357813" y="4279900"/>
          <p14:tracePt t="235856" x="5294313" y="4267200"/>
          <p14:tracePt t="235860" x="5245100" y="4267200"/>
          <p14:tracePt t="235870" x="5170488" y="4241800"/>
          <p14:tracePt t="235876" x="5094288" y="4230688"/>
          <p14:tracePt t="235886" x="5045075" y="4230688"/>
          <p14:tracePt t="235897" x="4968875" y="4205288"/>
          <p14:tracePt t="235900" x="4894263" y="4205288"/>
          <p14:tracePt t="235910" x="4819650" y="4205288"/>
          <p14:tracePt t="235916" x="4756150" y="4205288"/>
          <p14:tracePt t="235926" x="4681538" y="4179888"/>
          <p14:tracePt t="235936" x="4606925" y="4167188"/>
          <p14:tracePt t="235940" x="4494213" y="4154488"/>
          <p14:tracePt t="235952" x="4443413" y="4141788"/>
          <p14:tracePt t="235956" x="4368800" y="4129088"/>
          <p14:tracePt t="235966" x="4281488" y="4105275"/>
          <p14:tracePt t="235976" x="4230688" y="4105275"/>
          <p14:tracePt t="235982" x="4156075" y="4092575"/>
          <p14:tracePt t="235992" x="4117975" y="4092575"/>
          <p14:tracePt t="235997" x="4056063" y="4092575"/>
          <p14:tracePt t="236006" x="3979863" y="4067175"/>
          <p14:tracePt t="236016" x="3917950" y="4054475"/>
          <p14:tracePt t="236022" x="3830638" y="4054475"/>
          <p14:tracePt t="236032" x="3743325" y="4029075"/>
          <p14:tracePt t="236038" x="3679825" y="4029075"/>
          <p14:tracePt t="236048" x="3592513" y="4029075"/>
          <p14:tracePt t="236058" x="3492500" y="4029075"/>
          <p14:tracePt t="236063" x="3405188" y="4029075"/>
          <p14:tracePt t="236072" x="3305175" y="4029075"/>
          <p14:tracePt t="236080" x="3205163" y="4029075"/>
          <p14:tracePt t="236088" x="3103563" y="4029075"/>
          <p14:tracePt t="236098" x="3003550" y="4029075"/>
          <p14:tracePt t="236102" x="2916238" y="4029075"/>
          <p14:tracePt t="236113" x="2816225" y="4054475"/>
          <p14:tracePt t="236118" x="2741613" y="4067175"/>
          <p14:tracePt t="236129" x="2667000" y="4105275"/>
          <p14:tracePt t="236138" x="2616200" y="4129088"/>
          <p14:tracePt t="236145" x="2578100" y="4141788"/>
          <p14:tracePt t="236152" x="2528888" y="4167188"/>
          <p14:tracePt t="236163" x="2516188" y="4192588"/>
          <p14:tracePt t="236168" x="2478088" y="4217988"/>
          <p14:tracePt t="236179" x="2441575" y="4241800"/>
          <p14:tracePt t="236182" x="2428875" y="4254500"/>
          <p14:tracePt t="236192" x="2403475" y="4267200"/>
          <p14:tracePt t="236202" x="2390775" y="4292600"/>
          <p14:tracePt t="236208" x="2378075" y="4305300"/>
          <p14:tracePt t="236218" x="2352675" y="4330700"/>
          <p14:tracePt t="236232" x="2328863" y="4354513"/>
          <p14:tracePt t="236242" x="2316163" y="4367213"/>
          <p14:tracePt t="236248" x="2303463" y="4392613"/>
          <p14:tracePt t="236258" x="2290763" y="4418013"/>
          <p14:tracePt t="236262" x="2278063" y="4418013"/>
          <p14:tracePt t="236282" x="2278063" y="4430713"/>
          <p14:tracePt t="236288" x="2265363" y="4443413"/>
          <p14:tracePt t="236298" x="2252663" y="4454525"/>
          <p14:tracePt t="236314" x="2252663" y="4479925"/>
          <p14:tracePt t="236324" x="2239963" y="4479925"/>
          <p14:tracePt t="236329" x="2239963" y="4492625"/>
          <p14:tracePt t="236354" x="2228850" y="4505325"/>
          <p14:tracePt t="236368" x="2216150" y="4530725"/>
          <p14:tracePt t="236384" x="2203450" y="4543425"/>
          <p14:tracePt t="236395" x="2190750" y="4554538"/>
          <p14:tracePt t="236411" x="2178050" y="4579938"/>
          <p14:tracePt t="236424" x="2165350" y="4592638"/>
          <p14:tracePt t="236445" x="2152650" y="4605338"/>
          <p14:tracePt t="236450" x="2139950" y="4605338"/>
          <p14:tracePt t="236470" x="2139950" y="4618038"/>
          <p14:tracePt t="236474" x="2127250" y="4630738"/>
          <p14:tracePt t="236495" x="2116138" y="4643438"/>
          <p14:tracePt t="236530" x="2116138" y="4656138"/>
          <p14:tracePt t="236546" x="2103438" y="4667250"/>
          <p14:tracePt t="236580" x="2078038" y="4667250"/>
          <p14:tracePt t="236606" x="2078038" y="4679950"/>
          <p14:tracePt t="236676" x="2078038" y="4692650"/>
          <p14:tracePt t="236838" x="2065338" y="4692650"/>
          <p14:tracePt t="236864" x="2052638" y="4692650"/>
          <p14:tracePt t="236884" x="2039938" y="4692650"/>
          <p14:tracePt t="236898" x="2027238" y="4705350"/>
          <p14:tracePt t="236914" x="2014538" y="4705350"/>
          <p14:tracePt t="236928" x="2014538" y="4718050"/>
          <p14:tracePt t="236944" x="2003425" y="4718050"/>
          <p14:tracePt t="237014" x="1990725" y="4718050"/>
          <p14:tracePt t="237020" x="1978025" y="4718050"/>
          <p14:tracePt t="237084" x="1965325" y="4718050"/>
          <p14:tracePt t="237146" x="1952625" y="4718050"/>
          <p14:tracePt t="237180" x="1939925" y="4718050"/>
          <p14:tracePt t="237534" x="1927225" y="4730750"/>
          <p14:tracePt t="237550" x="1927225" y="4743450"/>
          <p14:tracePt t="237560" x="1927225" y="4756150"/>
          <p14:tracePt t="237564" x="1927225" y="4768850"/>
          <p14:tracePt t="237574" x="1927225" y="4779963"/>
          <p14:tracePt t="237580" x="1927225" y="4792663"/>
          <p14:tracePt t="237591" x="1927225" y="4805363"/>
          <p14:tracePt t="237604" x="1927225" y="4830763"/>
          <p14:tracePt t="237620" x="1927225" y="4843463"/>
          <p14:tracePt t="237630" x="1927225" y="4856163"/>
          <p14:tracePt t="237644" x="1927225" y="4868863"/>
          <p14:tracePt t="237654" x="1927225" y="4879975"/>
          <p14:tracePt t="237660" x="1927225" y="4892675"/>
          <p14:tracePt t="237680" x="1927225" y="4918075"/>
          <p14:tracePt t="237707" x="1927225" y="4930775"/>
          <p14:tracePt t="237730" x="1927225" y="4943475"/>
          <p14:tracePt t="237756" x="1927225" y="4956175"/>
          <p14:tracePt t="237872" x="1927225" y="4968875"/>
          <p14:tracePt t="237922" x="1914525" y="4968875"/>
          <p14:tracePt t="237948" x="1890713" y="4968875"/>
          <p14:tracePt t="237958" x="1865313" y="4968875"/>
          <p14:tracePt t="237962" x="1839913" y="4968875"/>
          <p14:tracePt t="237973" x="1827213" y="4943475"/>
          <p14:tracePt t="237982" x="1801813" y="4943475"/>
          <p14:tracePt t="237989" x="1765300" y="4918075"/>
          <p14:tracePt t="237998" x="1752600" y="4918075"/>
          <p14:tracePt t="238002" x="1701800" y="4892675"/>
          <p14:tracePt t="238012" x="1677988" y="4879975"/>
          <p14:tracePt t="238022" x="1614488" y="4856163"/>
          <p14:tracePt t="238028" x="1577975" y="4856163"/>
          <p14:tracePt t="238039" x="1514475" y="4818063"/>
          <p14:tracePt t="238044" x="1439863" y="4792663"/>
          <p14:tracePt t="238055" x="1427163" y="4792663"/>
          <p14:tracePt t="238064" x="1414463" y="4792663"/>
          <p14:tracePt t="238068" x="1389063" y="4792663"/>
          <p14:tracePt t="238078" x="1352550" y="4792663"/>
          <p14:tracePt t="238084" x="1327150" y="4792663"/>
          <p14:tracePt t="238094" x="1263650" y="4818063"/>
          <p14:tracePt t="238105" x="1227138" y="4843463"/>
          <p14:tracePt t="238110" x="1201738" y="4856163"/>
          <p14:tracePt t="238124" x="1163638" y="4868863"/>
          <p14:tracePt t="238164" x="1150938" y="4879975"/>
          <p14:tracePt t="238194" x="1139825" y="4892675"/>
          <p14:tracePt t="238210" x="1139825" y="4905375"/>
          <p14:tracePt t="238214" x="1139825" y="4918075"/>
          <p14:tracePt t="238224" x="1139825" y="4943475"/>
          <p14:tracePt t="238236" x="1139825" y="4956175"/>
          <p14:tracePt t="238240" x="1139825" y="4968875"/>
          <p14:tracePt t="238250" x="1139825" y="4992688"/>
          <p14:tracePt t="238256" x="1163638" y="5030788"/>
          <p14:tracePt t="238266" x="1227138" y="5043488"/>
          <p14:tracePt t="238276" x="1276350" y="5068888"/>
          <p14:tracePt t="238280" x="1327150" y="5092700"/>
          <p14:tracePt t="238290" x="1389063" y="5118100"/>
          <p14:tracePt t="238296" x="1452563" y="5130800"/>
          <p14:tracePt t="238306" x="1527175" y="5130800"/>
          <p14:tracePt t="238316" x="1627188" y="5130800"/>
          <p14:tracePt t="238321" x="1727200" y="5130800"/>
          <p14:tracePt t="238332" x="1852613" y="5130800"/>
          <p14:tracePt t="238337" x="1927225" y="5118100"/>
          <p14:tracePt t="238346" x="2027238" y="5081588"/>
          <p14:tracePt t="238356" x="2103438" y="5056188"/>
          <p14:tracePt t="238362" x="2139950" y="5030788"/>
          <p14:tracePt t="238372" x="2152650" y="5018088"/>
          <p14:tracePt t="238387" x="2178050" y="4992688"/>
          <p14:tracePt t="238404" x="2178050" y="4981575"/>
          <p14:tracePt t="238412" x="2178050" y="4968875"/>
          <p14:tracePt t="238422" x="2178050" y="4943475"/>
          <p14:tracePt t="238426" x="2178050" y="4930775"/>
          <p14:tracePt t="238442" x="2178050" y="4905375"/>
          <p14:tracePt t="238462" x="2178050" y="4892675"/>
          <p14:tracePt t="238466" x="2178050" y="4879975"/>
          <p14:tracePt t="238476" x="2165350" y="4868863"/>
          <p14:tracePt t="238482" x="2152650" y="4868863"/>
          <p14:tracePt t="238492" x="2139950" y="4856163"/>
          <p14:tracePt t="238508" x="2116138" y="4856163"/>
          <p14:tracePt t="238520" x="2090738" y="4856163"/>
          <p14:tracePt t="238522" x="2078038" y="4843463"/>
          <p14:tracePt t="238532" x="2065338" y="4843463"/>
          <p14:tracePt t="238542" x="2039938" y="4843463"/>
          <p14:tracePt t="238548" x="2027238" y="4843463"/>
          <p14:tracePt t="238558" x="2014538" y="4843463"/>
          <p14:tracePt t="238562" x="2003425" y="4843463"/>
          <p14:tracePt t="238572" x="1965325" y="4843463"/>
          <p14:tracePt t="238582" x="1965325" y="4856163"/>
          <p14:tracePt t="238588" x="1952625" y="4868863"/>
          <p14:tracePt t="238598" x="1939925" y="4879975"/>
          <p14:tracePt t="238604" x="1927225" y="4879975"/>
          <p14:tracePt t="238614" x="1927225" y="4892675"/>
          <p14:tracePt t="238628" x="1927225" y="4905375"/>
          <p14:tracePt t="239042" x="1927225" y="4918075"/>
          <p14:tracePt t="239046" x="1939925" y="4918075"/>
          <p14:tracePt t="239056" x="1965325" y="4918075"/>
          <p14:tracePt t="239066" x="2003425" y="4918075"/>
          <p14:tracePt t="239072" x="2052638" y="4918075"/>
          <p14:tracePt t="239083" x="2078038" y="4918075"/>
          <p14:tracePt t="239088" x="2127250" y="4918075"/>
          <p14:tracePt t="239098" x="2190750" y="4918075"/>
          <p14:tracePt t="239108" x="2239963" y="4918075"/>
          <p14:tracePt t="239112" x="2303463" y="4918075"/>
          <p14:tracePt t="239122" x="2339975" y="4905375"/>
          <p14:tracePt t="239128" x="2378075" y="4905375"/>
          <p14:tracePt t="239138" x="2428875" y="4905375"/>
          <p14:tracePt t="239148" x="2452688" y="4905375"/>
          <p14:tracePt t="239152" x="2465388" y="4892675"/>
          <p14:tracePt t="239164" x="2478088" y="4892675"/>
          <p14:tracePt t="239168" x="2503488" y="4892675"/>
          <p14:tracePt t="239188" x="2516188" y="4892675"/>
          <p14:tracePt t="239194" x="2528888" y="4892675"/>
          <p14:tracePt t="239204" x="2554288" y="4879975"/>
          <p14:tracePt t="239218" x="2578100" y="4879975"/>
          <p14:tracePt t="239228" x="2603500" y="4879975"/>
          <p14:tracePt t="239234" x="2616200" y="4879975"/>
          <p14:tracePt t="239244" x="2641600" y="4868863"/>
          <p14:tracePt t="239260" x="2667000" y="4868863"/>
          <p14:tracePt t="239270" x="2690813" y="4856163"/>
          <p14:tracePt t="239274" x="2716213" y="4856163"/>
          <p14:tracePt t="239284" x="2754313" y="4843463"/>
          <p14:tracePt t="239290" x="2767013" y="4843463"/>
          <p14:tracePt t="239301" x="2790825" y="4830763"/>
          <p14:tracePt t="239306" x="2816225" y="4818063"/>
          <p14:tracePt t="239326" x="2841625" y="4805363"/>
          <p14:tracePt t="239330" x="2854325" y="4792663"/>
          <p14:tracePt t="239340" x="2879725" y="4779963"/>
          <p14:tracePt t="239346" x="2916238" y="4756150"/>
          <p14:tracePt t="239356" x="2928938" y="4730750"/>
          <p14:tracePt t="239367" x="2941638" y="4718050"/>
          <p14:tracePt t="239370" x="2967038" y="4692650"/>
          <p14:tracePt t="239386" x="2979738" y="4667250"/>
          <p14:tracePt t="239396" x="2992438" y="4643438"/>
          <p14:tracePt t="239406" x="2992438" y="4605338"/>
          <p14:tracePt t="239410" x="2992438" y="4579938"/>
          <p14:tracePt t="239422" x="3003550" y="4567238"/>
          <p14:tracePt t="239426" x="3028950" y="4530725"/>
          <p14:tracePt t="239436" x="3028950" y="4492625"/>
          <p14:tracePt t="239446" x="3028950" y="4454525"/>
          <p14:tracePt t="239452" x="3028950" y="4405313"/>
          <p14:tracePt t="239462" x="3028950" y="4379913"/>
          <p14:tracePt t="239467" x="3028950" y="4341813"/>
          <p14:tracePt t="239476" x="3028950" y="4318000"/>
          <p14:tracePt t="239486" x="3028950" y="4267200"/>
          <p14:tracePt t="239492" x="3028950" y="4230688"/>
          <p14:tracePt t="239502" x="3028950" y="4179888"/>
          <p14:tracePt t="239506" x="3028950" y="4154488"/>
          <p14:tracePt t="239518" x="3028950" y="4117975"/>
          <p14:tracePt t="239528" x="3028950" y="4092575"/>
          <p14:tracePt t="239533" x="3028950" y="4079875"/>
          <p14:tracePt t="239542" x="3028950" y="4067175"/>
          <p14:tracePt t="239549" x="3016250" y="4029075"/>
          <p14:tracePt t="239572" x="3016250" y="4017963"/>
          <p14:tracePt t="239583" x="3016250" y="4005263"/>
          <p14:tracePt t="239588" x="3003550" y="3992563"/>
          <p14:tracePt t="239599" x="3003550" y="3979863"/>
          <p14:tracePt t="239608" x="2992438" y="3954463"/>
          <p14:tracePt t="239615" x="2979738" y="3941763"/>
          <p14:tracePt t="239624" x="2979738" y="3929063"/>
          <p14:tracePt t="239628" x="2967038" y="3916363"/>
          <p14:tracePt t="239638" x="2954338" y="3892550"/>
          <p14:tracePt t="239654" x="2928938" y="3867150"/>
          <p14:tracePt t="239666" x="2928938" y="3854450"/>
          <p14:tracePt t="239678" x="2916238" y="3841750"/>
          <p14:tracePt t="239688" x="2903538" y="3829050"/>
          <p14:tracePt t="239694" x="2879725" y="3816350"/>
          <p14:tracePt t="239718" x="2867025" y="3816350"/>
          <p14:tracePt t="239728" x="2854325" y="3816350"/>
          <p14:tracePt t="239749" x="2828925" y="3803650"/>
          <p14:tracePt t="239770" x="2803525" y="3803650"/>
          <p14:tracePt t="239774" x="2778125" y="3803650"/>
          <p14:tracePt t="239784" x="2754313" y="3803650"/>
          <p14:tracePt t="239790" x="2728913" y="3803650"/>
          <p14:tracePt t="239800" x="2703513" y="3803650"/>
          <p14:tracePt t="239810" x="2678113" y="3803650"/>
          <p14:tracePt t="239815" x="2654300" y="3803650"/>
          <p14:tracePt t="239824" x="2628900" y="3803650"/>
          <p14:tracePt t="239831" x="2590800" y="3803650"/>
          <p14:tracePt t="239840" x="2565400" y="3803650"/>
          <p14:tracePt t="239850" x="2554288" y="3816350"/>
          <p14:tracePt t="239854" x="2528888" y="3816350"/>
          <p14:tracePt t="239865" x="2503488" y="3829050"/>
          <p14:tracePt t="239881" x="2490788" y="3829050"/>
          <p14:tracePt t="239890" x="2465388" y="3841750"/>
          <p14:tracePt t="239898" x="2441575" y="3841750"/>
          <p14:tracePt t="239906" x="2428875" y="3854450"/>
          <p14:tracePt t="239910" x="2416175" y="3854450"/>
          <p14:tracePt t="239931" x="2390775" y="3854450"/>
          <p14:tracePt t="239936" x="2378075" y="3867150"/>
          <p14:tracePt t="239947" x="2365375" y="3867150"/>
          <p14:tracePt t="239962" x="2352675" y="3867150"/>
          <p14:tracePt t="239982" x="2328863" y="3879850"/>
          <p14:tracePt t="239986" x="2316163" y="3879850"/>
          <p14:tracePt t="239992" x="2303463" y="3879850"/>
          <p14:tracePt t="240013" x="2290763" y="3879850"/>
          <p14:tracePt t="240016" x="2278063" y="3879850"/>
          <p14:tracePt t="240026" x="2265363" y="3892550"/>
          <p14:tracePt t="240042" x="2252663" y="3892550"/>
          <p14:tracePt t="240056" x="2252663" y="3905250"/>
          <p14:tracePt t="240082" x="2228850" y="3905250"/>
          <p14:tracePt t="240132" x="2216150" y="3905250"/>
          <p14:tracePt t="240794" x="2216150" y="3916363"/>
          <p14:tracePt t="240808" x="2228850" y="3916363"/>
          <p14:tracePt t="240818" x="2239963" y="3916363"/>
          <p14:tracePt t="240824" x="2265363" y="3916363"/>
          <p14:tracePt t="240834" x="2265363" y="3905250"/>
          <p14:tracePt t="240845" x="2290763" y="3879850"/>
          <p14:tracePt t="240848" x="2303463" y="3879850"/>
          <p14:tracePt t="240864" x="2316163" y="3867150"/>
          <p14:tracePt t="241016" x="2328863" y="3854450"/>
          <p14:tracePt t="241050" x="2352675" y="3854450"/>
          <p14:tracePt t="241060" x="2365375" y="3854450"/>
          <p14:tracePt t="241066" x="2378075" y="3854450"/>
          <p14:tracePt t="241077" x="2403475" y="3867150"/>
          <p14:tracePt t="241086" x="2416175" y="3879850"/>
          <p14:tracePt t="241090" x="2441575" y="3892550"/>
          <p14:tracePt t="241100" x="2452688" y="3905250"/>
          <p14:tracePt t="241106" x="2465388" y="3929063"/>
          <p14:tracePt t="241126" x="2465388" y="3941763"/>
          <p14:tracePt t="241132" x="2465388" y="3967163"/>
          <p14:tracePt t="241156" x="2465388" y="3992563"/>
          <p14:tracePt t="241182" x="2465388" y="4005263"/>
          <p14:tracePt t="241186" x="2465388" y="4017963"/>
          <p14:tracePt t="241196" x="2465388" y="4041775"/>
          <p14:tracePt t="241206" x="2465388" y="4067175"/>
          <p14:tracePt t="241212" x="2465388" y="4092575"/>
          <p14:tracePt t="241222" x="2465388" y="4117975"/>
          <p14:tracePt t="241227" x="2465388" y="4141788"/>
          <p14:tracePt t="241236" x="2478088" y="4179888"/>
          <p14:tracePt t="241246" x="2478088" y="4205288"/>
          <p14:tracePt t="241252" x="2478088" y="4230688"/>
          <p14:tracePt t="241262" x="2490788" y="4254500"/>
          <p14:tracePt t="241266" x="2490788" y="4279900"/>
          <p14:tracePt t="241278" x="2516188" y="4305300"/>
          <p14:tracePt t="241288" x="2516188" y="4330700"/>
          <p14:tracePt t="241302" x="2516188" y="4354513"/>
          <p14:tracePt t="241309" x="2541588" y="4379913"/>
          <p14:tracePt t="241332" x="2541588" y="4392613"/>
          <p14:tracePt t="241388" x="2554288" y="4392613"/>
          <p14:tracePt t="241408" x="2578100" y="4392613"/>
          <p14:tracePt t="241418" x="2603500" y="4392613"/>
          <p14:tracePt t="241428" x="2628900" y="4392613"/>
          <p14:tracePt t="241434" x="2667000" y="4379913"/>
          <p14:tracePt t="241444" x="2741613" y="4354513"/>
          <p14:tracePt t="241448" x="2790825" y="4354513"/>
          <p14:tracePt t="241459" x="2867025" y="4330700"/>
          <p14:tracePt t="241468" x="2954338" y="4318000"/>
          <p14:tracePt t="241475" x="3016250" y="4318000"/>
          <p14:tracePt t="241484" x="3116263" y="4318000"/>
          <p14:tracePt t="241491" x="3228975" y="4318000"/>
          <p14:tracePt t="241500" x="3367088" y="4318000"/>
          <p14:tracePt t="241510" x="3479800" y="4318000"/>
          <p14:tracePt t="241514" x="3605213" y="4318000"/>
          <p14:tracePt t="241525" x="3705225" y="4318000"/>
          <p14:tracePt t="241530" x="3817938" y="4318000"/>
          <p14:tracePt t="241541" x="3892550" y="4292600"/>
          <p14:tracePt t="241550" x="3979863" y="4279900"/>
          <p14:tracePt t="241554" x="4068763" y="4254500"/>
          <p14:tracePt t="241564" x="4117975" y="4254500"/>
          <p14:tracePt t="241570" x="4181475" y="4241800"/>
          <p14:tracePt t="241580" x="4243388" y="4241800"/>
          <p14:tracePt t="241596" x="4268788" y="4217988"/>
          <p14:tracePt t="241902" x="4256088" y="4217988"/>
          <p14:tracePt t="241912" x="4243388" y="4217988"/>
          <p14:tracePt t="241918" x="4205288" y="4217988"/>
          <p14:tracePt t="241928" x="4181475" y="4217988"/>
          <p14:tracePt t="241938" x="4156075" y="4217988"/>
          <p14:tracePt t="241942" x="4130675" y="4217988"/>
          <p14:tracePt t="241954" x="4105275" y="4217988"/>
          <p14:tracePt t="241958" x="4068763" y="4217988"/>
          <p14:tracePt t="241974" x="4043363" y="4217988"/>
          <p14:tracePt t="241978" x="4017963" y="4217988"/>
          <p14:tracePt t="241984" x="3979863" y="4192588"/>
          <p14:tracePt t="241994" x="3968750" y="4192588"/>
          <p14:tracePt t="241998" x="3943350" y="4192588"/>
          <p14:tracePt t="242018" x="3905250" y="4167188"/>
          <p14:tracePt t="242024" x="3892550" y="4167188"/>
          <p14:tracePt t="242039" x="3867150" y="4167188"/>
          <p14:tracePt t="242048" x="3843338" y="4141788"/>
          <p14:tracePt t="242058" x="3830638" y="4129088"/>
          <p14:tracePt t="242064" x="3817938" y="4129088"/>
          <p14:tracePt t="242074" x="3792538" y="4117975"/>
          <p14:tracePt t="242090" x="3779838" y="4105275"/>
          <p14:tracePt t="242100" x="3756025" y="4105275"/>
          <p14:tracePt t="242105" x="3756025" y="4092575"/>
          <p14:tracePt t="242114" x="3743325" y="4092575"/>
          <p14:tracePt t="242130" x="3730625" y="4092575"/>
          <p14:tracePt t="242144" x="3717925" y="4092575"/>
          <p14:tracePt t="242156" x="3717925" y="4079875"/>
          <p14:tracePt t="242160" x="3705225" y="4067175"/>
          <p14:tracePt t="242312" x="3679825" y="4067175"/>
          <p14:tracePt t="242534" x="3705225" y="4054475"/>
          <p14:tracePt t="242538" x="3717925" y="4054475"/>
          <p14:tracePt t="242548" x="3743325" y="4041775"/>
          <p14:tracePt t="242558" x="3767138" y="4041775"/>
          <p14:tracePt t="242564" x="3779838" y="4041775"/>
          <p14:tracePt t="242574" x="3805238" y="4041775"/>
          <p14:tracePt t="242578" x="3843338" y="4017963"/>
          <p14:tracePt t="242588" x="3867150" y="4017963"/>
          <p14:tracePt t="242598" x="3905250" y="4017963"/>
          <p14:tracePt t="242605" x="3956050" y="4017963"/>
          <p14:tracePt t="242614" x="3979863" y="4017963"/>
          <p14:tracePt t="242618" x="4005263" y="4017963"/>
          <p14:tracePt t="242628" x="4043363" y="4017963"/>
          <p14:tracePt t="242638" x="4056063" y="4017963"/>
          <p14:tracePt t="242644" x="4081463" y="4017963"/>
          <p14:tracePt t="242654" x="4092575" y="4017963"/>
          <p14:tracePt t="242660" x="4130675" y="4017963"/>
          <p14:tracePt t="242671" x="4168775" y="4017963"/>
          <p14:tracePt t="242680" x="4217988" y="4017963"/>
          <p14:tracePt t="242684" x="4256088" y="4017963"/>
          <p14:tracePt t="242694" x="4281488" y="4017963"/>
          <p14:tracePt t="242700" x="4343400" y="4017963"/>
          <p14:tracePt t="242710" x="4381500" y="4017963"/>
          <p14:tracePt t="242721" x="4394200" y="4017963"/>
          <p14:tracePt t="242724" x="4418013" y="4017963"/>
          <p14:tracePt t="242737" x="4443413" y="4017963"/>
          <p14:tracePt t="242740" x="4456113" y="4017963"/>
          <p14:tracePt t="242750" x="4468813" y="4017963"/>
          <p14:tracePt t="242872" x="4481513" y="4017963"/>
          <p14:tracePt t="242916" x="4481513" y="4029075"/>
          <p14:tracePt t="242922" x="4430713" y="4105275"/>
          <p14:tracePt t="242932" x="4330700" y="4167188"/>
          <p14:tracePt t="242942" x="4243388" y="4279900"/>
          <p14:tracePt t="242946" x="4143375" y="4367213"/>
          <p14:tracePt t="242956" x="4056063" y="4479925"/>
          <p14:tracePt t="242962" x="3992563" y="4567238"/>
          <p14:tracePt t="242986" x="3905250" y="4730750"/>
          <p14:tracePt t="242987" x="3892550" y="4792663"/>
          <p14:tracePt t="242998" x="3856038" y="4868863"/>
          <p14:tracePt t="243003" x="3792538" y="4930775"/>
          <p14:tracePt t="243012" x="3756025" y="4956175"/>
          <p14:tracePt t="243022" x="3692525" y="5018088"/>
          <p14:tracePt t="243028" x="3654425" y="5081588"/>
          <p14:tracePt t="243038" x="3605213" y="5156200"/>
          <p14:tracePt t="243042" x="3530600" y="5256213"/>
          <p14:tracePt t="243053" x="3492500" y="5305425"/>
          <p14:tracePt t="243062" x="3405188" y="5381625"/>
          <p14:tracePt t="243069" x="3328988" y="5481638"/>
          <p14:tracePt t="243078" x="3241675" y="5568950"/>
          <p14:tracePt t="243085" x="3141663" y="5656263"/>
          <p14:tracePt t="243094" x="3079750" y="5707063"/>
          <p14:tracePt t="243104" x="3003550" y="5756275"/>
          <p14:tracePt t="243108" x="2979738" y="5794375"/>
          <p14:tracePt t="243119" x="2954338" y="5807075"/>
          <p14:tracePt t="243124" x="2928938" y="5819775"/>
          <p14:tracePt t="243135" x="2916238" y="5832475"/>
          <p14:tracePt t="243144" x="2890838" y="5843588"/>
          <p14:tracePt t="243148" x="2879725" y="5856288"/>
          <p14:tracePt t="243158" x="2867025" y="5868988"/>
          <p14:tracePt t="243164" x="2841625" y="5894388"/>
          <p14:tracePt t="243174" x="2828925" y="5907088"/>
          <p14:tracePt t="243185" x="2803525" y="5932488"/>
          <p14:tracePt t="243188" x="2778125" y="5956300"/>
          <p14:tracePt t="243198" x="2716213" y="5981700"/>
          <p14:tracePt t="243204" x="2667000" y="6019800"/>
          <p14:tracePt t="243214" x="2628900" y="6045200"/>
          <p14:tracePt t="243224" x="2603500" y="6069013"/>
          <p14:tracePt t="243230" x="2565400" y="6094413"/>
          <p14:tracePt t="243240" x="2516188" y="6119813"/>
          <p14:tracePt t="243244" x="2503488" y="6132513"/>
          <p14:tracePt t="243254" x="2441575" y="6169025"/>
          <p14:tracePt t="243264" x="2403475" y="6181725"/>
          <p14:tracePt t="243270" x="2378075" y="6194425"/>
          <p14:tracePt t="243280" x="2339975" y="6232525"/>
          <p14:tracePt t="243285" x="2303463" y="6245225"/>
          <p14:tracePt t="243294" x="2265363" y="6257925"/>
          <p14:tracePt t="243304" x="2190750" y="6294438"/>
          <p14:tracePt t="243310" x="2116138" y="6332538"/>
          <p14:tracePt t="243320" x="2052638" y="6357938"/>
          <p14:tracePt t="243324" x="2027238" y="6357938"/>
          <p14:tracePt t="243336" x="2003425" y="6381750"/>
          <p14:tracePt t="243346" x="1965325" y="6394450"/>
          <p14:tracePt t="243360" x="1939925" y="6394450"/>
          <p14:tracePt t="243376" x="1927225" y="6394450"/>
          <p14:tracePt t="243386" x="1927225" y="6407150"/>
          <p14:tracePt t="243401" x="1914525" y="6407150"/>
          <p14:tracePt t="243896" x="1914525" y="6394450"/>
          <p14:tracePt t="243900" x="1927225" y="6394450"/>
          <p14:tracePt t="243910" x="1965325" y="6381750"/>
          <p14:tracePt t="243916" x="2003425" y="6357938"/>
          <p14:tracePt t="243926" x="2014538" y="6345238"/>
          <p14:tracePt t="243936" x="2039938" y="6332538"/>
          <p14:tracePt t="243940" x="2090738" y="6307138"/>
          <p14:tracePt t="243950" x="2116138" y="6281738"/>
          <p14:tracePt t="243956" x="2152650" y="6269038"/>
          <p14:tracePt t="243967" x="2203450" y="6245225"/>
          <p14:tracePt t="243983" x="2265363" y="6207125"/>
          <p14:tracePt t="243990" x="2316163" y="6194425"/>
          <p14:tracePt t="243997" x="2352675" y="6169025"/>
          <p14:tracePt t="244006" x="2365375" y="6145213"/>
          <p14:tracePt t="244016" x="2403475" y="6119813"/>
          <p14:tracePt t="244020" x="2416175" y="6107113"/>
          <p14:tracePt t="244032" x="2428875" y="6107113"/>
          <p14:tracePt t="244047" x="2452688" y="6081713"/>
          <p14:tracePt t="244072" x="2465388" y="6069013"/>
          <p14:tracePt t="244086" x="2465388" y="6056313"/>
          <p14:tracePt t="244308" x="2478088" y="6045200"/>
          <p14:tracePt t="244318" x="2490788" y="6045200"/>
          <p14:tracePt t="244324" x="2503488" y="6045200"/>
          <p14:tracePt t="244334" x="2541588" y="6045200"/>
          <p14:tracePt t="244344" x="2590800" y="6045200"/>
          <p14:tracePt t="244348" x="2667000" y="6045200"/>
          <p14:tracePt t="244358" x="2778125" y="6019800"/>
          <p14:tracePt t="244364" x="2854325" y="6007100"/>
          <p14:tracePt t="244374" x="2941638" y="6007100"/>
          <p14:tracePt t="244384" x="3016250" y="5981700"/>
          <p14:tracePt t="244390" x="3092450" y="5956300"/>
          <p14:tracePt t="244400" x="3141663" y="5956300"/>
          <p14:tracePt t="244404" x="3192463" y="5956300"/>
          <p14:tracePt t="244414" x="3241675" y="5919788"/>
          <p14:tracePt t="244424" x="3279775" y="5919788"/>
          <p14:tracePt t="244430" x="3305175" y="5907088"/>
          <p14:tracePt t="244444" x="3317875" y="5907088"/>
          <p14:tracePt t="244702" x="3292475" y="5907088"/>
          <p14:tracePt t="244706" x="3254375" y="5907088"/>
          <p14:tracePt t="244718" x="3216275" y="5919788"/>
          <p14:tracePt t="244729" x="3192463" y="5932488"/>
          <p14:tracePt t="244732" x="3154363" y="5945188"/>
          <p14:tracePt t="244742" x="3092450" y="5969000"/>
          <p14:tracePt t="244748" x="3067050" y="5981700"/>
          <p14:tracePt t="244758" x="3028950" y="5994400"/>
          <p14:tracePt t="244768" x="3003550" y="5994400"/>
          <p14:tracePt t="244772" x="3003550" y="6007100"/>
          <p14:tracePt t="244782" x="2992438" y="6007100"/>
          <p14:tracePt t="244788" x="2979738" y="6007100"/>
          <p14:tracePt t="244798" x="2967038" y="6007100"/>
          <p14:tracePt t="244822" x="2954338" y="6007100"/>
          <p14:tracePt t="244832" x="2954338" y="6019800"/>
          <p14:tracePt t="246604" x="2954338" y="6007100"/>
          <p14:tracePt t="246618" x="2954338" y="5994400"/>
          <p14:tracePt t="246624" x="2954338" y="5981700"/>
          <p14:tracePt t="246644" x="2954338" y="5969000"/>
          <p14:tracePt t="247214" x="2954338" y="5956300"/>
          <p14:tracePt t="247224" x="2954338" y="5945188"/>
          <p14:tracePt t="247234" x="2941638" y="5932488"/>
          <p14:tracePt t="247264" x="2941638" y="5919788"/>
          <p14:tracePt t="247294" x="2941638" y="5907088"/>
          <p14:tracePt t="247320" x="2928938" y="5894388"/>
          <p14:tracePt t="247532" x="2928938" y="5868988"/>
          <p14:tracePt t="247536" x="2928938" y="5856288"/>
          <p14:tracePt t="247546" x="2954338" y="5807075"/>
          <p14:tracePt t="247552" x="2967038" y="5794375"/>
          <p14:tracePt t="247562" x="2979738" y="5756275"/>
          <p14:tracePt t="247572" x="2992438" y="5732463"/>
          <p14:tracePt t="247576" x="3016250" y="5694363"/>
          <p14:tracePt t="247586" x="3041650" y="5656263"/>
          <p14:tracePt t="247592" x="3079750" y="5594350"/>
          <p14:tracePt t="247602" x="3103563" y="5543550"/>
          <p14:tracePt t="247612" x="3141663" y="5481638"/>
          <p14:tracePt t="247618" x="3167063" y="5418138"/>
          <p14:tracePt t="247628" x="3216275" y="5343525"/>
          <p14:tracePt t="247636" x="3254375" y="5294313"/>
          <p14:tracePt t="247642" x="3292475" y="5230813"/>
          <p14:tracePt t="247652" x="3341688" y="5143500"/>
          <p14:tracePt t="247656" x="3417888" y="5068888"/>
          <p14:tracePt t="247667" x="3479800" y="5018088"/>
          <p14:tracePt t="247676" x="3554413" y="4981575"/>
          <p14:tracePt t="247684" x="3630613" y="4918075"/>
          <p14:tracePt t="247692" x="3667125" y="4892675"/>
          <p14:tracePt t="247696" x="3717925" y="4868863"/>
          <p14:tracePt t="247706" x="3743325" y="4868863"/>
          <p14:tracePt t="247717" x="3767138" y="4856163"/>
          <p14:tracePt t="247722" x="3792538" y="4856163"/>
          <p14:tracePt t="247733" x="3805238" y="4856163"/>
          <p14:tracePt t="247738" x="3817938" y="4856163"/>
          <p14:tracePt t="247758" x="3867150" y="4856163"/>
          <p14:tracePt t="247762" x="3879850" y="4868863"/>
          <p14:tracePt t="247772" x="3905250" y="4905375"/>
          <p14:tracePt t="247778" x="3905250" y="4943475"/>
          <p14:tracePt t="247788" x="3905250" y="4981575"/>
          <p14:tracePt t="247798" x="3905250" y="5043488"/>
          <p14:tracePt t="247804" x="3905250" y="5092700"/>
          <p14:tracePt t="247814" x="3905250" y="5130800"/>
          <p14:tracePt t="247818" x="3892550" y="5181600"/>
          <p14:tracePt t="247828" x="3867150" y="5205413"/>
          <p14:tracePt t="247838" x="3856038" y="5230813"/>
          <p14:tracePt t="247844" x="3817938" y="5256213"/>
          <p14:tracePt t="247858" x="3805238" y="5256213"/>
          <p14:tracePt t="247868" x="3792538" y="5256213"/>
          <p14:tracePt t="247878" x="3779838" y="5256213"/>
          <p14:tracePt t="247884" x="3767138" y="5256213"/>
          <p14:tracePt t="247894" x="3743325" y="5256213"/>
          <p14:tracePt t="247898" x="3692525" y="5194300"/>
          <p14:tracePt t="247908" x="3617913" y="5092700"/>
          <p14:tracePt t="247918" x="3567113" y="4956175"/>
          <p14:tracePt t="247924" x="3479800" y="4768850"/>
          <p14:tracePt t="247934" x="3405188" y="4618038"/>
          <p14:tracePt t="247938" x="3341688" y="4443413"/>
          <p14:tracePt t="247949" x="3279775" y="4279900"/>
          <p14:tracePt t="247960" x="3267075" y="4179888"/>
          <p14:tracePt t="247964" x="3267075" y="4029075"/>
          <p14:tracePt t="247984" x="3241675" y="3867150"/>
          <p14:tracePt t="247990" x="3241675" y="3779838"/>
          <p14:tracePt t="248001" x="3241675" y="3741738"/>
          <p14:tracePt t="248004" x="3254375" y="3692525"/>
          <p14:tracePt t="248014" x="3305175" y="3641725"/>
          <p14:tracePt t="248020" x="3354388" y="3629025"/>
          <p14:tracePt t="248030" x="3467100" y="3603625"/>
          <p14:tracePt t="248040" x="3541713" y="3603625"/>
          <p14:tracePt t="248044" x="3667125" y="3603625"/>
          <p14:tracePt t="248056" x="3767138" y="3603625"/>
          <p14:tracePt t="248060" x="3856038" y="3629025"/>
          <p14:tracePt t="248070" x="3956050" y="3679825"/>
          <p14:tracePt t="248080" x="4005263" y="3716338"/>
          <p14:tracePt t="248086" x="4092575" y="3792538"/>
          <p14:tracePt t="248096" x="4156075" y="3841750"/>
          <p14:tracePt t="248100" x="4168775" y="3879850"/>
          <p14:tracePt t="248110" x="4181475" y="3929063"/>
          <p14:tracePt t="248120" x="4192588" y="3954463"/>
          <p14:tracePt t="248126" x="4192588" y="4005263"/>
          <p14:tracePt t="248136" x="4217988" y="4054475"/>
          <p14:tracePt t="248142" x="4217988" y="4129088"/>
          <p14:tracePt t="248152" x="4217988" y="4192588"/>
          <p14:tracePt t="248162" x="4217988" y="4230688"/>
          <p14:tracePt t="248166" x="4217988" y="4279900"/>
          <p14:tracePt t="248176" x="4217988" y="4305300"/>
          <p14:tracePt t="248183" x="4192588" y="4341813"/>
          <p14:tracePt t="248192" x="4181475" y="4354513"/>
          <p14:tracePt t="248202" x="4156075" y="4354513"/>
          <p14:tracePt t="248206" x="4143375" y="4367213"/>
          <p14:tracePt t="248222" x="4130675" y="4379913"/>
          <p14:tracePt t="248246" x="4105275" y="4379913"/>
          <p14:tracePt t="248256" x="4081463" y="4379913"/>
          <p14:tracePt t="248262" x="4056063" y="4379913"/>
          <p14:tracePt t="248272" x="4030663" y="4341813"/>
          <p14:tracePt t="248283" x="4005263" y="4330700"/>
          <p14:tracePt t="248286" x="3992563" y="4318000"/>
          <p14:tracePt t="248342" x="3992563" y="4305300"/>
          <p14:tracePt t="248368" x="4030663" y="4305300"/>
          <p14:tracePt t="248374" x="4056063" y="4305300"/>
          <p14:tracePt t="248384" x="4130675" y="4305300"/>
          <p14:tracePt t="248388" x="4156075" y="4305300"/>
          <p14:tracePt t="248400" x="4181475" y="4330700"/>
          <p14:tracePt t="248410" x="4217988" y="4330700"/>
          <p14:tracePt t="248415" x="4268788" y="4367213"/>
          <p14:tracePt t="248424" x="4294188" y="4392613"/>
          <p14:tracePt t="248432" x="4318000" y="4392613"/>
          <p14:tracePt t="248440" x="4356100" y="4430713"/>
          <p14:tracePt t="248450" x="4381500" y="4443413"/>
          <p14:tracePt t="248454" x="4406900" y="4454525"/>
          <p14:tracePt t="248465" x="4418013" y="4467225"/>
          <p14:tracePt t="248470" x="4430713" y="4479925"/>
          <p14:tracePt t="248481" x="4443413" y="4492625"/>
          <p14:tracePt t="248490" x="4468813" y="4505325"/>
          <p14:tracePt t="248494" x="4481513" y="4518025"/>
          <p14:tracePt t="248504" x="4494213" y="4530725"/>
          <p14:tracePt t="248510" x="4518025" y="4530725"/>
          <p14:tracePt t="248520" x="4518025" y="4543425"/>
          <p14:tracePt t="248531" x="4530725" y="4554538"/>
          <p14:tracePt t="248556" x="4543425" y="4554538"/>
          <p14:tracePt t="262300" x="4581525" y="4554538"/>
          <p14:tracePt t="262310" x="4630738" y="4554538"/>
          <p14:tracePt t="262320" x="4732338" y="4554538"/>
          <p14:tracePt t="262324" x="4794250" y="4554538"/>
          <p14:tracePt t="262334" x="4881563" y="4505325"/>
          <p14:tracePt t="262340" x="4945063" y="4467225"/>
          <p14:tracePt t="262350" x="5006975" y="4430713"/>
          <p14:tracePt t="262361" x="5068888" y="4392613"/>
          <p14:tracePt t="262366" x="5094288" y="4354513"/>
          <p14:tracePt t="262376" x="5106988" y="4318000"/>
          <p14:tracePt t="262380" x="5145088" y="4241800"/>
          <p14:tracePt t="262390" x="5157788" y="4192588"/>
          <p14:tracePt t="262400" x="5181600" y="4079875"/>
          <p14:tracePt t="262406" x="5194300" y="3979863"/>
          <p14:tracePt t="262416" x="5194300" y="3867150"/>
          <p14:tracePt t="262420" x="5194300" y="3729038"/>
          <p14:tracePt t="262430" x="5194300" y="3629025"/>
          <p14:tracePt t="262440" x="5194300" y="3567113"/>
          <p14:tracePt t="262446" x="5194300" y="3479800"/>
          <p14:tracePt t="262456" x="5181600" y="3403600"/>
          <p14:tracePt t="262460" x="5170488" y="3354388"/>
          <p14:tracePt t="262470" x="5157788" y="3328988"/>
          <p14:tracePt t="262480" x="5145088" y="3303588"/>
          <p14:tracePt t="262506" x="5132388" y="3290888"/>
          <p14:tracePt t="262522" x="5119688" y="3290888"/>
          <p14:tracePt t="262532" x="5094288" y="3290888"/>
          <p14:tracePt t="262536" x="5068888" y="3290888"/>
          <p14:tracePt t="262546" x="5032375" y="3290888"/>
          <p14:tracePt t="262552" x="4968875" y="3354388"/>
          <p14:tracePt t="262562" x="4919663" y="3429000"/>
          <p14:tracePt t="262573" x="4894263" y="3454400"/>
          <p14:tracePt t="262576" x="4856163" y="3529013"/>
          <p14:tracePt t="262586" x="4819650" y="3590925"/>
          <p14:tracePt t="262593" x="4781550" y="3629025"/>
          <p14:tracePt t="262602" x="4768850" y="3667125"/>
          <p14:tracePt t="262612" x="4768850" y="3679825"/>
          <p14:tracePt t="262628" x="4768850" y="3692525"/>
          <p14:tracePt t="262662" x="4768850" y="3703638"/>
          <p14:tracePt t="262702" x="4806950" y="3703638"/>
          <p14:tracePt t="262709" x="4819650" y="3679825"/>
          <p14:tracePt t="262718" x="4843463" y="3654425"/>
          <p14:tracePt t="262729" x="4843463" y="3641725"/>
          <p14:tracePt t="262734" x="4843463" y="3616325"/>
          <p14:tracePt t="262744" x="4843463" y="3590925"/>
          <p14:tracePt t="262748" x="4843463" y="3554413"/>
          <p14:tracePt t="262759" x="4843463" y="3529013"/>
          <p14:tracePt t="262768" x="4832350" y="3490913"/>
          <p14:tracePt t="262775" x="4768850" y="3441700"/>
          <p14:tracePt t="262784" x="4732338" y="3403600"/>
          <p14:tracePt t="262788" x="4706938" y="3390900"/>
          <p14:tracePt t="262798" x="4656138" y="3367088"/>
          <p14:tracePt t="262810" x="4630738" y="3367088"/>
          <p14:tracePt t="262814" x="4581525" y="3367088"/>
          <p14:tracePt t="262825" x="4530725" y="3367088"/>
          <p14:tracePt t="262830" x="4481513" y="3367088"/>
          <p14:tracePt t="262841" x="4406900" y="3367088"/>
          <p14:tracePt t="262850" x="4368800" y="3367088"/>
          <p14:tracePt t="262854" x="4318000" y="3390900"/>
          <p14:tracePt t="262864" x="4281488" y="3403600"/>
          <p14:tracePt t="262870" x="4230688" y="3429000"/>
          <p14:tracePt t="262880" x="4205288" y="3454400"/>
          <p14:tracePt t="262892" x="4181475" y="3479800"/>
          <p14:tracePt t="262894" x="4181475" y="3503613"/>
          <p14:tracePt t="262904" x="4156075" y="3529013"/>
          <p14:tracePt t="262910" x="4156075" y="3567113"/>
          <p14:tracePt t="262920" x="4156075" y="3590925"/>
          <p14:tracePt t="262930" x="4156075" y="3616325"/>
          <p14:tracePt t="262934" x="4156075" y="3641725"/>
          <p14:tracePt t="262946" x="4156075" y="3654425"/>
          <p14:tracePt t="262950" x="4156075" y="3667125"/>
          <p14:tracePt t="262960" x="4156075" y="3692525"/>
          <p14:tracePt t="262970" x="4156075" y="3703638"/>
          <p14:tracePt t="262991" x="4243388" y="3729038"/>
          <p14:tracePt t="263000" x="4281488" y="3729038"/>
          <p14:tracePt t="263010" x="4330700" y="3729038"/>
          <p14:tracePt t="263016" x="4406900" y="3729038"/>
          <p14:tracePt t="263026" x="4443413" y="3729038"/>
          <p14:tracePt t="263030" x="4506913" y="3716338"/>
          <p14:tracePt t="263041" x="4530725" y="3692525"/>
          <p14:tracePt t="263050" x="4543425" y="3629025"/>
          <p14:tracePt t="263057" x="4568825" y="3603625"/>
          <p14:tracePt t="263066" x="4581525" y="3554413"/>
          <p14:tracePt t="263074" x="4581525" y="3479800"/>
          <p14:tracePt t="263082" x="4581525" y="3441700"/>
          <p14:tracePt t="263092" x="4581525" y="3378200"/>
          <p14:tracePt t="263096" x="4581525" y="3328988"/>
          <p14:tracePt t="263107" x="4568825" y="3290888"/>
          <p14:tracePt t="263112" x="4556125" y="3267075"/>
          <p14:tracePt t="263124" x="4556125" y="3254375"/>
          <p14:tracePt t="263132" x="4530725" y="3228975"/>
          <p14:tracePt t="263136" x="4518025" y="3228975"/>
          <p14:tracePt t="263148" x="4506913" y="3228975"/>
          <p14:tracePt t="263152" x="4481513" y="3228975"/>
          <p14:tracePt t="263162" x="4430713" y="3228975"/>
          <p14:tracePt t="263173" x="4394200" y="3228975"/>
          <p14:tracePt t="263178" x="4330700" y="3228975"/>
          <p14:tracePt t="263188" x="4256088" y="3278188"/>
          <p14:tracePt t="263192" x="4181475" y="3328988"/>
          <p14:tracePt t="263202" x="4130675" y="3378200"/>
          <p14:tracePt t="263212" x="4105275" y="3429000"/>
          <p14:tracePt t="263218" x="4056063" y="3490913"/>
          <p14:tracePt t="263228" x="4056063" y="3516313"/>
          <p14:tracePt t="263232" x="4030663" y="3579813"/>
          <p14:tracePt t="263242" x="4030663" y="3616325"/>
          <p14:tracePt t="263252" x="4030663" y="3654425"/>
          <p14:tracePt t="263258" x="4030663" y="3692525"/>
          <p14:tracePt t="263268" x="4030663" y="3703638"/>
          <p14:tracePt t="263273" x="4030663" y="3729038"/>
          <p14:tracePt t="263282" x="4030663" y="3754438"/>
          <p14:tracePt t="263292" x="4030663" y="3779838"/>
          <p14:tracePt t="263308" x="4043363" y="3792538"/>
          <p14:tracePt t="263324" x="4056063" y="3792538"/>
          <p14:tracePt t="263348" x="4081463" y="3792538"/>
          <p14:tracePt t="263354" x="4092575" y="3792538"/>
          <p14:tracePt t="263364" x="4105275" y="3792538"/>
          <p14:tracePt t="263374" x="4117975" y="3792538"/>
          <p14:tracePt t="263378" x="4130675" y="3792538"/>
          <p14:tracePt t="263394" x="4143375" y="3792538"/>
          <p14:tracePt t="263414" x="4156075" y="3792538"/>
          <p14:tracePt t="263420" x="4156075" y="3779838"/>
          <p14:tracePt t="264328" x="4130675" y="3792538"/>
          <p14:tracePt t="264338" x="4043363" y="3841750"/>
          <p14:tracePt t="264342" x="3992563" y="3879850"/>
          <p14:tracePt t="264353" x="3917950" y="3916363"/>
          <p14:tracePt t="264358" x="3879850" y="3929063"/>
          <p14:tracePt t="264369" x="3856038" y="3941763"/>
          <p14:tracePt t="264378" x="3817938" y="3941763"/>
          <p14:tracePt t="264382" x="3792538" y="3941763"/>
          <p14:tracePt t="264392" x="3743325" y="3941763"/>
          <p14:tracePt t="264398" x="3705225" y="3941763"/>
          <p14:tracePt t="264408" x="3643313" y="3941763"/>
          <p14:tracePt t="264419" x="3592513" y="3941763"/>
          <p14:tracePt t="264432" x="3567113" y="3941763"/>
          <p14:tracePt t="265130" x="3567113" y="3954463"/>
          <p14:tracePt t="265144" x="3567113" y="3967163"/>
          <p14:tracePt t="265154" x="3567113" y="3979863"/>
          <p14:tracePt t="265160" x="3541713" y="4029075"/>
          <p14:tracePt t="265170" x="3479800" y="4079875"/>
          <p14:tracePt t="265174" x="3429000" y="4092575"/>
          <p14:tracePt t="265184" x="3305175" y="4129088"/>
          <p14:tracePt t="265194" x="3192463" y="4154488"/>
          <p14:tracePt t="265200" x="3067050" y="4205288"/>
          <p14:tracePt t="265210" x="2941638" y="4241800"/>
          <p14:tracePt t="265215" x="2828925" y="4292600"/>
          <p14:tracePt t="265224" x="2690813" y="4330700"/>
          <p14:tracePt t="265236" x="2565400" y="4379913"/>
          <p14:tracePt t="265240" x="2441575" y="4443413"/>
          <p14:tracePt t="265250" x="2339975" y="4454525"/>
          <p14:tracePt t="265256" x="2265363" y="4492625"/>
          <p14:tracePt t="265266" x="2190750" y="4518025"/>
          <p14:tracePt t="265280" x="2178050" y="4530725"/>
          <p14:tracePt t="265290" x="2152650" y="4530725"/>
          <p14:tracePt t="265306" x="2152650" y="4543425"/>
          <p14:tracePt t="265316" x="2152650" y="4554538"/>
          <p14:tracePt t="265331" x="2127250" y="4567238"/>
          <p14:tracePt t="265502" x="2116138" y="4579938"/>
          <p14:tracePt t="265528" x="2116138" y="4592638"/>
          <p14:tracePt t="265584" x="2103438" y="4592638"/>
          <p14:tracePt t="265594" x="2090738" y="4592638"/>
          <p14:tracePt t="265598" x="2078038" y="4592638"/>
          <p14:tracePt t="265618" x="2052638" y="4592638"/>
          <p14:tracePt t="265634" x="2039938" y="4592638"/>
          <p14:tracePt t="265648" x="2014538" y="4592638"/>
          <p14:tracePt t="265658" x="2003425" y="4592638"/>
          <p14:tracePt t="265665" x="1978025" y="4592638"/>
          <p14:tracePt t="265674" x="1952625" y="4592638"/>
          <p14:tracePt t="265678" x="1939925" y="4592638"/>
          <p14:tracePt t="265688" x="1927225" y="4592638"/>
          <p14:tracePt t="265700" x="1914525" y="4592638"/>
          <p14:tracePt t="265714" x="1903413" y="4592638"/>
          <p14:tracePt t="265720" x="1890713" y="4592638"/>
          <p14:tracePt t="265740" x="1878013" y="4592638"/>
          <p14:tracePt t="265744" x="1865313" y="4592638"/>
          <p14:tracePt t="265760" x="1839913" y="4592638"/>
          <p14:tracePt t="265780" x="1827213" y="4592638"/>
          <p14:tracePt t="265784" x="1814513" y="4592638"/>
          <p14:tracePt t="265794" x="1790700" y="4579938"/>
          <p14:tracePt t="265810" x="1778000" y="4579938"/>
          <p14:tracePt t="265836" x="1765300" y="4579938"/>
          <p14:tracePt t="265840" x="1752600" y="4579938"/>
          <p14:tracePt t="265880" x="1739900" y="4567238"/>
          <p14:tracePt t="265890" x="1727200" y="4567238"/>
          <p14:tracePt t="266072" x="1739900" y="4567238"/>
          <p14:tracePt t="266082" x="1765300" y="4567238"/>
          <p14:tracePt t="266092" x="1790700" y="4567238"/>
          <p14:tracePt t="266098" x="1801813" y="4567238"/>
          <p14:tracePt t="266108" x="1814513" y="4567238"/>
          <p14:tracePt t="266113" x="1827213" y="4567238"/>
          <p14:tracePt t="266132" x="1852613" y="4567238"/>
          <p14:tracePt t="266152" x="1865313" y="4567238"/>
          <p14:tracePt t="266172" x="1878013" y="4567238"/>
          <p14:tracePt t="266179" x="1890713" y="4567238"/>
          <p14:tracePt t="266278" x="1903413" y="4567238"/>
          <p14:tracePt t="266304" x="1890713" y="4567238"/>
          <p14:tracePt t="266310" x="1865313" y="4567238"/>
          <p14:tracePt t="266320" x="1839913" y="4592638"/>
          <p14:tracePt t="266324" x="1814513" y="4592638"/>
          <p14:tracePt t="266334" x="1778000" y="4592638"/>
          <p14:tracePt t="266345" x="1727200" y="4592638"/>
          <p14:tracePt t="266350" x="1701800" y="4592638"/>
          <p14:tracePt t="266361" x="1677988" y="4592638"/>
          <p14:tracePt t="266377" x="1665288" y="4592638"/>
          <p14:tracePt t="266436" x="1652588" y="4592638"/>
          <p14:tracePt t="266446" x="1639888" y="4592638"/>
          <p14:tracePt t="266466" x="1639888" y="4579938"/>
          <p14:tracePt t="266480" x="1614488" y="4567238"/>
          <p14:tracePt t="266502" x="1601788" y="4554538"/>
          <p14:tracePt t="266506" x="1589088" y="4554538"/>
          <p14:tracePt t="266516" x="1589088" y="4543425"/>
          <p14:tracePt t="266522" x="1565275" y="4530725"/>
          <p14:tracePt t="266542" x="1552575" y="4518025"/>
          <p14:tracePt t="266556" x="1539875" y="4505325"/>
          <p14:tracePt t="266572" x="1527175" y="4492625"/>
          <p14:tracePt t="267080" x="1527175" y="4479925"/>
          <p14:tracePt t="267086" x="1527175" y="4443413"/>
          <p14:tracePt t="267096" x="1527175" y="4418013"/>
          <p14:tracePt t="267102" x="1527175" y="4379913"/>
          <p14:tracePt t="267112" x="1527175" y="4254500"/>
          <p14:tracePt t="267122" x="1527175" y="4129088"/>
          <p14:tracePt t="267126" x="1527175" y="3992563"/>
          <p14:tracePt t="267136" x="1527175" y="3792538"/>
          <p14:tracePt t="267142" x="1414463" y="3503613"/>
          <p14:tracePt t="267152" x="1276350" y="3241675"/>
          <p14:tracePt t="267162" x="1163638" y="2903538"/>
          <p14:tracePt t="267166" x="976313" y="2603500"/>
          <p14:tracePt t="267176" x="850900" y="2252663"/>
          <p14:tracePt t="267182" x="701675" y="1952625"/>
          <p14:tracePt t="267192" x="512763" y="1652588"/>
          <p14:tracePt t="267202" x="412750" y="1427163"/>
          <p14:tracePt t="267209" x="287338" y="1176338"/>
          <p14:tracePt t="267218" x="212725" y="1014413"/>
          <p14:tracePt t="267222" x="163513" y="876300"/>
          <p14:tracePt t="267232" x="125413" y="738188"/>
          <p14:tracePt t="267242" x="50800" y="612775"/>
          <p14:tracePt t="267248" x="0" y="47625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02" y="404949"/>
            <a:ext cx="8316016" cy="111072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Super() method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8990" y="1463041"/>
            <a:ext cx="821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178" y="122790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Super() method can execute super or parent class constructor where this method exists.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23493" y="2129247"/>
            <a:ext cx="4376055" cy="45458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A{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A()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("A is created");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D extends A{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D(){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//super();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("D is created");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Test{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=new D();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09152" y="3513907"/>
            <a:ext cx="1950720" cy="172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is created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is created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07"/>
    </mc:Choice>
    <mc:Fallback xmlns="">
      <p:transition spd="slow" advTm="197307"/>
    </mc:Fallback>
  </mc:AlternateContent>
  <p:extLst mod="1">
    <p:ext uri="{3A86A75C-4F4B-4683-9AE1-C65F6400EC91}">
      <p14:laserTraceLst xmlns:p14="http://schemas.microsoft.com/office/powerpoint/2010/main">
        <p14:tracePtLst>
          <p14:tracePt t="21529" x="4268788" y="2716213"/>
          <p14:tracePt t="21539" x="4230688" y="2716213"/>
          <p14:tracePt t="21543" x="4130675" y="2703513"/>
          <p14:tracePt t="21552" x="4043363" y="2690813"/>
          <p14:tracePt t="21558" x="3917950" y="2690813"/>
          <p14:tracePt t="21570" x="3805238" y="2690813"/>
          <p14:tracePt t="21579" x="3667125" y="2690813"/>
          <p14:tracePt t="21583" x="3554413" y="2690813"/>
          <p14:tracePt t="21594" x="3454400" y="2690813"/>
          <p14:tracePt t="21599" x="3354388" y="2690813"/>
          <p14:tracePt t="21608" x="3267075" y="2690813"/>
          <p14:tracePt t="21619" x="3167063" y="2716213"/>
          <p14:tracePt t="21625" x="3079750" y="2728913"/>
          <p14:tracePt t="21635" x="3016250" y="2790825"/>
          <p14:tracePt t="21639" x="2954338" y="2840038"/>
          <p14:tracePt t="21649" x="2890838" y="2916238"/>
          <p14:tracePt t="21658" x="2854325" y="3003550"/>
          <p14:tracePt t="21665" x="2803525" y="3141663"/>
          <p14:tracePt t="21675" x="2767013" y="3290888"/>
          <p14:tracePt t="21681" x="2728913" y="3454400"/>
          <p14:tracePt t="21691" x="2716213" y="3603625"/>
          <p14:tracePt t="21695" x="2690813" y="3767138"/>
          <p14:tracePt t="21707" x="2678113" y="3929063"/>
          <p14:tracePt t="21717" x="2641600" y="4105275"/>
          <p14:tracePt t="21721" x="2628900" y="4267200"/>
          <p14:tracePt t="21730" x="2603500" y="4418013"/>
          <p14:tracePt t="21736" x="2603500" y="4554538"/>
          <p14:tracePt t="21746" x="2603500" y="4667250"/>
          <p14:tracePt t="21757" x="2603500" y="4792663"/>
          <p14:tracePt t="21762" x="2628900" y="4892675"/>
          <p14:tracePt t="21770" x="2678113" y="5018088"/>
          <p14:tracePt t="21777" x="2703513" y="5068888"/>
          <p14:tracePt t="21786" x="2754313" y="5130800"/>
          <p14:tracePt t="21797" x="2803525" y="5181600"/>
          <p14:tracePt t="21801" x="2867025" y="5243513"/>
          <p14:tracePt t="21812" x="2903538" y="5243513"/>
          <p14:tracePt t="21817" x="2941638" y="5243513"/>
          <p14:tracePt t="21827" x="3003550" y="5268913"/>
          <p14:tracePt t="21837" x="3103563" y="5268913"/>
          <p14:tracePt t="21841" x="3192463" y="5268913"/>
          <p14:tracePt t="21851" x="3279775" y="5268913"/>
          <p14:tracePt t="21857" x="3367088" y="5205413"/>
          <p14:tracePt t="21866" x="3479800" y="5130800"/>
          <p14:tracePt t="21877" x="3554413" y="5043488"/>
          <p14:tracePt t="21883" x="3679825" y="4830763"/>
          <p14:tracePt t="21894" x="3743325" y="4730750"/>
          <p14:tracePt t="21897" x="3779838" y="4605338"/>
          <p14:tracePt t="21907" x="3817938" y="4479925"/>
          <p14:tracePt t="21917" x="3843338" y="4367213"/>
          <p14:tracePt t="21923" x="3843338" y="4241800"/>
          <p14:tracePt t="21932" x="3843338" y="4129088"/>
          <p14:tracePt t="21936" x="3843338" y="4029075"/>
          <p14:tracePt t="21947" x="3843338" y="3967163"/>
          <p14:tracePt t="21959" x="3843338" y="3879850"/>
          <p14:tracePt t="21963" x="3805238" y="3803650"/>
          <p14:tracePt t="21972" x="3779838" y="3729038"/>
          <p14:tracePt t="21979" x="3730625" y="3667125"/>
          <p14:tracePt t="21989" x="3679825" y="3603625"/>
          <p14:tracePt t="22000" x="3643313" y="3567113"/>
          <p14:tracePt t="22003" x="3579813" y="3516313"/>
          <p14:tracePt t="22013" x="3505200" y="3479800"/>
          <p14:tracePt t="22019" x="3441700" y="3467100"/>
          <p14:tracePt t="22029" x="3354388" y="3429000"/>
          <p14:tracePt t="22039" x="3279775" y="3429000"/>
          <p14:tracePt t="22044" x="3179763" y="3429000"/>
          <p14:tracePt t="22054" x="3116263" y="3429000"/>
          <p14:tracePt t="22062" x="3041650" y="3429000"/>
          <p14:tracePt t="22068" x="2954338" y="3441700"/>
          <p14:tracePt t="22078" x="2879725" y="3516313"/>
          <p14:tracePt t="22084" x="2767013" y="3603625"/>
          <p14:tracePt t="22095" x="2678113" y="3692525"/>
          <p14:tracePt t="22099" x="2590800" y="3816350"/>
          <p14:tracePt t="22110" x="2528888" y="3954463"/>
          <p14:tracePt t="22119" x="2452688" y="4117975"/>
          <p14:tracePt t="22125" x="2365375" y="4292600"/>
          <p14:tracePt t="22134" x="2290763" y="4479925"/>
          <p14:tracePt t="22138" x="2239963" y="4643438"/>
          <p14:tracePt t="22149" x="2203450" y="4779963"/>
          <p14:tracePt t="22160" x="2190750" y="4905375"/>
          <p14:tracePt t="22165" x="2190750" y="4968875"/>
          <p14:tracePt t="22175" x="2190750" y="5043488"/>
          <p14:tracePt t="22179" x="2190750" y="5092700"/>
          <p14:tracePt t="22199" x="2190750" y="5118100"/>
          <p14:tracePt t="22205" x="2228850" y="5156200"/>
          <p14:tracePt t="22215" x="2239963" y="5156200"/>
          <p14:tracePt t="22221" x="2290763" y="5156200"/>
          <p14:tracePt t="22231" x="2339975" y="5156200"/>
          <p14:tracePt t="22241" x="2428875" y="5156200"/>
          <p14:tracePt t="22244" x="2528888" y="5105400"/>
          <p14:tracePt t="22255" x="2654300" y="4981575"/>
          <p14:tracePt t="22261" x="2803525" y="4805363"/>
          <p14:tracePt t="22270" x="3016250" y="4554538"/>
          <p14:tracePt t="22281" x="3205163" y="4305300"/>
          <p14:tracePt t="22285" x="3354388" y="4041775"/>
          <p14:tracePt t="22297" x="3554413" y="3767138"/>
          <p14:tracePt t="22301" x="3705225" y="3479800"/>
          <p14:tracePt t="22312" x="3805238" y="3278188"/>
          <p14:tracePt t="22321" x="3843338" y="3165475"/>
          <p14:tracePt t="22328" x="3856038" y="3041650"/>
          <p14:tracePt t="22337" x="3879850" y="2965450"/>
          <p14:tracePt t="22340" x="3892550" y="2916238"/>
          <p14:tracePt t="22351" x="3892550" y="2878138"/>
          <p14:tracePt t="22361" x="3892550" y="2865438"/>
          <p14:tracePt t="22367" x="3892550" y="2840038"/>
          <p14:tracePt t="22378" x="3879850" y="2816225"/>
          <p14:tracePt t="22380" x="3856038" y="2803525"/>
          <p14:tracePt t="22390" x="3843338" y="2790825"/>
          <p14:tracePt t="22401" x="3817938" y="2790825"/>
          <p14:tracePt t="22407" x="3767138" y="2790825"/>
          <p14:tracePt t="22417" x="3717925" y="2790825"/>
          <p14:tracePt t="22420" x="3605213" y="2840038"/>
          <p14:tracePt t="22430" x="3517900" y="2916238"/>
          <p14:tracePt t="22441" x="3392488" y="3003550"/>
          <p14:tracePt t="22447" x="3267075" y="3090863"/>
          <p14:tracePt t="22457" x="3141663" y="3203575"/>
          <p14:tracePt t="22462" x="3028950" y="3303588"/>
          <p14:tracePt t="22473" x="2890838" y="3467100"/>
          <p14:tracePt t="22482" x="2790825" y="3603625"/>
          <p14:tracePt t="22487" x="2716213" y="3754438"/>
          <p14:tracePt t="22497" x="2703513" y="3816350"/>
          <p14:tracePt t="22502" x="2690813" y="3892550"/>
          <p14:tracePt t="22513" x="2690813" y="3979863"/>
          <p14:tracePt t="22523" x="2690813" y="4041775"/>
          <p14:tracePt t="22528" x="2690813" y="4141788"/>
          <p14:tracePt t="22537" x="2690813" y="4179888"/>
          <p14:tracePt t="22544" x="2690813" y="4241800"/>
          <p14:tracePt t="22552" x="2741613" y="4305300"/>
          <p14:tracePt t="22563" x="2790825" y="4354513"/>
          <p14:tracePt t="22569" x="2828925" y="4379913"/>
          <p14:tracePt t="22579" x="2890838" y="4418013"/>
          <p14:tracePt t="22582" x="2954338" y="4454525"/>
          <p14:tracePt t="22594" x="3016250" y="4454525"/>
          <p14:tracePt t="22603" x="3067050" y="4454525"/>
          <p14:tracePt t="22610" x="3154363" y="4454525"/>
          <p14:tracePt t="22619" x="3254375" y="4454525"/>
          <p14:tracePt t="22622" x="3354388" y="4405313"/>
          <p14:tracePt t="22634" x="3479800" y="4305300"/>
          <p14:tracePt t="22645" x="3579813" y="4205288"/>
          <p14:tracePt t="22649" x="3679825" y="4105275"/>
          <p14:tracePt t="22660" x="3779838" y="3954463"/>
          <p14:tracePt t="22665" x="3817938" y="3867150"/>
          <p14:tracePt t="22675" x="3867150" y="3767138"/>
          <p14:tracePt t="22685" x="3917950" y="3667125"/>
          <p14:tracePt t="22689" x="3917950" y="3629025"/>
          <p14:tracePt t="22699" x="3917950" y="3579813"/>
          <p14:tracePt t="22704" x="3917950" y="3554413"/>
          <p14:tracePt t="22715" x="3917950" y="3516313"/>
          <p14:tracePt t="22725" x="3917950" y="3490913"/>
          <p14:tracePt t="22729" x="3917950" y="3467100"/>
          <p14:tracePt t="22739" x="3917950" y="3454400"/>
          <p14:tracePt t="22754" x="3917950" y="3441700"/>
          <p14:tracePt t="22769" x="3917950" y="3429000"/>
          <p14:tracePt t="23915" x="3879850" y="3416300"/>
          <p14:tracePt t="23925" x="3856038" y="3416300"/>
          <p14:tracePt t="23941" x="3805238" y="3416300"/>
          <p14:tracePt t="23949" x="3743325" y="3416300"/>
          <p14:tracePt t="23954" x="3654425" y="3416300"/>
          <p14:tracePt t="23964" x="3579813" y="3441700"/>
          <p14:tracePt t="23976" x="3554413" y="3441700"/>
          <p14:tracePt t="24117" x="3541713" y="3454400"/>
          <p14:tracePt t="24132" x="3530600" y="3467100"/>
          <p14:tracePt t="24141" x="3492500" y="3490913"/>
          <p14:tracePt t="24146" x="3467100" y="3503613"/>
          <p14:tracePt t="24157" x="3417888" y="3541713"/>
          <p14:tracePt t="24166" x="3392488" y="3567113"/>
          <p14:tracePt t="24183" x="3379788" y="3590925"/>
          <p14:tracePt t="24187" x="3379788" y="3654425"/>
          <p14:tracePt t="24611" x="3354388" y="3641725"/>
          <p14:tracePt t="24627" x="3341688" y="3641725"/>
          <p14:tracePt t="24636" x="3328988" y="3629025"/>
          <p14:tracePt t="24651" x="3317875" y="3629025"/>
          <p14:tracePt t="24666" x="3292475" y="3629025"/>
          <p14:tracePt t="24677" x="3279775" y="3629025"/>
          <p14:tracePt t="24680" x="3267075" y="3616325"/>
          <p14:tracePt t="24701" x="3254375" y="3603625"/>
          <p14:tracePt t="24707" x="3228975" y="3590925"/>
          <p14:tracePt t="24717" x="3216275" y="3590925"/>
          <p14:tracePt t="24723" x="3192463" y="3579813"/>
          <p14:tracePt t="24732" x="3167063" y="3567113"/>
          <p14:tracePt t="24743" x="3128963" y="3554413"/>
          <p14:tracePt t="24747" x="3079750" y="3529013"/>
          <p14:tracePt t="24758" x="3016250" y="3490913"/>
          <p14:tracePt t="24763" x="2979738" y="3479800"/>
          <p14:tracePt t="24773" x="2928938" y="3467100"/>
          <p14:tracePt t="24782" x="2879725" y="3454400"/>
          <p14:tracePt t="24786" x="2841625" y="3416300"/>
          <p14:tracePt t="24796" x="2790825" y="3403600"/>
          <p14:tracePt t="24803" x="2754313" y="3390900"/>
          <p14:tracePt t="24813" x="2728913" y="3367088"/>
          <p14:tracePt t="24823" x="2703513" y="3367088"/>
          <p14:tracePt t="24826" x="2678113" y="3341688"/>
          <p14:tracePt t="24837" x="2667000" y="3341688"/>
          <p14:tracePt t="24843" x="2654300" y="3316288"/>
          <p14:tracePt t="24853" x="2628900" y="3316288"/>
          <p14:tracePt t="24862" x="2603500" y="3290888"/>
          <p14:tracePt t="24869" x="2590800" y="3290888"/>
          <p14:tracePt t="24879" x="2554288" y="3254375"/>
          <p14:tracePt t="24893" x="2516188" y="3228975"/>
          <p14:tracePt t="24902" x="2465388" y="3203575"/>
          <p14:tracePt t="24908" x="2428875" y="3190875"/>
          <p14:tracePt t="24919" x="2416175" y="3178175"/>
          <p14:tracePt t="24924" x="2365375" y="3154363"/>
          <p14:tracePt t="24933" x="2316163" y="3128963"/>
          <p14:tracePt t="24943" x="2303463" y="3116263"/>
          <p14:tracePt t="24948" x="2252663" y="3090863"/>
          <p14:tracePt t="24958" x="2228850" y="3078163"/>
          <p14:tracePt t="24964" x="2165350" y="3065463"/>
          <p14:tracePt t="24976" x="2116138" y="3028950"/>
          <p14:tracePt t="24985" x="2078038" y="3016250"/>
          <p14:tracePt t="24989" x="2014538" y="2990850"/>
          <p14:tracePt t="24999" x="1990725" y="2990850"/>
          <p14:tracePt t="25004" x="1965325" y="2965450"/>
          <p14:tracePt t="25015" x="1927225" y="2952750"/>
          <p14:tracePt t="25028" x="1914525" y="2941638"/>
          <p14:tracePt t="25039" x="1903413" y="2941638"/>
          <p14:tracePt t="25045" x="1890713" y="2941638"/>
          <p14:tracePt t="25059" x="1878013" y="2928938"/>
          <p14:tracePt t="25065" x="1865313" y="2928938"/>
          <p14:tracePt t="25068" x="1852613" y="2928938"/>
          <p14:tracePt t="25131" x="1852613" y="2916238"/>
          <p14:tracePt t="25297" x="1839913" y="2916238"/>
          <p14:tracePt t="25508" x="1839913" y="2903538"/>
          <p14:tracePt t="25533" x="1839913" y="2878138"/>
          <p14:tracePt t="25539" x="1852613" y="2865438"/>
          <p14:tracePt t="25549" x="1865313" y="2852738"/>
          <p14:tracePt t="25558" x="1890713" y="2840038"/>
          <p14:tracePt t="25564" x="1914525" y="2828925"/>
          <p14:tracePt t="25575" x="1927225" y="2816225"/>
          <p14:tracePt t="25579" x="1952625" y="2803525"/>
          <p14:tracePt t="25589" x="1965325" y="2790825"/>
          <p14:tracePt t="25599" x="1990725" y="2778125"/>
          <p14:tracePt t="25615" x="2014538" y="2765425"/>
          <p14:tracePt t="25650" x="2027238" y="2752725"/>
          <p14:tracePt t="25661" x="2039938" y="2752725"/>
          <p14:tracePt t="27384" x="2039938" y="2740025"/>
          <p14:tracePt t="27420" x="2027238" y="2740025"/>
          <p14:tracePt t="27434" x="2014538" y="2740025"/>
          <p14:tracePt t="27455" x="2003425" y="2740025"/>
          <p14:tracePt t="27460" x="1990725" y="2765425"/>
          <p14:tracePt t="27475" x="1978025" y="2765425"/>
          <p14:tracePt t="27485" x="1952625" y="2778125"/>
          <p14:tracePt t="27495" x="1939925" y="2778125"/>
          <p14:tracePt t="27500" x="1927225" y="2790825"/>
          <p14:tracePt t="27517" x="1914525" y="2803525"/>
          <p14:tracePt t="27527" x="1903413" y="2816225"/>
          <p14:tracePt t="27540" x="1890713" y="2828925"/>
          <p14:tracePt t="27550" x="1878013" y="2840038"/>
          <p14:tracePt t="27556" x="1865313" y="2852738"/>
          <p14:tracePt t="27567" x="1839913" y="2865438"/>
          <p14:tracePt t="27580" x="1827213" y="2878138"/>
          <p14:tracePt t="27597" x="1814513" y="2878138"/>
          <p14:tracePt t="27606" x="1801813" y="2890838"/>
          <p14:tracePt t="27617" x="1801813" y="2903538"/>
          <p14:tracePt t="27623" x="1790700" y="2903538"/>
          <p14:tracePt t="27633" x="1790700" y="2916238"/>
          <p14:tracePt t="27647" x="1778000" y="2916238"/>
          <p14:tracePt t="27656" x="1778000" y="2941638"/>
          <p14:tracePt t="27702" x="1778000" y="2952750"/>
          <p14:tracePt t="27712" x="1765300" y="2952750"/>
          <p14:tracePt t="29059" x="1752600" y="2965450"/>
          <p14:tracePt t="29075" x="1765300" y="2965450"/>
          <p14:tracePt t="29085" x="1778000" y="2941638"/>
          <p14:tracePt t="29099" x="1790700" y="2941638"/>
          <p14:tracePt t="29195" x="1790700" y="2928938"/>
          <p14:tracePt t="29205" x="1790700" y="2916238"/>
          <p14:tracePt t="29214" x="1778000" y="2903538"/>
          <p14:tracePt t="29221" x="1765300" y="2903538"/>
          <p14:tracePt t="29231" x="1739900" y="2903538"/>
          <p14:tracePt t="29238" x="1689100" y="2903538"/>
          <p14:tracePt t="29247" x="1652588" y="2890838"/>
          <p14:tracePt t="29257" x="1639888" y="2890838"/>
          <p14:tracePt t="29261" x="1614488" y="2890838"/>
          <p14:tracePt t="29271" x="1589088" y="2890838"/>
          <p14:tracePt t="29277" x="1565275" y="2890838"/>
          <p14:tracePt t="29288" x="1552575" y="2890838"/>
          <p14:tracePt t="29297" x="1539875" y="2890838"/>
          <p14:tracePt t="29300" x="1527175" y="2890838"/>
          <p14:tracePt t="29310" x="1514475" y="2890838"/>
          <p14:tracePt t="30699" x="1527175" y="2878138"/>
          <p14:tracePt t="30708" x="1539875" y="2878138"/>
          <p14:tracePt t="30719" x="1552575" y="2878138"/>
          <p14:tracePt t="30723" x="1577975" y="2878138"/>
          <p14:tracePt t="30735" x="1589088" y="2878138"/>
          <p14:tracePt t="30738" x="1614488" y="2878138"/>
          <p14:tracePt t="30749" x="1627188" y="2878138"/>
          <p14:tracePt t="30759" x="1665288" y="2878138"/>
          <p14:tracePt t="30765" x="1677988" y="2878138"/>
          <p14:tracePt t="30774" x="1689100" y="2878138"/>
          <p14:tracePt t="30778" x="1701800" y="2878138"/>
          <p14:tracePt t="30799" x="1714500" y="2878138"/>
          <p14:tracePt t="30829" x="1727200" y="2878138"/>
          <p14:tracePt t="30905" x="1739900" y="2878138"/>
          <p14:tracePt t="30915" x="1752600" y="2878138"/>
          <p14:tracePt t="30945" x="1778000" y="2878138"/>
          <p14:tracePt t="30987" x="1790700" y="2878138"/>
          <p14:tracePt t="31011" x="1801813" y="2878138"/>
          <p14:tracePt t="31040" x="1814513" y="2878138"/>
          <p14:tracePt t="31187" x="1827213" y="2878138"/>
          <p14:tracePt t="31242" x="1839913" y="2890838"/>
          <p14:tracePt t="33059" x="1852613" y="2890838"/>
          <p14:tracePt t="33266" x="1839913" y="2878138"/>
          <p14:tracePt t="33281" x="1827213" y="2878138"/>
          <p14:tracePt t="33301" x="1814513" y="2878138"/>
          <p14:tracePt t="33340" x="1801813" y="2878138"/>
          <p14:tracePt t="33356" x="1790700" y="2878138"/>
          <p14:tracePt t="33377" x="1778000" y="2878138"/>
          <p14:tracePt t="33402" x="1765300" y="2878138"/>
          <p14:tracePt t="33423" x="1765300" y="2865438"/>
          <p14:tracePt t="33432" x="1752600" y="2852738"/>
          <p14:tracePt t="33457" x="1727200" y="2852738"/>
          <p14:tracePt t="33482" x="1714500" y="2852738"/>
          <p14:tracePt t="33508" x="1701800" y="2852738"/>
          <p14:tracePt t="33522" x="1689100" y="2852738"/>
          <p14:tracePt t="33582" x="1677988" y="2852738"/>
          <p14:tracePt t="33675" x="1689100" y="2852738"/>
          <p14:tracePt t="33685" x="1701800" y="2852738"/>
          <p14:tracePt t="33695" x="1739900" y="2852738"/>
          <p14:tracePt t="33699" x="1765300" y="2852738"/>
          <p14:tracePt t="33711" x="1790700" y="2852738"/>
          <p14:tracePt t="33716" x="1827213" y="2816225"/>
          <p14:tracePt t="33724" x="1865313" y="2803525"/>
          <p14:tracePt t="33734" x="1878013" y="2790825"/>
          <p14:tracePt t="33740" x="1903413" y="2778125"/>
          <p14:tracePt t="33751" x="1914525" y="2765425"/>
          <p14:tracePt t="33755" x="1939925" y="2752725"/>
          <p14:tracePt t="33766" x="1965325" y="2728913"/>
          <p14:tracePt t="33774" x="1978025" y="2716213"/>
          <p14:tracePt t="33780" x="2003425" y="2690813"/>
          <p14:tracePt t="33795" x="2027238" y="2678113"/>
          <p14:tracePt t="33805" x="2052638" y="2665413"/>
          <p14:tracePt t="33817" x="2052638" y="2652713"/>
          <p14:tracePt t="33820" x="2078038" y="2640013"/>
          <p14:tracePt t="33835" x="2103438" y="2627313"/>
          <p14:tracePt t="33855" x="2116138" y="2603500"/>
          <p14:tracePt t="33861" x="2127250" y="2590800"/>
          <p14:tracePt t="33871" x="2152650" y="2565400"/>
          <p14:tracePt t="33877" x="2165350" y="2565400"/>
          <p14:tracePt t="33886" x="2178050" y="2552700"/>
          <p14:tracePt t="33897" x="2178050" y="2540000"/>
          <p14:tracePt t="33900" x="2190750" y="2540000"/>
          <p14:tracePt t="33911" x="2203450" y="2527300"/>
          <p14:tracePt t="33926" x="2216150" y="2516188"/>
          <p14:tracePt t="33962" x="2228850" y="2490788"/>
          <p14:tracePt t="33993" x="2228850" y="2478088"/>
          <p14:tracePt t="34002" x="2228850" y="2465388"/>
          <p14:tracePt t="34017" x="2228850" y="2452688"/>
          <p14:tracePt t="34023" x="2228850" y="2439988"/>
          <p14:tracePt t="34042" x="2228850" y="2414588"/>
          <p14:tracePt t="34059" x="2228850" y="2390775"/>
          <p14:tracePt t="34063" x="2228850" y="2378075"/>
          <p14:tracePt t="34073" x="2216150" y="2352675"/>
          <p14:tracePt t="34089" x="2190750" y="2339975"/>
          <p14:tracePt t="34102" x="2165350" y="2327275"/>
          <p14:tracePt t="34113" x="2139950" y="2327275"/>
          <p14:tracePt t="34122" x="2127250" y="2314575"/>
          <p14:tracePt t="34129" x="2103438" y="2303463"/>
          <p14:tracePt t="34139" x="2090738" y="2303463"/>
          <p14:tracePt t="34142" x="2078038" y="2303463"/>
          <p14:tracePt t="34153" x="2065338" y="2303463"/>
          <p14:tracePt t="34162" x="2039938" y="2303463"/>
          <p14:tracePt t="34169" x="2027238" y="2303463"/>
          <p14:tracePt t="34179" x="2003425" y="2303463"/>
          <p14:tracePt t="34183" x="1978025" y="2303463"/>
          <p14:tracePt t="34193" x="1965325" y="2303463"/>
          <p14:tracePt t="34203" x="1952625" y="2303463"/>
          <p14:tracePt t="34218" x="1939925" y="2303463"/>
          <p14:tracePt t="34234" x="1927225" y="2327275"/>
          <p14:tracePt t="34244" x="1914525" y="2339975"/>
          <p14:tracePt t="34250" x="1914525" y="2352675"/>
          <p14:tracePt t="34259" x="1914525" y="2378075"/>
          <p14:tracePt t="34266" x="1914525" y="2414588"/>
          <p14:tracePt t="34274" x="1914525" y="2439988"/>
          <p14:tracePt t="34285" x="1914525" y="2478088"/>
          <p14:tracePt t="34288" x="1914525" y="2503488"/>
          <p14:tracePt t="34300" x="1914525" y="2540000"/>
          <p14:tracePt t="34305" x="1939925" y="2552700"/>
          <p14:tracePt t="34316" x="1965325" y="2590800"/>
          <p14:tracePt t="34325" x="1990725" y="2603500"/>
          <p14:tracePt t="34331" x="2003425" y="2616200"/>
          <p14:tracePt t="34340" x="2014538" y="2627313"/>
          <p14:tracePt t="34355" x="2052638" y="2640013"/>
          <p14:tracePt t="34381" x="2065338" y="2640013"/>
          <p14:tracePt t="34395" x="2090738" y="2640013"/>
          <p14:tracePt t="34411" x="2103438" y="2640013"/>
          <p14:tracePt t="34427" x="2127250" y="2640013"/>
          <p14:tracePt t="34437" x="2127250" y="2627313"/>
          <p14:tracePt t="34447" x="2127250" y="2603500"/>
          <p14:tracePt t="34450" x="2139950" y="2603500"/>
          <p14:tracePt t="34466" x="2139950" y="2590800"/>
          <p14:tracePt t="34500" x="2139950" y="2578100"/>
          <p14:tracePt t="34517" x="2139950" y="2565400"/>
          <p14:tracePt t="34533" x="2127250" y="2565400"/>
          <p14:tracePt t="34542" x="2116138" y="2565400"/>
          <p14:tracePt t="34547" x="2090738" y="2565400"/>
          <p14:tracePt t="34557" x="2065338" y="2565400"/>
          <p14:tracePt t="34567" x="2039938" y="2565400"/>
          <p14:tracePt t="34573" x="2003425" y="2565400"/>
          <p14:tracePt t="34583" x="1952625" y="2578100"/>
          <p14:tracePt t="34586" x="1927225" y="2616200"/>
          <p14:tracePt t="34597" x="1878013" y="2652713"/>
          <p14:tracePt t="34607" x="1865313" y="2678113"/>
          <p14:tracePt t="34612" x="1827213" y="2716213"/>
          <p14:tracePt t="34622" x="1778000" y="2765425"/>
          <p14:tracePt t="34629" x="1765300" y="2790825"/>
          <p14:tracePt t="34637" x="1739900" y="2828925"/>
          <p14:tracePt t="34649" x="1727200" y="2865438"/>
          <p14:tracePt t="34652" x="1714500" y="2890838"/>
          <p14:tracePt t="34662" x="1714500" y="2916238"/>
          <p14:tracePt t="34669" x="1701800" y="2941638"/>
          <p14:tracePt t="34679" x="1689100" y="2965450"/>
          <p14:tracePt t="34689" x="1677988" y="2990850"/>
          <p14:tracePt t="34702" x="1677988" y="3003550"/>
          <p14:tracePt t="34723" x="1677988" y="3016250"/>
          <p14:tracePt t="34739" x="1677988" y="3028950"/>
          <p14:tracePt t="34774" x="1689100" y="3028950"/>
          <p14:tracePt t="34784" x="1701800" y="3028950"/>
          <p14:tracePt t="34789" x="1714500" y="3028950"/>
          <p14:tracePt t="34799" x="1727200" y="3028950"/>
          <p14:tracePt t="34815" x="1752600" y="3028950"/>
          <p14:tracePt t="34824" x="1752600" y="3003550"/>
          <p14:tracePt t="34829" x="1790700" y="2941638"/>
          <p14:tracePt t="34839" x="1814513" y="2890838"/>
          <p14:tracePt t="34849" x="1814513" y="2840038"/>
          <p14:tracePt t="34855" x="1814513" y="2765425"/>
          <p14:tracePt t="34865" x="1814513" y="2703513"/>
          <p14:tracePt t="34868" x="1814513" y="2678113"/>
          <p14:tracePt t="34878" x="1814513" y="2627313"/>
          <p14:tracePt t="34889" x="1814513" y="2603500"/>
          <p14:tracePt t="34895" x="1814513" y="2590800"/>
          <p14:tracePt t="34904" x="1790700" y="2552700"/>
          <p14:tracePt t="34910" x="1778000" y="2540000"/>
          <p14:tracePt t="34921" x="1765300" y="2516188"/>
          <p14:tracePt t="34931" x="1739900" y="2503488"/>
          <p14:tracePt t="34935" x="1727200" y="2490788"/>
          <p14:tracePt t="34944" x="1714500" y="2465388"/>
          <p14:tracePt t="34951" x="1689100" y="2452688"/>
          <p14:tracePt t="34961" x="1665288" y="2452688"/>
          <p14:tracePt t="34971" x="1652588" y="2452688"/>
          <p14:tracePt t="34975" x="1639888" y="2452688"/>
          <p14:tracePt t="34984" x="1627188" y="2452688"/>
          <p14:tracePt t="34990" x="1601788" y="2452688"/>
          <p14:tracePt t="35001" x="1589088" y="2452688"/>
          <p14:tracePt t="35010" x="1565275" y="2452688"/>
          <p14:tracePt t="35017" x="1552575" y="2452688"/>
          <p14:tracePt t="35026" x="1527175" y="2478088"/>
          <p14:tracePt t="35032" x="1527175" y="2490788"/>
          <p14:tracePt t="35041" x="1527175" y="2527300"/>
          <p14:tracePt t="35050" x="1527175" y="2565400"/>
          <p14:tracePt t="35057" x="1514475" y="2603500"/>
          <p14:tracePt t="35067" x="1514475" y="2627313"/>
          <p14:tracePt t="35070" x="1514475" y="2665413"/>
          <p14:tracePt t="35081" x="1514475" y="2703513"/>
          <p14:tracePt t="35091" x="1514475" y="2740025"/>
          <p14:tracePt t="35098" x="1539875" y="2752725"/>
          <p14:tracePt t="35106" x="1565275" y="2803525"/>
          <p14:tracePt t="35110" x="1589088" y="2828925"/>
          <p14:tracePt t="35121" x="1601788" y="2840038"/>
          <p14:tracePt t="35132" x="1601788" y="2852738"/>
          <p14:tracePt t="35137" x="1614488" y="2865438"/>
          <p14:tracePt t="35147" x="1627188" y="2865438"/>
          <p14:tracePt t="35163" x="1639888" y="2865438"/>
          <p14:tracePt t="35173" x="1652588" y="2865438"/>
          <p14:tracePt t="35177" x="1677988" y="2865438"/>
          <p14:tracePt t="35187" x="1701800" y="2865438"/>
          <p14:tracePt t="35192" x="1727200" y="2865438"/>
          <p14:tracePt t="35202" x="1752600" y="2865438"/>
          <p14:tracePt t="35212" x="1778000" y="2865438"/>
          <p14:tracePt t="35217" x="1814513" y="2865438"/>
          <p14:tracePt t="35227" x="1865313" y="2840038"/>
          <p14:tracePt t="35233" x="1878013" y="2828925"/>
          <p14:tracePt t="35242" x="1890713" y="2803525"/>
          <p14:tracePt t="35253" x="1903413" y="2752725"/>
          <p14:tracePt t="35259" x="1914525" y="2716213"/>
          <p14:tracePt t="35268" x="1914525" y="2678113"/>
          <p14:tracePt t="35272" x="1914525" y="2652713"/>
          <p14:tracePt t="35293" x="1914525" y="2640013"/>
          <p14:tracePt t="35299" x="1914525" y="2627313"/>
          <p14:tracePt t="35308" x="1914525" y="2616200"/>
          <p14:tracePt t="35323" x="1914525" y="2603500"/>
          <p14:tracePt t="35339" x="1914525" y="2590800"/>
          <p14:tracePt t="35349" x="1914525" y="2578100"/>
          <p14:tracePt t="35354" x="1903413" y="2578100"/>
          <p14:tracePt t="35366" x="1878013" y="2578100"/>
          <p14:tracePt t="35375" x="1852613" y="2578100"/>
          <p14:tracePt t="35379" x="1827213" y="2603500"/>
          <p14:tracePt t="35388" x="1801813" y="2603500"/>
          <p14:tracePt t="35395" x="1765300" y="2640013"/>
          <p14:tracePt t="35404" x="1752600" y="2640013"/>
          <p14:tracePt t="35415" x="1727200" y="2678113"/>
          <p14:tracePt t="35419" x="1701800" y="2728913"/>
          <p14:tracePt t="35428" x="1689100" y="2765425"/>
          <p14:tracePt t="35434" x="1689100" y="2790825"/>
          <p14:tracePt t="35444" x="1689100" y="2828925"/>
          <p14:tracePt t="35454" x="1689100" y="2852738"/>
          <p14:tracePt t="35460" x="1689100" y="2865438"/>
          <p14:tracePt t="35471" x="1689100" y="2890838"/>
          <p14:tracePt t="35474" x="1689100" y="2903538"/>
          <p14:tracePt t="35484" x="1689100" y="2916238"/>
          <p14:tracePt t="35501" x="1689100" y="2928938"/>
          <p14:tracePt t="35515" x="1701800" y="2928938"/>
          <p14:tracePt t="35550" x="1714500" y="2928938"/>
          <p14:tracePt t="35561" x="1727200" y="2928938"/>
          <p14:tracePt t="35590" x="1752600" y="2928938"/>
          <p14:tracePt t="35607" x="1752600" y="2916238"/>
          <p14:tracePt t="35627" x="1752600" y="2890838"/>
          <p14:tracePt t="35681" x="1752600" y="2878138"/>
          <p14:tracePt t="36167" x="1752600" y="2865438"/>
          <p14:tracePt t="36187" x="1727200" y="2865438"/>
          <p14:tracePt t="36191" x="1701800" y="2865438"/>
          <p14:tracePt t="36200" x="1665288" y="2865438"/>
          <p14:tracePt t="36206" x="1652588" y="2865438"/>
          <p14:tracePt t="36217" x="1639888" y="2865438"/>
          <p14:tracePt t="36227" x="1614488" y="2865438"/>
          <p14:tracePt t="36240" x="1601788" y="2865438"/>
          <p14:tracePt t="36297" x="1589088" y="2878138"/>
          <p14:tracePt t="36303" x="1577975" y="2878138"/>
          <p14:tracePt t="36317" x="1565275" y="2878138"/>
          <p14:tracePt t="36326" x="1552575" y="2878138"/>
          <p14:tracePt t="36337" x="1527175" y="2890838"/>
          <p14:tracePt t="36342" x="1501775" y="2890838"/>
          <p14:tracePt t="36353" x="1476375" y="2890838"/>
          <p14:tracePt t="36358" x="1452563" y="2890838"/>
          <p14:tracePt t="36369" x="1427163" y="2903538"/>
          <p14:tracePt t="36379" x="1376363" y="2903538"/>
          <p14:tracePt t="36382" x="1363663" y="2903538"/>
          <p14:tracePt t="36393" x="1339850" y="2903538"/>
          <p14:tracePt t="36399" x="1327150" y="2916238"/>
          <p14:tracePt t="36409" x="1301750" y="2916238"/>
          <p14:tracePt t="36419" x="1289050" y="2916238"/>
          <p14:tracePt t="36423" x="1263650" y="2916238"/>
          <p14:tracePt t="36433" x="1252538" y="2916238"/>
          <p14:tracePt t="36449" x="1227138" y="2916238"/>
          <p14:tracePt t="36595" x="1227138" y="2928938"/>
          <p14:tracePt t="36605" x="1252538" y="2928938"/>
          <p14:tracePt t="36614" x="1314450" y="2928938"/>
          <p14:tracePt t="36620" x="1414463" y="2903538"/>
          <p14:tracePt t="36631" x="1489075" y="2890838"/>
          <p14:tracePt t="36635" x="1614488" y="2865438"/>
          <p14:tracePt t="36645" x="1689100" y="2852738"/>
          <p14:tracePt t="36654" x="1765300" y="2828925"/>
          <p14:tracePt t="36661" x="1839913" y="2816225"/>
          <p14:tracePt t="36671" x="1890713" y="2816225"/>
          <p14:tracePt t="36674" x="1927225" y="2816225"/>
          <p14:tracePt t="36685" x="1952625" y="2803525"/>
          <p14:tracePt t="36694" x="1965325" y="2803525"/>
          <p14:tracePt t="36806" x="1952625" y="2803525"/>
          <p14:tracePt t="36816" x="1927225" y="2803525"/>
          <p14:tracePt t="36826" x="1878013" y="2803525"/>
          <p14:tracePt t="36831" x="1814513" y="2803525"/>
          <p14:tracePt t="36843" x="1778000" y="2803525"/>
          <p14:tracePt t="36847" x="1739900" y="2816225"/>
          <p14:tracePt t="36856" x="1677988" y="2816225"/>
          <p14:tracePt t="36866" x="1652588" y="2816225"/>
          <p14:tracePt t="36873" x="1614488" y="2816225"/>
          <p14:tracePt t="36883" x="1577975" y="2816225"/>
          <p14:tracePt t="36887" x="1527175" y="2816225"/>
          <p14:tracePt t="36898" x="1501775" y="2816225"/>
          <p14:tracePt t="36907" x="1476375" y="2816225"/>
          <p14:tracePt t="36914" x="1465263" y="2816225"/>
          <p14:tracePt t="36922" x="1452563" y="2816225"/>
          <p14:tracePt t="36927" x="1439863" y="2828925"/>
          <p14:tracePt t="36937" x="1427163" y="2828925"/>
          <p14:tracePt t="36963" x="1401763" y="2828925"/>
          <p14:tracePt t="36967" x="1389063" y="2840038"/>
          <p14:tracePt t="36988" x="1376363" y="2840038"/>
          <p14:tracePt t="36993" x="1363663" y="2840038"/>
          <p14:tracePt t="37009" x="1339850" y="2840038"/>
          <p14:tracePt t="37029" x="1327150" y="2840038"/>
          <p14:tracePt t="37043" x="1314450" y="2852738"/>
          <p14:tracePt t="37064" x="1301750" y="2852738"/>
          <p14:tracePt t="37069" x="1289050" y="2852738"/>
          <p14:tracePt t="37105" x="1263650" y="2852738"/>
          <p14:tracePt t="37129" x="1239838" y="2852738"/>
          <p14:tracePt t="37139" x="1227138" y="2865438"/>
          <p14:tracePt t="37437" x="1214438" y="2865438"/>
          <p14:tracePt t="37537" x="1214438" y="2852738"/>
          <p14:tracePt t="37890" x="1252538" y="2852738"/>
          <p14:tracePt t="37900" x="1276350" y="2852738"/>
          <p14:tracePt t="37906" x="1327150" y="2852738"/>
          <p14:tracePt t="37916" x="1352550" y="2852738"/>
          <p14:tracePt t="37927" x="1389063" y="2852738"/>
          <p14:tracePt t="37930" x="1439863" y="2852738"/>
          <p14:tracePt t="37941" x="1514475" y="2852738"/>
          <p14:tracePt t="37947" x="1552575" y="2852738"/>
          <p14:tracePt t="37956" x="1601788" y="2852738"/>
          <p14:tracePt t="37967" x="1639888" y="2852738"/>
          <p14:tracePt t="37970" x="1665288" y="2852738"/>
          <p14:tracePt t="37981" x="1689100" y="2852738"/>
          <p14:tracePt t="37986" x="1714500" y="2852738"/>
          <p14:tracePt t="37996" x="1727200" y="2852738"/>
          <p14:tracePt t="38006" x="1739900" y="2852738"/>
          <p14:tracePt t="38013" x="1752600" y="2852738"/>
          <p14:tracePt t="38027" x="1765300" y="2852738"/>
          <p14:tracePt t="39090" x="1778000" y="2852738"/>
          <p14:tracePt t="39111" x="1778000" y="2840038"/>
          <p14:tracePt t="40701" x="1778000" y="2828925"/>
          <p14:tracePt t="40754" x="1765300" y="2828925"/>
          <p14:tracePt t="40844" x="1752600" y="2828925"/>
          <p14:tracePt t="41793" x="1739900" y="2828925"/>
          <p14:tracePt t="41865" x="1739900" y="2840038"/>
          <p14:tracePt t="41875" x="1739900" y="2852738"/>
          <p14:tracePt t="42011" x="1752600" y="2865438"/>
          <p14:tracePt t="42183" x="1765300" y="2865438"/>
          <p14:tracePt t="42263" x="1765300" y="2878138"/>
          <p14:tracePt t="42289" x="1752600" y="2878138"/>
          <p14:tracePt t="42302" x="1739900" y="2878138"/>
          <p14:tracePt t="42313" x="1714500" y="2890838"/>
          <p14:tracePt t="42329" x="1714500" y="2916238"/>
          <p14:tracePt t="42353" x="1701800" y="2916238"/>
          <p14:tracePt t="42363" x="1701800" y="2928938"/>
          <p14:tracePt t="42373" x="1677988" y="2952750"/>
          <p14:tracePt t="42379" x="1665288" y="3003550"/>
          <p14:tracePt t="42389" x="1652588" y="3054350"/>
          <p14:tracePt t="42394" x="1627188" y="3141663"/>
          <p14:tracePt t="42405" x="1577975" y="3190875"/>
          <p14:tracePt t="42415" x="1501775" y="3241675"/>
          <p14:tracePt t="42418" x="1389063" y="3254375"/>
          <p14:tracePt t="42429" x="1176338" y="3254375"/>
          <p14:tracePt t="42435" x="950913" y="3303588"/>
          <p14:tracePt t="42445" x="938213" y="3303588"/>
          <p14:tracePt t="42853" x="925513" y="3316288"/>
          <p14:tracePt t="42883" x="925513" y="3328988"/>
          <p14:tracePt t="42893" x="938213" y="3328988"/>
          <p14:tracePt t="42899" x="950913" y="3328988"/>
          <p14:tracePt t="42913" x="963613" y="3328988"/>
          <p14:tracePt t="42933" x="976313" y="3316288"/>
          <p14:tracePt t="42949" x="976313" y="3303588"/>
          <p14:tracePt t="42952" x="989013" y="3303588"/>
          <p14:tracePt t="42963" x="1001713" y="3303588"/>
          <p14:tracePt t="42979" x="1027113" y="3303588"/>
          <p14:tracePt t="42989" x="1063625" y="3303588"/>
          <p14:tracePt t="42995" x="1089025" y="3303588"/>
          <p14:tracePt t="43005" x="1127125" y="3303588"/>
          <p14:tracePt t="43015" x="1176338" y="3278188"/>
          <p14:tracePt t="43019" x="1263650" y="3278188"/>
          <p14:tracePt t="43029" x="1327150" y="3267075"/>
          <p14:tracePt t="43035" x="1439863" y="3241675"/>
          <p14:tracePt t="43045" x="1501775" y="3241675"/>
          <p14:tracePt t="43060" x="1589088" y="3228975"/>
          <p14:tracePt t="43060" x="1652588" y="3216275"/>
          <p14:tracePt t="43071" x="1714500" y="3203575"/>
          <p14:tracePt t="43075" x="1752600" y="3203575"/>
          <p14:tracePt t="43085" x="1778000" y="3190875"/>
          <p14:tracePt t="43094" x="1790700" y="3190875"/>
          <p14:tracePt t="43111" x="1801813" y="3190875"/>
          <p14:tracePt t="43301" x="1814513" y="3190875"/>
          <p14:tracePt t="43311" x="1827213" y="3190875"/>
          <p14:tracePt t="43326" x="1839913" y="3190875"/>
          <p14:tracePt t="43343" x="1852613" y="3178175"/>
          <p14:tracePt t="43357" x="1865313" y="3178175"/>
          <p14:tracePt t="43393" x="1878013" y="3165475"/>
          <p14:tracePt t="44033" x="1890713" y="3165475"/>
          <p14:tracePt t="44063" x="1903413" y="3165475"/>
          <p14:tracePt t="44079" x="1914525" y="3165475"/>
          <p14:tracePt t="44089" x="1927225" y="3165475"/>
          <p14:tracePt t="44098" x="1939925" y="3165475"/>
          <p14:tracePt t="44105" x="1952625" y="3165475"/>
          <p14:tracePt t="44125" x="1978025" y="3165475"/>
          <p14:tracePt t="44139" x="1990725" y="3165475"/>
          <p14:tracePt t="44145" x="2003425" y="3165475"/>
          <p14:tracePt t="44156" x="2014538" y="3165475"/>
          <p14:tracePt t="44165" x="2027238" y="3165475"/>
          <p14:tracePt t="44169" x="2039938" y="3165475"/>
          <p14:tracePt t="44185" x="2052638" y="3165475"/>
          <p14:tracePt t="44215" x="2065338" y="3165475"/>
          <p14:tracePt t="44234" x="2078038" y="3178175"/>
          <p14:tracePt t="44241" x="2078038" y="3190875"/>
          <p14:tracePt t="44251" x="2090738" y="3216275"/>
          <p14:tracePt t="44257" x="2090738" y="3267075"/>
          <p14:tracePt t="44264" x="2090738" y="3290888"/>
          <p14:tracePt t="44281" x="2090738" y="3303588"/>
          <p14:tracePt t="44291" x="2052638" y="3303588"/>
          <p14:tracePt t="44294" x="2003425" y="3228975"/>
          <p14:tracePt t="44306" x="2003425" y="3190875"/>
          <p14:tracePt t="44695" x="2003425" y="3178175"/>
          <p14:tracePt t="44698" x="2003425" y="3165475"/>
          <p14:tracePt t="44715" x="2027238" y="3165475"/>
          <p14:tracePt t="44735" x="2039938" y="3165475"/>
          <p14:tracePt t="44740" x="2065338" y="3154363"/>
          <p14:tracePt t="44748" x="2078038" y="3154363"/>
          <p14:tracePt t="44756" x="2090738" y="3141663"/>
          <p14:tracePt t="44765" x="2103438" y="3128963"/>
          <p14:tracePt t="44775" x="2116138" y="3128963"/>
          <p14:tracePt t="44790" x="2139950" y="3116263"/>
          <p14:tracePt t="44794" x="2165350" y="3116263"/>
          <p14:tracePt t="44815" x="2178050" y="3116263"/>
          <p14:tracePt t="44821" x="2203450" y="3103563"/>
          <p14:tracePt t="44831" x="2216150" y="3103563"/>
          <p14:tracePt t="44835" x="2228850" y="3103563"/>
          <p14:tracePt t="44845" x="2239963" y="3103563"/>
          <p14:tracePt t="44856" x="2252663" y="3103563"/>
          <p14:tracePt t="44860" x="2265363" y="3103563"/>
          <p14:tracePt t="44872" x="2278063" y="3103563"/>
          <p14:tracePt t="44875" x="2290763" y="3103563"/>
          <p14:tracePt t="44885" x="2303463" y="3103563"/>
          <p14:tracePt t="44925" x="2328863" y="3103563"/>
          <p14:tracePt t="45011" x="2339975" y="3103563"/>
          <p14:tracePt t="45062" x="2352675" y="3103563"/>
          <p14:tracePt t="45097" x="2365375" y="3103563"/>
          <p14:tracePt t="45103" x="2378075" y="3103563"/>
          <p14:tracePt t="45112" x="2390775" y="3103563"/>
          <p14:tracePt t="45117" x="2416175" y="3116263"/>
          <p14:tracePt t="45128" x="2441575" y="3116263"/>
          <p14:tracePt t="45139" x="2478088" y="3128963"/>
          <p14:tracePt t="45143" x="2528888" y="3128963"/>
          <p14:tracePt t="45153" x="2565400" y="3141663"/>
          <p14:tracePt t="45159" x="2603500" y="3141663"/>
          <p14:tracePt t="45169" x="2628900" y="3141663"/>
          <p14:tracePt t="45179" x="2654300" y="3154363"/>
          <p14:tracePt t="45183" x="2678113" y="3154363"/>
          <p14:tracePt t="45192" x="2703513" y="3154363"/>
          <p14:tracePt t="45198" x="2716213" y="3154363"/>
          <p14:tracePt t="45209" x="2741613" y="3165475"/>
          <p14:tracePt t="45223" x="2754313" y="3165475"/>
          <p14:tracePt t="45243" x="2767013" y="3165475"/>
          <p14:tracePt t="45263" x="2778125" y="3165475"/>
          <p14:tracePt t="45284" x="2790825" y="3165475"/>
          <p14:tracePt t="45305" x="2816225" y="3165475"/>
          <p14:tracePt t="45329" x="2828925" y="3165475"/>
          <p14:tracePt t="45345" x="2867025" y="3165475"/>
          <p14:tracePt t="45355" x="2890838" y="3165475"/>
          <p14:tracePt t="45364" x="2928938" y="3165475"/>
          <p14:tracePt t="45369" x="2979738" y="3165475"/>
          <p14:tracePt t="45379" x="3003550" y="3165475"/>
          <p14:tracePt t="45385" x="3028950" y="3165475"/>
          <p14:tracePt t="45394" x="3041650" y="3165475"/>
          <p14:tracePt t="45405" x="3054350" y="3165475"/>
          <p14:tracePt t="45425" x="3079750" y="3165475"/>
          <p14:tracePt t="45445" x="3092450" y="3165475"/>
          <p14:tracePt t="45465" x="3103563" y="3165475"/>
          <p14:tracePt t="45485" x="3116263" y="3165475"/>
          <p14:tracePt t="45490" x="3128963" y="3165475"/>
          <p14:tracePt t="45500" x="3179763" y="3154363"/>
          <p14:tracePt t="45505" x="3216275" y="3141663"/>
          <p14:tracePt t="45516" x="3241675" y="3141663"/>
          <p14:tracePt t="45526" x="3292475" y="3128963"/>
          <p14:tracePt t="45530" x="3305175" y="3128963"/>
          <p14:tracePt t="45541" x="3341688" y="3128963"/>
          <p14:tracePt t="45556" x="3354388" y="3116263"/>
          <p14:tracePt t="45566" x="3367088" y="3116263"/>
          <p14:tracePt t="45581" x="3379788" y="3116263"/>
          <p14:tracePt t="45969" x="3392488" y="3116263"/>
          <p14:tracePt t="45991" x="3405188" y="3116263"/>
          <p14:tracePt t="46000" x="3417888" y="3116263"/>
          <p14:tracePt t="46010" x="3429000" y="3116263"/>
          <p14:tracePt t="46025" x="3467100" y="3090863"/>
          <p14:tracePt t="46040" x="3492500" y="3090863"/>
          <p14:tracePt t="46050" x="3517900" y="3090863"/>
          <p14:tracePt t="46055" x="3541713" y="3090863"/>
          <p14:tracePt t="46073" x="3679825" y="3090863"/>
          <p14:tracePt t="46081" x="3743325" y="3090863"/>
          <p14:tracePt t="46090" x="3817938" y="3090863"/>
          <p14:tracePt t="46094" x="3879850" y="3090863"/>
          <p14:tracePt t="46107" x="3943350" y="3090863"/>
          <p14:tracePt t="46111" x="4005263" y="3090863"/>
          <p14:tracePt t="46122" x="4043363" y="3090863"/>
          <p14:tracePt t="46130" x="4092575" y="3090863"/>
          <p14:tracePt t="46138" x="4130675" y="3090863"/>
          <p14:tracePt t="46147" x="4156075" y="3090863"/>
          <p14:tracePt t="46151" x="4168775" y="3090863"/>
          <p14:tracePt t="46161" x="4192588" y="3090863"/>
          <p14:tracePt t="46177" x="4205288" y="3090863"/>
          <p14:tracePt t="46196" x="4217988" y="3090863"/>
          <p14:tracePt t="47055" x="4192588" y="3090863"/>
          <p14:tracePt t="47064" x="4143375" y="3090863"/>
          <p14:tracePt t="47075" x="4068763" y="3090863"/>
          <p14:tracePt t="47079" x="4030663" y="3090863"/>
          <p14:tracePt t="47089" x="3979863" y="3090863"/>
          <p14:tracePt t="47095" x="3943350" y="3090863"/>
          <p14:tracePt t="47105" x="3892550" y="3090863"/>
          <p14:tracePt t="47115" x="3867150" y="3090863"/>
          <p14:tracePt t="47121" x="3830638" y="3090863"/>
          <p14:tracePt t="47130" x="3779838" y="3090863"/>
          <p14:tracePt t="47135" x="3743325" y="3090863"/>
          <p14:tracePt t="47144" x="3692525" y="3090863"/>
          <p14:tracePt t="47155" x="3654425" y="3090863"/>
          <p14:tracePt t="47161" x="3592513" y="3090863"/>
          <p14:tracePt t="47171" x="3541713" y="3090863"/>
          <p14:tracePt t="47175" x="3454400" y="3090863"/>
          <p14:tracePt t="47184" x="3354388" y="3116263"/>
          <p14:tracePt t="47194" x="3228975" y="3165475"/>
          <p14:tracePt t="47200" x="3116263" y="3203575"/>
          <p14:tracePt t="47211" x="3016250" y="3203575"/>
          <p14:tracePt t="47215" x="2903538" y="3216275"/>
          <p14:tracePt t="47225" x="2816225" y="3254375"/>
          <p14:tracePt t="47238" x="2716213" y="3278188"/>
          <p14:tracePt t="47241" x="2628900" y="3316288"/>
          <p14:tracePt t="47250" x="2554288" y="3328988"/>
          <p14:tracePt t="47257" x="2465388" y="3367088"/>
          <p14:tracePt t="47266" x="2428875" y="3378200"/>
          <p14:tracePt t="47277" x="2403475" y="3390900"/>
          <p14:tracePt t="47281" x="2378075" y="3390900"/>
          <p14:tracePt t="47291" x="2365375" y="3390900"/>
          <p14:tracePt t="47340" x="2365375" y="3403600"/>
          <p14:tracePt t="47367" x="2365375" y="3429000"/>
          <p14:tracePt t="47377" x="2378075" y="3441700"/>
          <p14:tracePt t="47382" x="2390775" y="3441700"/>
          <p14:tracePt t="47392" x="2416175" y="3441700"/>
          <p14:tracePt t="47397" x="2441575" y="3441700"/>
          <p14:tracePt t="47409" x="2452688" y="3441700"/>
          <p14:tracePt t="47413" x="2465388" y="3441700"/>
          <p14:tracePt t="47432" x="2490788" y="3441700"/>
          <p14:tracePt t="47453" x="2490788" y="3429000"/>
          <p14:tracePt t="47469" x="2490788" y="3403600"/>
          <p14:tracePt t="47479" x="2490788" y="3378200"/>
          <p14:tracePt t="47483" x="2465388" y="3354388"/>
          <p14:tracePt t="47495" x="2441575" y="3328988"/>
          <p14:tracePt t="47499" x="2416175" y="3303588"/>
          <p14:tracePt t="47508" x="2378075" y="3278188"/>
          <p14:tracePt t="47520" x="2352675" y="3278188"/>
          <p14:tracePt t="47524" x="2339975" y="3254375"/>
          <p14:tracePt t="47535" x="2316163" y="3254375"/>
          <p14:tracePt t="47538" x="2278063" y="3254375"/>
          <p14:tracePt t="47548" x="2239963" y="3241675"/>
          <p14:tracePt t="47558" x="2190750" y="3241675"/>
          <p14:tracePt t="47564" x="2165350" y="3241675"/>
          <p14:tracePt t="47575" x="2139950" y="3241675"/>
          <p14:tracePt t="47579" x="2103438" y="3241675"/>
          <p14:tracePt t="47590" x="2078038" y="3241675"/>
          <p14:tracePt t="47601" x="2065338" y="3241675"/>
          <p14:tracePt t="47605" x="2027238" y="3254375"/>
          <p14:tracePt t="47615" x="2014538" y="3267075"/>
          <p14:tracePt t="47621" x="1990725" y="3316288"/>
          <p14:tracePt t="47630" x="1965325" y="3354388"/>
          <p14:tracePt t="47641" x="1965325" y="3367088"/>
          <p14:tracePt t="47645" x="1952625" y="3403600"/>
          <p14:tracePt t="47655" x="1952625" y="3441700"/>
          <p14:tracePt t="47661" x="1952625" y="3454400"/>
          <p14:tracePt t="47671" x="1952625" y="3490913"/>
          <p14:tracePt t="47687" x="1952625" y="3503613"/>
          <p14:tracePt t="47700" x="1952625" y="3516313"/>
          <p14:tracePt t="47721" x="1952625" y="3529013"/>
          <p14:tracePt t="47727" x="1965325" y="3529013"/>
          <p14:tracePt t="47740" x="1990725" y="3529013"/>
          <p14:tracePt t="47751" x="2027238" y="3529013"/>
          <p14:tracePt t="47761" x="2078038" y="3529013"/>
          <p14:tracePt t="47766" x="2116138" y="3529013"/>
          <p14:tracePt t="47777" x="2165350" y="3490913"/>
          <p14:tracePt t="47781" x="2216150" y="3441700"/>
          <p14:tracePt t="47791" x="2265363" y="3367088"/>
          <p14:tracePt t="47800" x="2278063" y="3328988"/>
          <p14:tracePt t="47806" x="2290763" y="3254375"/>
          <p14:tracePt t="47817" x="2316163" y="3216275"/>
          <p14:tracePt t="47823" x="2316163" y="3178175"/>
          <p14:tracePt t="47833" x="2316163" y="3141663"/>
          <p14:tracePt t="47857" x="2316163" y="3116263"/>
          <p14:tracePt t="47897" x="2303463" y="3116263"/>
          <p14:tracePt t="47907" x="2278063" y="3116263"/>
          <p14:tracePt t="47912" x="2239963" y="3116263"/>
          <p14:tracePt t="47923" x="2216150" y="3154363"/>
          <p14:tracePt t="47932" x="2216150" y="3178175"/>
          <p14:tracePt t="47937" x="2203450" y="3228975"/>
          <p14:tracePt t="47949" x="2190750" y="3267075"/>
          <p14:tracePt t="47954" x="2190750" y="3290888"/>
          <p14:tracePt t="47962" x="2190750" y="3328988"/>
          <p14:tracePt t="47973" x="2190750" y="3354388"/>
          <p14:tracePt t="47979" x="2190750" y="3403600"/>
          <p14:tracePt t="47989" x="2190750" y="3441700"/>
          <p14:tracePt t="47992" x="2190750" y="3454400"/>
          <p14:tracePt t="48004" x="2190750" y="3490913"/>
          <p14:tracePt t="48013" x="2190750" y="3529013"/>
          <p14:tracePt t="48020" x="2190750" y="3541713"/>
          <p14:tracePt t="48029" x="2190750" y="3567113"/>
          <p14:tracePt t="48033" x="2190750" y="3579813"/>
          <p14:tracePt t="48045" x="2190750" y="3590925"/>
          <p14:tracePt t="48058" x="2203450" y="3603625"/>
          <p14:tracePt t="48085" x="2203450" y="3616325"/>
          <p14:tracePt t="48095" x="2216150" y="3629025"/>
          <p14:tracePt t="48129" x="2228850" y="3629025"/>
          <p14:tracePt t="48149" x="2239963" y="3641725"/>
          <p14:tracePt t="48191" x="2252663" y="3641725"/>
          <p14:tracePt t="48201" x="2265363" y="3641725"/>
          <p14:tracePt t="48204" x="2278063" y="3641725"/>
          <p14:tracePt t="48215" x="2303463" y="3616325"/>
          <p14:tracePt t="48225" x="2303463" y="3590925"/>
          <p14:tracePt t="48231" x="2316163" y="3541713"/>
          <p14:tracePt t="48240" x="2328863" y="3503613"/>
          <p14:tracePt t="48244" x="2328863" y="3454400"/>
          <p14:tracePt t="48257" x="2328863" y="3403600"/>
          <p14:tracePt t="48267" x="2328863" y="3367088"/>
          <p14:tracePt t="48270" x="2328863" y="3328988"/>
          <p14:tracePt t="48280" x="2328863" y="3303588"/>
          <p14:tracePt t="48287" x="2328863" y="3267075"/>
          <p14:tracePt t="48296" x="2328863" y="3254375"/>
          <p14:tracePt t="48307" x="2316163" y="3241675"/>
          <p14:tracePt t="48311" x="2303463" y="3228975"/>
          <p14:tracePt t="48321" x="2303463" y="3216275"/>
          <p14:tracePt t="48337" x="2290763" y="3216275"/>
          <p14:tracePt t="48347" x="2290763" y="3203575"/>
          <p14:tracePt t="48371" x="2278063" y="3203575"/>
          <p14:tracePt t="48417" x="2265363" y="3203575"/>
          <p14:tracePt t="48423" x="2252663" y="3203575"/>
          <p14:tracePt t="48437" x="2228850" y="3203575"/>
          <p14:tracePt t="48446" x="2228850" y="3228975"/>
          <p14:tracePt t="48457" x="2228850" y="3254375"/>
          <p14:tracePt t="48463" x="2216150" y="3290888"/>
          <p14:tracePt t="48478" x="2216150" y="3328988"/>
          <p14:tracePt t="48489" x="2216150" y="3341688"/>
          <p14:tracePt t="48499" x="2216150" y="3378200"/>
          <p14:tracePt t="48503" x="2216150" y="3403600"/>
          <p14:tracePt t="48513" x="2216150" y="3416300"/>
          <p14:tracePt t="48520" x="2216150" y="3441700"/>
          <p14:tracePt t="48529" x="2216150" y="3454400"/>
          <p14:tracePt t="48538" x="2216150" y="3467100"/>
          <p14:tracePt t="48559" x="2216150" y="3490913"/>
          <p14:tracePt t="48583" x="2216150" y="3503613"/>
          <p14:tracePt t="48599" x="2203450" y="3529013"/>
          <p14:tracePt t="48608" x="2190750" y="3529013"/>
          <p14:tracePt t="48620" x="2178050" y="3541713"/>
          <p14:tracePt t="48633" x="2152650" y="3541713"/>
          <p14:tracePt t="48639" x="2127250" y="3567113"/>
          <p14:tracePt t="48648" x="2116138" y="3579813"/>
          <p14:tracePt t="48658" x="2065338" y="3603625"/>
          <p14:tracePt t="48664" x="2014538" y="3629025"/>
          <p14:tracePt t="48675" x="1952625" y="3654425"/>
          <p14:tracePt t="48679" x="1914525" y="3667125"/>
          <p14:tracePt t="48689" x="1878013" y="3679825"/>
          <p14:tracePt t="48699" x="1865313" y="3692525"/>
          <p14:tracePt t="48705" x="1839913" y="3692525"/>
          <p14:tracePt t="48715" x="1814513" y="3692525"/>
          <p14:tracePt t="48729" x="1778000" y="3703638"/>
          <p14:tracePt t="48745" x="1778000" y="3716338"/>
          <p14:tracePt t="48754" x="1765300" y="3716338"/>
          <p14:tracePt t="48781" x="1739900" y="3716338"/>
          <p14:tracePt t="48801" x="1727200" y="3729038"/>
          <p14:tracePt t="49089" x="1714500" y="3729038"/>
          <p14:tracePt t="49265" x="1701800" y="3729038"/>
          <p14:tracePt t="49285" x="1689100" y="3741738"/>
          <p14:tracePt t="49304" x="1689100" y="3754438"/>
          <p14:tracePt t="49361" x="1689100" y="3767138"/>
          <p14:tracePt t="49421" x="1689100" y="3779838"/>
          <p14:tracePt t="49477" x="1689100" y="3792538"/>
          <p14:tracePt t="49511" x="1689100" y="3803650"/>
          <p14:tracePt t="49537" x="1689100" y="3816350"/>
          <p14:tracePt t="49557" x="1701800" y="3829050"/>
          <p14:tracePt t="49567" x="1714500" y="3841750"/>
          <p14:tracePt t="49582" x="1727200" y="3841750"/>
          <p14:tracePt t="49593" x="1739900" y="3841750"/>
          <p14:tracePt t="49596" x="1765300" y="3854450"/>
          <p14:tracePt t="49607" x="1790700" y="3854450"/>
          <p14:tracePt t="49618" x="1827213" y="3854450"/>
          <p14:tracePt t="49623" x="1852613" y="3854450"/>
          <p14:tracePt t="49633" x="1890713" y="3867150"/>
          <p14:tracePt t="49638" x="1939925" y="3867150"/>
          <p14:tracePt t="49649" x="1978025" y="3867150"/>
          <p14:tracePt t="49659" x="2003425" y="3867150"/>
          <p14:tracePt t="49663" x="2052638" y="3867150"/>
          <p14:tracePt t="49672" x="2078038" y="3867150"/>
          <p14:tracePt t="49678" x="2116138" y="3867150"/>
          <p14:tracePt t="49689" x="2139950" y="3867150"/>
          <p14:tracePt t="49698" x="2165350" y="3867150"/>
          <p14:tracePt t="49712" x="2190750" y="3854450"/>
          <p14:tracePt t="49719" x="2216150" y="3854450"/>
          <p14:tracePt t="49759" x="2228850" y="3841750"/>
          <p14:tracePt t="49815" x="2228850" y="3816350"/>
          <p14:tracePt t="49839" x="2228850" y="3792538"/>
          <p14:tracePt t="49844" x="2216150" y="3779838"/>
          <p14:tracePt t="49855" x="2190750" y="3767138"/>
          <p14:tracePt t="49861" x="2178050" y="3754438"/>
          <p14:tracePt t="49870" x="2165350" y="3754438"/>
          <p14:tracePt t="49881" x="2139950" y="3741738"/>
          <p14:tracePt t="49910" x="2127250" y="3741738"/>
          <p14:tracePt t="49921" x="2103438" y="3741738"/>
          <p14:tracePt t="49924" x="2090738" y="3741738"/>
          <p14:tracePt t="49935" x="2065338" y="3741738"/>
          <p14:tracePt t="49941" x="2039938" y="3741738"/>
          <p14:tracePt t="49951" x="2027238" y="3741738"/>
          <p14:tracePt t="49961" x="2014538" y="3741738"/>
          <p14:tracePt t="49964" x="1990725" y="3741738"/>
          <p14:tracePt t="49975" x="1978025" y="3741738"/>
          <p14:tracePt t="49981" x="1965325" y="3741738"/>
          <p14:tracePt t="50005" x="1939925" y="3741738"/>
          <p14:tracePt t="50021" x="1914525" y="3741738"/>
          <p14:tracePt t="50041" x="1890713" y="3741738"/>
          <p14:tracePt t="50057" x="1865313" y="3741738"/>
          <p14:tracePt t="50061" x="1852613" y="3741738"/>
          <p14:tracePt t="50070" x="1839913" y="3754438"/>
          <p14:tracePt t="50081" x="1827213" y="3754438"/>
          <p14:tracePt t="50087" x="1790700" y="3767138"/>
          <p14:tracePt t="50097" x="1778000" y="3779838"/>
          <p14:tracePt t="50107" x="1765300" y="3779838"/>
          <p14:tracePt t="50121" x="1752600" y="3792538"/>
          <p14:tracePt t="50147" x="1727200" y="3803650"/>
          <p14:tracePt t="50168" x="1727200" y="3816350"/>
          <p14:tracePt t="50193" x="1714500" y="3816350"/>
          <p14:tracePt t="50196" x="1714500" y="3829050"/>
          <p14:tracePt t="50282" x="1714500" y="3841750"/>
          <p14:tracePt t="50293" x="1714500" y="3854450"/>
          <p14:tracePt t="50299" x="1727200" y="3854450"/>
          <p14:tracePt t="50309" x="1739900" y="3867150"/>
          <p14:tracePt t="50318" x="1765300" y="3867150"/>
          <p14:tracePt t="50322" x="1801813" y="3867150"/>
          <p14:tracePt t="50334" x="1827213" y="3867150"/>
          <p14:tracePt t="50339" x="1865313" y="3867150"/>
          <p14:tracePt t="50349" x="1890713" y="3867150"/>
          <p14:tracePt t="50358" x="1927225" y="3867150"/>
          <p14:tracePt t="50362" x="1965325" y="3867150"/>
          <p14:tracePt t="50375" x="1990725" y="3867150"/>
          <p14:tracePt t="50379" x="2027238" y="3867150"/>
          <p14:tracePt t="50389" x="2039938" y="3867150"/>
          <p14:tracePt t="50401" x="2078038" y="3867150"/>
          <p14:tracePt t="50419" x="2090738" y="3854450"/>
          <p14:tracePt t="50429" x="2103438" y="3841750"/>
          <p14:tracePt t="50444" x="2116138" y="3841750"/>
          <p14:tracePt t="50455" x="2127250" y="3829050"/>
          <p14:tracePt t="50459" x="2127250" y="3816350"/>
          <p14:tracePt t="50471" x="2127250" y="3792538"/>
          <p14:tracePt t="50480" x="2127250" y="3754438"/>
          <p14:tracePt t="50485" x="2127250" y="3741738"/>
          <p14:tracePt t="50495" x="2127250" y="3729038"/>
          <p14:tracePt t="50501" x="2127250" y="3703638"/>
          <p14:tracePt t="50511" x="2127250" y="3692525"/>
          <p14:tracePt t="50520" x="2127250" y="3679825"/>
          <p14:tracePt t="50524" x="2116138" y="3679825"/>
          <p14:tracePt t="50535" x="2103438" y="3667125"/>
          <p14:tracePt t="50540" x="2090738" y="3654425"/>
          <p14:tracePt t="50560" x="2078038" y="3654425"/>
          <p14:tracePt t="50568" x="2065338" y="3641725"/>
          <p14:tracePt t="50577" x="2052638" y="3641725"/>
          <p14:tracePt t="50591" x="2027238" y="3641725"/>
          <p14:tracePt t="50602" x="2003425" y="3641725"/>
          <p14:tracePt t="50618" x="1978025" y="3641725"/>
          <p14:tracePt t="50621" x="1952625" y="3641725"/>
          <p14:tracePt t="50631" x="1939925" y="3641725"/>
          <p14:tracePt t="50641" x="1927225" y="3641725"/>
          <p14:tracePt t="50646" x="1914525" y="3641725"/>
          <p14:tracePt t="50657" x="1890713" y="3641725"/>
          <p14:tracePt t="50661" x="1878013" y="3654425"/>
          <p14:tracePt t="50680" x="1865313" y="3679825"/>
          <p14:tracePt t="50686" x="1852613" y="3692525"/>
          <p14:tracePt t="50696" x="1852613" y="3716338"/>
          <p14:tracePt t="50701" x="1852613" y="3729038"/>
          <p14:tracePt t="50711" x="1852613" y="3741738"/>
          <p14:tracePt t="50722" x="1852613" y="3754438"/>
          <p14:tracePt t="50726" x="1852613" y="3767138"/>
          <p14:tracePt t="50743" x="1852613" y="3779838"/>
          <p14:tracePt t="50753" x="1852613" y="3792538"/>
          <p14:tracePt t="50776" x="1865313" y="3792538"/>
          <p14:tracePt t="50783" x="1865313" y="3803650"/>
          <p14:tracePt t="50802" x="1878013" y="3803650"/>
          <p14:tracePt t="50823" x="1903413" y="3803650"/>
          <p14:tracePt t="50829" x="1927225" y="3803650"/>
          <p14:tracePt t="50838" x="1939925" y="3803650"/>
          <p14:tracePt t="50843" x="1952625" y="3803650"/>
          <p14:tracePt t="50853" x="1965325" y="3803650"/>
          <p14:tracePt t="50863" x="1978025" y="3792538"/>
          <p14:tracePt t="50869" x="1978025" y="3779838"/>
          <p14:tracePt t="50883" x="1978025" y="3754438"/>
          <p14:tracePt t="50893" x="1978025" y="3741738"/>
          <p14:tracePt t="50903" x="1978025" y="3716338"/>
          <p14:tracePt t="50919" x="1978025" y="3692525"/>
          <p14:tracePt t="50924" x="1978025" y="3679825"/>
          <p14:tracePt t="50945" x="1965325" y="3679825"/>
          <p14:tracePt t="50959" x="1952625" y="3679825"/>
          <p14:tracePt t="50984" x="1939925" y="3667125"/>
          <p14:tracePt t="51019" x="1927225" y="3667125"/>
          <p14:tracePt t="51064" x="1903413" y="3667125"/>
          <p14:tracePt t="51085" x="1890713" y="3667125"/>
          <p14:tracePt t="51105" x="1878013" y="3667125"/>
          <p14:tracePt t="51124" x="1865313" y="3667125"/>
          <p14:tracePt t="51134" x="1852613" y="3679825"/>
          <p14:tracePt t="51151" x="1839913" y="3679825"/>
          <p14:tracePt t="51161" x="1839913" y="3692525"/>
          <p14:tracePt t="51191" x="1827213" y="3703638"/>
          <p14:tracePt t="51246" x="1814513" y="3703638"/>
          <p14:tracePt t="51317" x="1801813" y="3716338"/>
          <p14:tracePt t="51518" x="1790700" y="3729038"/>
          <p14:tracePt t="51539" x="1790700" y="3741738"/>
          <p14:tracePt t="51559" x="1790700" y="3754438"/>
          <p14:tracePt t="51585" x="1778000" y="3767138"/>
          <p14:tracePt t="51595" x="1765300" y="3779838"/>
          <p14:tracePt t="51609" x="1765300" y="3792538"/>
          <p14:tracePt t="51625" x="1765300" y="3829050"/>
          <p14:tracePt t="51634" x="1790700" y="3841750"/>
          <p14:tracePt t="51641" x="1814513" y="3854450"/>
          <p14:tracePt t="51650" x="1814513" y="3867150"/>
          <p14:tracePt t="51654" x="1839913" y="3879850"/>
          <p14:tracePt t="51667" x="1852613" y="3892550"/>
          <p14:tracePt t="51674" x="1865313" y="3892550"/>
          <p14:tracePt t="51681" x="1878013" y="3905250"/>
          <p14:tracePt t="51705" x="1903413" y="3916363"/>
          <p14:tracePt t="51721" x="1927225" y="3916363"/>
          <p14:tracePt t="51731" x="1939925" y="3916363"/>
          <p14:tracePt t="51734" x="1978025" y="3916363"/>
          <p14:tracePt t="51757" x="1990725" y="3916363"/>
          <p14:tracePt t="51761" x="2027238" y="3916363"/>
          <p14:tracePt t="51771" x="2039938" y="3916363"/>
          <p14:tracePt t="51776" x="2052638" y="3916363"/>
          <p14:tracePt t="51787" x="2078038" y="3916363"/>
          <p14:tracePt t="51797" x="2090738" y="3916363"/>
          <p14:tracePt t="51800" x="2103438" y="3892550"/>
          <p14:tracePt t="51811" x="2116138" y="3892550"/>
          <p14:tracePt t="51817" x="2127250" y="3867150"/>
          <p14:tracePt t="51826" x="2127250" y="3854450"/>
          <p14:tracePt t="51836" x="2139950" y="3816350"/>
          <p14:tracePt t="51843" x="2139950" y="3767138"/>
          <p14:tracePt t="51853" x="2139950" y="3729038"/>
          <p14:tracePt t="51857" x="2139950" y="3679825"/>
          <p14:tracePt t="51867" x="2139950" y="3641725"/>
          <p14:tracePt t="51877" x="2139950" y="3590925"/>
          <p14:tracePt t="51883" x="2103438" y="3541713"/>
          <p14:tracePt t="51892" x="2078038" y="3490913"/>
          <p14:tracePt t="51897" x="2065338" y="3467100"/>
          <p14:tracePt t="51907" x="2014538" y="3429000"/>
          <p14:tracePt t="51917" x="2014538" y="3416300"/>
          <p14:tracePt t="51923" x="1978025" y="3403600"/>
          <p14:tracePt t="51933" x="1965325" y="3390900"/>
          <p14:tracePt t="51937" x="1939925" y="3390900"/>
          <p14:tracePt t="51946" x="1903413" y="3367088"/>
          <p14:tracePt t="51957" x="1890713" y="3367088"/>
          <p14:tracePt t="51963" x="1878013" y="3367088"/>
          <p14:tracePt t="51973" x="1852613" y="3367088"/>
          <p14:tracePt t="51978" x="1827213" y="3367088"/>
          <p14:tracePt t="51989" x="1801813" y="3367088"/>
          <p14:tracePt t="52000" x="1778000" y="3367088"/>
          <p14:tracePt t="52002" x="1752600" y="3390900"/>
          <p14:tracePt t="52013" x="1727200" y="3429000"/>
          <p14:tracePt t="52019" x="1714500" y="3454400"/>
          <p14:tracePt t="52029" x="1689100" y="3490913"/>
          <p14:tracePt t="52039" x="1689100" y="3516313"/>
          <p14:tracePt t="52043" x="1689100" y="3554413"/>
          <p14:tracePt t="52067" x="1689100" y="3603625"/>
          <p14:tracePt t="52068" x="1689100" y="3654425"/>
          <p14:tracePt t="52078" x="1689100" y="3692525"/>
          <p14:tracePt t="52083" x="1689100" y="3729038"/>
          <p14:tracePt t="52095" x="1701800" y="3741738"/>
          <p14:tracePt t="52100" x="1714500" y="3754438"/>
          <p14:tracePt t="52108" x="1739900" y="3779838"/>
          <p14:tracePt t="52119" x="1752600" y="3792538"/>
          <p14:tracePt t="52125" x="1765300" y="3803650"/>
          <p14:tracePt t="52149" x="1778000" y="3816350"/>
          <p14:tracePt t="52165" x="1790700" y="3816350"/>
          <p14:tracePt t="52178" x="1801813" y="3816350"/>
          <p14:tracePt t="52190" x="1839913" y="3816350"/>
          <p14:tracePt t="52200" x="1865313" y="3816350"/>
          <p14:tracePt t="52205" x="1914525" y="3792538"/>
          <p14:tracePt t="52216" x="1939925" y="3767138"/>
          <p14:tracePt t="52220" x="1978025" y="3716338"/>
          <p14:tracePt t="52232" x="2003425" y="3667125"/>
          <p14:tracePt t="52240" x="2003425" y="3641725"/>
          <p14:tracePt t="52245" x="2003425" y="3590925"/>
          <p14:tracePt t="52255" x="2003425" y="3567113"/>
          <p14:tracePt t="52260" x="2003425" y="3529013"/>
          <p14:tracePt t="52270" x="2003425" y="3490913"/>
          <p14:tracePt t="52282" x="1965325" y="3467100"/>
          <p14:tracePt t="52285" x="1952625" y="3441700"/>
          <p14:tracePt t="52295" x="1939925" y="3441700"/>
          <p14:tracePt t="52311" x="1914525" y="3416300"/>
          <p14:tracePt t="52327" x="1903413" y="3416300"/>
          <p14:tracePt t="52337" x="1890713" y="3416300"/>
          <p14:tracePt t="52340" x="1878013" y="3416300"/>
          <p14:tracePt t="52350" x="1865313" y="3416300"/>
          <p14:tracePt t="52360" x="1852613" y="3416300"/>
          <p14:tracePt t="52366" x="1839913" y="3416300"/>
          <p14:tracePt t="52390" x="1827213" y="3441700"/>
          <p14:tracePt t="52401" x="1827213" y="3454400"/>
          <p14:tracePt t="52407" x="1827213" y="3503613"/>
          <p14:tracePt t="52416" x="1827213" y="3516313"/>
          <p14:tracePt t="52426" x="1827213" y="3541713"/>
          <p14:tracePt t="52432" x="1827213" y="3554413"/>
          <p14:tracePt t="52447" x="1827213" y="3579813"/>
          <p14:tracePt t="52457" x="1827213" y="3590925"/>
          <p14:tracePt t="52467" x="1839913" y="3603625"/>
          <p14:tracePt t="52472" x="1852613" y="3616325"/>
          <p14:tracePt t="52487" x="1865313" y="3629025"/>
          <p14:tracePt t="52506" x="1878013" y="3641725"/>
          <p14:tracePt t="52513" x="1890713" y="3654425"/>
          <p14:tracePt t="52537" x="1903413" y="3654425"/>
          <p14:tracePt t="52549" x="1927225" y="3654425"/>
          <p14:tracePt t="52552" x="1939925" y="3641725"/>
          <p14:tracePt t="52562" x="1952625" y="3629025"/>
          <p14:tracePt t="52568" x="1965325" y="3629025"/>
          <p14:tracePt t="52579" x="1978025" y="3629025"/>
          <p14:tracePt t="52589" x="1978025" y="3603625"/>
          <p14:tracePt t="52602" x="1978025" y="3579813"/>
          <p14:tracePt t="52609" x="1978025" y="3567113"/>
          <p14:tracePt t="52619" x="1978025" y="3541713"/>
          <p14:tracePt t="52628" x="1978025" y="3529013"/>
          <p14:tracePt t="52634" x="1978025" y="3516313"/>
          <p14:tracePt t="52645" x="1978025" y="3490913"/>
          <p14:tracePt t="52665" x="1965325" y="3490913"/>
          <p14:tracePt t="52719" x="1939925" y="3490913"/>
          <p14:tracePt t="52744" x="1927225" y="3490913"/>
          <p14:tracePt t="52749" x="1914525" y="3490913"/>
          <p14:tracePt t="52759" x="1903413" y="3490913"/>
          <p14:tracePt t="52775" x="1890713" y="3516313"/>
          <p14:tracePt t="52785" x="1878013" y="3529013"/>
          <p14:tracePt t="52791" x="1878013" y="3554413"/>
          <p14:tracePt t="52801" x="1865313" y="3579813"/>
          <p14:tracePt t="52804" x="1865313" y="3603625"/>
          <p14:tracePt t="52816" x="1865313" y="3629025"/>
          <p14:tracePt t="52825" x="1865313" y="3654425"/>
          <p14:tracePt t="52832" x="1865313" y="3679825"/>
          <p14:tracePt t="52841" x="1865313" y="3703638"/>
          <p14:tracePt t="52844" x="1865313" y="3716338"/>
          <p14:tracePt t="52855" x="1865313" y="3741738"/>
          <p14:tracePt t="52866" x="1865313" y="3754438"/>
          <p14:tracePt t="52870" x="1865313" y="3767138"/>
          <p14:tracePt t="52891" x="1865313" y="3779838"/>
          <p14:tracePt t="52937" x="1865313" y="3792538"/>
          <p14:tracePt t="52960" x="1878013" y="3803650"/>
          <p14:tracePt t="52997" x="1890713" y="3803650"/>
          <p14:tracePt t="53000" x="1890713" y="3816350"/>
          <p14:tracePt t="53017" x="1914525" y="3816350"/>
          <p14:tracePt t="53026" x="1939925" y="3816350"/>
          <p14:tracePt t="53032" x="1965325" y="3816350"/>
          <p14:tracePt t="53050" x="1990725" y="3816350"/>
          <p14:tracePt t="53057" x="2014538" y="3816350"/>
          <p14:tracePt t="53067" x="2065338" y="3829050"/>
          <p14:tracePt t="53071" x="2078038" y="3829050"/>
          <p14:tracePt t="53082" x="2127250" y="3829050"/>
          <p14:tracePt t="53087" x="2165350" y="3829050"/>
          <p14:tracePt t="53099" x="2216150" y="3829050"/>
          <p14:tracePt t="53103" x="2239963" y="3829050"/>
          <p14:tracePt t="53113" x="2265363" y="3829050"/>
          <p14:tracePt t="53123" x="2290763" y="3841750"/>
          <p14:tracePt t="53129" x="2328863" y="3841750"/>
          <p14:tracePt t="53138" x="2352675" y="3841750"/>
          <p14:tracePt t="53142" x="2378075" y="3841750"/>
          <p14:tracePt t="53153" x="2403475" y="3841750"/>
          <p14:tracePt t="53163" x="2416175" y="3841750"/>
          <p14:tracePt t="53169" x="2428875" y="3841750"/>
          <p14:tracePt t="53192" x="2441575" y="3841750"/>
          <p14:tracePt t="53477" x="2452688" y="3841750"/>
          <p14:tracePt t="53501" x="2441575" y="3841750"/>
          <p14:tracePt t="53510" x="2416175" y="3841750"/>
          <p14:tracePt t="53516" x="2390775" y="3841750"/>
          <p14:tracePt t="53527" x="2378075" y="3841750"/>
          <p14:tracePt t="53532" x="2365375" y="3841750"/>
          <p14:tracePt t="53541" x="2352675" y="3841750"/>
          <p14:tracePt t="53557" x="2339975" y="3841750"/>
          <p14:tracePt t="53570" x="2328863" y="3841750"/>
          <p14:tracePt t="54435" x="2328863" y="3829050"/>
          <p14:tracePt t="54458" x="2339975" y="3829050"/>
          <p14:tracePt t="54464" x="2378075" y="3829050"/>
          <p14:tracePt t="54474" x="2416175" y="3841750"/>
          <p14:tracePt t="54481" x="2452688" y="3841750"/>
          <p14:tracePt t="54489" x="2503488" y="3854450"/>
          <p14:tracePt t="54500" x="2541588" y="3854450"/>
          <p14:tracePt t="54504" x="2578100" y="3854450"/>
          <p14:tracePt t="54514" x="2616200" y="3867150"/>
          <p14:tracePt t="54521" x="2654300" y="3867150"/>
          <p14:tracePt t="54531" x="2703513" y="3867150"/>
          <p14:tracePt t="54540" x="2741613" y="3879850"/>
          <p14:tracePt t="54544" x="2778125" y="3892550"/>
          <p14:tracePt t="54559" x="2790825" y="3905250"/>
          <p14:tracePt t="54569" x="2816225" y="3905250"/>
          <p14:tracePt t="54624" x="2828925" y="3905250"/>
          <p14:tracePt t="54999" x="2816225" y="3905250"/>
          <p14:tracePt t="55009" x="2803525" y="3905250"/>
          <p14:tracePt t="55326" x="2816225" y="3905250"/>
          <p14:tracePt t="55361" x="2828925" y="3905250"/>
          <p14:tracePt t="55387" x="2841625" y="3905250"/>
          <p14:tracePt t="55412" x="2854325" y="3905250"/>
          <p14:tracePt t="55831" x="2867025" y="3905250"/>
          <p14:tracePt t="55837" x="2879725" y="3905250"/>
          <p14:tracePt t="62687" x="2854325" y="3905250"/>
          <p14:tracePt t="62691" x="2828925" y="3905250"/>
          <p14:tracePt t="62707" x="2816225" y="3905250"/>
          <p14:tracePt t="62726" x="2803525" y="3905250"/>
          <p14:tracePt t="62747" x="2790825" y="3905250"/>
          <p14:tracePt t="62760" x="2778125" y="3905250"/>
          <p14:tracePt t="62783" x="2767013" y="3905250"/>
          <p14:tracePt t="62796" x="2754313" y="3905250"/>
          <p14:tracePt t="62806" x="2741613" y="3905250"/>
          <p14:tracePt t="62817" x="2716213" y="3905250"/>
          <p14:tracePt t="62823" x="2703513" y="3905250"/>
          <p14:tracePt t="62833" x="2654300" y="3905250"/>
          <p14:tracePt t="62836" x="2628900" y="3905250"/>
          <p14:tracePt t="62846" x="2578100" y="3905250"/>
          <p14:tracePt t="62857" x="2528888" y="3905250"/>
          <p14:tracePt t="62862" x="2441575" y="3905250"/>
          <p14:tracePt t="62873" x="2352675" y="3905250"/>
          <p14:tracePt t="62877" x="2252663" y="3941763"/>
          <p14:tracePt t="62886" x="2178050" y="3941763"/>
          <p14:tracePt t="62897" x="2090738" y="3954463"/>
          <p14:tracePt t="62903" x="2003425" y="3979863"/>
          <p14:tracePt t="62913" x="1952625" y="3979863"/>
          <p14:tracePt t="62916" x="1903413" y="3979863"/>
          <p14:tracePt t="62926" x="1865313" y="3979863"/>
          <p14:tracePt t="62937" x="1814513" y="4005263"/>
          <p14:tracePt t="62943" x="1778000" y="4005263"/>
          <p14:tracePt t="62953" x="1752600" y="4005263"/>
          <p14:tracePt t="62978" x="1739900" y="4005263"/>
          <p14:tracePt t="62983" x="1727200" y="4017963"/>
          <p14:tracePt t="63337" x="1714500" y="4017963"/>
          <p14:tracePt t="63371" x="1714500" y="4029075"/>
          <p14:tracePt t="63416" x="1701800" y="4041775"/>
          <p14:tracePt t="63957" x="1701800" y="4054475"/>
          <p14:tracePt t="63972" x="1714500" y="4041775"/>
          <p14:tracePt t="63993" x="1727200" y="4029075"/>
          <p14:tracePt t="63997" x="1727200" y="4017963"/>
          <p14:tracePt t="64007" x="1739900" y="4005263"/>
          <p14:tracePt t="64012" x="1739900" y="3992563"/>
          <p14:tracePt t="64022" x="1752600" y="3992563"/>
          <p14:tracePt t="64033" x="1765300" y="3954463"/>
          <p14:tracePt t="64054" x="1778000" y="3929063"/>
          <p14:tracePt t="64062" x="1790700" y="3892550"/>
          <p14:tracePt t="64073" x="1801813" y="3854450"/>
          <p14:tracePt t="64077" x="1801813" y="3829050"/>
          <p14:tracePt t="64089" x="1827213" y="3779838"/>
          <p14:tracePt t="64092" x="1827213" y="3754438"/>
          <p14:tracePt t="64103" x="1827213" y="3729038"/>
          <p14:tracePt t="64113" x="1827213" y="3703638"/>
          <p14:tracePt t="64119" x="1827213" y="3667125"/>
          <p14:tracePt t="64129" x="1852613" y="3641725"/>
          <p14:tracePt t="64132" x="1852613" y="3616325"/>
          <p14:tracePt t="64142" x="1852613" y="3603625"/>
          <p14:tracePt t="64153" x="1852613" y="3590925"/>
          <p14:tracePt t="64158" x="1852613" y="3567113"/>
          <p14:tracePt t="64169" x="1865313" y="3541713"/>
          <p14:tracePt t="64182" x="1865313" y="3516313"/>
          <p14:tracePt t="64199" x="1865313" y="3503613"/>
          <p14:tracePt t="64209" x="1865313" y="3490913"/>
          <p14:tracePt t="64214" x="1865313" y="3479800"/>
          <p14:tracePt t="64224" x="1865313" y="3467100"/>
          <p14:tracePt t="64239" x="1865313" y="3454400"/>
          <p14:tracePt t="64294" x="1865313" y="3441700"/>
          <p14:tracePt t="64417" x="1852613" y="3441700"/>
          <p14:tracePt t="64426" x="1839913" y="3441700"/>
          <p14:tracePt t="64441" x="1827213" y="3467100"/>
          <p14:tracePt t="64447" x="1827213" y="3479800"/>
          <p14:tracePt t="64456" x="1827213" y="3503613"/>
          <p14:tracePt t="64466" x="1827213" y="3529013"/>
          <p14:tracePt t="64471" x="1827213" y="3554413"/>
          <p14:tracePt t="64481" x="1827213" y="3579813"/>
          <p14:tracePt t="64488" x="1827213" y="3590925"/>
          <p14:tracePt t="64497" x="1827213" y="3616325"/>
          <p14:tracePt t="64506" x="1839913" y="3641725"/>
          <p14:tracePt t="64511" x="1865313" y="3667125"/>
          <p14:tracePt t="64521" x="1890713" y="3692525"/>
          <p14:tracePt t="64527" x="1903413" y="3703638"/>
          <p14:tracePt t="64537" x="1914525" y="3703638"/>
          <p14:tracePt t="64546" x="1927225" y="3716338"/>
          <p14:tracePt t="64563" x="1952625" y="3716338"/>
          <p14:tracePt t="64587" x="1965325" y="3716338"/>
          <p14:tracePt t="64593" x="1978025" y="3716338"/>
          <p14:tracePt t="64604" x="1990725" y="3716338"/>
          <p14:tracePt t="64607" x="2003425" y="3716338"/>
          <p14:tracePt t="64626" x="2014538" y="3716338"/>
          <p14:tracePt t="64632" x="2027238" y="3703638"/>
          <p14:tracePt t="64653" x="2027238" y="3692525"/>
          <p14:tracePt t="64693" x="2027238" y="3667125"/>
          <p14:tracePt t="64819" x="2014538" y="3667125"/>
          <p14:tracePt t="64829" x="1990725" y="3667125"/>
          <p14:tracePt t="64839" x="1978025" y="3667125"/>
          <p14:tracePt t="64845" x="1965325" y="3667125"/>
          <p14:tracePt t="64855" x="1952625" y="3692525"/>
          <p14:tracePt t="64859" x="1927225" y="3716338"/>
          <p14:tracePt t="64881" x="1914525" y="3741738"/>
          <p14:tracePt t="64894" x="1914525" y="3754438"/>
          <p14:tracePt t="64901" x="1914525" y="3767138"/>
          <p14:tracePt t="64924" x="1914525" y="3779838"/>
          <p14:tracePt t="65057" x="1927225" y="3767138"/>
          <p14:tracePt t="65066" x="1927225" y="3741738"/>
          <p14:tracePt t="65080" x="1927225" y="3716338"/>
          <p14:tracePt t="65096" x="1927225" y="3703638"/>
          <p14:tracePt t="65227" x="1927225" y="3692525"/>
          <p14:tracePt t="65247" x="1890713" y="3692525"/>
          <p14:tracePt t="65269" x="1878013" y="3741738"/>
          <p14:tracePt t="65282" x="1878013" y="3754438"/>
          <p14:tracePt t="65289" x="1878013" y="3767138"/>
          <p14:tracePt t="65299" x="1878013" y="3779838"/>
          <p14:tracePt t="65309" x="1865313" y="3803650"/>
          <p14:tracePt t="65322" x="1865313" y="3829050"/>
          <p14:tracePt t="65349" x="1865313" y="3841750"/>
          <p14:tracePt t="65353" x="1865313" y="3854450"/>
          <p14:tracePt t="65362" x="1865313" y="3867150"/>
          <p14:tracePt t="65378" x="1865313" y="3879850"/>
          <p14:tracePt t="65394" x="1865313" y="3892550"/>
          <p14:tracePt t="65409" x="1852613" y="3905250"/>
          <p14:tracePt t="65420" x="1852613" y="3916363"/>
          <p14:tracePt t="65458" x="1852613" y="3941763"/>
          <p14:tracePt t="65485" x="1839913" y="3954463"/>
          <p14:tracePt t="65530" x="1839913" y="3967163"/>
          <p14:tracePt t="65551" x="1827213" y="3967163"/>
          <p14:tracePt t="65561" x="1814513" y="3967163"/>
          <p14:tracePt t="65995" x="1801813" y="3967163"/>
          <p14:tracePt t="66024" x="1790700" y="3979863"/>
          <p14:tracePt t="66041" x="1778000" y="4005263"/>
          <p14:tracePt t="66054" x="1778000" y="4029075"/>
          <p14:tracePt t="66065" x="1765300" y="4029075"/>
          <p14:tracePt t="66101" x="1765300" y="4041775"/>
          <p14:tracePt t="66121" x="1752600" y="4054475"/>
          <p14:tracePt t="66736" x="1752600" y="4067175"/>
          <p14:tracePt t="67377" x="1765300" y="4067175"/>
          <p14:tracePt t="67411" x="1778000" y="4067175"/>
          <p14:tracePt t="67456" x="1790700" y="4067175"/>
          <p14:tracePt t="67476" x="1801813" y="4067175"/>
          <p14:tracePt t="67483" x="1814513" y="4067175"/>
          <p14:tracePt t="67503" x="1814513" y="4079875"/>
          <p14:tracePt t="67543" x="1827213" y="4079875"/>
          <p14:tracePt t="68027" x="1839913" y="4105275"/>
          <p14:tracePt t="68036" x="1852613" y="4129088"/>
          <p14:tracePt t="68042" x="1865313" y="4167188"/>
          <p14:tracePt t="68054" x="1878013" y="4167188"/>
          <p14:tracePt t="68062" x="1878013" y="4192588"/>
          <p14:tracePt t="68067" x="1890713" y="4230688"/>
          <p14:tracePt t="68077" x="1890713" y="4241800"/>
          <p14:tracePt t="68084" x="1890713" y="4254500"/>
          <p14:tracePt t="68113" x="1890713" y="4267200"/>
          <p14:tracePt t="68123" x="1878013" y="4267200"/>
          <p14:tracePt t="68134" x="1752600" y="4267200"/>
          <p14:tracePt t="68138" x="1701800" y="4254500"/>
          <p14:tracePt t="68149" x="1689100" y="4254500"/>
          <p14:tracePt t="68475" x="1677988" y="4254500"/>
          <p14:tracePt t="68517" x="1677988" y="4267200"/>
          <p14:tracePt t="69117" x="1677988" y="4279900"/>
          <p14:tracePt t="69121" x="1689100" y="4279900"/>
          <p14:tracePt t="69131" x="1714500" y="4305300"/>
          <p14:tracePt t="69142" x="1778000" y="4318000"/>
          <p14:tracePt t="69146" x="1839913" y="4341813"/>
          <p14:tracePt t="69157" x="1914525" y="4367213"/>
          <p14:tracePt t="69162" x="1952625" y="4367213"/>
          <p14:tracePt t="69173" x="2014538" y="4379913"/>
          <p14:tracePt t="69183" x="2039938" y="4405313"/>
          <p14:tracePt t="69186" x="2103438" y="4405313"/>
          <p14:tracePt t="69196" x="2127250" y="4405313"/>
          <p14:tracePt t="69203" x="2178050" y="4418013"/>
          <p14:tracePt t="69213" x="2216150" y="4418013"/>
          <p14:tracePt t="69222" x="2228850" y="4418013"/>
          <p14:tracePt t="69226" x="2239963" y="4418013"/>
          <p14:tracePt t="69237" x="2252663" y="4418013"/>
          <p14:tracePt t="69243" x="2265363" y="4418013"/>
          <p14:tracePt t="69253" x="2278063" y="4418013"/>
          <p14:tracePt t="69262" x="2290763" y="4418013"/>
          <p14:tracePt t="69267" x="2303463" y="4418013"/>
          <p14:tracePt t="69333" x="2316163" y="4418013"/>
          <p14:tracePt t="69651" x="2328863" y="4430713"/>
          <p14:tracePt t="69710" x="2339975" y="4430713"/>
          <p14:tracePt t="69752" x="2339975" y="4418013"/>
          <p14:tracePt t="69796" x="2339975" y="4405313"/>
          <p14:tracePt t="69872" x="2352675" y="4405313"/>
          <p14:tracePt t="69912" x="2352675" y="4392613"/>
          <p14:tracePt t="70635" x="2352675" y="4379913"/>
          <p14:tracePt t="70644" x="2352675" y="4367213"/>
          <p14:tracePt t="70661" x="2352675" y="4354513"/>
          <p14:tracePt t="70695" x="2352675" y="4330700"/>
          <p14:tracePt t="70781" x="2352675" y="4318000"/>
          <p14:tracePt t="70806" x="2339975" y="4318000"/>
          <p14:tracePt t="70821" x="2339975" y="4305300"/>
          <p14:tracePt t="70883" x="2339975" y="4292600"/>
          <p14:tracePt t="70966" x="2328863" y="4279900"/>
          <p14:tracePt t="70983" x="2316163" y="4279900"/>
          <p14:tracePt t="70999" x="2303463" y="4279900"/>
          <p14:tracePt t="71012" x="2278063" y="4279900"/>
          <p14:tracePt t="71022" x="2239963" y="4279900"/>
          <p14:tracePt t="71028" x="2228850" y="4279900"/>
          <p14:tracePt t="71038" x="2203450" y="4254500"/>
          <p14:tracePt t="71050" x="2190750" y="4254500"/>
          <p14:tracePt t="71052" x="2165350" y="4254500"/>
          <p14:tracePt t="71063" x="2139950" y="4254500"/>
          <p14:tracePt t="71068" x="2127250" y="4254500"/>
          <p14:tracePt t="71079" x="2103438" y="4254500"/>
          <p14:tracePt t="71089" x="2090738" y="4254500"/>
          <p14:tracePt t="71094" x="2078038" y="4254500"/>
          <p14:tracePt t="71109" x="2052638" y="4267200"/>
          <p14:tracePt t="71128" x="2039938" y="4267200"/>
          <p14:tracePt t="71134" x="2027238" y="4279900"/>
          <p14:tracePt t="71165" x="2003425" y="4279900"/>
          <p14:tracePt t="71304" x="2003425" y="4292600"/>
          <p14:tracePt t="71315" x="2014538" y="4305300"/>
          <p14:tracePt t="71327" x="2039938" y="4305300"/>
          <p14:tracePt t="71331" x="2090738" y="4305300"/>
          <p14:tracePt t="71340" x="2116138" y="4305300"/>
          <p14:tracePt t="71345" x="2152650" y="4318000"/>
          <p14:tracePt t="71357" x="2203450" y="4318000"/>
          <p14:tracePt t="71367" x="2228850" y="4318000"/>
          <p14:tracePt t="71370" x="2265363" y="4318000"/>
          <p14:tracePt t="71381" x="2290763" y="4318000"/>
          <p14:tracePt t="71387" x="2303463" y="4318000"/>
          <p14:tracePt t="71398" x="2316163" y="4305300"/>
          <p14:tracePt t="71410" x="2328863" y="4292600"/>
          <p14:tracePt t="71420" x="2328863" y="4279900"/>
          <p14:tracePt t="71426" x="2339975" y="4279900"/>
          <p14:tracePt t="71497" x="2339975" y="4267200"/>
          <p14:tracePt t="71573" x="2328863" y="4267200"/>
          <p14:tracePt t="71579" x="2316163" y="4267200"/>
          <p14:tracePt t="71589" x="2303463" y="4267200"/>
          <p14:tracePt t="71592" x="2290763" y="4267200"/>
          <p14:tracePt t="71613" x="2265363" y="4267200"/>
          <p14:tracePt t="71629" x="2252663" y="4267200"/>
          <p14:tracePt t="71642" x="2239963" y="4267200"/>
          <p14:tracePt t="71659" x="2228850" y="4267200"/>
          <p14:tracePt t="71834" x="2252663" y="4254500"/>
          <p14:tracePt t="71845" x="2265363" y="4241800"/>
          <p14:tracePt t="71851" x="2278063" y="4230688"/>
          <p14:tracePt t="71895" x="2278063" y="4217988"/>
          <p14:tracePt t="71950" x="2278063" y="4205288"/>
          <p14:tracePt t="72001" x="2278063" y="4192588"/>
          <p14:tracePt t="73111" x="2265363" y="4179888"/>
          <p14:tracePt t="73478" x="2252663" y="4167188"/>
          <p14:tracePt t="73515" x="2239963" y="4167188"/>
          <p14:tracePt t="75633" x="2228850" y="4167188"/>
          <p14:tracePt t="75642" x="2203450" y="4167188"/>
          <p14:tracePt t="75648" x="2178050" y="4192588"/>
          <p14:tracePt t="75659" x="2165350" y="4230688"/>
          <p14:tracePt t="75663" x="2139950" y="4267200"/>
          <p14:tracePt t="75673" x="2127250" y="4292600"/>
          <p14:tracePt t="75682" x="2103438" y="4318000"/>
          <p14:tracePt t="75688" x="2103438" y="4341813"/>
          <p14:tracePt t="75704" x="2090738" y="4367213"/>
          <p14:tracePt t="75715" x="2078038" y="4367213"/>
          <p14:tracePt t="75944" x="2078038" y="4379913"/>
          <p14:tracePt t="76041" x="2052638" y="4379913"/>
          <p14:tracePt t="76046" x="2003425" y="4354513"/>
          <p14:tracePt t="76056" x="1939925" y="4354513"/>
          <p14:tracePt t="76063" x="1778000" y="4267200"/>
          <p14:tracePt t="76073" x="1639888" y="4230688"/>
          <p14:tracePt t="76082" x="1514475" y="4192588"/>
          <p14:tracePt t="76086" x="1476375" y="4154488"/>
          <p14:tracePt t="76096" x="1427163" y="4154488"/>
          <p14:tracePt t="76102" x="1401763" y="4154488"/>
          <p14:tracePt t="76113" x="1389063" y="4154488"/>
          <p14:tracePt t="76123" x="1376363" y="4154488"/>
          <p14:tracePt t="76242" x="1389063" y="4167188"/>
          <p14:tracePt t="76249" x="1414463" y="4205288"/>
          <p14:tracePt t="76259" x="1465263" y="4217988"/>
          <p14:tracePt t="76268" x="1501775" y="4254500"/>
          <p14:tracePt t="76273" x="1577975" y="4292600"/>
          <p14:tracePt t="76283" x="1614488" y="4318000"/>
          <p14:tracePt t="76289" x="1701800" y="4341813"/>
          <p14:tracePt t="76298" x="1778000" y="4379913"/>
          <p14:tracePt t="76310" x="1852613" y="4392613"/>
          <p14:tracePt t="76315" x="1939925" y="4418013"/>
          <p14:tracePt t="76326" x="2027238" y="4430713"/>
          <p14:tracePt t="76329" x="2116138" y="4454525"/>
          <p14:tracePt t="76338" x="2165350" y="4467225"/>
          <p14:tracePt t="76348" x="2252663" y="4467225"/>
          <p14:tracePt t="76355" x="2328863" y="4492625"/>
          <p14:tracePt t="76365" x="2365375" y="4492625"/>
          <p14:tracePt t="76369" x="2390775" y="4492625"/>
          <p14:tracePt t="76378" x="2428875" y="4505325"/>
          <p14:tracePt t="76388" x="2441575" y="4505325"/>
          <p14:tracePt t="76394" x="2452688" y="4505325"/>
          <p14:tracePt t="76405" x="2465388" y="4505325"/>
          <p14:tracePt t="76541" x="2478088" y="4505325"/>
          <p14:tracePt t="76557" x="2478088" y="4518025"/>
          <p14:tracePt t="76567" x="2478088" y="4530725"/>
          <p14:tracePt t="76586" x="2478088" y="4543425"/>
          <p14:tracePt t="76601" x="2465388" y="4567238"/>
          <p14:tracePt t="76610" x="2452688" y="4567238"/>
          <p14:tracePt t="76631" x="2452688" y="4579938"/>
          <p14:tracePt t="76753" x="2478088" y="4579938"/>
          <p14:tracePt t="76757" x="2516188" y="4592638"/>
          <p14:tracePt t="76767" x="2590800" y="4592638"/>
          <p14:tracePt t="76776" x="2654300" y="4618038"/>
          <p14:tracePt t="76782" x="2728913" y="4630738"/>
          <p14:tracePt t="76793" x="2790825" y="4630738"/>
          <p14:tracePt t="76799" x="2867025" y="4656138"/>
          <p14:tracePt t="76810" x="2967038" y="4656138"/>
          <p14:tracePt t="76819" x="3054350" y="4667250"/>
          <p14:tracePt t="76822" x="3128963" y="4692650"/>
          <p14:tracePt t="76833" x="3216275" y="4705350"/>
          <p14:tracePt t="76839" x="3317875" y="4730750"/>
          <p14:tracePt t="76849" x="3392488" y="4730750"/>
          <p14:tracePt t="76860" x="3441700" y="4743450"/>
          <p14:tracePt t="76862" x="3517900" y="4768850"/>
          <p14:tracePt t="76872" x="3554413" y="4768850"/>
          <p14:tracePt t="76878" x="3579813" y="4768850"/>
          <p14:tracePt t="76889" x="3592513" y="4768850"/>
          <p14:tracePt t="76898" x="3605213" y="4768850"/>
          <p14:tracePt t="76904" x="3617913" y="4768850"/>
          <p14:tracePt t="76979" x="3643313" y="4768850"/>
          <p14:tracePt t="77080" x="3654425" y="4768850"/>
          <p14:tracePt t="77105" x="3667125" y="4768850"/>
          <p14:tracePt t="77121" x="3667125" y="4756150"/>
          <p14:tracePt t="77127" x="3667125" y="4730750"/>
          <p14:tracePt t="77137" x="3667125" y="4718050"/>
          <p14:tracePt t="77146" x="3667125" y="4692650"/>
          <p14:tracePt t="77150" x="3667125" y="4679950"/>
          <p14:tracePt t="77161" x="3667125" y="4656138"/>
          <p14:tracePt t="77167" x="3667125" y="4643438"/>
          <p14:tracePt t="77176" x="3667125" y="4618038"/>
          <p14:tracePt t="77186" x="3654425" y="4592638"/>
          <p14:tracePt t="77192" x="3643313" y="4579938"/>
          <p14:tracePt t="77201" x="3617913" y="4543425"/>
          <p14:tracePt t="77206" x="3617913" y="4518025"/>
          <p14:tracePt t="77216" x="3592513" y="4479925"/>
          <p14:tracePt t="77226" x="3592513" y="4467225"/>
          <p14:tracePt t="77231" x="3567113" y="4443413"/>
          <p14:tracePt t="77242" x="3554413" y="4405313"/>
          <p14:tracePt t="77246" x="3530600" y="4379913"/>
          <p14:tracePt t="77257" x="3517900" y="4379913"/>
          <p14:tracePt t="77266" x="3505200" y="4354513"/>
          <p14:tracePt t="77273" x="3492500" y="4318000"/>
          <p14:tracePt t="77283" x="3479800" y="4318000"/>
          <p14:tracePt t="77287" x="3454400" y="4292600"/>
          <p14:tracePt t="77297" x="3441700" y="4267200"/>
          <p14:tracePt t="77312" x="3429000" y="4267200"/>
          <p14:tracePt t="77323" x="3417888" y="4241800"/>
          <p14:tracePt t="77339" x="3405188" y="4241800"/>
          <p14:tracePt t="77349" x="3367088" y="4241800"/>
          <p14:tracePt t="77352" x="3354388" y="4230688"/>
          <p14:tracePt t="77363" x="3341688" y="4230688"/>
          <p14:tracePt t="77369" x="3317875" y="4230688"/>
          <p14:tracePt t="77378" x="3292475" y="4230688"/>
          <p14:tracePt t="77388" x="3267075" y="4230688"/>
          <p14:tracePt t="77393" x="3241675" y="4230688"/>
          <p14:tracePt t="77403" x="3216275" y="4230688"/>
          <p14:tracePt t="77409" x="3192463" y="4241800"/>
          <p14:tracePt t="77418" x="3179763" y="4254500"/>
          <p14:tracePt t="77429" x="3167063" y="4279900"/>
          <p14:tracePt t="77433" x="3141663" y="4292600"/>
          <p14:tracePt t="77443" x="3128963" y="4330700"/>
          <p14:tracePt t="77448" x="3128963" y="4354513"/>
          <p14:tracePt t="77459" x="3116263" y="4379913"/>
          <p14:tracePt t="77469" x="3116263" y="4405313"/>
          <p14:tracePt t="77475" x="3116263" y="4418013"/>
          <p14:tracePt t="77484" x="3116263" y="4443413"/>
          <p14:tracePt t="77489" x="3116263" y="4479925"/>
          <p14:tracePt t="77509" x="3116263" y="4492625"/>
          <p14:tracePt t="77514" x="3128963" y="4518025"/>
          <p14:tracePt t="77529" x="3154363" y="4543425"/>
          <p14:tracePt t="77538" x="3179763" y="4543425"/>
          <p14:tracePt t="77549" x="3205163" y="4554538"/>
          <p14:tracePt t="77554" x="3228975" y="4554538"/>
          <p14:tracePt t="77564" x="3254375" y="4567238"/>
          <p14:tracePt t="77569" x="3292475" y="4567238"/>
          <p14:tracePt t="77578" x="3317875" y="4567238"/>
          <p14:tracePt t="77589" x="3367088" y="4567238"/>
          <p14:tracePt t="77595" x="3405188" y="4567238"/>
          <p14:tracePt t="77604" x="3441700" y="4567238"/>
          <p14:tracePt t="77610" x="3492500" y="4567238"/>
          <p14:tracePt t="77621" x="3530600" y="4567238"/>
          <p14:tracePt t="77631" x="3554413" y="4567238"/>
          <p14:tracePt t="77634" x="3592513" y="4554538"/>
          <p14:tracePt t="77644" x="3643313" y="4530725"/>
          <p14:tracePt t="77661" x="3692525" y="4505325"/>
          <p14:tracePt t="77675" x="3705225" y="4492625"/>
          <p14:tracePt t="77810" x="3717925" y="4479925"/>
          <p14:tracePt t="77827" x="3730625" y="4479925"/>
          <p14:tracePt t="77837" x="3756025" y="4467225"/>
          <p14:tracePt t="77852" x="3767138" y="4467225"/>
          <p14:tracePt t="77863" x="3805238" y="4454525"/>
          <p14:tracePt t="77867" x="3830638" y="4454525"/>
          <p14:tracePt t="77877" x="3856038" y="4454525"/>
          <p14:tracePt t="77882" x="3892550" y="4443413"/>
          <p14:tracePt t="77892" x="3917950" y="4443413"/>
          <p14:tracePt t="77903" x="3943350" y="4443413"/>
          <p14:tracePt t="77908" x="3968750" y="4443413"/>
          <p14:tracePt t="77917" x="3992563" y="4443413"/>
          <p14:tracePt t="77922" x="4005263" y="4443413"/>
          <p14:tracePt t="77933" x="4017963" y="4430713"/>
          <p14:tracePt t="78095" x="4043363" y="4430713"/>
          <p14:tracePt t="78171" x="4056063" y="4430713"/>
          <p14:tracePt t="78195" x="4068763" y="4430713"/>
          <p14:tracePt t="78254" x="4081463" y="4430713"/>
          <p14:tracePt t="78306" x="4092575" y="4430713"/>
          <p14:tracePt t="78533" x="4092575" y="4454525"/>
          <p14:tracePt t="78543" x="4081463" y="4467225"/>
          <p14:tracePt t="78552" x="4056063" y="4492625"/>
          <p14:tracePt t="78558" x="4043363" y="4492625"/>
          <p14:tracePt t="78569" x="4005263" y="4492625"/>
          <p14:tracePt t="78573" x="3979863" y="4492625"/>
          <p14:tracePt t="78583" x="3943350" y="4518025"/>
          <p14:tracePt t="78593" x="3917950" y="4518025"/>
          <p14:tracePt t="78599" x="3892550" y="4530725"/>
          <p14:tracePt t="78609" x="3867150" y="4530725"/>
          <p14:tracePt t="78612" x="3830638" y="4543425"/>
          <p14:tracePt t="78624" x="3792538" y="4554538"/>
          <p14:tracePt t="78635" x="3767138" y="4554538"/>
          <p14:tracePt t="78639" x="3717925" y="4554538"/>
          <p14:tracePt t="78649" x="3692525" y="4554538"/>
          <p14:tracePt t="78655" x="3667125" y="4567238"/>
          <p14:tracePt t="78665" x="3630613" y="4567238"/>
          <p14:tracePt t="78675" x="3579813" y="4567238"/>
          <p14:tracePt t="78679" x="3541713" y="4579938"/>
          <p14:tracePt t="78688" x="3492500" y="4579938"/>
          <p14:tracePt t="78694" x="3429000" y="4605338"/>
          <p14:tracePt t="78705" x="3328988" y="4605338"/>
          <p14:tracePt t="78714" x="3228975" y="4605338"/>
          <p14:tracePt t="78718" x="3128963" y="4605338"/>
          <p14:tracePt t="78729" x="3016250" y="4605338"/>
          <p14:tracePt t="78735" x="2916238" y="4605338"/>
          <p14:tracePt t="78744" x="2803525" y="4605338"/>
          <p14:tracePt t="78755" x="2678113" y="4605338"/>
          <p14:tracePt t="78761" x="2578100" y="4605338"/>
          <p14:tracePt t="78770" x="2516188" y="4605338"/>
          <p14:tracePt t="78775" x="2428875" y="4605338"/>
          <p14:tracePt t="78784" x="2328863" y="4605338"/>
          <p14:tracePt t="78795" x="2290763" y="4605338"/>
          <p14:tracePt t="78801" x="2228850" y="4605338"/>
          <p14:tracePt t="78811" x="2178050" y="4618038"/>
          <p14:tracePt t="78814" x="2103438" y="4618038"/>
          <p14:tracePt t="78827" x="2065338" y="4643438"/>
          <p14:tracePt t="78834" x="1990725" y="4643438"/>
          <p14:tracePt t="78842" x="1939925" y="4679950"/>
          <p14:tracePt t="78851" x="1890713" y="4718050"/>
          <p14:tracePt t="78857" x="1814513" y="4743450"/>
          <p14:tracePt t="78866" x="1790700" y="4756150"/>
          <p14:tracePt t="78876" x="1752600" y="4768850"/>
          <p14:tracePt t="78881" x="1727200" y="4792663"/>
          <p14:tracePt t="78891" x="1714500" y="4792663"/>
          <p14:tracePt t="78897" x="1701800" y="4818063"/>
          <p14:tracePt t="78916" x="1689100" y="4818063"/>
          <p14:tracePt t="78920" x="1677988" y="4830763"/>
          <p14:tracePt t="78946" x="1677988" y="4843463"/>
          <p14:tracePt t="78961" x="1665288" y="4856163"/>
          <p14:tracePt t="79022" x="1665288" y="4868863"/>
          <p14:tracePt t="79033" x="1665288" y="4879975"/>
          <p14:tracePt t="79047" x="1665288" y="4892675"/>
          <p14:tracePt t="79059" x="1689100" y="4892675"/>
          <p14:tracePt t="79073" x="1752600" y="4856163"/>
          <p14:tracePt t="79077" x="1765300" y="4843463"/>
          <p14:tracePt t="79090" x="1801813" y="4805363"/>
          <p14:tracePt t="79098" x="1827213" y="4768850"/>
          <p14:tracePt t="79113" x="1839913" y="4768850"/>
          <p14:tracePt t="79118" x="1852613" y="4756150"/>
          <p14:tracePt t="79129" x="1852613" y="4730750"/>
          <p14:tracePt t="79141" x="1852613" y="4718050"/>
          <p14:tracePt t="79142" x="1852613" y="4705350"/>
          <p14:tracePt t="79153" x="1852613" y="4679950"/>
          <p14:tracePt t="79169" x="1852613" y="4656138"/>
          <p14:tracePt t="79192" x="1839913" y="4643438"/>
          <p14:tracePt t="79208" x="1839913" y="4630738"/>
          <p14:tracePt t="79224" x="1827213" y="4630738"/>
          <p14:tracePt t="79259" x="1801813" y="4630738"/>
          <p14:tracePt t="79299" x="1790700" y="4630738"/>
          <p14:tracePt t="79305" x="1778000" y="4630738"/>
          <p14:tracePt t="79331" x="1765300" y="4643438"/>
          <p14:tracePt t="79341" x="1765300" y="4656138"/>
          <p14:tracePt t="79345" x="1765300" y="4667250"/>
          <p14:tracePt t="79354" x="1765300" y="4679950"/>
          <p14:tracePt t="79364" x="1752600" y="4705350"/>
          <p14:tracePt t="79394" x="1752600" y="4730750"/>
          <p14:tracePt t="79424" x="1752600" y="4743450"/>
          <p14:tracePt t="79444" x="1752600" y="4756150"/>
          <p14:tracePt t="79461" x="1752600" y="4768850"/>
          <p14:tracePt t="79563" x="1752600" y="4779963"/>
          <p14:tracePt t="79583" x="1765300" y="4779963"/>
          <p14:tracePt t="79596" x="1778000" y="4779963"/>
          <p14:tracePt t="79617" x="1790700" y="4779963"/>
          <p14:tracePt t="79623" x="1801813" y="4779963"/>
          <p14:tracePt t="79639" x="1827213" y="4779963"/>
          <p14:tracePt t="79649" x="1852613" y="4779963"/>
          <p14:tracePt t="79663" x="1865313" y="4805363"/>
          <p14:tracePt t="79674" x="1890713" y="4830763"/>
          <p14:tracePt t="79678" x="1903413" y="4830763"/>
          <p14:tracePt t="79699" x="1927225" y="4830763"/>
          <p14:tracePt t="79703" x="1952625" y="4856163"/>
          <p14:tracePt t="79713" x="1965325" y="4868863"/>
          <p14:tracePt t="79718" x="1978025" y="4868863"/>
          <p14:tracePt t="79729" x="2003425" y="4879975"/>
          <p14:tracePt t="79743" x="2014538" y="4879975"/>
          <p14:tracePt t="79752" x="2027238" y="4892675"/>
          <p14:tracePt t="79758" x="2039938" y="4892675"/>
          <p14:tracePt t="79769" x="2065338" y="4905375"/>
          <p14:tracePt t="79798" x="2078038" y="4918075"/>
          <p14:tracePt t="79815" x="2090738" y="4918075"/>
          <p14:tracePt t="79839" x="2103438" y="4918075"/>
          <p14:tracePt t="79859" x="2116138" y="4930775"/>
          <p14:tracePt t="79874" x="2127250" y="4930775"/>
          <p14:tracePt t="79899" x="2139950" y="4943475"/>
          <p14:tracePt t="79909" x="2152650" y="4943475"/>
          <p14:tracePt t="79931" x="2165350" y="4956175"/>
          <p14:tracePt t="79951" x="2178050" y="4968875"/>
          <p14:tracePt t="79955" x="2190750" y="4981575"/>
          <p14:tracePt t="79964" x="2216150" y="4992688"/>
          <p14:tracePt t="79970" x="2239963" y="5018088"/>
          <p14:tracePt t="79980" x="2252663" y="5030788"/>
          <p14:tracePt t="79990" x="2290763" y="5068888"/>
          <p14:tracePt t="79995" x="2328863" y="5068888"/>
          <p14:tracePt t="80006" x="2339975" y="5092700"/>
          <p14:tracePt t="80011" x="2365375" y="5105400"/>
          <p14:tracePt t="80021" x="2403475" y="5130800"/>
          <p14:tracePt t="80031" x="2416175" y="5143500"/>
          <p14:tracePt t="80036" x="2428875" y="5168900"/>
          <p14:tracePt t="80057" x="2465388" y="5194300"/>
          <p14:tracePt t="80061" x="2490788" y="5230813"/>
          <p14:tracePt t="80077" x="2503488" y="5243513"/>
          <p14:tracePt t="80086" x="2516188" y="5256213"/>
          <p14:tracePt t="80092" x="2528888" y="5268913"/>
          <p14:tracePt t="80116" x="2541588" y="5281613"/>
          <p14:tracePt t="80137" x="2554288" y="5294313"/>
          <p14:tracePt t="81392" x="2541588" y="5294313"/>
          <p14:tracePt t="81403" x="2528888" y="5294313"/>
          <p14:tracePt t="81419" x="2503488" y="5294313"/>
          <p14:tracePt t="81422" x="2478088" y="5294313"/>
          <p14:tracePt t="81433" x="2465388" y="5281613"/>
          <p14:tracePt t="81442" x="2452688" y="5281613"/>
          <p14:tracePt t="81449" x="2452688" y="5268913"/>
          <p14:tracePt t="81459" x="2441575" y="5268913"/>
          <p14:tracePt t="81462" x="2428875" y="5268913"/>
          <p14:tracePt t="81472" x="2416175" y="5256213"/>
          <p14:tracePt t="81483" x="2403475" y="5243513"/>
          <p14:tracePt t="81489" x="2390775" y="5243513"/>
          <p14:tracePt t="81505" x="2378075" y="5243513"/>
          <p14:tracePt t="81525" x="2365375" y="5230813"/>
          <p14:tracePt t="81539" x="2339975" y="5230813"/>
          <p14:tracePt t="81565" x="2328863" y="5230813"/>
          <p14:tracePt t="81578" x="2303463" y="5205413"/>
          <p14:tracePt t="81624" x="2290763" y="5205413"/>
          <p14:tracePt t="81740" x="2278063" y="5205413"/>
          <p14:tracePt t="81817" x="2265363" y="5205413"/>
          <p14:tracePt t="81857" x="2252663" y="5205413"/>
          <p14:tracePt t="81882" x="2228850" y="5205413"/>
          <p14:tracePt t="81906" x="2216150" y="5205413"/>
          <p14:tracePt t="81923" x="2190750" y="5205413"/>
          <p14:tracePt t="81933" x="2178050" y="5230813"/>
          <p14:tracePt t="81947" x="2165350" y="5230813"/>
          <p14:tracePt t="81968" x="2152650" y="5256213"/>
          <p14:tracePt t="82048" x="2139950" y="5268913"/>
          <p14:tracePt t="82063" x="2139950" y="5281613"/>
          <p14:tracePt t="82075" x="2139950" y="5294313"/>
          <p14:tracePt t="82089" x="2139950" y="5305425"/>
          <p14:tracePt t="82105" x="2139950" y="5330825"/>
          <p14:tracePt t="82129" x="2139950" y="5343525"/>
          <p14:tracePt t="82135" x="2139950" y="5356225"/>
          <p14:tracePt t="82145" x="2139950" y="5368925"/>
          <p14:tracePt t="82155" x="2139950" y="5381625"/>
          <p14:tracePt t="82171" x="2139950" y="5407025"/>
          <p14:tracePt t="82185" x="2139950" y="5418138"/>
          <p14:tracePt t="82201" x="2139950" y="5430838"/>
          <p14:tracePt t="82210" x="2139950" y="5443538"/>
          <p14:tracePt t="82234" x="2139950" y="5456238"/>
          <p14:tracePt t="82261" x="2139950" y="5468938"/>
          <p14:tracePt t="82280" x="2139950" y="5481638"/>
          <p14:tracePt t="82443" x="2139950" y="5494338"/>
          <p14:tracePt t="82456" x="2139950" y="5507038"/>
          <p14:tracePt t="82473" x="2139950" y="5518150"/>
          <p14:tracePt t="82482" x="2139950" y="5530850"/>
          <p14:tracePt t="82507" x="2139950" y="5543550"/>
          <p14:tracePt t="82513" x="2139950" y="5556250"/>
          <p14:tracePt t="82522" x="2139950" y="5581650"/>
          <p14:tracePt t="82526" x="2127250" y="5594350"/>
          <p14:tracePt t="82552" x="2116138" y="5607050"/>
          <p14:tracePt t="82562" x="2090738" y="5630863"/>
          <p14:tracePt t="82569" x="2078038" y="5643563"/>
          <p14:tracePt t="82589" x="2065338" y="5668963"/>
          <p14:tracePt t="82593" x="2027238" y="5681663"/>
          <p14:tracePt t="82609" x="2014538" y="5694363"/>
          <p14:tracePt t="82629" x="1990725" y="5694363"/>
          <p14:tracePt t="82654" x="1990725" y="5707063"/>
          <p14:tracePt t="82901" x="2014538" y="5707063"/>
          <p14:tracePt t="82921" x="2039938" y="5707063"/>
          <p14:tracePt t="82926" x="2052638" y="5707063"/>
          <p14:tracePt t="82937" x="2065338" y="5707063"/>
          <p14:tracePt t="82941" x="2090738" y="5707063"/>
          <p14:tracePt t="82951" x="2103438" y="5707063"/>
          <p14:tracePt t="82960" x="2116138" y="5707063"/>
          <p14:tracePt t="82966" x="2139950" y="5707063"/>
          <p14:tracePt t="82977" x="2152650" y="5707063"/>
          <p14:tracePt t="82983" x="2178050" y="5707063"/>
          <p14:tracePt t="82993" x="2190750" y="5707063"/>
          <p14:tracePt t="83004" x="2203450" y="5707063"/>
          <p14:tracePt t="83006" x="2228850" y="5707063"/>
          <p14:tracePt t="83016" x="2239963" y="5707063"/>
          <p14:tracePt t="83022" x="2252663" y="5707063"/>
          <p14:tracePt t="83033" x="2290763" y="5707063"/>
          <p14:tracePt t="83042" x="2316163" y="5707063"/>
          <p14:tracePt t="83046" x="2328863" y="5694363"/>
          <p14:tracePt t="83071" x="2365375" y="5694363"/>
          <p14:tracePt t="83072" x="2378075" y="5694363"/>
          <p14:tracePt t="83082" x="2390775" y="5681663"/>
          <p14:tracePt t="83087" x="2403475" y="5681663"/>
          <p14:tracePt t="83097" x="2416175" y="5681663"/>
          <p14:tracePt t="83103" x="2428875" y="5681663"/>
          <p14:tracePt t="83139" x="2452688" y="5681663"/>
          <p14:tracePt t="83158" x="2465388" y="5668963"/>
          <p14:tracePt t="83224" x="2478088" y="5656263"/>
          <p14:tracePt t="83249" x="2490788" y="5656263"/>
          <p14:tracePt t="83299" x="2503488" y="5656263"/>
          <p14:tracePt t="83425" x="2516188" y="5643563"/>
          <p14:tracePt t="83445" x="2528888" y="5643563"/>
          <p14:tracePt t="83490" x="2528888" y="5630863"/>
          <p14:tracePt t="83501" x="2541588" y="5630863"/>
          <p14:tracePt t="83567" x="2554288" y="5619750"/>
          <p14:tracePt t="83596" x="2565400" y="5607050"/>
          <p14:tracePt t="83603" x="2578100" y="5607050"/>
          <p14:tracePt t="83617" x="2590800" y="5594350"/>
          <p14:tracePt t="83637" x="2603500" y="5581650"/>
          <p14:tracePt t="83653" x="2616200" y="5581650"/>
          <p14:tracePt t="83677" x="2616200" y="5568950"/>
          <p14:tracePt t="83682" x="2628900" y="5568950"/>
          <p14:tracePt t="83964" x="2654300" y="5568950"/>
          <p14:tracePt t="83981" x="2678113" y="5568950"/>
          <p14:tracePt t="83990" x="2741613" y="5568950"/>
          <p14:tracePt t="84001" x="2803525" y="5568950"/>
          <p14:tracePt t="84005" x="2890838" y="5568950"/>
          <p14:tracePt t="84015" x="2992438" y="5568950"/>
          <p14:tracePt t="84020" x="3092450" y="5568950"/>
          <p14:tracePt t="84030" x="3192463" y="5568950"/>
          <p14:tracePt t="84041" x="3317875" y="5568950"/>
          <p14:tracePt t="84047" x="3392488" y="5568950"/>
          <p14:tracePt t="84070" x="3530600" y="5568950"/>
          <p14:tracePt t="84071" x="3567113" y="5568950"/>
          <p14:tracePt t="84081" x="3605213" y="5568950"/>
          <p14:tracePt t="84087" x="3617913" y="5568950"/>
          <p14:tracePt t="84197" x="3592513" y="5568950"/>
          <p14:tracePt t="84207" x="3541713" y="5568950"/>
          <p14:tracePt t="84217" x="3505200" y="5568950"/>
          <p14:tracePt t="84222" x="3479800" y="5568950"/>
          <p14:tracePt t="84232" x="3429000" y="5568950"/>
          <p14:tracePt t="84236" x="3405188" y="5568950"/>
          <p14:tracePt t="84247" x="3379788" y="5568950"/>
          <p14:tracePt t="84257" x="3354388" y="5568950"/>
          <p14:tracePt t="84263" x="3341688" y="5568950"/>
          <p14:tracePt t="84273" x="3328988" y="5568950"/>
          <p14:tracePt t="84676" x="3341688" y="5568950"/>
          <p14:tracePt t="84696" x="3354388" y="5568950"/>
          <p14:tracePt t="84717" x="3379788" y="5568950"/>
          <p14:tracePt t="84722" x="3392488" y="5568950"/>
          <p14:tracePt t="84732" x="3429000" y="5568950"/>
          <p14:tracePt t="84737" x="3441700" y="5568950"/>
          <p14:tracePt t="84747" x="3479800" y="5568950"/>
          <p14:tracePt t="84756" x="3530600" y="5568950"/>
          <p14:tracePt t="84762" x="3567113" y="5568950"/>
          <p14:tracePt t="84773" x="3630613" y="5568950"/>
          <p14:tracePt t="84777" x="3705225" y="5568950"/>
          <p14:tracePt t="84786" x="3805238" y="5568950"/>
          <p14:tracePt t="84796" x="3879850" y="5568950"/>
          <p14:tracePt t="84803" x="4005263" y="5568950"/>
          <p14:tracePt t="84813" x="4105275" y="5568950"/>
          <p14:tracePt t="84819" x="4230688" y="5568950"/>
          <p14:tracePt t="84827" x="4356100" y="5568950"/>
          <p14:tracePt t="84836" x="4481513" y="5568950"/>
          <p14:tracePt t="84842" x="4606925" y="5568950"/>
          <p14:tracePt t="84852" x="4706938" y="5568950"/>
          <p14:tracePt t="84857" x="4819650" y="5568950"/>
          <p14:tracePt t="84869" x="4881563" y="5581650"/>
          <p14:tracePt t="84878" x="4994275" y="5581650"/>
          <p14:tracePt t="84882" x="5057775" y="5607050"/>
          <p14:tracePt t="84892" x="5119688" y="5630863"/>
          <p14:tracePt t="84899" x="5157788" y="5643563"/>
          <p14:tracePt t="84909" x="5194300" y="5643563"/>
          <p14:tracePt t="84919" x="5207000" y="5643563"/>
          <p14:tracePt t="84922" x="5219700" y="5643563"/>
          <p14:tracePt t="84933" x="5245100" y="5643563"/>
          <p14:tracePt t="84939" x="5257800" y="5643563"/>
          <p14:tracePt t="84949" x="5270500" y="5643563"/>
          <p14:tracePt t="84958" x="5281613" y="5643563"/>
          <p14:tracePt t="84965" x="5307013" y="5643563"/>
          <p14:tracePt t="84978" x="5319713" y="5643563"/>
          <p14:tracePt t="84989" x="5332413" y="5643563"/>
          <p14:tracePt t="85166" x="5270500" y="5643563"/>
          <p14:tracePt t="85177" x="5157788" y="5719763"/>
          <p14:tracePt t="85180" x="5045075" y="5719763"/>
          <p14:tracePt t="85191" x="4932363" y="5743575"/>
          <p14:tracePt t="85197" x="4794250" y="5768975"/>
          <p14:tracePt t="85206" x="4668838" y="5794375"/>
          <p14:tracePt t="85219" x="4530725" y="5807075"/>
          <p14:tracePt t="85221" x="4418013" y="5807075"/>
          <p14:tracePt t="85231" x="4281488" y="5856288"/>
          <p14:tracePt t="85237" x="4117975" y="5868988"/>
          <p14:tracePt t="85246" x="3968750" y="5894388"/>
          <p14:tracePt t="85257" x="3817938" y="5894388"/>
          <p14:tracePt t="85260" x="3667125" y="5932488"/>
          <p14:tracePt t="85271" x="3530600" y="5956300"/>
          <p14:tracePt t="85277" x="3392488" y="5969000"/>
          <p14:tracePt t="85286" x="3292475" y="6007100"/>
          <p14:tracePt t="85297" x="3192463" y="6007100"/>
          <p14:tracePt t="85302" x="3103563" y="6007100"/>
          <p14:tracePt t="85311" x="3041650" y="6007100"/>
          <p14:tracePt t="85318" x="2992438" y="6007100"/>
          <p14:tracePt t="85326" x="2941638" y="6007100"/>
          <p14:tracePt t="85337" x="2916238" y="6032500"/>
          <p14:tracePt t="85343" x="2879725" y="6032500"/>
          <p14:tracePt t="85353" x="2854325" y="6032500"/>
          <p14:tracePt t="85357" x="2828925" y="6045200"/>
          <p14:tracePt t="85367" x="2767013" y="6045200"/>
          <p14:tracePt t="85377" x="2741613" y="6045200"/>
          <p14:tracePt t="85384" x="2716213" y="6045200"/>
          <p14:tracePt t="85393" x="2703513" y="6045200"/>
          <p14:tracePt t="85397" x="2690813" y="6056313"/>
          <p14:tracePt t="85406" x="2667000" y="6056313"/>
          <p14:tracePt t="85422" x="2654300" y="6056313"/>
          <p14:tracePt t="85433" x="2641600" y="6056313"/>
          <p14:tracePt t="85439" x="2628900" y="6056313"/>
          <p14:tracePt t="85448" x="2616200" y="6056313"/>
          <p14:tracePt t="85459" x="2578100" y="6056313"/>
          <p14:tracePt t="85463" x="2565400" y="6056313"/>
          <p14:tracePt t="85473" x="2528888" y="6069013"/>
          <p14:tracePt t="85479" x="2490788" y="6081713"/>
          <p14:tracePt t="85498" x="2478088" y="6081713"/>
          <p14:tracePt t="85502" x="2452688" y="6081713"/>
          <p14:tracePt t="85513" x="2441575" y="6081713"/>
          <p14:tracePt t="85519" x="2428875" y="6081713"/>
          <p14:tracePt t="85528" x="2403475" y="6081713"/>
          <p14:tracePt t="85539" x="2378075" y="6081713"/>
          <p14:tracePt t="85545" x="2339975" y="6081713"/>
          <p14:tracePt t="85554" x="2303463" y="6081713"/>
          <p14:tracePt t="85559" x="2278063" y="6081713"/>
          <p14:tracePt t="85569" x="2252663" y="6081713"/>
          <p14:tracePt t="85579" x="2228850" y="6081713"/>
          <p14:tracePt t="85585" x="2216150" y="6081713"/>
          <p14:tracePt t="85595" x="2190750" y="6081713"/>
          <p14:tracePt t="85599" x="2178050" y="6081713"/>
          <p14:tracePt t="85608" x="2165350" y="6081713"/>
          <p14:tracePt t="85619" x="2139950" y="6081713"/>
          <p14:tracePt t="85624" x="2127250" y="6081713"/>
          <p14:tracePt t="85639" x="2116138" y="6081713"/>
          <p14:tracePt t="85658" x="2103438" y="6081713"/>
          <p14:tracePt t="85675" x="2078038" y="6081713"/>
          <p14:tracePt t="85690" x="2065338" y="6081713"/>
          <p14:tracePt t="85735" x="2039938" y="6081713"/>
          <p14:tracePt t="86039" x="2052638" y="6069013"/>
          <p14:tracePt t="86049" x="2065338" y="6069013"/>
          <p14:tracePt t="86052" x="2090738" y="6056313"/>
          <p14:tracePt t="86062" x="2116138" y="6056313"/>
          <p14:tracePt t="86072" x="2139950" y="6045200"/>
          <p14:tracePt t="86079" x="2165350" y="6045200"/>
          <p14:tracePt t="86089" x="2203450" y="6045200"/>
          <p14:tracePt t="86092" x="2228850" y="6045200"/>
          <p14:tracePt t="86102" x="2265363" y="6045200"/>
          <p14:tracePt t="86114" x="2316163" y="6032500"/>
          <p14:tracePt t="86129" x="2339975" y="6032500"/>
          <p14:tracePt t="86134" x="2352675" y="6032500"/>
          <p14:tracePt t="86142" x="2365375" y="6032500"/>
          <p14:tracePt t="86153" x="2390775" y="6032500"/>
          <p14:tracePt t="86159" x="2403475" y="6032500"/>
          <p14:tracePt t="86169" x="2416175" y="6032500"/>
          <p14:tracePt t="86179" x="2441575" y="6032500"/>
          <p14:tracePt t="86184" x="2452688" y="6032500"/>
          <p14:tracePt t="86192" x="2478088" y="6032500"/>
          <p14:tracePt t="86201" x="2490788" y="6032500"/>
          <p14:tracePt t="86209" x="2503488" y="6032500"/>
          <p14:tracePt t="86219" x="2528888" y="6032500"/>
          <p14:tracePt t="86224" x="2541588" y="6032500"/>
          <p14:tracePt t="86235" x="2554288" y="6032500"/>
          <p14:tracePt t="86258" x="2578100" y="6032500"/>
          <p14:tracePt t="86319" x="2590800" y="6032500"/>
          <p14:tracePt t="94939" x="2616200" y="6032500"/>
          <p14:tracePt t="94954" x="2628900" y="6032500"/>
          <p14:tracePt t="95015" x="2641600" y="6032500"/>
          <p14:tracePt t="95031" x="2654300" y="6032500"/>
          <p14:tracePt t="95190" x="2654300" y="6045200"/>
          <p14:tracePt t="95212" x="2641600" y="6045200"/>
          <p14:tracePt t="95368" x="2641600" y="6056313"/>
          <p14:tracePt t="95508" x="2628900" y="6056313"/>
          <p14:tracePt t="95525" x="2616200" y="6056313"/>
          <p14:tracePt t="95544" x="2603500" y="6056313"/>
          <p14:tracePt t="95565" x="2590800" y="6056313"/>
          <p14:tracePt t="95580" x="2578100" y="6081713"/>
          <p14:tracePt t="95585" x="2541588" y="6081713"/>
          <p14:tracePt t="95595" x="2516188" y="6081713"/>
          <p14:tracePt t="95604" x="2503488" y="6094413"/>
          <p14:tracePt t="96065" x="2490788" y="6094413"/>
          <p14:tracePt t="96069" x="2478088" y="6094413"/>
          <p14:tracePt t="96119" x="2441575" y="6094413"/>
          <p14:tracePt t="96129" x="2428875" y="6094413"/>
          <p14:tracePt t="96134" x="2403475" y="6094413"/>
          <p14:tracePt t="96144" x="2390775" y="6107113"/>
          <p14:tracePt t="96149" x="2378075" y="6107113"/>
          <p14:tracePt t="96171" x="2352675" y="6107113"/>
          <p14:tracePt t="96175" x="2339975" y="6107113"/>
          <p14:tracePt t="96184" x="2328863" y="6107113"/>
          <p14:tracePt t="96191" x="2303463" y="6107113"/>
          <p14:tracePt t="96211" x="2303463" y="6119813"/>
          <p14:tracePt t="96225" x="2290763" y="6119813"/>
          <p14:tracePt t="96230" x="2278063" y="6119813"/>
          <p14:tracePt t="96241" x="2265363" y="6119813"/>
          <p14:tracePt t="96251" x="2239963" y="6119813"/>
          <p14:tracePt t="96258" x="2228850" y="6119813"/>
          <p14:tracePt t="96267" x="2216150" y="6132513"/>
          <p14:tracePt t="96280" x="2190750" y="6132513"/>
          <p14:tracePt t="96307" x="2165350" y="6145213"/>
          <p14:tracePt t="96331" x="2152650" y="6145213"/>
          <p14:tracePt t="96341" x="2139950" y="6145213"/>
          <p14:tracePt t="96346" x="2116138" y="6145213"/>
          <p14:tracePt t="96357" x="2103438" y="6145213"/>
          <p14:tracePt t="96367" x="2065338" y="6145213"/>
          <p14:tracePt t="96374" x="2014538" y="6145213"/>
          <p14:tracePt t="96382" x="1990725" y="6145213"/>
          <p14:tracePt t="96386" x="1965325" y="6145213"/>
          <p14:tracePt t="96397" x="1952625" y="6145213"/>
          <p14:tracePt t="96408" x="1927225" y="6145213"/>
          <p14:tracePt t="96413" x="1903413" y="6145213"/>
          <p14:tracePt t="96425" x="1852613" y="6145213"/>
          <p14:tracePt t="96426" x="1827213" y="6145213"/>
          <p14:tracePt t="96437" x="1801813" y="6145213"/>
          <p14:tracePt t="96447" x="1790700" y="6145213"/>
          <p14:tracePt t="96453" x="1765300" y="6145213"/>
          <p14:tracePt t="96462" x="1727200" y="6132513"/>
          <p14:tracePt t="96466" x="1689100" y="6132513"/>
          <p14:tracePt t="96476" x="1665288" y="6132513"/>
          <p14:tracePt t="96486" x="1652588" y="6119813"/>
          <p14:tracePt t="96492" x="1639888" y="6119813"/>
          <p14:tracePt t="96502" x="1627188" y="6107113"/>
          <p14:tracePt t="96507" x="1601788" y="6107113"/>
          <p14:tracePt t="96526" x="1589088" y="6107113"/>
          <p14:tracePt t="96533" x="1577975" y="6107113"/>
          <p14:tracePt t="96542" x="1552575" y="6094413"/>
          <p14:tracePt t="96548" x="1552575" y="6081713"/>
          <p14:tracePt t="96559" x="1539875" y="6081713"/>
          <p14:tracePt t="96691" x="1539875" y="6069013"/>
          <p14:tracePt t="96725" x="1539875" y="6056313"/>
          <p14:tracePt t="96750" x="1565275" y="6056313"/>
          <p14:tracePt t="96754" x="1589088" y="6056313"/>
          <p14:tracePt t="96765" x="1614488" y="6056313"/>
          <p14:tracePt t="96775" x="1639888" y="6056313"/>
          <p14:tracePt t="96781" x="1665288" y="6056313"/>
          <p14:tracePt t="96792" x="1701800" y="6056313"/>
          <p14:tracePt t="96794" x="1727200" y="6056313"/>
          <p14:tracePt t="96804" x="1752600" y="6056313"/>
          <p14:tracePt t="96814" x="1801813" y="6056313"/>
          <p14:tracePt t="96821" x="1827213" y="6056313"/>
          <p14:tracePt t="96831" x="1839913" y="6056313"/>
          <p14:tracePt t="96834" x="1865313" y="6056313"/>
          <p14:tracePt t="96846" x="1878013" y="6056313"/>
          <p14:tracePt t="96857" x="1890713" y="6056313"/>
          <p14:tracePt t="96861" x="1903413" y="6056313"/>
          <p14:tracePt t="96887" x="1927225" y="6056313"/>
          <p14:tracePt t="97112" x="1939925" y="6056313"/>
          <p14:tracePt t="97259" x="1927225" y="6056313"/>
          <p14:tracePt t="97265" x="1914525" y="6056313"/>
          <p14:tracePt t="97274" x="1903413" y="6056313"/>
          <p14:tracePt t="97289" x="1878013" y="6056313"/>
          <p14:tracePt t="97298" x="1865313" y="6056313"/>
          <p14:tracePt t="97305" x="1852613" y="6056313"/>
          <p14:tracePt t="97314" x="1839913" y="6056313"/>
          <p14:tracePt t="97318" x="1827213" y="6056313"/>
          <p14:tracePt t="97329" x="1814513" y="6056313"/>
          <p14:tracePt t="97341" x="1801813" y="6056313"/>
          <p14:tracePt t="97345" x="1790700" y="6056313"/>
          <p14:tracePt t="97370" x="1765300" y="6056313"/>
          <p14:tracePt t="97394" x="1752600" y="6056313"/>
          <p14:tracePt t="97400" x="1739900" y="6056313"/>
          <p14:tracePt t="97410" x="1727200" y="6056313"/>
          <p14:tracePt t="97427" x="1714500" y="6056313"/>
          <p14:tracePt t="97437" x="1701800" y="6056313"/>
          <p14:tracePt t="98132" x="1727200" y="6056313"/>
          <p14:tracePt t="98142" x="1752600" y="6056313"/>
          <p14:tracePt t="98153" x="1790700" y="6056313"/>
          <p14:tracePt t="98156" x="1814513" y="6056313"/>
          <p14:tracePt t="98167" x="1878013" y="6056313"/>
          <p14:tracePt t="98173" x="1903413" y="6056313"/>
          <p14:tracePt t="98182" x="1952625" y="6056313"/>
          <p14:tracePt t="98193" x="1990725" y="6056313"/>
          <p14:tracePt t="98197" x="2014538" y="6056313"/>
          <p14:tracePt t="98207" x="2078038" y="6056313"/>
          <p14:tracePt t="98212" x="2127250" y="6056313"/>
          <p14:tracePt t="98223" x="2165350" y="6056313"/>
          <p14:tracePt t="98232" x="2216150" y="6056313"/>
          <p14:tracePt t="98236" x="2252663" y="6056313"/>
          <p14:tracePt t="98246" x="2303463" y="6056313"/>
          <p14:tracePt t="98252" x="2339975" y="6056313"/>
          <p14:tracePt t="98263" x="2378075" y="6056313"/>
          <p14:tracePt t="98273" x="2403475" y="6056313"/>
          <p14:tracePt t="98279" x="2428875" y="6056313"/>
          <p14:tracePt t="98290" x="2441575" y="6056313"/>
          <p14:tracePt t="98292" x="2465388" y="6056313"/>
          <p14:tracePt t="98303" x="2490788" y="6056313"/>
          <p14:tracePt t="98313" x="2503488" y="6056313"/>
          <p14:tracePt t="98319" x="2516188" y="6056313"/>
          <p14:tracePt t="98329" x="2528888" y="6056313"/>
          <p14:tracePt t="98332" x="2554288" y="6056313"/>
          <p14:tracePt t="98355" x="2565400" y="6056313"/>
          <p14:tracePt t="98395" x="2578100" y="6056313"/>
          <p14:tracePt t="98404" x="2590800" y="6056313"/>
          <p14:tracePt t="98449" x="2603500" y="6056313"/>
          <p14:tracePt t="98479" x="2628900" y="6032500"/>
          <p14:tracePt t="98495" x="2641600" y="6019800"/>
          <p14:tracePt t="98580" x="2654300" y="6019800"/>
          <p14:tracePt t="98637" x="2667000" y="6019800"/>
          <p14:tracePt t="98647" x="2678113" y="6019800"/>
          <p14:tracePt t="98671" x="2678113" y="6007100"/>
          <p14:tracePt t="98677" x="2690813" y="6007100"/>
          <p14:tracePt t="98696" x="2690813" y="5994400"/>
          <p14:tracePt t="98733" x="2703513" y="5981700"/>
          <p14:tracePt t="98737" x="2716213" y="5969000"/>
          <p14:tracePt t="98753" x="2716213" y="5945188"/>
          <p14:tracePt t="98763" x="2728913" y="5932488"/>
          <p14:tracePt t="98772" x="2728913" y="5919788"/>
          <p14:tracePt t="98786" x="2741613" y="5919788"/>
          <p14:tracePt t="98793" x="2741613" y="5907088"/>
          <p14:tracePt t="98802" x="2741613" y="5894388"/>
          <p14:tracePt t="98813" x="2754313" y="5894388"/>
          <p14:tracePt t="98819" x="2754313" y="5881688"/>
          <p14:tracePt t="98828" x="2754313" y="5868988"/>
          <p14:tracePt t="98843" x="2767013" y="5856288"/>
          <p14:tracePt t="98878" x="2767013" y="5843588"/>
          <p14:tracePt t="98883" x="2767013" y="5832475"/>
          <p14:tracePt t="98898" x="2767013" y="5819775"/>
          <p14:tracePt t="98919" x="2767013" y="5807075"/>
          <p14:tracePt t="98925" x="2767013" y="5794375"/>
          <p14:tracePt t="98935" x="2767013" y="5781675"/>
          <p14:tracePt t="98944" x="2767013" y="5768975"/>
          <p14:tracePt t="98969" x="2767013" y="5743575"/>
          <p14:tracePt t="98984" x="2741613" y="5732463"/>
          <p14:tracePt t="98989" x="2741613" y="5719763"/>
          <p14:tracePt t="98998" x="2716213" y="5707063"/>
          <p14:tracePt t="99009" x="2703513" y="5694363"/>
          <p14:tracePt t="99014" x="2690813" y="5681663"/>
          <p14:tracePt t="99025" x="2667000" y="5668963"/>
          <p14:tracePt t="99039" x="2641600" y="5643563"/>
          <p14:tracePt t="99057" x="2616200" y="5630863"/>
          <p14:tracePt t="99065" x="2603500" y="5619750"/>
          <p14:tracePt t="99072" x="2590800" y="5619750"/>
          <p14:tracePt t="99080" x="2578100" y="5607050"/>
          <p14:tracePt t="99095" x="2554288" y="5607050"/>
          <p14:tracePt t="99105" x="2528888" y="5581650"/>
          <p14:tracePt t="99110" x="2516188" y="5581650"/>
          <p14:tracePt t="99121" x="2490788" y="5581650"/>
          <p14:tracePt t="99131" x="2478088" y="5581650"/>
          <p14:tracePt t="99135" x="2465388" y="5581650"/>
          <p14:tracePt t="99144" x="2452688" y="5556250"/>
          <p14:tracePt t="99150" x="2441575" y="5556250"/>
          <p14:tracePt t="99161" x="2416175" y="5556250"/>
          <p14:tracePt t="99172" x="2403475" y="5556250"/>
          <p14:tracePt t="99187" x="2378075" y="5556250"/>
          <p14:tracePt t="99210" x="2365375" y="5556250"/>
          <p14:tracePt t="99217" x="2352675" y="5556250"/>
          <p14:tracePt t="99226" x="2339975" y="5556250"/>
          <p14:tracePt t="99230" x="2328863" y="5556250"/>
          <p14:tracePt t="99240" x="2316163" y="5556250"/>
          <p14:tracePt t="99257" x="2303463" y="5568950"/>
          <p14:tracePt t="99266" x="2278063" y="5581650"/>
          <p14:tracePt t="99273" x="2252663" y="5619750"/>
          <p14:tracePt t="99283" x="2239963" y="5619750"/>
          <p14:tracePt t="99293" x="2216150" y="5643563"/>
          <p14:tracePt t="99297" x="2216150" y="5656263"/>
          <p14:tracePt t="99306" x="2190750" y="5681663"/>
          <p14:tracePt t="99312" x="2190750" y="5694363"/>
          <p14:tracePt t="99323" x="2178050" y="5719763"/>
          <p14:tracePt t="99333" x="2165350" y="5743575"/>
          <p14:tracePt t="99352" x="2165350" y="5756275"/>
          <p14:tracePt t="99372" x="2165350" y="5768975"/>
          <p14:tracePt t="99378" x="2165350" y="5781675"/>
          <p14:tracePt t="99389" x="2165350" y="5807075"/>
          <p14:tracePt t="99393" x="2165350" y="5819775"/>
          <p14:tracePt t="99403" x="2165350" y="5843588"/>
          <p14:tracePt t="99413" x="2165350" y="5856288"/>
          <p14:tracePt t="99419" x="2165350" y="5868988"/>
          <p14:tracePt t="99433" x="2165350" y="5894388"/>
          <p14:tracePt t="99442" x="2190750" y="5919788"/>
          <p14:tracePt t="99453" x="2216150" y="5956300"/>
          <p14:tracePt t="99459" x="2239963" y="5981700"/>
          <p14:tracePt t="99469" x="2278063" y="6019800"/>
          <p14:tracePt t="99482" x="2303463" y="6045200"/>
          <p14:tracePt t="99493" x="2339975" y="6069013"/>
          <p14:tracePt t="99508" x="2378075" y="6081713"/>
          <p14:tracePt t="99525" x="2416175" y="6094413"/>
          <p14:tracePt t="99535" x="2428875" y="6094413"/>
          <p14:tracePt t="99539" x="2452688" y="6094413"/>
          <p14:tracePt t="99549" x="2478088" y="6094413"/>
          <p14:tracePt t="99555" x="2528888" y="6094413"/>
          <p14:tracePt t="99574" x="2554288" y="6094413"/>
          <p14:tracePt t="99578" x="2578100" y="6094413"/>
          <p14:tracePt t="99589" x="2616200" y="6081713"/>
          <p14:tracePt t="99605" x="2628900" y="6069013"/>
          <p14:tracePt t="99614" x="2641600" y="6069013"/>
          <p14:tracePt t="99621" x="2667000" y="6032500"/>
          <p14:tracePt t="99631" x="2690813" y="6007100"/>
          <p14:tracePt t="99634" x="2703513" y="5981700"/>
          <p14:tracePt t="99644" x="2703513" y="5969000"/>
          <p14:tracePt t="99656" x="2716213" y="5945188"/>
          <p14:tracePt t="99661" x="2716213" y="5919788"/>
          <p14:tracePt t="99671" x="2716213" y="5894388"/>
          <p14:tracePt t="99674" x="2716213" y="5843588"/>
          <p14:tracePt t="99684" x="2716213" y="5819775"/>
          <p14:tracePt t="99695" x="2716213" y="5807075"/>
          <p14:tracePt t="99701" x="2716213" y="5794375"/>
          <p14:tracePt t="99711" x="2716213" y="5768975"/>
          <p14:tracePt t="99716" x="2703513" y="5756275"/>
          <p14:tracePt t="99726" x="2690813" y="5732463"/>
          <p14:tracePt t="99741" x="2678113" y="5719763"/>
          <p14:tracePt t="99756" x="2667000" y="5707063"/>
          <p14:tracePt t="99777" x="2654300" y="5707063"/>
          <p14:tracePt t="99787" x="2654300" y="5694363"/>
          <p14:tracePt t="99790" x="2641600" y="5681663"/>
          <p14:tracePt t="99807" x="2628900" y="5681663"/>
          <p14:tracePt t="99816" x="2603500" y="5681663"/>
          <p14:tracePt t="99826" x="2565400" y="5656263"/>
          <p14:tracePt t="99831" x="2554288" y="5656263"/>
          <p14:tracePt t="99841" x="2541588" y="5656263"/>
          <p14:tracePt t="99846" x="2503488" y="5643563"/>
          <p14:tracePt t="99857" x="2478088" y="5643563"/>
          <p14:tracePt t="99867" x="2465388" y="5643563"/>
          <p14:tracePt t="99873" x="2452688" y="5643563"/>
          <p14:tracePt t="99882" x="2428875" y="5643563"/>
          <p14:tracePt t="99888" x="2403475" y="5643563"/>
          <p14:tracePt t="99897" x="2378075" y="5643563"/>
          <p14:tracePt t="99913" x="2352675" y="5643563"/>
          <p14:tracePt t="99923" x="2328863" y="5643563"/>
          <p14:tracePt t="99926" x="2316163" y="5643563"/>
          <p14:tracePt t="99938" x="2290763" y="5643563"/>
          <p14:tracePt t="99947" x="2278063" y="5656263"/>
          <p14:tracePt t="99954" x="2252663" y="5668963"/>
          <p14:tracePt t="99963" x="2252663" y="5681663"/>
          <p14:tracePt t="99976" x="2239963" y="5694363"/>
          <p14:tracePt t="99988" x="2203450" y="5719763"/>
          <p14:tracePt t="100004" x="2190750" y="5743575"/>
          <p14:tracePt t="100008" x="2190750" y="5768975"/>
          <p14:tracePt t="100019" x="2190750" y="5794375"/>
          <p14:tracePt t="100029" x="2190750" y="5819775"/>
          <p14:tracePt t="100033" x="2190750" y="5843588"/>
          <p14:tracePt t="100042" x="2190750" y="5881688"/>
          <p14:tracePt t="100048" x="2190750" y="5919788"/>
          <p14:tracePt t="100059" x="2203450" y="5981700"/>
          <p14:tracePt t="100069" x="2216150" y="5994400"/>
          <p14:tracePt t="100073" x="2239963" y="6032500"/>
          <p14:tracePt t="100085" x="2265363" y="6069013"/>
          <p14:tracePt t="100088" x="2278063" y="6094413"/>
          <p14:tracePt t="100098" x="2303463" y="6094413"/>
          <p14:tracePt t="100108" x="2328863" y="6119813"/>
          <p14:tracePt t="100115" x="2339975" y="6132513"/>
          <p14:tracePt t="100125" x="2365375" y="6145213"/>
          <p14:tracePt t="100128" x="2390775" y="6145213"/>
          <p14:tracePt t="100138" x="2428875" y="6145213"/>
          <p14:tracePt t="100148" x="2452688" y="6145213"/>
          <p14:tracePt t="100155" x="2478088" y="6145213"/>
          <p14:tracePt t="100164" x="2528888" y="6145213"/>
          <p14:tracePt t="100171" x="2554288" y="6145213"/>
          <p14:tracePt t="100179" x="2578100" y="6145213"/>
          <p14:tracePt t="100190" x="2603500" y="6145213"/>
          <p14:tracePt t="100195" x="2641600" y="6145213"/>
          <p14:tracePt t="100205" x="2654300" y="6132513"/>
          <p14:tracePt t="100210" x="2678113" y="6094413"/>
          <p14:tracePt t="100221" x="2678113" y="6081713"/>
          <p14:tracePt t="100231" x="2716213" y="6056313"/>
          <p14:tracePt t="100235" x="2716213" y="6032500"/>
          <p14:tracePt t="100244" x="2728913" y="5981700"/>
          <p14:tracePt t="100255" x="2728913" y="5932488"/>
          <p14:tracePt t="100261" x="2728913" y="5907088"/>
          <p14:tracePt t="100271" x="2728913" y="5881688"/>
          <p14:tracePt t="100274" x="2728913" y="5856288"/>
          <p14:tracePt t="100290" x="2728913" y="5832475"/>
          <p14:tracePt t="100311" x="2728913" y="5819775"/>
          <p14:tracePt t="100314" x="2728913" y="5807075"/>
          <p14:tracePt t="100340" x="2728913" y="5794375"/>
          <p14:tracePt t="100367" x="2716213" y="5781675"/>
          <p14:tracePt t="100380" x="2703513" y="5768975"/>
          <p14:tracePt t="100397" x="2690813" y="5756275"/>
          <p14:tracePt t="100431" x="2678113" y="5756275"/>
          <p14:tracePt t="100437" x="2667000" y="5756275"/>
          <p14:tracePt t="100456" x="2654300" y="5756275"/>
          <p14:tracePt t="100463" x="2641600" y="5756275"/>
          <p14:tracePt t="100473" x="2628900" y="5756275"/>
          <p14:tracePt t="100479" x="2616200" y="5756275"/>
          <p14:tracePt t="100492" x="2590800" y="5756275"/>
          <p14:tracePt t="100503" x="2578100" y="5756275"/>
          <p14:tracePt t="100513" x="2565400" y="5768975"/>
          <p14:tracePt t="100521" x="2554288" y="5781675"/>
          <p14:tracePt t="100528" x="2528888" y="5807075"/>
          <p14:tracePt t="100532" x="2528888" y="5832475"/>
          <p14:tracePt t="100545" x="2528888" y="5843588"/>
          <p14:tracePt t="100554" x="2528888" y="5856288"/>
          <p14:tracePt t="100558" x="2528888" y="5868988"/>
          <p14:tracePt t="100569" x="2503488" y="5881688"/>
          <p14:tracePt t="100575" x="2503488" y="5894388"/>
          <p14:tracePt t="100599" x="2503488" y="5919788"/>
          <p14:tracePt t="100638" x="2503488" y="5932488"/>
          <p14:tracePt t="100660" x="2503488" y="5945188"/>
          <p14:tracePt t="100665" x="2503488" y="5956300"/>
          <p14:tracePt t="100705" x="2516188" y="5956300"/>
          <p14:tracePt t="100711" x="2528888" y="5956300"/>
          <p14:tracePt t="100721" x="2554288" y="5956300"/>
          <p14:tracePt t="100725" x="2565400" y="5956300"/>
          <p14:tracePt t="100735" x="2578100" y="5956300"/>
          <p14:tracePt t="100745" x="2603500" y="5945188"/>
          <p14:tracePt t="100750" x="2628900" y="5932488"/>
          <p14:tracePt t="100761" x="2641600" y="5907088"/>
          <p14:tracePt t="100767" x="2667000" y="5868988"/>
          <p14:tracePt t="100776" x="2678113" y="5843588"/>
          <p14:tracePt t="100788" x="2678113" y="5819775"/>
          <p14:tracePt t="100791" x="2678113" y="5768975"/>
          <p14:tracePt t="100801" x="2678113" y="5743575"/>
          <p14:tracePt t="100807" x="2678113" y="5707063"/>
          <p14:tracePt t="100816" x="2678113" y="5668963"/>
          <p14:tracePt t="100827" x="2678113" y="5643563"/>
          <p14:tracePt t="100831" x="2667000" y="5643563"/>
          <p14:tracePt t="100841" x="2667000" y="5630863"/>
          <p14:tracePt t="100847" x="2654300" y="5619750"/>
          <p14:tracePt t="100856" x="2641600" y="5607050"/>
          <p14:tracePt t="100866" x="2641600" y="5594350"/>
          <p14:tracePt t="100871" x="2628900" y="5581650"/>
          <p14:tracePt t="100897" x="2616200" y="5568950"/>
          <p14:tracePt t="100913" x="2603500" y="5568950"/>
          <p14:tracePt t="100922" x="2590800" y="5568950"/>
          <p14:tracePt t="100926" x="2565400" y="5568950"/>
          <p14:tracePt t="100937" x="2554288" y="5568950"/>
          <p14:tracePt t="100946" x="2541588" y="5568950"/>
          <p14:tracePt t="100953" x="2528888" y="5568950"/>
          <p14:tracePt t="100963" x="2490788" y="5568950"/>
          <p14:tracePt t="100967" x="2465388" y="5581650"/>
          <p14:tracePt t="100977" x="2452688" y="5607050"/>
          <p14:tracePt t="100987" x="2428875" y="5619750"/>
          <p14:tracePt t="100992" x="2428875" y="5643563"/>
          <p14:tracePt t="101003" x="2428875" y="5681663"/>
          <p14:tracePt t="101007" x="2403475" y="5694363"/>
          <p14:tracePt t="101020" x="2403475" y="5707063"/>
          <p14:tracePt t="101029" x="2390775" y="5732463"/>
          <p14:tracePt t="101033" x="2390775" y="5743575"/>
          <p14:tracePt t="101054" x="2390775" y="5768975"/>
          <p14:tracePt t="101058" x="2390775" y="5794375"/>
          <p14:tracePt t="101070" x="2390775" y="5819775"/>
          <p14:tracePt t="101073" x="2390775" y="5832475"/>
          <p14:tracePt t="101083" x="2390775" y="5843588"/>
          <p14:tracePt t="101089" x="2403475" y="5856288"/>
          <p14:tracePt t="101108" x="2416175" y="5868988"/>
          <p14:tracePt t="101129" x="2441575" y="5868988"/>
          <p14:tracePt t="101138" x="2465388" y="5868988"/>
          <p14:tracePt t="101148" x="2490788" y="5868988"/>
          <p14:tracePt t="101155" x="2516188" y="5868988"/>
          <p14:tracePt t="101165" x="2528888" y="5868988"/>
          <p14:tracePt t="101170" x="2541588" y="5868988"/>
          <p14:tracePt t="101178" x="2578100" y="5868988"/>
          <p14:tracePt t="101188" x="2578100" y="5856288"/>
          <p14:tracePt t="101195" x="2578100" y="5843588"/>
          <p14:tracePt t="101205" x="2603500" y="5819775"/>
          <p14:tracePt t="101211" x="2603500" y="5794375"/>
          <p14:tracePt t="101220" x="2603500" y="5768975"/>
          <p14:tracePt t="101231" x="2603500" y="5756275"/>
          <p14:tracePt t="101236" x="2603500" y="5743575"/>
          <p14:tracePt t="101245" x="2603500" y="5732463"/>
          <p14:tracePt t="101251" x="2603500" y="5719763"/>
          <p14:tracePt t="101270" x="2603500" y="5707063"/>
          <p14:tracePt t="101301" x="2590800" y="5694363"/>
          <p14:tracePt t="101311" x="2578100" y="5694363"/>
          <p14:tracePt t="101324" x="2565400" y="5694363"/>
          <p14:tracePt t="101336" x="2554288" y="5694363"/>
          <p14:tracePt t="101351" x="2528888" y="5694363"/>
          <p14:tracePt t="101367" x="2516188" y="5694363"/>
          <p14:tracePt t="101380" x="2503488" y="5694363"/>
          <p14:tracePt t="101390" x="2490788" y="5694363"/>
          <p14:tracePt t="101406" x="2465388" y="5694363"/>
          <p14:tracePt t="101420" x="2465388" y="5719763"/>
          <p14:tracePt t="101437" x="2465388" y="5768975"/>
          <p14:tracePt t="101446" x="2465388" y="5794375"/>
          <p14:tracePt t="101457" x="2465388" y="5819775"/>
          <p14:tracePt t="101460" x="2465388" y="5843588"/>
          <p14:tracePt t="101470" x="2478088" y="5868988"/>
          <p14:tracePt t="101476" x="2490788" y="5881688"/>
          <p14:tracePt t="101487" x="2490788" y="5894388"/>
          <p14:tracePt t="101497" x="2503488" y="5907088"/>
          <p14:tracePt t="101503" x="2516188" y="5907088"/>
          <p14:tracePt t="101512" x="2528888" y="5919788"/>
          <p14:tracePt t="101516" x="2541588" y="5919788"/>
          <p14:tracePt t="101537" x="2565400" y="5919788"/>
          <p14:tracePt t="101542" x="2578100" y="5919788"/>
          <p14:tracePt t="101553" x="2603500" y="5919788"/>
          <p14:tracePt t="101557" x="2616200" y="5919788"/>
          <p14:tracePt t="101567" x="2641600" y="5919788"/>
          <p14:tracePt t="101579" x="2654300" y="5919788"/>
          <p14:tracePt t="101583" x="2667000" y="5919788"/>
          <p14:tracePt t="101592" x="2667000" y="5894388"/>
          <p14:tracePt t="101598" x="2690813" y="5856288"/>
          <p14:tracePt t="101608" x="2690813" y="5819775"/>
          <p14:tracePt t="101620" x="2690813" y="5781675"/>
          <p14:tracePt t="101623" x="2690813" y="5768975"/>
          <p14:tracePt t="101633" x="2678113" y="5756275"/>
          <p14:tracePt t="101638" x="2678113" y="5743575"/>
          <p14:tracePt t="101649" x="2667000" y="5743575"/>
          <p14:tracePt t="101663" x="2667000" y="5732463"/>
          <p14:tracePt t="101704" x="2654300" y="5732463"/>
          <p14:tracePt t="101720" x="2641600" y="5732463"/>
          <p14:tracePt t="101729" x="2628900" y="5732463"/>
          <p14:tracePt t="101739" x="2603500" y="5732463"/>
          <p14:tracePt t="101745" x="2603500" y="5756275"/>
          <p14:tracePt t="101758" x="2578100" y="5781675"/>
          <p14:tracePt t="101770" x="2578100" y="5794375"/>
          <p14:tracePt t="101778" x="2578100" y="5807075"/>
          <p14:tracePt t="101785" x="2578100" y="5819775"/>
          <p14:tracePt t="101794" x="2578100" y="5832475"/>
          <p14:tracePt t="101798" x="2578100" y="5843588"/>
          <p14:tracePt t="101809" x="2578100" y="5868988"/>
          <p14:tracePt t="101821" x="2578100" y="5881688"/>
          <p14:tracePt t="101836" x="2578100" y="5907088"/>
          <p14:tracePt t="101841" x="2603500" y="5945188"/>
          <p14:tracePt t="101851" x="2616200" y="5945188"/>
          <p14:tracePt t="101861" x="2628900" y="5956300"/>
          <p14:tracePt t="101865" x="2667000" y="6007100"/>
          <p14:tracePt t="101874" x="2678113" y="6007100"/>
          <p14:tracePt t="101880" x="2690813" y="6019800"/>
          <p14:tracePt t="101891" x="2703513" y="6032500"/>
          <p14:tracePt t="101905" x="2716213" y="6045200"/>
          <p14:tracePt t="101914" x="2728913" y="6045200"/>
          <p14:tracePt t="101931" x="2741613" y="6045200"/>
          <p14:tracePt t="102156" x="2728913" y="6045200"/>
          <p14:tracePt t="102182" x="2716213" y="6045200"/>
          <p14:tracePt t="102199" x="2703513" y="6045200"/>
          <p14:tracePt t="102284" x="2690813" y="6045200"/>
          <p14:tracePt t="102355" x="2690813" y="6032500"/>
          <p14:tracePt t="102394" x="2690813" y="6019800"/>
          <p14:tracePt t="102507" x="2690813" y="6007100"/>
          <p14:tracePt t="102683" x="2690813" y="5994400"/>
          <p14:tracePt t="102984" x="2703513" y="5994400"/>
          <p14:tracePt t="102995" x="2728913" y="5994400"/>
          <p14:tracePt t="103000" x="2754313" y="5981700"/>
          <p14:tracePt t="103010" x="2778125" y="5981700"/>
          <p14:tracePt t="103020" x="2803525" y="5981700"/>
          <p14:tracePt t="103025" x="2867025" y="5956300"/>
          <p14:tracePt t="103035" x="2903538" y="5945188"/>
          <p14:tracePt t="103041" x="2928938" y="5945188"/>
          <p14:tracePt t="103052" x="3016250" y="5945188"/>
          <p14:tracePt t="103070" x="3179763" y="5907088"/>
          <p14:tracePt t="103077" x="3279775" y="5907088"/>
          <p14:tracePt t="103081" x="3354388" y="5907088"/>
          <p14:tracePt t="103091" x="3429000" y="5907088"/>
          <p14:tracePt t="103101" x="3479800" y="5907088"/>
          <p14:tracePt t="103106" x="3517900" y="5907088"/>
          <p14:tracePt t="103117" x="3579813" y="5907088"/>
          <p14:tracePt t="103121" x="3617913" y="5907088"/>
          <p14:tracePt t="103131" x="3654425" y="5907088"/>
          <p14:tracePt t="103140" x="3692525" y="5907088"/>
          <p14:tracePt t="103146" x="3743325" y="5907088"/>
          <p14:tracePt t="103157" x="3779838" y="5907088"/>
          <p14:tracePt t="103161" x="3830638" y="5894388"/>
          <p14:tracePt t="103170" x="3856038" y="5894388"/>
          <p14:tracePt t="103180" x="3892550" y="5894388"/>
          <p14:tracePt t="103186" x="3917950" y="5894388"/>
          <p14:tracePt t="103201" x="3943350" y="5881688"/>
          <p14:tracePt t="103222" x="3968750" y="5881688"/>
          <p14:tracePt t="103226" x="4005263" y="5868988"/>
          <p14:tracePt t="103237" x="4043363" y="5868988"/>
          <p14:tracePt t="103242" x="4105275" y="5843588"/>
          <p14:tracePt t="103253" x="4143375" y="5832475"/>
          <p14:tracePt t="103262" x="4217988" y="5794375"/>
          <p14:tracePt t="103268" x="4281488" y="5794375"/>
          <p14:tracePt t="103277" x="4368800" y="5781675"/>
          <p14:tracePt t="103283" x="4443413" y="5756275"/>
          <p14:tracePt t="103293" x="4518025" y="5743575"/>
          <p14:tracePt t="103302" x="4581525" y="5743575"/>
          <p14:tracePt t="103306" x="4656138" y="5707063"/>
          <p14:tracePt t="103318" x="4719638" y="5707063"/>
          <p14:tracePt t="103323" x="4794250" y="5668963"/>
          <p14:tracePt t="103334" x="4856163" y="5656263"/>
          <p14:tracePt t="103342" x="4894263" y="5643563"/>
          <p14:tracePt t="103348" x="4968875" y="5619750"/>
          <p14:tracePt t="103358" x="5019675" y="5607050"/>
          <p14:tracePt t="103363" x="5068888" y="5581650"/>
          <p14:tracePt t="103373" x="5132388" y="5568950"/>
          <p14:tracePt t="103384" x="5181600" y="5543550"/>
          <p14:tracePt t="103388" x="5207000" y="5530850"/>
          <p14:tracePt t="103399" x="5245100" y="5507038"/>
          <p14:tracePt t="103404" x="5281613" y="5481638"/>
          <p14:tracePt t="103415" x="5332413" y="5456238"/>
          <p14:tracePt t="103424" x="5357813" y="5430838"/>
          <p14:tracePt t="103429" x="5370513" y="5418138"/>
          <p14:tracePt t="103439" x="5407025" y="5394325"/>
          <p14:tracePt t="103445" x="5483225" y="5330825"/>
          <p14:tracePt t="103455" x="5495925" y="5305425"/>
          <p14:tracePt t="103464" x="5557838" y="5230813"/>
          <p14:tracePt t="103468" x="5583238" y="5205413"/>
          <p14:tracePt t="103479" x="5607050" y="5168900"/>
          <p14:tracePt t="103485" x="5645150" y="5143500"/>
          <p14:tracePt t="103495" x="5683250" y="5068888"/>
          <p14:tracePt t="103504" x="5708650" y="5043488"/>
          <p14:tracePt t="103508" x="5732463" y="5018088"/>
          <p14:tracePt t="103518" x="5757863" y="4956175"/>
          <p14:tracePt t="103525" x="5795963" y="4905375"/>
          <p14:tracePt t="103535" x="5832475" y="4830763"/>
          <p14:tracePt t="103545" x="5857875" y="4768850"/>
          <p14:tracePt t="103548" x="5870575" y="4743450"/>
          <p14:tracePt t="103559" x="5908675" y="4679950"/>
          <p14:tracePt t="103565" x="5945188" y="4618038"/>
          <p14:tracePt t="103575" x="5957888" y="4592638"/>
          <p14:tracePt t="103585" x="5970588" y="4554538"/>
          <p14:tracePt t="103590" x="5995988" y="4492625"/>
          <p14:tracePt t="103602" x="5995988" y="4454525"/>
          <p14:tracePt t="103604" x="5995988" y="4430713"/>
          <p14:tracePt t="103615" x="5995988" y="4405313"/>
          <p14:tracePt t="103624" x="5995988" y="4367213"/>
          <p14:tracePt t="103630" x="5995988" y="4330700"/>
          <p14:tracePt t="103641" x="5995988" y="4305300"/>
          <p14:tracePt t="103645" x="5995988" y="4279900"/>
          <p14:tracePt t="103657" x="5983288" y="4230688"/>
          <p14:tracePt t="103667" x="5970588" y="4205288"/>
          <p14:tracePt t="103670" x="5932488" y="4179888"/>
          <p14:tracePt t="103681" x="5921375" y="4141788"/>
          <p14:tracePt t="103687" x="5883275" y="4105275"/>
          <p14:tracePt t="103697" x="5832475" y="4079875"/>
          <p14:tracePt t="103706" x="5783263" y="4054475"/>
          <p14:tracePt t="103710" x="5695950" y="4041775"/>
          <p14:tracePt t="103721" x="5595938" y="4005263"/>
          <p14:tracePt t="103727" x="5483225" y="3979863"/>
          <p14:tracePt t="103737" x="5307013" y="3954463"/>
          <p14:tracePt t="103746" x="5145088" y="3929063"/>
          <p14:tracePt t="103752" x="4994275" y="3929063"/>
          <p14:tracePt t="103763" x="4856163" y="3929063"/>
          <p14:tracePt t="103767" x="4694238" y="3929063"/>
          <p14:tracePt t="103777" x="4543425" y="3929063"/>
          <p14:tracePt t="103787" x="4430713" y="3929063"/>
          <p14:tracePt t="103792" x="4294188" y="3929063"/>
          <p14:tracePt t="103802" x="4192588" y="3929063"/>
          <p14:tracePt t="103807" x="4081463" y="3929063"/>
          <p14:tracePt t="103817" x="3943350" y="3929063"/>
          <p14:tracePt t="103826" x="3843338" y="3929063"/>
          <p14:tracePt t="103833" x="3730625" y="3929063"/>
          <p14:tracePt t="103842" x="3617913" y="3929063"/>
          <p14:tracePt t="103846" x="3505200" y="3929063"/>
          <p14:tracePt t="103857" x="3405188" y="3929063"/>
          <p14:tracePt t="103867" x="3328988" y="3929063"/>
          <p14:tracePt t="103873" x="3241675" y="3954463"/>
          <p14:tracePt t="103883" x="3154363" y="3967163"/>
          <p14:tracePt t="103886" x="3079750" y="3967163"/>
          <p14:tracePt t="103897" x="3003550" y="3992563"/>
          <p14:tracePt t="103908" x="2941638" y="3992563"/>
          <p14:tracePt t="103912" x="2867025" y="4005263"/>
          <p14:tracePt t="103923" x="2816225" y="4005263"/>
          <p14:tracePt t="103929" x="2778125" y="4029075"/>
          <p14:tracePt t="103938" x="2728913" y="4029075"/>
          <p14:tracePt t="103949" x="2703513" y="4029075"/>
          <p14:tracePt t="103952" x="2678113" y="4029075"/>
          <p14:tracePt t="103963" x="2641600" y="4029075"/>
          <p14:tracePt t="103968" x="2616200" y="4029075"/>
          <p14:tracePt t="103979" x="2590800" y="4029075"/>
          <p14:tracePt t="103988" x="2565400" y="4029075"/>
          <p14:tracePt t="103994" x="2541588" y="4029075"/>
          <p14:tracePt t="104005" x="2503488" y="4029075"/>
          <p14:tracePt t="104008" x="2490788" y="4029075"/>
          <p14:tracePt t="104028" x="2478088" y="4029075"/>
          <p14:tracePt t="104035" x="2465388" y="4029075"/>
          <p14:tracePt t="104051" x="2452688" y="4029075"/>
          <p14:tracePt t="104068" x="2416175" y="4029075"/>
          <p14:tracePt t="104074" x="2390775" y="4029075"/>
          <p14:tracePt t="104084" x="2365375" y="4029075"/>
          <p14:tracePt t="104090" x="2339975" y="4029075"/>
          <p14:tracePt t="104101" x="2316163" y="4029075"/>
          <p14:tracePt t="104111" x="2303463" y="4029075"/>
          <p14:tracePt t="104114" x="2290763" y="4029075"/>
          <p14:tracePt t="104124" x="2278063" y="4029075"/>
          <p14:tracePt t="104141" x="2265363" y="4029075"/>
          <p14:tracePt t="104181" x="2239963" y="4029075"/>
          <p14:tracePt t="104217" x="2228850" y="4029075"/>
          <p14:tracePt t="104230" x="2216150" y="4029075"/>
          <p14:tracePt t="104257" x="2203450" y="4029075"/>
          <p14:tracePt t="104276" x="2190750" y="4029075"/>
          <p14:tracePt t="104337" x="2178050" y="4017963"/>
          <p14:tracePt t="104820" x="2165350" y="4005263"/>
          <p14:tracePt t="104837" x="2165350" y="3992563"/>
          <p14:tracePt t="104856" x="2165350" y="3979863"/>
          <p14:tracePt t="105052" x="2165350" y="3967163"/>
          <p14:tracePt t="105063" x="2152650" y="3967163"/>
          <p14:tracePt t="105076" x="2139950" y="3954463"/>
          <p14:tracePt t="105083" x="2127250" y="3954463"/>
          <p14:tracePt t="105086" x="2103438" y="3954463"/>
          <p14:tracePt t="105103" x="2090738" y="3954463"/>
          <p14:tracePt t="105112" x="2052638" y="3954463"/>
          <p14:tracePt t="105126" x="2039938" y="3954463"/>
          <p14:tracePt t="105143" x="2014538" y="3954463"/>
          <p14:tracePt t="105156" x="2003425" y="3954463"/>
          <p14:tracePt t="105176" x="1990725" y="3954463"/>
          <p14:tracePt t="105213" x="1978025" y="3954463"/>
          <p14:tracePt t="105254" x="1965325" y="3954463"/>
          <p14:tracePt t="105279" x="1965325" y="3967163"/>
          <p14:tracePt t="105294" x="1965325" y="3979863"/>
          <p14:tracePt t="105325" x="1965325" y="3992563"/>
          <p14:tracePt t="105334" x="1965325" y="4017963"/>
          <p14:tracePt t="105345" x="1965325" y="4029075"/>
          <p14:tracePt t="105349" x="1965325" y="4041775"/>
          <p14:tracePt t="105359" x="1965325" y="4054475"/>
          <p14:tracePt t="105366" x="1978025" y="4054475"/>
          <p14:tracePt t="105374" x="1990725" y="4054475"/>
          <p14:tracePt t="105385" x="1990725" y="4067175"/>
          <p14:tracePt t="105390" x="2003425" y="4079875"/>
          <p14:tracePt t="105416" x="2014538" y="4079875"/>
          <p14:tracePt t="105506" x="1990725" y="4054475"/>
          <p14:tracePt t="105516" x="1952625" y="4029075"/>
          <p14:tracePt t="105522" x="1914525" y="4017963"/>
          <p14:tracePt t="105533" x="1890713" y="4005263"/>
          <p14:tracePt t="105543" x="1865313" y="3992563"/>
          <p14:tracePt t="105547" x="1852613" y="3979863"/>
          <p14:tracePt t="105556" x="1839913" y="3979863"/>
          <p14:tracePt t="105562" x="1827213" y="3967163"/>
          <p14:tracePt t="105582" x="1814513" y="3967163"/>
          <p14:tracePt t="105659" x="1790700" y="3967163"/>
          <p14:tracePt t="105678" x="1765300" y="3967163"/>
          <p14:tracePt t="105689" x="1752600" y="3967163"/>
          <p14:tracePt t="105699" x="1752600" y="3979863"/>
          <p14:tracePt t="105702" x="1752600" y="3992563"/>
          <p14:tracePt t="105713" x="1739900" y="4005263"/>
          <p14:tracePt t="105719" x="1739900" y="4029075"/>
          <p14:tracePt t="105729" x="1739900" y="4054475"/>
          <p14:tracePt t="105738" x="1739900" y="4079875"/>
          <p14:tracePt t="105744" x="1739900" y="4105275"/>
          <p14:tracePt t="105754" x="1739900" y="4141788"/>
          <p14:tracePt t="105758" x="1739900" y="4167188"/>
          <p14:tracePt t="105769" x="1739900" y="4205288"/>
          <p14:tracePt t="105778" x="1739900" y="4230688"/>
          <p14:tracePt t="105784" x="1752600" y="4267200"/>
          <p14:tracePt t="105795" x="1765300" y="4279900"/>
          <p14:tracePt t="105799" x="1790700" y="4305300"/>
          <p14:tracePt t="105809" x="1801813" y="4330700"/>
          <p14:tracePt t="105818" x="1827213" y="4341813"/>
          <p14:tracePt t="105824" x="1852613" y="4367213"/>
          <p14:tracePt t="105835" x="1878013" y="4379913"/>
          <p14:tracePt t="105838" x="1890713" y="4392613"/>
          <p14:tracePt t="105849" x="1927225" y="4418013"/>
          <p14:tracePt t="105858" x="1952625" y="4430713"/>
          <p14:tracePt t="105865" x="1978025" y="4454525"/>
          <p14:tracePt t="105882" x="1990725" y="4454525"/>
          <p14:tracePt t="105890" x="2027238" y="4467225"/>
          <p14:tracePt t="105904" x="2039938" y="4467225"/>
          <p14:tracePt t="105915" x="2052638" y="4467225"/>
          <p14:tracePt t="105921" x="2065338" y="4467225"/>
          <p14:tracePt t="105931" x="2090738" y="4467225"/>
          <p14:tracePt t="105960" x="2103438" y="4467225"/>
          <p14:tracePt t="105971" x="2116138" y="4467225"/>
          <p14:tracePt t="105985" x="2127250" y="4467225"/>
          <p14:tracePt t="106011" x="2127250" y="4454525"/>
          <p14:tracePt t="106041" x="2139950" y="4443413"/>
          <p14:tracePt t="106050" x="2152650" y="4443413"/>
          <p14:tracePt t="106107" x="2152650" y="4430713"/>
          <p14:tracePt t="106143" x="2152650" y="4418013"/>
          <p14:tracePt t="106146" x="2152650" y="4405313"/>
          <p14:tracePt t="106169" x="2165350" y="4392613"/>
          <p14:tracePt t="106173" x="2165350" y="4379913"/>
          <p14:tracePt t="106189" x="2178050" y="4367213"/>
          <p14:tracePt t="106209" x="2178050" y="4354513"/>
          <p14:tracePt t="106239" x="2178050" y="4341813"/>
          <p14:tracePt t="106259" x="2178050" y="4330700"/>
          <p14:tracePt t="106273" x="2190750" y="4318000"/>
          <p14:tracePt t="106298" x="2190750" y="4305300"/>
          <p14:tracePt t="106318" x="2190750" y="4292600"/>
          <p14:tracePt t="106324" x="2190750" y="4279900"/>
          <p14:tracePt t="106349" x="2178050" y="4279900"/>
          <p14:tracePt t="106358" x="2178050" y="4267200"/>
          <p14:tracePt t="106365" x="2165350" y="4267200"/>
          <p14:tracePt t="106375" x="2165350" y="4254500"/>
          <p14:tracePt t="106388" x="2139950" y="4254500"/>
          <p14:tracePt t="106399" x="2139950" y="4241800"/>
          <p14:tracePt t="106410" x="2127250" y="4241800"/>
          <p14:tracePt t="106415" x="2127250" y="4230688"/>
          <p14:tracePt t="106445" x="2116138" y="4230688"/>
          <p14:tracePt t="106465" x="2116138" y="4217988"/>
          <p14:tracePt t="106495" x="2078038" y="4192588"/>
          <p14:tracePt t="106511" x="2065338" y="4192588"/>
          <p14:tracePt t="106516" x="2039938" y="4179888"/>
          <p14:tracePt t="106526" x="2027238" y="4179888"/>
          <p14:tracePt t="106537" x="2014538" y="4179888"/>
          <p14:tracePt t="106541" x="2003425" y="4179888"/>
          <p14:tracePt t="106567" x="1978025" y="4179888"/>
          <p14:tracePt t="106581" x="1965325" y="4179888"/>
          <p14:tracePt t="106590" x="1952625" y="4179888"/>
          <p14:tracePt t="106597" x="1939925" y="4179888"/>
          <p14:tracePt t="106607" x="1927225" y="4179888"/>
          <p14:tracePt t="106621" x="1903413" y="4192588"/>
          <p14:tracePt t="106647" x="1890713" y="4192588"/>
          <p14:tracePt t="106672" x="1865313" y="4192588"/>
          <p14:tracePt t="106687" x="1839913" y="4192588"/>
          <p14:tracePt t="106696" x="1827213" y="4192588"/>
          <p14:tracePt t="106707" x="1814513" y="4192588"/>
          <p14:tracePt t="106714" x="1801813" y="4205288"/>
          <p14:tracePt t="106722" x="1790700" y="4205288"/>
          <p14:tracePt t="106746" x="1778000" y="4230688"/>
          <p14:tracePt t="106829" x="1765300" y="4230688"/>
          <p14:tracePt t="106838" x="1765300" y="4241800"/>
          <p14:tracePt t="106852" x="1765300" y="4267200"/>
          <p14:tracePt t="106869" x="1765300" y="4292600"/>
          <p14:tracePt t="106879" x="1765300" y="4305300"/>
          <p14:tracePt t="106884" x="1778000" y="4318000"/>
          <p14:tracePt t="106894" x="1778000" y="4330700"/>
          <p14:tracePt t="106908" x="1814513" y="4341813"/>
          <p14:tracePt t="106918" x="1814513" y="4354513"/>
          <p14:tracePt t="106924" x="1827213" y="4354513"/>
          <p14:tracePt t="106935" x="1852613" y="4354513"/>
          <p14:tracePt t="106939" x="1865313" y="4367213"/>
          <p14:tracePt t="106959" x="1878013" y="4367213"/>
          <p14:tracePt t="106965" x="1890713" y="4367213"/>
          <p14:tracePt t="106989" x="1914525" y="4367213"/>
          <p14:tracePt t="107004" x="1927225" y="4367213"/>
          <p14:tracePt t="107018" x="1939925" y="4367213"/>
          <p14:tracePt t="107041" x="1952625" y="4367213"/>
          <p14:tracePt t="107055" x="1965325" y="4367213"/>
          <p14:tracePt t="107236" x="1978025" y="4354513"/>
          <p14:tracePt t="107313" x="2003425" y="4341813"/>
          <p14:tracePt t="107328" x="2027238" y="4341813"/>
          <p14:tracePt t="107339" x="2039938" y="4341813"/>
          <p14:tracePt t="107343" x="2065338" y="4330700"/>
          <p14:tracePt t="107353" x="2090738" y="4330700"/>
          <p14:tracePt t="107363" x="2116138" y="4330700"/>
          <p14:tracePt t="107368" x="2165350" y="4318000"/>
          <p14:tracePt t="107379" x="2190750" y="4318000"/>
          <p14:tracePt t="107382" x="2228850" y="4318000"/>
          <p14:tracePt t="107393" x="2252663" y="4305300"/>
          <p14:tracePt t="107402" x="2303463" y="4292600"/>
          <p14:tracePt t="107409" x="2339975" y="4292600"/>
          <p14:tracePt t="107418" x="2378075" y="4267200"/>
          <p14:tracePt t="107422" x="2390775" y="4267200"/>
          <p14:tracePt t="107433" x="2416175" y="4267200"/>
          <p14:tracePt t="107443" x="2428875" y="4267200"/>
          <p14:tracePt t="107449" x="2441575" y="4267200"/>
          <p14:tracePt t="107458" x="2452688" y="4254500"/>
          <p14:tracePt t="108830" x="2490788" y="4192588"/>
          <p14:tracePt t="108841" x="2503488" y="4167188"/>
          <p14:tracePt t="108845" x="2528888" y="4141788"/>
          <p14:tracePt t="108855" x="2554288" y="4092575"/>
          <p14:tracePt t="108862" x="2590800" y="4054475"/>
          <p14:tracePt t="108870" x="2654300" y="3979863"/>
          <p14:tracePt t="108881" x="2703513" y="3929063"/>
          <p14:tracePt t="108886" x="2767013" y="3879850"/>
          <p14:tracePt t="108897" x="2816225" y="3841750"/>
          <p14:tracePt t="108901" x="2841625" y="3792538"/>
          <p14:tracePt t="108912" x="2879725" y="3741738"/>
          <p14:tracePt t="108920" x="2916238" y="3703638"/>
          <p14:tracePt t="108926" x="2916238" y="3692525"/>
          <p14:tracePt t="108937" x="2954338" y="3667125"/>
          <p14:tracePt t="108940" x="2954338" y="3629025"/>
          <p14:tracePt t="108950" x="2979738" y="3590925"/>
          <p14:tracePt t="108963" x="2992438" y="3554413"/>
          <p14:tracePt t="108967" x="3003550" y="3529013"/>
          <p14:tracePt t="108976" x="3003550" y="3503613"/>
          <p14:tracePt t="108983" x="3028950" y="3479800"/>
          <p14:tracePt t="108993" x="3028950" y="3441700"/>
          <p14:tracePt t="109002" x="3028950" y="3416300"/>
          <p14:tracePt t="109006" x="3028950" y="3390900"/>
          <p14:tracePt t="109017" x="3028950" y="3367088"/>
          <p14:tracePt t="109023" x="3028950" y="3341688"/>
          <p14:tracePt t="109032" x="3028950" y="3328988"/>
          <p14:tracePt t="109042" x="3028950" y="3303588"/>
          <p14:tracePt t="109063" x="3003550" y="3254375"/>
          <p14:tracePt t="109067" x="2967038" y="3228975"/>
          <p14:tracePt t="109072" x="2941638" y="3178175"/>
          <p14:tracePt t="109082" x="2890838" y="3141663"/>
          <p14:tracePt t="109087" x="2841625" y="3116263"/>
          <p14:tracePt t="109097" x="2741613" y="3078163"/>
          <p14:tracePt t="109107" x="2654300" y="3041650"/>
          <p14:tracePt t="109113" x="2554288" y="2990850"/>
          <p14:tracePt t="109122" x="2428875" y="2952750"/>
          <p14:tracePt t="109126" x="2290763" y="2916238"/>
          <p14:tracePt t="109136" x="2178050" y="2865438"/>
          <p14:tracePt t="109146" x="2052638" y="2803525"/>
          <p14:tracePt t="109152" x="1927225" y="2765425"/>
          <p14:tracePt t="109163" x="1827213" y="2716213"/>
          <p14:tracePt t="109166" x="1689100" y="2665413"/>
          <p14:tracePt t="109177" x="1601788" y="2640013"/>
          <p14:tracePt t="109186" x="1489075" y="2627313"/>
          <p14:tracePt t="109192" x="1427163" y="2590800"/>
          <p14:tracePt t="109202" x="1363663" y="2590800"/>
          <p14:tracePt t="109207" x="1314450" y="2590800"/>
          <p14:tracePt t="109218" x="1301750" y="2578100"/>
          <p14:tracePt t="109230" x="1276350" y="2578100"/>
          <p14:tracePt t="109233" x="1239838" y="2565400"/>
          <p14:tracePt t="109242" x="1227138" y="2565400"/>
          <p14:tracePt t="109258" x="1189038" y="2552700"/>
          <p14:tracePt t="109273" x="1176338" y="2552700"/>
          <p14:tracePt t="109288" x="1150938" y="2552700"/>
          <p14:tracePt t="109322" x="1139825" y="2540000"/>
          <p14:tracePt t="109339" x="1127125" y="2540000"/>
          <p14:tracePt t="109349" x="1127125" y="2527300"/>
          <p14:tracePt t="109475" x="1114425" y="2527300"/>
          <p14:tracePt t="109515" x="1139825" y="2540000"/>
          <p14:tracePt t="109524" x="1163638" y="2565400"/>
          <p14:tracePt t="109530" x="1189038" y="2565400"/>
          <p14:tracePt t="109541" x="1227138" y="2590800"/>
          <p14:tracePt t="109551" x="1252538" y="2603500"/>
          <p14:tracePt t="109557" x="1301750" y="2640013"/>
          <p14:tracePt t="109566" x="1327150" y="2652713"/>
          <p14:tracePt t="109571" x="1352550" y="2678113"/>
          <p14:tracePt t="109581" x="1389063" y="2690813"/>
          <p14:tracePt t="109590" x="1439863" y="2703513"/>
          <p14:tracePt t="109596" x="1465263" y="2728913"/>
          <p14:tracePt t="109612" x="1489075" y="2752725"/>
          <p14:tracePt t="109620" x="1501775" y="2752725"/>
          <p14:tracePt t="109632" x="1527175" y="2765425"/>
          <p14:tracePt t="109637" x="1552575" y="2778125"/>
          <p14:tracePt t="109647" x="1565275" y="2778125"/>
          <p14:tracePt t="109652" x="1577975" y="2790825"/>
          <p14:tracePt t="109663" x="1601788" y="2790825"/>
          <p14:tracePt t="109673" x="1614488" y="2790825"/>
          <p14:tracePt t="109678" x="1639888" y="2803525"/>
          <p14:tracePt t="109686" x="1652588" y="2803525"/>
          <p14:tracePt t="109692" x="1677988" y="2816225"/>
          <p14:tracePt t="109703" x="1689100" y="2816225"/>
          <p14:tracePt t="109712" x="1701800" y="2816225"/>
          <p14:tracePt t="109717" x="1727200" y="2816225"/>
          <p14:tracePt t="109728" x="1739900" y="2816225"/>
          <p14:tracePt t="109732" x="1752600" y="2816225"/>
          <p14:tracePt t="109766" x="1778000" y="2816225"/>
          <p14:tracePt t="109875" x="1790700" y="2816225"/>
          <p14:tracePt t="109910" x="1801813" y="2816225"/>
          <p14:tracePt t="111489" x="1827213" y="2816225"/>
          <p14:tracePt t="111509" x="1839913" y="2816225"/>
          <p14:tracePt t="111515" x="1852613" y="2816225"/>
          <p14:tracePt t="111600" x="1865313" y="2816225"/>
          <p14:tracePt t="111615" x="1878013" y="2816225"/>
          <p14:tracePt t="111625" x="1903413" y="2828925"/>
          <p14:tracePt t="111630" x="1939925" y="2852738"/>
          <p14:tracePt t="111640" x="1978025" y="2852738"/>
          <p14:tracePt t="111650" x="2003425" y="2878138"/>
          <p14:tracePt t="111654" x="2065338" y="2878138"/>
          <p14:tracePt t="111665" x="2103438" y="2890838"/>
          <p14:tracePt t="111671" x="2165350" y="2903538"/>
          <p14:tracePt t="111680" x="2239963" y="2916238"/>
          <p14:tracePt t="111690" x="2303463" y="2941638"/>
          <p14:tracePt t="111695" x="2378075" y="2978150"/>
          <p14:tracePt t="111704" x="2465388" y="2990850"/>
          <p14:tracePt t="111711" x="2541588" y="3016250"/>
          <p14:tracePt t="111721" x="2641600" y="3028950"/>
          <p14:tracePt t="111730" x="2716213" y="3065463"/>
          <p14:tracePt t="111734" x="2803525" y="3103563"/>
          <p14:tracePt t="111745" x="2903538" y="3141663"/>
          <p14:tracePt t="111751" x="2992438" y="3165475"/>
          <p14:tracePt t="111761" x="3092450" y="3203575"/>
          <p14:tracePt t="111770" x="3179763" y="3241675"/>
          <p14:tracePt t="111777" x="3216275" y="3254375"/>
          <p14:tracePt t="111787" x="3305175" y="3267075"/>
          <p14:tracePt t="111791" x="3354388" y="3303588"/>
          <p14:tracePt t="111800" x="3392488" y="3328988"/>
          <p14:tracePt t="111811" x="3429000" y="3341688"/>
          <p14:tracePt t="111817" x="3467100" y="3354388"/>
          <p14:tracePt t="111827" x="3517900" y="3378200"/>
          <p14:tracePt t="111831" x="3554413" y="3378200"/>
          <p14:tracePt t="111844" x="3592513" y="3403600"/>
          <p14:tracePt t="111853" x="3630613" y="3403600"/>
          <p14:tracePt t="111857" x="3692525" y="3416300"/>
          <p14:tracePt t="111867" x="3756025" y="3441700"/>
          <p14:tracePt t="111873" x="3792538" y="3454400"/>
          <p14:tracePt t="111882" x="3843338" y="3467100"/>
          <p14:tracePt t="111893" x="3917950" y="3503613"/>
          <p14:tracePt t="111896" x="3992563" y="3541713"/>
          <p14:tracePt t="111907" x="4068763" y="3554413"/>
          <p14:tracePt t="111913" x="4105275" y="3590925"/>
          <p14:tracePt t="111922" x="4192588" y="3616325"/>
          <p14:tracePt t="111932" x="4281488" y="3654425"/>
          <p14:tracePt t="111937" x="4343400" y="3692525"/>
          <p14:tracePt t="111947" x="4430713" y="3729038"/>
          <p14:tracePt t="111953" x="4468813" y="3741738"/>
          <p14:tracePt t="111962" x="4556125" y="3767138"/>
          <p14:tracePt t="111973" x="4606925" y="3767138"/>
          <p14:tracePt t="111979" x="4681538" y="3792538"/>
          <p14:tracePt t="111989" x="4732338" y="3792538"/>
          <p14:tracePt t="111994" x="4806950" y="3829050"/>
          <p14:tracePt t="112002" x="4843463" y="3829050"/>
          <p14:tracePt t="112012" x="4906963" y="3841750"/>
          <p14:tracePt t="112018" x="4981575" y="3841750"/>
          <p14:tracePt t="112028" x="5057775" y="3867150"/>
          <p14:tracePt t="112033" x="5106988" y="3867150"/>
          <p14:tracePt t="112043" x="5145088" y="3867150"/>
          <p14:tracePt t="112061" x="5232400" y="3879850"/>
          <p14:tracePt t="112069" x="5281613" y="3905250"/>
          <p14:tracePt t="112072" x="5345113" y="3905250"/>
          <p14:tracePt t="112082" x="5394325" y="3905250"/>
          <p14:tracePt t="112095" x="5457825" y="3905250"/>
          <p14:tracePt t="112098" x="5519738" y="3929063"/>
          <p14:tracePt t="112110" x="5583238" y="3929063"/>
          <p14:tracePt t="112115" x="5619750" y="3941763"/>
          <p14:tracePt t="112125" x="5670550" y="3941763"/>
          <p14:tracePt t="112134" x="5732463" y="3967163"/>
          <p14:tracePt t="112138" x="5770563" y="3967163"/>
          <p14:tracePt t="112149" x="5808663" y="3967163"/>
          <p14:tracePt t="112155" x="5832475" y="3979863"/>
          <p14:tracePt t="112164" x="5883275" y="3979863"/>
          <p14:tracePt t="112176" x="5908675" y="3979863"/>
          <p14:tracePt t="112181" x="5945188" y="3979863"/>
          <p14:tracePt t="112191" x="5970588" y="3992563"/>
          <p14:tracePt t="112194" x="6008688" y="3992563"/>
          <p14:tracePt t="112205" x="6045200" y="3992563"/>
          <p14:tracePt t="112214" x="6083300" y="3992563"/>
          <p14:tracePt t="112221" x="6108700" y="3992563"/>
          <p14:tracePt t="112231" x="6146800" y="4005263"/>
          <p14:tracePt t="112235" x="6208713" y="4005263"/>
          <p14:tracePt t="112245" x="6270625" y="4029075"/>
          <p14:tracePt t="112254" x="6334125" y="4041775"/>
          <p14:tracePt t="112260" x="6370638" y="4041775"/>
          <p14:tracePt t="112270" x="6421438" y="4041775"/>
          <p14:tracePt t="112281" x="6459538" y="4054475"/>
          <p14:tracePt t="112285" x="6508750" y="4054475"/>
          <p14:tracePt t="112294" x="6521450" y="4067175"/>
          <p14:tracePt t="112300" x="6546850" y="4067175"/>
          <p14:tracePt t="112310" x="6572250" y="4067175"/>
          <p14:tracePt t="112321" x="6596063" y="4067175"/>
          <p14:tracePt t="112325" x="6608763" y="4079875"/>
          <p14:tracePt t="112334" x="6621463" y="4079875"/>
          <p14:tracePt t="112342" x="6634163" y="4079875"/>
          <p14:tracePt t="112351" x="6646863" y="4092575"/>
          <p14:tracePt t="112365" x="6659563" y="4092575"/>
          <p14:tracePt t="112679" x="6634163" y="4092575"/>
          <p14:tracePt t="112689" x="6608763" y="4092575"/>
          <p14:tracePt t="112693" x="6534150" y="4092575"/>
          <p14:tracePt t="112702" x="6434138" y="4092575"/>
          <p14:tracePt t="112713" x="6370638" y="4092575"/>
          <p14:tracePt t="112719" x="6283325" y="4092575"/>
          <p14:tracePt t="112729" x="6221413" y="4092575"/>
          <p14:tracePt t="112733" x="6146800" y="4092575"/>
          <p14:tracePt t="112743" x="6045200" y="4092575"/>
          <p14:tracePt t="112753" x="5983288" y="4092575"/>
          <p14:tracePt t="112759" x="5895975" y="4092575"/>
          <p14:tracePt t="112768" x="5832475" y="4092575"/>
          <p14:tracePt t="112772" x="5708650" y="4092575"/>
          <p14:tracePt t="112784" x="5645150" y="4092575"/>
          <p14:tracePt t="112794" x="5532438" y="4092575"/>
          <p14:tracePt t="112798" x="5432425" y="4092575"/>
          <p14:tracePt t="112810" x="5357813" y="4092575"/>
          <p14:tracePt t="112814" x="5281613" y="4092575"/>
          <p14:tracePt t="112826" x="5181600" y="4092575"/>
          <p14:tracePt t="112835" x="5094288" y="4092575"/>
          <p14:tracePt t="112839" x="4994275" y="4092575"/>
          <p14:tracePt t="112849" x="4919663" y="4092575"/>
          <p14:tracePt t="112855" x="4856163" y="4092575"/>
          <p14:tracePt t="112865" x="4806950" y="4092575"/>
          <p14:tracePt t="112875" x="4768850" y="4092575"/>
          <p14:tracePt t="112881" x="4743450" y="4092575"/>
          <p14:tracePt t="112891" x="4719638" y="4092575"/>
          <p14:tracePt t="112895" x="4681538" y="4092575"/>
          <p14:tracePt t="112904" x="4630738" y="4067175"/>
          <p14:tracePt t="112915" x="4594225" y="4067175"/>
          <p14:tracePt t="112921" x="4518025" y="4054475"/>
          <p14:tracePt t="112930" x="4481513" y="4017963"/>
          <p14:tracePt t="112935" x="4406900" y="3992563"/>
          <p14:tracePt t="112944" x="4356100" y="3954463"/>
          <p14:tracePt t="112955" x="4294188" y="3929063"/>
          <p14:tracePt t="112961" x="4256088" y="3916363"/>
          <p14:tracePt t="112971" x="4205288" y="3879850"/>
          <p14:tracePt t="112975" x="4181475" y="3867150"/>
          <p14:tracePt t="112984" x="4156075" y="3841750"/>
          <p14:tracePt t="112994" x="4105275" y="3829050"/>
          <p14:tracePt t="113001" x="4081463" y="3803650"/>
          <p14:tracePt t="113011" x="4043363" y="3779838"/>
          <p14:tracePt t="113015" x="3979863" y="3741738"/>
          <p14:tracePt t="113026" x="3943350" y="3729038"/>
          <p14:tracePt t="113036" x="3905250" y="3703638"/>
          <p14:tracePt t="113042" x="3879850" y="3692525"/>
          <p14:tracePt t="113051" x="3843338" y="3667125"/>
          <p14:tracePt t="113060" x="3817938" y="3641725"/>
          <p14:tracePt t="113067" x="3792538" y="3629025"/>
          <p14:tracePt t="113076" x="3779838" y="3629025"/>
          <p14:tracePt t="113081" x="3756025" y="3603625"/>
          <p14:tracePt t="113091" x="3743325" y="3590925"/>
          <p14:tracePt t="113106" x="3717925" y="3579813"/>
          <p14:tracePt t="113117" x="3717925" y="3567113"/>
          <p14:tracePt t="113122" x="3705225" y="3554413"/>
          <p14:tracePt t="113132" x="3692525" y="3541713"/>
          <p14:tracePt t="113137" x="3679825" y="3529013"/>
          <p14:tracePt t="113146" x="3667125" y="3516313"/>
          <p14:tracePt t="113162" x="3654425" y="3503613"/>
          <p14:tracePt t="113172" x="3643313" y="3490913"/>
          <p14:tracePt t="113177" x="3643313" y="3479800"/>
          <p14:tracePt t="113186" x="3630613" y="3454400"/>
          <p14:tracePt t="113196" x="3617913" y="3454400"/>
          <p14:tracePt t="113203" x="3617913" y="3441700"/>
          <p14:tracePt t="113213" x="3605213" y="3441700"/>
          <p14:tracePt t="113216" x="3592513" y="3416300"/>
          <p14:tracePt t="113239" x="3579813" y="3416300"/>
          <p14:tracePt t="113242" x="3579813" y="3403600"/>
          <p14:tracePt t="113253" x="3567113" y="3403600"/>
          <p14:tracePt t="113259" x="3567113" y="3390900"/>
          <p14:tracePt t="113268" x="3554413" y="3378200"/>
          <p14:tracePt t="113293" x="3530600" y="3367088"/>
          <p14:tracePt t="113298" x="3530600" y="3354388"/>
          <p14:tracePt t="113309" x="3530600" y="3341688"/>
          <p14:tracePt t="113319" x="3505200" y="3328988"/>
          <p14:tracePt t="113333" x="3505200" y="3303588"/>
          <p14:tracePt t="113339" x="3492500" y="3290888"/>
          <p14:tracePt t="113348" x="3492500" y="3278188"/>
          <p14:tracePt t="113359" x="3479800" y="3278188"/>
          <p14:tracePt t="113375" x="3467100" y="3254375"/>
          <p14:tracePt t="113378" x="3467100" y="3241675"/>
          <p14:tracePt t="113404" x="3454400" y="3228975"/>
          <p14:tracePt t="113560" x="3454400" y="3216275"/>
          <p14:tracePt t="113571" x="3454400" y="3203575"/>
          <p14:tracePt t="113577" x="3454400" y="3190875"/>
          <p14:tracePt t="113596" x="3454400" y="3165475"/>
          <p14:tracePt t="113601" x="3454400" y="3141663"/>
          <p14:tracePt t="113617" x="3454400" y="3116263"/>
          <p14:tracePt t="113626" x="3454400" y="3103563"/>
          <p14:tracePt t="113636" x="3454400" y="3065463"/>
          <p14:tracePt t="113651" x="3454400" y="3054350"/>
          <p14:tracePt t="113657" x="3454400" y="3041650"/>
          <p14:tracePt t="113666" x="3441700" y="3016250"/>
          <p14:tracePt t="113681" x="3441700" y="3003550"/>
          <p14:tracePt t="113692" x="3441700" y="2990850"/>
          <p14:tracePt t="113708" x="3441700" y="2978150"/>
          <p14:tracePt t="113716" x="3429000" y="2978150"/>
          <p14:tracePt t="113756" x="3429000" y="2952750"/>
          <p14:tracePt t="113989" x="3417888" y="2952750"/>
          <p14:tracePt t="113999" x="3417888" y="2965450"/>
          <p14:tracePt t="114004" x="3417888" y="3016250"/>
          <p14:tracePt t="114014" x="3417888" y="3041650"/>
          <p14:tracePt t="114025" x="3417888" y="3090863"/>
          <p14:tracePt t="114029" x="3417888" y="3128963"/>
          <p14:tracePt t="114039" x="3417888" y="3178175"/>
          <p14:tracePt t="114044" x="3417888" y="3216275"/>
          <p14:tracePt t="114059" x="3417888" y="3254375"/>
          <p14:tracePt t="114065" x="3417888" y="3278188"/>
          <p14:tracePt t="114071" x="3417888" y="3290888"/>
          <p14:tracePt t="114080" x="3417888" y="3316288"/>
          <p14:tracePt t="114084" x="3417888" y="3328988"/>
          <p14:tracePt t="114111" x="3417888" y="3341688"/>
          <p14:tracePt t="114236" x="3429000" y="3341688"/>
          <p14:tracePt t="114267" x="3441700" y="3341688"/>
          <p14:tracePt t="114270" x="3454400" y="3341688"/>
          <p14:tracePt t="114292" x="3467100" y="3341688"/>
          <p14:tracePt t="114296" x="3479800" y="3341688"/>
          <p14:tracePt t="114307" x="3492500" y="3328988"/>
          <p14:tracePt t="114312" x="3505200" y="3316288"/>
          <p14:tracePt t="114324" x="3530600" y="3316288"/>
          <p14:tracePt t="114332" x="3541713" y="3303588"/>
          <p14:tracePt t="114337" x="3567113" y="3278188"/>
          <p14:tracePt t="114347" x="3592513" y="3278188"/>
          <p14:tracePt t="114352" x="3617913" y="3254375"/>
          <p14:tracePt t="114362" x="3630613" y="3254375"/>
          <p14:tracePt t="114374" x="3654425" y="3241675"/>
          <p14:tracePt t="114379" x="3679825" y="3228975"/>
          <p14:tracePt t="114393" x="3705225" y="3203575"/>
          <p14:tracePt t="114402" x="3730625" y="3203575"/>
          <p14:tracePt t="114412" x="3743325" y="3190875"/>
          <p14:tracePt t="114419" x="3756025" y="3178175"/>
          <p14:tracePt t="114429" x="3779838" y="3165475"/>
          <p14:tracePt t="114443" x="3792538" y="3165475"/>
          <p14:tracePt t="114453" x="3817938" y="3165475"/>
          <p14:tracePt t="114458" x="3817938" y="3154363"/>
          <p14:tracePt t="114473" x="3830638" y="3154363"/>
          <p14:tracePt t="114493" x="3843338" y="3154363"/>
          <p14:tracePt t="114508" x="3856038" y="3154363"/>
          <p14:tracePt t="114528" x="3867150" y="3154363"/>
          <p14:tracePt t="114549" x="3892550" y="3154363"/>
          <p14:tracePt t="114585" x="3905250" y="3154363"/>
          <p14:tracePt t="114604" x="3917950" y="3154363"/>
          <p14:tracePt t="114650" x="3930650" y="3154363"/>
          <p14:tracePt t="114675" x="3943350" y="3154363"/>
          <p14:tracePt t="114691" x="3956050" y="3154363"/>
          <p14:tracePt t="114700" x="3968750" y="3154363"/>
          <p14:tracePt t="114715" x="3979863" y="3154363"/>
          <p14:tracePt t="114726" x="4005263" y="3154363"/>
          <p14:tracePt t="114730" x="4030663" y="3154363"/>
          <p14:tracePt t="114741" x="4056063" y="3154363"/>
          <p14:tracePt t="114751" x="4092575" y="3154363"/>
          <p14:tracePt t="114757" x="4117975" y="3154363"/>
          <p14:tracePt t="114767" x="4156075" y="3178175"/>
          <p14:tracePt t="114770" x="4181475" y="3178175"/>
          <p14:tracePt t="114780" x="4205288" y="3178175"/>
          <p14:tracePt t="114791" x="4230688" y="3178175"/>
          <p14:tracePt t="114797" x="4256088" y="3178175"/>
          <p14:tracePt t="114807" x="4281488" y="3178175"/>
          <p14:tracePt t="114810" x="4305300" y="3178175"/>
          <p14:tracePt t="114831" x="4330700" y="3190875"/>
          <p14:tracePt t="114846" x="4343400" y="3203575"/>
          <p14:tracePt t="114886" x="4356100" y="3203575"/>
          <p14:tracePt t="114907" x="4368800" y="3203575"/>
          <p14:tracePt t="115315" x="4381500" y="3203575"/>
          <p14:tracePt t="115325" x="4381500" y="3216275"/>
          <p14:tracePt t="115336" x="4343400" y="3254375"/>
          <p14:tracePt t="115340" x="4230688" y="3290888"/>
          <p14:tracePt t="115351" x="4181475" y="3290888"/>
          <p14:tracePt t="115357" x="4068763" y="3328988"/>
          <p14:tracePt t="115367" x="3943350" y="3328988"/>
          <p14:tracePt t="115376" x="3779838" y="3341688"/>
          <p14:tracePt t="115380" x="3617913" y="3390900"/>
          <p14:tracePt t="115390" x="3467100" y="3390900"/>
          <p14:tracePt t="115397" x="3279775" y="3390900"/>
          <p14:tracePt t="115407" x="3128963" y="3390900"/>
          <p14:tracePt t="115416" x="3003550" y="3390900"/>
          <p14:tracePt t="115423" x="2879725" y="3390900"/>
          <p14:tracePt t="115432" x="2778125" y="3390900"/>
          <p14:tracePt t="115436" x="2716213" y="3390900"/>
          <p14:tracePt t="115447" x="2678113" y="3390900"/>
          <p14:tracePt t="115457" x="2628900" y="3390900"/>
          <p14:tracePt t="115462" x="2590800" y="3378200"/>
          <p14:tracePt t="115477" x="2554288" y="3378200"/>
          <p14:tracePt t="115487" x="2541588" y="3378200"/>
          <p14:tracePt t="115496" x="2516188" y="3367088"/>
          <p14:tracePt t="115513" x="2503488" y="3367088"/>
          <p14:tracePt t="115516" x="2490788" y="3354388"/>
          <p14:tracePt t="115540" x="2478088" y="3354388"/>
          <p14:tracePt t="115542" x="2465388" y="3354388"/>
          <p14:tracePt t="115559" x="2452688" y="3341688"/>
          <p14:tracePt t="115569" x="2441575" y="3341688"/>
          <p14:tracePt t="115579" x="2428875" y="3341688"/>
          <p14:tracePt t="115582" x="2428875" y="3328988"/>
          <p14:tracePt t="115593" x="2403475" y="3316288"/>
          <p14:tracePt t="115599" x="2378075" y="3316288"/>
          <p14:tracePt t="115609" x="2339975" y="3303588"/>
          <p14:tracePt t="115618" x="2316163" y="3303588"/>
          <p14:tracePt t="115623" x="2290763" y="3290888"/>
          <p14:tracePt t="115632" x="2252663" y="3278188"/>
          <p14:tracePt t="115640" x="2216150" y="3254375"/>
          <p14:tracePt t="115649" x="2178050" y="3254375"/>
          <p14:tracePt t="115658" x="2116138" y="3254375"/>
          <p14:tracePt t="115662" x="2078038" y="3228975"/>
          <p14:tracePt t="115673" x="2027238" y="3216275"/>
          <p14:tracePt t="115678" x="1990725" y="3216275"/>
          <p14:tracePt t="115690" x="1939925" y="3216275"/>
          <p14:tracePt t="115698" x="1903413" y="3216275"/>
          <p14:tracePt t="115706" x="1839913" y="3216275"/>
          <p14:tracePt t="115715" x="1801813" y="3216275"/>
          <p14:tracePt t="115719" x="1739900" y="3216275"/>
          <p14:tracePt t="115729" x="1689100" y="3228975"/>
          <p14:tracePt t="115739" x="1639888" y="3241675"/>
          <p14:tracePt t="115744" x="1601788" y="3278188"/>
          <p14:tracePt t="115756" x="1539875" y="3328988"/>
          <p14:tracePt t="115758" x="1501775" y="3354388"/>
          <p14:tracePt t="115771" x="1489075" y="3390900"/>
          <p14:tracePt t="115780" x="1476375" y="3429000"/>
          <p14:tracePt t="115784" x="1452563" y="3467100"/>
          <p14:tracePt t="115794" x="1452563" y="3516313"/>
          <p14:tracePt t="115801" x="1452563" y="3590925"/>
          <p14:tracePt t="115811" x="1452563" y="3616325"/>
          <p14:tracePt t="115820" x="1452563" y="3641725"/>
          <p14:tracePt t="115824" x="1452563" y="3679825"/>
          <p14:tracePt t="115834" x="1476375" y="3729038"/>
          <p14:tracePt t="115840" x="1501775" y="3741738"/>
          <p14:tracePt t="115851" x="1552575" y="3779838"/>
          <p14:tracePt t="115860" x="1589088" y="3779838"/>
          <p14:tracePt t="115866" x="1652588" y="3779838"/>
          <p14:tracePt t="115875" x="1714500" y="3779838"/>
          <p14:tracePt t="115881" x="1801813" y="3779838"/>
          <p14:tracePt t="115890" x="1878013" y="3779838"/>
          <p14:tracePt t="115900" x="1965325" y="3741738"/>
          <p14:tracePt t="115907" x="2027238" y="3692525"/>
          <p14:tracePt t="115916" x="2078038" y="3629025"/>
          <p14:tracePt t="115921" x="2139950" y="3554413"/>
          <p14:tracePt t="115930" x="2152650" y="3516313"/>
          <p14:tracePt t="115940" x="2178050" y="3479800"/>
          <p14:tracePt t="115946" x="2203450" y="3403600"/>
          <p14:tracePt t="115957" x="2216150" y="3367088"/>
          <p14:tracePt t="115960" x="2216150" y="3316288"/>
          <p14:tracePt t="115970" x="2216150" y="3241675"/>
          <p14:tracePt t="115981" x="2216150" y="3216275"/>
          <p14:tracePt t="115997" x="2216150" y="3190875"/>
          <p14:tracePt t="116011" x="2203450" y="3178175"/>
          <p14:tracePt t="116026" x="2178050" y="3178175"/>
          <p14:tracePt t="116036" x="2152650" y="3178175"/>
          <p14:tracePt t="116042" x="2116138" y="3178175"/>
          <p14:tracePt t="116057" x="2065338" y="3178175"/>
          <p14:tracePt t="116062" x="2003425" y="3241675"/>
          <p14:tracePt t="116066" x="1914525" y="3328988"/>
          <p14:tracePt t="116076" x="1852613" y="3429000"/>
          <p14:tracePt t="116083" x="1814513" y="3503613"/>
          <p14:tracePt t="116093" x="1801813" y="3554413"/>
          <p14:tracePt t="116102" x="1778000" y="3603625"/>
          <p14:tracePt t="116108" x="1778000" y="3679825"/>
          <p14:tracePt t="116118" x="1778000" y="3741738"/>
          <p14:tracePt t="116123" x="1778000" y="3767138"/>
          <p14:tracePt t="116133" x="1778000" y="3803650"/>
          <p14:tracePt t="116143" x="1778000" y="3879850"/>
          <p14:tracePt t="116148" x="1814513" y="3905250"/>
          <p14:tracePt t="116159" x="1839913" y="3929063"/>
          <p14:tracePt t="116162" x="1878013" y="3967163"/>
          <p14:tracePt t="116173" x="1939925" y="4005263"/>
          <p14:tracePt t="116182" x="1978025" y="4005263"/>
          <p14:tracePt t="116190" x="2039938" y="4005263"/>
          <p14:tracePt t="116199" x="2116138" y="4005263"/>
          <p14:tracePt t="116202" x="2178050" y="4005263"/>
          <p14:tracePt t="116213" x="2228850" y="3979863"/>
          <p14:tracePt t="116223" x="2252663" y="3954463"/>
          <p14:tracePt t="116228" x="2278063" y="3905250"/>
          <p14:tracePt t="116239" x="2303463" y="3879850"/>
          <p14:tracePt t="116243" x="2303463" y="3867150"/>
          <p14:tracePt t="116255" x="2316163" y="3841750"/>
          <p14:tracePt t="116269" x="2316163" y="3803650"/>
          <p14:tracePt t="116279" x="2290763" y="3779838"/>
          <p14:tracePt t="116285" x="2278063" y="3767138"/>
          <p14:tracePt t="116295" x="2252663" y="3729038"/>
          <p14:tracePt t="116325" x="2239963" y="3729038"/>
          <p14:tracePt t="116335" x="2228850" y="3729038"/>
          <p14:tracePt t="116345" x="2203450" y="3729038"/>
          <p14:tracePt t="116348" x="2165350" y="3729038"/>
          <p14:tracePt t="116359" x="2116138" y="3729038"/>
          <p14:tracePt t="116365" x="2078038" y="3754438"/>
          <p14:tracePt t="116374" x="2014538" y="3816350"/>
          <p14:tracePt t="116385" x="1952625" y="3892550"/>
          <p14:tracePt t="116390" x="1903413" y="3979863"/>
          <p14:tracePt t="116401" x="1865313" y="4054475"/>
          <p14:tracePt t="116405" x="1801813" y="4117975"/>
          <p14:tracePt t="116414" x="1790700" y="4192588"/>
          <p14:tracePt t="116424" x="1752600" y="4254500"/>
          <p14:tracePt t="116430" x="1752600" y="4292600"/>
          <p14:tracePt t="116440" x="1752600" y="4354513"/>
          <p14:tracePt t="116444" x="1752600" y="4418013"/>
          <p14:tracePt t="116456" x="1752600" y="4454525"/>
          <p14:tracePt t="116466" x="1752600" y="4518025"/>
          <p14:tracePt t="116471" x="1752600" y="4543425"/>
          <p14:tracePt t="116480" x="1752600" y="4567238"/>
          <p14:tracePt t="116487" x="1752600" y="4592638"/>
          <p14:tracePt t="116497" x="1752600" y="4618038"/>
          <p14:tracePt t="116506" x="1752600" y="4643438"/>
          <p14:tracePt t="116510" x="1765300" y="4643438"/>
          <p14:tracePt t="116527" x="1765300" y="4667250"/>
          <p14:tracePt t="116572" x="1778000" y="4667250"/>
          <p14:tracePt t="116587" x="1790700" y="4667250"/>
          <p14:tracePt t="116602" x="1801813" y="4667250"/>
          <p14:tracePt t="116612" x="1814513" y="4667250"/>
          <p14:tracePt t="116642" x="1827213" y="4667250"/>
          <p14:tracePt t="116653" x="1839913" y="4667250"/>
          <p14:tracePt t="116682" x="1852613" y="4667250"/>
          <p14:tracePt t="116693" x="1865313" y="4667250"/>
          <p14:tracePt t="116708" x="1865313" y="4656138"/>
          <p14:tracePt t="116722" x="1865313" y="4643438"/>
          <p14:tracePt t="116739" x="1890713" y="4630738"/>
          <p14:tracePt t="116759" x="1890713" y="4618038"/>
          <p14:tracePt t="116778" x="1890713" y="4592638"/>
          <p14:tracePt t="116804" x="1878013" y="4579938"/>
          <p14:tracePt t="116819" x="1878013" y="4567238"/>
          <p14:tracePt t="116839" x="1878013" y="4554538"/>
          <p14:tracePt t="116865" x="1865313" y="4543425"/>
          <p14:tracePt t="116889" x="1865313" y="4530725"/>
          <p14:tracePt t="116945" x="1865313" y="4518025"/>
          <p14:tracePt t="117004" x="1865313" y="4505325"/>
          <p14:tracePt t="117378" x="1865313" y="4492625"/>
          <p14:tracePt t="117499" x="1852613" y="4492625"/>
          <p14:tracePt t="117833" x="1852613" y="4467225"/>
          <p14:tracePt t="117852" x="1839913" y="4467225"/>
          <p14:tracePt t="117889" x="1827213" y="4467225"/>
          <p14:tracePt t="117899" x="1827213" y="4454525"/>
          <p14:tracePt t="118306" x="1839913" y="4454525"/>
          <p14:tracePt t="118346" x="1852613" y="4454525"/>
          <p14:tracePt t="118363" x="1865313" y="4454525"/>
          <p14:tracePt t="118386" x="1878013" y="4454525"/>
          <p14:tracePt t="118407" x="1890713" y="4454525"/>
          <p14:tracePt t="118433" x="1903413" y="4454525"/>
          <p14:tracePt t="118469" x="1927225" y="4454525"/>
          <p14:tracePt t="118483" x="1952625" y="4454525"/>
          <p14:tracePt t="118492" x="1978025" y="4454525"/>
          <p14:tracePt t="118498" x="2003425" y="4454525"/>
          <p14:tracePt t="118508" x="2027238" y="4454525"/>
          <p14:tracePt t="118512" x="2052638" y="4454525"/>
          <p14:tracePt t="118522" x="2078038" y="4454525"/>
          <p14:tracePt t="118532" x="2103438" y="4454525"/>
          <p14:tracePt t="118538" x="2127250" y="4454525"/>
          <p14:tracePt t="118548" x="2152650" y="4454525"/>
          <p14:tracePt t="118553" x="2178050" y="4454525"/>
          <p14:tracePt t="118564" x="2228850" y="4454525"/>
          <p14:tracePt t="118574" x="2278063" y="4479925"/>
          <p14:tracePt t="118579" x="2316163" y="4479925"/>
          <p14:tracePt t="118589" x="2365375" y="4479925"/>
          <p14:tracePt t="118594" x="2390775" y="4479925"/>
          <p14:tracePt t="118604" x="2428875" y="4479925"/>
          <p14:tracePt t="118615" x="2452688" y="4479925"/>
          <p14:tracePt t="118620" x="2478088" y="4505325"/>
          <p14:tracePt t="118635" x="2503488" y="4505325"/>
          <p14:tracePt t="118644" x="2528888" y="4505325"/>
          <p14:tracePt t="118654" x="2554288" y="4518025"/>
          <p14:tracePt t="118671" x="2578100" y="4518025"/>
          <p14:tracePt t="118674" x="2590800" y="4518025"/>
          <p14:tracePt t="118684" x="2603500" y="4530725"/>
          <p14:tracePt t="118695" x="2628900" y="4530725"/>
          <p14:tracePt t="118701" x="2654300" y="4543425"/>
          <p14:tracePt t="118711" x="2678113" y="4543425"/>
          <p14:tracePt t="118714" x="2690813" y="4543425"/>
          <p14:tracePt t="118725" x="2703513" y="4554538"/>
          <p14:tracePt t="118741" x="2728913" y="4554538"/>
          <p14:tracePt t="118751" x="2754313" y="4554538"/>
          <p14:tracePt t="118754" x="2778125" y="4554538"/>
          <p14:tracePt t="118765" x="2790825" y="4554538"/>
          <p14:tracePt t="118775" x="2803525" y="4554538"/>
          <p14:tracePt t="118780" x="2816225" y="4567238"/>
          <p14:tracePt t="118796" x="2828925" y="4567238"/>
          <p14:tracePt t="118817" x="2841625" y="4567238"/>
          <p14:tracePt t="118821" x="2854325" y="4567238"/>
          <p14:tracePt t="118830" x="2867025" y="4567238"/>
          <p14:tracePt t="118846" x="2879725" y="4567238"/>
          <p14:tracePt t="118857" x="2890838" y="4567238"/>
          <p14:tracePt t="118861" x="2916238" y="4567238"/>
          <p14:tracePt t="118887" x="2928938" y="4567238"/>
          <p14:tracePt t="118897" x="2941638" y="4567238"/>
          <p14:tracePt t="118901" x="2954338" y="4567238"/>
          <p14:tracePt t="118912" x="2967038" y="4567238"/>
          <p14:tracePt t="118927" x="2979738" y="4567238"/>
          <p14:tracePt t="118943" x="3003550" y="4567238"/>
          <p14:tracePt t="118953" x="3028950" y="4567238"/>
          <p14:tracePt t="118967" x="3054350" y="4567238"/>
          <p14:tracePt t="118983" x="3067050" y="4567238"/>
          <p14:tracePt t="118993" x="3079750" y="4567238"/>
          <p14:tracePt t="118997" x="3092450" y="4567238"/>
          <p14:tracePt t="119008" x="3103563" y="4567238"/>
          <p14:tracePt t="119020" x="3116263" y="4567238"/>
          <p14:tracePt t="119033" x="3141663" y="4567238"/>
          <p14:tracePt t="119053" x="3167063" y="4567238"/>
          <p14:tracePt t="119059" x="3192463" y="4579938"/>
          <p14:tracePt t="119089" x="3205163" y="4579938"/>
          <p14:tracePt t="119128" x="3216275" y="4579938"/>
          <p14:tracePt t="119281" x="3228975" y="4579938"/>
          <p14:tracePt t="119665" x="3241675" y="4579938"/>
          <p14:tracePt t="119678" x="3254375" y="4579938"/>
          <p14:tracePt t="119704" x="3279775" y="4579938"/>
          <p14:tracePt t="119749" x="3292475" y="4592638"/>
          <p14:tracePt t="119764" x="3292475" y="4605338"/>
          <p14:tracePt t="119840" x="3305175" y="4605338"/>
          <p14:tracePt t="119874" x="3317875" y="4605338"/>
          <p14:tracePt t="119890" x="3328988" y="4605338"/>
          <p14:tracePt t="119901" x="3341688" y="4605338"/>
          <p14:tracePt t="119911" x="3367088" y="4605338"/>
          <p14:tracePt t="119915" x="3392488" y="4605338"/>
          <p14:tracePt t="119927" x="3429000" y="4605338"/>
          <p14:tracePt t="119930" x="3479800" y="4605338"/>
          <p14:tracePt t="119940" x="3517900" y="4605338"/>
          <p14:tracePt t="119952" x="3567113" y="4605338"/>
          <p14:tracePt t="119957" x="3605213" y="4605338"/>
          <p14:tracePt t="119967" x="3654425" y="4605338"/>
          <p14:tracePt t="119970" x="3692525" y="4605338"/>
          <p14:tracePt t="119980" x="3743325" y="4605338"/>
          <p14:tracePt t="119991" x="3779838" y="4605338"/>
          <p14:tracePt t="119997" x="3805238" y="4605338"/>
          <p14:tracePt t="120007" x="3856038" y="4605338"/>
          <p14:tracePt t="120010" x="3892550" y="4605338"/>
          <p14:tracePt t="120021" x="3905250" y="4605338"/>
          <p14:tracePt t="120031" x="3943350" y="4605338"/>
          <p14:tracePt t="120046" x="3956050" y="4605338"/>
          <p14:tracePt t="120053" x="3968750" y="4605338"/>
          <p14:tracePt t="120070" x="3979863" y="4605338"/>
          <p14:tracePt t="120076" x="3992563" y="4605338"/>
          <p14:tracePt t="120093" x="4005263" y="4605338"/>
          <p14:tracePt t="120136" x="4017963" y="4605338"/>
          <p14:tracePt t="120142" x="4030663" y="4605338"/>
          <p14:tracePt t="120156" x="4043363" y="4605338"/>
          <p14:tracePt t="120170" x="4056063" y="4605338"/>
          <p14:tracePt t="120182" x="4068763" y="4605338"/>
          <p14:tracePt t="120199" x="4081463" y="4605338"/>
          <p14:tracePt t="120249" x="4092575" y="4605338"/>
          <p14:tracePt t="120476" x="4105275" y="4605338"/>
          <p14:tracePt t="120496" x="4117975" y="4605338"/>
          <p14:tracePt t="120500" x="4117975" y="4618038"/>
          <p14:tracePt t="120510" x="4130675" y="4618038"/>
          <p14:tracePt t="120517" x="4130675" y="4630738"/>
          <p14:tracePt t="120527" x="4156075" y="4630738"/>
          <p14:tracePt t="120537" x="4181475" y="4643438"/>
          <p14:tracePt t="120540" x="4192588" y="4656138"/>
          <p14:tracePt t="120551" x="4205288" y="4656138"/>
          <p14:tracePt t="120557" x="4230688" y="4667250"/>
          <p14:tracePt t="120568" x="4256088" y="4705350"/>
          <p14:tracePt t="120577" x="4281488" y="4718050"/>
          <p14:tracePt t="120580" x="4330700" y="4743450"/>
          <p14:tracePt t="120597" x="4356100" y="4756150"/>
          <p14:tracePt t="120607" x="4368800" y="4768850"/>
          <p14:tracePt t="120618" x="4394200" y="4779963"/>
          <p14:tracePt t="120637" x="4406900" y="4792663"/>
          <p14:tracePt t="120656" x="4418013" y="4792663"/>
          <p14:tracePt t="120662" x="4418013" y="4805363"/>
          <p14:tracePt t="120683" x="4430713" y="4805363"/>
          <p14:tracePt t="120696" x="4430713" y="4818063"/>
          <p14:tracePt t="120702" x="4443413" y="4830763"/>
          <p14:tracePt t="126646" x="4456113" y="4843463"/>
          <p14:tracePt t="126655" x="4456113" y="4905375"/>
          <p14:tracePt t="126659" x="4456113" y="4981575"/>
          <p14:tracePt t="126669" x="4418013" y="5068888"/>
          <p14:tracePt t="126679" x="4356100" y="5156200"/>
          <p14:tracePt t="126684" x="4343400" y="5205413"/>
          <p14:tracePt t="126696" x="4281488" y="5305425"/>
          <p14:tracePt t="126698" x="4230688" y="5381625"/>
          <p14:tracePt t="126709" x="4205288" y="5430838"/>
          <p14:tracePt t="126718" x="4156075" y="5507038"/>
          <p14:tracePt t="126724" x="4117975" y="5581650"/>
          <p14:tracePt t="126734" x="4043363" y="5681663"/>
          <p14:tracePt t="126741" x="3992563" y="5768975"/>
          <p14:tracePt t="126751" x="3917950" y="5881688"/>
          <p14:tracePt t="126761" x="3879850" y="5932488"/>
          <p14:tracePt t="126764" x="3817938" y="6007100"/>
          <p14:tracePt t="126775" x="3767138" y="6081713"/>
          <p14:tracePt t="126781" x="3679825" y="6194425"/>
          <p14:tracePt t="126790" x="3630613" y="6281738"/>
          <p14:tracePt t="126800" x="3567113" y="6357938"/>
          <p14:tracePt t="126804" x="3492500" y="6470650"/>
          <p14:tracePt t="126815" x="3405188" y="6570663"/>
          <p14:tracePt t="126821" x="3341688" y="6607175"/>
          <p14:tracePt t="126831" x="3267075" y="6696075"/>
          <p14:tracePt t="126840" x="3192463" y="6770688"/>
          <p14:tracePt t="126846" x="3141663" y="6832600"/>
          <p14:tracePt t="127835" x="0" y="0"/>
        </p14:tracePtLst>
        <p14:tracePtLst>
          <p14:tracePt t="137110" x="3429000" y="6242050"/>
          <p14:tracePt t="137185" x="2352675" y="6696075"/>
          <p14:tracePt t="137197" x="2352675" y="6545263"/>
          <p14:tracePt t="137207" x="2352675" y="6407150"/>
          <p14:tracePt t="137211" x="2378075" y="6245225"/>
          <p14:tracePt t="137221" x="2416175" y="6094413"/>
          <p14:tracePt t="137226" x="2428875" y="5969000"/>
          <p14:tracePt t="137237" x="2478088" y="5856288"/>
          <p14:tracePt t="137247" x="2478088" y="5768975"/>
          <p14:tracePt t="137251" x="2503488" y="5668963"/>
          <p14:tracePt t="137261" x="2503488" y="5594350"/>
          <p14:tracePt t="137266" x="2503488" y="5507038"/>
          <p14:tracePt t="137276" x="2503488" y="5443538"/>
          <p14:tracePt t="137287" x="2503488" y="5381625"/>
          <p14:tracePt t="137291" x="2503488" y="5305425"/>
          <p14:tracePt t="137300" x="2503488" y="5243513"/>
          <p14:tracePt t="137306" x="2503488" y="5168900"/>
          <p14:tracePt t="137316" x="2503488" y="5118100"/>
          <p14:tracePt t="137326" x="2503488" y="5081588"/>
          <p14:tracePt t="137330" x="2503488" y="5043488"/>
          <p14:tracePt t="137340" x="2503488" y="5005388"/>
          <p14:tracePt t="137346" x="2503488" y="4968875"/>
          <p14:tracePt t="137357" x="2503488" y="4956175"/>
          <p14:tracePt t="137367" x="2478088" y="4930775"/>
          <p14:tracePt t="137373" x="2478088" y="4892675"/>
          <p14:tracePt t="137382" x="2478088" y="4879975"/>
          <p14:tracePt t="137387" x="2452688" y="4856163"/>
          <p14:tracePt t="137397" x="2452688" y="4830763"/>
          <p14:tracePt t="137407" x="2441575" y="4792663"/>
          <p14:tracePt t="137413" x="2416175" y="4779963"/>
          <p14:tracePt t="137422" x="2403475" y="4743450"/>
          <p14:tracePt t="137426" x="2365375" y="4692650"/>
          <p14:tracePt t="137437" x="2352675" y="4667250"/>
          <p14:tracePt t="137447" x="2328863" y="4630738"/>
          <p14:tracePt t="137454" x="2290763" y="4579938"/>
          <p14:tracePt t="137462" x="2278063" y="4554538"/>
          <p14:tracePt t="137469" x="2252663" y="4530725"/>
          <p14:tracePt t="137478" x="2239963" y="4479925"/>
          <p14:tracePt t="137489" x="2216150" y="4443413"/>
          <p14:tracePt t="137493" x="2216150" y="4430713"/>
          <p14:tracePt t="137503" x="2203450" y="4418013"/>
          <p14:tracePt t="137508" x="2178050" y="4379913"/>
          <p14:tracePt t="137519" x="2165350" y="4354513"/>
          <p14:tracePt t="137533" x="2152650" y="4341813"/>
          <p14:tracePt t="137542" x="2152650" y="4318000"/>
          <p14:tracePt t="137548" x="2139950" y="4305300"/>
          <p14:tracePt t="137559" x="2127250" y="4292600"/>
          <p14:tracePt t="137585" x="2116138" y="4279900"/>
          <p14:tracePt t="137588" x="2116138" y="4267200"/>
          <p14:tracePt t="137614" x="2116138" y="4254500"/>
          <p14:tracePt t="137625" x="2103438" y="4254500"/>
          <p14:tracePt t="137629" x="2090738" y="4241800"/>
          <p14:tracePt t="137648" x="2078038" y="4217988"/>
          <p14:tracePt t="137665" x="2065338" y="4217988"/>
          <p14:tracePt t="137674" x="2052638" y="4205288"/>
          <p14:tracePt t="137685" x="2039938" y="4205288"/>
          <p14:tracePt t="137698" x="2027238" y="4205288"/>
          <p14:tracePt t="137704" x="2003425" y="4205288"/>
          <p14:tracePt t="137714" x="1978025" y="4205288"/>
          <p14:tracePt t="137725" x="1965325" y="4205288"/>
          <p14:tracePt t="137730" x="1939925" y="4205288"/>
          <p14:tracePt t="137741" x="1927225" y="4205288"/>
          <p14:tracePt t="137744" x="1903413" y="4205288"/>
          <p14:tracePt t="137754" x="1890713" y="4205288"/>
          <p14:tracePt t="137764" x="1865313" y="4205288"/>
          <p14:tracePt t="137770" x="1852613" y="4205288"/>
          <p14:tracePt t="137781" x="1827213" y="4205288"/>
          <p14:tracePt t="137785" x="1814513" y="4205288"/>
          <p14:tracePt t="137794" x="1801813" y="4205288"/>
          <p14:tracePt t="137804" x="1790700" y="4205288"/>
          <p14:tracePt t="137810" x="1778000" y="4217988"/>
          <p14:tracePt t="137820" x="1765300" y="4217988"/>
          <p14:tracePt t="137826" x="1752600" y="4230688"/>
          <p14:tracePt t="137906" x="1752600" y="4241800"/>
          <p14:tracePt t="137927" x="1778000" y="4279900"/>
          <p14:tracePt t="137931" x="1801813" y="4279900"/>
          <p14:tracePt t="137940" x="1865313" y="4279900"/>
          <p14:tracePt t="137946" x="1927225" y="4279900"/>
          <p14:tracePt t="137957" x="2052638" y="4279900"/>
          <p14:tracePt t="137967" x="2165350" y="4279900"/>
          <p14:tracePt t="137972" x="2252663" y="4279900"/>
          <p14:tracePt t="137983" x="2352675" y="4267200"/>
          <p14:tracePt t="137987" x="2428875" y="4241800"/>
          <p14:tracePt t="137996" x="2516188" y="4230688"/>
          <p14:tracePt t="138006" x="2554288" y="4230688"/>
          <p14:tracePt t="138012" x="2590800" y="4230688"/>
          <p14:tracePt t="138023" x="2628900" y="4217988"/>
          <p14:tracePt t="138038" x="2641600" y="4217988"/>
          <p14:tracePt t="138049" x="2641600" y="4205288"/>
          <p14:tracePt t="138052" x="2654300" y="4205288"/>
          <p14:tracePt t="138158" x="2654300" y="4192588"/>
          <p14:tracePt t="138174" x="2654300" y="4179888"/>
          <p14:tracePt t="138180" x="2641600" y="4179888"/>
          <p14:tracePt t="138191" x="2616200" y="4167188"/>
          <p14:tracePt t="138204" x="2603500" y="4154488"/>
          <p14:tracePt t="138214" x="2590800" y="4154488"/>
          <p14:tracePt t="138220" x="2565400" y="4141788"/>
          <p14:tracePt t="138231" x="2554288" y="4129088"/>
          <p14:tracePt t="138245" x="2516188" y="4117975"/>
          <p14:tracePt t="138255" x="2490788" y="4105275"/>
          <p14:tracePt t="138260" x="2465388" y="4105275"/>
          <p14:tracePt t="138270" x="2416175" y="4079875"/>
          <p14:tracePt t="138276" x="2378075" y="4067175"/>
          <p14:tracePt t="138287" x="2365375" y="4067175"/>
          <p14:tracePt t="138297" x="2339975" y="4067175"/>
          <p14:tracePt t="138302" x="2316163" y="4054475"/>
          <p14:tracePt t="138311" x="2278063" y="4041775"/>
          <p14:tracePt t="138319" x="2216150" y="4041775"/>
          <p14:tracePt t="138327" x="2178050" y="4029075"/>
          <p14:tracePt t="138337" x="2116138" y="4029075"/>
          <p14:tracePt t="138340" x="2078038" y="4029075"/>
          <p14:tracePt t="138352" x="2027238" y="4029075"/>
          <p14:tracePt t="138357" x="2003425" y="4029075"/>
          <p14:tracePt t="138368" x="1952625" y="4029075"/>
          <p14:tracePt t="138376" x="1927225" y="4029075"/>
          <p14:tracePt t="138382" x="1890713" y="4029075"/>
          <p14:tracePt t="138393" x="1878013" y="4029075"/>
          <p14:tracePt t="138396" x="1865313" y="4029075"/>
          <p14:tracePt t="138406" x="1839913" y="4029075"/>
          <p14:tracePt t="138418" x="1814513" y="4041775"/>
          <p14:tracePt t="138433" x="1790700" y="4041775"/>
          <p14:tracePt t="138436" x="1778000" y="4041775"/>
          <p14:tracePt t="138457" x="1765300" y="4041775"/>
          <p14:tracePt t="138463" x="1752600" y="4067175"/>
          <p14:tracePt t="138473" x="1739900" y="4067175"/>
          <p14:tracePt t="138476" x="1727200" y="4067175"/>
          <p14:tracePt t="138486" x="1714500" y="4067175"/>
          <p14:tracePt t="138497" x="1701800" y="4067175"/>
          <p14:tracePt t="138513" x="1689100" y="4092575"/>
          <p14:tracePt t="138518" x="1677988" y="4092575"/>
          <p14:tracePt t="138526" x="1665288" y="4092575"/>
          <p14:tracePt t="138542" x="1652588" y="4117975"/>
          <p14:tracePt t="138559" x="1639888" y="4129088"/>
          <p14:tracePt t="138569" x="1627188" y="4141788"/>
          <p14:tracePt t="138593" x="1627188" y="4154488"/>
          <p14:tracePt t="138655" x="1627188" y="4167188"/>
          <p14:tracePt t="138669" x="1627188" y="4179888"/>
          <p14:tracePt t="138679" x="1627188" y="4192588"/>
          <p14:tracePt t="138685" x="1639888" y="4217988"/>
          <p14:tracePt t="138694" x="1652588" y="4217988"/>
          <p14:tracePt t="138705" x="1677988" y="4217988"/>
          <p14:tracePt t="138708" x="1701800" y="4217988"/>
          <p14:tracePt t="138719" x="1739900" y="4217988"/>
          <p14:tracePt t="138724" x="1765300" y="4217988"/>
          <p14:tracePt t="138735" x="1814513" y="4217988"/>
          <p14:tracePt t="138745" x="1865313" y="4217988"/>
          <p14:tracePt t="138749" x="1927225" y="4217988"/>
          <p14:tracePt t="138761" x="1978025" y="4217988"/>
          <p14:tracePt t="138764" x="2039938" y="4217988"/>
          <p14:tracePt t="138774" x="2078038" y="4217988"/>
          <p14:tracePt t="138785" x="2139950" y="4217988"/>
          <p14:tracePt t="138791" x="2190750" y="4217988"/>
          <p14:tracePt t="138802" x="2228850" y="4217988"/>
          <p14:tracePt t="138804" x="2252663" y="4217988"/>
          <p14:tracePt t="138814" x="2290763" y="4217988"/>
          <p14:tracePt t="138825" x="2316163" y="4217988"/>
          <p14:tracePt t="138831" x="2328863" y="4217988"/>
          <p14:tracePt t="138841" x="2339975" y="4217988"/>
          <p14:tracePt t="138857" x="2365375" y="4205288"/>
          <p14:tracePt t="138881" x="2378075" y="4192588"/>
          <p14:tracePt t="138897" x="2390775" y="4192588"/>
          <p14:tracePt t="138910" x="2403475" y="4179888"/>
          <p14:tracePt t="138967" x="2403475" y="4167188"/>
          <p14:tracePt t="139012" x="2403475" y="4154488"/>
          <p14:tracePt t="139052" x="2403475" y="4129088"/>
          <p14:tracePt t="139076" x="2390775" y="4117975"/>
          <p14:tracePt t="139086" x="2378075" y="4117975"/>
          <p14:tracePt t="139092" x="2365375" y="4105275"/>
          <p14:tracePt t="139102" x="2352675" y="4105275"/>
          <p14:tracePt t="139108" x="2339975" y="4092575"/>
          <p14:tracePt t="139129" x="2328863" y="4092575"/>
          <p14:tracePt t="139133" x="2303463" y="4079875"/>
          <p14:tracePt t="139148" x="2278063" y="4067175"/>
          <p14:tracePt t="139159" x="2228850" y="4054475"/>
          <p14:tracePt t="139168" x="2216150" y="4054475"/>
          <p14:tracePt t="139172" x="2178050" y="4054475"/>
          <p14:tracePt t="139184" x="2165350" y="4054475"/>
          <p14:tracePt t="139189" x="2139950" y="4054475"/>
          <p14:tracePt t="139199" x="2116138" y="4041775"/>
          <p14:tracePt t="139208" x="2078038" y="4041775"/>
          <p14:tracePt t="139214" x="2052638" y="4041775"/>
          <p14:tracePt t="139225" x="2027238" y="4041775"/>
          <p14:tracePt t="139229" x="1978025" y="4041775"/>
          <p14:tracePt t="139239" x="1952625" y="4041775"/>
          <p14:tracePt t="139248" x="1927225" y="4041775"/>
          <p14:tracePt t="139254" x="1890713" y="4041775"/>
          <p14:tracePt t="139265" x="1865313" y="4041775"/>
          <p14:tracePt t="139268" x="1839913" y="4041775"/>
          <p14:tracePt t="139279" x="1814513" y="4041775"/>
          <p14:tracePt t="139290" x="1801813" y="4041775"/>
          <p14:tracePt t="139294" x="1790700" y="4041775"/>
          <p14:tracePt t="139304" x="1765300" y="4041775"/>
          <p14:tracePt t="139310" x="1739900" y="4041775"/>
          <p14:tracePt t="139330" x="1714500" y="4041775"/>
          <p14:tracePt t="139334" x="1701800" y="4041775"/>
          <p14:tracePt t="139344" x="1689100" y="4041775"/>
          <p14:tracePt t="139352" x="1677988" y="4041775"/>
          <p14:tracePt t="139360" x="1652588" y="4041775"/>
          <p14:tracePt t="139371" x="1614488" y="4041775"/>
          <p14:tracePt t="139384" x="1589088" y="4067175"/>
          <p14:tracePt t="139391" x="1565275" y="4067175"/>
          <p14:tracePt t="139401" x="1539875" y="4067175"/>
          <p14:tracePt t="139424" x="1514475" y="4079875"/>
          <p14:tracePt t="139430" x="1501775" y="4092575"/>
          <p14:tracePt t="139451" x="1489075" y="4092575"/>
          <p14:tracePt t="139480" x="1489075" y="4105275"/>
          <p14:tracePt t="139491" x="1476375" y="4105275"/>
          <p14:tracePt t="139521" x="1476375" y="4117975"/>
          <p14:tracePt t="139537" x="1476375" y="4129088"/>
          <p14:tracePt t="139546" x="1476375" y="4141788"/>
          <p14:tracePt t="139551" x="1476375" y="4154488"/>
          <p14:tracePt t="139563" x="1476375" y="4167188"/>
          <p14:tracePt t="139567" x="1489075" y="4179888"/>
          <p14:tracePt t="139586" x="1514475" y="4205288"/>
          <p14:tracePt t="139593" x="1539875" y="4205288"/>
          <p14:tracePt t="139602" x="1577975" y="4230688"/>
          <p14:tracePt t="139607" x="1601788" y="4241800"/>
          <p14:tracePt t="139616" x="1627188" y="4241800"/>
          <p14:tracePt t="139626" x="1677988" y="4254500"/>
          <p14:tracePt t="139634" x="1701800" y="4267200"/>
          <p14:tracePt t="139643" x="1752600" y="4267200"/>
          <p14:tracePt t="139646" x="1790700" y="4267200"/>
          <p14:tracePt t="139656" x="1839913" y="4267200"/>
          <p14:tracePt t="139668" x="1878013" y="4267200"/>
          <p14:tracePt t="139672" x="1927225" y="4267200"/>
          <p14:tracePt t="139683" x="1965325" y="4267200"/>
          <p14:tracePt t="139689" x="2014538" y="4267200"/>
          <p14:tracePt t="139700" x="2039938" y="4267200"/>
          <p14:tracePt t="139708" x="2078038" y="4267200"/>
          <p14:tracePt t="139713" x="2103438" y="4267200"/>
          <p14:tracePt t="139723" x="2127250" y="4267200"/>
          <p14:tracePt t="139729" x="2178050" y="4267200"/>
          <p14:tracePt t="139738" x="2203450" y="4267200"/>
          <p14:tracePt t="139750" x="2228850" y="4267200"/>
          <p14:tracePt t="139755" x="2252663" y="4267200"/>
          <p14:tracePt t="139765" x="2265363" y="4267200"/>
          <p14:tracePt t="139769" x="2278063" y="4267200"/>
          <p14:tracePt t="139778" x="2290763" y="4267200"/>
          <p14:tracePt t="139794" x="2303463" y="4267200"/>
          <p14:tracePt t="139805" x="2316163" y="4267200"/>
          <p14:tracePt t="139839" x="2328863" y="4267200"/>
          <p14:tracePt t="139880" x="2339975" y="4254500"/>
          <p14:tracePt t="139935" x="2339975" y="4241800"/>
          <p14:tracePt t="139955" x="2339975" y="4230688"/>
          <p14:tracePt t="139970" x="2328863" y="4230688"/>
          <p14:tracePt t="139984" x="2303463" y="4230688"/>
          <p14:tracePt t="139997" x="2303463" y="4217988"/>
          <p14:tracePt t="140001" x="2290763" y="4205288"/>
          <p14:tracePt t="140010" x="2278063" y="4192588"/>
          <p14:tracePt t="140017" x="2265363" y="4192588"/>
          <p14:tracePt t="140040" x="2252663" y="4179888"/>
          <p14:tracePt t="140057" x="2239963" y="4179888"/>
          <p14:tracePt t="140067" x="2228850" y="4167188"/>
          <p14:tracePt t="140076" x="2216150" y="4167188"/>
          <p14:tracePt t="140081" x="2203450" y="4154488"/>
          <p14:tracePt t="140093" x="2190750" y="4154488"/>
          <p14:tracePt t="140101" x="2178050" y="4141788"/>
          <p14:tracePt t="140106" x="2165350" y="4141788"/>
          <p14:tracePt t="140117" x="2139950" y="4129088"/>
          <p14:tracePt t="140133" x="2116138" y="4129088"/>
          <p14:tracePt t="140143" x="2090738" y="4105275"/>
          <p14:tracePt t="140146" x="2052638" y="4105275"/>
          <p14:tracePt t="140156" x="2039938" y="4105275"/>
          <p14:tracePt t="140162" x="2014538" y="4105275"/>
          <p14:tracePt t="140172" x="2003425" y="4105275"/>
          <p14:tracePt t="140183" x="1990725" y="4105275"/>
          <p14:tracePt t="140196" x="1965325" y="4105275"/>
          <p14:tracePt t="140213" x="1952625" y="4105275"/>
          <p14:tracePt t="140223" x="1939925" y="4105275"/>
          <p14:tracePt t="140226" x="1927225" y="4105275"/>
          <p14:tracePt t="140237" x="1914525" y="4105275"/>
          <p14:tracePt t="140252" x="1903413" y="4105275"/>
          <p14:tracePt t="140278" x="1878013" y="4105275"/>
          <p14:tracePt t="140303" x="1865313" y="4105275"/>
          <p14:tracePt t="140318" x="1852613" y="4105275"/>
          <p14:tracePt t="140322" x="1839913" y="4105275"/>
          <p14:tracePt t="140343" x="1827213" y="4105275"/>
          <p14:tracePt t="140349" x="1814513" y="4105275"/>
          <p14:tracePt t="140362" x="1801813" y="4105275"/>
          <p14:tracePt t="140743" x="1814513" y="4105275"/>
          <p14:tracePt t="140746" x="1814513" y="4117975"/>
          <p14:tracePt t="140756" x="1827213" y="4117975"/>
          <p14:tracePt t="140772" x="1839913" y="4129088"/>
          <p14:tracePt t="140787" x="1852613" y="4129088"/>
          <p14:tracePt t="140802" x="1865313" y="4129088"/>
          <p14:tracePt t="140823" x="1878013" y="4129088"/>
          <p14:tracePt t="140842" x="1903413" y="4129088"/>
          <p14:tracePt t="140882" x="1914525" y="4129088"/>
          <p14:tracePt t="140902" x="1927225" y="4129088"/>
          <p14:tracePt t="140928" x="1939925" y="4129088"/>
          <p14:tracePt t="140945" x="1952625" y="4129088"/>
          <p14:tracePt t="140959" x="1965325" y="4129088"/>
          <p14:tracePt t="140979" x="1978025" y="4129088"/>
          <p14:tracePt t="140999" x="1990725" y="4129088"/>
          <p14:tracePt t="141014" x="2014538" y="4129088"/>
          <p14:tracePt t="141025" x="2027238" y="4129088"/>
          <p14:tracePt t="141035" x="2039938" y="4129088"/>
          <p14:tracePt t="141050" x="2065338" y="4129088"/>
          <p14:tracePt t="141054" x="2090738" y="4129088"/>
          <p14:tracePt t="141074" x="2116138" y="4117975"/>
          <p14:tracePt t="141082" x="2127250" y="4117975"/>
          <p14:tracePt t="141090" x="2139950" y="4117975"/>
          <p14:tracePt t="141095" x="2165350" y="4117975"/>
          <p14:tracePt t="141105" x="2190750" y="4117975"/>
          <p14:tracePt t="141115" x="2216150" y="4117975"/>
          <p14:tracePt t="141121" x="2239963" y="4117975"/>
          <p14:tracePt t="141135" x="2252663" y="4117975"/>
          <p14:tracePt t="141144" x="2265363" y="4117975"/>
          <p14:tracePt t="141155" x="2278063" y="4117975"/>
          <p14:tracePt t="141170" x="2290763" y="4117975"/>
          <p14:tracePt t="141187" x="2303463" y="4117975"/>
          <p14:tracePt t="141237" x="2328863" y="4117975"/>
          <p14:tracePt t="141317" x="2339975" y="4117975"/>
          <p14:tracePt t="141363" x="2352675" y="4117975"/>
          <p14:tracePt t="142851" x="2352675" y="4105275"/>
          <p14:tracePt t="142861" x="2352675" y="4054475"/>
          <p14:tracePt t="142871" x="2352675" y="4029075"/>
          <p14:tracePt t="142874" x="2352675" y="4005263"/>
          <p14:tracePt t="142885" x="2352675" y="3979863"/>
          <p14:tracePt t="142891" x="2352675" y="3941763"/>
          <p14:tracePt t="142901" x="2352675" y="3916363"/>
          <p14:tracePt t="142911" x="2352675" y="3892550"/>
          <p14:tracePt t="142916" x="2352675" y="3854450"/>
          <p14:tracePt t="142926" x="2352675" y="3829050"/>
          <p14:tracePt t="142931" x="2352675" y="3803650"/>
          <p14:tracePt t="142940" x="2365375" y="3779838"/>
          <p14:tracePt t="142950" x="2365375" y="3754438"/>
          <p14:tracePt t="142956" x="2378075" y="3716338"/>
          <p14:tracePt t="142967" x="2378075" y="3692525"/>
          <p14:tracePt t="142971" x="2378075" y="3667125"/>
          <p14:tracePt t="142981" x="2378075" y="3641725"/>
          <p14:tracePt t="142991" x="2378075" y="3629025"/>
          <p14:tracePt t="142998" x="2390775" y="3603625"/>
          <p14:tracePt t="143007" x="2390775" y="3579813"/>
          <p14:tracePt t="143013" x="2390775" y="3541713"/>
          <p14:tracePt t="143022" x="2416175" y="3516313"/>
          <p14:tracePt t="143033" x="2416175" y="3490913"/>
          <p14:tracePt t="143037" x="2416175" y="3454400"/>
          <p14:tracePt t="143048" x="2416175" y="3429000"/>
          <p14:tracePt t="143065" x="2416175" y="3354388"/>
          <p14:tracePt t="143073" x="2416175" y="3341688"/>
          <p14:tracePt t="143076" x="2416175" y="3316288"/>
          <p14:tracePt t="143086" x="2441575" y="3278188"/>
          <p14:tracePt t="143093" x="2441575" y="3267075"/>
          <p14:tracePt t="143103" x="2441575" y="3216275"/>
          <p14:tracePt t="143113" x="2441575" y="3190875"/>
          <p14:tracePt t="143118" x="2441575" y="3154363"/>
          <p14:tracePt t="143130" x="2441575" y="3128963"/>
          <p14:tracePt t="143133" x="2441575" y="3103563"/>
          <p14:tracePt t="143143" x="2441575" y="3078163"/>
          <p14:tracePt t="143153" x="2441575" y="3054350"/>
          <p14:tracePt t="143158" x="2441575" y="3016250"/>
          <p14:tracePt t="143169" x="2441575" y="2990850"/>
          <p14:tracePt t="143172" x="2441575" y="2965450"/>
          <p14:tracePt t="143182" x="2441575" y="2941638"/>
          <p14:tracePt t="143199" x="2441575" y="2928938"/>
          <p14:tracePt t="143208" x="2441575" y="2890838"/>
          <p14:tracePt t="143244" x="2441575" y="2878138"/>
          <p14:tracePt t="143259" x="2441575" y="2865438"/>
          <p14:tracePt t="143265" x="2441575" y="2852738"/>
          <p14:tracePt t="143288" x="2441575" y="2840038"/>
          <p14:tracePt t="143299" x="2428875" y="2840038"/>
          <p14:tracePt t="143305" x="2428875" y="2828925"/>
          <p14:tracePt t="143329" x="2416175" y="2828925"/>
          <p14:tracePt t="143334" x="2403475" y="2828925"/>
          <p14:tracePt t="143345" x="2403475" y="2816225"/>
          <p14:tracePt t="143375" x="2390775" y="2803525"/>
          <p14:tracePt t="143404" x="2378075" y="2803525"/>
          <p14:tracePt t="143420" x="2365375" y="2790825"/>
          <p14:tracePt t="143435" x="2352675" y="2790825"/>
          <p14:tracePt t="143444" x="2339975" y="2790825"/>
          <p14:tracePt t="143450" x="2316163" y="2778125"/>
          <p14:tracePt t="143474" x="2303463" y="2778125"/>
          <p14:tracePt t="143481" x="2290763" y="2778125"/>
          <p14:tracePt t="143500" x="2278063" y="2765425"/>
          <p14:tracePt t="143530" x="2252663" y="2765425"/>
          <p14:tracePt t="143570" x="2239963" y="2765425"/>
          <p14:tracePt t="143602" x="2228850" y="2765425"/>
          <p14:tracePt t="144031" x="2216150" y="2778125"/>
          <p14:tracePt t="144077" x="2216150" y="2790825"/>
          <p14:tracePt t="144090" x="2216150" y="2803525"/>
          <p14:tracePt t="144127" x="2216150" y="2828925"/>
          <p14:tracePt t="144150" x="2216150" y="2840038"/>
          <p14:tracePt t="144163" x="2216150" y="2852738"/>
          <p14:tracePt t="144176" x="2216150" y="2865438"/>
          <p14:tracePt t="144196" x="2216150" y="2878138"/>
          <p14:tracePt t="144262" x="2216150" y="2890838"/>
          <p14:tracePt t="144449" x="2216150" y="2903538"/>
          <p14:tracePt t="144454" x="2216150" y="2928938"/>
          <p14:tracePt t="144464" x="2216150" y="2941638"/>
          <p14:tracePt t="144475" x="2216150" y="2965450"/>
          <p14:tracePt t="144479" x="2216150" y="2978150"/>
          <p14:tracePt t="144488" x="2216150" y="2990850"/>
          <p14:tracePt t="144495" x="2216150" y="3028950"/>
          <p14:tracePt t="144505" x="2216150" y="3054350"/>
          <p14:tracePt t="144514" x="2228850" y="3078163"/>
          <p14:tracePt t="144520" x="2239963" y="3103563"/>
          <p14:tracePt t="144531" x="2239963" y="3116263"/>
          <p14:tracePt t="190764" x="2265363" y="3128963"/>
          <p14:tracePt t="190777" x="2339975" y="3090863"/>
          <p14:tracePt t="190780" x="2478088" y="3028950"/>
          <p14:tracePt t="190790" x="2603500" y="2941638"/>
          <p14:tracePt t="190801" x="2716213" y="2890838"/>
          <p14:tracePt t="190807" x="2854325" y="2828925"/>
          <p14:tracePt t="190817" x="2954338" y="2765425"/>
          <p14:tracePt t="190820" x="3016250" y="2728913"/>
          <p14:tracePt t="190831" x="3103563" y="2665413"/>
          <p14:tracePt t="190841" x="3154363" y="2640013"/>
          <p14:tracePt t="190847" x="3167063" y="2616200"/>
          <p14:tracePt t="190856" x="3192463" y="2578100"/>
          <p14:tracePt t="190860" x="3205163" y="2565400"/>
          <p14:tracePt t="190873" x="3205163" y="2552700"/>
          <p14:tracePt t="190886" x="3205163" y="2540000"/>
          <p14:tracePt t="190896" x="3205163" y="2527300"/>
          <p14:tracePt t="190913" x="3192463" y="2527300"/>
          <p14:tracePt t="190922" x="3167063" y="2503488"/>
          <p14:tracePt t="190926" x="3103563" y="2490788"/>
          <p14:tracePt t="190936" x="3067050" y="2465388"/>
          <p14:tracePt t="190943" x="3003550" y="2414588"/>
          <p14:tracePt t="190953" x="2916238" y="2339975"/>
          <p14:tracePt t="190962" x="2803525" y="2239963"/>
          <p14:tracePt t="190967" x="2678113" y="2152650"/>
          <p14:tracePt t="190977" x="2565400" y="2078038"/>
          <p14:tracePt t="190982" x="2490788" y="2027238"/>
          <p14:tracePt t="190992" x="2390775" y="1927225"/>
          <p14:tracePt t="191003" x="2316163" y="1876425"/>
          <p14:tracePt t="191007" x="2203450" y="1801813"/>
          <p14:tracePt t="191017" x="2127250" y="1714500"/>
          <p14:tracePt t="191022" x="2027238" y="1663700"/>
          <p14:tracePt t="191032" x="1978025" y="1601788"/>
          <p14:tracePt t="191042" x="1927225" y="1563688"/>
          <p14:tracePt t="191053" x="1852613" y="1514475"/>
          <p14:tracePt t="191058" x="1801813" y="1450975"/>
          <p14:tracePt t="191063" x="1790700" y="1450975"/>
          <p14:tracePt t="191072" x="1752600" y="1414463"/>
          <p14:tracePt t="191082" x="1714500" y="1389063"/>
          <p14:tracePt t="191088" x="1714500" y="1376363"/>
          <p14:tracePt t="191099" x="1689100" y="1363663"/>
          <p14:tracePt t="191103" x="1677988" y="1339850"/>
          <p14:tracePt t="191124" x="1665288" y="1327150"/>
          <p14:tracePt t="191804" x="1689100" y="1327150"/>
          <p14:tracePt t="191818" x="1701800" y="1327150"/>
          <p14:tracePt t="191970" x="1714500" y="1327150"/>
          <p14:tracePt t="191980" x="1714500" y="1363663"/>
          <p14:tracePt t="191986" x="1714500" y="1414463"/>
          <p14:tracePt t="191996" x="1714500" y="1450975"/>
          <p14:tracePt t="192020" x="1665288" y="1450975"/>
          <p14:tracePt t="192033" x="1589088" y="1439863"/>
          <p14:tracePt t="192043" x="1514475" y="1376363"/>
          <p14:tracePt t="192046" x="1514475" y="1389063"/>
          <p14:tracePt t="192550" x="1489075" y="1389063"/>
          <p14:tracePt t="192570" x="1489075" y="1401763"/>
          <p14:tracePt t="192603" x="1476375" y="1401763"/>
          <p14:tracePt t="192627" x="1452563" y="1401763"/>
          <p14:tracePt t="192652" x="1439863" y="1401763"/>
          <p14:tracePt t="192656" x="1427163" y="1401763"/>
          <p14:tracePt t="192686" x="1414463" y="1401763"/>
          <p14:tracePt t="192706" x="1401763" y="1401763"/>
          <p14:tracePt t="192728" x="1389063" y="1389063"/>
          <p14:tracePt t="192738" x="1376363" y="1363663"/>
          <p14:tracePt t="192749" x="1376363" y="1350963"/>
          <p14:tracePt t="192753" x="1376363" y="1339850"/>
          <p14:tracePt t="192763" x="1376363" y="1314450"/>
          <p14:tracePt t="192769" x="1363663" y="1276350"/>
          <p14:tracePt t="192778" x="1352550" y="1250950"/>
          <p14:tracePt t="192788" x="1352550" y="1214438"/>
          <p14:tracePt t="192792" x="1352550" y="1163638"/>
          <p14:tracePt t="192803" x="1327150" y="1114425"/>
          <p14:tracePt t="192809" x="1327150" y="1076325"/>
          <p14:tracePt t="192818" x="1314450" y="1014413"/>
          <p14:tracePt t="192828" x="1289050" y="950913"/>
          <p14:tracePt t="192833" x="1276350" y="912813"/>
          <p14:tracePt t="192843" x="1252538" y="838200"/>
          <p14:tracePt t="192849" x="1252538" y="812800"/>
          <p14:tracePt t="192858" x="1239838" y="776288"/>
          <p14:tracePt t="192868" x="1227138" y="750888"/>
          <p14:tracePt t="192875" x="1227138" y="700088"/>
          <p14:tracePt t="192889" x="1201738" y="676275"/>
          <p14:tracePt t="192898" x="1201738" y="663575"/>
          <p14:tracePt t="192908" x="1201738" y="650875"/>
          <p14:tracePt t="192914" x="1189038" y="625475"/>
          <p14:tracePt t="192925" x="1176338" y="612775"/>
          <p14:tracePt t="192938" x="1176338" y="600075"/>
          <p14:tracePt t="192949" x="1150938" y="588963"/>
          <p14:tracePt t="192969" x="1139825" y="576263"/>
          <p14:tracePt t="192978" x="1139825" y="563563"/>
          <p14:tracePt t="192994" x="1127125" y="563563"/>
          <p14:tracePt t="193004" x="1114425" y="550863"/>
          <p14:tracePt t="193030" x="1089025" y="538163"/>
          <p14:tracePt t="193045" x="1076325" y="525463"/>
          <p14:tracePt t="193067" x="1063625" y="525463"/>
          <p14:tracePt t="193070" x="1050925" y="525463"/>
          <p14:tracePt t="193074" x="1038225" y="525463"/>
          <p14:tracePt t="193084" x="1014413" y="512763"/>
          <p14:tracePt t="193090" x="1001713" y="500063"/>
          <p14:tracePt t="193101" x="989013" y="500063"/>
          <p14:tracePt t="193110" x="976313" y="500063"/>
          <p14:tracePt t="193118" x="938213" y="487363"/>
          <p14:tracePt t="193126" x="925513" y="476250"/>
          <p14:tracePt t="193140" x="901700" y="476250"/>
          <p14:tracePt t="193151" x="889000" y="476250"/>
          <p14:tracePt t="193156" x="863600" y="476250"/>
          <p14:tracePt t="193167" x="850900" y="450850"/>
          <p14:tracePt t="193170" x="838200" y="450850"/>
          <p14:tracePt t="193184" x="825500" y="450850"/>
          <p14:tracePt t="193196" x="801688" y="450850"/>
          <p14:tracePt t="193212" x="776288" y="450850"/>
          <p14:tracePt t="193222" x="776288" y="438150"/>
          <p14:tracePt t="193234" x="763588" y="438150"/>
          <p14:tracePt t="193247" x="750888" y="425450"/>
          <p14:tracePt t="193267" x="725488" y="400050"/>
          <p14:tracePt t="193276" x="712788" y="400050"/>
          <p14:tracePt t="193283" x="701675" y="387350"/>
          <p14:tracePt t="193292" x="676275" y="374650"/>
          <p14:tracePt t="193297" x="650875" y="350838"/>
          <p14:tracePt t="193306" x="625475" y="325438"/>
          <p14:tracePt t="193322" x="588963" y="300038"/>
          <p14:tracePt t="193339" x="563563" y="287338"/>
          <p14:tracePt t="193350" x="563563" y="274638"/>
          <p14:tracePt t="193358" x="550863" y="263525"/>
          <p14:tracePt t="193373" x="525463" y="250825"/>
          <p14:tracePt t="193378" x="512763" y="238125"/>
          <p14:tracePt t="193389" x="500063" y="225425"/>
          <p14:tracePt t="193399" x="488950" y="212725"/>
          <p14:tracePt t="193412" x="463550" y="187325"/>
          <p14:tracePt t="193419" x="425450" y="174625"/>
          <p14:tracePt t="193428" x="425450" y="161925"/>
          <p14:tracePt t="193438" x="400050" y="150813"/>
          <p14:tracePt t="193444" x="387350" y="125413"/>
          <p14:tracePt t="193455" x="363538" y="112713"/>
          <p14:tracePt t="193458" x="338138" y="100013"/>
          <p14:tracePt t="193468" x="325438" y="74613"/>
          <p14:tracePt t="193478" x="300038" y="61913"/>
          <p14:tracePt t="193485" x="274638" y="50800"/>
          <p14:tracePt t="193494" x="238125" y="127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02" y="388953"/>
            <a:ext cx="6783224" cy="57041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Super() with parameter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0709" y="1345474"/>
            <a:ext cx="4376055" cy="35400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Person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name;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Person(int id, String name){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this.id=id;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this.name=name;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extends Person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float salary;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id,String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name,float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salary)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51269" y="1397727"/>
            <a:ext cx="4689565" cy="34355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id,name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);//reusing parent constructor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this.salary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=salary;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display()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(id+" "+name+" "+salary);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Test{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 e1=new Emp(11,"Sunil",64000f);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e1.display();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01589" y="4950824"/>
            <a:ext cx="2499359" cy="16197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   Sunil	64000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212"/>
    </mc:Choice>
    <mc:Fallback xmlns="">
      <p:transition spd="slow" advTm="331212"/>
    </mc:Fallback>
  </mc:AlternateContent>
  <p:extLst mod="1">
    <p:ext uri="{3A86A75C-4F4B-4683-9AE1-C65F6400EC91}">
      <p14:laserTraceLst xmlns:p14="http://schemas.microsoft.com/office/powerpoint/2010/main">
        <p14:tracePtLst>
          <p14:tracePt t="3370" x="2352675" y="676275"/>
          <p14:tracePt t="3376" x="2328863" y="712788"/>
          <p14:tracePt t="3386" x="2265363" y="776288"/>
          <p14:tracePt t="3390" x="2178050" y="889000"/>
          <p14:tracePt t="3400" x="2103438" y="1025525"/>
          <p14:tracePt t="3410" x="2039938" y="1201738"/>
          <p14:tracePt t="3416" x="1914525" y="1450975"/>
          <p14:tracePt t="3426" x="1827213" y="1701800"/>
          <p14:tracePt t="3430" x="1652588" y="2027238"/>
          <p14:tracePt t="3440" x="1552575" y="2278063"/>
          <p14:tracePt t="3450" x="1439863" y="2478088"/>
          <p14:tracePt t="3456" x="1339850" y="2678113"/>
          <p14:tracePt t="3466" x="1227138" y="2928938"/>
          <p14:tracePt t="3470" x="1139825" y="3203575"/>
          <p14:tracePt t="3480" x="1063625" y="3479800"/>
          <p14:tracePt t="3490" x="963613" y="3779838"/>
          <p14:tracePt t="3496" x="901700" y="4029075"/>
          <p14:tracePt t="3506" x="850900" y="4292600"/>
          <p14:tracePt t="3512" x="712788" y="4579938"/>
          <p14:tracePt t="3522" x="563563" y="4930775"/>
          <p14:tracePt t="3532" x="500063" y="5143500"/>
          <p14:tracePt t="3537" x="438150" y="5343525"/>
          <p14:tracePt t="3546" x="376238" y="5556250"/>
          <p14:tracePt t="3553" x="338138" y="5694363"/>
          <p14:tracePt t="3562" x="287338" y="5843588"/>
          <p14:tracePt t="3572" x="274638" y="5969000"/>
          <p14:tracePt t="3576" x="274638" y="6045200"/>
          <p14:tracePt t="3587" x="250825" y="6169025"/>
          <p14:tracePt t="3592" x="238125" y="6232525"/>
          <p14:tracePt t="3603" x="212725" y="6319838"/>
          <p14:tracePt t="3612" x="200025" y="6357938"/>
          <p14:tracePt t="3620" x="200025" y="6381750"/>
          <p14:tracePt t="3628" x="187325" y="6381750"/>
          <p14:tracePt t="3632" x="174625" y="6419850"/>
          <p14:tracePt t="3864" x="174625" y="6432550"/>
          <p14:tracePt t="3870" x="174625" y="6445250"/>
          <p14:tracePt t="3880" x="174625" y="6494463"/>
          <p14:tracePt t="3885" x="250825" y="6619875"/>
          <p14:tracePt t="3894" x="363538" y="6745288"/>
          <p14:tracePt t="5024" x="0" y="0"/>
        </p14:tracePtLst>
        <p14:tracePtLst>
          <p14:tracePt t="15601" x="3411538" y="6330950"/>
          <p14:tracePt t="15656" x="3205163" y="6532563"/>
          <p14:tracePt t="15666" x="3530600" y="6207125"/>
          <p14:tracePt t="15673" x="3917950" y="5856288"/>
          <p14:tracePt t="15682" x="4443413" y="5330825"/>
          <p14:tracePt t="15692" x="5232400" y="4679950"/>
          <p14:tracePt t="15696" x="5921375" y="4129088"/>
          <p14:tracePt t="15706" x="6559550" y="3692525"/>
          <p14:tracePt t="15712" x="7185025" y="3228975"/>
          <p14:tracePt t="15722" x="7685088" y="2865438"/>
          <p14:tracePt t="15732" x="8135938" y="2565400"/>
          <p14:tracePt t="15738" x="8412163" y="2339975"/>
          <p14:tracePt t="15748" x="8561388" y="2201863"/>
          <p14:tracePt t="15752" x="8637588" y="2127250"/>
          <p14:tracePt t="15762" x="8674100" y="2052638"/>
          <p14:tracePt t="15772" x="8686800" y="1989138"/>
          <p14:tracePt t="15778" x="8699500" y="1939925"/>
          <p14:tracePt t="15788" x="8699500" y="1927225"/>
          <p14:tracePt t="15792" x="8699500" y="1901825"/>
          <p14:tracePt t="15803" x="8699500" y="1865313"/>
          <p14:tracePt t="15814" x="8699500" y="1839913"/>
          <p14:tracePt t="15818" x="8661400" y="1789113"/>
          <p14:tracePt t="15828" x="8650288" y="1765300"/>
          <p14:tracePt t="15834" x="8637588" y="1727200"/>
          <p14:tracePt t="15844" x="8612188" y="1701800"/>
          <p14:tracePt t="15854" x="8561388" y="1652588"/>
          <p14:tracePt t="15859" x="8524875" y="1627188"/>
          <p14:tracePt t="15868" x="8412163" y="1589088"/>
          <p14:tracePt t="15875" x="8312150" y="1552575"/>
          <p14:tracePt t="15884" x="8186738" y="1552575"/>
          <p14:tracePt t="15894" x="8035925" y="1527175"/>
          <p14:tracePt t="15898" x="7874000" y="1501775"/>
          <p14:tracePt t="15909" x="7710488" y="1489075"/>
          <p14:tracePt t="15914" x="7561263" y="1489075"/>
          <p14:tracePt t="15925" x="7410450" y="1489075"/>
          <p14:tracePt t="15934" x="7246938" y="1489075"/>
          <p14:tracePt t="15938" x="7059613" y="1489075"/>
          <p14:tracePt t="15948" x="6872288" y="1489075"/>
          <p14:tracePt t="15959" x="6708775" y="1552575"/>
          <p14:tracePt t="15964" x="6459538" y="1639888"/>
          <p14:tracePt t="15975" x="6246813" y="1701800"/>
          <p14:tracePt t="15980" x="6021388" y="1801813"/>
          <p14:tracePt t="15991" x="5770563" y="1914525"/>
          <p14:tracePt t="15994" x="5545138" y="2039938"/>
          <p14:tracePt t="16004" x="5407025" y="2139950"/>
          <p14:tracePt t="16014" x="5270500" y="2178050"/>
          <p14:tracePt t="16020" x="5106988" y="2278063"/>
          <p14:tracePt t="16030" x="4981575" y="2365375"/>
          <p14:tracePt t="16034" x="4881563" y="2439988"/>
          <p14:tracePt t="16044" x="4794250" y="2527300"/>
          <p14:tracePt t="16054" x="4719638" y="2590800"/>
          <p14:tracePt t="16060" x="4668838" y="2627313"/>
          <p14:tracePt t="16070" x="4630738" y="2678113"/>
          <p14:tracePt t="16076" x="4594225" y="2716213"/>
          <p14:tracePt t="16086" x="4556125" y="2765425"/>
          <p14:tracePt t="16096" x="4556125" y="2778125"/>
          <p14:tracePt t="16100" x="4556125" y="2803525"/>
          <p14:tracePt t="16110" x="4530725" y="2852738"/>
          <p14:tracePt t="16126" x="4530725" y="2878138"/>
          <p14:tracePt t="16136" x="4530725" y="2903538"/>
          <p14:tracePt t="16141" x="4530725" y="2928938"/>
          <p14:tracePt t="16152" x="4530725" y="2952750"/>
          <p14:tracePt t="16157" x="4543425" y="3003550"/>
          <p14:tracePt t="16166" x="4568825" y="3028950"/>
          <p14:tracePt t="16176" x="4594225" y="3054350"/>
          <p14:tracePt t="16182" x="4643438" y="3103563"/>
          <p14:tracePt t="16192" x="4681538" y="3128963"/>
          <p14:tracePt t="16196" x="4768850" y="3154363"/>
          <p14:tracePt t="16207" x="4843463" y="3190875"/>
          <p14:tracePt t="16216" x="4932363" y="3203575"/>
          <p14:tracePt t="16222" x="5057775" y="3254375"/>
          <p14:tracePt t="16232" x="5157788" y="3254375"/>
          <p14:tracePt t="16236" x="5294313" y="3254375"/>
          <p14:tracePt t="16246" x="5407025" y="3254375"/>
          <p14:tracePt t="16257" x="5519738" y="3254375"/>
          <p14:tracePt t="16262" x="5645150" y="3228975"/>
          <p14:tracePt t="16272" x="5783263" y="3165475"/>
          <p14:tracePt t="16276" x="5883275" y="3116263"/>
          <p14:tracePt t="16286" x="5957888" y="3078163"/>
          <p14:tracePt t="16296" x="6034088" y="3028950"/>
          <p14:tracePt t="16302" x="6096000" y="2978150"/>
          <p14:tracePt t="16312" x="6146800" y="2916238"/>
          <p14:tracePt t="16318" x="6196013" y="2828925"/>
          <p14:tracePt t="16328" x="6234113" y="2752725"/>
          <p14:tracePt t="16338" x="6259513" y="2690813"/>
          <p14:tracePt t="16342" x="6259513" y="2627313"/>
          <p14:tracePt t="16352" x="6259513" y="2565400"/>
          <p14:tracePt t="16358" x="6259513" y="2490788"/>
          <p14:tracePt t="16368" x="6259513" y="2452688"/>
          <p14:tracePt t="16378" x="6259513" y="2403475"/>
          <p14:tracePt t="16382" x="6221413" y="2365375"/>
          <p14:tracePt t="16392" x="6196013" y="2327275"/>
          <p14:tracePt t="16398" x="6157913" y="2278063"/>
          <p14:tracePt t="16408" x="6134100" y="2239963"/>
          <p14:tracePt t="16418" x="6121400" y="2227263"/>
          <p14:tracePt t="16425" x="6083300" y="2201863"/>
          <p14:tracePt t="16434" x="6034088" y="2178050"/>
          <p14:tracePt t="16439" x="5957888" y="2178050"/>
          <p14:tracePt t="16448" x="5857875" y="2165350"/>
          <p14:tracePt t="16458" x="5708650" y="2165350"/>
          <p14:tracePt t="16464" x="5545138" y="2165350"/>
          <p14:tracePt t="16475" x="5345113" y="2165350"/>
          <p14:tracePt t="16478" x="5132388" y="2165350"/>
          <p14:tracePt t="16488" x="4832350" y="2165350"/>
          <p14:tracePt t="16498" x="4668838" y="2201863"/>
          <p14:tracePt t="16504" x="4518025" y="2252663"/>
          <p14:tracePt t="16514" x="4368800" y="2314575"/>
          <p14:tracePt t="16518" x="4217988" y="2390775"/>
          <p14:tracePt t="16528" x="4092575" y="2452688"/>
          <p14:tracePt t="16539" x="3979863" y="2552700"/>
          <p14:tracePt t="16544" x="3867150" y="2627313"/>
          <p14:tracePt t="16554" x="3792538" y="2690813"/>
          <p14:tracePt t="16560" x="3743325" y="2752725"/>
          <p14:tracePt t="16570" x="3705225" y="2828925"/>
          <p14:tracePt t="16580" x="3705225" y="2865438"/>
          <p14:tracePt t="16584" x="3705225" y="2916238"/>
          <p14:tracePt t="16594" x="3705225" y="2952750"/>
          <p14:tracePt t="16600" x="3705225" y="3003550"/>
          <p14:tracePt t="16610" x="3705225" y="3041650"/>
          <p14:tracePt t="16620" x="3756025" y="3103563"/>
          <p14:tracePt t="16624" x="3805238" y="3154363"/>
          <p14:tracePt t="16634" x="3843338" y="3190875"/>
          <p14:tracePt t="16641" x="3905250" y="3228975"/>
          <p14:tracePt t="16650" x="3943350" y="3267075"/>
          <p14:tracePt t="16660" x="4030663" y="3290888"/>
          <p14:tracePt t="16666" x="4117975" y="3303588"/>
          <p14:tracePt t="16676" x="4205288" y="3303588"/>
          <p14:tracePt t="16680" x="4268788" y="3303588"/>
          <p14:tracePt t="16691" x="4343400" y="3303588"/>
          <p14:tracePt t="16700" x="4406900" y="3303588"/>
          <p14:tracePt t="16707" x="4468813" y="3290888"/>
          <p14:tracePt t="16716" x="4518025" y="3254375"/>
          <p14:tracePt t="16720" x="4556125" y="3228975"/>
          <p14:tracePt t="16730" x="4581525" y="3203575"/>
          <p14:tracePt t="16742" x="4606925" y="3165475"/>
          <p14:tracePt t="16746" x="4606925" y="3128963"/>
          <p14:tracePt t="16757" x="4630738" y="3103563"/>
          <p14:tracePt t="16762" x="4630738" y="3078163"/>
          <p14:tracePt t="16773" x="4630738" y="3065463"/>
          <p14:tracePt t="16782" x="4630738" y="3054350"/>
          <p14:tracePt t="16786" x="4630738" y="3028950"/>
          <p14:tracePt t="16796" x="4630738" y="3016250"/>
          <p14:tracePt t="16802" x="4619625" y="2990850"/>
          <p14:tracePt t="16822" x="4606925" y="2990850"/>
          <p14:tracePt t="16836" x="4594225" y="2978150"/>
          <p14:tracePt t="16852" x="4581525" y="2965450"/>
          <p14:tracePt t="16918" x="4568825" y="2965450"/>
          <p14:tracePt t="16928" x="4556125" y="2965450"/>
          <p14:tracePt t="16952" x="4530725" y="2965450"/>
          <p14:tracePt t="16984" x="4518025" y="2965450"/>
          <p14:tracePt t="16998" x="4506913" y="2965450"/>
          <p14:tracePt t="17008" x="4494213" y="2965450"/>
          <p14:tracePt t="17018" x="4481513" y="2965450"/>
          <p14:tracePt t="17034" x="4468813" y="2965450"/>
          <p14:tracePt t="17048" x="4456113" y="2965450"/>
          <p14:tracePt t="17058" x="4443413" y="2965450"/>
          <p14:tracePt t="17091" x="4418013" y="2965450"/>
          <p14:tracePt t="17134" x="4406900" y="2965450"/>
          <p14:tracePt t="17290" x="4394200" y="2965450"/>
          <p14:tracePt t="17320" x="4381500" y="2965450"/>
          <p14:tracePt t="17332" x="4368800" y="2965450"/>
          <p14:tracePt t="17336" x="4356100" y="2965450"/>
          <p14:tracePt t="17346" x="4330700" y="2965450"/>
          <p14:tracePt t="17357" x="4294188" y="2965450"/>
          <p14:tracePt t="17362" x="4268788" y="2965450"/>
          <p14:tracePt t="17373" x="4243388" y="2965450"/>
          <p14:tracePt t="17376" x="4217988" y="2965450"/>
          <p14:tracePt t="17386" x="4192588" y="2965450"/>
          <p14:tracePt t="17396" x="4168775" y="2965450"/>
          <p14:tracePt t="17402" x="4143375" y="2965450"/>
          <p14:tracePt t="17416" x="4117975" y="2965450"/>
          <p14:tracePt t="17426" x="4092575" y="2965450"/>
          <p14:tracePt t="17442" x="4081463" y="2965450"/>
          <p14:tracePt t="17452" x="4068763" y="2965450"/>
          <p14:tracePt t="17458" x="4056063" y="2965450"/>
          <p14:tracePt t="17478" x="4043363" y="2965450"/>
          <p14:tracePt t="17482" x="4030663" y="2965450"/>
          <p14:tracePt t="17492" x="4017963" y="2965450"/>
          <p14:tracePt t="17508" x="4005263" y="2965450"/>
          <p14:tracePt t="17532" x="3979863" y="2965450"/>
          <p14:tracePt t="17558" x="3968750" y="2965450"/>
          <p14:tracePt t="17574" x="3956050" y="2965450"/>
          <p14:tracePt t="17578" x="3943350" y="2965450"/>
          <p14:tracePt t="17598" x="3917950" y="2965450"/>
          <p14:tracePt t="17604" x="3905250" y="2965450"/>
          <p14:tracePt t="17614" x="3879850" y="2990850"/>
          <p14:tracePt t="17628" x="3867150" y="2990850"/>
          <p14:tracePt t="17640" x="3830638" y="2990850"/>
          <p14:tracePt t="17654" x="3817938" y="2990850"/>
          <p14:tracePt t="17658" x="3792538" y="3016250"/>
          <p14:tracePt t="17694" x="3767138" y="3016250"/>
          <p14:tracePt t="17704" x="3767138" y="3028950"/>
          <p14:tracePt t="17710" x="3743325" y="3041650"/>
          <p14:tracePt t="17720" x="3717925" y="3054350"/>
          <p14:tracePt t="17730" x="3679825" y="3090863"/>
          <p14:tracePt t="17744" x="3667125" y="3116263"/>
          <p14:tracePt t="17750" x="3667125" y="3128963"/>
          <p14:tracePt t="17760" x="3630613" y="3128963"/>
          <p14:tracePt t="18042" x="3654425" y="3128963"/>
          <p14:tracePt t="18052" x="3679825" y="3103563"/>
          <p14:tracePt t="18068" x="3667125" y="3065463"/>
          <p14:tracePt t="18078" x="3630613" y="3016250"/>
          <p14:tracePt t="18082" x="3605213" y="3016250"/>
          <p14:tracePt t="18104" x="3605213" y="3003550"/>
          <p14:tracePt t="18108" x="3579813" y="2990850"/>
          <p14:tracePt t="18118" x="3541713" y="2990850"/>
          <p14:tracePt t="18124" x="3492500" y="2978150"/>
          <p14:tracePt t="18134" x="3441700" y="2965450"/>
          <p14:tracePt t="18144" x="3367088" y="2941638"/>
          <p14:tracePt t="18148" x="3305175" y="2928938"/>
          <p14:tracePt t="18158" x="3216275" y="2916238"/>
          <p14:tracePt t="18164" x="3154363" y="2890838"/>
          <p14:tracePt t="18174" x="3067050" y="2852738"/>
          <p14:tracePt t="18184" x="2979738" y="2840038"/>
          <p14:tracePt t="18189" x="2916238" y="2803525"/>
          <p14:tracePt t="18198" x="2854325" y="2765425"/>
          <p14:tracePt t="18206" x="2778125" y="2728913"/>
          <p14:tracePt t="18214" x="2716213" y="2690813"/>
          <p14:tracePt t="18224" x="2641600" y="2652713"/>
          <p14:tracePt t="18228" x="2578100" y="2616200"/>
          <p14:tracePt t="18239" x="2516188" y="2590800"/>
          <p14:tracePt t="18244" x="2478088" y="2565400"/>
          <p14:tracePt t="18255" x="2390775" y="2516188"/>
          <p14:tracePt t="18264" x="2316163" y="2490788"/>
          <p14:tracePt t="18270" x="2239963" y="2452688"/>
          <p14:tracePt t="18280" x="2152650" y="2414588"/>
          <p14:tracePt t="18285" x="2065338" y="2378075"/>
          <p14:tracePt t="18294" x="1990725" y="2339975"/>
          <p14:tracePt t="18305" x="1914525" y="2327275"/>
          <p14:tracePt t="18310" x="1865313" y="2290763"/>
          <p14:tracePt t="18320" x="1801813" y="2265363"/>
          <p14:tracePt t="18324" x="1727200" y="2227263"/>
          <p14:tracePt t="18334" x="1677988" y="2214563"/>
          <p14:tracePt t="18344" x="1627188" y="2190750"/>
          <p14:tracePt t="18350" x="1577975" y="2165350"/>
          <p14:tracePt t="18360" x="1552575" y="2152650"/>
          <p14:tracePt t="18364" x="1527175" y="2139950"/>
          <p14:tracePt t="18374" x="1514475" y="2127250"/>
          <p14:tracePt t="18386" x="1489075" y="2114550"/>
          <p14:tracePt t="18390" x="1476375" y="2101850"/>
          <p14:tracePt t="18400" x="1465263" y="2101850"/>
          <p14:tracePt t="18420" x="1465263" y="2089150"/>
          <p14:tracePt t="18426" x="1452563" y="2089150"/>
          <p14:tracePt t="18480" x="1439863" y="2065338"/>
          <p14:tracePt t="18500" x="1427163" y="2052638"/>
          <p14:tracePt t="18506" x="1427163" y="2039938"/>
          <p14:tracePt t="18516" x="1414463" y="2027238"/>
          <p14:tracePt t="18526" x="1401763" y="2001838"/>
          <p14:tracePt t="18532" x="1401763" y="1989138"/>
          <p14:tracePt t="18546" x="1389063" y="1965325"/>
          <p14:tracePt t="18556" x="1389063" y="1952625"/>
          <p14:tracePt t="18566" x="1376363" y="1939925"/>
          <p14:tracePt t="18573" x="1376363" y="1914525"/>
          <p14:tracePt t="18586" x="1376363" y="1889125"/>
          <p14:tracePt t="18608" x="1363663" y="1876425"/>
          <p14:tracePt t="18612" x="1363663" y="1865313"/>
          <p14:tracePt t="18623" x="1363663" y="1852613"/>
          <p14:tracePt t="18688" x="1363663" y="1839913"/>
          <p14:tracePt t="18718" x="1363663" y="1827213"/>
          <p14:tracePt t="18744" x="1363663" y="1814513"/>
          <p14:tracePt t="18764" x="1363663" y="1801813"/>
          <p14:tracePt t="18798" x="1363663" y="1789113"/>
          <p14:tracePt t="19378" x="1363663" y="1776413"/>
          <p14:tracePt t="19388" x="1389063" y="1776413"/>
          <p14:tracePt t="19398" x="1427163" y="1776413"/>
          <p14:tracePt t="19414" x="1452563" y="1776413"/>
          <p14:tracePt t="19418" x="1465263" y="1776413"/>
          <p14:tracePt t="19430" x="1489075" y="1776413"/>
          <p14:tracePt t="19440" x="1527175" y="1776413"/>
          <p14:tracePt t="19455" x="1552575" y="1776413"/>
          <p14:tracePt t="19471" x="1565275" y="1776413"/>
          <p14:tracePt t="19480" x="1601788" y="1776413"/>
          <p14:tracePt t="19494" x="1614488" y="1776413"/>
          <p14:tracePt t="19500" x="1627188" y="1776413"/>
          <p14:tracePt t="19510" x="1639888" y="1776413"/>
          <p14:tracePt t="19521" x="1652588" y="1776413"/>
          <p14:tracePt t="19526" x="1665288" y="1776413"/>
          <p14:tracePt t="19538" x="1677988" y="1776413"/>
          <p14:tracePt t="19550" x="1689100" y="1776413"/>
          <p14:tracePt t="19597" x="1714500" y="1776413"/>
          <p14:tracePt t="19726" x="1727200" y="1776413"/>
          <p14:tracePt t="19762" x="1739900" y="1776413"/>
          <p14:tracePt t="19776" x="1752600" y="1776413"/>
          <p14:tracePt t="19792" x="1765300" y="1776413"/>
          <p14:tracePt t="19802" x="1778000" y="1776413"/>
          <p14:tracePt t="19818" x="1801813" y="1776413"/>
          <p14:tracePt t="19828" x="1827213" y="1752600"/>
          <p14:tracePt t="19852" x="1839913" y="1752600"/>
          <p14:tracePt t="19858" x="1865313" y="1752600"/>
          <p14:tracePt t="19872" x="1890713" y="1752600"/>
          <p14:tracePt t="19894" x="1903413" y="1752600"/>
          <p14:tracePt t="19908" x="1927225" y="1739900"/>
          <p14:tracePt t="19934" x="1939925" y="1739900"/>
          <p14:tracePt t="19948" x="1952625" y="1727200"/>
          <p14:tracePt t="20720" x="1939925" y="1727200"/>
          <p14:tracePt t="20726" x="1927225" y="1727200"/>
          <p14:tracePt t="20736" x="1914525" y="1727200"/>
          <p14:tracePt t="20750" x="1890713" y="1739900"/>
          <p14:tracePt t="20760" x="1865313" y="1752600"/>
          <p14:tracePt t="20766" x="1839913" y="1776413"/>
          <p14:tracePt t="20776" x="1827213" y="1776413"/>
          <p14:tracePt t="20780" x="1801813" y="1801813"/>
          <p14:tracePt t="20790" x="1752600" y="1839913"/>
          <p14:tracePt t="20800" x="1727200" y="1865313"/>
          <p14:tracePt t="20806" x="1701800" y="1889125"/>
          <p14:tracePt t="20816" x="1689100" y="1914525"/>
          <p14:tracePt t="20822" x="1677988" y="1939925"/>
          <p14:tracePt t="20832" x="1639888" y="1989138"/>
          <p14:tracePt t="20842" x="1639888" y="2014538"/>
          <p14:tracePt t="20846" x="1614488" y="2052638"/>
          <p14:tracePt t="20856" x="1614488" y="2065338"/>
          <p14:tracePt t="20862" x="1614488" y="2089150"/>
          <p14:tracePt t="20872" x="1614488" y="2101850"/>
          <p14:tracePt t="20887" x="1614488" y="2127250"/>
          <p14:tracePt t="20919" x="1614488" y="2139950"/>
          <p14:tracePt t="20938" x="1614488" y="2152650"/>
          <p14:tracePt t="21098" x="1614488" y="2139950"/>
          <p14:tracePt t="21130" x="1614488" y="2127250"/>
          <p14:tracePt t="21160" x="1614488" y="2114550"/>
          <p14:tracePt t="21210" x="1601788" y="2114550"/>
          <p14:tracePt t="21240" x="1589088" y="2114550"/>
          <p14:tracePt t="21250" x="1577975" y="2114550"/>
          <p14:tracePt t="21266" x="1577975" y="2127250"/>
          <p14:tracePt t="21290" x="1577975" y="2152650"/>
          <p14:tracePt t="21306" x="1577975" y="2165350"/>
          <p14:tracePt t="21310" x="1601788" y="2178050"/>
          <p14:tracePt t="21320" x="1614488" y="2178050"/>
          <p14:tracePt t="21330" x="1639888" y="2178050"/>
          <p14:tracePt t="21337" x="1727200" y="2165350"/>
          <p14:tracePt t="21346" x="1765300" y="2127250"/>
          <p14:tracePt t="21353" x="1839913" y="2089150"/>
          <p14:tracePt t="21362" x="1890713" y="2039938"/>
          <p14:tracePt t="21372" x="1914525" y="2014538"/>
          <p14:tracePt t="21376" x="1952625" y="1965325"/>
          <p14:tracePt t="21387" x="1952625" y="1939925"/>
          <p14:tracePt t="21392" x="1965325" y="1889125"/>
          <p14:tracePt t="21403" x="1978025" y="1852613"/>
          <p14:tracePt t="21412" x="1978025" y="1827213"/>
          <p14:tracePt t="21416" x="1978025" y="1801813"/>
          <p14:tracePt t="21426" x="1978025" y="1789113"/>
          <p14:tracePt t="21432" x="1978025" y="1776413"/>
          <p14:tracePt t="21442" x="1978025" y="1752600"/>
          <p14:tracePt t="21462" x="1978025" y="1739900"/>
          <p14:tracePt t="21476" x="1978025" y="1727200"/>
          <p14:tracePt t="21498" x="1978025" y="1714500"/>
          <p14:tracePt t="21548" x="1965325" y="1714500"/>
          <p14:tracePt t="21572" x="1952625" y="1714500"/>
          <p14:tracePt t="21585" x="1939925" y="1714500"/>
          <p14:tracePt t="21604" x="1927225" y="1714500"/>
          <p14:tracePt t="21644" x="1903413" y="1714500"/>
          <p14:tracePt t="21674" x="1890713" y="1714500"/>
          <p14:tracePt t="21684" x="1878013" y="1714500"/>
          <p14:tracePt t="21698" x="1865313" y="1714500"/>
          <p14:tracePt t="21710" x="1852613" y="1727200"/>
          <p14:tracePt t="21714" x="1839913" y="1739900"/>
          <p14:tracePt t="21735" x="1827213" y="1752600"/>
          <p14:tracePt t="21740" x="1801813" y="1765300"/>
          <p14:tracePt t="21751" x="1801813" y="1776413"/>
          <p14:tracePt t="21754" x="1778000" y="1789113"/>
          <p14:tracePt t="21764" x="1778000" y="1801813"/>
          <p14:tracePt t="21774" x="1765300" y="1827213"/>
          <p14:tracePt t="21780" x="1752600" y="1827213"/>
          <p14:tracePt t="21790" x="1752600" y="1852613"/>
          <p14:tracePt t="21794" x="1739900" y="1852613"/>
          <p14:tracePt t="21804" x="1727200" y="1876425"/>
          <p14:tracePt t="21840" x="1714500" y="1889125"/>
          <p14:tracePt t="21866" x="1714500" y="1901825"/>
          <p14:tracePt t="21880" x="1701800" y="1914525"/>
          <p14:tracePt t="21890" x="1689100" y="1927225"/>
          <p14:tracePt t="21906" x="1689100" y="1939925"/>
          <p14:tracePt t="21926" x="1677988" y="1939925"/>
          <p14:tracePt t="21930" x="1677988" y="1952625"/>
          <p14:tracePt t="22042" x="1677988" y="1978025"/>
          <p14:tracePt t="22062" x="1665288" y="1978025"/>
          <p14:tracePt t="22174" x="1665288" y="1989138"/>
          <p14:tracePt t="22224" x="1665288" y="2001838"/>
          <p14:tracePt t="22248" x="1665288" y="2014538"/>
          <p14:tracePt t="22268" x="1665288" y="2027238"/>
          <p14:tracePt t="22294" x="1665288" y="2039938"/>
          <p14:tracePt t="22334" x="1652588" y="2052638"/>
          <p14:tracePt t="22380" x="1639888" y="2065338"/>
          <p14:tracePt t="22406" x="1639888" y="2078038"/>
          <p14:tracePt t="22420" x="1627188" y="2078038"/>
          <p14:tracePt t="22436" x="1627188" y="2101850"/>
          <p14:tracePt t="22450" x="1614488" y="2101850"/>
          <p14:tracePt t="22460" x="1601788" y="2101850"/>
          <p14:tracePt t="22470" x="1601788" y="2114550"/>
          <p14:tracePt t="22496" x="1589088" y="2114550"/>
          <p14:tracePt t="22500" x="1589088" y="2127250"/>
          <p14:tracePt t="22520" x="1589088" y="2139950"/>
          <p14:tracePt t="22526" x="1577975" y="2139950"/>
          <p14:tracePt t="22552" x="1552575" y="2152650"/>
          <p14:tracePt t="22566" x="1552575" y="2165350"/>
          <p14:tracePt t="22582" x="1539875" y="2165350"/>
          <p14:tracePt t="22592" x="1527175" y="2165350"/>
          <p14:tracePt t="22603" x="1514475" y="2178050"/>
          <p14:tracePt t="22636" x="1501775" y="2190750"/>
          <p14:tracePt t="24074" x="1514475" y="2201863"/>
          <p14:tracePt t="24080" x="1565275" y="2201863"/>
          <p14:tracePt t="24090" x="1589088" y="2190750"/>
          <p14:tracePt t="24094" x="1601788" y="2178050"/>
          <p14:tracePt t="24104" x="1614488" y="2178050"/>
          <p14:tracePt t="24117" x="1627188" y="2165350"/>
          <p14:tracePt t="24196" x="1627188" y="2152650"/>
          <p14:tracePt t="24210" x="1614488" y="2152650"/>
          <p14:tracePt t="24220" x="1589088" y="2152650"/>
          <p14:tracePt t="24230" x="1514475" y="2152650"/>
          <p14:tracePt t="24236" x="1489075" y="2152650"/>
          <p14:tracePt t="24246" x="1427163" y="2152650"/>
          <p14:tracePt t="24252" x="1401763" y="2152650"/>
          <p14:tracePt t="24262" x="1339850" y="2152650"/>
          <p14:tracePt t="24272" x="1314450" y="2152650"/>
          <p14:tracePt t="24276" x="1289050" y="2152650"/>
          <p14:tracePt t="24286" x="1263650" y="2152650"/>
          <p14:tracePt t="24292" x="1227138" y="2152650"/>
          <p14:tracePt t="24302" x="1214438" y="2152650"/>
          <p14:tracePt t="24312" x="1201738" y="2178050"/>
          <p14:tracePt t="24326" x="1189038" y="2178050"/>
          <p14:tracePt t="24399" x="1189038" y="2190750"/>
          <p14:tracePt t="24408" x="1189038" y="2201863"/>
          <p14:tracePt t="24422" x="1227138" y="2201863"/>
          <p14:tracePt t="24432" x="1276350" y="2201863"/>
          <p14:tracePt t="24438" x="1314450" y="2201863"/>
          <p14:tracePt t="24450" x="1339850" y="2201863"/>
          <p14:tracePt t="24458" x="1401763" y="2201863"/>
          <p14:tracePt t="24464" x="1427163" y="2201863"/>
          <p14:tracePt t="24474" x="1452563" y="2165350"/>
          <p14:tracePt t="24478" x="1489075" y="2165350"/>
          <p14:tracePt t="24488" x="1501775" y="2139950"/>
          <p14:tracePt t="24500" x="1527175" y="2127250"/>
          <p14:tracePt t="24504" x="1539875" y="2114550"/>
          <p14:tracePt t="24608" x="1539875" y="2101850"/>
          <p14:tracePt t="24624" x="1527175" y="2101850"/>
          <p14:tracePt t="24640" x="1514475" y="2101850"/>
          <p14:tracePt t="24650" x="1501775" y="2101850"/>
          <p14:tracePt t="24665" x="1476375" y="2114550"/>
          <p14:tracePt t="24740" x="1476375" y="2127250"/>
          <p14:tracePt t="24756" x="1489075" y="2152650"/>
          <p14:tracePt t="24767" x="1527175" y="2152650"/>
          <p14:tracePt t="24770" x="1577975" y="2152650"/>
          <p14:tracePt t="24780" x="1614488" y="2152650"/>
          <p14:tracePt t="24786" x="1639888" y="2152650"/>
          <p14:tracePt t="24796" x="1665288" y="2152650"/>
          <p14:tracePt t="24806" x="1689100" y="2152650"/>
          <p14:tracePt t="24810" x="1701800" y="2152650"/>
          <p14:tracePt t="24922" x="1677988" y="2152650"/>
          <p14:tracePt t="24926" x="1652588" y="2178050"/>
          <p14:tracePt t="24936" x="1589088" y="2201863"/>
          <p14:tracePt t="24942" x="1552575" y="2214563"/>
          <p14:tracePt t="24967" x="1452563" y="2252663"/>
          <p14:tracePt t="24968" x="1452563" y="2265363"/>
          <p14:tracePt t="24978" x="1439863" y="2265363"/>
          <p14:tracePt t="25150" x="1465263" y="2265363"/>
          <p14:tracePt t="25198" x="1476375" y="2265363"/>
          <p14:tracePt t="26995" x="1489075" y="2265363"/>
          <p14:tracePt t="27009" x="1501775" y="2265363"/>
          <p14:tracePt t="27040" x="1527175" y="2265363"/>
          <p14:tracePt t="27074" x="1539875" y="2265363"/>
          <p14:tracePt t="27094" x="1552575" y="2265363"/>
          <p14:tracePt t="27110" x="1565275" y="2265363"/>
          <p14:tracePt t="27114" x="1577975" y="2265363"/>
          <p14:tracePt t="27146" x="1589088" y="2265363"/>
          <p14:tracePt t="27372" x="1589088" y="2252663"/>
          <p14:tracePt t="27382" x="1565275" y="2252663"/>
          <p14:tracePt t="27398" x="1539875" y="2252663"/>
          <p14:tracePt t="27408" x="1514475" y="2252663"/>
          <p14:tracePt t="27412" x="1489075" y="2252663"/>
          <p14:tracePt t="27428" x="1476375" y="2252663"/>
          <p14:tracePt t="27448" x="1465263" y="2252663"/>
          <p14:tracePt t="27452" x="1439863" y="2252663"/>
          <p14:tracePt t="27468" x="1427163" y="2252663"/>
          <p14:tracePt t="27478" x="1414463" y="2252663"/>
          <p14:tracePt t="27498" x="1401763" y="2252663"/>
          <p14:tracePt t="27514" x="1389063" y="2252663"/>
          <p14:tracePt t="27588" x="1376363" y="2252663"/>
          <p14:tracePt t="28018" x="1414463" y="2252663"/>
          <p14:tracePt t="28022" x="1439863" y="2252663"/>
          <p14:tracePt t="28032" x="1452563" y="2252663"/>
          <p14:tracePt t="28045" x="1476375" y="2252663"/>
          <p14:tracePt t="28048" x="1501775" y="2252663"/>
          <p14:tracePt t="28058" x="1527175" y="2252663"/>
          <p14:tracePt t="28064" x="1552575" y="2239963"/>
          <p14:tracePt t="28074" x="1565275" y="2239963"/>
          <p14:tracePt t="28084" x="1589088" y="2239963"/>
          <p14:tracePt t="28088" x="1601788" y="2239963"/>
          <p14:tracePt t="28104" x="1614488" y="2239963"/>
          <p14:tracePt t="28124" x="1627188" y="2239963"/>
          <p14:tracePt t="28130" x="1639888" y="2227263"/>
          <p14:tracePt t="28158" x="1652588" y="2227263"/>
          <p14:tracePt t="28184" x="1677988" y="2227263"/>
          <p14:tracePt t="28234" x="1689100" y="2214563"/>
          <p14:tracePt t="28360" x="1701800" y="2214563"/>
          <p14:tracePt t="28376" x="1701800" y="2239963"/>
          <p14:tracePt t="28386" x="1701800" y="2252663"/>
          <p14:tracePt t="28397" x="1689100" y="2278063"/>
          <p14:tracePt t="28400" x="1652588" y="2303463"/>
          <p14:tracePt t="28413" x="1639888" y="2314575"/>
          <p14:tracePt t="28416" x="1627188" y="2327275"/>
          <p14:tracePt t="28426" x="1601788" y="2339975"/>
          <p14:tracePt t="28436" x="1565275" y="2365375"/>
          <p14:tracePt t="28442" x="1539875" y="2390775"/>
          <p14:tracePt t="28452" x="1527175" y="2403475"/>
          <p14:tracePt t="28456" x="1476375" y="2427288"/>
          <p14:tracePt t="28476" x="1465263" y="2439988"/>
          <p14:tracePt t="28482" x="1427163" y="2452688"/>
          <p14:tracePt t="28492" x="1427163" y="2465388"/>
          <p14:tracePt t="28496" x="1401763" y="2465388"/>
          <p14:tracePt t="28508" x="1376363" y="2478088"/>
          <p14:tracePt t="28518" x="1376363" y="2490788"/>
          <p14:tracePt t="28522" x="1363663" y="2490788"/>
          <p14:tracePt t="28533" x="1327150" y="2503488"/>
          <p14:tracePt t="28548" x="1314450" y="2516188"/>
          <p14:tracePt t="28563" x="1301750" y="2516188"/>
          <p14:tracePt t="28588" x="1289050" y="2516188"/>
          <p14:tracePt t="28618" x="1276350" y="2527300"/>
          <p14:tracePt t="28824" x="1289050" y="2527300"/>
          <p14:tracePt t="28834" x="1301750" y="2527300"/>
          <p14:tracePt t="28850" x="1327150" y="2527300"/>
          <p14:tracePt t="28863" x="1352550" y="2527300"/>
          <p14:tracePt t="28876" x="1376363" y="2516188"/>
          <p14:tracePt t="28882" x="1389063" y="2516188"/>
          <p14:tracePt t="28892" x="1414463" y="2503488"/>
          <p14:tracePt t="28902" x="1427163" y="2490788"/>
          <p14:tracePt t="28916" x="1452563" y="2490788"/>
          <p14:tracePt t="28932" x="1465263" y="2478088"/>
          <p14:tracePt t="28947" x="1476375" y="2478088"/>
          <p14:tracePt t="28958" x="1501775" y="2478088"/>
          <p14:tracePt t="28963" x="1514475" y="2465388"/>
          <p14:tracePt t="28972" x="1527175" y="2465388"/>
          <p14:tracePt t="28988" x="1539875" y="2465388"/>
          <p14:tracePt t="29002" x="1552575" y="2452688"/>
          <p14:tracePt t="29022" x="1565275" y="2452688"/>
          <p14:tracePt t="29038" x="1577975" y="2452688"/>
          <p14:tracePt t="29052" x="1589088" y="2452688"/>
          <p14:tracePt t="29079" x="1601788" y="2452688"/>
          <p14:tracePt t="29094" x="1601788" y="2439988"/>
          <p14:tracePt t="29114" x="1614488" y="2439988"/>
          <p14:tracePt t="29442" x="1627188" y="2439988"/>
          <p14:tracePt t="29462" x="1639888" y="2439988"/>
          <p14:tracePt t="29482" x="1652588" y="2439988"/>
          <p14:tracePt t="29496" x="1665288" y="2439988"/>
          <p14:tracePt t="29512" x="1677988" y="2439988"/>
          <p14:tracePt t="29957" x="1689100" y="2439988"/>
          <p14:tracePt t="29966" x="1701800" y="2439988"/>
          <p14:tracePt t="30420" x="1701800" y="2452688"/>
          <p14:tracePt t="30430" x="1701800" y="2465388"/>
          <p14:tracePt t="30434" x="1714500" y="2478088"/>
          <p14:tracePt t="30445" x="1714500" y="2490788"/>
          <p14:tracePt t="30461" x="1714500" y="2516188"/>
          <p14:tracePt t="30486" x="1714500" y="2527300"/>
          <p14:tracePt t="30496" x="1714500" y="2540000"/>
          <p14:tracePt t="30500" x="1714500" y="2552700"/>
          <p14:tracePt t="30516" x="1714500" y="2565400"/>
          <p14:tracePt t="30536" x="1714500" y="2578100"/>
          <p14:tracePt t="30550" x="1701800" y="2590800"/>
          <p14:tracePt t="30561" x="1701800" y="2603500"/>
          <p14:tracePt t="30566" x="1701800" y="2616200"/>
          <p14:tracePt t="30577" x="1689100" y="2616200"/>
          <p14:tracePt t="30582" x="1677988" y="2616200"/>
          <p14:tracePt t="30590" x="1665288" y="2627313"/>
          <p14:tracePt t="30612" x="1652588" y="2627313"/>
          <p14:tracePt t="30626" x="1652588" y="2640013"/>
          <p14:tracePt t="30642" x="1627188" y="2652713"/>
          <p14:tracePt t="30656" x="1614488" y="2652713"/>
          <p14:tracePt t="30688" x="1614488" y="2665413"/>
          <p14:tracePt t="30702" x="1601788" y="2678113"/>
          <p14:tracePt t="30798" x="1601788" y="2690813"/>
          <p14:tracePt t="30838" x="1589088" y="2703513"/>
          <p14:tracePt t="30852" x="1589088" y="2716213"/>
          <p14:tracePt t="30868" x="1589088" y="2728913"/>
          <p14:tracePt t="31196" x="1577975" y="2728913"/>
          <p14:tracePt t="31216" x="1565275" y="2728913"/>
          <p14:tracePt t="31232" x="1552575" y="2728913"/>
          <p14:tracePt t="31246" x="1539875" y="2728913"/>
          <p14:tracePt t="31262" x="1527175" y="2716213"/>
          <p14:tracePt t="31286" x="1514475" y="2716213"/>
          <p14:tracePt t="31296" x="1501775" y="2703513"/>
          <p14:tracePt t="31312" x="1489075" y="2703513"/>
          <p14:tracePt t="31318" x="1489075" y="2690813"/>
          <p14:tracePt t="31328" x="1476375" y="2690813"/>
          <p14:tracePt t="31362" x="1452563" y="2690813"/>
          <p14:tracePt t="31412" x="1439863" y="2690813"/>
          <p14:tracePt t="31448" x="1427163" y="2678113"/>
          <p14:tracePt t="31478" x="1427163" y="2665413"/>
          <p14:tracePt t="33980" x="1401763" y="2665413"/>
          <p14:tracePt t="33986" x="1376363" y="2665413"/>
          <p14:tracePt t="33996" x="1352550" y="2665413"/>
          <p14:tracePt t="34006" x="1339850" y="2690813"/>
          <p14:tracePt t="34010" x="1327150" y="2690813"/>
          <p14:tracePt t="34020" x="1301750" y="2703513"/>
          <p14:tracePt t="34026" x="1289050" y="2716213"/>
          <p14:tracePt t="34036" x="1252538" y="2740025"/>
          <p14:tracePt t="34046" x="1239838" y="2740025"/>
          <p14:tracePt t="34052" x="1227138" y="2752725"/>
          <p14:tracePt t="34062" x="1201738" y="2765425"/>
          <p14:tracePt t="34066" x="1189038" y="2790825"/>
          <p14:tracePt t="34076" x="1163638" y="2803525"/>
          <p14:tracePt t="34092" x="1150938" y="2816225"/>
          <p14:tracePt t="34107" x="1139825" y="2816225"/>
          <p14:tracePt t="34116" x="1139825" y="2828925"/>
          <p14:tracePt t="34434" x="1150938" y="2828925"/>
          <p14:tracePt t="34450" x="1163638" y="2828925"/>
          <p14:tracePt t="34464" x="1189038" y="2816225"/>
          <p14:tracePt t="34480" x="1201738" y="2816225"/>
          <p14:tracePt t="34491" x="1214438" y="2816225"/>
          <p14:tracePt t="34500" x="1227138" y="2816225"/>
          <p14:tracePt t="34504" x="1239838" y="2803525"/>
          <p14:tracePt t="34514" x="1252538" y="2803525"/>
          <p14:tracePt t="34520" x="1263650" y="2803525"/>
          <p14:tracePt t="34530" x="1263650" y="2790825"/>
          <p14:tracePt t="34541" x="1276350" y="2790825"/>
          <p14:tracePt t="34546" x="1289050" y="2790825"/>
          <p14:tracePt t="34560" x="1301750" y="2790825"/>
          <p14:tracePt t="34580" x="1327150" y="2778125"/>
          <p14:tracePt t="34610" x="1339850" y="2778125"/>
          <p14:tracePt t="34620" x="1352550" y="2778125"/>
          <p14:tracePt t="34636" x="1376363" y="2765425"/>
          <p14:tracePt t="34650" x="1389063" y="2765425"/>
          <p14:tracePt t="34666" x="1401763" y="2752725"/>
          <p14:tracePt t="34692" x="1427163" y="2752725"/>
          <p14:tracePt t="34742" x="1439863" y="2740025"/>
          <p14:tracePt t="34762" x="1439863" y="2728913"/>
          <p14:tracePt t="34792" x="1452563" y="2728913"/>
          <p14:tracePt t="34808" x="1465263" y="2728913"/>
          <p14:tracePt t="34822" x="1476375" y="2728913"/>
          <p14:tracePt t="34894" x="1489075" y="2728913"/>
          <p14:tracePt t="34904" x="1489075" y="2716213"/>
          <p14:tracePt t="35232" x="1501775" y="2716213"/>
          <p14:tracePt t="35242" x="1514475" y="2716213"/>
          <p14:tracePt t="35252" x="1527175" y="2690813"/>
          <p14:tracePt t="35257" x="1539875" y="2665413"/>
          <p14:tracePt t="35266" x="1565275" y="2627313"/>
          <p14:tracePt t="35273" x="1589088" y="2590800"/>
          <p14:tracePt t="35282" x="1601788" y="2552700"/>
          <p14:tracePt t="35292" x="1614488" y="2527300"/>
          <p14:tracePt t="35296" x="1627188" y="2490788"/>
          <p14:tracePt t="35307" x="1627188" y="2465388"/>
          <p14:tracePt t="35312" x="1639888" y="2452688"/>
          <p14:tracePt t="35323" x="1639888" y="2427288"/>
          <p14:tracePt t="35332" x="1639888" y="2414588"/>
          <p14:tracePt t="35336" x="1652588" y="2403475"/>
          <p14:tracePt t="35352" x="1652588" y="2390775"/>
          <p14:tracePt t="35378" x="1652588" y="2365375"/>
          <p14:tracePt t="35402" x="1652588" y="2352675"/>
          <p14:tracePt t="35412" x="1652588" y="2327275"/>
          <p14:tracePt t="35418" x="1665288" y="2314575"/>
          <p14:tracePt t="35432" x="1665288" y="2290763"/>
          <p14:tracePt t="35442" x="1665288" y="2278063"/>
          <p14:tracePt t="35452" x="1689100" y="2227263"/>
          <p14:tracePt t="35458" x="1689100" y="2214563"/>
          <p14:tracePt t="35468" x="1689100" y="2190750"/>
          <p14:tracePt t="35474" x="1689100" y="2178050"/>
          <p14:tracePt t="35484" x="1714500" y="2139950"/>
          <p14:tracePt t="35494" x="1714500" y="2127250"/>
          <p14:tracePt t="35498" x="1714500" y="2101850"/>
          <p14:tracePt t="35508" x="1714500" y="2078038"/>
          <p14:tracePt t="35514" x="1739900" y="2039938"/>
          <p14:tracePt t="35524" x="1739900" y="2027238"/>
          <p14:tracePt t="35534" x="1752600" y="1989138"/>
          <p14:tracePt t="35540" x="1765300" y="1939925"/>
          <p14:tracePt t="35548" x="1801813" y="1889125"/>
          <p14:tracePt t="35554" x="1814513" y="1827213"/>
          <p14:tracePt t="35574" x="1827213" y="1789113"/>
          <p14:tracePt t="35590" x="1839913" y="1752600"/>
          <p14:tracePt t="35594" x="1865313" y="1727200"/>
          <p14:tracePt t="35606" x="1865313" y="1701800"/>
          <p14:tracePt t="35614" x="1890713" y="1676400"/>
          <p14:tracePt t="35620" x="1890713" y="1663700"/>
          <p14:tracePt t="35630" x="1914525" y="1639888"/>
          <p14:tracePt t="35634" x="1914525" y="1627188"/>
          <p14:tracePt t="35656" x="1927225" y="1601788"/>
          <p14:tracePt t="35660" x="1927225" y="1576388"/>
          <p14:tracePt t="35670" x="1927225" y="1563688"/>
          <p14:tracePt t="35674" x="1927225" y="1552575"/>
          <p14:tracePt t="35686" x="1939925" y="1527175"/>
          <p14:tracePt t="35700" x="1939925" y="1501775"/>
          <p14:tracePt t="35710" x="1939925" y="1489075"/>
          <p14:tracePt t="35716" x="1939925" y="1476375"/>
          <p14:tracePt t="35726" x="1939925" y="1463675"/>
          <p14:tracePt t="35736" x="1939925" y="1450975"/>
          <p14:tracePt t="35750" x="1939925" y="1439863"/>
          <p14:tracePt t="35756" x="1939925" y="1427163"/>
          <p14:tracePt t="35776" x="1939925" y="1414463"/>
          <p14:tracePt t="36038" x="1939925" y="1401763"/>
          <p14:tracePt t="36065" x="1927225" y="1414463"/>
          <p14:tracePt t="36068" x="1927225" y="1427163"/>
          <p14:tracePt t="36078" x="1903413" y="1463675"/>
          <p14:tracePt t="36088" x="1903413" y="1501775"/>
          <p14:tracePt t="36094" x="1890713" y="1527175"/>
          <p14:tracePt t="36105" x="1890713" y="1552575"/>
          <p14:tracePt t="36108" x="1890713" y="1576388"/>
          <p14:tracePt t="36118" x="1890713" y="1589088"/>
          <p14:tracePt t="36128" x="1890713" y="1614488"/>
          <p14:tracePt t="36134" x="1878013" y="1627188"/>
          <p14:tracePt t="36160" x="1878013" y="1652588"/>
          <p14:tracePt t="36174" x="1878013" y="1676400"/>
          <p14:tracePt t="36386" x="1878013" y="1689100"/>
          <p14:tracePt t="36396" x="1865313" y="1714500"/>
          <p14:tracePt t="36412" x="1865313" y="1752600"/>
          <p14:tracePt t="36422" x="1865313" y="1765300"/>
          <p14:tracePt t="36426" x="1839913" y="1801813"/>
          <p14:tracePt t="36436" x="1814513" y="1839913"/>
          <p14:tracePt t="36446" x="1801813" y="1889125"/>
          <p14:tracePt t="36452" x="1778000" y="1927225"/>
          <p14:tracePt t="36462" x="1765300" y="1965325"/>
          <p14:tracePt t="36466" x="1727200" y="2027238"/>
          <p14:tracePt t="36476" x="1689100" y="2101850"/>
          <p14:tracePt t="36486" x="1652588" y="2165350"/>
          <p14:tracePt t="36492" x="1639888" y="2178050"/>
          <p14:tracePt t="36502" x="1614488" y="2227263"/>
          <p14:tracePt t="36508" x="1589088" y="2265363"/>
          <p14:tracePt t="36518" x="1577975" y="2314575"/>
          <p14:tracePt t="36528" x="1552575" y="2327275"/>
          <p14:tracePt t="36532" x="1527175" y="2365375"/>
          <p14:tracePt t="36542" x="1514475" y="2390775"/>
          <p14:tracePt t="36548" x="1501775" y="2403475"/>
          <p14:tracePt t="36568" x="1476375" y="2427288"/>
          <p14:tracePt t="36582" x="1476375" y="2439988"/>
          <p14:tracePt t="36589" x="1465263" y="2439988"/>
          <p14:tracePt t="36598" x="1465263" y="2452688"/>
          <p14:tracePt t="36608" x="1452563" y="2452688"/>
          <p14:tracePt t="36614" x="1452563" y="2478088"/>
          <p14:tracePt t="36624" x="1439863" y="2490788"/>
          <p14:tracePt t="36658" x="1427163" y="2503488"/>
          <p14:tracePt t="36664" x="1414463" y="2503488"/>
          <p14:tracePt t="36724" x="1401763" y="2516188"/>
          <p14:tracePt t="36860" x="1376363" y="2527300"/>
          <p14:tracePt t="36916" x="1376363" y="2540000"/>
          <p14:tracePt t="36936" x="1363663" y="2540000"/>
          <p14:tracePt t="36962" x="1352550" y="2552700"/>
          <p14:tracePt t="36982" x="1339850" y="2578100"/>
          <p14:tracePt t="37022" x="1327150" y="2578100"/>
          <p14:tracePt t="37052" x="1314450" y="2578100"/>
          <p14:tracePt t="37178" x="1314450" y="2590800"/>
          <p14:tracePt t="37189" x="1301750" y="2603500"/>
          <p14:tracePt t="37738" x="1289050" y="2616200"/>
          <p14:tracePt t="38132" x="1289050" y="2627313"/>
          <p14:tracePt t="38176" x="1289050" y="2640013"/>
          <p14:tracePt t="38269" x="1289050" y="2652713"/>
          <p14:tracePt t="38292" x="1289050" y="2665413"/>
          <p14:tracePt t="38302" x="1289050" y="2678113"/>
          <p14:tracePt t="38318" x="1289050" y="2690813"/>
          <p14:tracePt t="38348" x="1289050" y="2703513"/>
          <p14:tracePt t="38660" x="1289050" y="2716213"/>
          <p14:tracePt t="38676" x="1289050" y="2728913"/>
          <p14:tracePt t="38696" x="1289050" y="2740025"/>
          <p14:tracePt t="38746" x="1289050" y="2752725"/>
          <p14:tracePt t="40800" x="1301750" y="2752725"/>
          <p14:tracePt t="40810" x="1314450" y="2752725"/>
          <p14:tracePt t="40824" x="1327150" y="2752725"/>
          <p14:tracePt t="40835" x="1327150" y="2765425"/>
          <p14:tracePt t="40840" x="1339850" y="2765425"/>
          <p14:tracePt t="40860" x="1339850" y="2778125"/>
          <p14:tracePt t="40864" x="1352550" y="2778125"/>
          <p14:tracePt t="40874" x="1363663" y="2790825"/>
          <p14:tracePt t="40890" x="1376363" y="2790825"/>
          <p14:tracePt t="40900" x="1389063" y="2803525"/>
          <p14:tracePt t="40906" x="1414463" y="2816225"/>
          <p14:tracePt t="40920" x="1427163" y="2828925"/>
          <p14:tracePt t="40940" x="1439863" y="2828925"/>
          <p14:tracePt t="40953" x="1452563" y="2828925"/>
          <p14:tracePt t="40956" x="1465263" y="2840038"/>
          <p14:tracePt t="40962" x="1465263" y="2852738"/>
          <p14:tracePt t="40972" x="1489075" y="2852738"/>
          <p14:tracePt t="40996" x="1501775" y="2852738"/>
          <p14:tracePt t="41002" x="1514475" y="2852738"/>
          <p14:tracePt t="41012" x="1514475" y="2865438"/>
          <p14:tracePt t="41026" x="1527175" y="2865438"/>
          <p14:tracePt t="41046" x="1539875" y="2865438"/>
          <p14:tracePt t="41068" x="1552575" y="2865438"/>
          <p14:tracePt t="41148" x="1577975" y="2865438"/>
          <p14:tracePt t="41254" x="1589088" y="2865438"/>
          <p14:tracePt t="41360" x="1601788" y="2865438"/>
          <p14:tracePt t="41390" x="1614488" y="2865438"/>
          <p14:tracePt t="41401" x="1627188" y="2852738"/>
          <p14:tracePt t="42858" x="1652588" y="2840038"/>
          <p14:tracePt t="42862" x="1665288" y="2828925"/>
          <p14:tracePt t="42872" x="1677988" y="2816225"/>
          <p14:tracePt t="42883" x="1689100" y="2816225"/>
          <p14:tracePt t="42888" x="1701800" y="2803525"/>
          <p14:tracePt t="42899" x="1727200" y="2803525"/>
          <p14:tracePt t="42902" x="1752600" y="2790825"/>
          <p14:tracePt t="42922" x="1765300" y="2790825"/>
          <p14:tracePt t="42928" x="1778000" y="2790825"/>
          <p14:tracePt t="42938" x="1790700" y="2778125"/>
          <p14:tracePt t="42942" x="1801813" y="2765425"/>
          <p14:tracePt t="42952" x="1814513" y="2765425"/>
          <p14:tracePt t="42962" x="1827213" y="2752725"/>
          <p14:tracePt t="42978" x="1839913" y="2752725"/>
          <p14:tracePt t="42994" x="1865313" y="2740025"/>
          <p14:tracePt t="43018" x="1890713" y="2740025"/>
          <p14:tracePt t="43034" x="1903413" y="2728913"/>
          <p14:tracePt t="43048" x="1914525" y="2728913"/>
          <p14:tracePt t="43064" x="1927225" y="2728913"/>
          <p14:tracePt t="43084" x="1952625" y="2728913"/>
          <p14:tracePt t="43100" x="1965325" y="2728913"/>
          <p14:tracePt t="43114" x="1978025" y="2716213"/>
          <p14:tracePt t="43144" x="1990725" y="2716213"/>
          <p14:tracePt t="43164" x="2003425" y="2716213"/>
          <p14:tracePt t="43190" x="2014538" y="2703513"/>
          <p14:tracePt t="44642" x="2027238" y="2703513"/>
          <p14:tracePt t="44648" x="2052638" y="2703513"/>
          <p14:tracePt t="44658" x="2078038" y="2678113"/>
          <p14:tracePt t="44684" x="2103438" y="2678113"/>
          <p14:tracePt t="44688" x="2127250" y="2678113"/>
          <p14:tracePt t="44698" x="2152650" y="2665413"/>
          <p14:tracePt t="44708" x="2178050" y="2665413"/>
          <p14:tracePt t="44715" x="2203450" y="2665413"/>
          <p14:tracePt t="44724" x="2216150" y="2665413"/>
          <p14:tracePt t="44728" x="2239963" y="2665413"/>
          <p14:tracePt t="44738" x="2252663" y="2665413"/>
          <p14:tracePt t="44754" x="2278063" y="2665413"/>
          <p14:tracePt t="44778" x="2290763" y="2665413"/>
          <p14:tracePt t="44790" x="2303463" y="2665413"/>
          <p14:tracePt t="44831" x="2316163" y="2665413"/>
          <p14:tracePt t="44890" x="2328863" y="2665413"/>
          <p14:tracePt t="44906" x="2339975" y="2665413"/>
          <p14:tracePt t="44930" x="2352675" y="2665413"/>
          <p14:tracePt t="44940" x="2365375" y="2665413"/>
          <p14:tracePt t="44966" x="2390775" y="2665413"/>
          <p14:tracePt t="44981" x="2403475" y="2665413"/>
          <p14:tracePt t="44990" x="2428875" y="2665413"/>
          <p14:tracePt t="44996" x="2452688" y="2665413"/>
          <p14:tracePt t="45006" x="2465388" y="2665413"/>
          <p14:tracePt t="45013" x="2478088" y="2665413"/>
          <p14:tracePt t="45022" x="2490788" y="2665413"/>
          <p14:tracePt t="45032" x="2516188" y="2665413"/>
          <p14:tracePt t="45036" x="2528888" y="2665413"/>
          <p14:tracePt t="45047" x="2541588" y="2665413"/>
          <p14:tracePt t="45052" x="2554288" y="2665413"/>
          <p14:tracePt t="45072" x="2578100" y="2665413"/>
          <p14:tracePt t="45102" x="2641600" y="2665413"/>
          <p14:tracePt t="45116" x="2654300" y="2665413"/>
          <p14:tracePt t="45129" x="2667000" y="2665413"/>
          <p14:tracePt t="45132" x="2678113" y="2665413"/>
          <p14:tracePt t="45182" x="2678113" y="2678113"/>
          <p14:tracePt t="46646" x="2703513" y="2678113"/>
          <p14:tracePt t="46666" x="2716213" y="2678113"/>
          <p14:tracePt t="46676" x="2728913" y="2678113"/>
          <p14:tracePt t="46680" x="2741613" y="2678113"/>
          <p14:tracePt t="46690" x="2754313" y="2678113"/>
          <p14:tracePt t="46706" x="2767013" y="2690813"/>
          <p14:tracePt t="46782" x="2778125" y="2690813"/>
          <p14:tracePt t="46792" x="2790825" y="2690813"/>
          <p14:tracePt t="46802" x="2816225" y="2678113"/>
          <p14:tracePt t="46836" x="2828925" y="2665413"/>
          <p14:tracePt t="46892" x="2828925" y="2652713"/>
          <p14:tracePt t="46908" x="2828925" y="2640013"/>
          <p14:tracePt t="46922" x="2828925" y="2627313"/>
          <p14:tracePt t="46938" x="2828925" y="2616200"/>
          <p14:tracePt t="47028" x="2828925" y="2603500"/>
          <p14:tracePt t="47120" x="2816225" y="2603500"/>
          <p14:tracePt t="47140" x="2803525" y="2603500"/>
          <p14:tracePt t="47154" x="2790825" y="2603500"/>
          <p14:tracePt t="47184" x="2767013" y="2603500"/>
          <p14:tracePt t="47200" x="2754313" y="2603500"/>
          <p14:tracePt t="47210" x="2754313" y="2616200"/>
          <p14:tracePt t="47220" x="2754313" y="2640013"/>
          <p14:tracePt t="47226" x="2754313" y="2665413"/>
          <p14:tracePt t="47236" x="2754313" y="2690813"/>
          <p14:tracePt t="47240" x="2754313" y="2728913"/>
          <p14:tracePt t="47250" x="2754313" y="2740025"/>
          <p14:tracePt t="47261" x="2767013" y="2765425"/>
          <p14:tracePt t="47266" x="2778125" y="2790825"/>
          <p14:tracePt t="47276" x="2803525" y="2803525"/>
          <p14:tracePt t="47280" x="2828925" y="2816225"/>
          <p14:tracePt t="47290" x="2841625" y="2828925"/>
          <p14:tracePt t="47300" x="2854325" y="2828925"/>
          <p14:tracePt t="47306" x="2867025" y="2840038"/>
          <p14:tracePt t="47322" x="2879725" y="2840038"/>
          <p14:tracePt t="47332" x="2890838" y="2840038"/>
          <p14:tracePt t="47346" x="2903538" y="2840038"/>
          <p14:tracePt t="47362" x="2916238" y="2840038"/>
          <p14:tracePt t="47392" x="2928938" y="2840038"/>
          <p14:tracePt t="47396" x="2941638" y="2840038"/>
          <p14:tracePt t="47429" x="2954338" y="2840038"/>
          <p14:tracePt t="47448" x="2954338" y="2828925"/>
          <p14:tracePt t="47462" x="2954338" y="2803525"/>
          <p14:tracePt t="47488" x="2954338" y="2790825"/>
          <p14:tracePt t="47492" x="2954338" y="2778125"/>
          <p14:tracePt t="47508" x="2954338" y="2765425"/>
          <p14:tracePt t="47518" x="2954338" y="2740025"/>
          <p14:tracePt t="47545" x="2928938" y="2728913"/>
          <p14:tracePt t="47558" x="2928938" y="2716213"/>
          <p14:tracePt t="47568" x="2916238" y="2703513"/>
          <p14:tracePt t="47595" x="2903538" y="2703513"/>
          <p14:tracePt t="47628" x="2890838" y="2703513"/>
          <p14:tracePt t="47644" x="2879725" y="2703513"/>
          <p14:tracePt t="47660" x="2867025" y="2703513"/>
          <p14:tracePt t="47684" x="2854325" y="2703513"/>
          <p14:tracePt t="47724" x="2828925" y="2703513"/>
          <p14:tracePt t="48002" x="2816225" y="2703513"/>
          <p14:tracePt t="48026" x="2803525" y="2703513"/>
          <p14:tracePt t="48043" x="2790825" y="2703513"/>
          <p14:tracePt t="48062" x="2778125" y="2703513"/>
          <p14:tracePt t="48082" x="2767013" y="2703513"/>
          <p14:tracePt t="48108" x="2754313" y="2703513"/>
          <p14:tracePt t="48128" x="2741613" y="2703513"/>
          <p14:tracePt t="48198" x="2728913" y="2716213"/>
          <p14:tracePt t="48280" x="2703513" y="2716213"/>
          <p14:tracePt t="48295" x="2678113" y="2728913"/>
          <p14:tracePt t="48311" x="2667000" y="2728913"/>
          <p14:tracePt t="48320" x="2654300" y="2740025"/>
          <p14:tracePt t="48330" x="2641600" y="2740025"/>
          <p14:tracePt t="48334" x="2628900" y="2740025"/>
          <p14:tracePt t="48361" x="2603500" y="2752725"/>
          <p14:tracePt t="48374" x="2578100" y="2752725"/>
          <p14:tracePt t="48400" x="2554288" y="2752725"/>
          <p14:tracePt t="48411" x="2541588" y="2765425"/>
          <p14:tracePt t="48424" x="2528888" y="2765425"/>
          <p14:tracePt t="48434" x="2528888" y="2778125"/>
          <p14:tracePt t="48440" x="2516188" y="2778125"/>
          <p14:tracePt t="48450" x="2503488" y="2778125"/>
          <p14:tracePt t="48454" x="2490788" y="2778125"/>
          <p14:tracePt t="48480" x="2465388" y="2778125"/>
          <p14:tracePt t="48496" x="2452688" y="2778125"/>
          <p14:tracePt t="48520" x="2441575" y="2778125"/>
          <p14:tracePt t="49004" x="2428875" y="2778125"/>
          <p14:tracePt t="49011" x="2428875" y="2790825"/>
          <p14:tracePt t="49020" x="2428875" y="2803525"/>
          <p14:tracePt t="49030" x="2428875" y="2816225"/>
          <p14:tracePt t="49034" x="2441575" y="2840038"/>
          <p14:tracePt t="49044" x="2452688" y="2840038"/>
          <p14:tracePt t="49050" x="2478088" y="2852738"/>
          <p14:tracePt t="49061" x="2490788" y="2852738"/>
          <p14:tracePt t="49070" x="2503488" y="2865438"/>
          <p14:tracePt t="49074" x="2516188" y="2890838"/>
          <p14:tracePt t="49095" x="2541588" y="2890838"/>
          <p14:tracePt t="49100" x="2554288" y="2903538"/>
          <p14:tracePt t="49116" x="2565400" y="2916238"/>
          <p14:tracePt t="49130" x="2590800" y="2916238"/>
          <p14:tracePt t="49140" x="2603500" y="2928938"/>
          <p14:tracePt t="49156" x="2616200" y="2941638"/>
          <p14:tracePt t="49166" x="2628900" y="2941638"/>
          <p14:tracePt t="49172" x="2628900" y="2952750"/>
          <p14:tracePt t="49182" x="2628900" y="2965450"/>
          <p14:tracePt t="49194" x="2654300" y="2978150"/>
          <p14:tracePt t="49216" x="2654300" y="3003550"/>
          <p14:tracePt t="49242" x="2667000" y="3003550"/>
          <p14:tracePt t="50210" x="2628900" y="3003550"/>
          <p14:tracePt t="50226" x="2603500" y="3003550"/>
          <p14:tracePt t="50236" x="2554288" y="3028950"/>
          <p14:tracePt t="50246" x="2478088" y="3028950"/>
          <p14:tracePt t="50250" x="2428875" y="3041650"/>
          <p14:tracePt t="50260" x="2339975" y="3041650"/>
          <p14:tracePt t="50266" x="2265363" y="3065463"/>
          <p14:tracePt t="50276" x="2165350" y="3078163"/>
          <p14:tracePt t="50286" x="2090738" y="3078163"/>
          <p14:tracePt t="50290" x="2014538" y="3103563"/>
          <p14:tracePt t="50300" x="1939925" y="3103563"/>
          <p14:tracePt t="50306" x="1903413" y="3103563"/>
          <p14:tracePt t="50316" x="1827213" y="3116263"/>
          <p14:tracePt t="50326" x="1814513" y="3116263"/>
          <p14:tracePt t="50332" x="1765300" y="3116263"/>
          <p14:tracePt t="50343" x="1739900" y="3116263"/>
          <p14:tracePt t="50348" x="1714500" y="3128963"/>
          <p14:tracePt t="50359" x="1677988" y="3128963"/>
          <p14:tracePt t="50362" x="1639888" y="3128963"/>
          <p14:tracePt t="50372" x="1589088" y="3141663"/>
          <p14:tracePt t="50382" x="1552575" y="3141663"/>
          <p14:tracePt t="50388" x="1489075" y="3165475"/>
          <p14:tracePt t="50398" x="1439863" y="3165475"/>
          <p14:tracePt t="50402" x="1363663" y="3165475"/>
          <p14:tracePt t="50412" x="1327150" y="3190875"/>
          <p14:tracePt t="50422" x="1263650" y="3190875"/>
          <p14:tracePt t="50428" x="1214438" y="3203575"/>
          <p14:tracePt t="50438" x="1176338" y="3203575"/>
          <p14:tracePt t="50443" x="1150938" y="3203575"/>
          <p14:tracePt t="50452" x="1127125" y="3216275"/>
          <p14:tracePt t="50468" x="1101725" y="3216275"/>
          <p14:tracePt t="50498" x="1089025" y="3216275"/>
          <p14:tracePt t="50680" x="1101725" y="3190875"/>
          <p14:tracePt t="50690" x="1114425" y="3178175"/>
          <p14:tracePt t="50700" x="1127125" y="3154363"/>
          <p14:tracePt t="50706" x="1127125" y="3128963"/>
          <p14:tracePt t="50716" x="1139825" y="3128963"/>
          <p14:tracePt t="50720" x="1139825" y="3116263"/>
          <p14:tracePt t="51094" x="1139825" y="3090863"/>
          <p14:tracePt t="51098" x="1150938" y="3090863"/>
          <p14:tracePt t="51109" x="1163638" y="3078163"/>
          <p14:tracePt t="51124" x="1176338" y="3054350"/>
          <p14:tracePt t="51138" x="1189038" y="3054350"/>
          <p14:tracePt t="51150" x="1201738" y="3041650"/>
          <p14:tracePt t="51168" x="1214438" y="3041650"/>
          <p14:tracePt t="51188" x="1227138" y="3041650"/>
          <p14:tracePt t="51204" x="1227138" y="3028950"/>
          <p14:tracePt t="51214" x="1239838" y="3016250"/>
          <p14:tracePt t="51228" x="1252538" y="3016250"/>
          <p14:tracePt t="51258" x="1263650" y="3016250"/>
          <p14:tracePt t="51300" x="1289050" y="3016250"/>
          <p14:tracePt t="51334" x="1301750" y="3016250"/>
          <p14:tracePt t="51354" x="1327150" y="3016250"/>
          <p14:tracePt t="51374" x="1339850" y="3016250"/>
          <p14:tracePt t="51386" x="1352550" y="3016250"/>
          <p14:tracePt t="51396" x="1363663" y="3016250"/>
          <p14:tracePt t="51410" x="1376363" y="3028950"/>
          <p14:tracePt t="51436" x="1401763" y="3028950"/>
          <p14:tracePt t="51456" x="1414463" y="3041650"/>
          <p14:tracePt t="51480" x="1439863" y="3054350"/>
          <p14:tracePt t="51496" x="1452563" y="3054350"/>
          <p14:tracePt t="51506" x="1465263" y="3054350"/>
          <p14:tracePt t="51557" x="1476375" y="3065463"/>
          <p14:tracePt t="51800" x="1489075" y="3065463"/>
          <p14:tracePt t="51824" x="1514475" y="3065463"/>
          <p14:tracePt t="51841" x="1527175" y="3065463"/>
          <p14:tracePt t="51860" x="1527175" y="3054350"/>
          <p14:tracePt t="51875" x="1539875" y="3041650"/>
          <p14:tracePt t="51894" x="1552575" y="3028950"/>
          <p14:tracePt t="51980" x="1565275" y="3016250"/>
          <p14:tracePt t="52010" x="1565275" y="3003550"/>
          <p14:tracePt t="52026" x="1577975" y="2978150"/>
          <p14:tracePt t="52046" x="1589088" y="2978150"/>
          <p14:tracePt t="52073" x="1589088" y="2965450"/>
          <p14:tracePt t="52092" x="1601788" y="2952750"/>
          <p14:tracePt t="53610" x="1614488" y="2941638"/>
          <p14:tracePt t="59056" x="1652588" y="2903538"/>
          <p14:tracePt t="59062" x="1689100" y="2865438"/>
          <p14:tracePt t="59072" x="1765300" y="2828925"/>
          <p14:tracePt t="59082" x="1801813" y="2816225"/>
          <p14:tracePt t="59086" x="1827213" y="2803525"/>
          <p14:tracePt t="59096" x="1852613" y="2778125"/>
          <p14:tracePt t="59112" x="1865313" y="2778125"/>
          <p14:tracePt t="59122" x="1878013" y="2778125"/>
          <p14:tracePt t="59128" x="1890713" y="2765425"/>
          <p14:tracePt t="59142" x="1903413" y="2752725"/>
          <p14:tracePt t="59162" x="1927225" y="2728913"/>
          <p14:tracePt t="59168" x="1939925" y="2716213"/>
          <p14:tracePt t="59178" x="1965325" y="2703513"/>
          <p14:tracePt t="59183" x="1990725" y="2678113"/>
          <p14:tracePt t="59192" x="2003425" y="2678113"/>
          <p14:tracePt t="59202" x="2039938" y="2652713"/>
          <p14:tracePt t="59208" x="2052638" y="2652713"/>
          <p14:tracePt t="59218" x="2065338" y="2627313"/>
          <p14:tracePt t="59224" x="2078038" y="2627313"/>
          <p14:tracePt t="59244" x="2090738" y="2616200"/>
          <p14:tracePt t="59258" x="2116138" y="2603500"/>
          <p14:tracePt t="59284" x="2127250" y="2590800"/>
          <p14:tracePt t="59324" x="2152650" y="2578100"/>
          <p14:tracePt t="59344" x="2152650" y="2565400"/>
          <p14:tracePt t="59360" x="2152650" y="2552700"/>
          <p14:tracePt t="59374" x="2152650" y="2540000"/>
          <p14:tracePt t="59384" x="2152650" y="2527300"/>
          <p14:tracePt t="59401" x="2165350" y="2516188"/>
          <p14:tracePt t="59516" x="2152650" y="2503488"/>
          <p14:tracePt t="59520" x="2139950" y="2503488"/>
          <p14:tracePt t="59536" x="2127250" y="2503488"/>
          <p14:tracePt t="59556" x="2103438" y="2503488"/>
          <p14:tracePt t="59560" x="2090738" y="2503488"/>
          <p14:tracePt t="59576" x="2065338" y="2503488"/>
          <p14:tracePt t="59596" x="2052638" y="2503488"/>
          <p14:tracePt t="59602" x="2027238" y="2503488"/>
          <p14:tracePt t="59612" x="2014538" y="2503488"/>
          <p14:tracePt t="59617" x="1990725" y="2516188"/>
          <p14:tracePt t="59627" x="1978025" y="2516188"/>
          <p14:tracePt t="59636" x="1952625" y="2540000"/>
          <p14:tracePt t="59642" x="1927225" y="2565400"/>
          <p14:tracePt t="59652" x="1914525" y="2578100"/>
          <p14:tracePt t="59656" x="1903413" y="2590800"/>
          <p14:tracePt t="59667" x="1890713" y="2616200"/>
          <p14:tracePt t="59683" x="1865313" y="2640013"/>
          <p14:tracePt t="59692" x="1865313" y="2652713"/>
          <p14:tracePt t="59708" x="1865313" y="2665413"/>
          <p14:tracePt t="59818" x="1878013" y="2665413"/>
          <p14:tracePt t="59828" x="1903413" y="2665413"/>
          <p14:tracePt t="59838" x="1903413" y="2652713"/>
          <p14:tracePt t="59844" x="1914525" y="2640013"/>
          <p14:tracePt t="59854" x="1927225" y="2627313"/>
          <p14:tracePt t="59858" x="1939925" y="2616200"/>
          <p14:tracePt t="59868" x="1952625" y="2603500"/>
          <p14:tracePt t="59884" x="1965325" y="2578100"/>
          <p14:tracePt t="59894" x="1965325" y="2565400"/>
          <p14:tracePt t="59898" x="1978025" y="2552700"/>
          <p14:tracePt t="59908" x="1978025" y="2527300"/>
          <p14:tracePt t="59918" x="1978025" y="2503488"/>
          <p14:tracePt t="59924" x="1990725" y="2478088"/>
          <p14:tracePt t="59940" x="1990725" y="2452688"/>
          <p14:tracePt t="59952" x="1990725" y="2427288"/>
          <p14:tracePt t="59964" x="1990725" y="2414588"/>
          <p14:tracePt t="59974" x="2003425" y="2403475"/>
          <p14:tracePt t="60060" x="2003425" y="2390775"/>
          <p14:tracePt t="60090" x="1978025" y="2414588"/>
          <p14:tracePt t="60101" x="1965325" y="2452688"/>
          <p14:tracePt t="60106" x="1939925" y="2503488"/>
          <p14:tracePt t="60117" x="1939925" y="2540000"/>
          <p14:tracePt t="60120" x="1939925" y="2565400"/>
          <p14:tracePt t="60130" x="1939925" y="2603500"/>
          <p14:tracePt t="60140" x="1927225" y="2640013"/>
          <p14:tracePt t="60146" x="1927225" y="2665413"/>
          <p14:tracePt t="60156" x="1914525" y="2703513"/>
          <p14:tracePt t="60162" x="1914525" y="2728913"/>
          <p14:tracePt t="60172" x="1914525" y="2752725"/>
          <p14:tracePt t="60183" x="1914525" y="2765425"/>
          <p14:tracePt t="60186" x="1914525" y="2778125"/>
          <p14:tracePt t="60196" x="1914525" y="2790825"/>
          <p14:tracePt t="60217" x="1914525" y="2803525"/>
          <p14:tracePt t="60236" x="1914525" y="2816225"/>
          <p14:tracePt t="60276" x="1914525" y="2828925"/>
          <p14:tracePt t="60308" x="1914525" y="2840038"/>
          <p14:tracePt t="60424" x="1914525" y="2852738"/>
          <p14:tracePt t="60670" x="1903413" y="2852738"/>
          <p14:tracePt t="60686" x="1903413" y="2840038"/>
          <p14:tracePt t="60706" x="1890713" y="2840038"/>
          <p14:tracePt t="60720" x="1890713" y="2828925"/>
          <p14:tracePt t="60726" x="1878013" y="2828925"/>
          <p14:tracePt t="60746" x="1878013" y="2803525"/>
          <p14:tracePt t="60762" x="1865313" y="2790825"/>
          <p14:tracePt t="60766" x="1852613" y="2790825"/>
          <p14:tracePt t="60776" x="1852613" y="2778125"/>
          <p14:tracePt t="60802" x="1839913" y="2765425"/>
          <p14:tracePt t="60806" x="1827213" y="2752725"/>
          <p14:tracePt t="60826" x="1814513" y="2740025"/>
          <p14:tracePt t="60833" x="1790700" y="2740025"/>
          <p14:tracePt t="60842" x="1752600" y="2716213"/>
          <p14:tracePt t="60846" x="1727200" y="2716213"/>
          <p14:tracePt t="60858" x="1701800" y="2716213"/>
          <p14:tracePt t="60868" x="1665288" y="2690813"/>
          <p14:tracePt t="60872" x="1639888" y="2678113"/>
          <p14:tracePt t="60883" x="1614488" y="2678113"/>
          <p14:tracePt t="60888" x="1577975" y="2665413"/>
          <p14:tracePt t="60899" x="1565275" y="2665413"/>
          <p14:tracePt t="60908" x="1527175" y="2652713"/>
          <p14:tracePt t="60912" x="1514475" y="2652713"/>
          <p14:tracePt t="60928" x="1489075" y="2652713"/>
          <p14:tracePt t="60938" x="1465263" y="2652713"/>
          <p14:tracePt t="60966" x="1439863" y="2652713"/>
          <p14:tracePt t="60968" x="1427163" y="2652713"/>
          <p14:tracePt t="60978" x="1401763" y="2652713"/>
          <p14:tracePt t="60994" x="1389063" y="2652713"/>
          <p14:tracePt t="61008" x="1376363" y="2652713"/>
          <p14:tracePt t="61018" x="1363663" y="2652713"/>
          <p14:tracePt t="61034" x="1352550" y="2652713"/>
          <p14:tracePt t="61054" x="1339850" y="2652713"/>
          <p14:tracePt t="61084" x="1327150" y="2652713"/>
          <p14:tracePt t="61114" x="1314450" y="2665413"/>
          <p14:tracePt t="61150" x="1314450" y="2678113"/>
          <p14:tracePt t="61164" x="1301750" y="2678113"/>
          <p14:tracePt t="61170" x="1301750" y="2690813"/>
          <p14:tracePt t="61207" x="1301750" y="2703513"/>
          <p14:tracePt t="61216" x="1301750" y="2716213"/>
          <p14:tracePt t="61246" x="1301750" y="2728913"/>
          <p14:tracePt t="61280" x="1301750" y="2752725"/>
          <p14:tracePt t="61422" x="1301750" y="2765425"/>
          <p14:tracePt t="61478" x="1301750" y="2778125"/>
          <p14:tracePt t="61488" x="1301750" y="2790825"/>
          <p14:tracePt t="61508" x="1301750" y="2803525"/>
          <p14:tracePt t="61528" x="1301750" y="2816225"/>
          <p14:tracePt t="61584" x="1301750" y="2828925"/>
          <p14:tracePt t="62426" x="1301750" y="2865438"/>
          <p14:tracePt t="62436" x="1301750" y="2890838"/>
          <p14:tracePt t="62440" x="1301750" y="2928938"/>
          <p14:tracePt t="62450" x="1314450" y="2965450"/>
          <p14:tracePt t="62456" x="1314450" y="2990850"/>
          <p14:tracePt t="62466" x="1327150" y="3016250"/>
          <p14:tracePt t="62476" x="1339850" y="3041650"/>
          <p14:tracePt t="62492" x="1339850" y="3054350"/>
          <p14:tracePt t="62497" x="1352550" y="3065463"/>
          <p14:tracePt t="62518" x="1363663" y="3065463"/>
          <p14:tracePt t="62522" x="1363663" y="3078163"/>
          <p14:tracePt t="62542" x="1376363" y="3078163"/>
          <p14:tracePt t="62558" x="1389063" y="3078163"/>
          <p14:tracePt t="62568" x="1414463" y="3078163"/>
          <p14:tracePt t="62572" x="1427163" y="3078163"/>
          <p14:tracePt t="62582" x="1439863" y="3078163"/>
          <p14:tracePt t="62592" x="1452563" y="3065463"/>
          <p14:tracePt t="62598" x="1465263" y="3065463"/>
          <p14:tracePt t="62608" x="1489075" y="3041650"/>
          <p14:tracePt t="62634" x="1514475" y="3016250"/>
          <p14:tracePt t="62678" x="1514475" y="3003550"/>
          <p14:tracePt t="62694" x="1514475" y="2990850"/>
          <p14:tracePt t="62704" x="1514475" y="2978150"/>
          <p14:tracePt t="62720" x="1514475" y="2965450"/>
          <p14:tracePt t="62734" x="1514475" y="2941638"/>
          <p14:tracePt t="62750" x="1501775" y="2928938"/>
          <p14:tracePt t="62765" x="1476375" y="2928938"/>
          <p14:tracePt t="62790" x="1465263" y="2916238"/>
          <p14:tracePt t="62800" x="1452563" y="2916238"/>
          <p14:tracePt t="62804" x="1427163" y="2916238"/>
          <p14:tracePt t="62816" x="1414463" y="2916238"/>
          <p14:tracePt t="62826" x="1389063" y="2916238"/>
          <p14:tracePt t="62831" x="1376363" y="2916238"/>
          <p14:tracePt t="62840" x="1352550" y="2916238"/>
          <p14:tracePt t="62847" x="1327150" y="2941638"/>
          <p14:tracePt t="62856" x="1301750" y="2965450"/>
          <p14:tracePt t="62866" x="1227138" y="3016250"/>
          <p14:tracePt t="62870" x="1176338" y="3065463"/>
          <p14:tracePt t="62881" x="1127125" y="3141663"/>
          <p14:tracePt t="62886" x="1101725" y="3165475"/>
          <p14:tracePt t="62897" x="1050925" y="3216275"/>
          <p14:tracePt t="62906" x="1027113" y="3241675"/>
          <p14:tracePt t="62914" x="1014413" y="3267075"/>
          <p14:tracePt t="62926" x="1001713" y="3278188"/>
          <p14:tracePt t="62936" x="1001713" y="3290888"/>
          <p14:tracePt t="63032" x="1001713" y="3303588"/>
          <p14:tracePt t="63048" x="1027113" y="3303588"/>
          <p14:tracePt t="63058" x="1063625" y="3278188"/>
          <p14:tracePt t="63068" x="1101725" y="3254375"/>
          <p14:tracePt t="63072" x="1139825" y="3216275"/>
          <p14:tracePt t="63082" x="1163638" y="3190875"/>
          <p14:tracePt t="63088" x="1201738" y="3141663"/>
          <p14:tracePt t="63098" x="1239838" y="3103563"/>
          <p14:tracePt t="63108" x="1252538" y="3054350"/>
          <p14:tracePt t="63113" x="1263650" y="3028950"/>
          <p14:tracePt t="63124" x="1276350" y="3003550"/>
          <p14:tracePt t="63128" x="1276350" y="2990850"/>
          <p14:tracePt t="63138" x="1276350" y="2965450"/>
          <p14:tracePt t="63154" x="1276350" y="2941638"/>
          <p14:tracePt t="63164" x="1276350" y="2928938"/>
          <p14:tracePt t="63184" x="1276350" y="2916238"/>
          <p14:tracePt t="63198" x="1276350" y="2903538"/>
          <p14:tracePt t="63204" x="1276350" y="2890838"/>
          <p14:tracePt t="63270" x="1252538" y="2890838"/>
          <p14:tracePt t="63300" x="1239838" y="2903538"/>
          <p14:tracePt t="63310" x="1227138" y="2916238"/>
          <p14:tracePt t="63320" x="1214438" y="2928938"/>
          <p14:tracePt t="63324" x="1214438" y="2941638"/>
          <p14:tracePt t="63334" x="1214438" y="2965450"/>
          <p14:tracePt t="63340" x="1214438" y="3003550"/>
          <p14:tracePt t="63350" x="1214438" y="3028950"/>
          <p14:tracePt t="63366" x="1214438" y="3054350"/>
          <p14:tracePt t="63376" x="1214438" y="3078163"/>
          <p14:tracePt t="63381" x="1214438" y="3103563"/>
          <p14:tracePt t="63390" x="1227138" y="3116263"/>
          <p14:tracePt t="63400" x="1227138" y="3128963"/>
          <p14:tracePt t="63416" x="1239838" y="3141663"/>
          <p14:tracePt t="63431" x="1252538" y="3141663"/>
          <p14:tracePt t="63436" x="1263650" y="3141663"/>
          <p14:tracePt t="63456" x="1263650" y="3154363"/>
          <p14:tracePt t="63470" x="1289050" y="3154363"/>
          <p14:tracePt t="63486" x="1301750" y="3154363"/>
          <p14:tracePt t="63497" x="1327150" y="3128963"/>
          <p14:tracePt t="63502" x="1352550" y="3103563"/>
          <p14:tracePt t="63513" x="1389063" y="3065463"/>
          <p14:tracePt t="63516" x="1414463" y="3041650"/>
          <p14:tracePt t="63526" x="1439863" y="3016250"/>
          <p14:tracePt t="63536" x="1465263" y="2990850"/>
          <p14:tracePt t="63542" x="1476375" y="2978150"/>
          <p14:tracePt t="63552" x="1501775" y="2952750"/>
          <p14:tracePt t="63556" x="1501775" y="2941638"/>
          <p14:tracePt t="63566" x="1501775" y="2928938"/>
          <p14:tracePt t="63576" x="1514475" y="2916238"/>
          <p14:tracePt t="63612" x="1514475" y="2903538"/>
          <p14:tracePt t="64036" x="1514475" y="2890838"/>
          <p14:tracePt t="64050" x="1501775" y="2890838"/>
          <p14:tracePt t="64063" x="1476375" y="2890838"/>
          <p14:tracePt t="64076" x="1465263" y="2890838"/>
          <p14:tracePt t="64086" x="1439863" y="2890838"/>
          <p14:tracePt t="64100" x="1414463" y="2903538"/>
          <p14:tracePt t="64110" x="1401763" y="2916238"/>
          <p14:tracePt t="64126" x="1389063" y="2941638"/>
          <p14:tracePt t="64130" x="1389063" y="2952750"/>
          <p14:tracePt t="64140" x="1389063" y="2978150"/>
          <p14:tracePt t="64150" x="1389063" y="3003550"/>
          <p14:tracePt t="64156" x="1389063" y="3041650"/>
          <p14:tracePt t="64166" x="1389063" y="3065463"/>
          <p14:tracePt t="64172" x="1389063" y="3090863"/>
          <p14:tracePt t="64182" x="1389063" y="3128963"/>
          <p14:tracePt t="64192" x="1389063" y="3178175"/>
          <p14:tracePt t="64206" x="1389063" y="3190875"/>
          <p14:tracePt t="64222" x="1389063" y="3203575"/>
          <p14:tracePt t="64308" x="1389063" y="3190875"/>
          <p14:tracePt t="64313" x="1389063" y="3165475"/>
          <p14:tracePt t="64322" x="1389063" y="3116263"/>
          <p14:tracePt t="64328" x="1401763" y="3078163"/>
          <p14:tracePt t="64338" x="1401763" y="3065463"/>
          <p14:tracePt t="64348" x="1401763" y="3028950"/>
          <p14:tracePt t="64352" x="1401763" y="3003550"/>
          <p14:tracePt t="64368" x="1401763" y="2990850"/>
          <p14:tracePt t="64379" x="1401763" y="2978150"/>
          <p14:tracePt t="64395" x="1401763" y="2952750"/>
          <p14:tracePt t="64429" x="1401763" y="2941638"/>
          <p14:tracePt t="64438" x="1401763" y="2928938"/>
          <p14:tracePt t="64534" x="1376363" y="2928938"/>
          <p14:tracePt t="64548" x="1376363" y="2941638"/>
          <p14:tracePt t="64570" x="1352550" y="2978150"/>
          <p14:tracePt t="64574" x="1352550" y="2990850"/>
          <p14:tracePt t="64584" x="1352550" y="3003550"/>
          <p14:tracePt t="64590" x="1352550" y="3016250"/>
          <p14:tracePt t="64600" x="1352550" y="3041650"/>
          <p14:tracePt t="64614" x="1352550" y="3054350"/>
          <p14:tracePt t="64624" x="1352550" y="3065463"/>
          <p14:tracePt t="64630" x="1352550" y="3078163"/>
          <p14:tracePt t="64640" x="1352550" y="3090863"/>
          <p14:tracePt t="64670" x="1352550" y="3103563"/>
          <p14:tracePt t="64676" x="1352550" y="3116263"/>
          <p14:tracePt t="64686" x="1363663" y="3116263"/>
          <p14:tracePt t="64706" x="1376363" y="3116263"/>
          <p14:tracePt t="64720" x="1389063" y="3116263"/>
          <p14:tracePt t="64726" x="1401763" y="3116263"/>
          <p14:tracePt t="64736" x="1414463" y="3116263"/>
          <p14:tracePt t="64746" x="1439863" y="3090863"/>
          <p14:tracePt t="64752" x="1439863" y="3078163"/>
          <p14:tracePt t="64763" x="1439863" y="3054350"/>
          <p14:tracePt t="64776" x="1439863" y="3028950"/>
          <p14:tracePt t="64786" x="1465263" y="3003550"/>
          <p14:tracePt t="64802" x="1465263" y="2978150"/>
          <p14:tracePt t="64816" x="1465263" y="2965450"/>
          <p14:tracePt t="64826" x="1465263" y="2952750"/>
          <p14:tracePt t="64888" x="1452563" y="2941638"/>
          <p14:tracePt t="64902" x="1439863" y="2941638"/>
          <p14:tracePt t="64912" x="1427163" y="2941638"/>
          <p14:tracePt t="64918" x="1401763" y="2941638"/>
          <p14:tracePt t="64929" x="1401763" y="2952750"/>
          <p14:tracePt t="64932" x="1401763" y="2965450"/>
          <p14:tracePt t="64942" x="1376363" y="2978150"/>
          <p14:tracePt t="64962" x="1376363" y="3016250"/>
          <p14:tracePt t="64968" x="1363663" y="3054350"/>
          <p14:tracePt t="64974" x="1352550" y="3065463"/>
          <p14:tracePt t="64984" x="1352550" y="3078163"/>
          <p14:tracePt t="64995" x="1352550" y="3116263"/>
          <p14:tracePt t="65008" x="1352550" y="3128963"/>
          <p14:tracePt t="65024" x="1352550" y="3141663"/>
          <p14:tracePt t="65038" x="1352550" y="3154363"/>
          <p14:tracePt t="65064" x="1352550" y="3165475"/>
          <p14:tracePt t="65080" x="1363663" y="3165475"/>
          <p14:tracePt t="65100" x="1376363" y="3165475"/>
          <p14:tracePt t="65104" x="1389063" y="3165475"/>
          <p14:tracePt t="65114" x="1401763" y="3154363"/>
          <p14:tracePt t="65120" x="1414463" y="3141663"/>
          <p14:tracePt t="65130" x="1427163" y="3116263"/>
          <p14:tracePt t="65140" x="1439863" y="3078163"/>
          <p14:tracePt t="65145" x="1465263" y="3054350"/>
          <p14:tracePt t="65154" x="1465263" y="3041650"/>
          <p14:tracePt t="65162" x="1476375" y="3016250"/>
          <p14:tracePt t="65170" x="1476375" y="2990850"/>
          <p14:tracePt t="65180" x="1476375" y="2978150"/>
          <p14:tracePt t="65184" x="1476375" y="2952750"/>
          <p14:tracePt t="65195" x="1476375" y="2916238"/>
          <p14:tracePt t="65220" x="1476375" y="2903538"/>
          <p14:tracePt t="65234" x="1465263" y="2890838"/>
          <p14:tracePt t="65270" x="1452563" y="2890838"/>
          <p14:tracePt t="65286" x="1439863" y="2890838"/>
          <p14:tracePt t="65290" x="1427163" y="2890838"/>
          <p14:tracePt t="65300" x="1427163" y="2903538"/>
          <p14:tracePt t="65316" x="1401763" y="2916238"/>
          <p14:tracePt t="65326" x="1401763" y="2941638"/>
          <p14:tracePt t="65330" x="1401763" y="2978150"/>
          <p14:tracePt t="65346" x="1401763" y="3003550"/>
          <p14:tracePt t="65356" x="1389063" y="3028950"/>
          <p14:tracePt t="65366" x="1376363" y="3078163"/>
          <p14:tracePt t="65372" x="1376363" y="3090863"/>
          <p14:tracePt t="65386" x="1376363" y="3116263"/>
          <p14:tracePt t="65396" x="1376363" y="3128963"/>
          <p14:tracePt t="65412" x="1376363" y="3141663"/>
          <p14:tracePt t="65648" x="1389063" y="3141663"/>
          <p14:tracePt t="65840" x="1389063" y="3154363"/>
          <p14:tracePt t="65850" x="1389063" y="3165475"/>
          <p14:tracePt t="65856" x="1427163" y="3178175"/>
          <p14:tracePt t="65866" x="1439863" y="3190875"/>
          <p14:tracePt t="65876" x="1489075" y="3190875"/>
          <p14:tracePt t="65880" x="1501775" y="3216275"/>
          <p14:tracePt t="65890" x="1527175" y="3216275"/>
          <p14:tracePt t="65896" x="1552575" y="3216275"/>
          <p14:tracePt t="65906" x="1577975" y="3216275"/>
          <p14:tracePt t="65916" x="1601788" y="3241675"/>
          <p14:tracePt t="65930" x="1627188" y="3241675"/>
          <p14:tracePt t="65936" x="1639888" y="3241675"/>
          <p14:tracePt t="65946" x="1665288" y="3241675"/>
          <p14:tracePt t="65962" x="1689100" y="3241675"/>
          <p14:tracePt t="65972" x="1701800" y="3241675"/>
          <p14:tracePt t="65977" x="1714500" y="3241675"/>
          <p14:tracePt t="65986" x="1727200" y="3254375"/>
          <p14:tracePt t="66002" x="1739900" y="3254375"/>
          <p14:tracePt t="66068" x="1752600" y="3254375"/>
          <p14:tracePt t="66072" x="1765300" y="3267075"/>
          <p14:tracePt t="66576" x="1752600" y="3267075"/>
          <p14:tracePt t="66586" x="1739900" y="3254375"/>
          <p14:tracePt t="66622" x="1727200" y="3241675"/>
          <p14:tracePt t="66628" x="1714500" y="3228975"/>
          <p14:tracePt t="66638" x="1714500" y="3216275"/>
          <p14:tracePt t="66652" x="1714500" y="3190875"/>
          <p14:tracePt t="66662" x="1701800" y="3178175"/>
          <p14:tracePt t="66668" x="1701800" y="3165475"/>
          <p14:tracePt t="66678" x="1701800" y="3154363"/>
          <p14:tracePt t="66688" x="1689100" y="3128963"/>
          <p14:tracePt t="66693" x="1689100" y="3116263"/>
          <p14:tracePt t="66708" x="1677988" y="3103563"/>
          <p14:tracePt t="66728" x="1677988" y="3090863"/>
          <p14:tracePt t="66732" x="1665288" y="3078163"/>
          <p14:tracePt t="66744" x="1665288" y="3065463"/>
          <p14:tracePt t="66758" x="1652588" y="3054350"/>
          <p14:tracePt t="66774" x="1652588" y="3041650"/>
          <p14:tracePt t="66784" x="1652588" y="3028950"/>
          <p14:tracePt t="66828" x="1639888" y="3016250"/>
          <p14:tracePt t="67504" x="1652588" y="3016250"/>
          <p14:tracePt t="67514" x="1677988" y="3016250"/>
          <p14:tracePt t="67520" x="1714500" y="3016250"/>
          <p14:tracePt t="67530" x="1727200" y="3016250"/>
          <p14:tracePt t="67540" x="1752600" y="3016250"/>
          <p14:tracePt t="67544" x="1801813" y="3016250"/>
          <p14:tracePt t="67554" x="1839913" y="3028950"/>
          <p14:tracePt t="67560" x="1914525" y="3028950"/>
          <p14:tracePt t="67570" x="2003425" y="3028950"/>
          <p14:tracePt t="67580" x="2052638" y="3028950"/>
          <p14:tracePt t="67586" x="2116138" y="3028950"/>
          <p14:tracePt t="67596" x="2139950" y="3028950"/>
          <p14:tracePt t="67600" x="2165350" y="3028950"/>
          <p14:tracePt t="67610" x="2203450" y="3028950"/>
          <p14:tracePt t="67620" x="2216150" y="3028950"/>
          <p14:tracePt t="67636" x="2239963" y="3028950"/>
          <p14:tracePt t="67712" x="2252663" y="3028950"/>
          <p14:tracePt t="67736" x="2252663" y="3041650"/>
          <p14:tracePt t="67904" x="2265363" y="3041650"/>
          <p14:tracePt t="67934" x="2265363" y="3054350"/>
          <p14:tracePt t="67948" x="2252663" y="3054350"/>
          <p14:tracePt t="67958" x="2228850" y="3065463"/>
          <p14:tracePt t="67980" x="2228850" y="3078163"/>
          <p14:tracePt t="67991" x="2216150" y="3078163"/>
          <p14:tracePt t="68051" x="2216150" y="3090863"/>
          <p14:tracePt t="68104" x="2203450" y="3103563"/>
          <p14:tracePt t="68136" x="2190750" y="3103563"/>
          <p14:tracePt t="68160" x="2190750" y="3116263"/>
          <p14:tracePt t="68200" x="2190750" y="3128963"/>
          <p14:tracePt t="68210" x="2178050" y="3128963"/>
          <p14:tracePt t="68444" x="2178050" y="3116263"/>
          <p14:tracePt t="68454" x="2178050" y="3090863"/>
          <p14:tracePt t="68468" x="2203450" y="3054350"/>
          <p14:tracePt t="68474" x="2203450" y="3041650"/>
          <p14:tracePt t="68484" x="2203450" y="3016250"/>
          <p14:tracePt t="68494" x="2239963" y="2990850"/>
          <p14:tracePt t="68498" x="2252663" y="2952750"/>
          <p14:tracePt t="68509" x="2278063" y="2928938"/>
          <p14:tracePt t="68514" x="2303463" y="2878138"/>
          <p14:tracePt t="68524" x="2339975" y="2852738"/>
          <p14:tracePt t="68534" x="2352675" y="2828925"/>
          <p14:tracePt t="68538" x="2378075" y="2803525"/>
          <p14:tracePt t="68548" x="2416175" y="2765425"/>
          <p14:tracePt t="68554" x="2428875" y="2740025"/>
          <p14:tracePt t="68564" x="2452688" y="2703513"/>
          <p14:tracePt t="68575" x="2465388" y="2690813"/>
          <p14:tracePt t="68580" x="2490788" y="2665413"/>
          <p14:tracePt t="68594" x="2516188" y="2627313"/>
          <p14:tracePt t="68604" x="2516188" y="2616200"/>
          <p14:tracePt t="68614" x="2554288" y="2578100"/>
          <p14:tracePt t="68620" x="2565400" y="2552700"/>
          <p14:tracePt t="68630" x="2578100" y="2540000"/>
          <p14:tracePt t="68634" x="2590800" y="2516188"/>
          <p14:tracePt t="68644" x="2603500" y="2503488"/>
          <p14:tracePt t="68660" x="2616200" y="2490788"/>
          <p14:tracePt t="68700" x="2616200" y="2478088"/>
          <p14:tracePt t="68710" x="2628900" y="2478088"/>
          <p14:tracePt t="68846" x="2628900" y="2490788"/>
          <p14:tracePt t="68852" x="2628900" y="2540000"/>
          <p14:tracePt t="68862" x="2616200" y="2578100"/>
          <p14:tracePt t="68866" x="2578100" y="2652713"/>
          <p14:tracePt t="68876" x="2554288" y="2716213"/>
          <p14:tracePt t="68886" x="2541588" y="2765425"/>
          <p14:tracePt t="68892" x="2516188" y="2803525"/>
          <p14:tracePt t="68902" x="2516188" y="2840038"/>
          <p14:tracePt t="68906" x="2503488" y="2852738"/>
          <p14:tracePt t="68918" x="2503488" y="2865438"/>
          <p14:tracePt t="68925" x="2503488" y="2890838"/>
          <p14:tracePt t="68934" x="2490788" y="2890838"/>
          <p14:tracePt t="68959" x="2478088" y="2941638"/>
          <p14:tracePt t="68994" x="2478088" y="2952750"/>
          <p14:tracePt t="69004" x="2465388" y="2965450"/>
          <p14:tracePt t="69040" x="2452688" y="2978150"/>
          <p14:tracePt t="69064" x="2452688" y="2990850"/>
          <p14:tracePt t="69111" x="2452688" y="3003550"/>
          <p14:tracePt t="69296" x="2441575" y="3003550"/>
          <p14:tracePt t="69326" x="2428875" y="3003550"/>
          <p14:tracePt t="69336" x="2416175" y="2990850"/>
          <p14:tracePt t="69342" x="2403475" y="2990850"/>
          <p14:tracePt t="69362" x="2390775" y="2978150"/>
          <p14:tracePt t="69366" x="2378075" y="2965450"/>
          <p14:tracePt t="69382" x="2352675" y="2952750"/>
          <p14:tracePt t="69402" x="2339975" y="2952750"/>
          <p14:tracePt t="69422" x="2328863" y="2952750"/>
          <p14:tracePt t="69432" x="2316163" y="2952750"/>
          <p14:tracePt t="69442" x="2303463" y="2952750"/>
          <p14:tracePt t="69448" x="2278063" y="2952750"/>
          <p14:tracePt t="69458" x="2265363" y="2952750"/>
          <p14:tracePt t="69462" x="2252663" y="2965450"/>
          <p14:tracePt t="69475" x="2228850" y="2978150"/>
          <p14:tracePt t="69484" x="2228850" y="3016250"/>
          <p14:tracePt t="69488" x="2203450" y="3041650"/>
          <p14:tracePt t="69498" x="2203450" y="3078163"/>
          <p14:tracePt t="69504" x="2190750" y="3103563"/>
          <p14:tracePt t="69514" x="2190750" y="3128963"/>
          <p14:tracePt t="69525" x="2190750" y="3154363"/>
          <p14:tracePt t="69528" x="2190750" y="3178175"/>
          <p14:tracePt t="69538" x="2190750" y="3190875"/>
          <p14:tracePt t="69544" x="2190750" y="3203575"/>
          <p14:tracePt t="69554" x="2190750" y="3216275"/>
          <p14:tracePt t="69568" x="2190750" y="3241675"/>
          <p14:tracePt t="69610" x="2216150" y="3241675"/>
          <p14:tracePt t="69620" x="2239963" y="3241675"/>
          <p14:tracePt t="69634" x="2265363" y="3241675"/>
          <p14:tracePt t="69644" x="2278063" y="3216275"/>
          <p14:tracePt t="69650" x="2290763" y="3190875"/>
          <p14:tracePt t="69660" x="2290763" y="3154363"/>
          <p14:tracePt t="69664" x="2290763" y="3141663"/>
          <p14:tracePt t="69675" x="2290763" y="3116263"/>
          <p14:tracePt t="69684" x="2290763" y="3090863"/>
          <p14:tracePt t="69691" x="2290763" y="3065463"/>
          <p14:tracePt t="69700" x="2290763" y="3054350"/>
          <p14:tracePt t="69704" x="2290763" y="3041650"/>
          <p14:tracePt t="69714" x="2290763" y="3028950"/>
          <p14:tracePt t="69780" x="2265363" y="3028950"/>
          <p14:tracePt t="69796" x="2252663" y="3028950"/>
          <p14:tracePt t="69800" x="2239963" y="3041650"/>
          <p14:tracePt t="69810" x="2228850" y="3078163"/>
          <p14:tracePt t="69820" x="2228850" y="3090863"/>
          <p14:tracePt t="69826" x="2216150" y="3128963"/>
          <p14:tracePt t="69836" x="2216150" y="3141663"/>
          <p14:tracePt t="69842" x="2216150" y="3154363"/>
          <p14:tracePt t="69852" x="2216150" y="3165475"/>
          <p14:tracePt t="69866" x="2216150" y="3178175"/>
          <p14:tracePt t="69956" x="2216150" y="3165475"/>
          <p14:tracePt t="69968" x="2228850" y="3154363"/>
          <p14:tracePt t="69978" x="2228850" y="3141663"/>
          <p14:tracePt t="69998" x="2228850" y="3116263"/>
          <p14:tracePt t="70022" x="2239963" y="3103563"/>
          <p14:tracePt t="70078" x="2252663" y="3103563"/>
          <p14:tracePt t="70084" x="2265363" y="3103563"/>
          <p14:tracePt t="70118" x="2278063" y="3103563"/>
          <p14:tracePt t="70134" x="2290763" y="3103563"/>
          <p14:tracePt t="70148" x="2303463" y="3103563"/>
          <p14:tracePt t="70158" x="2316163" y="3103563"/>
          <p14:tracePt t="70178" x="2328863" y="3103563"/>
          <p14:tracePt t="70234" x="2352675" y="3103563"/>
          <p14:tracePt t="70784" x="2365375" y="3103563"/>
          <p14:tracePt t="70800" x="2390775" y="3128963"/>
          <p14:tracePt t="70830" x="2403475" y="3141663"/>
          <p14:tracePt t="70840" x="2403475" y="3154363"/>
          <p14:tracePt t="70844" x="2416175" y="3154363"/>
          <p14:tracePt t="70864" x="2416175" y="3165475"/>
          <p14:tracePt t="70884" x="2428875" y="3178175"/>
          <p14:tracePt t="70946" x="2441575" y="3203575"/>
          <p14:tracePt t="70992" x="2452688" y="3203575"/>
          <p14:tracePt t="71162" x="2465388" y="3216275"/>
          <p14:tracePt t="71178" x="2503488" y="3216275"/>
          <p14:tracePt t="71188" x="2528888" y="3190875"/>
          <p14:tracePt t="71192" x="2554288" y="3165475"/>
          <p14:tracePt t="71204" x="2616200" y="3154363"/>
          <p14:tracePt t="71214" x="2654300" y="3116263"/>
          <p14:tracePt t="71218" x="2678113" y="3103563"/>
          <p14:tracePt t="71228" x="2716213" y="3065463"/>
          <p14:tracePt t="71234" x="2728913" y="3054350"/>
          <p14:tracePt t="71244" x="2754313" y="3041650"/>
          <p14:tracePt t="71256" x="2767013" y="3028950"/>
          <p14:tracePt t="71258" x="2790825" y="2990850"/>
          <p14:tracePt t="71268" x="2803525" y="2965450"/>
          <p14:tracePt t="71274" x="2816225" y="2965450"/>
          <p14:tracePt t="71284" x="2841625" y="2941638"/>
          <p14:tracePt t="71294" x="2841625" y="2928938"/>
          <p14:tracePt t="71298" x="2841625" y="2916238"/>
          <p14:tracePt t="71310" x="2854325" y="2890838"/>
          <p14:tracePt t="71314" x="2867025" y="2890838"/>
          <p14:tracePt t="71324" x="2867025" y="2878138"/>
          <p14:tracePt t="71334" x="2867025" y="2852738"/>
          <p14:tracePt t="71340" x="2890838" y="2840038"/>
          <p14:tracePt t="71350" x="2890838" y="2828925"/>
          <p14:tracePt t="71374" x="2903538" y="2803525"/>
          <p14:tracePt t="71380" x="2916238" y="2790825"/>
          <p14:tracePt t="71390" x="2916238" y="2778125"/>
          <p14:tracePt t="71394" x="2941638" y="2752725"/>
          <p14:tracePt t="71414" x="2941638" y="2740025"/>
          <p14:tracePt t="71420" x="2967038" y="2716213"/>
          <p14:tracePt t="71434" x="2967038" y="2703513"/>
          <p14:tracePt t="71444" x="2967038" y="2690813"/>
          <p14:tracePt t="71456" x="2979738" y="2678113"/>
          <p14:tracePt t="71460" x="2979738" y="2665413"/>
          <p14:tracePt t="71530" x="2979738" y="2652713"/>
          <p14:tracePt t="71596" x="2941638" y="2678113"/>
          <p14:tracePt t="71607" x="2903538" y="2690813"/>
          <p14:tracePt t="71612" x="2841625" y="2752725"/>
          <p14:tracePt t="71622" x="2803525" y="2790825"/>
          <p14:tracePt t="71632" x="2754313" y="2816225"/>
          <p14:tracePt t="71636" x="2716213" y="2852738"/>
          <p14:tracePt t="71646" x="2703513" y="2865438"/>
          <p14:tracePt t="71652" x="2654300" y="2916238"/>
          <p14:tracePt t="71662" x="2641600" y="2916238"/>
          <p14:tracePt t="71673" x="2616200" y="2941638"/>
          <p14:tracePt t="71676" x="2603500" y="2965450"/>
          <p14:tracePt t="71689" x="2590800" y="2965450"/>
          <p14:tracePt t="71692" x="2578100" y="2990850"/>
          <p14:tracePt t="71702" x="2554288" y="3003550"/>
          <p14:tracePt t="71712" x="2554288" y="3016250"/>
          <p14:tracePt t="71718" x="2528888" y="3028950"/>
          <p14:tracePt t="71728" x="2528888" y="3041650"/>
          <p14:tracePt t="71742" x="2503488" y="3054350"/>
          <p14:tracePt t="71758" x="2503488" y="3065463"/>
          <p14:tracePt t="71778" x="2490788" y="3078163"/>
          <p14:tracePt t="71798" x="2490788" y="3090863"/>
          <p14:tracePt t="71814" x="2490788" y="3103563"/>
          <p14:tracePt t="71828" x="2478088" y="3103563"/>
          <p14:tracePt t="71858" x="2478088" y="3116263"/>
          <p14:tracePt t="72040" x="2465388" y="3116263"/>
          <p14:tracePt t="72090" x="2452688" y="3116263"/>
          <p14:tracePt t="72100" x="2416175" y="3103563"/>
          <p14:tracePt t="72110" x="2390775" y="3090863"/>
          <p14:tracePt t="72116" x="2339975" y="3065463"/>
          <p14:tracePt t="72126" x="2316163" y="3041650"/>
          <p14:tracePt t="72130" x="2239963" y="3041650"/>
          <p14:tracePt t="72142" x="2178050" y="3016250"/>
          <p14:tracePt t="72152" x="2103438" y="3003550"/>
          <p14:tracePt t="72156" x="2027238" y="2978150"/>
          <p14:tracePt t="72166" x="1965325" y="2978150"/>
          <p14:tracePt t="72172" x="1903413" y="2965450"/>
          <p14:tracePt t="72182" x="1839913" y="2965450"/>
          <p14:tracePt t="72192" x="1801813" y="2941638"/>
          <p14:tracePt t="72196" x="1752600" y="2941638"/>
          <p14:tracePt t="72206" x="1714500" y="2941638"/>
          <p14:tracePt t="72212" x="1689100" y="2941638"/>
          <p14:tracePt t="72222" x="1665288" y="2941638"/>
          <p14:tracePt t="72246" x="1639888" y="2941638"/>
          <p14:tracePt t="72278" x="1627188" y="2941638"/>
          <p14:tracePt t="72289" x="1614488" y="2941638"/>
          <p14:tracePt t="72302" x="1601788" y="2941638"/>
          <p14:tracePt t="72312" x="1589088" y="2941638"/>
          <p14:tracePt t="72328" x="1565275" y="2952750"/>
          <p14:tracePt t="72342" x="1552575" y="2965450"/>
          <p14:tracePt t="72352" x="1539875" y="2965450"/>
          <p14:tracePt t="72358" x="1527175" y="2990850"/>
          <p14:tracePt t="72372" x="1501775" y="2990850"/>
          <p14:tracePt t="72384" x="1489075" y="3003550"/>
          <p14:tracePt t="72424" x="1476375" y="3003550"/>
          <p14:tracePt t="72660" x="1476375" y="3016250"/>
          <p14:tracePt t="72782" x="1476375" y="3028950"/>
          <p14:tracePt t="72796" x="1476375" y="3041650"/>
          <p14:tracePt t="72842" x="1476375" y="3054350"/>
          <p14:tracePt t="72858" x="1476375" y="3065463"/>
          <p14:tracePt t="72902" x="1489075" y="3065463"/>
          <p14:tracePt t="72908" x="1489075" y="3078163"/>
          <p14:tracePt t="72928" x="1501775" y="3078163"/>
          <p14:tracePt t="72958" x="1527175" y="3078163"/>
          <p14:tracePt t="72968" x="1539875" y="3090863"/>
          <p14:tracePt t="72998" x="1552575" y="3090863"/>
          <p14:tracePt t="73018" x="1565275" y="3090863"/>
          <p14:tracePt t="73044" x="1577975" y="3090863"/>
          <p14:tracePt t="73068" x="1589088" y="3090863"/>
          <p14:tracePt t="73100" x="1601788" y="3090863"/>
          <p14:tracePt t="73110" x="1614488" y="3090863"/>
          <p14:tracePt t="73134" x="1627188" y="3116263"/>
          <p14:tracePt t="73174" x="1639888" y="3116263"/>
          <p14:tracePt t="73332" x="1652588" y="3116263"/>
          <p14:tracePt t="73346" x="1665288" y="3116263"/>
          <p14:tracePt t="73376" x="1689100" y="3128963"/>
          <p14:tracePt t="73392" x="1701800" y="3128963"/>
          <p14:tracePt t="73402" x="1701800" y="3141663"/>
          <p14:tracePt t="73408" x="1727200" y="3141663"/>
          <p14:tracePt t="73418" x="1739900" y="3154363"/>
          <p14:tracePt t="73422" x="1752600" y="3165475"/>
          <p14:tracePt t="73432" x="1801813" y="3203575"/>
          <p14:tracePt t="73442" x="1839913" y="3228975"/>
          <p14:tracePt t="73448" x="1903413" y="3278188"/>
          <p14:tracePt t="73458" x="1965325" y="3316288"/>
          <p14:tracePt t="73462" x="2014538" y="3367088"/>
          <p14:tracePt t="73472" x="2078038" y="3403600"/>
          <p14:tracePt t="73482" x="2127250" y="3441700"/>
          <p14:tracePt t="73488" x="2178050" y="3467100"/>
          <p14:tracePt t="73498" x="2228850" y="3503613"/>
          <p14:tracePt t="73503" x="2252663" y="3529013"/>
          <p14:tracePt t="73512" x="2278063" y="3541713"/>
          <p14:tracePt t="73522" x="2303463" y="3554413"/>
          <p14:tracePt t="73528" x="2316163" y="3567113"/>
          <p14:tracePt t="73538" x="2339975" y="3579813"/>
          <p14:tracePt t="73542" x="2365375" y="3590925"/>
          <p14:tracePt t="73556" x="2403475" y="3603625"/>
          <p14:tracePt t="73564" x="2416175" y="3616325"/>
          <p14:tracePt t="73568" x="2428875" y="3641725"/>
          <p14:tracePt t="73578" x="2452688" y="3641725"/>
          <p14:tracePt t="73594" x="2465388" y="3641725"/>
          <p14:tracePt t="73608" x="2478088" y="3667125"/>
          <p14:tracePt t="73628" x="2490788" y="3667125"/>
          <p14:tracePt t="73644" x="2503488" y="3667125"/>
          <p14:tracePt t="73992" x="2503488" y="3679825"/>
          <p14:tracePt t="74012" x="2490788" y="3692525"/>
          <p14:tracePt t="74042" x="2478088" y="3703638"/>
          <p14:tracePt t="74058" x="2465388" y="3716338"/>
          <p14:tracePt t="74072" x="2452688" y="3716338"/>
          <p14:tracePt t="74084" x="2452688" y="3729038"/>
          <p14:tracePt t="74098" x="2441575" y="3729038"/>
          <p14:tracePt t="74108" x="2428875" y="3741738"/>
          <p14:tracePt t="74114" x="2416175" y="3741738"/>
          <p14:tracePt t="74124" x="2390775" y="3767138"/>
          <p14:tracePt t="74134" x="2378075" y="3767138"/>
          <p14:tracePt t="74138" x="2352675" y="3779838"/>
          <p14:tracePt t="74148" x="2328863" y="3792538"/>
          <p14:tracePt t="74154" x="2316163" y="3803650"/>
          <p14:tracePt t="74164" x="2265363" y="3841750"/>
          <p14:tracePt t="74174" x="2228850" y="3854450"/>
          <p14:tracePt t="74178" x="2216150" y="3867150"/>
          <p14:tracePt t="74188" x="2203450" y="3879850"/>
          <p14:tracePt t="74194" x="2165350" y="3892550"/>
          <p14:tracePt t="74204" x="2139950" y="3905250"/>
          <p14:tracePt t="74214" x="2127250" y="3905250"/>
          <p14:tracePt t="74220" x="2078038" y="3929063"/>
          <p14:tracePt t="74228" x="2052638" y="3929063"/>
          <p14:tracePt t="74234" x="2027238" y="3941763"/>
          <p14:tracePt t="74244" x="2003425" y="3954463"/>
          <p14:tracePt t="74254" x="1990725" y="3954463"/>
          <p14:tracePt t="74260" x="1952625" y="3979863"/>
          <p14:tracePt t="74274" x="1927225" y="3992563"/>
          <p14:tracePt t="74284" x="1903413" y="3992563"/>
          <p14:tracePt t="74294" x="1890713" y="4005263"/>
          <p14:tracePt t="74300" x="1878013" y="4005263"/>
          <p14:tracePt t="74310" x="1878013" y="4017963"/>
          <p14:tracePt t="74316" x="1865313" y="4017963"/>
          <p14:tracePt t="74326" x="1852613" y="4017963"/>
          <p14:tracePt t="74337" x="1839913" y="4017963"/>
          <p14:tracePt t="74340" x="1839913" y="4029075"/>
          <p14:tracePt t="74356" x="1827213" y="4029075"/>
          <p14:tracePt t="74376" x="1814513" y="4029075"/>
          <p14:tracePt t="74416" x="1790700" y="4029075"/>
          <p14:tracePt t="74516" x="1778000" y="4029075"/>
          <p14:tracePt t="74612" x="1765300" y="4029075"/>
          <p14:tracePt t="74642" x="1752600" y="4029075"/>
          <p14:tracePt t="74768" x="1739900" y="4029075"/>
          <p14:tracePt t="74904" x="1727200" y="4029075"/>
          <p14:tracePt t="74920" x="1701800" y="4029075"/>
          <p14:tracePt t="74937" x="1677988" y="4017963"/>
          <p14:tracePt t="74946" x="1652588" y="4017963"/>
          <p14:tracePt t="74956" x="1652588" y="4005263"/>
          <p14:tracePt t="74960" x="1639888" y="4005263"/>
          <p14:tracePt t="74970" x="1601788" y="3992563"/>
          <p14:tracePt t="74986" x="1577975" y="3979863"/>
          <p14:tracePt t="74996" x="1565275" y="3967163"/>
          <p14:tracePt t="75003" x="1552575" y="3954463"/>
          <p14:tracePt t="75016" x="1539875" y="3954463"/>
          <p14:tracePt t="75072" x="1527175" y="3954463"/>
          <p14:tracePt t="75198" x="1527175" y="3941763"/>
          <p14:tracePt t="75218" x="1527175" y="3929063"/>
          <p14:tracePt t="75222" x="1527175" y="3905250"/>
          <p14:tracePt t="75232" x="1527175" y="3892550"/>
          <p14:tracePt t="75238" x="1527175" y="3879850"/>
          <p14:tracePt t="75248" x="1527175" y="3867150"/>
          <p14:tracePt t="75258" x="1501775" y="3854450"/>
          <p14:tracePt t="75274" x="1501775" y="3841750"/>
          <p14:tracePt t="75278" x="1501775" y="3829050"/>
          <p14:tracePt t="75304" x="1501775" y="3803650"/>
          <p14:tracePt t="75458" x="1501775" y="3792538"/>
          <p14:tracePt t="75460" x="1501775" y="3779838"/>
          <p14:tracePt t="75484" x="1527175" y="3779838"/>
          <p14:tracePt t="75510" x="1552575" y="3754438"/>
          <p14:tracePt t="75526" x="1565275" y="3754438"/>
          <p14:tracePt t="75530" x="1577975" y="3754438"/>
          <p14:tracePt t="75540" x="1589088" y="3741738"/>
          <p14:tracePt t="75550" x="1601788" y="3729038"/>
          <p14:tracePt t="75566" x="1627188" y="3729038"/>
          <p14:tracePt t="75590" x="1639888" y="3729038"/>
          <p14:tracePt t="75596" x="1652588" y="3729038"/>
          <p14:tracePt t="75606" x="1665288" y="3729038"/>
          <p14:tracePt t="75612" x="1677988" y="3716338"/>
          <p14:tracePt t="75632" x="1689100" y="3716338"/>
          <p14:tracePt t="75646" x="1714500" y="3703638"/>
          <p14:tracePt t="75662" x="1727200" y="3703638"/>
          <p14:tracePt t="75682" x="1739900" y="3703638"/>
          <p14:tracePt t="75686" x="1752600" y="3692525"/>
          <p14:tracePt t="76746" x="1739900" y="3679825"/>
          <p14:tracePt t="76770" x="1739900" y="3667125"/>
          <p14:tracePt t="76792" x="1739900" y="3641725"/>
          <p14:tracePt t="76806" x="1727200" y="3641725"/>
          <p14:tracePt t="76822" x="1727200" y="3616325"/>
          <p14:tracePt t="76852" x="1727200" y="3603625"/>
          <p14:tracePt t="76908" x="1727200" y="3579813"/>
          <p14:tracePt t="76942" x="1714500" y="3567113"/>
          <p14:tracePt t="77794" x="1701800" y="3567113"/>
          <p14:tracePt t="77800" x="1689100" y="3567113"/>
          <p14:tracePt t="77820" x="1677988" y="3567113"/>
          <p14:tracePt t="77826" x="1665288" y="3567113"/>
          <p14:tracePt t="77840" x="1652588" y="3567113"/>
          <p14:tracePt t="77860" x="1639888" y="3567113"/>
          <p14:tracePt t="77876" x="1627188" y="3567113"/>
          <p14:tracePt t="77890" x="1614488" y="3567113"/>
          <p14:tracePt t="77906" x="1601788" y="3567113"/>
          <p14:tracePt t="77922" x="1589088" y="3567113"/>
          <p14:tracePt t="77933" x="1577975" y="3567113"/>
          <p14:tracePt t="77936" x="1552575" y="3567113"/>
          <p14:tracePt t="77951" x="1527175" y="3590925"/>
          <p14:tracePt t="77952" x="1501775" y="3590925"/>
          <p14:tracePt t="77962" x="1476375" y="3590925"/>
          <p14:tracePt t="77972" x="1439863" y="3590925"/>
          <p14:tracePt t="77976" x="1401763" y="3590925"/>
          <p14:tracePt t="77986" x="1363663" y="3590925"/>
          <p14:tracePt t="77992" x="1327150" y="3590925"/>
          <p14:tracePt t="78002" x="1301750" y="3590925"/>
          <p14:tracePt t="78012" x="1276350" y="3590925"/>
          <p14:tracePt t="78026" x="1263650" y="3590925"/>
          <p14:tracePt t="78033" x="1252538" y="3590925"/>
          <p14:tracePt t="78042" x="1239838" y="3590925"/>
          <p14:tracePt t="78586" x="1252538" y="3590925"/>
          <p14:tracePt t="78602" x="1263650" y="3590925"/>
          <p14:tracePt t="78616" x="1276350" y="3590925"/>
          <p14:tracePt t="78628" x="1301750" y="3590925"/>
          <p14:tracePt t="78638" x="1314450" y="3590925"/>
          <p14:tracePt t="78642" x="1327150" y="3590925"/>
          <p14:tracePt t="78652" x="1339850" y="3590925"/>
          <p14:tracePt t="78658" x="1352550" y="3590925"/>
          <p14:tracePt t="78668" x="1376363" y="3590925"/>
          <p14:tracePt t="78678" x="1401763" y="3590925"/>
          <p14:tracePt t="78683" x="1414463" y="3590925"/>
          <p14:tracePt t="78692" x="1439863" y="3590925"/>
          <p14:tracePt t="78699" x="1452563" y="3590925"/>
          <p14:tracePt t="78708" x="1476375" y="3590925"/>
          <p14:tracePt t="78718" x="1501775" y="3590925"/>
          <p14:tracePt t="78724" x="1527175" y="3590925"/>
          <p14:tracePt t="78734" x="1539875" y="3590925"/>
          <p14:tracePt t="78738" x="1552575" y="3590925"/>
          <p14:tracePt t="78749" x="1565275" y="3590925"/>
          <p14:tracePt t="78758" x="1577975" y="3590925"/>
          <p14:tracePt t="78784" x="1589088" y="3590925"/>
          <p14:tracePt t="78788" x="1601788" y="3590925"/>
          <p14:tracePt t="78834" x="1614488" y="3603625"/>
          <p14:tracePt t="78854" x="1614488" y="3616325"/>
          <p14:tracePt t="78930" x="1627188" y="3616325"/>
          <p14:tracePt t="79010" x="1639888" y="3616325"/>
          <p14:tracePt t="79036" x="1652588" y="3629025"/>
          <p14:tracePt t="79106" x="1652588" y="3641725"/>
          <p14:tracePt t="79162" x="1665288" y="3641725"/>
          <p14:tracePt t="79198" x="1677988" y="3654425"/>
          <p14:tracePt t="79222" x="1689100" y="3654425"/>
          <p14:tracePt t="79232" x="1689100" y="3667125"/>
          <p14:tracePt t="79408" x="1701800" y="3667125"/>
          <p14:tracePt t="79566" x="1714500" y="3667125"/>
          <p14:tracePt t="79596" x="1727200" y="3667125"/>
          <p14:tracePt t="79626" x="1739900" y="3667125"/>
          <p14:tracePt t="79636" x="1739900" y="3679825"/>
          <p14:tracePt t="79656" x="1752600" y="3679825"/>
          <p14:tracePt t="79766" x="1765300" y="3679825"/>
          <p14:tracePt t="79778" x="1778000" y="3679825"/>
          <p14:tracePt t="79788" x="1790700" y="3679825"/>
          <p14:tracePt t="79938" x="1814513" y="3679825"/>
          <p14:tracePt t="79948" x="1852613" y="3679825"/>
          <p14:tracePt t="79960" x="1890713" y="3679825"/>
          <p14:tracePt t="79965" x="1903413" y="3679825"/>
          <p14:tracePt t="79978" x="1914525" y="3654425"/>
          <p14:tracePt t="79990" x="1978025" y="3692525"/>
          <p14:tracePt t="80398" x="1978025" y="3703638"/>
          <p14:tracePt t="80412" x="2003425" y="3703638"/>
          <p14:tracePt t="80422" x="1990725" y="3703638"/>
          <p14:tracePt t="80488" x="1990725" y="3692525"/>
          <p14:tracePt t="80494" x="2003425" y="3679825"/>
          <p14:tracePt t="80504" x="2014538" y="3679825"/>
          <p14:tracePt t="80515" x="2027238" y="3667125"/>
          <p14:tracePt t="80528" x="2039938" y="3641725"/>
          <p14:tracePt t="80590" x="2039938" y="3629025"/>
          <p14:tracePt t="80644" x="2052638" y="3629025"/>
          <p14:tracePt t="80654" x="2065338" y="3629025"/>
          <p14:tracePt t="80660" x="2078038" y="3629025"/>
          <p14:tracePt t="80670" x="2090738" y="3629025"/>
          <p14:tracePt t="80684" x="2116138" y="3629025"/>
          <p14:tracePt t="80700" x="2127250" y="3629025"/>
          <p14:tracePt t="80710" x="2139950" y="3629025"/>
          <p14:tracePt t="80716" x="2152650" y="3629025"/>
          <p14:tracePt t="80726" x="2165350" y="3629025"/>
          <p14:tracePt t="80740" x="2178050" y="3629025"/>
          <p14:tracePt t="80776" x="2203450" y="3629025"/>
          <p14:tracePt t="80790" x="2228850" y="3629025"/>
          <p14:tracePt t="80806" x="2252663" y="3629025"/>
          <p14:tracePt t="80822" x="2278063" y="3629025"/>
          <p14:tracePt t="80832" x="2303463" y="3629025"/>
          <p14:tracePt t="80836" x="2328863" y="3629025"/>
          <p14:tracePt t="80846" x="2352675" y="3629025"/>
          <p14:tracePt t="80856" x="2378075" y="3629025"/>
          <p14:tracePt t="80863" x="2403475" y="3629025"/>
          <p14:tracePt t="80872" x="2428875" y="3629025"/>
          <p14:tracePt t="80876" x="2452688" y="3629025"/>
          <p14:tracePt t="80886" x="2478088" y="3629025"/>
          <p14:tracePt t="80897" x="2516188" y="3629025"/>
          <p14:tracePt t="80902" x="2541588" y="3629025"/>
          <p14:tracePt t="80913" x="2578100" y="3629025"/>
          <p14:tracePt t="80918" x="2603500" y="3629025"/>
          <p14:tracePt t="80928" x="2628900" y="3629025"/>
          <p14:tracePt t="80938" x="2641600" y="3616325"/>
          <p14:tracePt t="80942" x="2678113" y="3616325"/>
          <p14:tracePt t="80964" x="2716213" y="3603625"/>
          <p14:tracePt t="80978" x="2728913" y="3603625"/>
          <p14:tracePt t="80982" x="2741613" y="3603625"/>
          <p14:tracePt t="80992" x="2754313" y="3603625"/>
          <p14:tracePt t="80998" x="2767013" y="3603625"/>
          <p14:tracePt t="81018" x="2778125" y="3603625"/>
          <p14:tracePt t="81044" x="2790825" y="3603625"/>
          <p14:tracePt t="81074" x="2803525" y="3603625"/>
          <p14:tracePt t="81094" x="2816225" y="3603625"/>
          <p14:tracePt t="81108" x="2828925" y="3603625"/>
          <p14:tracePt t="81154" x="2841625" y="3603625"/>
          <p14:tracePt t="81184" x="2841625" y="3590925"/>
          <p14:tracePt t="81200" x="2854325" y="3590925"/>
          <p14:tracePt t="81214" x="2867025" y="3590925"/>
          <p14:tracePt t="81234" x="2879725" y="3590925"/>
          <p14:tracePt t="81240" x="2890838" y="3590925"/>
          <p14:tracePt t="81254" x="2903538" y="3579813"/>
          <p14:tracePt t="81280" x="2916238" y="3579813"/>
          <p14:tracePt t="81310" x="2941638" y="3554413"/>
          <p14:tracePt t="81356" x="2954338" y="3554413"/>
          <p14:tracePt t="81604" x="2954338" y="3541713"/>
          <p14:tracePt t="81624" x="2967038" y="3529013"/>
          <p14:tracePt t="81628" x="2979738" y="3516313"/>
          <p14:tracePt t="81638" x="2979738" y="3490913"/>
          <p14:tracePt t="81644" x="2979738" y="3479800"/>
          <p14:tracePt t="81654" x="2979738" y="3467100"/>
          <p14:tracePt t="81668" x="2979738" y="3454400"/>
          <p14:tracePt t="81680" x="2979738" y="3441700"/>
          <p14:tracePt t="81684" x="2979738" y="3429000"/>
          <p14:tracePt t="81694" x="2979738" y="3403600"/>
          <p14:tracePt t="81704" x="2979738" y="3378200"/>
          <p14:tracePt t="81708" x="2979738" y="3341688"/>
          <p14:tracePt t="81718" x="2979738" y="3290888"/>
          <p14:tracePt t="81724" x="2979738" y="3216275"/>
          <p14:tracePt t="81734" x="2979738" y="3154363"/>
          <p14:tracePt t="81744" x="2979738" y="3078163"/>
          <p14:tracePt t="81750" x="2954338" y="3003550"/>
          <p14:tracePt t="81760" x="2954338" y="2941638"/>
          <p14:tracePt t="81764" x="2941638" y="2852738"/>
          <p14:tracePt t="81774" x="2916238" y="2778125"/>
          <p14:tracePt t="81784" x="2903538" y="2716213"/>
          <p14:tracePt t="81790" x="2879725" y="2627313"/>
          <p14:tracePt t="81800" x="2867025" y="2590800"/>
          <p14:tracePt t="81804" x="2854325" y="2540000"/>
          <p14:tracePt t="81814" x="2841625" y="2516188"/>
          <p14:tracePt t="81824" x="2816225" y="2465388"/>
          <p14:tracePt t="81830" x="2803525" y="2452688"/>
          <p14:tracePt t="81840" x="2790825" y="2427288"/>
          <p14:tracePt t="81845" x="2778125" y="2378075"/>
          <p14:tracePt t="81856" x="2767013" y="2365375"/>
          <p14:tracePt t="81866" x="2754313" y="2339975"/>
          <p14:tracePt t="81870" x="2716213" y="2290763"/>
          <p14:tracePt t="81880" x="2703513" y="2265363"/>
          <p14:tracePt t="81886" x="2690813" y="2239963"/>
          <p14:tracePt t="81896" x="2678113" y="2214563"/>
          <p14:tracePt t="81906" x="2654300" y="2190750"/>
          <p14:tracePt t="81910" x="2641600" y="2165350"/>
          <p14:tracePt t="81920" x="2616200" y="2152650"/>
          <p14:tracePt t="81926" x="2590800" y="2127250"/>
          <p14:tracePt t="81936" x="2578100" y="2101850"/>
          <p14:tracePt t="81947" x="2578100" y="2078038"/>
          <p14:tracePt t="81964" x="2528888" y="2027238"/>
          <p14:tracePt t="81966" x="2490788" y="1989138"/>
          <p14:tracePt t="81976" x="2478088" y="1978025"/>
          <p14:tracePt t="81986" x="2465388" y="1978025"/>
          <p14:tracePt t="81992" x="2465388" y="1965325"/>
          <p14:tracePt t="82006" x="2452688" y="1965325"/>
          <p14:tracePt t="82016" x="2441575" y="1952625"/>
          <p14:tracePt t="82026" x="2428875" y="1952625"/>
          <p14:tracePt t="82032" x="2403475" y="1939925"/>
          <p14:tracePt t="82046" x="2390775" y="1939925"/>
          <p14:tracePt t="82068" x="2378075" y="1939925"/>
          <p14:tracePt t="82072" x="2365375" y="1927225"/>
          <p14:tracePt t="82098" x="2339975" y="1927225"/>
          <p14:tracePt t="82108" x="2328863" y="1927225"/>
          <p14:tracePt t="82113" x="2316163" y="1927225"/>
          <p14:tracePt t="82132" x="2290763" y="1914525"/>
          <p14:tracePt t="82148" x="2290763" y="1901825"/>
          <p14:tracePt t="82152" x="2265363" y="1901825"/>
          <p14:tracePt t="82163" x="2252663" y="1876425"/>
          <p14:tracePt t="82172" x="2239963" y="1876425"/>
          <p14:tracePt t="82178" x="2228850" y="1876425"/>
          <p14:tracePt t="82188" x="2216150" y="1852613"/>
          <p14:tracePt t="82192" x="2203450" y="1852613"/>
          <p14:tracePt t="82224" x="2190750" y="1839913"/>
          <p14:tracePt t="82248" x="2178050" y="1839913"/>
          <p14:tracePt t="88240" x="2127250" y="1839913"/>
          <p14:tracePt t="88246" x="2078038" y="1914525"/>
          <p14:tracePt t="88257" x="2039938" y="2014538"/>
          <p14:tracePt t="88260" x="2003425" y="2152650"/>
          <p14:tracePt t="88273" x="1939925" y="2278063"/>
          <p14:tracePt t="88280" x="1890713" y="2403475"/>
          <p14:tracePt t="88286" x="1839913" y="2527300"/>
          <p14:tracePt t="88296" x="1790700" y="2627313"/>
          <p14:tracePt t="88300" x="1739900" y="2752725"/>
          <p14:tracePt t="88312" x="1677988" y="2852738"/>
          <p14:tracePt t="88322" x="1639888" y="2941638"/>
          <p14:tracePt t="88326" x="1601788" y="3016250"/>
          <p14:tracePt t="88336" x="1552575" y="3141663"/>
          <p14:tracePt t="88342" x="1527175" y="3216275"/>
          <p14:tracePt t="88352" x="1489075" y="3290888"/>
          <p14:tracePt t="88362" x="1465263" y="3354388"/>
          <p14:tracePt t="88366" x="1439863" y="3390900"/>
          <p14:tracePt t="88376" x="1414463" y="3441700"/>
          <p14:tracePt t="88382" x="1389063" y="3467100"/>
          <p14:tracePt t="88392" x="1376363" y="3490913"/>
          <p14:tracePt t="88402" x="1363663" y="3529013"/>
          <p14:tracePt t="88407" x="1339850" y="3554413"/>
          <p14:tracePt t="88416" x="1339850" y="3567113"/>
          <p14:tracePt t="88423" x="1327150" y="3579813"/>
          <p14:tracePt t="88442" x="1314450" y="3603625"/>
          <p14:tracePt t="88472" x="1301750" y="3616325"/>
          <p14:tracePt t="88489" x="1301750" y="3629025"/>
          <p14:tracePt t="88508" x="1301750" y="3654425"/>
          <p14:tracePt t="88512" x="1301750" y="3679825"/>
          <p14:tracePt t="88523" x="1301750" y="3692525"/>
          <p14:tracePt t="88528" x="1301750" y="3729038"/>
          <p14:tracePt t="88540" x="1301750" y="3754438"/>
          <p14:tracePt t="88548" x="1301750" y="3779838"/>
          <p14:tracePt t="88554" x="1301750" y="3803650"/>
          <p14:tracePt t="88564" x="1301750" y="3829050"/>
          <p14:tracePt t="88568" x="1301750" y="3841750"/>
          <p14:tracePt t="88578" x="1301750" y="3867150"/>
          <p14:tracePt t="88590" x="1301750" y="3892550"/>
          <p14:tracePt t="88594" x="1301750" y="3916363"/>
          <p14:tracePt t="88604" x="1314450" y="3929063"/>
          <p14:tracePt t="88608" x="1314450" y="3954463"/>
          <p14:tracePt t="88620" x="1352550" y="3967163"/>
          <p14:tracePt t="88630" x="1363663" y="3992563"/>
          <p14:tracePt t="88634" x="1376363" y="4005263"/>
          <p14:tracePt t="88650" x="1389063" y="4017963"/>
          <p14:tracePt t="88660" x="1401763" y="4029075"/>
          <p14:tracePt t="88674" x="1414463" y="4041775"/>
          <p14:tracePt t="88694" x="1427163" y="4054475"/>
          <p14:tracePt t="88700" x="1439863" y="4054475"/>
          <p14:tracePt t="88710" x="1465263" y="4067175"/>
          <p14:tracePt t="88714" x="1465263" y="4079875"/>
          <p14:tracePt t="88724" x="1476375" y="4079875"/>
          <p14:tracePt t="88750" x="1489075" y="4079875"/>
          <p14:tracePt t="88856" x="1514475" y="4079875"/>
          <p14:tracePt t="89002" x="1489075" y="4079875"/>
          <p14:tracePt t="89008" x="1465263" y="4079875"/>
          <p14:tracePt t="89018" x="1439863" y="4079875"/>
          <p14:tracePt t="89023" x="1414463" y="4079875"/>
          <p14:tracePt t="89032" x="1389063" y="4079875"/>
          <p14:tracePt t="89042" x="1376363" y="4079875"/>
          <p14:tracePt t="89048" x="1352550" y="4079875"/>
          <p14:tracePt t="89058" x="1301750" y="4079875"/>
          <p14:tracePt t="89062" x="1276350" y="4079875"/>
          <p14:tracePt t="89073" x="1252538" y="4079875"/>
          <p14:tracePt t="89082" x="1239838" y="4079875"/>
          <p14:tracePt t="89098" x="1227138" y="4079875"/>
          <p14:tracePt t="89254" x="1252538" y="4079875"/>
          <p14:tracePt t="89260" x="1276350" y="4079875"/>
          <p14:tracePt t="89270" x="1314450" y="4079875"/>
          <p14:tracePt t="89274" x="1363663" y="4079875"/>
          <p14:tracePt t="89284" x="1401763" y="4079875"/>
          <p14:tracePt t="89294" x="1427163" y="4079875"/>
          <p14:tracePt t="89300" x="1452563" y="4079875"/>
          <p14:tracePt t="89310" x="1501775" y="4079875"/>
          <p14:tracePt t="89316" x="1527175" y="4079875"/>
          <p14:tracePt t="89326" x="1539875" y="4079875"/>
          <p14:tracePt t="89336" x="1552575" y="4079875"/>
          <p14:tracePt t="89508" x="1527175" y="4079875"/>
          <p14:tracePt t="89510" x="1489075" y="4079875"/>
          <p14:tracePt t="89526" x="1476375" y="4092575"/>
          <p14:tracePt t="89540" x="1465263" y="4092575"/>
          <p14:tracePt t="89666" x="1476375" y="4092575"/>
          <p14:tracePt t="89676" x="1489075" y="4092575"/>
          <p14:tracePt t="89692" x="1501775" y="4092575"/>
          <p14:tracePt t="89838" x="1489075" y="4092575"/>
          <p14:tracePt t="89864" x="1476375" y="4092575"/>
          <p14:tracePt t="89990" x="1489075" y="4092575"/>
          <p14:tracePt t="90000" x="1514475" y="4079875"/>
          <p14:tracePt t="90006" x="1552575" y="4079875"/>
          <p14:tracePt t="90016" x="1577975" y="4067175"/>
          <p14:tracePt t="90021" x="1614488" y="4067175"/>
          <p14:tracePt t="90030" x="1639888" y="4067175"/>
          <p14:tracePt t="90040" x="1665288" y="4054475"/>
          <p14:tracePt t="90056" x="1677988" y="4054475"/>
          <p14:tracePt t="90196" x="1665288" y="4054475"/>
          <p14:tracePt t="90212" x="1652588" y="4054475"/>
          <p14:tracePt t="90236" x="1639888" y="4054475"/>
          <p14:tracePt t="90268" x="1627188" y="4054475"/>
          <p14:tracePt t="90368" x="1614488" y="4054475"/>
          <p14:tracePt t="90736" x="1639888" y="4054475"/>
          <p14:tracePt t="90756" x="1652588" y="4054475"/>
          <p14:tracePt t="90762" x="1677988" y="4054475"/>
          <p14:tracePt t="90776" x="1689100" y="4054475"/>
          <p14:tracePt t="90786" x="1701800" y="4054475"/>
          <p14:tracePt t="90797" x="1714500" y="4054475"/>
          <p14:tracePt t="90802" x="1727200" y="4054475"/>
          <p14:tracePt t="90836" x="1739900" y="4054475"/>
          <p14:tracePt t="90842" x="1752600" y="4067175"/>
          <p14:tracePt t="91220" x="1739900" y="4067175"/>
          <p14:tracePt t="91230" x="1727200" y="4067175"/>
          <p14:tracePt t="91236" x="1701800" y="4067175"/>
          <p14:tracePt t="91246" x="1677988" y="4067175"/>
          <p14:tracePt t="91250" x="1665288" y="4067175"/>
          <p14:tracePt t="91260" x="1627188" y="4092575"/>
          <p14:tracePt t="91276" x="1601788" y="4092575"/>
          <p14:tracePt t="91287" x="1589088" y="4092575"/>
          <p14:tracePt t="91290" x="1565275" y="4092575"/>
          <p14:tracePt t="91300" x="1552575" y="4092575"/>
          <p14:tracePt t="91310" x="1539875" y="4092575"/>
          <p14:tracePt t="91326" x="1527175" y="4092575"/>
          <p14:tracePt t="91342" x="1501775" y="4092575"/>
          <p14:tracePt t="91356" x="1489075" y="4092575"/>
          <p14:tracePt t="91372" x="1476375" y="4092575"/>
          <p14:tracePt t="91392" x="1465263" y="4092575"/>
          <p14:tracePt t="91396" x="1452563" y="4092575"/>
          <p14:tracePt t="91406" x="1439863" y="4092575"/>
          <p14:tracePt t="91412" x="1427163" y="4092575"/>
          <p14:tracePt t="91422" x="1414463" y="4092575"/>
          <p14:tracePt t="91448" x="1389063" y="4092575"/>
          <p14:tracePt t="91462" x="1376363" y="4092575"/>
          <p14:tracePt t="91472" x="1363663" y="4092575"/>
          <p14:tracePt t="91488" x="1352550" y="4092575"/>
          <p14:tracePt t="91492" x="1339850" y="4092575"/>
          <p14:tracePt t="91503" x="1339850" y="4105275"/>
          <p14:tracePt t="91518" x="1327150" y="4105275"/>
          <p14:tracePt t="91574" x="1301750" y="4105275"/>
          <p14:tracePt t="92234" x="1289050" y="4105275"/>
          <p14:tracePt t="92244" x="1276350" y="4105275"/>
          <p14:tracePt t="92254" x="1252538" y="4105275"/>
          <p14:tracePt t="92260" x="1227138" y="4105275"/>
          <p14:tracePt t="92270" x="1214438" y="4105275"/>
          <p14:tracePt t="92274" x="1176338" y="4117975"/>
          <p14:tracePt t="92294" x="1163638" y="4117975"/>
          <p14:tracePt t="92300" x="1150938" y="4117975"/>
          <p14:tracePt t="92310" x="1139825" y="4117975"/>
          <p14:tracePt t="92314" x="1127125" y="4129088"/>
          <p14:tracePt t="92334" x="1114425" y="4129088"/>
          <p14:tracePt t="92390" x="1089025" y="4129088"/>
          <p14:tracePt t="92794" x="1101725" y="4129088"/>
          <p14:tracePt t="92804" x="1114425" y="4129088"/>
          <p14:tracePt t="92820" x="1139825" y="4129088"/>
          <p14:tracePt t="92830" x="1163638" y="4129088"/>
          <p14:tracePt t="92844" x="1189038" y="4129088"/>
          <p14:tracePt t="92854" x="1201738" y="4129088"/>
          <p14:tracePt t="92860" x="1214438" y="4129088"/>
          <p14:tracePt t="92870" x="1239838" y="4129088"/>
          <p14:tracePt t="92874" x="1252538" y="4129088"/>
          <p14:tracePt t="92885" x="1263650" y="4129088"/>
          <p14:tracePt t="92894" x="1289050" y="4129088"/>
          <p14:tracePt t="92900" x="1314450" y="4129088"/>
          <p14:tracePt t="92910" x="1339850" y="4129088"/>
          <p14:tracePt t="92914" x="1363663" y="4129088"/>
          <p14:tracePt t="92924" x="1376363" y="4129088"/>
          <p14:tracePt t="92936" x="1414463" y="4129088"/>
          <p14:tracePt t="92954" x="1439863" y="4129088"/>
          <p14:tracePt t="92956" x="1452563" y="4129088"/>
          <p14:tracePt t="92976" x="1465263" y="4129088"/>
          <p14:tracePt t="92990" x="1476375" y="4129088"/>
          <p14:tracePt t="92996" x="1489075" y="4129088"/>
          <p14:tracePt t="93016" x="1501775" y="4129088"/>
          <p14:tracePt t="93030" x="1514475" y="4129088"/>
          <p14:tracePt t="93046" x="1527175" y="4129088"/>
          <p14:tracePt t="93112" x="1552575" y="4129088"/>
          <p14:tracePt t="93158" x="1565275" y="4129088"/>
          <p14:tracePt t="93172" x="1577975" y="4129088"/>
          <p14:tracePt t="93192" x="1589088" y="4129088"/>
          <p14:tracePt t="93212" x="1601788" y="4141788"/>
          <p14:tracePt t="93244" x="1614488" y="4141788"/>
          <p14:tracePt t="93278" x="1639888" y="4141788"/>
          <p14:tracePt t="93324" x="1652588" y="4141788"/>
          <p14:tracePt t="93350" x="1665288" y="4141788"/>
          <p14:tracePt t="93354" x="1677988" y="4141788"/>
          <p14:tracePt t="93374" x="1689100" y="4141788"/>
          <p14:tracePt t="93380" x="1701800" y="4141788"/>
          <p14:tracePt t="93390" x="1727200" y="4141788"/>
          <p14:tracePt t="93394" x="1739900" y="4141788"/>
          <p14:tracePt t="93414" x="1752600" y="4141788"/>
          <p14:tracePt t="93450" x="1778000" y="4141788"/>
          <p14:tracePt t="93480" x="1790700" y="4154488"/>
          <p14:tracePt t="93496" x="1801813" y="4154488"/>
          <p14:tracePt t="93516" x="1814513" y="4154488"/>
          <p14:tracePt t="93530" x="1827213" y="4154488"/>
          <p14:tracePt t="93546" x="1839913" y="4154488"/>
          <p14:tracePt t="93556" x="1852613" y="4154488"/>
          <p14:tracePt t="93570" x="1865313" y="4154488"/>
          <p14:tracePt t="93576" x="1878013" y="4154488"/>
          <p14:tracePt t="93586" x="1890713" y="4154488"/>
          <p14:tracePt t="93596" x="1914525" y="4154488"/>
          <p14:tracePt t="93616" x="1927225" y="4154488"/>
          <p14:tracePt t="93626" x="1939925" y="4154488"/>
          <p14:tracePt t="93646" x="1952625" y="4154488"/>
          <p14:tracePt t="93666" x="1965325" y="4154488"/>
          <p14:tracePt t="93682" x="1978025" y="4154488"/>
          <p14:tracePt t="93748" x="2003425" y="4154488"/>
          <p14:tracePt t="93778" x="2014538" y="4141788"/>
          <p14:tracePt t="93828" x="2014538" y="4129088"/>
          <p14:tracePt t="93884" x="2027238" y="4117975"/>
          <p14:tracePt t="94338" x="2014538" y="4105275"/>
          <p14:tracePt t="94352" x="1990725" y="4105275"/>
          <p14:tracePt t="94362" x="1978025" y="4092575"/>
          <p14:tracePt t="94369" x="1965325" y="4092575"/>
          <p14:tracePt t="94378" x="1952625" y="4092575"/>
          <p14:tracePt t="94394" x="1927225" y="4092575"/>
          <p14:tracePt t="94404" x="1914525" y="4079875"/>
          <p14:tracePt t="94418" x="1903413" y="4079875"/>
          <p14:tracePt t="94424" x="1890713" y="4067175"/>
          <p14:tracePt t="94435" x="1878013" y="4067175"/>
          <p14:tracePt t="94448" x="1865313" y="4067175"/>
          <p14:tracePt t="94458" x="1852613" y="4067175"/>
          <p14:tracePt t="94464" x="1839913" y="4067175"/>
          <p14:tracePt t="94484" x="1827213" y="4054475"/>
          <p14:tracePt t="94498" x="1814513" y="4054475"/>
          <p14:tracePt t="94514" x="1790700" y="4054475"/>
          <p14:tracePt t="94580" x="1778000" y="4054475"/>
          <p14:tracePt t="94594" x="1765300" y="4041775"/>
          <p14:tracePt t="95078" x="1752600" y="4041775"/>
          <p14:tracePt t="95090" x="1739900" y="4041775"/>
          <p14:tracePt t="95104" x="1727200" y="4041775"/>
          <p14:tracePt t="95120" x="1714500" y="4041775"/>
          <p14:tracePt t="95134" x="1701800" y="4041775"/>
          <p14:tracePt t="95170" x="1677988" y="4041775"/>
          <p14:tracePt t="95184" x="1665288" y="4054475"/>
          <p14:tracePt t="95246" x="1652588" y="4054475"/>
          <p14:tracePt t="95280" x="1639888" y="4054475"/>
          <p14:tracePt t="95290" x="1627188" y="4054475"/>
          <p14:tracePt t="95346" x="1627188" y="4067175"/>
          <p14:tracePt t="95478" x="1627188" y="4079875"/>
          <p14:tracePt t="95488" x="1627188" y="4092575"/>
          <p14:tracePt t="95508" x="1639888" y="4092575"/>
          <p14:tracePt t="95518" x="1652588" y="4105275"/>
          <p14:tracePt t="95528" x="1665288" y="4105275"/>
          <p14:tracePt t="95532" x="1677988" y="4105275"/>
          <p14:tracePt t="95542" x="1689100" y="4105275"/>
          <p14:tracePt t="95558" x="1701800" y="4105275"/>
          <p14:tracePt t="95574" x="1714500" y="4105275"/>
          <p14:tracePt t="95604" x="1727200" y="4105275"/>
          <p14:tracePt t="96118" x="1727200" y="4117975"/>
          <p14:tracePt t="96128" x="1714500" y="4129088"/>
          <p14:tracePt t="96138" x="1714500" y="4141788"/>
          <p14:tracePt t="96144" x="1689100" y="4154488"/>
          <p14:tracePt t="96168" x="1677988" y="4167188"/>
          <p14:tracePt t="96178" x="1665288" y="4179888"/>
          <p14:tracePt t="96184" x="1652588" y="4192588"/>
          <p14:tracePt t="96208" x="1639888" y="4192588"/>
          <p14:tracePt t="96216" x="1639888" y="4205288"/>
          <p14:tracePt t="96234" x="1627188" y="4205288"/>
          <p14:tracePt t="96250" x="1614488" y="4205288"/>
          <p14:tracePt t="96270" x="1601788" y="4205288"/>
          <p14:tracePt t="96290" x="1589088" y="4205288"/>
          <p14:tracePt t="96304" x="1577975" y="4217988"/>
          <p14:tracePt t="96320" x="1565275" y="4230688"/>
          <p14:tracePt t="96334" x="1552575" y="4230688"/>
          <p14:tracePt t="96360" x="1539875" y="4230688"/>
          <p14:tracePt t="96426" x="1514475" y="4230688"/>
          <p14:tracePt t="96436" x="1514475" y="4241800"/>
          <p14:tracePt t="96476" x="1501775" y="4241800"/>
          <p14:tracePt t="96510" x="1489075" y="4254500"/>
          <p14:tracePt t="96556" x="1476375" y="4254500"/>
          <p14:tracePt t="96566" x="1465263" y="4267200"/>
          <p14:tracePt t="96602" x="1452563" y="4279900"/>
          <p14:tracePt t="96622" x="1439863" y="4292600"/>
          <p14:tracePt t="96678" x="1427163" y="4305300"/>
          <p14:tracePt t="96682" x="1414463" y="4318000"/>
          <p14:tracePt t="96728" x="1401763" y="4330700"/>
          <p14:tracePt t="96754" x="1389063" y="4341813"/>
          <p14:tracePt t="96788" x="1376363" y="4354513"/>
          <p14:tracePt t="96850" x="1363663" y="4367213"/>
          <p14:tracePt t="101378" x="1352550" y="4379913"/>
          <p14:tracePt t="101388" x="1352550" y="4405313"/>
          <p14:tracePt t="101404" x="1352550" y="4430713"/>
          <p14:tracePt t="101414" x="1389063" y="4454525"/>
          <p14:tracePt t="101424" x="1414463" y="4467225"/>
          <p14:tracePt t="101428" x="1439863" y="4479925"/>
          <p14:tracePt t="101438" x="1452563" y="4479925"/>
          <p14:tracePt t="101445" x="1476375" y="4492625"/>
          <p14:tracePt t="101454" x="1489075" y="4492625"/>
          <p14:tracePt t="101464" x="1501775" y="4505325"/>
          <p14:tracePt t="101468" x="1527175" y="4505325"/>
          <p14:tracePt t="101478" x="1539875" y="4518025"/>
          <p14:tracePt t="101495" x="1552575" y="4518025"/>
          <p14:tracePt t="101511" x="1577975" y="4530725"/>
          <p14:tracePt t="101544" x="1589088" y="4530725"/>
          <p14:tracePt t="101550" x="1601788" y="4530725"/>
          <p14:tracePt t="101561" x="1627188" y="4530725"/>
          <p14:tracePt t="101565" x="1639888" y="4530725"/>
          <p14:tracePt t="101574" x="1677988" y="4530725"/>
          <p14:tracePt t="101584" x="1714500" y="4530725"/>
          <p14:tracePt t="101590" x="1752600" y="4530725"/>
          <p14:tracePt t="101600" x="1778000" y="4530725"/>
          <p14:tracePt t="101606" x="1814513" y="4530725"/>
          <p14:tracePt t="101616" x="1827213" y="4518025"/>
          <p14:tracePt t="101627" x="1852613" y="4518025"/>
          <p14:tracePt t="101630" x="1878013" y="4518025"/>
          <p14:tracePt t="101640" x="1914525" y="4518025"/>
          <p14:tracePt t="101656" x="1927225" y="4518025"/>
          <p14:tracePt t="101690" x="1952625" y="4518025"/>
          <p14:tracePt t="101818" x="1978025" y="4492625"/>
          <p14:tracePt t="102796" x="1965325" y="4492625"/>
          <p14:tracePt t="102816" x="1952625" y="4492625"/>
          <p14:tracePt t="103582" x="1927225" y="4492625"/>
          <p14:tracePt t="104192" x="1914525" y="4492625"/>
          <p14:tracePt t="104218" x="1903413" y="4492625"/>
          <p14:tracePt t="104238" x="1890713" y="4492625"/>
          <p14:tracePt t="104254" x="1878013" y="4492625"/>
          <p14:tracePt t="104344" x="1865313" y="4492625"/>
          <p14:tracePt t="104530" x="1839913" y="4492625"/>
          <p14:tracePt t="104557" x="1827213" y="4479925"/>
          <p14:tracePt t="104560" x="1827213" y="4467225"/>
          <p14:tracePt t="104576" x="1814513" y="4454525"/>
          <p14:tracePt t="104586" x="1801813" y="4443413"/>
          <p14:tracePt t="104596" x="1801813" y="4430713"/>
          <p14:tracePt t="104612" x="1801813" y="4418013"/>
          <p14:tracePt t="104616" x="1801813" y="4405313"/>
          <p14:tracePt t="104626" x="1790700" y="4392613"/>
          <p14:tracePt t="104662" x="1790700" y="4379913"/>
          <p14:tracePt t="104686" x="1790700" y="4367213"/>
          <p14:tracePt t="104748" x="1790700" y="4354513"/>
          <p14:tracePt t="104759" x="1790700" y="4341813"/>
          <p14:tracePt t="105020" x="1801813" y="4341813"/>
          <p14:tracePt t="105025" x="1814513" y="4341813"/>
          <p14:tracePt t="105034" x="1827213" y="4341813"/>
          <p14:tracePt t="105046" x="1839913" y="4341813"/>
          <p14:tracePt t="105050" x="1852613" y="4341813"/>
          <p14:tracePt t="105060" x="1878013" y="4341813"/>
          <p14:tracePt t="105066" x="1890713" y="4367213"/>
          <p14:tracePt t="105076" x="1903413" y="4367213"/>
          <p14:tracePt t="105086" x="1914525" y="4367213"/>
          <p14:tracePt t="105106" x="1939925" y="4367213"/>
          <p14:tracePt t="105130" x="1952625" y="4367213"/>
          <p14:tracePt t="105142" x="1965325" y="4367213"/>
          <p14:tracePt t="105146" x="1978025" y="4367213"/>
          <p14:tracePt t="105166" x="1990725" y="4367213"/>
          <p14:tracePt t="105172" x="2003425" y="4367213"/>
          <p14:tracePt t="105186" x="2027238" y="4367213"/>
          <p14:tracePt t="105206" x="2039938" y="4367213"/>
          <p14:tracePt t="105212" x="2052638" y="4367213"/>
          <p14:tracePt t="105226" x="2065338" y="4367213"/>
          <p14:tracePt t="105248" x="2078038" y="4367213"/>
          <p14:tracePt t="105262" x="2090738" y="4367213"/>
          <p14:tracePt t="105278" x="2103438" y="4367213"/>
          <p14:tracePt t="105292" x="2116138" y="4367213"/>
          <p14:tracePt t="105318" x="2139950" y="4367213"/>
          <p14:tracePt t="105348" x="2152650" y="4367213"/>
          <p14:tracePt t="105368" x="2165350" y="4367213"/>
          <p14:tracePt t="105374" x="2178050" y="4367213"/>
          <p14:tracePt t="105388" x="2190750" y="4367213"/>
          <p14:tracePt t="105408" x="2216150" y="4367213"/>
          <p14:tracePt t="105425" x="2216150" y="4379913"/>
          <p14:tracePt t="105444" x="2228850" y="4379913"/>
          <p14:tracePt t="105494" x="2252663" y="4379913"/>
          <p14:tracePt t="105520" x="2265363" y="4379913"/>
          <p14:tracePt t="105530" x="2278063" y="4379913"/>
          <p14:tracePt t="105554" x="2290763" y="4379913"/>
          <p14:tracePt t="105564" x="2303463" y="4379913"/>
          <p14:tracePt t="105630" x="2316163" y="4379913"/>
          <p14:tracePt t="105712" x="2328863" y="4379913"/>
          <p14:tracePt t="105722" x="2339975" y="4379913"/>
          <p14:tracePt t="105806" x="2352675" y="4379913"/>
          <p14:tracePt t="105828" x="2365375" y="4379913"/>
          <p14:tracePt t="105839" x="2378075" y="4379913"/>
          <p14:tracePt t="105852" x="2390775" y="4379913"/>
          <p14:tracePt t="105868" x="2403475" y="4379913"/>
          <p14:tracePt t="105902" x="2428875" y="4379913"/>
          <p14:tracePt t="105964" x="2441575" y="4379913"/>
          <p14:tracePt t="105978" x="2452688" y="4379913"/>
          <p14:tracePt t="106034" x="2465388" y="4379913"/>
          <p14:tracePt t="106058" x="2478088" y="4379913"/>
          <p14:tracePt t="106090" x="2490788" y="4379913"/>
          <p14:tracePt t="106144" x="2503488" y="4379913"/>
          <p14:tracePt t="106684" x="2516188" y="4379913"/>
          <p14:tracePt t="106694" x="2541588" y="4379913"/>
          <p14:tracePt t="106710" x="2554288" y="4379913"/>
          <p14:tracePt t="106720" x="2565400" y="4379913"/>
          <p14:tracePt t="106724" x="2590800" y="4392613"/>
          <p14:tracePt t="106734" x="2590800" y="4405313"/>
          <p14:tracePt t="106740" x="2603500" y="4405313"/>
          <p14:tracePt t="106750" x="2616200" y="4405313"/>
          <p14:tracePt t="106760" x="2641600" y="4405313"/>
          <p14:tracePt t="106766" x="2654300" y="4430713"/>
          <p14:tracePt t="106776" x="2667000" y="4430713"/>
          <p14:tracePt t="106780" x="2690813" y="4443413"/>
          <p14:tracePt t="106800" x="2703513" y="4443413"/>
          <p14:tracePt t="106820" x="2728913" y="4443413"/>
          <p14:tracePt t="106840" x="2741613" y="4443413"/>
          <p14:tracePt t="106856" x="2754313" y="4443413"/>
          <p14:tracePt t="106862" x="2767013" y="4443413"/>
          <p14:tracePt t="106882" x="2778125" y="4443413"/>
          <p14:tracePt t="106896" x="2790825" y="4443413"/>
          <p14:tracePt t="106932" x="2803525" y="4443413"/>
          <p14:tracePt t="106942" x="2816225" y="4443413"/>
          <p14:tracePt t="106957" x="2841625" y="4443413"/>
          <p14:tracePt t="106992" x="2867025" y="4443413"/>
          <p14:tracePt t="107018" x="2879725" y="4454525"/>
          <p14:tracePt t="107048" x="2890838" y="4454525"/>
          <p14:tracePt t="107058" x="2903538" y="4454525"/>
          <p14:tracePt t="107068" x="2916238" y="4454525"/>
          <p14:tracePt t="107082" x="2928938" y="4454525"/>
          <p14:tracePt t="107108" x="2954338" y="4467225"/>
          <p14:tracePt t="107114" x="2967038" y="4479925"/>
          <p14:tracePt t="107134" x="2979738" y="4479925"/>
          <p14:tracePt t="107148" x="2992438" y="4479925"/>
          <p14:tracePt t="107164" x="3003550" y="4479925"/>
          <p14:tracePt t="107174" x="3016250" y="4479925"/>
          <p14:tracePt t="107178" x="3028950" y="4479925"/>
          <p14:tracePt t="107198" x="3041650" y="4479925"/>
          <p14:tracePt t="107214" x="3067050" y="4479925"/>
          <p14:tracePt t="107240" x="3092450" y="4492625"/>
          <p14:tracePt t="107254" x="3103563" y="4492625"/>
          <p14:tracePt t="107260" x="3116263" y="4505325"/>
          <p14:tracePt t="107270" x="3128963" y="4505325"/>
          <p14:tracePt t="107280" x="3141663" y="4505325"/>
          <p14:tracePt t="107284" x="3154363" y="4518025"/>
          <p14:tracePt t="107294" x="3167063" y="4518025"/>
          <p14:tracePt t="107300" x="3179763" y="4518025"/>
          <p14:tracePt t="107310" x="3192463" y="4530725"/>
          <p14:tracePt t="107320" x="3205163" y="4530725"/>
          <p14:tracePt t="107336" x="3228975" y="4530725"/>
          <p14:tracePt t="107340" x="3254375" y="4530725"/>
          <p14:tracePt t="107360" x="3267075" y="4530725"/>
          <p14:tracePt t="107366" x="3279775" y="4530725"/>
          <p14:tracePt t="107376" x="3305175" y="4530725"/>
          <p14:tracePt t="107380" x="3317875" y="4530725"/>
          <p14:tracePt t="107390" x="3341688" y="4530725"/>
          <p14:tracePt t="107400" x="3367088" y="4530725"/>
          <p14:tracePt t="107406" x="3405188" y="4530725"/>
          <p14:tracePt t="107420" x="3417888" y="4530725"/>
          <p14:tracePt t="107430" x="3429000" y="4530725"/>
          <p14:tracePt t="107440" x="3441700" y="4530725"/>
          <p14:tracePt t="107446" x="3454400" y="4530725"/>
          <p14:tracePt t="107456" x="3467100" y="4530725"/>
          <p14:tracePt t="107473" x="3492500" y="4530725"/>
          <p14:tracePt t="107486" x="3517900" y="4530725"/>
          <p14:tracePt t="107496" x="3530600" y="4530725"/>
          <p14:tracePt t="107502" x="3567113" y="4530725"/>
          <p14:tracePt t="107526" x="3579813" y="4530725"/>
          <p14:tracePt t="107536" x="3592513" y="4530725"/>
          <p14:tracePt t="107542" x="3605213" y="4530725"/>
          <p14:tracePt t="107552" x="3617913" y="4530725"/>
          <p14:tracePt t="107568" x="3643313" y="4530725"/>
          <p14:tracePt t="107582" x="3654425" y="4530725"/>
          <p14:tracePt t="107612" x="3667125" y="4530725"/>
          <p14:tracePt t="107622" x="3679825" y="4530725"/>
          <p14:tracePt t="107662" x="3692525" y="4530725"/>
          <p14:tracePt t="107668" x="3705225" y="4530725"/>
          <p14:tracePt t="107682" x="3717925" y="4530725"/>
          <p14:tracePt t="107874" x="3730625" y="4530725"/>
          <p14:tracePt t="107930" x="3743325" y="4530725"/>
          <p14:tracePt t="107976" x="3767138" y="4530725"/>
          <p14:tracePt t="108062" x="3767138" y="4518025"/>
          <p14:tracePt t="108086" x="3756025" y="4518025"/>
          <p14:tracePt t="108096" x="3756025" y="4505325"/>
          <p14:tracePt t="108102" x="3743325" y="4505325"/>
          <p14:tracePt t="108112" x="3730625" y="4492625"/>
          <p14:tracePt t="108122" x="3717925" y="4492625"/>
          <p14:tracePt t="108126" x="3692525" y="4479925"/>
          <p14:tracePt t="108139" x="3654425" y="4479925"/>
          <p14:tracePt t="108142" x="3643313" y="4479925"/>
          <p14:tracePt t="108152" x="3579813" y="4479925"/>
          <p14:tracePt t="108178" x="3541713" y="4467225"/>
          <p14:tracePt t="108192" x="3617913" y="4379913"/>
          <p14:tracePt t="108202" x="3617913" y="4392613"/>
          <p14:tracePt t="108208" x="3605213" y="4405313"/>
          <p14:tracePt t="108218" x="3592513" y="4405313"/>
          <p14:tracePt t="108822" x="3592513" y="4392613"/>
          <p14:tracePt t="108834" x="3605213" y="4379913"/>
          <p14:tracePt t="108838" x="3617913" y="4354513"/>
          <p14:tracePt t="108854" x="3617913" y="4341813"/>
          <p14:tracePt t="108874" x="3617913" y="4330700"/>
          <p14:tracePt t="108990" x="3617913" y="4318000"/>
          <p14:tracePt t="109076" x="3605213" y="4318000"/>
          <p14:tracePt t="109100" x="3592513" y="4318000"/>
          <p14:tracePt t="109120" x="3579813" y="4318000"/>
          <p14:tracePt t="109156" x="3554413" y="4318000"/>
          <p14:tracePt t="109182" x="3541713" y="4330700"/>
          <p14:tracePt t="109186" x="3530600" y="4330700"/>
          <p14:tracePt t="109196" x="3505200" y="4341813"/>
          <p14:tracePt t="109206" x="3492500" y="4341813"/>
          <p14:tracePt t="109212" x="3479800" y="4341813"/>
          <p14:tracePt t="109222" x="3454400" y="4341813"/>
          <p14:tracePt t="109226" x="3405188" y="4341813"/>
          <p14:tracePt t="109237" x="3379788" y="4354513"/>
          <p14:tracePt t="109246" x="3341688" y="4354513"/>
          <p14:tracePt t="109253" x="3317875" y="4354513"/>
          <p14:tracePt t="109262" x="3267075" y="4354513"/>
          <p14:tracePt t="109266" x="3192463" y="4354513"/>
          <p14:tracePt t="109276" x="3154363" y="4354513"/>
          <p14:tracePt t="109287" x="3092450" y="4354513"/>
          <p14:tracePt t="109292" x="2992438" y="4354513"/>
          <p14:tracePt t="109303" x="2903538" y="4354513"/>
          <p14:tracePt t="109306" x="2803525" y="4330700"/>
          <p14:tracePt t="109316" x="2741613" y="4318000"/>
          <p14:tracePt t="109328" x="2667000" y="4305300"/>
          <p14:tracePt t="109332" x="2590800" y="4305300"/>
          <p14:tracePt t="109342" x="2554288" y="4292600"/>
          <p14:tracePt t="109348" x="2490788" y="4292600"/>
          <p14:tracePt t="109358" x="2416175" y="4279900"/>
          <p14:tracePt t="109370" x="2365375" y="4267200"/>
          <p14:tracePt t="109372" x="2316163" y="4267200"/>
          <p14:tracePt t="109382" x="2228850" y="4267200"/>
          <p14:tracePt t="109388" x="2178050" y="4267200"/>
          <p14:tracePt t="109398" x="2127250" y="4267200"/>
          <p14:tracePt t="109408" x="2052638" y="4267200"/>
          <p14:tracePt t="109412" x="2003425" y="4267200"/>
          <p14:tracePt t="109424" x="1965325" y="4267200"/>
          <p14:tracePt t="109428" x="1914525" y="4267200"/>
          <p14:tracePt t="109438" x="1878013" y="4267200"/>
          <p14:tracePt t="109448" x="1814513" y="4267200"/>
          <p14:tracePt t="109454" x="1790700" y="4267200"/>
          <p14:tracePt t="109464" x="1765300" y="4267200"/>
          <p14:tracePt t="109468" x="1752600" y="4267200"/>
          <p14:tracePt t="109478" x="1727200" y="4267200"/>
          <p14:tracePt t="109488" x="1714500" y="4267200"/>
          <p14:tracePt t="109494" x="1701800" y="4279900"/>
          <p14:tracePt t="109504" x="1689100" y="4279900"/>
          <p14:tracePt t="109510" x="1652588" y="4305300"/>
          <p14:tracePt t="109530" x="1639888" y="4305300"/>
          <p14:tracePt t="109534" x="1601788" y="4318000"/>
          <p14:tracePt t="109544" x="1601788" y="4330700"/>
          <p14:tracePt t="109550" x="1589088" y="4330700"/>
          <p14:tracePt t="109560" x="1565275" y="4341813"/>
          <p14:tracePt t="109571" x="1552575" y="4354513"/>
          <p14:tracePt t="109574" x="1527175" y="4367213"/>
          <p14:tracePt t="109584" x="1489075" y="4379913"/>
          <p14:tracePt t="109590" x="1476375" y="4392613"/>
          <p14:tracePt t="109600" x="1465263" y="4405313"/>
          <p14:tracePt t="109610" x="1452563" y="4405313"/>
          <p14:tracePt t="109624" x="1439863" y="4405313"/>
          <p14:tracePt t="109630" x="1427163" y="4430713"/>
          <p14:tracePt t="109650" x="1414463" y="4430713"/>
          <p14:tracePt t="109656" x="1389063" y="4443413"/>
          <p14:tracePt t="109670" x="1363663" y="4454525"/>
          <p14:tracePt t="109680" x="1363663" y="4467225"/>
          <p14:tracePt t="109696" x="1339850" y="4467225"/>
          <p14:tracePt t="109706" x="1301750" y="4492625"/>
          <p14:tracePt t="109710" x="1289050" y="4492625"/>
          <p14:tracePt t="109730" x="1263650" y="4492625"/>
          <p14:tracePt t="109737" x="1263650" y="4505325"/>
          <p14:tracePt t="109746" x="1252538" y="4505325"/>
          <p14:tracePt t="109760" x="1252538" y="4518025"/>
          <p14:tracePt t="109787" x="1239838" y="4518025"/>
          <p14:tracePt t="109802" x="1227138" y="4518025"/>
          <p14:tracePt t="109812" x="1214438" y="4518025"/>
          <p14:tracePt t="109816" x="1214438" y="4530725"/>
          <p14:tracePt t="109837" x="1201738" y="4543425"/>
          <p14:tracePt t="109852" x="1176338" y="4554538"/>
          <p14:tracePt t="109856" x="1176338" y="4567238"/>
          <p14:tracePt t="109866" x="1139825" y="4567238"/>
          <p14:tracePt t="109876" x="1127125" y="4579938"/>
          <p14:tracePt t="109882" x="1101725" y="4592638"/>
          <p14:tracePt t="109892" x="1076325" y="4605338"/>
          <p14:tracePt t="109898" x="1063625" y="4605338"/>
          <p14:tracePt t="109908" x="1038225" y="4605338"/>
          <p14:tracePt t="109920" x="1038225" y="4618038"/>
          <p14:tracePt t="109922" x="1027113" y="4618038"/>
          <p14:tracePt t="109954" x="1014413" y="4618038"/>
          <p14:tracePt t="110104" x="1001713" y="4618038"/>
          <p14:tracePt t="110154" x="1001713" y="4630738"/>
          <p14:tracePt t="110160" x="1001713" y="4643438"/>
          <p14:tracePt t="110174" x="1001713" y="4656138"/>
          <p14:tracePt t="110185" x="1014413" y="4656138"/>
          <p14:tracePt t="110194" x="1027113" y="4667250"/>
          <p14:tracePt t="110200" x="1038225" y="4679950"/>
          <p14:tracePt t="110210" x="1050925" y="4679950"/>
          <p14:tracePt t="110214" x="1076325" y="4679950"/>
          <p14:tracePt t="110226" x="1101725" y="4705350"/>
          <p14:tracePt t="110236" x="1114425" y="4705350"/>
          <p14:tracePt t="110240" x="1127125" y="4705350"/>
          <p14:tracePt t="110250" x="1139825" y="4705350"/>
          <p14:tracePt t="110256" x="1139825" y="4718050"/>
          <p14:tracePt t="110266" x="1163638" y="4730750"/>
          <p14:tracePt t="110280" x="1176338" y="4730750"/>
          <p14:tracePt t="110310" x="1189038" y="4743450"/>
          <p14:tracePt t="110320" x="1201738" y="4743450"/>
          <p14:tracePt t="110337" x="1201738" y="4756150"/>
          <p14:tracePt t="110353" x="1214438" y="4756150"/>
          <p14:tracePt t="110372" x="1227138" y="4756150"/>
          <p14:tracePt t="110376" x="1239838" y="4768850"/>
          <p14:tracePt t="110412" x="1252538" y="4768850"/>
          <p14:tracePt t="110416" x="1263650" y="4768850"/>
          <p14:tracePt t="110442" x="1276350" y="4768850"/>
          <p14:tracePt t="110453" x="1289050" y="4768850"/>
          <p14:tracePt t="110458" x="1301750" y="4768850"/>
          <p14:tracePt t="110478" x="1301750" y="4756150"/>
          <p14:tracePt t="110492" x="1327150" y="4743450"/>
          <p14:tracePt t="110508" x="1339850" y="4730750"/>
          <p14:tracePt t="110532" x="1339850" y="4718050"/>
          <p14:tracePt t="110538" x="1352550" y="4705350"/>
          <p14:tracePt t="111102" x="1376363" y="4679950"/>
          <p14:tracePt t="111119" x="1376363" y="4667250"/>
          <p14:tracePt t="111122" x="1376363" y="4656138"/>
          <p14:tracePt t="111134" x="1389063" y="4643438"/>
          <p14:tracePt t="111148" x="1389063" y="4630738"/>
          <p14:tracePt t="111169" x="1389063" y="4618038"/>
          <p14:tracePt t="111178" x="1414463" y="4605338"/>
          <p14:tracePt t="111219" x="1414463" y="4592638"/>
          <p14:tracePt t="111304" x="1414463" y="4579938"/>
          <p14:tracePt t="111406" x="1414463" y="4567238"/>
          <p14:tracePt t="111416" x="1414463" y="4554538"/>
          <p14:tracePt t="111446" x="1414463" y="4543425"/>
          <p14:tracePt t="111476" x="1414463" y="4530725"/>
          <p14:tracePt t="111516" x="1414463" y="4518025"/>
          <p14:tracePt t="111583" x="1414463" y="4505325"/>
          <p14:tracePt t="112112" x="1427163" y="4505325"/>
          <p14:tracePt t="112162" x="1439863" y="4505325"/>
          <p14:tracePt t="112166" x="1452563" y="4505325"/>
          <p14:tracePt t="112192" x="1465263" y="4505325"/>
          <p14:tracePt t="112202" x="1476375" y="4505325"/>
          <p14:tracePt t="112222" x="1489075" y="4505325"/>
          <p14:tracePt t="112228" x="1501775" y="4505325"/>
          <p14:tracePt t="112238" x="1501775" y="4518025"/>
          <p14:tracePt t="112242" x="1514475" y="4518025"/>
          <p14:tracePt t="112262" x="1539875" y="4518025"/>
          <p14:tracePt t="112268" x="1539875" y="4530725"/>
          <p14:tracePt t="112278" x="1552575" y="4530725"/>
          <p14:tracePt t="112292" x="1589088" y="4530725"/>
          <p14:tracePt t="112308" x="1601788" y="4530725"/>
          <p14:tracePt t="112318" x="1614488" y="4530725"/>
          <p14:tracePt t="112324" x="1627188" y="4530725"/>
          <p14:tracePt t="112344" x="1639888" y="4530725"/>
          <p14:tracePt t="112348" x="1652588" y="4530725"/>
          <p14:tracePt t="112374" x="1677988" y="4530725"/>
          <p14:tracePt t="112388" x="1689100" y="4530725"/>
          <p14:tracePt t="112401" x="1701800" y="4530725"/>
          <p14:tracePt t="112404" x="1714500" y="4530725"/>
          <p14:tracePt t="112414" x="1727200" y="4530725"/>
          <p14:tracePt t="112424" x="1739900" y="4530725"/>
          <p14:tracePt t="112430" x="1752600" y="4530725"/>
          <p14:tracePt t="112440" x="1765300" y="4530725"/>
          <p14:tracePt t="112454" x="1790700" y="4530725"/>
          <p14:tracePt t="112470" x="1801813" y="4530725"/>
          <p14:tracePt t="112480" x="1814513" y="4530725"/>
          <p14:tracePt t="112494" x="1827213" y="4530725"/>
          <p14:tracePt t="112504" x="1839913" y="4530725"/>
          <p14:tracePt t="112510" x="1852613" y="4530725"/>
          <p14:tracePt t="112536" x="1878013" y="4530725"/>
          <p14:tracePt t="112551" x="1890713" y="4530725"/>
          <p14:tracePt t="112560" x="1903413" y="4530725"/>
          <p14:tracePt t="112566" x="1914525" y="4530725"/>
          <p14:tracePt t="112586" x="1927225" y="4530725"/>
          <p14:tracePt t="112601" x="1939925" y="4530725"/>
          <p14:tracePt t="112620" x="1952625" y="4530725"/>
          <p14:tracePt t="112656" x="1965325" y="4530725"/>
          <p14:tracePt t="113024" x="1978025" y="4530725"/>
          <p14:tracePt t="113034" x="1978025" y="4518025"/>
          <p14:tracePt t="113040" x="1952625" y="4518025"/>
          <p14:tracePt t="113050" x="1939925" y="4505325"/>
          <p14:tracePt t="113060" x="1927225" y="4505325"/>
          <p14:tracePt t="113064" x="1903413" y="4479925"/>
          <p14:tracePt t="113074" x="1890713" y="4479925"/>
          <p14:tracePt t="113080" x="1878013" y="4479925"/>
          <p14:tracePt t="113090" x="1852613" y="4479925"/>
          <p14:tracePt t="113110" x="1839913" y="4479925"/>
          <p14:tracePt t="113136" x="1814513" y="4479925"/>
          <p14:tracePt t="113160" x="1801813" y="4479925"/>
          <p14:tracePt t="113170" x="1790700" y="4479925"/>
          <p14:tracePt t="113186" x="1790700" y="4492625"/>
          <p14:tracePt t="113190" x="1790700" y="4518025"/>
          <p14:tracePt t="113202" x="1801813" y="4554538"/>
          <p14:tracePt t="113217" x="1827213" y="4579938"/>
          <p14:tracePt t="113226" x="1839913" y="4579938"/>
          <p14:tracePt t="113233" x="1865313" y="4592638"/>
          <p14:tracePt t="113242" x="1878013" y="4592638"/>
          <p14:tracePt t="113253" x="1903413" y="4592638"/>
          <p14:tracePt t="113256" x="1927225" y="4592638"/>
          <p14:tracePt t="113267" x="1965325" y="4592638"/>
          <p14:tracePt t="113272" x="1990725" y="4592638"/>
          <p14:tracePt t="113283" x="2014538" y="4592638"/>
          <p14:tracePt t="113292" x="2027238" y="4567238"/>
          <p14:tracePt t="113296" x="2052638" y="4543425"/>
          <p14:tracePt t="113306" x="2065338" y="4530725"/>
          <p14:tracePt t="113312" x="2078038" y="4505325"/>
          <p14:tracePt t="113322" x="2090738" y="4467225"/>
          <p14:tracePt t="113333" x="2103438" y="4430713"/>
          <p14:tracePt t="113336" x="2127250" y="4392613"/>
          <p14:tracePt t="113346" x="2139950" y="4367213"/>
          <p14:tracePt t="113352" x="2152650" y="4341813"/>
          <p14:tracePt t="113362" x="2152650" y="4330700"/>
          <p14:tracePt t="113372" x="2152650" y="4318000"/>
          <p14:tracePt t="113474" x="2152650" y="4305300"/>
          <p14:tracePt t="113504" x="2139950" y="4305300"/>
          <p14:tracePt t="113528" x="2139950" y="4318000"/>
          <p14:tracePt t="113590" x="2139950" y="4330700"/>
          <p14:tracePt t="113674" x="2139950" y="4341813"/>
          <p14:tracePt t="113700" x="2152650" y="4341813"/>
          <p14:tracePt t="113710" x="2165350" y="4341813"/>
          <p14:tracePt t="113716" x="2178050" y="4341813"/>
          <p14:tracePt t="113726" x="2203450" y="4341813"/>
          <p14:tracePt t="113730" x="2216150" y="4341813"/>
          <p14:tracePt t="113740" x="2228850" y="4341813"/>
          <p14:tracePt t="113750" x="2239963" y="4341813"/>
          <p14:tracePt t="113756" x="2252663" y="4341813"/>
          <p14:tracePt t="113767" x="2265363" y="4367213"/>
          <p14:tracePt t="113790" x="2290763" y="4367213"/>
          <p14:tracePt t="113820" x="2316163" y="4367213"/>
          <p14:tracePt t="113832" x="2328863" y="4367213"/>
          <p14:tracePt t="113836" x="2352675" y="4379913"/>
          <p14:tracePt t="113846" x="2365375" y="4392613"/>
          <p14:tracePt t="113852" x="2390775" y="4392613"/>
          <p14:tracePt t="113872" x="2403475" y="4418013"/>
          <p14:tracePt t="113878" x="2416175" y="4418013"/>
          <p14:tracePt t="113888" x="2441575" y="4418013"/>
          <p14:tracePt t="113892" x="2465388" y="4418013"/>
          <p14:tracePt t="113902" x="2478088" y="4418013"/>
          <p14:tracePt t="113912" x="2503488" y="4418013"/>
          <p14:tracePt t="113918" x="2516188" y="4418013"/>
          <p14:tracePt t="113928" x="2541588" y="4418013"/>
          <p14:tracePt t="113933" x="2565400" y="4418013"/>
          <p14:tracePt t="113942" x="2616200" y="4418013"/>
          <p14:tracePt t="113966" x="2716213" y="4418013"/>
          <p14:tracePt t="113968" x="2790825" y="4418013"/>
          <p14:tracePt t="113972" x="2854325" y="4418013"/>
          <p14:tracePt t="113983" x="2903538" y="4418013"/>
          <p14:tracePt t="113992" x="2979738" y="4418013"/>
          <p14:tracePt t="113999" x="3041650" y="4418013"/>
          <p14:tracePt t="114008" x="3116263" y="4418013"/>
          <p14:tracePt t="114012" x="3179763" y="4418013"/>
          <p14:tracePt t="114022" x="3267075" y="4379913"/>
          <p14:tracePt t="114033" x="3367088" y="4354513"/>
          <p14:tracePt t="114038" x="3467100" y="4330700"/>
          <p14:tracePt t="114049" x="3554413" y="4305300"/>
          <p14:tracePt t="114054" x="3643313" y="4254500"/>
          <p14:tracePt t="114065" x="3730625" y="4217988"/>
          <p14:tracePt t="114074" x="3817938" y="4179888"/>
          <p14:tracePt t="114078" x="3917950" y="4141788"/>
          <p14:tracePt t="114088" x="4005263" y="4105275"/>
          <p14:tracePt t="114094" x="4081463" y="4067175"/>
          <p14:tracePt t="114104" x="4168775" y="4017963"/>
          <p14:tracePt t="114116" x="4205288" y="3992563"/>
          <p14:tracePt t="114118" x="4281488" y="3929063"/>
          <p14:tracePt t="114128" x="4343400" y="3905250"/>
          <p14:tracePt t="114134" x="4418013" y="3867150"/>
          <p14:tracePt t="114144" x="4456113" y="3829050"/>
          <p14:tracePt t="114154" x="4530725" y="3779838"/>
          <p14:tracePt t="114160" x="4568825" y="3754438"/>
          <p14:tracePt t="114170" x="4619625" y="3729038"/>
          <p14:tracePt t="114174" x="4681538" y="3679825"/>
          <p14:tracePt t="114184" x="4756150" y="3629025"/>
          <p14:tracePt t="114194" x="4806950" y="3579813"/>
          <p14:tracePt t="114200" x="4856163" y="3541713"/>
          <p14:tracePt t="114210" x="4919663" y="3516313"/>
          <p14:tracePt t="114216" x="4945063" y="3479800"/>
          <p14:tracePt t="114224" x="4968875" y="3454400"/>
          <p14:tracePt t="114234" x="5006975" y="3429000"/>
          <p14:tracePt t="114240" x="5032375" y="3390900"/>
          <p14:tracePt t="114250" x="5057775" y="3367088"/>
          <p14:tracePt t="114256" x="5081588" y="3354388"/>
          <p14:tracePt t="114267" x="5106988" y="3303588"/>
          <p14:tracePt t="114276" x="5132388" y="3278188"/>
          <p14:tracePt t="114280" x="5157788" y="3254375"/>
          <p14:tracePt t="114290" x="5181600" y="3203575"/>
          <p14:tracePt t="114296" x="5257800" y="3154363"/>
          <p14:tracePt t="114306" x="5370513" y="3090863"/>
          <p14:tracePt t="114316" x="5445125" y="3054350"/>
          <p14:tracePt t="114320" x="5483225" y="3016250"/>
          <p14:tracePt t="114330" x="5583238" y="2952750"/>
          <p14:tracePt t="114336" x="5683250" y="2903538"/>
          <p14:tracePt t="114347" x="5770563" y="2878138"/>
          <p14:tracePt t="114356" x="5870575" y="2828925"/>
          <p14:tracePt t="114360" x="5921375" y="2803525"/>
          <p14:tracePt t="114370" x="5995988" y="2778125"/>
          <p14:tracePt t="114376" x="6021388" y="2752725"/>
          <p14:tracePt t="114386" x="6057900" y="2728913"/>
          <p14:tracePt t="114396" x="6096000" y="2716213"/>
          <p14:tracePt t="114402" x="6121400" y="2703513"/>
          <p14:tracePt t="114412" x="6134100" y="2690813"/>
          <p14:tracePt t="114416" x="6170613" y="2665413"/>
          <p14:tracePt t="114426" x="6183313" y="2640013"/>
          <p14:tracePt t="114436" x="6208713" y="2627313"/>
          <p14:tracePt t="114442" x="6221413" y="2616200"/>
          <p14:tracePt t="114452" x="6234113" y="2616200"/>
          <p14:tracePt t="114456" x="6246813" y="2590800"/>
          <p14:tracePt t="114466" x="6283325" y="2578100"/>
          <p14:tracePt t="114476" x="6296025" y="2552700"/>
          <p14:tracePt t="114483" x="6321425" y="2527300"/>
          <p14:tracePt t="114492" x="6359525" y="2503488"/>
          <p14:tracePt t="114499" x="6383338" y="2465388"/>
          <p14:tracePt t="114508" x="6408738" y="2439988"/>
          <p14:tracePt t="114518" x="6421438" y="2427288"/>
          <p14:tracePt t="114522" x="6434138" y="2403475"/>
          <p14:tracePt t="114533" x="6459538" y="2365375"/>
          <p14:tracePt t="114538" x="6472238" y="2352675"/>
          <p14:tracePt t="114549" x="6483350" y="2327275"/>
          <p14:tracePt t="114558" x="6483350" y="2303463"/>
          <p14:tracePt t="114562" x="6496050" y="2303463"/>
          <p14:tracePt t="114572" x="6508750" y="2265363"/>
          <p14:tracePt t="114578" x="6521450" y="2239963"/>
          <p14:tracePt t="114588" x="6521450" y="2214563"/>
          <p14:tracePt t="114599" x="6534150" y="2201863"/>
          <p14:tracePt t="114604" x="6534150" y="2190750"/>
          <p14:tracePt t="114615" x="6546850" y="2165350"/>
          <p14:tracePt t="114618" x="6546850" y="2152650"/>
          <p14:tracePt t="114628" x="6546850" y="2139950"/>
          <p14:tracePt t="114638" x="6546850" y="2127250"/>
          <p14:tracePt t="114668" x="6546850" y="2101850"/>
          <p14:tracePt t="114734" x="6546850" y="2089150"/>
          <p14:tracePt t="114760" x="6546850" y="2078038"/>
          <p14:tracePt t="114831" x="6534150" y="2078038"/>
          <p14:tracePt t="114846" x="6483350" y="2078038"/>
          <p14:tracePt t="114856" x="6446838" y="2078038"/>
          <p14:tracePt t="114860" x="6370638" y="2078038"/>
          <p14:tracePt t="114870" x="6283325" y="2089150"/>
          <p14:tracePt t="114881" x="6146800" y="2127250"/>
          <p14:tracePt t="114886" x="5995988" y="2201863"/>
          <p14:tracePt t="114896" x="5808663" y="2278063"/>
          <p14:tracePt t="114900" x="5595938" y="2378075"/>
          <p14:tracePt t="114910" x="5394325" y="2503488"/>
          <p14:tracePt t="114920" x="5119688" y="2652713"/>
          <p14:tracePt t="114926" x="4894263" y="2765425"/>
          <p14:tracePt t="114936" x="4594225" y="2952750"/>
          <p14:tracePt t="114942" x="4343400" y="3141663"/>
          <p14:tracePt t="114952" x="4143375" y="3278188"/>
          <p14:tracePt t="114962" x="3992563" y="3390900"/>
          <p14:tracePt t="114966" x="3856038" y="3490913"/>
          <p14:tracePt t="114976" x="3705225" y="3616325"/>
          <p14:tracePt t="114982" x="3592513" y="3692525"/>
          <p14:tracePt t="114992" x="3467100" y="3779838"/>
          <p14:tracePt t="115002" x="3367088" y="3854450"/>
          <p14:tracePt t="115006" x="3241675" y="3941763"/>
          <p14:tracePt t="115016" x="3141663" y="4005263"/>
          <p14:tracePt t="115022" x="3016250" y="4092575"/>
          <p14:tracePt t="115032" x="2941638" y="4154488"/>
          <p14:tracePt t="115042" x="2841625" y="4217988"/>
          <p14:tracePt t="115046" x="2790825" y="4254500"/>
          <p14:tracePt t="115056" x="2728913" y="4305300"/>
          <p14:tracePt t="115062" x="2667000" y="4341813"/>
          <p14:tracePt t="115072" x="2628900" y="4367213"/>
          <p14:tracePt t="115082" x="2590800" y="4392613"/>
          <p14:tracePt t="115086" x="2554288" y="4418013"/>
          <p14:tracePt t="115099" x="2541588" y="4430713"/>
          <p14:tracePt t="115102" x="2503488" y="4443413"/>
          <p14:tracePt t="115112" x="2478088" y="4454525"/>
          <p14:tracePt t="115128" x="2441575" y="4479925"/>
          <p14:tracePt t="115138" x="2428875" y="4492625"/>
          <p14:tracePt t="115142" x="2416175" y="4505325"/>
          <p14:tracePt t="115152" x="2390775" y="4530725"/>
          <p14:tracePt t="115162" x="2378075" y="4554538"/>
          <p14:tracePt t="115168" x="2365375" y="4567238"/>
          <p14:tracePt t="115178" x="2339975" y="4605338"/>
          <p14:tracePt t="115194" x="2328863" y="4630738"/>
          <p14:tracePt t="115218" x="2328863" y="4643438"/>
          <p14:tracePt t="115224" x="2328863" y="4656138"/>
          <p14:tracePt t="115234" x="2328863" y="4679950"/>
          <p14:tracePt t="115249" x="2328863" y="4692650"/>
          <p14:tracePt t="115258" x="2339975" y="4705350"/>
          <p14:tracePt t="115265" x="2352675" y="4705350"/>
          <p14:tracePt t="115274" x="2378075" y="4705350"/>
          <p14:tracePt t="115284" x="2428875" y="4705350"/>
          <p14:tracePt t="115290" x="2490788" y="4705350"/>
          <p14:tracePt t="115300" x="2603500" y="4705350"/>
          <p14:tracePt t="115304" x="2767013" y="4656138"/>
          <p14:tracePt t="115315" x="2967038" y="4567238"/>
          <p14:tracePt t="115324" x="3216275" y="4454525"/>
          <p14:tracePt t="115330" x="3530600" y="4341813"/>
          <p14:tracePt t="115340" x="3856038" y="4179888"/>
          <p14:tracePt t="115344" x="4156075" y="4041775"/>
          <p14:tracePt t="115354" x="4443413" y="3879850"/>
          <p14:tracePt t="115365" x="4681538" y="3741738"/>
          <p14:tracePt t="115370" x="4956175" y="3567113"/>
          <p14:tracePt t="115381" x="5157788" y="3429000"/>
          <p14:tracePt t="115384" x="5345113" y="3278188"/>
          <p14:tracePt t="115394" x="5483225" y="3165475"/>
          <p14:tracePt t="115404" x="5619750" y="3054350"/>
          <p14:tracePt t="115410" x="5708650" y="2965450"/>
          <p14:tracePt t="115420" x="5795963" y="2878138"/>
          <p14:tracePt t="115424" x="5857875" y="2816225"/>
          <p14:tracePt t="115434" x="5932488" y="2740025"/>
          <p14:tracePt t="115448" x="5957888" y="2703513"/>
          <p14:tracePt t="115452" x="5970588" y="2665413"/>
          <p14:tracePt t="115462" x="5983288" y="2652713"/>
          <p14:tracePt t="115466" x="5995988" y="2627313"/>
          <p14:tracePt t="115476" x="5995988" y="2590800"/>
          <p14:tracePt t="115482" x="6008688" y="2565400"/>
          <p14:tracePt t="115492" x="6021388" y="2527300"/>
          <p14:tracePt t="115502" x="6034088" y="2516188"/>
          <p14:tracePt t="115506" x="6034088" y="2490788"/>
          <p14:tracePt t="115516" x="6045200" y="2478088"/>
          <p14:tracePt t="115522" x="6057900" y="2439988"/>
          <p14:tracePt t="115532" x="6057900" y="2427288"/>
          <p14:tracePt t="115542" x="6070600" y="2390775"/>
          <p14:tracePt t="115548" x="6096000" y="2352675"/>
          <p14:tracePt t="115558" x="6096000" y="2314575"/>
          <p14:tracePt t="115562" x="6096000" y="2290763"/>
          <p14:tracePt t="115572" x="6121400" y="2265363"/>
          <p14:tracePt t="115582" x="6121400" y="2239963"/>
          <p14:tracePt t="115588" x="6121400" y="2227263"/>
          <p14:tracePt t="115598" x="6121400" y="2201863"/>
          <p14:tracePt t="115602" x="6134100" y="2178050"/>
          <p14:tracePt t="115612" x="6134100" y="2152650"/>
          <p14:tracePt t="115622" x="6134100" y="2139950"/>
          <p14:tracePt t="115628" x="6134100" y="2127250"/>
          <p14:tracePt t="115638" x="6134100" y="2101850"/>
          <p14:tracePt t="115644" x="6134100" y="2089150"/>
          <p14:tracePt t="115654" x="6146800" y="2078038"/>
          <p14:tracePt t="115665" x="6146800" y="2065338"/>
          <p14:tracePt t="115668" x="6146800" y="2052638"/>
          <p14:tracePt t="115678" x="6146800" y="2039938"/>
          <p14:tracePt t="115704" x="6146800" y="2014538"/>
          <p14:tracePt t="115790" x="6108700" y="2014538"/>
          <p14:tracePt t="115800" x="5970588" y="2039938"/>
          <p14:tracePt t="115804" x="5783263" y="2190750"/>
          <p14:tracePt t="115814" x="5470525" y="2390775"/>
          <p14:tracePt t="115820" x="5132388" y="2652713"/>
          <p14:tracePt t="115830" x="4681538" y="2952750"/>
          <p14:tracePt t="115840" x="4305300" y="3241675"/>
          <p14:tracePt t="115844" x="3892550" y="3541713"/>
          <p14:tracePt t="115856" x="3479800" y="3867150"/>
          <p14:tracePt t="115860" x="3116263" y="4192588"/>
          <p14:tracePt t="115870" x="2854325" y="4454525"/>
          <p14:tracePt t="115881" x="2678113" y="4679950"/>
          <p14:tracePt t="115886" x="2554288" y="4856163"/>
          <p14:tracePt t="115898" x="2478088" y="4956175"/>
          <p14:tracePt t="115900" x="2441575" y="5043488"/>
          <p14:tracePt t="115910" x="2428875" y="5130800"/>
          <p14:tracePt t="115920" x="2416175" y="5194300"/>
          <p14:tracePt t="115926" x="2403475" y="5243513"/>
          <p14:tracePt t="115936" x="2403475" y="5268913"/>
          <p14:tracePt t="115940" x="2403475" y="5305425"/>
          <p14:tracePt t="115960" x="2416175" y="5330825"/>
          <p14:tracePt t="115990" x="2428875" y="5330825"/>
          <p14:tracePt t="116002" x="2465388" y="5330825"/>
          <p14:tracePt t="116012" x="2516188" y="5330825"/>
          <p14:tracePt t="116016" x="2565400" y="5330825"/>
          <p14:tracePt t="116026" x="2667000" y="5268913"/>
          <p14:tracePt t="116032" x="2816225" y="5168900"/>
          <p14:tracePt t="116042" x="2979738" y="5030788"/>
          <p14:tracePt t="116052" x="3092450" y="4905375"/>
          <p14:tracePt t="116056" x="3228975" y="4730750"/>
          <p14:tracePt t="116066" x="3341688" y="4618038"/>
          <p14:tracePt t="116072" x="3429000" y="4505325"/>
          <p14:tracePt t="116082" x="3505200" y="4418013"/>
          <p14:tracePt t="116092" x="3530600" y="4367213"/>
          <p14:tracePt t="116097" x="3541713" y="4318000"/>
          <p14:tracePt t="116106" x="3567113" y="4292600"/>
          <p14:tracePt t="116112" x="3567113" y="4267200"/>
          <p14:tracePt t="116122" x="3567113" y="4254500"/>
          <p14:tracePt t="116138" x="3567113" y="4241800"/>
          <p14:tracePt t="116148" x="3567113" y="4230688"/>
          <p14:tracePt t="116152" x="3567113" y="4217988"/>
          <p14:tracePt t="116173" x="3567113" y="4205288"/>
          <p14:tracePt t="116178" x="3554413" y="4205288"/>
          <p14:tracePt t="116188" x="3554413" y="4192588"/>
          <p14:tracePt t="116192" x="3541713" y="4192588"/>
          <p14:tracePt t="116202" x="3530600" y="4192588"/>
          <p14:tracePt t="116214" x="3517900" y="4192588"/>
          <p14:tracePt t="116218" x="3492500" y="4192588"/>
          <p14:tracePt t="116234" x="3467100" y="4192588"/>
          <p14:tracePt t="116244" x="3441700" y="4192588"/>
          <p14:tracePt t="116254" x="3417888" y="4192588"/>
          <p14:tracePt t="116268" x="3392488" y="4192588"/>
          <p14:tracePt t="116274" x="3341688" y="4205288"/>
          <p14:tracePt t="116284" x="3341688" y="4217988"/>
          <p14:tracePt t="116294" x="3317875" y="4230688"/>
          <p14:tracePt t="116298" x="3317875" y="4241800"/>
          <p14:tracePt t="116308" x="3292475" y="4267200"/>
          <p14:tracePt t="116324" x="3267075" y="4292600"/>
          <p14:tracePt t="116420" x="3328988" y="4267200"/>
          <p14:tracePt t="116431" x="3454400" y="4230688"/>
          <p14:tracePt t="116440" x="3617913" y="4141788"/>
          <p14:tracePt t="116447" x="3843338" y="4017963"/>
          <p14:tracePt t="116456" x="4117975" y="3841750"/>
          <p14:tracePt t="116460" x="4381500" y="3692525"/>
          <p14:tracePt t="116470" x="4706938" y="3503613"/>
          <p14:tracePt t="116481" x="5019675" y="3303588"/>
          <p14:tracePt t="116486" x="5332413" y="3054350"/>
          <p14:tracePt t="116496" x="5607050" y="2878138"/>
          <p14:tracePt t="116501" x="5832475" y="2752725"/>
          <p14:tracePt t="116510" x="6034088" y="2640013"/>
          <p14:tracePt t="116520" x="6196013" y="2527300"/>
          <p14:tracePt t="116526" x="6334125" y="2439988"/>
          <p14:tracePt t="116536" x="6434138" y="2378075"/>
          <p14:tracePt t="116540" x="6496050" y="2314575"/>
          <p14:tracePt t="116550" x="6521450" y="2303463"/>
          <p14:tracePt t="116560" x="6534150" y="2265363"/>
          <p14:tracePt t="116566" x="6546850" y="2265363"/>
          <p14:tracePt t="116576" x="6559550" y="2239963"/>
          <p14:tracePt t="116592" x="6559550" y="2214563"/>
          <p14:tracePt t="116602" x="6559550" y="2201863"/>
          <p14:tracePt t="116606" x="6572250" y="2190750"/>
          <p14:tracePt t="116622" x="6572250" y="2178050"/>
          <p14:tracePt t="116647" x="6572250" y="2165350"/>
          <p14:tracePt t="116718" x="6572250" y="2152650"/>
          <p14:tracePt t="116732" x="6559550" y="2152650"/>
          <p14:tracePt t="116752" x="6559550" y="2139950"/>
          <p14:tracePt t="116758" x="6546850" y="2139950"/>
          <p14:tracePt t="116794" x="6534150" y="2127250"/>
          <p14:tracePt t="116808" x="6521450" y="2127250"/>
          <p14:tracePt t="116838" x="6508750" y="2127250"/>
          <p14:tracePt t="116844" x="6496050" y="2127250"/>
          <p14:tracePt t="116854" x="6483350" y="2101850"/>
          <p14:tracePt t="116864" x="6459538" y="2089150"/>
          <p14:tracePt t="116868" x="6446838" y="2078038"/>
          <p14:tracePt t="116878" x="6434138" y="2065338"/>
          <p14:tracePt t="116884" x="6396038" y="2052638"/>
          <p14:tracePt t="116894" x="6383338" y="2039938"/>
          <p14:tracePt t="116904" x="6359525" y="2001838"/>
          <p14:tracePt t="116908" x="6346825" y="2001838"/>
          <p14:tracePt t="116920" x="6308725" y="1989138"/>
          <p14:tracePt t="116924" x="6296025" y="1978025"/>
          <p14:tracePt t="116934" x="6270625" y="1952625"/>
          <p14:tracePt t="116947" x="6259513" y="1952625"/>
          <p14:tracePt t="116950" x="6234113" y="1927225"/>
          <p14:tracePt t="116960" x="6221413" y="1927225"/>
          <p14:tracePt t="116964" x="6196013" y="1901825"/>
          <p14:tracePt t="116984" x="6183313" y="1901825"/>
          <p14:tracePt t="117000" x="6170613" y="1901825"/>
          <p14:tracePt t="117066" x="6146800" y="1901825"/>
          <p14:tracePt t="125590" x="6157913" y="1901825"/>
          <p14:tracePt t="125600" x="6234113" y="1901825"/>
          <p14:tracePt t="125610" x="6334125" y="1901825"/>
          <p14:tracePt t="125614" x="6396038" y="1901825"/>
          <p14:tracePt t="125624" x="6472238" y="1876425"/>
          <p14:tracePt t="125630" x="6546850" y="1865313"/>
          <p14:tracePt t="125640" x="6608763" y="1865313"/>
          <p14:tracePt t="125650" x="6684963" y="1839913"/>
          <p14:tracePt t="125655" x="6746875" y="1839913"/>
          <p14:tracePt t="125664" x="6808788" y="1827213"/>
          <p14:tracePt t="125671" x="6872288" y="1827213"/>
          <p14:tracePt t="125680" x="6910388" y="1801813"/>
          <p14:tracePt t="125690" x="6985000" y="1801813"/>
          <p14:tracePt t="125694" x="7034213" y="1801813"/>
          <p14:tracePt t="125705" x="7072313" y="1801813"/>
          <p14:tracePt t="125710" x="7123113" y="1801813"/>
          <p14:tracePt t="125721" x="7146925" y="1776413"/>
          <p14:tracePt t="125730" x="7172325" y="1776413"/>
          <p14:tracePt t="125736" x="7185025" y="1776413"/>
          <p14:tracePt t="125746" x="7223125" y="1776413"/>
          <p14:tracePt t="125750" x="7246938" y="1776413"/>
          <p14:tracePt t="125760" x="7285038" y="1776413"/>
          <p14:tracePt t="125771" x="7310438" y="1765300"/>
          <p14:tracePt t="125776" x="7348538" y="1765300"/>
          <p14:tracePt t="125786" x="7385050" y="1765300"/>
          <p14:tracePt t="125790" x="7423150" y="1765300"/>
          <p14:tracePt t="125802" x="7459663" y="1765300"/>
          <p14:tracePt t="125812" x="7510463" y="1765300"/>
          <p14:tracePt t="125816" x="7548563" y="1765300"/>
          <p14:tracePt t="125826" x="7597775" y="1765300"/>
          <p14:tracePt t="125832" x="7635875" y="1765300"/>
          <p14:tracePt t="125842" x="7697788" y="1765300"/>
          <p14:tracePt t="125852" x="7748588" y="1765300"/>
          <p14:tracePt t="125856" x="7797800" y="1765300"/>
          <p14:tracePt t="125866" x="7848600" y="1765300"/>
          <p14:tracePt t="125872" x="7923213" y="1765300"/>
          <p14:tracePt t="125882" x="7974013" y="1765300"/>
          <p14:tracePt t="125892" x="8035925" y="1765300"/>
          <p14:tracePt t="125898" x="8110538" y="1752600"/>
          <p14:tracePt t="125908" x="8161338" y="1752600"/>
          <p14:tracePt t="125912" x="8212138" y="1739900"/>
          <p14:tracePt t="125922" x="8274050" y="1739900"/>
          <p14:tracePt t="125932" x="8312150" y="1739900"/>
          <p14:tracePt t="125939" x="8361363" y="1739900"/>
          <p14:tracePt t="125957" x="8435975" y="1714500"/>
          <p14:tracePt t="125962" x="8474075" y="1714500"/>
          <p14:tracePt t="125972" x="8512175" y="1714500"/>
          <p14:tracePt t="125978" x="8574088" y="1714500"/>
          <p14:tracePt t="125988" x="8661400" y="1714500"/>
          <p14:tracePt t="125992" x="8737600" y="1714500"/>
          <p14:tracePt t="126002" x="8824913" y="1714500"/>
          <p14:tracePt t="126012" x="8912225" y="1714500"/>
          <p14:tracePt t="126018" x="8986838" y="1714500"/>
          <p14:tracePt t="126028" x="9075738" y="1714500"/>
          <p14:tracePt t="126032" x="9124950" y="1714500"/>
          <p14:tracePt t="126042" x="9199563" y="1714500"/>
          <p14:tracePt t="126052" x="9237663" y="1714500"/>
          <p14:tracePt t="126058" x="9288463" y="1714500"/>
          <p14:tracePt t="126068" x="9324975" y="1714500"/>
          <p14:tracePt t="126074" x="9350375" y="1714500"/>
          <p14:tracePt t="126084" x="9375775" y="1701800"/>
          <p14:tracePt t="126094" x="9388475" y="1701800"/>
          <p14:tracePt t="126108" x="9401175" y="1701800"/>
          <p14:tracePt t="126134" x="9413875" y="1701800"/>
          <p14:tracePt t="126230" x="9424988" y="1701800"/>
          <p14:tracePt t="126502" x="9388475" y="1727200"/>
          <p14:tracePt t="126512" x="9324975" y="1727200"/>
          <p14:tracePt t="126518" x="9288463" y="1739900"/>
          <p14:tracePt t="126528" x="9212263" y="1765300"/>
          <p14:tracePt t="126538" x="9137650" y="1776413"/>
          <p14:tracePt t="126542" x="9037638" y="1814513"/>
          <p14:tracePt t="126553" x="8950325" y="1814513"/>
          <p14:tracePt t="126558" x="8874125" y="1839913"/>
          <p14:tracePt t="126568" x="8812213" y="1852613"/>
          <p14:tracePt t="126578" x="8737600" y="1876425"/>
          <p14:tracePt t="126582" x="8650288" y="1889125"/>
          <p14:tracePt t="126592" x="8624888" y="1889125"/>
          <p14:tracePt t="126598" x="8586788" y="1901825"/>
          <p14:tracePt t="126608" x="8548688" y="1914525"/>
          <p14:tracePt t="126618" x="8524875" y="1914525"/>
          <p14:tracePt t="126624" x="8474075" y="1914525"/>
          <p14:tracePt t="126634" x="8435975" y="1927225"/>
          <p14:tracePt t="126638" x="8412163" y="1927225"/>
          <p14:tracePt t="126648" x="8374063" y="1939925"/>
          <p14:tracePt t="126658" x="8348663" y="1939925"/>
          <p14:tracePt t="126662" x="8324850" y="1939925"/>
          <p14:tracePt t="126672" x="8299450" y="1939925"/>
          <p14:tracePt t="126682" x="8261350" y="1952625"/>
          <p14:tracePt t="126688" x="8235950" y="1965325"/>
          <p14:tracePt t="126698" x="8212138" y="1965325"/>
          <p14:tracePt t="126705" x="8161338" y="1965325"/>
          <p14:tracePt t="126714" x="8123238" y="1965325"/>
          <p14:tracePt t="126724" x="8074025" y="1965325"/>
          <p14:tracePt t="126728" x="8035925" y="1989138"/>
          <p14:tracePt t="126738" x="7986713" y="1989138"/>
          <p14:tracePt t="126744" x="7948613" y="2001838"/>
          <p14:tracePt t="126754" x="7874000" y="2001838"/>
          <p14:tracePt t="126764" x="7797800" y="2027238"/>
          <p14:tracePt t="126768" x="7735888" y="2027238"/>
          <p14:tracePt t="126778" x="7685088" y="2039938"/>
          <p14:tracePt t="126784" x="7648575" y="2039938"/>
          <p14:tracePt t="126794" x="7623175" y="2039938"/>
          <p14:tracePt t="126804" x="7572375" y="2052638"/>
          <p14:tracePt t="126808" x="7561263" y="2052638"/>
          <p14:tracePt t="126818" x="7548563" y="2052638"/>
          <p14:tracePt t="126824" x="7535863" y="2052638"/>
          <p14:tracePt t="126834" x="7523163" y="2052638"/>
          <p14:tracePt t="126844" x="7510463" y="2065338"/>
          <p14:tracePt t="126850" x="7497763" y="2065338"/>
          <p14:tracePt t="126884" x="7472363" y="2065338"/>
          <p14:tracePt t="126976" x="7459663" y="2065338"/>
          <p14:tracePt t="127000" x="7448550" y="2065338"/>
          <p14:tracePt t="127016" x="7435850" y="2065338"/>
          <p14:tracePt t="127030" x="7423150" y="2065338"/>
          <p14:tracePt t="127052" x="7410450" y="2065338"/>
          <p14:tracePt t="127222" x="7385050" y="2065338"/>
          <p14:tracePt t="127238" x="7359650" y="2065338"/>
          <p14:tracePt t="127248" x="7323138" y="2078038"/>
          <p14:tracePt t="127258" x="7297738" y="2078038"/>
          <p14:tracePt t="127262" x="7272338" y="2089150"/>
          <p14:tracePt t="127272" x="7223125" y="2089150"/>
          <p14:tracePt t="127278" x="7146925" y="2114550"/>
          <p14:tracePt t="127288" x="7110413" y="2114550"/>
          <p14:tracePt t="127298" x="7072313" y="2114550"/>
          <p14:tracePt t="127303" x="7021513" y="2127250"/>
          <p14:tracePt t="127312" x="6997700" y="2127250"/>
          <p14:tracePt t="127318" x="6946900" y="2127250"/>
          <p14:tracePt t="127328" x="6910388" y="2127250"/>
          <p14:tracePt t="127338" x="6859588" y="2127250"/>
          <p14:tracePt t="127344" x="6834188" y="2127250"/>
          <p14:tracePt t="127354" x="6797675" y="2127250"/>
          <p14:tracePt t="127358" x="6746875" y="2127250"/>
          <p14:tracePt t="127368" x="6721475" y="2127250"/>
          <p14:tracePt t="127378" x="6684963" y="2127250"/>
          <p14:tracePt t="127384" x="6659563" y="2127250"/>
          <p14:tracePt t="127394" x="6608763" y="2127250"/>
          <p14:tracePt t="127400" x="6572250" y="2127250"/>
          <p14:tracePt t="127410" x="6521450" y="2127250"/>
          <p14:tracePt t="127420" x="6483350" y="2127250"/>
          <p14:tracePt t="127424" x="6459538" y="2127250"/>
          <p14:tracePt t="127434" x="6434138" y="2127250"/>
          <p14:tracePt t="127440" x="6408738" y="2127250"/>
          <p14:tracePt t="127450" x="6370638" y="2127250"/>
          <p14:tracePt t="127460" x="6346825" y="2127250"/>
          <p14:tracePt t="127464" x="6283325" y="2127250"/>
          <p14:tracePt t="127474" x="6259513" y="2127250"/>
          <p14:tracePt t="127480" x="6234113" y="2127250"/>
          <p14:tracePt t="127490" x="6183313" y="2127250"/>
          <p14:tracePt t="127501" x="6157913" y="2127250"/>
          <p14:tracePt t="127504" x="6134100" y="2127250"/>
          <p14:tracePt t="127514" x="6121400" y="2127250"/>
          <p14:tracePt t="127520" x="6096000" y="2127250"/>
          <p14:tracePt t="127530" x="6083300" y="2127250"/>
          <p14:tracePt t="127540" x="6070600" y="2127250"/>
          <p14:tracePt t="127546" x="6057900" y="2127250"/>
          <p14:tracePt t="127556" x="6034088" y="2127250"/>
          <p14:tracePt t="127560" x="6021388" y="2127250"/>
          <p14:tracePt t="127571" x="6008688" y="2127250"/>
          <p14:tracePt t="127580" x="5983288" y="2127250"/>
          <p14:tracePt t="127596" x="5957888" y="2127250"/>
          <p14:tracePt t="127610" x="5945188" y="2127250"/>
          <p14:tracePt t="127626" x="5932488" y="2127250"/>
          <p14:tracePt t="127656" x="5921375" y="2127250"/>
          <p14:tracePt t="127676" x="5908675" y="2127250"/>
          <p14:tracePt t="127692" x="5895975" y="2127250"/>
          <p14:tracePt t="127716" x="5883275" y="2127250"/>
          <p14:tracePt t="127722" x="5870575" y="2127250"/>
          <p14:tracePt t="127742" x="5857875" y="2127250"/>
          <p14:tracePt t="127756" x="5845175" y="2127250"/>
          <p14:tracePt t="127788" x="5832475" y="2127250"/>
          <p14:tracePt t="128886" x="5857875" y="2127250"/>
          <p14:tracePt t="128898" x="5908675" y="2152650"/>
          <p14:tracePt t="128908" x="5945188" y="2152650"/>
          <p14:tracePt t="128912" x="6008688" y="2152650"/>
          <p14:tracePt t="128922" x="6045200" y="2152650"/>
          <p14:tracePt t="128928" x="6070600" y="2152650"/>
          <p14:tracePt t="128938" x="6121400" y="2178050"/>
          <p14:tracePt t="128948" x="6146800" y="2178050"/>
          <p14:tracePt t="128953" x="6183313" y="2178050"/>
          <p14:tracePt t="128962" x="6208713" y="2178050"/>
          <p14:tracePt t="128969" x="6234113" y="2178050"/>
          <p14:tracePt t="128978" x="6270625" y="2178050"/>
          <p14:tracePt t="128988" x="6308725" y="2190750"/>
          <p14:tracePt t="128992" x="6334125" y="2190750"/>
          <p14:tracePt t="129002" x="6370638" y="2201863"/>
          <p14:tracePt t="129019" x="6396038" y="2201863"/>
          <p14:tracePt t="129028" x="6421438" y="2201863"/>
          <p14:tracePt t="129032" x="6446838" y="2201863"/>
          <p14:tracePt t="129048" x="6472238" y="2214563"/>
          <p14:tracePt t="129069" x="6483350" y="2214563"/>
          <p14:tracePt t="129074" x="6496050" y="2214563"/>
          <p14:tracePt t="129084" x="6508750" y="2214563"/>
          <p14:tracePt t="129088" x="6534150" y="2227263"/>
          <p14:tracePt t="129108" x="6546850" y="2227263"/>
          <p14:tracePt t="129114" x="6559550" y="2227263"/>
          <p14:tracePt t="129124" x="6572250" y="2227263"/>
          <p14:tracePt t="129128" x="6584950" y="2227263"/>
          <p14:tracePt t="129154" x="6608763" y="2227263"/>
          <p14:tracePt t="129180" x="6621463" y="2227263"/>
          <p14:tracePt t="129190" x="6634163" y="2227263"/>
          <p14:tracePt t="129194" x="6646863" y="2227263"/>
          <p14:tracePt t="129204" x="6659563" y="2227263"/>
          <p14:tracePt t="129210" x="6672263" y="2227263"/>
          <p14:tracePt t="129244" x="6696075" y="2227263"/>
          <p14:tracePt t="129270" x="6708775" y="2227263"/>
          <p14:tracePt t="129276" x="6721475" y="2227263"/>
          <p14:tracePt t="129286" x="6734175" y="2227263"/>
          <p14:tracePt t="129300" x="6746875" y="2227263"/>
          <p14:tracePt t="129316" x="6759575" y="2227263"/>
          <p14:tracePt t="129326" x="6772275" y="2227263"/>
          <p14:tracePt t="129340" x="6784975" y="2227263"/>
          <p14:tracePt t="129366" x="6808788" y="2227263"/>
          <p14:tracePt t="129382" x="6808788" y="2214563"/>
          <p14:tracePt t="129396" x="6821488" y="2201863"/>
          <p14:tracePt t="129422" x="6846888" y="2190750"/>
          <p14:tracePt t="129456" x="6859588" y="2190750"/>
          <p14:tracePt t="130520" x="6859588" y="2214563"/>
          <p14:tracePt t="130546" x="6834188" y="2227263"/>
          <p14:tracePt t="130552" x="6834188" y="2239963"/>
          <p14:tracePt t="130562" x="6821488" y="2252663"/>
          <p14:tracePt t="130566" x="6808788" y="2265363"/>
          <p14:tracePt t="130576" x="6797675" y="2278063"/>
          <p14:tracePt t="130586" x="6784975" y="2314575"/>
          <p14:tracePt t="130592" x="6759575" y="2339975"/>
          <p14:tracePt t="130602" x="6746875" y="2365375"/>
          <p14:tracePt t="130606" x="6734175" y="2390775"/>
          <p14:tracePt t="130617" x="6721475" y="2427288"/>
          <p14:tracePt t="130626" x="6708775" y="2452688"/>
          <p14:tracePt t="130633" x="6684963" y="2503488"/>
          <p14:tracePt t="130642" x="6672263" y="2527300"/>
          <p14:tracePt t="130648" x="6659563" y="2552700"/>
          <p14:tracePt t="130658" x="6646863" y="2603500"/>
          <p14:tracePt t="130668" x="6621463" y="2652713"/>
          <p14:tracePt t="130672" x="6621463" y="2690813"/>
          <p14:tracePt t="130683" x="6608763" y="2740025"/>
          <p14:tracePt t="130688" x="6608763" y="2778125"/>
          <p14:tracePt t="130698" x="6608763" y="2828925"/>
          <p14:tracePt t="130708" x="6584950" y="2890838"/>
          <p14:tracePt t="130712" x="6584950" y="2928938"/>
          <p14:tracePt t="130722" x="6584950" y="2965450"/>
          <p14:tracePt t="130728" x="6584950" y="2990850"/>
          <p14:tracePt t="130738" x="6584950" y="3016250"/>
          <p14:tracePt t="130748" x="6584950" y="3041650"/>
          <p14:tracePt t="130752" x="6584950" y="3054350"/>
          <p14:tracePt t="130768" x="6584950" y="3065463"/>
          <p14:tracePt t="130778" x="6584950" y="3078163"/>
          <p14:tracePt t="130788" x="6584950" y="3090863"/>
          <p14:tracePt t="130804" x="6584950" y="3103563"/>
          <p14:tracePt t="130808" x="6596063" y="3103563"/>
          <p14:tracePt t="130818" x="6596063" y="3116263"/>
          <p14:tracePt t="130954" x="6596063" y="3128963"/>
          <p14:tracePt t="130974" x="6596063" y="3141663"/>
          <p14:tracePt t="130996" x="6596063" y="3154363"/>
          <p14:tracePt t="131012" x="6596063" y="3165475"/>
          <p14:tracePt t="131026" x="6596063" y="3178175"/>
          <p14:tracePt t="131066" x="6572250" y="3178175"/>
          <p14:tracePt t="131072" x="6546850" y="3178175"/>
          <p14:tracePt t="131082" x="6521450" y="3178175"/>
          <p14:tracePt t="131092" x="6496050" y="3203575"/>
          <p14:tracePt t="131096" x="6434138" y="3203575"/>
          <p14:tracePt t="131108" x="6346825" y="3203575"/>
          <p14:tracePt t="131112" x="6259513" y="3203575"/>
          <p14:tracePt t="131122" x="6208713" y="3203575"/>
          <p14:tracePt t="131133" x="6157913" y="3203575"/>
          <p14:tracePt t="131138" x="6121400" y="3203575"/>
          <p14:tracePt t="131150" x="6070600" y="3203575"/>
          <p14:tracePt t="131152" x="6045200" y="3203575"/>
          <p14:tracePt t="131162" x="6034088" y="3203575"/>
          <p14:tracePt t="131172" x="6008688" y="3203575"/>
          <p14:tracePt t="131188" x="5995988" y="3203575"/>
          <p14:tracePt t="131284" x="5983288" y="3203575"/>
          <p14:tracePt t="131298" x="5970588" y="3190875"/>
          <p14:tracePt t="131314" x="5970588" y="3178175"/>
          <p14:tracePt t="131338" x="5970588" y="3165475"/>
          <p14:tracePt t="131350" x="5970588" y="3154363"/>
          <p14:tracePt t="131354" x="5970588" y="3141663"/>
          <p14:tracePt t="131364" x="5970588" y="3128963"/>
          <p14:tracePt t="131390" x="5970588" y="3103563"/>
          <p14:tracePt t="131404" x="5970588" y="3090863"/>
          <p14:tracePt t="131414" x="5970588" y="3078163"/>
          <p14:tracePt t="131420" x="5970588" y="3054350"/>
          <p14:tracePt t="131430" x="5983288" y="3054350"/>
          <p14:tracePt t="131434" x="5983288" y="3028950"/>
          <p14:tracePt t="131446" x="6008688" y="3016250"/>
          <p14:tracePt t="131456" x="6008688" y="3003550"/>
          <p14:tracePt t="131460" x="6034088" y="2965450"/>
          <p14:tracePt t="131476" x="6045200" y="2941638"/>
          <p14:tracePt t="131486" x="6057900" y="2928938"/>
          <p14:tracePt t="131496" x="6083300" y="2916238"/>
          <p14:tracePt t="131501" x="6096000" y="2890838"/>
          <p14:tracePt t="131510" x="6121400" y="2878138"/>
          <p14:tracePt t="131516" x="6121400" y="2865438"/>
          <p14:tracePt t="131526" x="6146800" y="2840038"/>
          <p14:tracePt t="131536" x="6170613" y="2828925"/>
          <p14:tracePt t="131540" x="6183313" y="2816225"/>
          <p14:tracePt t="131550" x="6208713" y="2803525"/>
          <p14:tracePt t="131556" x="6234113" y="2790825"/>
          <p14:tracePt t="131567" x="6246813" y="2765425"/>
          <p14:tracePt t="131576" x="6283325" y="2740025"/>
          <p14:tracePt t="131592" x="6296025" y="2716213"/>
          <p14:tracePt t="131596" x="6321425" y="2716213"/>
          <p14:tracePt t="131606" x="6321425" y="2703513"/>
          <p14:tracePt t="131617" x="6346825" y="2678113"/>
          <p14:tracePt t="131622" x="6370638" y="2665413"/>
          <p14:tracePt t="131636" x="6383338" y="2640013"/>
          <p14:tracePt t="131646" x="6408738" y="2640013"/>
          <p14:tracePt t="131683" x="6421438" y="2640013"/>
          <p14:tracePt t="131696" x="6434138" y="2640013"/>
          <p14:tracePt t="131718" x="6434138" y="2627313"/>
          <p14:tracePt t="132046" x="6434138" y="2616200"/>
          <p14:tracePt t="132060" x="6434138" y="2603500"/>
          <p14:tracePt t="132080" x="6434138" y="2590800"/>
          <p14:tracePt t="132086" x="6408738" y="2590800"/>
          <p14:tracePt t="132096" x="6396038" y="2578100"/>
          <p14:tracePt t="132100" x="6383338" y="2578100"/>
          <p14:tracePt t="132110" x="6383338" y="2565400"/>
          <p14:tracePt t="132120" x="6359525" y="2552700"/>
          <p14:tracePt t="132126" x="6346825" y="2552700"/>
          <p14:tracePt t="132152" x="6334125" y="2552700"/>
          <p14:tracePt t="132162" x="6334125" y="2540000"/>
          <p14:tracePt t="132166" x="6321425" y="2540000"/>
          <p14:tracePt t="132202" x="6296025" y="2540000"/>
          <p14:tracePt t="132216" x="6283325" y="2540000"/>
          <p14:tracePt t="132222" x="6270625" y="2540000"/>
          <p14:tracePt t="132233" x="6259513" y="2540000"/>
          <p14:tracePt t="132242" x="6246813" y="2540000"/>
          <p14:tracePt t="132249" x="6246813" y="2552700"/>
          <p14:tracePt t="132258" x="6221413" y="2578100"/>
          <p14:tracePt t="132262" x="6208713" y="2616200"/>
          <p14:tracePt t="132272" x="6208713" y="2652713"/>
          <p14:tracePt t="132282" x="6208713" y="2690813"/>
          <p14:tracePt t="132288" x="6208713" y="2728913"/>
          <p14:tracePt t="132299" x="6208713" y="2752725"/>
          <p14:tracePt t="132312" x="6208713" y="2778125"/>
          <p14:tracePt t="132322" x="6208713" y="2803525"/>
          <p14:tracePt t="132328" x="6221413" y="2828925"/>
          <p14:tracePt t="132338" x="6234113" y="2828925"/>
          <p14:tracePt t="132342" x="6246813" y="2840038"/>
          <p14:tracePt t="132352" x="6296025" y="2865438"/>
          <p14:tracePt t="132362" x="6321425" y="2865438"/>
          <p14:tracePt t="132368" x="6383338" y="2865438"/>
          <p14:tracePt t="132378" x="6446838" y="2865438"/>
          <p14:tracePt t="132383" x="6546850" y="2865438"/>
          <p14:tracePt t="132392" x="6621463" y="2865438"/>
          <p14:tracePt t="132404" x="6696075" y="2828925"/>
          <p14:tracePt t="132408" x="6772275" y="2790825"/>
          <p14:tracePt t="132418" x="6808788" y="2752725"/>
          <p14:tracePt t="132424" x="6884988" y="2716213"/>
          <p14:tracePt t="132434" x="6921500" y="2690813"/>
          <p14:tracePt t="132444" x="6946900" y="2652713"/>
          <p14:tracePt t="132449" x="6959600" y="2640013"/>
          <p14:tracePt t="132458" x="6972300" y="2590800"/>
          <p14:tracePt t="132465" x="6985000" y="2565400"/>
          <p14:tracePt t="132474" x="6985000" y="2540000"/>
          <p14:tracePt t="132484" x="6985000" y="2503488"/>
          <p14:tracePt t="132500" x="6985000" y="2478088"/>
          <p14:tracePt t="132504" x="6985000" y="2465388"/>
          <p14:tracePt t="132515" x="6985000" y="2452688"/>
          <p14:tracePt t="132524" x="6985000" y="2439988"/>
          <p14:tracePt t="132532" x="6985000" y="2427288"/>
          <p14:tracePt t="132540" x="6972300" y="2414588"/>
          <p14:tracePt t="132544" x="6946900" y="2403475"/>
          <p14:tracePt t="132564" x="6921500" y="2378075"/>
          <p14:tracePt t="132570" x="6897688" y="2365375"/>
          <p14:tracePt t="132581" x="6884988" y="2365375"/>
          <p14:tracePt t="132586" x="6859588" y="2365375"/>
          <p14:tracePt t="132596" x="6846888" y="2365375"/>
          <p14:tracePt t="132606" x="6808788" y="2365375"/>
          <p14:tracePt t="132610" x="6784975" y="2365375"/>
          <p14:tracePt t="132620" x="6734175" y="2365375"/>
          <p14:tracePt t="132626" x="6708775" y="2365375"/>
          <p14:tracePt t="132636" x="6672263" y="2365375"/>
          <p14:tracePt t="132646" x="6608763" y="2378075"/>
          <p14:tracePt t="132650" x="6572250" y="2403475"/>
          <p14:tracePt t="132660" x="6546850" y="2403475"/>
          <p14:tracePt t="132666" x="6534150" y="2427288"/>
          <p14:tracePt t="132676" x="6508750" y="2427288"/>
          <p14:tracePt t="132686" x="6496050" y="2427288"/>
          <p14:tracePt t="132690" x="6472238" y="2439988"/>
          <p14:tracePt t="132700" x="6459538" y="2452688"/>
          <p14:tracePt t="132706" x="6446838" y="2452688"/>
          <p14:tracePt t="132730" x="6434138" y="2465388"/>
          <p14:tracePt t="132746" x="6434138" y="2478088"/>
          <p14:tracePt t="132756" x="6421438" y="2478088"/>
          <p14:tracePt t="132782" x="6421438" y="2490788"/>
          <p14:tracePt t="132806" x="6408738" y="2490788"/>
          <p14:tracePt t="133286" x="6434138" y="2490788"/>
          <p14:tracePt t="133296" x="6521450" y="2490788"/>
          <p14:tracePt t="133302" x="6608763" y="2490788"/>
          <p14:tracePt t="133312" x="6684963" y="2490788"/>
          <p14:tracePt t="133316" x="6746875" y="2490788"/>
          <p14:tracePt t="133326" x="6808788" y="2490788"/>
          <p14:tracePt t="133336" x="6884988" y="2490788"/>
          <p14:tracePt t="133342" x="6910388" y="2490788"/>
          <p14:tracePt t="133352" x="6959600" y="2490788"/>
          <p14:tracePt t="133356" x="6997700" y="2490788"/>
          <p14:tracePt t="133366" x="7072313" y="2490788"/>
          <p14:tracePt t="133376" x="7110413" y="2478088"/>
          <p14:tracePt t="133382" x="7159625" y="2465388"/>
          <p14:tracePt t="133392" x="7210425" y="2427288"/>
          <p14:tracePt t="133397" x="7246938" y="2427288"/>
          <p14:tracePt t="133406" x="7297738" y="2414588"/>
          <p14:tracePt t="133416" x="7323138" y="2403475"/>
          <p14:tracePt t="133422" x="7348538" y="2378075"/>
          <p14:tracePt t="133432" x="7372350" y="2378075"/>
          <p14:tracePt t="133438" x="7397750" y="2365375"/>
          <p14:tracePt t="133448" x="7397750" y="2352675"/>
          <p14:tracePt t="133554" x="7385050" y="2352675"/>
          <p14:tracePt t="133558" x="7335838" y="2352675"/>
          <p14:tracePt t="133568" x="7259638" y="2390775"/>
          <p14:tracePt t="133578" x="7223125" y="2390775"/>
          <p14:tracePt t="133584" x="7134225" y="2414588"/>
          <p14:tracePt t="133594" x="7072313" y="2427288"/>
          <p14:tracePt t="133598" x="7010400" y="2452688"/>
          <p14:tracePt t="133608" x="6897688" y="2490788"/>
          <p14:tracePt t="133618" x="6846888" y="2516188"/>
          <p14:tracePt t="133624" x="6784975" y="2540000"/>
          <p14:tracePt t="133634" x="6708775" y="2578100"/>
          <p14:tracePt t="133638" x="6621463" y="2603500"/>
          <p14:tracePt t="133648" x="6572250" y="2616200"/>
          <p14:tracePt t="133658" x="6496050" y="2640013"/>
          <p14:tracePt t="133665" x="6434138" y="2652713"/>
          <p14:tracePt t="133674" x="6359525" y="2678113"/>
          <p14:tracePt t="133679" x="6283325" y="2678113"/>
          <p14:tracePt t="133690" x="6234113" y="2703513"/>
          <p14:tracePt t="133700" x="6196013" y="2716213"/>
          <p14:tracePt t="133704" x="6134100" y="2740025"/>
          <p14:tracePt t="133715" x="6108700" y="2752725"/>
          <p14:tracePt t="133720" x="6083300" y="2765425"/>
          <p14:tracePt t="133731" x="6045200" y="2778125"/>
          <p14:tracePt t="133740" x="6034088" y="2778125"/>
          <p14:tracePt t="133754" x="6021388" y="2790825"/>
          <p14:tracePt t="133765" x="6021388" y="2803525"/>
          <p14:tracePt t="133840" x="6021388" y="2816225"/>
          <p14:tracePt t="133850" x="6021388" y="2828925"/>
          <p14:tracePt t="133866" x="6021388" y="2840038"/>
          <p14:tracePt t="133876" x="6021388" y="2852738"/>
          <p14:tracePt t="133896" x="6021388" y="2878138"/>
          <p14:tracePt t="135420" x="6045200" y="2890838"/>
          <p14:tracePt t="135430" x="6146800" y="2890838"/>
          <p14:tracePt t="135440" x="6283325" y="2890838"/>
          <p14:tracePt t="135444" x="6408738" y="2890838"/>
          <p14:tracePt t="135454" x="6584950" y="2890838"/>
          <p14:tracePt t="135460" x="6759575" y="2890838"/>
          <p14:tracePt t="135470" x="6921500" y="2890838"/>
          <p14:tracePt t="135480" x="7085013" y="2916238"/>
          <p14:tracePt t="135486" x="7235825" y="2928938"/>
          <p14:tracePt t="135496" x="7359650" y="2952750"/>
          <p14:tracePt t="135500" x="7485063" y="2965450"/>
          <p14:tracePt t="135510" x="7597775" y="2990850"/>
          <p14:tracePt t="135520" x="7723188" y="3003550"/>
          <p14:tracePt t="135526" x="7835900" y="3041650"/>
          <p14:tracePt t="135536" x="7923213" y="3054350"/>
          <p14:tracePt t="135540" x="7974013" y="3054350"/>
          <p14:tracePt t="135550" x="8010525" y="3054350"/>
          <p14:tracePt t="135560" x="8035925" y="3054350"/>
          <p14:tracePt t="135566" x="8048625" y="3054350"/>
          <p14:tracePt t="135580" x="8061325" y="3054350"/>
          <p14:tracePt t="136010" x="8061325" y="3078163"/>
          <p14:tracePt t="136020" x="8061325" y="3090863"/>
          <p14:tracePt t="136024" x="8074025" y="3090863"/>
          <p14:tracePt t="141678" x="8074025" y="3103563"/>
          <p14:tracePt t="141684" x="8074025" y="3128963"/>
          <p14:tracePt t="141694" x="8061325" y="3154363"/>
          <p14:tracePt t="141704" x="8035925" y="3203575"/>
          <p14:tracePt t="141708" x="8023225" y="3228975"/>
          <p14:tracePt t="141718" x="7974013" y="3290888"/>
          <p14:tracePt t="141724" x="7935913" y="3354388"/>
          <p14:tracePt t="141734" x="7897813" y="3416300"/>
          <p14:tracePt t="141744" x="7861300" y="3454400"/>
          <p14:tracePt t="141750" x="7810500" y="3503613"/>
          <p14:tracePt t="141760" x="7773988" y="3541713"/>
          <p14:tracePt t="141764" x="7735888" y="3603625"/>
          <p14:tracePt t="141774" x="7697788" y="3641725"/>
          <p14:tracePt t="141784" x="7648575" y="3667125"/>
          <p14:tracePt t="141790" x="7623175" y="3692525"/>
          <p14:tracePt t="141800" x="7597775" y="3703638"/>
          <p14:tracePt t="141804" x="7572375" y="3729038"/>
          <p14:tracePt t="141814" x="7523163" y="3754438"/>
          <p14:tracePt t="141824" x="7497763" y="3767138"/>
          <p14:tracePt t="141830" x="7459663" y="3792538"/>
          <p14:tracePt t="141840" x="7423150" y="3792538"/>
          <p14:tracePt t="141846" x="7410450" y="3816350"/>
          <p14:tracePt t="141857" x="7385050" y="3816350"/>
          <p14:tracePt t="141866" x="7348538" y="3816350"/>
          <p14:tracePt t="141870" x="7323138" y="3841750"/>
          <p14:tracePt t="141880" x="7297738" y="3854450"/>
          <p14:tracePt t="141896" x="7272338" y="3854450"/>
          <p14:tracePt t="141910" x="7259638" y="3854450"/>
          <p14:tracePt t="141920" x="7246938" y="3854450"/>
          <p14:tracePt t="141926" x="7235825" y="3854450"/>
          <p14:tracePt t="141957" x="7210425" y="3854450"/>
          <p14:tracePt t="141996" x="7185025" y="3854450"/>
          <p14:tracePt t="142052" x="7172325" y="3854450"/>
          <p14:tracePt t="142062" x="7159625" y="3854450"/>
          <p14:tracePt t="142073" x="7134225" y="3854450"/>
          <p14:tracePt t="142078" x="7123113" y="3854450"/>
          <p14:tracePt t="142088" x="7110413" y="3841750"/>
          <p14:tracePt t="142102" x="7097713" y="3841750"/>
          <p14:tracePt t="142112" x="7085013" y="3841750"/>
          <p14:tracePt t="142118" x="7085013" y="3829050"/>
          <p14:tracePt t="142128" x="7072313" y="3829050"/>
          <p14:tracePt t="142142" x="7059613" y="3829050"/>
          <p14:tracePt t="142168" x="7046913" y="3829050"/>
          <p14:tracePt t="142174" x="7034213" y="3816350"/>
          <p14:tracePt t="142214" x="7021513" y="3803650"/>
          <p14:tracePt t="142274" x="7010400" y="3803650"/>
          <p14:tracePt t="142290" x="6985000" y="3803650"/>
          <p14:tracePt t="142330" x="6972300" y="3803650"/>
          <p14:tracePt t="142572" x="6959600" y="3803650"/>
          <p14:tracePt t="142944" x="6946900" y="3803650"/>
          <p14:tracePt t="142954" x="6934200" y="3803650"/>
          <p14:tracePt t="142970" x="6921500" y="3803650"/>
          <p14:tracePt t="142980" x="6910388" y="3803650"/>
          <p14:tracePt t="142986" x="6897688" y="3803650"/>
          <p14:tracePt t="143020" x="6872288" y="3803650"/>
          <p14:tracePt t="143066" x="6859588" y="3803650"/>
          <p14:tracePt t="143086" x="6846888" y="3803650"/>
          <p14:tracePt t="143090" x="6834188" y="3803650"/>
          <p14:tracePt t="143102" x="6821488" y="3803650"/>
          <p14:tracePt t="143106" x="6808788" y="3803650"/>
          <p14:tracePt t="143116" x="6797675" y="3792538"/>
          <p14:tracePt t="143126" x="6784975" y="3779838"/>
          <p14:tracePt t="143142" x="6772275" y="3767138"/>
          <p14:tracePt t="143146" x="6759575" y="3767138"/>
          <p14:tracePt t="143156" x="6746875" y="3754438"/>
          <p14:tracePt t="143173" x="6721475" y="3741738"/>
          <p14:tracePt t="143186" x="6708775" y="3741738"/>
          <p14:tracePt t="143198" x="6696075" y="3741738"/>
          <p14:tracePt t="143208" x="6684963" y="3741738"/>
          <p14:tracePt t="143212" x="6684963" y="3729038"/>
          <p14:tracePt t="143232" x="6672263" y="3729038"/>
          <p14:tracePt t="143342" x="6646863" y="3729038"/>
          <p14:tracePt t="143384" x="6634163" y="3729038"/>
          <p14:tracePt t="143394" x="6634163" y="3716338"/>
          <p14:tracePt t="145310" x="6621463" y="3716338"/>
          <p14:tracePt t="145320" x="6596063" y="3716338"/>
          <p14:tracePt t="145330" x="6584950" y="3729038"/>
          <p14:tracePt t="145336" x="6559550" y="3741738"/>
          <p14:tracePt t="145346" x="6521450" y="3767138"/>
          <p14:tracePt t="145360" x="6496050" y="3792538"/>
          <p14:tracePt t="145370" x="6472238" y="3792538"/>
          <p14:tracePt t="145387" x="6446838" y="3816350"/>
          <p14:tracePt t="145390" x="6434138" y="3816350"/>
          <p14:tracePt t="145410" x="6408738" y="3829050"/>
          <p14:tracePt t="145430" x="6396038" y="3829050"/>
          <p14:tracePt t="145443" x="6396038" y="3841750"/>
          <p14:tracePt t="145452" x="6383338" y="3841750"/>
          <p14:tracePt t="145462" x="6370638" y="3841750"/>
          <p14:tracePt t="145466" x="6346825" y="3854450"/>
          <p14:tracePt t="145476" x="6334125" y="3854450"/>
          <p14:tracePt t="145482" x="6334125" y="3867150"/>
          <p14:tracePt t="145492" x="6296025" y="3879850"/>
          <p14:tracePt t="145503" x="6283325" y="3879850"/>
          <p14:tracePt t="145506" x="6246813" y="3892550"/>
          <p14:tracePt t="145516" x="6221413" y="3905250"/>
          <p14:tracePt t="145522" x="6208713" y="3905250"/>
          <p14:tracePt t="145532" x="6196013" y="3916363"/>
          <p14:tracePt t="145542" x="6183313" y="3916363"/>
          <p14:tracePt t="145548" x="6170613" y="3929063"/>
          <p14:tracePt t="145558" x="6157913" y="3929063"/>
          <p14:tracePt t="145566" x="6146800" y="3929063"/>
          <p14:tracePt t="145572" x="6121400" y="3941763"/>
          <p14:tracePt t="145596" x="6108700" y="3941763"/>
          <p14:tracePt t="145612" x="6083300" y="3954463"/>
          <p14:tracePt t="145616" x="6070600" y="3954463"/>
          <p14:tracePt t="145626" x="6057900" y="3967163"/>
          <p14:tracePt t="145642" x="6045200" y="3967163"/>
          <p14:tracePt t="145652" x="6008688" y="3967163"/>
          <p14:tracePt t="145669" x="5995988" y="3979863"/>
          <p14:tracePt t="145682" x="5983288" y="3979863"/>
          <p14:tracePt t="145692" x="5970588" y="3992563"/>
          <p14:tracePt t="145728" x="5957888" y="3992563"/>
          <p14:tracePt t="152300" x="5957888" y="4005263"/>
          <p14:tracePt t="152310" x="5932488" y="4029075"/>
          <p14:tracePt t="152320" x="5921375" y="4054475"/>
          <p14:tracePt t="152324" x="5921375" y="4092575"/>
          <p14:tracePt t="152334" x="5908675" y="4105275"/>
          <p14:tracePt t="152340" x="5908675" y="4117975"/>
          <p14:tracePt t="152360" x="5908675" y="4129088"/>
          <p14:tracePt t="152366" x="5895975" y="4129088"/>
          <p14:tracePt t="152506" x="5895975" y="4141788"/>
          <p14:tracePt t="152708" x="5908675" y="4141788"/>
          <p14:tracePt t="152724" x="5932488" y="4141788"/>
          <p14:tracePt t="152748" x="5945188" y="4141788"/>
          <p14:tracePt t="152754" x="5957888" y="4141788"/>
          <p14:tracePt t="152774" x="5983288" y="4141788"/>
          <p14:tracePt t="152778" x="6008688" y="4141788"/>
          <p14:tracePt t="152788" x="6034088" y="4117975"/>
          <p14:tracePt t="152794" x="6045200" y="4117975"/>
          <p14:tracePt t="152804" x="6083300" y="4105275"/>
          <p14:tracePt t="152814" x="6108700" y="4105275"/>
          <p14:tracePt t="152820" x="6108700" y="4092575"/>
          <p14:tracePt t="152830" x="6134100" y="4092575"/>
          <p14:tracePt t="152844" x="6146800" y="4092575"/>
          <p14:tracePt t="152854" x="6157913" y="4092575"/>
          <p14:tracePt t="152860" x="6170613" y="4079875"/>
          <p14:tracePt t="152870" x="6183313" y="4067175"/>
          <p14:tracePt t="152874" x="6196013" y="4067175"/>
          <p14:tracePt t="152884" x="6208713" y="4067175"/>
          <p14:tracePt t="152894" x="6221413" y="4041775"/>
          <p14:tracePt t="152900" x="6234113" y="4041775"/>
          <p14:tracePt t="152914" x="6259513" y="4017963"/>
          <p14:tracePt t="153274" x="6234113" y="4017963"/>
          <p14:tracePt t="153288" x="6208713" y="4017963"/>
          <p14:tracePt t="153298" x="6183313" y="4017963"/>
          <p14:tracePt t="153304" x="6157913" y="4017963"/>
          <p14:tracePt t="153314" x="6121400" y="4017963"/>
          <p14:tracePt t="153318" x="6096000" y="4029075"/>
          <p14:tracePt t="153329" x="6083300" y="4029075"/>
          <p14:tracePt t="153338" x="6057900" y="4029075"/>
          <p14:tracePt t="153345" x="6045200" y="4029075"/>
          <p14:tracePt t="153354" x="6034088" y="4029075"/>
          <p14:tracePt t="153358" x="6008688" y="4029075"/>
          <p14:tracePt t="153368" x="5995988" y="4029075"/>
          <p14:tracePt t="153379" x="5983288" y="4029075"/>
          <p14:tracePt t="153384" x="5957888" y="4029075"/>
          <p14:tracePt t="153395" x="5945188" y="4029075"/>
          <p14:tracePt t="153400" x="5921375" y="4029075"/>
          <p14:tracePt t="153410" x="5908675" y="4029075"/>
          <p14:tracePt t="154156" x="5895975" y="4041775"/>
          <p14:tracePt t="154186" x="5908675" y="4041775"/>
          <p14:tracePt t="154202" x="5932488" y="4041775"/>
          <p14:tracePt t="154212" x="5957888" y="4041775"/>
          <p14:tracePt t="154216" x="5983288" y="4041775"/>
          <p14:tracePt t="154232" x="6008688" y="4041775"/>
          <p14:tracePt t="154242" x="6034088" y="4041775"/>
          <p14:tracePt t="154252" x="6057900" y="4041775"/>
          <p14:tracePt t="154272" x="6070600" y="4041775"/>
          <p14:tracePt t="154292" x="6083300" y="4041775"/>
          <p14:tracePt t="154312" x="6096000" y="4041775"/>
          <p14:tracePt t="154352" x="6108700" y="4041775"/>
          <p14:tracePt t="154382" x="6121400" y="4041775"/>
          <p14:tracePt t="154454" x="6134100" y="4041775"/>
          <p14:tracePt t="154468" x="6146800" y="4041775"/>
          <p14:tracePt t="154484" x="6183313" y="4041775"/>
          <p14:tracePt t="154495" x="6208713" y="4041775"/>
          <p14:tracePt t="154498" x="6221413" y="4017963"/>
          <p14:tracePt t="154510" x="6246813" y="4017963"/>
          <p14:tracePt t="154520" x="6259513" y="4017963"/>
          <p14:tracePt t="154524" x="6283325" y="4017963"/>
          <p14:tracePt t="154534" x="6308725" y="4005263"/>
          <p14:tracePt t="154540" x="6321425" y="3992563"/>
          <p14:tracePt t="154564" x="6334125" y="3992563"/>
          <p14:tracePt t="154574" x="6346825" y="3992563"/>
          <p14:tracePt t="154584" x="6359525" y="3992563"/>
          <p14:tracePt t="154590" x="6370638" y="3992563"/>
          <p14:tracePt t="154604" x="6396038" y="3992563"/>
          <p14:tracePt t="154614" x="6408738" y="3967163"/>
          <p14:tracePt t="154624" x="6421438" y="3967163"/>
          <p14:tracePt t="154656" x="6434138" y="3967163"/>
          <p14:tracePt t="154666" x="6446838" y="3967163"/>
          <p14:tracePt t="154680" x="6459538" y="3967163"/>
          <p14:tracePt t="154690" x="6472238" y="3967163"/>
          <p14:tracePt t="154706" x="6483350" y="3967163"/>
          <p14:tracePt t="154720" x="6496050" y="3967163"/>
          <p14:tracePt t="154746" x="6508750" y="3967163"/>
          <p14:tracePt t="154756" x="6521450" y="3967163"/>
          <p14:tracePt t="154770" x="6534150" y="3967163"/>
          <p14:tracePt t="154780" x="6546850" y="3967163"/>
          <p14:tracePt t="154796" x="6559550" y="3967163"/>
          <p14:tracePt t="154802" x="6572250" y="3967163"/>
          <p14:tracePt t="154822" x="6596063" y="3967163"/>
          <p14:tracePt t="154836" x="6608763" y="3967163"/>
          <p14:tracePt t="154842" x="6621463" y="3967163"/>
          <p14:tracePt t="154862" x="6634163" y="3967163"/>
          <p14:tracePt t="154868" x="6646863" y="3967163"/>
          <p14:tracePt t="154878" x="6672263" y="3979863"/>
          <p14:tracePt t="154892" x="6684963" y="3979863"/>
          <p14:tracePt t="154908" x="6708775" y="3979863"/>
          <p14:tracePt t="154942" x="6734175" y="3979863"/>
          <p14:tracePt t="154948" x="6734175" y="3992563"/>
          <p14:tracePt t="154958" x="6746875" y="4005263"/>
          <p14:tracePt t="154972" x="6784975" y="4005263"/>
          <p14:tracePt t="154988" x="6797675" y="4017963"/>
          <p14:tracePt t="155014" x="6808788" y="4017963"/>
          <p14:tracePt t="155024" x="6834188" y="4017963"/>
          <p14:tracePt t="155028" x="6834188" y="4029075"/>
          <p14:tracePt t="155038" x="6846888" y="4029075"/>
          <p14:tracePt t="155064" x="6872288" y="4029075"/>
          <p14:tracePt t="155094" x="6897688" y="4029075"/>
          <p14:tracePt t="155120" x="6910388" y="4029075"/>
          <p14:tracePt t="155134" x="6921500" y="4029075"/>
          <p14:tracePt t="155140" x="6934200" y="4041775"/>
          <p14:tracePt t="155161" x="6934200" y="4054475"/>
          <p14:tracePt t="155164" x="6946900" y="4054475"/>
          <p14:tracePt t="155174" x="6959600" y="4054475"/>
          <p14:tracePt t="155190" x="6997700" y="4079875"/>
          <p14:tracePt t="155196" x="7021513" y="4079875"/>
          <p14:tracePt t="155206" x="7059613" y="4117975"/>
          <p14:tracePt t="155216" x="7110413" y="4117975"/>
          <p14:tracePt t="155222" x="7146925" y="4154488"/>
          <p14:tracePt t="155232" x="7246938" y="4217988"/>
          <p14:tracePt t="155236" x="7272338" y="4230688"/>
          <p14:tracePt t="155246" x="7323138" y="4292600"/>
          <p14:tracePt t="155256" x="7372350" y="4330700"/>
          <p14:tracePt t="155262" x="7435850" y="4405313"/>
          <p14:tracePt t="155272" x="7485063" y="4454525"/>
          <p14:tracePt t="155276" x="7561263" y="4518025"/>
          <p14:tracePt t="155286" x="7648575" y="4543425"/>
          <p14:tracePt t="155296" x="7735888" y="4554538"/>
          <p14:tracePt t="155302" x="7748588" y="4579938"/>
          <p14:tracePt t="155312" x="7773988" y="4579938"/>
          <p14:tracePt t="155810" x="7761288" y="4579938"/>
          <p14:tracePt t="155822" x="7697788" y="4554538"/>
          <p14:tracePt t="155827" x="7697788" y="4543425"/>
          <p14:tracePt t="155836" x="7773988" y="4467225"/>
          <p14:tracePt t="155843" x="7785100" y="4454525"/>
          <p14:tracePt t="155852" x="7773988" y="4454525"/>
          <p14:tracePt t="155862" x="7773988" y="4443413"/>
          <p14:tracePt t="155866" x="7773988" y="4430713"/>
          <p14:tracePt t="155958" x="7785100" y="4418013"/>
          <p14:tracePt t="155998" x="7785100" y="4405313"/>
          <p14:tracePt t="156012" x="7785100" y="4392613"/>
          <p14:tracePt t="156038" x="7785100" y="4379913"/>
          <p14:tracePt t="156044" x="7785100" y="4367213"/>
          <p14:tracePt t="156064" x="7773988" y="4354513"/>
          <p14:tracePt t="156088" x="7761288" y="4341813"/>
          <p14:tracePt t="156094" x="7748588" y="4341813"/>
          <p14:tracePt t="156104" x="7748588" y="4330700"/>
          <p14:tracePt t="156108" x="7735888" y="4318000"/>
          <p14:tracePt t="156118" x="7710488" y="4318000"/>
          <p14:tracePt t="156144" x="7697788" y="4305300"/>
          <p14:tracePt t="156148" x="7685088" y="4305300"/>
          <p14:tracePt t="156160" x="7673975" y="4305300"/>
          <p14:tracePt t="156170" x="7661275" y="4292600"/>
          <p14:tracePt t="156184" x="7648575" y="4279900"/>
          <p14:tracePt t="156190" x="7635875" y="4267200"/>
          <p14:tracePt t="156200" x="7623175" y="4267200"/>
          <p14:tracePt t="156214" x="7610475" y="4267200"/>
          <p14:tracePt t="156224" x="7610475" y="4254500"/>
          <p14:tracePt t="156240" x="7597775" y="4254500"/>
          <p14:tracePt t="156280" x="7585075" y="4241800"/>
          <p14:tracePt t="156306" x="7572375" y="4241800"/>
          <p14:tracePt t="156316" x="7561263" y="4241800"/>
          <p14:tracePt t="156327" x="7561263" y="4230688"/>
          <p14:tracePt t="156360" x="7548563" y="4230688"/>
          <p14:tracePt t="156377" x="7535863" y="4230688"/>
          <p14:tracePt t="156390" x="7523163" y="4205288"/>
          <p14:tracePt t="156406" x="7510463" y="4205288"/>
          <p14:tracePt t="156432" x="7510463" y="4192588"/>
          <p14:tracePt t="156442" x="7497763" y="4192588"/>
          <p14:tracePt t="156456" x="7497763" y="4179888"/>
          <p14:tracePt t="156466" x="7472363" y="4167188"/>
          <p14:tracePt t="156486" x="7472363" y="4154488"/>
          <p14:tracePt t="156498" x="7459663" y="4154488"/>
          <p14:tracePt t="156502" x="7459663" y="4141788"/>
          <p14:tracePt t="156518" x="7459663" y="4129088"/>
          <p14:tracePt t="156528" x="7448550" y="4117975"/>
          <p14:tracePt t="156543" x="7435850" y="4117975"/>
          <p14:tracePt t="156559" x="7435850" y="4105275"/>
          <p14:tracePt t="156578" x="7423150" y="4092575"/>
          <p14:tracePt t="156593" x="7423150" y="4079875"/>
          <p14:tracePt t="156612" x="7410450" y="4079875"/>
          <p14:tracePt t="156628" x="7397750" y="4079875"/>
          <p14:tracePt t="156644" x="7397750" y="4067175"/>
          <p14:tracePt t="156836" x="7385050" y="4067175"/>
          <p14:tracePt t="157152" x="7372350" y="4067175"/>
          <p14:tracePt t="157364" x="7385050" y="4067175"/>
          <p14:tracePt t="157384" x="7397750" y="4067175"/>
          <p14:tracePt t="157400" x="7410450" y="4067175"/>
          <p14:tracePt t="157406" x="7435850" y="4067175"/>
          <p14:tracePt t="157416" x="7448550" y="4067175"/>
          <p14:tracePt t="157430" x="7472363" y="4067175"/>
          <p14:tracePt t="157440" x="7497763" y="4067175"/>
          <p14:tracePt t="157446" x="7523163" y="4067175"/>
          <p14:tracePt t="157456" x="7548563" y="4067175"/>
          <p14:tracePt t="157480" x="7572375" y="4067175"/>
          <p14:tracePt t="157486" x="7597775" y="4067175"/>
          <p14:tracePt t="157506" x="7610475" y="4067175"/>
          <p14:tracePt t="157510" x="7623175" y="4067175"/>
          <p14:tracePt t="157520" x="7635875" y="4067175"/>
          <p14:tracePt t="157526" x="7648575" y="4067175"/>
          <p14:tracePt t="157536" x="7661275" y="4067175"/>
          <p14:tracePt t="157546" x="7673975" y="4067175"/>
          <p14:tracePt t="157552" x="7685088" y="4067175"/>
          <p14:tracePt t="157562" x="7710488" y="4067175"/>
          <p14:tracePt t="157566" x="7748588" y="4067175"/>
          <p14:tracePt t="157576" x="7773988" y="4067175"/>
          <p14:tracePt t="157586" x="7835900" y="4067175"/>
          <p14:tracePt t="157592" x="7861300" y="4067175"/>
          <p14:tracePt t="157602" x="7886700" y="4067175"/>
          <p14:tracePt t="157606" x="7910513" y="4067175"/>
          <p14:tracePt t="157616" x="7935913" y="4067175"/>
          <p14:tracePt t="157646" x="7948613" y="4067175"/>
          <p14:tracePt t="157668" x="7961313" y="4067175"/>
          <p14:tracePt t="157682" x="7974013" y="4067175"/>
          <p14:tracePt t="157702" x="7986713" y="4067175"/>
          <p14:tracePt t="159644" x="7974013" y="4067175"/>
          <p14:tracePt t="159674" x="7961313" y="4067175"/>
          <p14:tracePt t="159710" x="7948613" y="4067175"/>
          <p14:tracePt t="159786" x="7935913" y="4067175"/>
          <p14:tracePt t="159892" x="7923213" y="4067175"/>
          <p14:tracePt t="159998" x="7910513" y="4067175"/>
          <p14:tracePt t="160028" x="7897813" y="4067175"/>
          <p14:tracePt t="160038" x="7886700" y="4067175"/>
          <p14:tracePt t="160042" x="7874000" y="4067175"/>
          <p14:tracePt t="160052" x="7861300" y="4067175"/>
          <p14:tracePt t="160058" x="7861300" y="4079875"/>
          <p14:tracePt t="160068" x="7848600" y="4079875"/>
          <p14:tracePt t="160084" x="7835900" y="4079875"/>
          <p14:tracePt t="160094" x="7823200" y="4079875"/>
          <p14:tracePt t="160098" x="7823200" y="4092575"/>
          <p14:tracePt t="160118" x="7797800" y="4105275"/>
          <p14:tracePt t="160124" x="7785100" y="4105275"/>
          <p14:tracePt t="160140" x="7773988" y="4105275"/>
          <p14:tracePt t="160148" x="7748588" y="4117975"/>
          <p14:tracePt t="160164" x="7723188" y="4129088"/>
          <p14:tracePt t="160174" x="7697788" y="4141788"/>
          <p14:tracePt t="160178" x="7673975" y="4141788"/>
          <p14:tracePt t="160198" x="7648575" y="4141788"/>
          <p14:tracePt t="160205" x="7635875" y="4141788"/>
          <p14:tracePt t="160214" x="7623175" y="4141788"/>
          <p14:tracePt t="160220" x="7610475" y="4141788"/>
          <p14:tracePt t="160230" x="7585075" y="4167188"/>
          <p14:tracePt t="160244" x="7572375" y="4167188"/>
          <p14:tracePt t="160260" x="7548563" y="4167188"/>
          <p14:tracePt t="160280" x="7535863" y="4167188"/>
          <p14:tracePt t="160294" x="7523163" y="4167188"/>
          <p14:tracePt t="160330" x="7510463" y="4167188"/>
          <p14:tracePt t="160370" x="7485063" y="4167188"/>
          <p14:tracePt t="160446" x="7472363" y="4167188"/>
          <p14:tracePt t="160482" x="7459663" y="4154488"/>
          <p14:tracePt t="160528" x="7448550" y="4141788"/>
          <p14:tracePt t="160542" x="7435850" y="4141788"/>
          <p14:tracePt t="160552" x="7435850" y="4129088"/>
          <p14:tracePt t="160642" x="7423150" y="4129088"/>
          <p14:tracePt t="160850" x="7410450" y="4129088"/>
          <p14:tracePt t="160870" x="7397750" y="4129088"/>
          <p14:tracePt t="160900" x="7385050" y="4117975"/>
          <p14:tracePt t="161460" x="7372350" y="4105275"/>
          <p14:tracePt t="161490" x="7372350" y="4092575"/>
          <p14:tracePt t="161510" x="7359650" y="4092575"/>
          <p14:tracePt t="161550" x="7348538" y="4079875"/>
          <p14:tracePt t="161738" x="7359650" y="4079875"/>
          <p14:tracePt t="161758" x="7372350" y="4079875"/>
          <p14:tracePt t="161762" x="7385050" y="4079875"/>
          <p14:tracePt t="161772" x="7397750" y="4079875"/>
          <p14:tracePt t="161778" x="7423150" y="4079875"/>
          <p14:tracePt t="161788" x="7435850" y="4079875"/>
          <p14:tracePt t="161798" x="7448550" y="4079875"/>
          <p14:tracePt t="161812" x="7472363" y="4067175"/>
          <p14:tracePt t="161822" x="7485063" y="4067175"/>
          <p14:tracePt t="161828" x="7497763" y="4067175"/>
          <p14:tracePt t="161838" x="7510463" y="4067175"/>
          <p14:tracePt t="161842" x="7523163" y="4067175"/>
          <p14:tracePt t="161862" x="7548563" y="4067175"/>
          <p14:tracePt t="161878" x="7561263" y="4067175"/>
          <p14:tracePt t="161882" x="7572375" y="4067175"/>
          <p14:tracePt t="161892" x="7585075" y="4067175"/>
          <p14:tracePt t="161902" x="7597775" y="4067175"/>
          <p14:tracePt t="161918" x="7610475" y="4067175"/>
          <p14:tracePt t="161934" x="7635875" y="4067175"/>
          <p14:tracePt t="161964" x="7648575" y="4067175"/>
          <p14:tracePt t="161974" x="7661275" y="4067175"/>
          <p14:tracePt t="161998" x="7673975" y="4067175"/>
          <p14:tracePt t="162034" x="7685088" y="4067175"/>
          <p14:tracePt t="162070" x="7697788" y="4067175"/>
          <p14:tracePt t="162094" x="7710488" y="4067175"/>
          <p14:tracePt t="162105" x="7723188" y="4067175"/>
          <p14:tracePt t="162120" x="7748588" y="4067175"/>
          <p14:tracePt t="162130" x="7773988" y="4067175"/>
          <p14:tracePt t="162146" x="7797800" y="4054475"/>
          <p14:tracePt t="162150" x="7823200" y="4054475"/>
          <p14:tracePt t="162160" x="7848600" y="4054475"/>
          <p14:tracePt t="162171" x="7886700" y="4041775"/>
          <p14:tracePt t="162187" x="7897813" y="4041775"/>
          <p14:tracePt t="162190" x="7923213" y="4041775"/>
          <p14:tracePt t="162210" x="7935913" y="4029075"/>
          <p14:tracePt t="162226" x="7948613" y="4029075"/>
          <p14:tracePt t="162240" x="7961313" y="4029075"/>
          <p14:tracePt t="162250" x="7974013" y="4029075"/>
          <p14:tracePt t="162266" x="7986713" y="4029075"/>
          <p14:tracePt t="162296" x="8010525" y="4029075"/>
          <p14:tracePt t="162362" x="8023225" y="4029075"/>
          <p14:tracePt t="162856" x="8035925" y="4029075"/>
          <p14:tracePt t="162882" x="8048625" y="4029075"/>
          <p14:tracePt t="162916" x="8061325" y="4029075"/>
          <p14:tracePt t="162988" x="8074025" y="4029075"/>
          <p14:tracePt t="163084" x="8086725" y="4029075"/>
          <p14:tracePt t="167012" x="8099425" y="4029075"/>
          <p14:tracePt t="167028" x="8123238" y="4029075"/>
          <p14:tracePt t="167048" x="8148638" y="4029075"/>
          <p14:tracePt t="167068" x="8161338" y="4029075"/>
          <p14:tracePt t="167078" x="8174038" y="4029075"/>
          <p14:tracePt t="167088" x="8186738" y="4029075"/>
          <p14:tracePt t="167092" x="8212138" y="4029075"/>
          <p14:tracePt t="167104" x="8235950" y="4005263"/>
          <p14:tracePt t="167108" x="8261350" y="4005263"/>
          <p14:tracePt t="167118" x="8274050" y="4005263"/>
          <p14:tracePt t="167134" x="8299450" y="4005263"/>
          <p14:tracePt t="167154" x="8312150" y="4005263"/>
          <p14:tracePt t="167184" x="8324850" y="4005263"/>
          <p14:tracePt t="167492" x="8335963" y="4005263"/>
          <p14:tracePt t="167840" x="8335963" y="4017963"/>
          <p14:tracePt t="167874" x="8335963" y="4029075"/>
          <p14:tracePt t="167924" x="8324850" y="4041775"/>
          <p14:tracePt t="167996" x="8324850" y="4054475"/>
          <p14:tracePt t="168010" x="8324850" y="4067175"/>
          <p14:tracePt t="168046" x="8312150" y="4067175"/>
          <p14:tracePt t="168106" x="8312150" y="4079875"/>
          <p14:tracePt t="168248" x="8299450" y="4092575"/>
          <p14:tracePt t="170290" x="8299450" y="4105275"/>
          <p14:tracePt t="170372" x="8299450" y="4117975"/>
          <p14:tracePt t="171430" x="8312150" y="4117975"/>
          <p14:tracePt t="171450" x="8324850" y="4117975"/>
          <p14:tracePt t="171466" x="8335963" y="4117975"/>
          <p14:tracePt t="171480" x="8348663" y="4117975"/>
          <p14:tracePt t="171492" x="8361363" y="4117975"/>
          <p14:tracePt t="171506" x="8399463" y="4117975"/>
          <p14:tracePt t="171516" x="8424863" y="4117975"/>
          <p14:tracePt t="171522" x="8448675" y="4117975"/>
          <p14:tracePt t="171532" x="8474075" y="4117975"/>
          <p14:tracePt t="171536" x="8512175" y="4117975"/>
          <p14:tracePt t="171556" x="8524875" y="4117975"/>
          <p14:tracePt t="171572" x="8548688" y="4117975"/>
          <p14:tracePt t="171586" x="8574088" y="4117975"/>
          <p14:tracePt t="171602" x="8574088" y="4105275"/>
          <p14:tracePt t="171618" x="8586788" y="4105275"/>
          <p14:tracePt t="171638" x="8599488" y="4105275"/>
          <p14:tracePt t="171642" x="8612188" y="4092575"/>
          <p14:tracePt t="171679" x="8624888" y="4079875"/>
          <p14:tracePt t="171744" x="8624888" y="4067175"/>
          <p14:tracePt t="171774" x="8624888" y="4054475"/>
          <p14:tracePt t="171798" x="8624888" y="4041775"/>
          <p14:tracePt t="171808" x="8624888" y="4029075"/>
          <p14:tracePt t="171814" x="8612188" y="4017963"/>
          <p14:tracePt t="171824" x="8599488" y="4005263"/>
          <p14:tracePt t="171838" x="8586788" y="3979863"/>
          <p14:tracePt t="171848" x="8574088" y="3967163"/>
          <p14:tracePt t="171864" x="8548688" y="3954463"/>
          <p14:tracePt t="171870" x="8548688" y="3941763"/>
          <p14:tracePt t="171880" x="8524875" y="3929063"/>
          <p14:tracePt t="171890" x="8524875" y="3916363"/>
          <p14:tracePt t="171894" x="8486775" y="3892550"/>
          <p14:tracePt t="171904" x="8474075" y="3892550"/>
          <p14:tracePt t="171911" x="8461375" y="3867150"/>
          <p14:tracePt t="171920" x="8435975" y="3854450"/>
          <p14:tracePt t="171930" x="8386763" y="3841750"/>
          <p14:tracePt t="171934" x="8335963" y="3803650"/>
          <p14:tracePt t="171946" x="8261350" y="3767138"/>
          <p14:tracePt t="171950" x="8161338" y="3741738"/>
          <p14:tracePt t="171963" x="8074025" y="3729038"/>
          <p14:tracePt t="171970" x="7974013" y="3692525"/>
          <p14:tracePt t="171976" x="7835900" y="3667125"/>
          <p14:tracePt t="171986" x="7697788" y="3667125"/>
          <p14:tracePt t="171990" x="7572375" y="3667125"/>
          <p14:tracePt t="172000" x="7472363" y="3667125"/>
          <p14:tracePt t="172011" x="7372350" y="3667125"/>
          <p14:tracePt t="172016" x="7297738" y="3667125"/>
          <p14:tracePt t="172026" x="7246938" y="3667125"/>
          <p14:tracePt t="172030" x="7223125" y="3667125"/>
          <p14:tracePt t="172040" x="7197725" y="3667125"/>
          <p14:tracePt t="172050" x="7172325" y="3679825"/>
          <p14:tracePt t="172056" x="7159625" y="3703638"/>
          <p14:tracePt t="172066" x="7146925" y="3767138"/>
          <p14:tracePt t="172070" x="7134225" y="3792538"/>
          <p14:tracePt t="172080" x="7134225" y="3829050"/>
          <p14:tracePt t="172092" x="7134225" y="3892550"/>
          <p14:tracePt t="172096" x="7134225" y="3916363"/>
          <p14:tracePt t="172106" x="7134225" y="3967163"/>
          <p14:tracePt t="172112" x="7134225" y="3992563"/>
          <p14:tracePt t="172122" x="7146925" y="4054475"/>
          <p14:tracePt t="172132" x="7159625" y="4067175"/>
          <p14:tracePt t="172136" x="7185025" y="4092575"/>
          <p14:tracePt t="172146" x="7210425" y="4129088"/>
          <p14:tracePt t="172152" x="7210425" y="4141788"/>
          <p14:tracePt t="172162" x="7235825" y="4154488"/>
          <p14:tracePt t="172176" x="7246938" y="4179888"/>
          <p14:tracePt t="172186" x="7272338" y="4179888"/>
          <p14:tracePt t="172202" x="7285038" y="4179888"/>
          <p14:tracePt t="172212" x="7297738" y="4179888"/>
          <p14:tracePt t="172218" x="7310438" y="4179888"/>
          <p14:tracePt t="172228" x="7323138" y="4179888"/>
          <p14:tracePt t="172232" x="7335838" y="4179888"/>
          <p14:tracePt t="172242" x="7348538" y="4179888"/>
          <p14:tracePt t="172258" x="7359650" y="4179888"/>
          <p14:tracePt t="172272" x="7372350" y="4179888"/>
          <p14:tracePt t="172282" x="7385050" y="4167188"/>
          <p14:tracePt t="172295" x="7385050" y="4154488"/>
          <p14:tracePt t="172308" x="7397750" y="4129088"/>
          <p14:tracePt t="172324" x="7397750" y="4117975"/>
          <p14:tracePt t="172484" x="7397750" y="4105275"/>
          <p14:tracePt t="172580" x="7397750" y="4079875"/>
          <p14:tracePt t="172590" x="7385050" y="4067175"/>
          <p14:tracePt t="172600" x="7385050" y="4054475"/>
          <p14:tracePt t="172606" x="7359650" y="4041775"/>
          <p14:tracePt t="172620" x="7348538" y="4041775"/>
          <p14:tracePt t="172630" x="7323138" y="4029075"/>
          <p14:tracePt t="172640" x="7310438" y="4017963"/>
          <p14:tracePt t="172646" x="7297738" y="4017963"/>
          <p14:tracePt t="172656" x="7285038" y="4005263"/>
          <p14:tracePt t="172662" x="7259638" y="3992563"/>
          <p14:tracePt t="172672" x="7235825" y="3992563"/>
          <p14:tracePt t="172682" x="7223125" y="3992563"/>
          <p14:tracePt t="172686" x="7197725" y="3967163"/>
          <p14:tracePt t="172696" x="7159625" y="3967163"/>
          <p14:tracePt t="172702" x="7123113" y="3967163"/>
          <p14:tracePt t="172712" x="7097713" y="3967163"/>
          <p14:tracePt t="172722" x="7046913" y="3967163"/>
          <p14:tracePt t="172727" x="7010400" y="3967163"/>
          <p14:tracePt t="172738" x="6997700" y="3967163"/>
          <p14:tracePt t="172742" x="6972300" y="3967163"/>
          <p14:tracePt t="172752" x="6946900" y="3992563"/>
          <p14:tracePt t="172762" x="6910388" y="3992563"/>
          <p14:tracePt t="172768" x="6884988" y="4017963"/>
          <p14:tracePt t="172782" x="6859588" y="4029075"/>
          <p14:tracePt t="172838" x="6846888" y="4029075"/>
          <p14:tracePt t="172884" x="6846888" y="4041775"/>
          <p14:tracePt t="172898" x="6821488" y="4041775"/>
          <p14:tracePt t="172908" x="6808788" y="4041775"/>
          <p14:tracePt t="172918" x="6797675" y="4041775"/>
          <p14:tracePt t="172924" x="6784975" y="4041775"/>
          <p14:tracePt t="172934" x="6759575" y="4041775"/>
          <p14:tracePt t="172938" x="6734175" y="4041775"/>
          <p14:tracePt t="172961" x="6708775" y="4041775"/>
          <p14:tracePt t="172964" x="6684963" y="4041775"/>
          <p14:tracePt t="172974" x="6659563" y="4041775"/>
          <p14:tracePt t="172980" x="6621463" y="4067175"/>
          <p14:tracePt t="172990" x="6596063" y="4067175"/>
          <p14:tracePt t="173000" x="6572250" y="4067175"/>
          <p14:tracePt t="173004" x="6546850" y="4067175"/>
          <p14:tracePt t="173014" x="6521450" y="4079875"/>
          <p14:tracePt t="173030" x="6496050" y="4079875"/>
          <p14:tracePt t="173040" x="6472238" y="4079875"/>
          <p14:tracePt t="173044" x="6446838" y="4079875"/>
          <p14:tracePt t="173054" x="6421438" y="4079875"/>
          <p14:tracePt t="173070" x="6396038" y="4079875"/>
          <p14:tracePt t="173080" x="6370638" y="4079875"/>
          <p14:tracePt t="173100" x="6359525" y="4079875"/>
          <p14:tracePt t="173120" x="6346825" y="4079875"/>
          <p14:tracePt t="173146" x="6334125" y="4079875"/>
          <p14:tracePt t="173177" x="6321425" y="4079875"/>
          <p14:tracePt t="173202" x="6308725" y="4079875"/>
          <p14:tracePt t="173212" x="6296025" y="4079875"/>
          <p14:tracePt t="173222" x="6283325" y="4079875"/>
          <p14:tracePt t="173242" x="6259513" y="4079875"/>
          <p14:tracePt t="173262" x="6246813" y="4079875"/>
          <p14:tracePt t="173266" x="6234113" y="4079875"/>
          <p14:tracePt t="173282" x="6221413" y="4079875"/>
          <p14:tracePt t="173292" x="6208713" y="4079875"/>
          <p14:tracePt t="173306" x="6196013" y="4054475"/>
          <p14:tracePt t="173332" x="6183313" y="4054475"/>
          <p14:tracePt t="173368" x="6170613" y="4054475"/>
          <p14:tracePt t="173432" x="6146800" y="4054475"/>
          <p14:tracePt t="173438" x="6146800" y="4041775"/>
          <p14:tracePt t="173468" x="6134100" y="4041775"/>
          <p14:tracePt t="173494" x="6121400" y="4029075"/>
          <p14:tracePt t="173508" x="6108700" y="4029075"/>
          <p14:tracePt t="173518" x="6096000" y="4017963"/>
          <p14:tracePt t="173524" x="6083300" y="4017963"/>
          <p14:tracePt t="173534" x="6070600" y="4017963"/>
          <p14:tracePt t="173538" x="6057900" y="4005263"/>
          <p14:tracePt t="173561" x="6034088" y="3992563"/>
          <p14:tracePt t="173590" x="6021388" y="3992563"/>
          <p14:tracePt t="173600" x="6008688" y="3992563"/>
          <p14:tracePt t="173604" x="5995988" y="3992563"/>
          <p14:tracePt t="173614" x="5983288" y="3992563"/>
          <p14:tracePt t="173620" x="5970588" y="3992563"/>
          <p14:tracePt t="173630" x="5957888" y="3992563"/>
          <p14:tracePt t="173640" x="5945188" y="3979863"/>
          <p14:tracePt t="173644" x="5921375" y="3979863"/>
          <p14:tracePt t="173656" x="5895975" y="3979863"/>
          <p14:tracePt t="173661" x="5883275" y="3979863"/>
          <p14:tracePt t="173670" x="5870575" y="3967163"/>
          <p14:tracePt t="173680" x="5857875" y="3967163"/>
          <p14:tracePt t="173686" x="5845175" y="3967163"/>
          <p14:tracePt t="173700" x="5821363" y="3967163"/>
          <p14:tracePt t="173710" x="5808663" y="3967163"/>
          <p14:tracePt t="173727" x="5795963" y="3967163"/>
          <p14:tracePt t="173736" x="5783263" y="3967163"/>
          <p14:tracePt t="173750" x="5770563" y="3967163"/>
          <p14:tracePt t="174562" x="5783263" y="3967163"/>
          <p14:tracePt t="174582" x="5808663" y="3967163"/>
          <p14:tracePt t="174588" x="5821363" y="3967163"/>
          <p14:tracePt t="174602" x="5845175" y="3967163"/>
          <p14:tracePt t="174612" x="5845175" y="3979863"/>
          <p14:tracePt t="174622" x="5857875" y="3979863"/>
          <p14:tracePt t="174628" x="5870575" y="3979863"/>
          <p14:tracePt t="174644" x="5895975" y="3979863"/>
          <p14:tracePt t="174654" x="5921375" y="3979863"/>
          <p14:tracePt t="174668" x="5932488" y="3992563"/>
          <p14:tracePt t="174678" x="5945188" y="3992563"/>
          <p14:tracePt t="174684" x="5970588" y="3992563"/>
          <p14:tracePt t="174694" x="5983288" y="3992563"/>
          <p14:tracePt t="174704" x="6008688" y="3992563"/>
          <p14:tracePt t="174708" x="6021388" y="3992563"/>
          <p14:tracePt t="174720" x="6045200" y="4005263"/>
          <p14:tracePt t="174725" x="6057900" y="4005263"/>
          <p14:tracePt t="174734" x="6070600" y="4005263"/>
          <p14:tracePt t="174744" x="6083300" y="4005263"/>
          <p14:tracePt t="174760" x="6096000" y="4005263"/>
          <p14:tracePt t="174764" x="6096000" y="4017963"/>
          <p14:tracePt t="174775" x="6108700" y="4017963"/>
          <p14:tracePt t="174804" x="6134100" y="4017963"/>
          <p14:tracePt t="174814" x="6157913" y="4029075"/>
          <p14:tracePt t="174836" x="6183313" y="4029075"/>
          <p14:tracePt t="174850" x="6196013" y="4029075"/>
          <p14:tracePt t="174856" x="6196013" y="4041775"/>
          <p14:tracePt t="174866" x="6221413" y="4041775"/>
          <p14:tracePt t="174876" x="6234113" y="4041775"/>
          <p14:tracePt t="174880" x="6246813" y="4054475"/>
          <p14:tracePt t="174890" x="6259513" y="4054475"/>
          <p14:tracePt t="174896" x="6283325" y="4054475"/>
          <p14:tracePt t="174906" x="6308725" y="4067175"/>
          <p14:tracePt t="174916" x="6334125" y="4079875"/>
          <p14:tracePt t="174920" x="6346825" y="4079875"/>
          <p14:tracePt t="174930" x="6359525" y="4079875"/>
          <p14:tracePt t="174936" x="6383338" y="4079875"/>
          <p14:tracePt t="174946" x="6408738" y="4092575"/>
          <p14:tracePt t="174956" x="6421438" y="4092575"/>
          <p14:tracePt t="174972" x="6434138" y="4092575"/>
          <p14:tracePt t="174986" x="6446838" y="4092575"/>
          <p14:tracePt t="174996" x="6459538" y="4092575"/>
          <p14:tracePt t="175026" x="6472238" y="4092575"/>
          <p14:tracePt t="175268" x="6483350" y="4092575"/>
          <p14:tracePt t="175284" x="6496050" y="4092575"/>
          <p14:tracePt t="175294" x="6508750" y="4092575"/>
          <p14:tracePt t="175304" x="6534150" y="4105275"/>
          <p14:tracePt t="175309" x="6559550" y="4105275"/>
          <p14:tracePt t="175320" x="6596063" y="4117975"/>
          <p14:tracePt t="175324" x="6634163" y="4117975"/>
          <p14:tracePt t="175334" x="6684963" y="4117975"/>
          <p14:tracePt t="175344" x="6721475" y="4117975"/>
          <p14:tracePt t="175350" x="6772275" y="4117975"/>
          <p14:tracePt t="175360" x="6797675" y="4117975"/>
          <p14:tracePt t="175364" x="6834188" y="4117975"/>
          <p14:tracePt t="175375" x="6884988" y="4117975"/>
          <p14:tracePt t="175384" x="6897688" y="4117975"/>
          <p14:tracePt t="175392" x="6910388" y="4117975"/>
          <p14:tracePt t="175404" x="6934200" y="4117975"/>
          <p14:tracePt t="175424" x="6946900" y="4117975"/>
          <p14:tracePt t="175430" x="6972300" y="4105275"/>
          <p14:tracePt t="175446" x="6985000" y="4105275"/>
          <p14:tracePt t="175456" x="7010400" y="4092575"/>
          <p14:tracePt t="175470" x="7021513" y="4079875"/>
          <p14:tracePt t="175480" x="7034213" y="4079875"/>
          <p14:tracePt t="175486" x="7034213" y="4067175"/>
          <p14:tracePt t="175496" x="7046913" y="4054475"/>
          <p14:tracePt t="175512" x="7059613" y="4041775"/>
          <p14:tracePt t="175536" x="7085013" y="4017963"/>
          <p14:tracePt t="175552" x="7110413" y="4005263"/>
          <p14:tracePt t="175698" x="7110413" y="3992563"/>
          <p14:tracePt t="175718" x="7097713" y="3992563"/>
          <p14:tracePt t="175724" x="7072313" y="3992563"/>
          <p14:tracePt t="175734" x="7046913" y="3992563"/>
          <p14:tracePt t="175738" x="7034213" y="3992563"/>
          <p14:tracePt t="175748" x="7010400" y="3992563"/>
          <p14:tracePt t="175764" x="6997700" y="3992563"/>
          <p14:tracePt t="175774" x="6985000" y="3992563"/>
          <p14:tracePt t="175788" x="6972300" y="3992563"/>
          <p14:tracePt t="175798" x="6959600" y="3992563"/>
          <p14:tracePt t="175804" x="6959600" y="4005263"/>
          <p14:tracePt t="175814" x="6946900" y="4005263"/>
          <p14:tracePt t="176650" x="6921500" y="4005263"/>
          <p14:tracePt t="176660" x="6921500" y="4017963"/>
          <p14:tracePt t="176680" x="6910388" y="4017963"/>
          <p14:tracePt t="176686" x="6897688" y="4017963"/>
          <p14:tracePt t="176696" x="6884988" y="4029075"/>
          <p14:tracePt t="176712" x="6872288" y="4041775"/>
          <p14:tracePt t="176938" x="6859588" y="4054475"/>
          <p14:tracePt t="176964" x="6834188" y="4079875"/>
          <p14:tracePt t="176978" x="6808788" y="4092575"/>
          <p14:tracePt t="176984" x="6808788" y="4105275"/>
          <p14:tracePt t="177004" x="6797675" y="4117975"/>
          <p14:tracePt t="177018" x="6772275" y="4129088"/>
          <p14:tracePt t="177044" x="6759575" y="4141788"/>
          <p14:tracePt t="177050" x="6746875" y="4141788"/>
          <p14:tracePt t="177246" x="6734175" y="4141788"/>
          <p14:tracePt t="177266" x="6721475" y="4141788"/>
          <p14:tracePt t="177478" x="6721475" y="4129088"/>
          <p14:tracePt t="177518" x="6721475" y="4117975"/>
          <p14:tracePt t="177528" x="6734175" y="4117975"/>
          <p14:tracePt t="177534" x="6746875" y="4105275"/>
          <p14:tracePt t="177544" x="6784975" y="4079875"/>
          <p14:tracePt t="177554" x="6808788" y="4079875"/>
          <p14:tracePt t="177558" x="6821488" y="4079875"/>
          <p14:tracePt t="177568" x="6859588" y="4054475"/>
          <p14:tracePt t="177574" x="6884988" y="4054475"/>
          <p14:tracePt t="177584" x="6910388" y="4054475"/>
          <p14:tracePt t="177598" x="6921500" y="4054475"/>
          <p14:tracePt t="177608" x="6959600" y="4054475"/>
          <p14:tracePt t="177624" x="6972300" y="4054475"/>
          <p14:tracePt t="177634" x="6985000" y="4054475"/>
          <p14:tracePt t="177650" x="6997700" y="4029075"/>
          <p14:tracePt t="177654" x="7010400" y="4029075"/>
          <p14:tracePt t="177674" x="7021513" y="4029075"/>
          <p14:tracePt t="177690" x="7034213" y="4029075"/>
          <p14:tracePt t="177730" x="7046913" y="4029075"/>
          <p14:tracePt t="177796" x="7072313" y="4029075"/>
          <p14:tracePt t="180676" x="7085013" y="4029075"/>
          <p14:tracePt t="180680" x="7097713" y="4029075"/>
          <p14:tracePt t="180690" x="7110413" y="4029075"/>
          <p14:tracePt t="180696" x="7123113" y="4029075"/>
          <p14:tracePt t="180716" x="7134225" y="4029075"/>
          <p14:tracePt t="180742" x="7159625" y="4029075"/>
          <p14:tracePt t="180766" x="7172325" y="4029075"/>
          <p14:tracePt t="180772" x="7197725" y="4041775"/>
          <p14:tracePt t="180796" x="7210425" y="4041775"/>
          <p14:tracePt t="180812" x="7223125" y="4041775"/>
          <p14:tracePt t="180837" x="7235825" y="4041775"/>
          <p14:tracePt t="180842" x="7235825" y="4054475"/>
          <p14:tracePt t="180868" x="7246938" y="4054475"/>
          <p14:tracePt t="180888" x="7259638" y="4054475"/>
          <p14:tracePt t="180912" x="7272338" y="4054475"/>
          <p14:tracePt t="180949" x="7285038" y="4054475"/>
          <p14:tracePt t="181134" x="7297738" y="4054475"/>
          <p14:tracePt t="181160" x="7310438" y="4067175"/>
          <p14:tracePt t="181190" x="7323138" y="4067175"/>
          <p14:tracePt t="181204" x="7335838" y="4067175"/>
          <p14:tracePt t="181216" x="7348538" y="4067175"/>
          <p14:tracePt t="181220" x="7348538" y="4079875"/>
          <p14:tracePt t="181230" x="7359650" y="4079875"/>
          <p14:tracePt t="181246" x="7372350" y="4079875"/>
          <p14:tracePt t="181256" x="7397750" y="4079875"/>
          <p14:tracePt t="181260" x="7397750" y="4092575"/>
          <p14:tracePt t="181270" x="7423150" y="4092575"/>
          <p14:tracePt t="181280" x="7448550" y="4092575"/>
          <p14:tracePt t="181286" x="7485063" y="4092575"/>
          <p14:tracePt t="181296" x="7510463" y="4105275"/>
          <p14:tracePt t="181303" x="7535863" y="4105275"/>
          <p14:tracePt t="181312" x="7572375" y="4105275"/>
          <p14:tracePt t="181322" x="7597775" y="4105275"/>
          <p14:tracePt t="181326" x="7685088" y="4117975"/>
          <p14:tracePt t="181337" x="7773988" y="4129088"/>
          <p14:tracePt t="181342" x="7848600" y="4129088"/>
          <p14:tracePt t="181353" x="7897813" y="4154488"/>
          <p14:tracePt t="181362" x="7923213" y="4154488"/>
          <p14:tracePt t="181366" x="7935913" y="4167188"/>
          <p14:tracePt t="181376" x="7948613" y="4167188"/>
          <p14:tracePt t="181382" x="7961313" y="4167188"/>
          <p14:tracePt t="181538" x="7923213" y="4167188"/>
          <p14:tracePt t="181542" x="7897813" y="4167188"/>
          <p14:tracePt t="181553" x="7861300" y="4167188"/>
          <p14:tracePt t="181564" x="7861300" y="4179888"/>
          <p14:tracePt t="181569" x="7848600" y="4179888"/>
          <p14:tracePt t="181578" x="7835900" y="4179888"/>
          <p14:tracePt t="181648" x="7848600" y="4179888"/>
          <p14:tracePt t="181658" x="7886700" y="4179888"/>
          <p14:tracePt t="181670" x="7948613" y="4179888"/>
          <p14:tracePt t="181674" x="7974013" y="4179888"/>
          <p14:tracePt t="181684" x="7999413" y="4179888"/>
          <p14:tracePt t="181690" x="8023225" y="4167188"/>
          <p14:tracePt t="181830" x="7986713" y="4167188"/>
          <p14:tracePt t="181836" x="7935913" y="4167188"/>
          <p14:tracePt t="181846" x="7861300" y="4167188"/>
          <p14:tracePt t="181856" x="7797800" y="4167188"/>
          <p14:tracePt t="181862" x="7710488" y="4192588"/>
          <p14:tracePt t="181872" x="7648575" y="4192588"/>
          <p14:tracePt t="181876" x="7572375" y="4192588"/>
          <p14:tracePt t="181886" x="7510463" y="4192588"/>
          <p14:tracePt t="181896" x="7448550" y="4192588"/>
          <p14:tracePt t="181902" x="7410450" y="4192588"/>
          <p14:tracePt t="181912" x="7385050" y="4192588"/>
          <p14:tracePt t="181916" x="7359650" y="4192588"/>
          <p14:tracePt t="181926" x="7348538" y="4192588"/>
          <p14:tracePt t="181936" x="7335838" y="4192588"/>
          <p14:tracePt t="181954" x="7323138" y="4192588"/>
          <p14:tracePt t="182154" x="7359650" y="4167188"/>
          <p14:tracePt t="182164" x="7448550" y="4167188"/>
          <p14:tracePt t="182174" x="7548563" y="4129088"/>
          <p14:tracePt t="182178" x="7673975" y="4092575"/>
          <p14:tracePt t="182188" x="7785100" y="4054475"/>
          <p14:tracePt t="182194" x="7910513" y="4017963"/>
          <p14:tracePt t="182204" x="8010525" y="3979863"/>
          <p14:tracePt t="182214" x="8048625" y="3979863"/>
          <p14:tracePt t="182219" x="8086725" y="3967163"/>
          <p14:tracePt t="182230" x="8110538" y="3967163"/>
          <p14:tracePt t="182320" x="8110538" y="3954463"/>
          <p14:tracePt t="182330" x="8086725" y="3954463"/>
          <p14:tracePt t="182340" x="7986713" y="3954463"/>
          <p14:tracePt t="182346" x="7886700" y="3954463"/>
          <p14:tracePt t="182356" x="7823200" y="3954463"/>
          <p14:tracePt t="182360" x="7773988" y="3954463"/>
          <p14:tracePt t="182370" x="7735888" y="3954463"/>
          <p14:tracePt t="182380" x="7710488" y="3954463"/>
          <p14:tracePt t="182496" x="7785100" y="3954463"/>
          <p14:tracePt t="182506" x="7874000" y="3954463"/>
          <p14:tracePt t="182516" x="7974013" y="3954463"/>
          <p14:tracePt t="182522" x="8035925" y="3954463"/>
          <p14:tracePt t="182532" x="8110538" y="3954463"/>
          <p14:tracePt t="182536" x="8161338" y="3954463"/>
          <p14:tracePt t="182546" x="8174038" y="3954463"/>
          <p14:tracePt t="182556" x="8186738" y="3954463"/>
          <p14:tracePt t="182572" x="8212138" y="3954463"/>
          <p14:tracePt t="182675" x="8223250" y="3954463"/>
          <p14:tracePt t="182688" x="8235950" y="3954463"/>
          <p14:tracePt t="182704" x="8248650" y="3954463"/>
          <p14:tracePt t="182724" x="8261350" y="3954463"/>
          <p14:tracePt t="182738" x="8286750" y="3954463"/>
          <p14:tracePt t="182744" x="8299450" y="3954463"/>
          <p14:tracePt t="182834" x="8324850" y="3954463"/>
          <p14:tracePt t="182874" x="8348663" y="3954463"/>
          <p14:tracePt t="182880" x="8386763" y="3941763"/>
          <p14:tracePt t="182890" x="8424863" y="3929063"/>
          <p14:tracePt t="182894" x="8499475" y="3916363"/>
          <p14:tracePt t="182904" x="8561388" y="3916363"/>
          <p14:tracePt t="182917" x="8637588" y="3916363"/>
          <p14:tracePt t="182920" x="8724900" y="3892550"/>
          <p14:tracePt t="182930" x="8774113" y="3879850"/>
          <p14:tracePt t="182936" x="8863013" y="3879850"/>
          <p14:tracePt t="182952" x="8912225" y="3854450"/>
          <p14:tracePt t="182956" x="8999538" y="3841750"/>
          <p14:tracePt t="182960" x="9024938" y="3841750"/>
          <p14:tracePt t="182970" x="9050338" y="3841750"/>
          <p14:tracePt t="182976" x="9099550" y="3829050"/>
          <p14:tracePt t="182996" x="9112250" y="3816350"/>
          <p14:tracePt t="183012" x="9124950" y="3803650"/>
          <p14:tracePt t="183026" x="9137650" y="3792538"/>
          <p14:tracePt t="183042" x="9137650" y="3779838"/>
          <p14:tracePt t="183052" x="9137650" y="3754438"/>
          <p14:tracePt t="183056" x="9137650" y="3729038"/>
          <p14:tracePt t="183067" x="9137650" y="3667125"/>
          <p14:tracePt t="183076" x="9163050" y="3616325"/>
          <p14:tracePt t="183082" x="9163050" y="3579813"/>
          <p14:tracePt t="183092" x="9163050" y="3516313"/>
          <p14:tracePt t="183096" x="9163050" y="3467100"/>
          <p14:tracePt t="183106" x="9137650" y="3390900"/>
          <p14:tracePt t="183117" x="9124950" y="3316288"/>
          <p14:tracePt t="183122" x="9099550" y="3278188"/>
          <p14:tracePt t="183132" x="9050338" y="3178175"/>
          <p14:tracePt t="183136" x="9024938" y="3128963"/>
          <p14:tracePt t="183146" x="8963025" y="3065463"/>
          <p14:tracePt t="183156" x="8899525" y="3003550"/>
          <p14:tracePt t="183162" x="8824913" y="2928938"/>
          <p14:tracePt t="183172" x="8724900" y="2852738"/>
          <p14:tracePt t="183178" x="8624888" y="2790825"/>
          <p14:tracePt t="183188" x="8499475" y="2728913"/>
          <p14:tracePt t="183198" x="8335963" y="2640013"/>
          <p14:tracePt t="183202" x="8123238" y="2552700"/>
          <p14:tracePt t="183212" x="7886700" y="2490788"/>
          <p14:tracePt t="183218" x="7610475" y="2390775"/>
          <p14:tracePt t="183228" x="7297738" y="2314575"/>
          <p14:tracePt t="183238" x="7034213" y="2265363"/>
          <p14:tracePt t="183242" x="6808788" y="2214563"/>
          <p14:tracePt t="183252" x="6572250" y="2165350"/>
          <p14:tracePt t="183258" x="6434138" y="2152650"/>
          <p14:tracePt t="183268" x="6283325" y="2139950"/>
          <p14:tracePt t="183278" x="6134100" y="2139950"/>
          <p14:tracePt t="183285" x="6008688" y="2139950"/>
          <p14:tracePt t="183294" x="5845175" y="2139950"/>
          <p14:tracePt t="183298" x="5670550" y="2139950"/>
          <p14:tracePt t="183308" x="5519738" y="2139950"/>
          <p14:tracePt t="183318" x="5357813" y="2139950"/>
          <p14:tracePt t="183324" x="5207000" y="2139950"/>
          <p14:tracePt t="183334" x="5057775" y="2139950"/>
          <p14:tracePt t="183338" x="4906963" y="2165350"/>
          <p14:tracePt t="183350" x="4732338" y="2178050"/>
          <p14:tracePt t="183360" x="4556125" y="2201863"/>
          <p14:tracePt t="183364" x="4343400" y="2252663"/>
          <p14:tracePt t="183374" x="4168775" y="2303463"/>
          <p14:tracePt t="183380" x="4005263" y="2352675"/>
          <p14:tracePt t="183390" x="3792538" y="2414588"/>
          <p14:tracePt t="183401" x="3617913" y="2478088"/>
          <p14:tracePt t="183404" x="3441700" y="2540000"/>
          <p14:tracePt t="183414" x="3292475" y="2603500"/>
          <p14:tracePt t="183420" x="3179763" y="2665413"/>
          <p14:tracePt t="183430" x="3079750" y="2728913"/>
          <p14:tracePt t="183440" x="3041650" y="2740025"/>
          <p14:tracePt t="183444" x="2992438" y="2790825"/>
          <p14:tracePt t="183454" x="2992438" y="2803525"/>
          <p14:tracePt t="183460" x="2979738" y="2816225"/>
          <p14:tracePt t="183470" x="2979738" y="2840038"/>
          <p14:tracePt t="183480" x="2979738" y="2865438"/>
          <p14:tracePt t="183484" x="2979738" y="2890838"/>
          <p14:tracePt t="183494" x="2954338" y="2928938"/>
          <p14:tracePt t="183501" x="2954338" y="2941638"/>
          <p14:tracePt t="183510" x="2954338" y="2978150"/>
          <p14:tracePt t="183520" x="2954338" y="2990850"/>
          <p14:tracePt t="183526" x="2954338" y="3016250"/>
          <p14:tracePt t="183536" x="2954338" y="3028950"/>
          <p14:tracePt t="183540" x="2954338" y="3041650"/>
          <p14:tracePt t="183551" x="2954338" y="3054350"/>
          <p14:tracePt t="183560" x="2954338" y="3065463"/>
          <p14:tracePt t="183567" x="2928938" y="3090863"/>
          <p14:tracePt t="183576" x="2928938" y="3103563"/>
          <p14:tracePt t="183580" x="2916238" y="3116263"/>
          <p14:tracePt t="183590" x="2903538" y="3165475"/>
          <p14:tracePt t="183602" x="2890838" y="3178175"/>
          <p14:tracePt t="183606" x="2867025" y="3228975"/>
          <p14:tracePt t="183616" x="2841625" y="3267075"/>
          <p14:tracePt t="183622" x="2828925" y="3290888"/>
          <p14:tracePt t="183633" x="2803525" y="3328988"/>
          <p14:tracePt t="183642" x="2778125" y="3378200"/>
          <p14:tracePt t="183646" x="2754313" y="3403600"/>
          <p14:tracePt t="183656" x="2728913" y="3441700"/>
          <p14:tracePt t="183662" x="2716213" y="3467100"/>
          <p14:tracePt t="183672" x="2678113" y="3503613"/>
          <p14:tracePt t="183683" x="2654300" y="3541713"/>
          <p14:tracePt t="183686" x="2616200" y="3579813"/>
          <p14:tracePt t="183696" x="2590800" y="3603625"/>
          <p14:tracePt t="183702" x="2554288" y="3654425"/>
          <p14:tracePt t="183712" x="2528888" y="3679825"/>
          <p14:tracePt t="183722" x="2516188" y="3703638"/>
          <p14:tracePt t="183726" x="2503488" y="3716338"/>
          <p14:tracePt t="183738" x="2478088" y="3741738"/>
          <p14:tracePt t="183742" x="2452688" y="3767138"/>
          <p14:tracePt t="183752" x="2452688" y="3779838"/>
          <p14:tracePt t="183762" x="2452688" y="3792538"/>
          <p14:tracePt t="183768" x="2428875" y="3829050"/>
          <p14:tracePt t="183778" x="2416175" y="3854450"/>
          <p14:tracePt t="183784" x="2403475" y="3879850"/>
          <p14:tracePt t="183792" x="2390775" y="3905250"/>
          <p14:tracePt t="183802" x="2378075" y="3929063"/>
          <p14:tracePt t="183808" x="2365375" y="3967163"/>
          <p14:tracePt t="183818" x="2339975" y="3992563"/>
          <p14:tracePt t="183822" x="2316163" y="4005263"/>
          <p14:tracePt t="183834" x="2290763" y="4054475"/>
          <p14:tracePt t="183842" x="2278063" y="4067175"/>
          <p14:tracePt t="183848" x="2252663" y="4092575"/>
          <p14:tracePt t="183858" x="2216150" y="4129088"/>
          <p14:tracePt t="183864" x="2203450" y="4141788"/>
          <p14:tracePt t="183874" x="2165350" y="4179888"/>
          <p14:tracePt t="183884" x="2152650" y="4179888"/>
          <p14:tracePt t="183888" x="2116138" y="4205288"/>
          <p14:tracePt t="183898" x="2103438" y="4217988"/>
          <p14:tracePt t="183904" x="2078038" y="4230688"/>
          <p14:tracePt t="183914" x="2039938" y="4254500"/>
          <p14:tracePt t="183924" x="2014538" y="4254500"/>
          <p14:tracePt t="183928" x="1978025" y="4267200"/>
          <p14:tracePt t="183950" x="1865313" y="4330700"/>
          <p14:tracePt t="183954" x="1839913" y="4330700"/>
          <p14:tracePt t="183964" x="1790700" y="4354513"/>
          <p14:tracePt t="183970" x="1752600" y="4354513"/>
          <p14:tracePt t="183980" x="1714500" y="4379913"/>
          <p14:tracePt t="183984" x="1701800" y="4392613"/>
          <p14:tracePt t="183994" x="1677988" y="4392613"/>
          <p14:tracePt t="184004" x="1652588" y="4392613"/>
          <p14:tracePt t="184010" x="1627188" y="4392613"/>
          <p14:tracePt t="184020" x="1601788" y="4392613"/>
          <p14:tracePt t="184024" x="1577975" y="4392613"/>
          <p14:tracePt t="184034" x="1552575" y="4392613"/>
          <p14:tracePt t="184044" x="1527175" y="4392613"/>
          <p14:tracePt t="184051" x="1514475" y="4392613"/>
          <p14:tracePt t="184060" x="1489075" y="4392613"/>
          <p14:tracePt t="184064" x="1476375" y="4392613"/>
          <p14:tracePt t="184074" x="1452563" y="4392613"/>
          <p14:tracePt t="184084" x="1439863" y="4392613"/>
          <p14:tracePt t="184090" x="1427163" y="4392613"/>
          <p14:tracePt t="184101" x="1414463" y="4392613"/>
          <p14:tracePt t="184106" x="1401763" y="4392613"/>
          <p14:tracePt t="184117" x="1376363" y="4392613"/>
          <p14:tracePt t="184130" x="1352550" y="4418013"/>
          <p14:tracePt t="184156" x="1339850" y="4418013"/>
          <p14:tracePt t="184166" x="1327150" y="4418013"/>
          <p14:tracePt t="184170" x="1314450" y="4418013"/>
          <p14:tracePt t="184180" x="1301750" y="4430713"/>
          <p14:tracePt t="184196" x="1289050" y="4430713"/>
          <p14:tracePt t="184434" x="1314450" y="4430713"/>
          <p14:tracePt t="184458" x="1327150" y="4430713"/>
          <p14:tracePt t="184464" x="1339850" y="4430713"/>
          <p14:tracePt t="184474" x="1352550" y="4430713"/>
          <p14:tracePt t="184484" x="1363663" y="4430713"/>
          <p14:tracePt t="184488" x="1389063" y="4430713"/>
          <p14:tracePt t="184499" x="1401763" y="4430713"/>
          <p14:tracePt t="184504" x="1427163" y="4430713"/>
          <p14:tracePt t="184514" x="1452563" y="4418013"/>
          <p14:tracePt t="184524" x="1476375" y="4418013"/>
          <p14:tracePt t="184530" x="1514475" y="4418013"/>
          <p14:tracePt t="184540" x="1565275" y="4418013"/>
          <p14:tracePt t="184544" x="1601788" y="4405313"/>
          <p14:tracePt t="184554" x="1665288" y="4392613"/>
          <p14:tracePt t="184564" x="1739900" y="4379913"/>
          <p14:tracePt t="184570" x="1765300" y="4379913"/>
          <p14:tracePt t="184580" x="1801813" y="4379913"/>
          <p14:tracePt t="184584" x="1852613" y="4379913"/>
          <p14:tracePt t="184594" x="1890713" y="4354513"/>
          <p14:tracePt t="184604" x="1914525" y="4354513"/>
          <p14:tracePt t="184610" x="1927225" y="4354513"/>
          <p14:tracePt t="184620" x="1965325" y="4341813"/>
          <p14:tracePt t="184634" x="1990725" y="4341813"/>
          <p14:tracePt t="184650" x="2014538" y="4341813"/>
          <p14:tracePt t="184664" x="2027238" y="4341813"/>
          <p14:tracePt t="184676" x="2039938" y="4341813"/>
          <p14:tracePt t="184686" x="2065338" y="4341813"/>
          <p14:tracePt t="184690" x="2090738" y="4330700"/>
          <p14:tracePt t="184700" x="2116138" y="4330700"/>
          <p14:tracePt t="184706" x="2165350" y="4318000"/>
          <p14:tracePt t="184716" x="2203450" y="4318000"/>
          <p14:tracePt t="184726" x="2252663" y="4318000"/>
          <p14:tracePt t="184730" x="2278063" y="4318000"/>
          <p14:tracePt t="184740" x="2316163" y="4318000"/>
          <p14:tracePt t="184746" x="2365375" y="4318000"/>
          <p14:tracePt t="184756" x="2403475" y="4318000"/>
          <p14:tracePt t="184767" x="2428875" y="4318000"/>
          <p14:tracePt t="184783" x="2452688" y="4318000"/>
          <p14:tracePt t="184786" x="2465388" y="4318000"/>
          <p14:tracePt t="184796" x="2478088" y="4318000"/>
          <p14:tracePt t="184806" x="2490788" y="4318000"/>
          <p14:tracePt t="184822" x="2503488" y="4318000"/>
          <p14:tracePt t="184826" x="2516188" y="4318000"/>
          <p14:tracePt t="184846" x="2528888" y="4318000"/>
          <p14:tracePt t="184852" x="2541588" y="4318000"/>
          <p14:tracePt t="184888" x="2565400" y="4318000"/>
          <p14:tracePt t="184892" x="2590800" y="4318000"/>
          <p14:tracePt t="184908" x="2603500" y="4318000"/>
          <p14:tracePt t="184918" x="2616200" y="4318000"/>
          <p14:tracePt t="184928" x="2628900" y="4318000"/>
          <p14:tracePt t="184932" x="2654300" y="4318000"/>
          <p14:tracePt t="184942" x="2667000" y="4318000"/>
          <p14:tracePt t="184951" x="2678113" y="4318000"/>
          <p14:tracePt t="184958" x="2690813" y="4318000"/>
          <p14:tracePt t="184974" x="2703513" y="4318000"/>
          <p14:tracePt t="184988" x="2728913" y="4318000"/>
          <p14:tracePt t="184998" x="2741613" y="4318000"/>
          <p14:tracePt t="185008" x="2754313" y="4318000"/>
          <p14:tracePt t="185015" x="2778125" y="4318000"/>
          <p14:tracePt t="185028" x="2790825" y="4318000"/>
          <p14:tracePt t="185038" x="2803525" y="4318000"/>
          <p14:tracePt t="185048" x="2816225" y="4318000"/>
          <p14:tracePt t="185054" x="2828925" y="4318000"/>
          <p14:tracePt t="185065" x="2854325" y="4318000"/>
          <p14:tracePt t="185068" x="2867025" y="4318000"/>
          <p14:tracePt t="185088" x="2890838" y="4318000"/>
          <p14:tracePt t="185104" x="2903538" y="4318000"/>
          <p14:tracePt t="185118" x="2916238" y="4318000"/>
          <p14:tracePt t="185140" x="2928938" y="4318000"/>
          <p14:tracePt t="185180" x="2941638" y="4318000"/>
          <p14:tracePt t="185230" x="2954338" y="4318000"/>
          <p14:tracePt t="185270" x="2967038" y="4318000"/>
          <p14:tracePt t="185286" x="2979738" y="4318000"/>
          <p14:tracePt t="185310" x="3003550" y="4318000"/>
          <p14:tracePt t="185322" x="3041650" y="4318000"/>
          <p14:tracePt t="185332" x="3067050" y="4318000"/>
          <p14:tracePt t="185336" x="3092450" y="4318000"/>
          <p14:tracePt t="185346" x="3116263" y="4318000"/>
          <p14:tracePt t="185352" x="3141663" y="4318000"/>
          <p14:tracePt t="185362" x="3192463" y="4318000"/>
          <p14:tracePt t="185372" x="3216275" y="4318000"/>
          <p14:tracePt t="185376" x="3254375" y="4318000"/>
          <p14:tracePt t="185386" x="3279775" y="4318000"/>
          <p14:tracePt t="185392" x="3305175" y="4318000"/>
          <p14:tracePt t="185402" x="3354388" y="4318000"/>
          <p14:tracePt t="185412" x="3392488" y="4318000"/>
          <p14:tracePt t="185426" x="3417888" y="4318000"/>
          <p14:tracePt t="185433" x="3429000" y="4318000"/>
          <p14:tracePt t="185442" x="3454400" y="4318000"/>
          <p14:tracePt t="185452" x="3467100" y="4318000"/>
          <p14:tracePt t="185455" x="3479800" y="4318000"/>
          <p14:tracePt t="185472" x="3492500" y="4318000"/>
          <p14:tracePt t="185482" x="3517900" y="4318000"/>
          <p14:tracePt t="185492" x="3541713" y="4318000"/>
          <p14:tracePt t="185499" x="3554413" y="4318000"/>
          <p14:tracePt t="185508" x="3567113" y="4318000"/>
          <p14:tracePt t="185512" x="3579813" y="4318000"/>
          <p14:tracePt t="185538" x="3605213" y="4318000"/>
          <p14:tracePt t="185552" x="3617913" y="4318000"/>
          <p14:tracePt t="185572" x="3630613" y="4318000"/>
          <p14:tracePt t="185592" x="3643313" y="4318000"/>
          <p14:tracePt t="185618" x="3654425" y="4318000"/>
          <p14:tracePt t="185638" x="3667125" y="4318000"/>
          <p14:tracePt t="185674" x="3679825" y="4318000"/>
          <p14:tracePt t="186466" x="3717925" y="4318000"/>
          <p14:tracePt t="186478" x="3779838" y="4318000"/>
          <p14:tracePt t="186482" x="3992563" y="4318000"/>
          <p14:tracePt t="186492" x="4192588" y="4318000"/>
          <p14:tracePt t="186498" x="4506913" y="4318000"/>
          <p14:tracePt t="186508" x="4781550" y="4318000"/>
          <p14:tracePt t="186518" x="5045075" y="4318000"/>
          <p14:tracePt t="186522" x="5257800" y="4318000"/>
          <p14:tracePt t="186532" x="5419725" y="4318000"/>
          <p14:tracePt t="186538" x="5570538" y="4318000"/>
          <p14:tracePt t="186548" x="5683250" y="4318000"/>
          <p14:tracePt t="186558" x="5770563" y="4318000"/>
          <p14:tracePt t="186562" x="5821363" y="4318000"/>
          <p14:tracePt t="186572" x="5845175" y="4318000"/>
          <p14:tracePt t="186578" x="5857875" y="4318000"/>
          <p14:tracePt t="186598" x="5870575" y="4318000"/>
          <p14:tracePt t="186618" x="5883275" y="4318000"/>
          <p14:tracePt t="186664" x="5908675" y="4305300"/>
          <p14:tracePt t="186684" x="5921375" y="4305300"/>
          <p14:tracePt t="186704" x="5945188" y="4305300"/>
          <p14:tracePt t="186708" x="5970588" y="4305300"/>
          <p14:tracePt t="186724" x="5995988" y="4305300"/>
          <p14:tracePt t="186734" x="6021388" y="4305300"/>
          <p14:tracePt t="186744" x="6057900" y="4305300"/>
          <p14:tracePt t="186750" x="6108700" y="4292600"/>
          <p14:tracePt t="186760" x="6146800" y="4292600"/>
          <p14:tracePt t="186765" x="6183313" y="4267200"/>
          <p14:tracePt t="186774" x="6221413" y="4267200"/>
          <p14:tracePt t="186784" x="6283325" y="4254500"/>
          <p14:tracePt t="186790" x="6359525" y="4230688"/>
          <p14:tracePt t="186800" x="6434138" y="4230688"/>
          <p14:tracePt t="186804" x="6559550" y="4217988"/>
          <p14:tracePt t="186815" x="6672263" y="4192588"/>
          <p14:tracePt t="186824" x="6797675" y="4179888"/>
          <p14:tracePt t="186831" x="6946900" y="4154488"/>
          <p14:tracePt t="186840" x="7059613" y="4141788"/>
          <p14:tracePt t="186844" x="7172325" y="4129088"/>
          <p14:tracePt t="186856" x="7272338" y="4117975"/>
          <p14:tracePt t="186866" x="7335838" y="4105275"/>
          <p14:tracePt t="186870" x="7397750" y="4105275"/>
          <p14:tracePt t="186881" x="7435850" y="4079875"/>
          <p14:tracePt t="186886" x="7448550" y="4079875"/>
          <p14:tracePt t="186897" x="7459663" y="4079875"/>
          <p14:tracePt t="186906" x="7485063" y="4079875"/>
          <p14:tracePt t="186910" x="7497763" y="4079875"/>
          <p14:tracePt t="186946" x="7523163" y="4079875"/>
          <p14:tracePt t="186952" x="7523163" y="4067175"/>
          <p14:tracePt t="187318" x="7497763" y="4067175"/>
          <p14:tracePt t="187324" x="7435850" y="4054475"/>
          <p14:tracePt t="187334" x="7348538" y="4054475"/>
          <p14:tracePt t="187344" x="7246938" y="4029075"/>
          <p14:tracePt t="187350" x="7123113" y="4017963"/>
          <p14:tracePt t="187360" x="6997700" y="3979863"/>
          <p14:tracePt t="187365" x="6872288" y="3979863"/>
          <p14:tracePt t="187374" x="6708775" y="3979863"/>
          <p14:tracePt t="187384" x="6521450" y="3967163"/>
          <p14:tracePt t="187390" x="6308725" y="3941763"/>
          <p14:tracePt t="187400" x="6096000" y="3929063"/>
          <p14:tracePt t="187406" x="5857875" y="3929063"/>
          <p14:tracePt t="187416" x="5645150" y="3905250"/>
          <p14:tracePt t="187426" x="5419725" y="3879850"/>
          <p14:tracePt t="187431" x="5157788" y="3841750"/>
          <p14:tracePt t="187440" x="4994275" y="3841750"/>
          <p14:tracePt t="187447" x="4832350" y="3803650"/>
          <p14:tracePt t="187456" x="4656138" y="3803650"/>
          <p14:tracePt t="187466" x="4494213" y="3792538"/>
          <p14:tracePt t="187470" x="4305300" y="3754438"/>
          <p14:tracePt t="187481" x="4192588" y="3754438"/>
          <p14:tracePt t="187486" x="4105275" y="3754438"/>
          <p14:tracePt t="187496" x="4043363" y="3754438"/>
          <p14:tracePt t="187506" x="3968750" y="3754438"/>
          <p14:tracePt t="187510" x="3856038" y="3754438"/>
          <p14:tracePt t="187520" x="3767138" y="3754438"/>
          <p14:tracePt t="187526" x="3692525" y="3779838"/>
          <p14:tracePt t="187536" x="3643313" y="3792538"/>
          <p14:tracePt t="187547" x="3567113" y="3816350"/>
          <p14:tracePt t="187552" x="3530600" y="3829050"/>
          <p14:tracePt t="187563" x="3479800" y="3854450"/>
          <p14:tracePt t="187566" x="3429000" y="3854450"/>
          <p14:tracePt t="187576" x="3405188" y="3879850"/>
          <p14:tracePt t="187586" x="3354388" y="3892550"/>
          <p14:tracePt t="187592" x="3328988" y="3905250"/>
          <p14:tracePt t="187602" x="3305175" y="3916363"/>
          <p14:tracePt t="187606" x="3267075" y="3916363"/>
          <p14:tracePt t="187616" x="3192463" y="3954463"/>
          <p14:tracePt t="187626" x="3128963" y="3954463"/>
          <p14:tracePt t="187632" x="3054350" y="3992563"/>
          <p14:tracePt t="187642" x="2979738" y="4005263"/>
          <p14:tracePt t="187646" x="2879725" y="4017963"/>
          <p14:tracePt t="187656" x="2841625" y="4041775"/>
          <p14:tracePt t="187668" x="2767013" y="4054475"/>
          <p14:tracePt t="187672" x="2678113" y="4092575"/>
          <p14:tracePt t="187682" x="2628900" y="4092575"/>
          <p14:tracePt t="187692" x="2565400" y="4117975"/>
          <p14:tracePt t="187697" x="2528888" y="4129088"/>
          <p14:tracePt t="187706" x="2452688" y="4129088"/>
          <p14:tracePt t="187713" x="2378075" y="4167188"/>
          <p14:tracePt t="187722" x="2328863" y="4167188"/>
          <p14:tracePt t="187732" x="2252663" y="4179888"/>
          <p14:tracePt t="187736" x="2228850" y="4179888"/>
          <p14:tracePt t="187747" x="2178050" y="4192588"/>
          <p14:tracePt t="187752" x="2127250" y="4217988"/>
          <p14:tracePt t="187763" x="2103438" y="4217988"/>
          <p14:tracePt t="187772" x="2052638" y="4230688"/>
          <p14:tracePt t="187778" x="2027238" y="4241800"/>
          <p14:tracePt t="187788" x="2003425" y="4254500"/>
          <p14:tracePt t="187792" x="1990725" y="4254500"/>
          <p14:tracePt t="187802" x="1965325" y="4254500"/>
          <p14:tracePt t="187813" x="1952625" y="4254500"/>
          <p14:tracePt t="187818" x="1927225" y="4267200"/>
          <p14:tracePt t="187828" x="1914525" y="4267200"/>
          <p14:tracePt t="187832" x="1890713" y="4267200"/>
          <p14:tracePt t="187842" x="1878013" y="4267200"/>
          <p14:tracePt t="187854" x="1852613" y="4279900"/>
          <p14:tracePt t="187868" x="1839913" y="4279900"/>
          <p14:tracePt t="187884" x="1827213" y="4279900"/>
          <p14:tracePt t="187898" x="1827213" y="4292600"/>
          <p14:tracePt t="187946" x="1814513" y="4292600"/>
          <p14:tracePt t="187968" x="1801813" y="4292600"/>
          <p14:tracePt t="188004" x="1790700" y="4292600"/>
          <p14:tracePt t="188014" x="1778000" y="4305300"/>
          <p14:tracePt t="188054" x="1778000" y="4318000"/>
          <p14:tracePt t="188084" x="1778000" y="4330700"/>
          <p14:tracePt t="188120" x="1778000" y="4341813"/>
          <p14:tracePt t="188156" x="1778000" y="4354513"/>
          <p14:tracePt t="188220" x="1778000" y="4367213"/>
          <p14:tracePt t="188272" x="1790700" y="4379913"/>
          <p14:tracePt t="188786" x="1801813" y="4379913"/>
          <p14:tracePt t="188796" x="1827213" y="4379913"/>
          <p14:tracePt t="188806" x="1865313" y="4379913"/>
          <p14:tracePt t="188810" x="1952625" y="4379913"/>
          <p14:tracePt t="188820" x="2039938" y="4379913"/>
          <p14:tracePt t="188826" x="2165350" y="4379913"/>
          <p14:tracePt t="188836" x="2339975" y="4379913"/>
          <p14:tracePt t="188846" x="2516188" y="4379913"/>
          <p14:tracePt t="188852" x="2716213" y="4379913"/>
          <p14:tracePt t="188863" x="2967038" y="4379913"/>
          <p14:tracePt t="188866" x="3228975" y="4379913"/>
          <p14:tracePt t="188876" x="3505200" y="4379913"/>
          <p14:tracePt t="188886" x="3817938" y="4379913"/>
          <p14:tracePt t="188892" x="4056063" y="4379913"/>
          <p14:tracePt t="188902" x="4268788" y="4379913"/>
          <p14:tracePt t="188908" x="4468813" y="4379913"/>
          <p14:tracePt t="188918" x="4656138" y="4379913"/>
          <p14:tracePt t="188929" x="4794250" y="4379913"/>
          <p14:tracePt t="188932" x="4945063" y="4379913"/>
          <p14:tracePt t="188942" x="5081588" y="4379913"/>
          <p14:tracePt t="188962" x="5370513" y="4379913"/>
          <p14:tracePt t="188968" x="5532438" y="4379913"/>
          <p14:tracePt t="188972" x="5683250" y="4379913"/>
          <p14:tracePt t="188982" x="5832475" y="4379913"/>
          <p14:tracePt t="188988" x="5983288" y="4379913"/>
          <p14:tracePt t="188998" x="6134100" y="4379913"/>
          <p14:tracePt t="189008" x="6270625" y="4341813"/>
          <p14:tracePt t="189014" x="6383338" y="4341813"/>
          <p14:tracePt t="189022" x="6534150" y="4341813"/>
          <p14:tracePt t="189028" x="6646863" y="4305300"/>
          <p14:tracePt t="189038" x="6772275" y="4305300"/>
          <p14:tracePt t="189048" x="6884988" y="4267200"/>
          <p14:tracePt t="189054" x="7010400" y="4254500"/>
          <p14:tracePt t="189064" x="7059613" y="4241800"/>
          <p14:tracePt t="189068" x="7110413" y="4241800"/>
          <p14:tracePt t="189079" x="7159625" y="4230688"/>
          <p14:tracePt t="189088" x="7197725" y="4230688"/>
          <p14:tracePt t="189095" x="7210425" y="4230688"/>
          <p14:tracePt t="189104" x="7246938" y="4230688"/>
          <p14:tracePt t="189118" x="7285038" y="4217988"/>
          <p14:tracePt t="189129" x="7323138" y="4205288"/>
          <p14:tracePt t="189134" x="7348538" y="4205288"/>
          <p14:tracePt t="189146" x="7372350" y="4205288"/>
          <p14:tracePt t="189148" x="7410450" y="4205288"/>
          <p14:tracePt t="189160" x="7435850" y="4205288"/>
          <p14:tracePt t="189170" x="7459663" y="4205288"/>
          <p14:tracePt t="189174" x="7497763" y="4205288"/>
          <p14:tracePt t="189184" x="7548563" y="4205288"/>
          <p14:tracePt t="189190" x="7610475" y="4205288"/>
          <p14:tracePt t="189200" x="7685088" y="4205288"/>
          <p14:tracePt t="189210" x="7735888" y="4205288"/>
          <p14:tracePt t="189214" x="7785100" y="4205288"/>
          <p14:tracePt t="189224" x="7835900" y="4205288"/>
          <p14:tracePt t="189230" x="7861300" y="4205288"/>
          <p14:tracePt t="189240" x="7874000" y="4205288"/>
          <p14:tracePt t="189250" x="7897813" y="4205288"/>
          <p14:tracePt t="189256" x="7910513" y="4205288"/>
          <p14:tracePt t="189266" x="7923213" y="4205288"/>
          <p14:tracePt t="189326" x="7935913" y="4205288"/>
          <p14:tracePt t="189522" x="7935913" y="4192588"/>
          <p14:tracePt t="189538" x="7935913" y="4179888"/>
          <p14:tracePt t="189558" x="7935913" y="4167188"/>
          <p14:tracePt t="189572" x="7923213" y="4154488"/>
          <p14:tracePt t="189588" x="7923213" y="4141788"/>
          <p14:tracePt t="189598" x="7923213" y="4117975"/>
          <p14:tracePt t="189612" x="7897813" y="4105275"/>
          <p14:tracePt t="189624" x="7897813" y="4092575"/>
          <p14:tracePt t="189638" x="7897813" y="4079875"/>
          <p14:tracePt t="189648" x="7886700" y="4067175"/>
          <p14:tracePt t="189664" x="7874000" y="4041775"/>
          <p14:tracePt t="189680" x="7874000" y="4029075"/>
          <p14:tracePt t="189690" x="7861300" y="4017963"/>
          <p14:tracePt t="189710" x="7848600" y="4005263"/>
          <p14:tracePt t="189724" x="7848600" y="3992563"/>
          <p14:tracePt t="189780" x="7835900" y="3992563"/>
          <p14:tracePt t="189896" x="7835900" y="3979863"/>
          <p14:tracePt t="190460" x="7810500" y="3979863"/>
          <p14:tracePt t="190470" x="7785100" y="3979863"/>
          <p14:tracePt t="190486" x="7761288" y="3979863"/>
          <p14:tracePt t="190490" x="7748588" y="3992563"/>
          <p14:tracePt t="190500" x="7735888" y="3992563"/>
          <p14:tracePt t="190512" x="7723188" y="3992563"/>
          <p14:tracePt t="190516" x="7710488" y="3992563"/>
          <p14:tracePt t="190527" x="7710488" y="4005263"/>
          <p14:tracePt t="190530" x="7697788" y="4005263"/>
          <p14:tracePt t="190543" x="7685088" y="4005263"/>
          <p14:tracePt t="190556" x="7673975" y="4005263"/>
          <p14:tracePt t="190582" x="7661275" y="4017963"/>
          <p14:tracePt t="190864" x="7648575" y="4017963"/>
          <p14:tracePt t="190874" x="7597775" y="4017963"/>
          <p14:tracePt t="190880" x="7485063" y="4017963"/>
          <p14:tracePt t="190890" x="7348538" y="4017963"/>
          <p14:tracePt t="190894" x="7123113" y="4017963"/>
          <p14:tracePt t="190904" x="6808788" y="4017963"/>
          <p14:tracePt t="190914" x="6408738" y="4017963"/>
          <p14:tracePt t="190920" x="5957888" y="4017963"/>
          <p14:tracePt t="190930" x="5457825" y="4017963"/>
          <p14:tracePt t="190934" x="5081588" y="4017963"/>
          <p14:tracePt t="190945" x="4706938" y="4017963"/>
          <p14:tracePt t="190962" x="4017963" y="4017963"/>
          <p14:tracePt t="190970" x="3756025" y="4017963"/>
          <p14:tracePt t="190974" x="3505200" y="4017963"/>
          <p14:tracePt t="190984" x="3341688" y="4017963"/>
          <p14:tracePt t="190994" x="3192463" y="4017963"/>
          <p14:tracePt t="191000" x="3079750" y="4017963"/>
          <p14:tracePt t="191011" x="2992438" y="4017963"/>
          <p14:tracePt t="191016" x="2903538" y="4017963"/>
          <p14:tracePt t="191027" x="2867025" y="4017963"/>
          <p14:tracePt t="191036" x="2816225" y="4029075"/>
          <p14:tracePt t="191040" x="2803525" y="4041775"/>
          <p14:tracePt t="191050" x="2790825" y="4041775"/>
          <p14:tracePt t="191056" x="2767013" y="4041775"/>
          <p14:tracePt t="191066" x="2767013" y="4067175"/>
          <p14:tracePt t="191076" x="2754313" y="4067175"/>
          <p14:tracePt t="191080" x="2728913" y="4067175"/>
          <p14:tracePt t="191090" x="2703513" y="4105275"/>
          <p14:tracePt t="191096" x="2690813" y="4117975"/>
          <p14:tracePt t="191116" x="2667000" y="4141788"/>
          <p14:tracePt t="191122" x="2654300" y="4167188"/>
          <p14:tracePt t="191132" x="2641600" y="4179888"/>
          <p14:tracePt t="191136" x="2641600" y="4192588"/>
          <p14:tracePt t="191146" x="2628900" y="4230688"/>
          <p14:tracePt t="191156" x="2628900" y="4241800"/>
          <p14:tracePt t="191162" x="2616200" y="4254500"/>
          <p14:tracePt t="191172" x="2616200" y="4267200"/>
          <p14:tracePt t="191177" x="2603500" y="4305300"/>
          <p14:tracePt t="191198" x="2603500" y="4318000"/>
          <p14:tracePt t="191202" x="2603500" y="4330700"/>
          <p14:tracePt t="191212" x="2590800" y="4330700"/>
          <p14:tracePt t="191216" x="2590800" y="4354513"/>
          <p14:tracePt t="191238" x="2578100" y="4367213"/>
          <p14:tracePt t="191252" x="2578100" y="4379913"/>
          <p14:tracePt t="191302" x="2578100" y="4392613"/>
          <p14:tracePt t="191344" x="2578100" y="4405313"/>
          <p14:tracePt t="191358" x="2578100" y="4418013"/>
          <p14:tracePt t="191368" x="2578100" y="4430713"/>
          <p14:tracePt t="191384" x="2590800" y="4430713"/>
          <p14:tracePt t="191394" x="2603500" y="4454525"/>
          <p14:tracePt t="191418" x="2628900" y="4454525"/>
          <p14:tracePt t="191470" x="2654300" y="4454525"/>
          <p14:tracePt t="191504" x="2667000" y="4454525"/>
          <p14:tracePt t="191510" x="2678113" y="4454525"/>
          <p14:tracePt t="191520" x="2690813" y="4454525"/>
          <p14:tracePt t="191534" x="2703513" y="4454525"/>
          <p14:tracePt t="191544" x="2728913" y="4454525"/>
          <p14:tracePt t="191550" x="2741613" y="4454525"/>
          <p14:tracePt t="191560" x="2754313" y="4454525"/>
          <p14:tracePt t="191566" x="2778125" y="4454525"/>
          <p14:tracePt t="191577" x="2803525" y="4454525"/>
          <p14:tracePt t="191586" x="2816225" y="4454525"/>
          <p14:tracePt t="191590" x="2828925" y="4454525"/>
          <p14:tracePt t="191600" x="2841625" y="4454525"/>
          <p14:tracePt t="191616" x="2854325" y="4454525"/>
          <p14:tracePt t="191627" x="2867025" y="4443413"/>
          <p14:tracePt t="191640" x="2879725" y="4443413"/>
          <p14:tracePt t="191646" x="2890838" y="4430713"/>
          <p14:tracePt t="192094" x="2916238" y="4430713"/>
          <p14:tracePt t="192104" x="2941638" y="4430713"/>
          <p14:tracePt t="192110" x="3003550" y="4430713"/>
          <p14:tracePt t="192120" x="3103563" y="4430713"/>
          <p14:tracePt t="192124" x="3205163" y="4430713"/>
          <p14:tracePt t="192134" x="3317875" y="4430713"/>
          <p14:tracePt t="192146" x="3454400" y="4430713"/>
          <p14:tracePt t="192150" x="3592513" y="4430713"/>
          <p14:tracePt t="192160" x="3756025" y="4430713"/>
          <p14:tracePt t="192166" x="3917950" y="4405313"/>
          <p14:tracePt t="192176" x="4081463" y="4405313"/>
          <p14:tracePt t="192186" x="4256088" y="4392613"/>
          <p14:tracePt t="192190" x="4418013" y="4392613"/>
          <p14:tracePt t="192200" x="4568825" y="4392613"/>
          <p14:tracePt t="192206" x="4719638" y="4392613"/>
          <p14:tracePt t="192216" x="4868863" y="4392613"/>
          <p14:tracePt t="192227" x="5019675" y="4392613"/>
          <p14:tracePt t="192230" x="5132388" y="4392613"/>
          <p14:tracePt t="192243" x="5281613" y="4367213"/>
          <p14:tracePt t="192246" x="5370513" y="4367213"/>
          <p14:tracePt t="192256" x="5470525" y="4367213"/>
          <p14:tracePt t="192266" x="5557838" y="4367213"/>
          <p14:tracePt t="192272" x="5632450" y="4367213"/>
          <p14:tracePt t="192282" x="5708650" y="4367213"/>
          <p14:tracePt t="192286" x="5808663" y="4367213"/>
          <p14:tracePt t="192296" x="5870575" y="4367213"/>
          <p14:tracePt t="192306" x="5945188" y="4367213"/>
          <p14:tracePt t="192312" x="6021388" y="4367213"/>
          <p14:tracePt t="192322" x="6083300" y="4367213"/>
          <p14:tracePt t="192326" x="6134100" y="4367213"/>
          <p14:tracePt t="192336" x="6234113" y="4367213"/>
          <p14:tracePt t="192346" x="6334125" y="4392613"/>
          <p14:tracePt t="192352" x="6459538" y="4405313"/>
          <p14:tracePt t="192362" x="6572250" y="4443413"/>
          <p14:tracePt t="192365" x="6684963" y="4479925"/>
          <p14:tracePt t="192376" x="6808788" y="4518025"/>
          <p14:tracePt t="192386" x="6910388" y="4518025"/>
          <p14:tracePt t="192393" x="7034213" y="4530725"/>
          <p14:tracePt t="192402" x="7146925" y="4554538"/>
          <p14:tracePt t="192409" x="7285038" y="4554538"/>
          <p14:tracePt t="192419" x="7410450" y="4592638"/>
          <p14:tracePt t="192429" x="7523163" y="4592638"/>
          <p14:tracePt t="192432" x="7635875" y="4592638"/>
          <p14:tracePt t="192443" x="7761288" y="4592638"/>
          <p14:tracePt t="192448" x="7874000" y="4592638"/>
          <p14:tracePt t="192460" x="7961313" y="4592638"/>
          <p14:tracePt t="192468" x="8061325" y="4592638"/>
          <p14:tracePt t="192472" x="8148638" y="4592638"/>
          <p14:tracePt t="192485" x="8261350" y="4592638"/>
          <p14:tracePt t="192489" x="8361363" y="4592638"/>
          <p14:tracePt t="192498" x="8448675" y="4592638"/>
          <p14:tracePt t="192509" x="8512175" y="4592638"/>
          <p14:tracePt t="192514" x="8574088" y="4592638"/>
          <p14:tracePt t="192527" x="8612188" y="4592638"/>
          <p14:tracePt t="192528" x="8637588" y="4592638"/>
          <p14:tracePt t="192538" x="8661400" y="4592638"/>
          <p14:tracePt t="192559" x="8674100" y="4592638"/>
          <p14:tracePt t="192634" x="8686800" y="4592638"/>
          <p14:tracePt t="192651" x="8686800" y="4579938"/>
          <p14:tracePt t="192661" x="8686800" y="4554538"/>
          <p14:tracePt t="192664" x="8686800" y="4543425"/>
          <p14:tracePt t="192674" x="8686800" y="4518025"/>
          <p14:tracePt t="192684" x="8686800" y="4492625"/>
          <p14:tracePt t="192690" x="8686800" y="4479925"/>
          <p14:tracePt t="192700" x="8686800" y="4454525"/>
          <p14:tracePt t="192706" x="8686800" y="4430713"/>
          <p14:tracePt t="192716" x="8686800" y="4405313"/>
          <p14:tracePt t="192726" x="8686800" y="4379913"/>
          <p14:tracePt t="192730" x="8686800" y="4367213"/>
          <p14:tracePt t="192740" x="8686800" y="4330700"/>
          <p14:tracePt t="192746" x="8674100" y="4318000"/>
          <p14:tracePt t="192756" x="8661400" y="4305300"/>
          <p14:tracePt t="192766" x="8637588" y="4279900"/>
          <p14:tracePt t="192770" x="8624888" y="4241800"/>
          <p14:tracePt t="192780" x="8612188" y="4230688"/>
          <p14:tracePt t="192786" x="8599488" y="4192588"/>
          <p14:tracePt t="192796" x="8586788" y="4179888"/>
          <p14:tracePt t="192810" x="8574088" y="4179888"/>
          <p14:tracePt t="192820" x="8548688" y="4167188"/>
          <p14:tracePt t="192826" x="8548688" y="4154488"/>
          <p14:tracePt t="192836" x="8537575" y="4141788"/>
          <p14:tracePt t="192846" x="8524875" y="4141788"/>
          <p14:tracePt t="192852" x="8512175" y="4129088"/>
          <p14:tracePt t="192866" x="8499475" y="4129088"/>
          <p14:tracePt t="192886" x="8486775" y="4117975"/>
          <p14:tracePt t="192912" x="8474075" y="4117975"/>
          <p14:tracePt t="192916" x="8474075" y="4105275"/>
          <p14:tracePt t="192972" x="8461375" y="4105275"/>
          <p14:tracePt t="193022" x="8461375" y="4092575"/>
          <p14:tracePt t="193084" x="8448675" y="4092575"/>
          <p14:tracePt t="193098" x="8435975" y="4092575"/>
          <p14:tracePt t="193118" x="8424863" y="4092575"/>
          <p14:tracePt t="193144" x="8412163" y="4092575"/>
          <p14:tracePt t="194330" x="8399463" y="4067175"/>
          <p14:tracePt t="194364" x="8399463" y="4054475"/>
          <p14:tracePt t="194390" x="8399463" y="4029075"/>
          <p14:tracePt t="194420" x="8399463" y="4017963"/>
          <p14:tracePt t="194430" x="8399463" y="4005263"/>
          <p14:tracePt t="194444" x="8399463" y="3992563"/>
          <p14:tracePt t="194450" x="8399463" y="3979863"/>
          <p14:tracePt t="194470" x="8399463" y="3967163"/>
          <p14:tracePt t="194476" x="8386763" y="3954463"/>
          <p14:tracePt t="194491" x="8374063" y="3929063"/>
          <p14:tracePt t="194510" x="8361363" y="3929063"/>
          <p14:tracePt t="194516" x="8348663" y="3905250"/>
          <p14:tracePt t="194526" x="8335963" y="3905250"/>
          <p14:tracePt t="194530" x="8299450" y="3892550"/>
          <p14:tracePt t="194541" x="8286750" y="3867150"/>
          <p14:tracePt t="194550" x="8248650" y="3841750"/>
          <p14:tracePt t="194556" x="8212138" y="3829050"/>
          <p14:tracePt t="194566" x="8186738" y="3816350"/>
          <p14:tracePt t="194573" x="8123238" y="3792538"/>
          <p14:tracePt t="194582" x="8074025" y="3779838"/>
          <p14:tracePt t="194592" x="7999413" y="3741738"/>
          <p14:tracePt t="194596" x="7910513" y="3716338"/>
          <p14:tracePt t="194606" x="7785100" y="3679825"/>
          <p14:tracePt t="194612" x="7648575" y="3654425"/>
          <p14:tracePt t="194624" x="7459663" y="3616325"/>
          <p14:tracePt t="194632" x="7297738" y="3579813"/>
          <p14:tracePt t="194636" x="7097713" y="3541713"/>
          <p14:tracePt t="194646" x="6846888" y="3503613"/>
          <p14:tracePt t="194652" x="6559550" y="3467100"/>
          <p14:tracePt t="194662" x="6346825" y="3454400"/>
          <p14:tracePt t="194673" x="6121400" y="3429000"/>
          <p14:tracePt t="194676" x="5921375" y="3429000"/>
          <p14:tracePt t="194688" x="5757863" y="3429000"/>
          <p14:tracePt t="194692" x="5607050" y="3429000"/>
          <p14:tracePt t="194702" x="5470525" y="3429000"/>
          <p14:tracePt t="194712" x="5332413" y="3429000"/>
          <p14:tracePt t="194718" x="5257800" y="3429000"/>
          <p14:tracePt t="194728" x="5157788" y="3429000"/>
          <p14:tracePt t="194732" x="5068888" y="3441700"/>
          <p14:tracePt t="194742" x="4956175" y="3479800"/>
          <p14:tracePt t="194752" x="4881563" y="3516313"/>
          <p14:tracePt t="194758" x="4806950" y="3516313"/>
          <p14:tracePt t="194768" x="4694238" y="3554413"/>
          <p14:tracePt t="194773" x="4619625" y="3590925"/>
          <p14:tracePt t="194782" x="4556125" y="3590925"/>
          <p14:tracePt t="194792" x="4506913" y="3629025"/>
          <p14:tracePt t="194798" x="4456113" y="3654425"/>
          <p14:tracePt t="194808" x="4394200" y="3679825"/>
          <p14:tracePt t="194814" x="4368800" y="3692525"/>
          <p14:tracePt t="194824" x="4318000" y="3729038"/>
          <p14:tracePt t="194834" x="4281488" y="3741738"/>
          <p14:tracePt t="194840" x="4268788" y="3754438"/>
          <p14:tracePt t="194848" x="4243388" y="3767138"/>
          <p14:tracePt t="194854" x="4217988" y="3803650"/>
          <p14:tracePt t="194864" x="4205288" y="3803650"/>
          <p14:tracePt t="194874" x="4192588" y="3829050"/>
          <p14:tracePt t="194878" x="4156075" y="3854450"/>
          <p14:tracePt t="194894" x="4143375" y="3879850"/>
          <p14:tracePt t="194904" x="4117975" y="3905250"/>
          <p14:tracePt t="194914" x="4105275" y="3916363"/>
          <p14:tracePt t="194920" x="4105275" y="3929063"/>
          <p14:tracePt t="194930" x="4092575" y="3941763"/>
          <p14:tracePt t="194934" x="4081463" y="3967163"/>
          <p14:tracePt t="194944" x="4068763" y="3992563"/>
          <p14:tracePt t="194958" x="4068763" y="4005263"/>
          <p14:tracePt t="194960" x="4056063" y="4017963"/>
          <p14:tracePt t="194970" x="4056063" y="4029075"/>
          <p14:tracePt t="194974" x="4043363" y="4041775"/>
          <p14:tracePt t="194984" x="4043363" y="4054475"/>
          <p14:tracePt t="194994" x="4030663" y="4079875"/>
          <p14:tracePt t="195010" x="4030663" y="4092575"/>
          <p14:tracePt t="195014" x="4017963" y="4105275"/>
          <p14:tracePt t="195024" x="4017963" y="4117975"/>
          <p14:tracePt t="195034" x="4005263" y="4129088"/>
          <p14:tracePt t="195041" x="4005263" y="4141788"/>
          <p14:tracePt t="195054" x="3992563" y="4154488"/>
          <p14:tracePt t="195076" x="3992563" y="4179888"/>
          <p14:tracePt t="195090" x="3968750" y="4192588"/>
          <p14:tracePt t="195106" x="3968750" y="4205288"/>
          <p14:tracePt t="195116" x="3943350" y="4205288"/>
          <p14:tracePt t="195130" x="3930650" y="4230688"/>
          <p14:tracePt t="195136" x="3917950" y="4230688"/>
          <p14:tracePt t="195157" x="3917950" y="4241800"/>
          <p14:tracePt t="195160" x="3905250" y="4241800"/>
          <p14:tracePt t="195182" x="3892550" y="4241800"/>
          <p14:tracePt t="195186" x="3879850" y="4254500"/>
          <p14:tracePt t="195222" x="3867150" y="4267200"/>
          <p14:tracePt t="195288" x="3843338" y="4267200"/>
          <p14:tracePt t="195302" x="3843338" y="4279900"/>
          <p14:tracePt t="195348" x="3830638" y="4279900"/>
          <p14:tracePt t="195394" x="3830638" y="4292600"/>
          <p14:tracePt t="195404" x="3830638" y="4305300"/>
          <p14:tracePt t="195514" x="3817938" y="4318000"/>
          <p14:tracePt t="196850" x="3817938" y="4330700"/>
          <p14:tracePt t="196866" x="3817938" y="4341813"/>
          <p14:tracePt t="196876" x="3817938" y="4354513"/>
          <p14:tracePt t="196880" x="3830638" y="4379913"/>
          <p14:tracePt t="196892" x="3856038" y="4379913"/>
          <p14:tracePt t="196902" x="3905250" y="4418013"/>
          <p14:tracePt t="196906" x="3979863" y="4443413"/>
          <p14:tracePt t="196916" x="4030663" y="4467225"/>
          <p14:tracePt t="196922" x="4105275" y="4492625"/>
          <p14:tracePt t="196932" x="4243388" y="4530725"/>
          <p14:tracePt t="196942" x="4343400" y="4554538"/>
          <p14:tracePt t="196946" x="4468813" y="4554538"/>
          <p14:tracePt t="196956" x="4581525" y="4567238"/>
          <p14:tracePt t="196962" x="4732338" y="4592638"/>
          <p14:tracePt t="196972" x="4906963" y="4592638"/>
          <p14:tracePt t="196982" x="5081588" y="4592638"/>
          <p14:tracePt t="196986" x="5332413" y="4592638"/>
          <p14:tracePt t="196996" x="5570538" y="4592638"/>
          <p14:tracePt t="197002" x="5783263" y="4592638"/>
          <p14:tracePt t="197012" x="5983288" y="4592638"/>
          <p14:tracePt t="197022" x="6157913" y="4592638"/>
          <p14:tracePt t="197028" x="6308725" y="4592638"/>
          <p14:tracePt t="197038" x="6434138" y="4592638"/>
          <p14:tracePt t="197042" x="6546850" y="4592638"/>
          <p14:tracePt t="197052" x="6672263" y="4592638"/>
          <p14:tracePt t="197062" x="6734175" y="4592638"/>
          <p14:tracePt t="197068" x="6808788" y="4592638"/>
          <p14:tracePt t="197078" x="6846888" y="4592638"/>
          <p14:tracePt t="197082" x="6872288" y="4592638"/>
          <p14:tracePt t="197094" x="6897688" y="4592638"/>
          <p14:tracePt t="197105" x="6921500" y="4592638"/>
          <p14:tracePt t="197108" x="6934200" y="4592638"/>
          <p14:tracePt t="197118" x="6959600" y="4592638"/>
          <p14:tracePt t="197124" x="6972300" y="4592638"/>
          <p14:tracePt t="197134" x="6997700" y="4592638"/>
          <p14:tracePt t="197144" x="7010400" y="4592638"/>
          <p14:tracePt t="197148" x="7021513" y="4592638"/>
          <p14:tracePt t="197158" x="7046913" y="4592638"/>
          <p14:tracePt t="197164" x="7072313" y="4592638"/>
          <p14:tracePt t="197174" x="7085013" y="4592638"/>
          <p14:tracePt t="197184" x="7110413" y="4579938"/>
          <p14:tracePt t="197198" x="7123113" y="4579938"/>
          <p14:tracePt t="197205" x="7146925" y="4567238"/>
          <p14:tracePt t="197214" x="7159625" y="4554538"/>
          <p14:tracePt t="197224" x="7185025" y="4543425"/>
          <p14:tracePt t="197228" x="7223125" y="4530725"/>
          <p14:tracePt t="197244" x="7235825" y="4518025"/>
          <p14:tracePt t="197255" x="7246938" y="4518025"/>
          <p14:tracePt t="197270" x="7259638" y="4518025"/>
          <p14:tracePt t="197274" x="7285038" y="4505325"/>
          <p14:tracePt t="197300" x="7297738" y="4492625"/>
          <p14:tracePt t="197314" x="7310438" y="4492625"/>
          <p14:tracePt t="197340" x="7335838" y="4492625"/>
          <p14:tracePt t="197396" x="7348538" y="4479925"/>
          <p14:tracePt t="197410" x="7359650" y="4479925"/>
          <p14:tracePt t="197430" x="7372350" y="4492625"/>
          <p14:tracePt t="197436" x="7385050" y="4505325"/>
          <p14:tracePt t="197446" x="7397750" y="4518025"/>
          <p14:tracePt t="197460" x="7410450" y="4530725"/>
          <p14:tracePt t="197470" x="7423150" y="4530725"/>
          <p14:tracePt t="197476" x="7435850" y="4543425"/>
          <p14:tracePt t="197487" x="7448550" y="4543425"/>
          <p14:tracePt t="197492" x="7459663" y="4567238"/>
          <p14:tracePt t="197502" x="7485063" y="4579938"/>
          <p14:tracePt t="197512" x="7535863" y="4592638"/>
          <p14:tracePt t="197516" x="7561263" y="4605338"/>
          <p14:tracePt t="197526" x="7597775" y="4618038"/>
          <p14:tracePt t="197532" x="7623175" y="4618038"/>
          <p14:tracePt t="197542" x="7623175" y="4630738"/>
          <p14:tracePt t="197552" x="7635875" y="4630738"/>
          <p14:tracePt t="197558" x="7648575" y="4630738"/>
          <p14:tracePt t="197568" x="7661275" y="4630738"/>
          <p14:tracePt t="197572" x="7673975" y="4630738"/>
          <p14:tracePt t="197582" x="7685088" y="4630738"/>
          <p14:tracePt t="197592" x="7710488" y="4630738"/>
          <p14:tracePt t="197598" x="7723188" y="4630738"/>
          <p14:tracePt t="197608" x="7735888" y="4630738"/>
          <p14:tracePt t="197612" x="7761288" y="4630738"/>
          <p14:tracePt t="197622" x="7797800" y="4630738"/>
          <p14:tracePt t="197632" x="7810500" y="4630738"/>
          <p14:tracePt t="197638" x="7823200" y="4630738"/>
          <p14:tracePt t="197648" x="7848600" y="4630738"/>
          <p14:tracePt t="197653" x="7861300" y="4630738"/>
          <p14:tracePt t="197664" x="7874000" y="4630738"/>
          <p14:tracePt t="197688" x="7886700" y="4630738"/>
          <p14:tracePt t="199726" x="7935913" y="4605338"/>
          <p14:tracePt t="199736" x="7986713" y="4554538"/>
          <p14:tracePt t="199746" x="8023225" y="4554538"/>
          <p14:tracePt t="199750" x="8074025" y="4505325"/>
          <p14:tracePt t="199760" x="8135938" y="4479925"/>
          <p14:tracePt t="199766" x="8174038" y="4443413"/>
          <p14:tracePt t="199776" x="8199438" y="4430713"/>
          <p14:tracePt t="199786" x="8212138" y="4430713"/>
          <p14:tracePt t="199792" x="8235950" y="4405313"/>
          <p14:tracePt t="199802" x="8261350" y="4379913"/>
          <p14:tracePt t="199806" x="8286750" y="4379913"/>
          <p14:tracePt t="199816" x="8299450" y="4354513"/>
          <p14:tracePt t="199826" x="8361363" y="4318000"/>
          <p14:tracePt t="199832" x="8399463" y="4279900"/>
          <p14:tracePt t="199842" x="8424863" y="4254500"/>
          <p14:tracePt t="199846" x="8435975" y="4254500"/>
          <p14:tracePt t="199856" x="8435975" y="4241800"/>
          <p14:tracePt t="199866" x="8448675" y="4241800"/>
          <p14:tracePt t="199882" x="8448675" y="4230688"/>
          <p14:tracePt t="199888" x="8448675" y="4217988"/>
          <p14:tracePt t="199898" x="8461375" y="4205288"/>
          <p14:tracePt t="199922" x="8461375" y="4192588"/>
          <p14:tracePt t="199938" x="8461375" y="4179888"/>
          <p14:tracePt t="199953" x="8474075" y="4167188"/>
          <p14:tracePt t="199962" x="8474075" y="4154488"/>
          <p14:tracePt t="199988" x="8474075" y="4129088"/>
          <p14:tracePt t="200014" x="8474075" y="4117975"/>
          <p14:tracePt t="200019" x="8486775" y="4092575"/>
          <p14:tracePt t="200034" x="8486775" y="4079875"/>
          <p14:tracePt t="200054" x="8486775" y="4067175"/>
          <p14:tracePt t="200058" x="8486775" y="4054475"/>
          <p14:tracePt t="200074" x="8486775" y="4041775"/>
          <p14:tracePt t="200098" x="8486775" y="4017963"/>
          <p14:tracePt t="200124" x="8486775" y="4005263"/>
          <p14:tracePt t="200140" x="8486775" y="3992563"/>
          <p14:tracePt t="200150" x="8486775" y="3979863"/>
          <p14:tracePt t="200154" x="8486775" y="3967163"/>
          <p14:tracePt t="200164" x="8486775" y="3954463"/>
          <p14:tracePt t="200174" x="8486775" y="3941763"/>
          <p14:tracePt t="200190" x="8486775" y="3929063"/>
          <p14:tracePt t="200204" x="8499475" y="3916363"/>
          <p14:tracePt t="200216" x="8499475" y="3905250"/>
          <p14:tracePt t="200240" x="8499475" y="3892550"/>
          <p14:tracePt t="200246" x="8512175" y="3892550"/>
          <p14:tracePt t="200256" x="8512175" y="3879850"/>
          <p14:tracePt t="200260" x="8512175" y="3867150"/>
          <p14:tracePt t="200280" x="8512175" y="3854450"/>
          <p14:tracePt t="200296" x="8512175" y="3841750"/>
          <p14:tracePt t="200310" x="8512175" y="3816350"/>
          <p14:tracePt t="200326" x="8512175" y="3803650"/>
          <p14:tracePt t="200352" x="8512175" y="3792538"/>
          <p14:tracePt t="200386" x="8512175" y="3779838"/>
          <p14:tracePt t="200456" x="8524875" y="3767138"/>
          <p14:tracePt t="200468" x="8537575" y="3767138"/>
          <p14:tracePt t="200472" x="8548688" y="3767138"/>
          <p14:tracePt t="200488" x="8574088" y="3792538"/>
          <p14:tracePt t="200508" x="8612188" y="3816350"/>
          <p14:tracePt t="200512" x="8624888" y="3816350"/>
          <p14:tracePt t="200522" x="8637588" y="3829050"/>
          <p14:tracePt t="200528" x="8650288" y="3854450"/>
          <p14:tracePt t="200538" x="8661400" y="3879850"/>
          <p14:tracePt t="200548" x="8661400" y="3892550"/>
          <p14:tracePt t="200554" x="8686800" y="3929063"/>
          <p14:tracePt t="200568" x="8686800" y="3954463"/>
          <p14:tracePt t="200588" x="8686800" y="3979863"/>
          <p14:tracePt t="200594" x="8686800" y="3992563"/>
          <p14:tracePt t="200608" x="8686800" y="4005263"/>
          <p14:tracePt t="200628" x="8686800" y="4017963"/>
          <p14:tracePt t="200635" x="8674100" y="4029075"/>
          <p14:tracePt t="200658" x="8661400" y="4029075"/>
          <p14:tracePt t="200678" x="8650288" y="4041775"/>
          <p14:tracePt t="200710" x="8637588" y="4041775"/>
          <p14:tracePt t="200724" x="8624888" y="4041775"/>
          <p14:tracePt t="200730" x="8612188" y="4041775"/>
          <p14:tracePt t="200754" x="8586788" y="4041775"/>
          <p14:tracePt t="200770" x="8574088" y="4041775"/>
          <p14:tracePt t="200780" x="8548688" y="4029075"/>
          <p14:tracePt t="200790" x="8524875" y="4005263"/>
          <p14:tracePt t="200794" x="8512175" y="3992563"/>
          <p14:tracePt t="200804" x="8499475" y="3979863"/>
          <p14:tracePt t="200810" x="8486775" y="3954463"/>
          <p14:tracePt t="200820" x="8474075" y="3929063"/>
          <p14:tracePt t="200836" x="8474075" y="3905250"/>
          <p14:tracePt t="200846" x="8448675" y="3892550"/>
          <p14:tracePt t="200851" x="8448675" y="3879850"/>
          <p14:tracePt t="200870" x="8448675" y="3867150"/>
          <p14:tracePt t="200876" x="8448675" y="3854450"/>
          <p14:tracePt t="200890" x="8448675" y="3841750"/>
          <p14:tracePt t="200952" x="8448675" y="3829050"/>
          <p14:tracePt t="200992" x="8474075" y="3854450"/>
          <p14:tracePt t="200996" x="8499475" y="3867150"/>
          <p14:tracePt t="201006" x="8524875" y="3916363"/>
          <p14:tracePt t="201012" x="8537575" y="3954463"/>
          <p14:tracePt t="201022" x="8537575" y="4029075"/>
          <p14:tracePt t="201032" x="8548688" y="4067175"/>
          <p14:tracePt t="201048" x="8548688" y="4092575"/>
          <p14:tracePt t="201052" x="8548688" y="4117975"/>
          <p14:tracePt t="201062" x="8548688" y="4141788"/>
          <p14:tracePt t="201072" x="8548688" y="4154488"/>
          <p14:tracePt t="201078" x="8548688" y="4167188"/>
          <p14:tracePt t="201098" x="8548688" y="4179888"/>
          <p14:tracePt t="201118" x="8548688" y="4192588"/>
          <p14:tracePt t="201152" x="8524875" y="4192588"/>
          <p14:tracePt t="201158" x="8474075" y="4167188"/>
          <p14:tracePt t="201168" x="8461375" y="4154488"/>
          <p14:tracePt t="201174" x="8435975" y="4117975"/>
          <p14:tracePt t="201185" x="8412163" y="4105275"/>
          <p14:tracePt t="201194" x="8412163" y="4092575"/>
          <p14:tracePt t="201197" x="8399463" y="4067175"/>
          <p14:tracePt t="201208" x="8399463" y="4041775"/>
          <p14:tracePt t="201214" x="8399463" y="4017963"/>
          <p14:tracePt t="201224" x="8399463" y="3992563"/>
          <p14:tracePt t="201235" x="8399463" y="3979863"/>
          <p14:tracePt t="201238" x="8399463" y="3967163"/>
          <p14:tracePt t="201248" x="8399463" y="3954463"/>
          <p14:tracePt t="201254" x="8399463" y="3941763"/>
          <p14:tracePt t="201274" x="8399463" y="3929063"/>
          <p14:tracePt t="201300" x="8412163" y="3929063"/>
          <p14:tracePt t="201314" x="8424863" y="3929063"/>
          <p14:tracePt t="201324" x="8461375" y="3929063"/>
          <p14:tracePt t="201330" x="8537575" y="3929063"/>
          <p14:tracePt t="201340" x="8548688" y="3954463"/>
          <p14:tracePt t="201351" x="8574088" y="3967163"/>
          <p14:tracePt t="201354" x="8612188" y="4017963"/>
          <p14:tracePt t="201367" x="8650288" y="4067175"/>
          <p14:tracePt t="201370" x="8661400" y="4079875"/>
          <p14:tracePt t="201380" x="8686800" y="4117975"/>
          <p14:tracePt t="201390" x="8699500" y="4154488"/>
          <p14:tracePt t="201396" x="8724900" y="4179888"/>
          <p14:tracePt t="201410" x="8724900" y="4205288"/>
          <p14:tracePt t="201430" x="8724900" y="4217988"/>
          <p14:tracePt t="201492" x="8724900" y="4230688"/>
          <p14:tracePt t="201502" x="8699500" y="4230688"/>
          <p14:tracePt t="201506" x="8674100" y="4217988"/>
          <p14:tracePt t="201516" x="8599488" y="4167188"/>
          <p14:tracePt t="201522" x="8561388" y="4141788"/>
          <p14:tracePt t="201534" x="8537575" y="4105275"/>
          <p14:tracePt t="201542" x="8499475" y="4067175"/>
          <p14:tracePt t="201546" x="8474075" y="4029075"/>
          <p14:tracePt t="201556" x="8461375" y="3992563"/>
          <p14:tracePt t="201562" x="8448675" y="3979863"/>
          <p14:tracePt t="201572" x="8424863" y="3941763"/>
          <p14:tracePt t="201583" x="8424863" y="3929063"/>
          <p14:tracePt t="201596" x="8412163" y="3905250"/>
          <p14:tracePt t="201614" x="8412163" y="3892550"/>
          <p14:tracePt t="201618" x="8412163" y="3879850"/>
          <p14:tracePt t="201638" x="8412163" y="3867150"/>
          <p14:tracePt t="201668" x="8412163" y="3854450"/>
          <p14:tracePt t="201734" x="8412163" y="3841750"/>
          <p14:tracePt t="201764" x="8412163" y="3816350"/>
          <p14:tracePt t="201800" x="8412163" y="3803650"/>
          <p14:tracePt t="201986" x="8412163" y="3829050"/>
          <p14:tracePt t="201996" x="8424863" y="3854450"/>
          <p14:tracePt t="202006" x="8435975" y="3879850"/>
          <p14:tracePt t="202012" x="8461375" y="3905250"/>
          <p14:tracePt t="202022" x="8486775" y="3941763"/>
          <p14:tracePt t="202026" x="8512175" y="3967163"/>
          <p14:tracePt t="202036" x="8537575" y="3979863"/>
          <p14:tracePt t="202046" x="8537575" y="4017963"/>
          <p14:tracePt t="202052" x="8561388" y="4054475"/>
          <p14:tracePt t="202078" x="8574088" y="4054475"/>
          <p14:tracePt t="202098" x="8574088" y="4067175"/>
          <p14:tracePt t="202118" x="8586788" y="4067175"/>
          <p14:tracePt t="202162" x="8599488" y="4067175"/>
          <p14:tracePt t="202168" x="8599488" y="4041775"/>
          <p14:tracePt t="202178" x="8599488" y="4017963"/>
          <p14:tracePt t="202188" x="8599488" y="3979863"/>
          <p14:tracePt t="202194" x="8574088" y="3929063"/>
          <p14:tracePt t="202204" x="8561388" y="3867150"/>
          <p14:tracePt t="202208" x="8537575" y="3816350"/>
          <p14:tracePt t="202218" x="8537575" y="3803650"/>
          <p14:tracePt t="202228" x="8524875" y="3792538"/>
          <p14:tracePt t="202234" x="8512175" y="3779838"/>
          <p14:tracePt t="202244" x="8512175" y="3767138"/>
          <p14:tracePt t="202250" x="8486775" y="3754438"/>
          <p14:tracePt t="202258" x="8486775" y="3741738"/>
          <p14:tracePt t="202274" x="8486775" y="3729038"/>
          <p14:tracePt t="202284" x="8474075" y="3716338"/>
          <p14:tracePt t="202314" x="8461375" y="3716338"/>
          <p14:tracePt t="202334" x="8448675" y="3716338"/>
          <p14:tracePt t="202340" x="8448675" y="3703638"/>
          <p14:tracePt t="202360" x="8435975" y="3703638"/>
          <p14:tracePt t="202396" x="8424863" y="3703638"/>
          <p14:tracePt t="202400" x="8412163" y="3703638"/>
          <p14:tracePt t="202420" x="8399463" y="3716338"/>
          <p14:tracePt t="202426" x="8374063" y="3767138"/>
          <p14:tracePt t="202436" x="8374063" y="3803650"/>
          <p14:tracePt t="202440" x="8374063" y="3854450"/>
          <p14:tracePt t="202450" x="8374063" y="3892550"/>
          <p14:tracePt t="202460" x="8374063" y="3941763"/>
          <p14:tracePt t="202467" x="8374063" y="3979863"/>
          <p14:tracePt t="202476" x="8374063" y="4005263"/>
          <p14:tracePt t="202480" x="8386763" y="4067175"/>
          <p14:tracePt t="202490" x="8424863" y="4105275"/>
          <p14:tracePt t="202500" x="8448675" y="4141788"/>
          <p14:tracePt t="202506" x="8461375" y="4167188"/>
          <p14:tracePt t="202517" x="8486775" y="4205288"/>
          <p14:tracePt t="202530" x="8499475" y="4230688"/>
          <p14:tracePt t="202540" x="8512175" y="4230688"/>
          <p14:tracePt t="202546" x="8512175" y="4241800"/>
          <p14:tracePt t="202576" x="8524875" y="4241800"/>
          <p14:tracePt t="202626" x="8524875" y="4230688"/>
          <p14:tracePt t="202636" x="8524875" y="4205288"/>
          <p14:tracePt t="202642" x="8524875" y="4141788"/>
          <p14:tracePt t="202652" x="8524875" y="4092575"/>
          <p14:tracePt t="202658" x="8524875" y="4054475"/>
          <p14:tracePt t="202668" x="8524875" y="4029075"/>
          <p14:tracePt t="202678" x="8524875" y="3967163"/>
          <p14:tracePt t="202682" x="8524875" y="3929063"/>
          <p14:tracePt t="202692" x="8524875" y="3916363"/>
          <p14:tracePt t="202700" x="8524875" y="3905250"/>
          <p14:tracePt t="202718" x="8524875" y="3892550"/>
          <p14:tracePt t="203212" x="8524875" y="3879850"/>
          <p14:tracePt t="203242" x="8524875" y="3867150"/>
          <p14:tracePt t="203252" x="8524875" y="3854450"/>
          <p14:tracePt t="203328" x="8512175" y="3841750"/>
          <p14:tracePt t="203610" x="8499475" y="3841750"/>
          <p14:tracePt t="203616" x="8486775" y="3841750"/>
          <p14:tracePt t="203626" x="8474075" y="3841750"/>
          <p14:tracePt t="203630" x="8461375" y="3841750"/>
          <p14:tracePt t="203640" x="8448675" y="3841750"/>
          <p14:tracePt t="203650" x="8424863" y="3841750"/>
          <p14:tracePt t="203656" x="8412163" y="3854450"/>
          <p14:tracePt t="203666" x="8399463" y="3854450"/>
          <p14:tracePt t="203670" x="8374063" y="3854450"/>
          <p14:tracePt t="203681" x="8361363" y="3854450"/>
          <p14:tracePt t="203690" x="8348663" y="3854450"/>
          <p14:tracePt t="203696" x="8335963" y="3854450"/>
          <p14:tracePt t="203712" x="8312150" y="3854450"/>
          <p14:tracePt t="203722" x="8312150" y="3867150"/>
          <p14:tracePt t="203742" x="8299450" y="3867150"/>
          <p14:tracePt t="203776" x="8286750" y="3867150"/>
          <p14:tracePt t="203822" x="8274050" y="3867150"/>
          <p14:tracePt t="203848" x="8261350" y="3867150"/>
          <p14:tracePt t="203908" x="8248650" y="3867150"/>
          <p14:tracePt t="204080" x="8223250" y="3867150"/>
          <p14:tracePt t="204114" x="8199438" y="3867150"/>
          <p14:tracePt t="204124" x="8174038" y="3867150"/>
          <p14:tracePt t="204134" x="8148638" y="3867150"/>
          <p14:tracePt t="204140" x="8123238" y="3867150"/>
          <p14:tracePt t="204150" x="8086725" y="3867150"/>
          <p14:tracePt t="204154" x="8035925" y="3867150"/>
          <p14:tracePt t="204166" x="7999413" y="3867150"/>
          <p14:tracePt t="204176" x="7948613" y="3867150"/>
          <p14:tracePt t="204181" x="7910513" y="3867150"/>
          <p14:tracePt t="204190" x="7848600" y="3867150"/>
          <p14:tracePt t="204196" x="7735888" y="3867150"/>
          <p14:tracePt t="204206" x="7635875" y="3867150"/>
          <p14:tracePt t="204216" x="7497763" y="3867150"/>
          <p14:tracePt t="204220" x="7385050" y="3867150"/>
          <p14:tracePt t="204231" x="7197725" y="3867150"/>
          <p14:tracePt t="204236" x="7021513" y="3867150"/>
          <p14:tracePt t="204246" x="6872288" y="3867150"/>
          <p14:tracePt t="204256" x="6734175" y="3867150"/>
          <p14:tracePt t="204260" x="6608763" y="3867150"/>
          <p14:tracePt t="204270" x="6508750" y="3867150"/>
          <p14:tracePt t="204276" x="6383338" y="3867150"/>
          <p14:tracePt t="204286" x="6259513" y="3867150"/>
          <p14:tracePt t="204298" x="6121400" y="3867150"/>
          <p14:tracePt t="204302" x="5970588" y="3867150"/>
          <p14:tracePt t="204312" x="5821363" y="3867150"/>
          <p14:tracePt t="204316" x="5695950" y="3867150"/>
          <p14:tracePt t="204326" x="5570538" y="3867150"/>
          <p14:tracePt t="204336" x="5470525" y="3867150"/>
          <p14:tracePt t="204342" x="5370513" y="3867150"/>
          <p14:tracePt t="204352" x="5294313" y="3867150"/>
          <p14:tracePt t="204358" x="5207000" y="3867150"/>
          <p14:tracePt t="204368" x="5106988" y="3867150"/>
          <p14:tracePt t="204378" x="5019675" y="3892550"/>
          <p14:tracePt t="204382" x="4919663" y="3905250"/>
          <p14:tracePt t="204392" x="4832350" y="3905250"/>
          <p14:tracePt t="204398" x="4732338" y="3941763"/>
          <p14:tracePt t="204408" x="4643438" y="3967163"/>
          <p14:tracePt t="204418" x="4568825" y="3979863"/>
          <p14:tracePt t="204422" x="4468813" y="3979863"/>
          <p14:tracePt t="204432" x="4406900" y="4005263"/>
          <p14:tracePt t="204438" x="4356100" y="4005263"/>
          <p14:tracePt t="204449" x="4294188" y="4017963"/>
          <p14:tracePt t="204458" x="4268788" y="4017963"/>
          <p14:tracePt t="204462" x="4205288" y="4029075"/>
          <p14:tracePt t="204472" x="4181475" y="4029075"/>
          <p14:tracePt t="204478" x="4143375" y="4041775"/>
          <p14:tracePt t="204488" x="4117975" y="4067175"/>
          <p14:tracePt t="204498" x="4105275" y="4067175"/>
          <p14:tracePt t="204503" x="4068763" y="4067175"/>
          <p14:tracePt t="204515" x="4043363" y="4067175"/>
          <p14:tracePt t="204518" x="4017963" y="4092575"/>
          <p14:tracePt t="204528" x="3992563" y="4105275"/>
          <p14:tracePt t="204538" x="3968750" y="4105275"/>
          <p14:tracePt t="204544" x="3930650" y="4117975"/>
          <p14:tracePt t="204554" x="3905250" y="4117975"/>
          <p14:tracePt t="204558" x="3879850" y="4129088"/>
          <p14:tracePt t="204568" x="3856038" y="4129088"/>
          <p14:tracePt t="204578" x="3843338" y="4141788"/>
          <p14:tracePt t="204584" x="3830638" y="4141788"/>
          <p14:tracePt t="204594" x="3805238" y="4141788"/>
          <p14:tracePt t="204598" x="3805238" y="4154488"/>
          <p14:tracePt t="204608" x="3779838" y="4154488"/>
          <p14:tracePt t="204620" x="3743325" y="4154488"/>
          <p14:tracePt t="204624" x="3717925" y="4167188"/>
          <p14:tracePt t="204634" x="3705225" y="4179888"/>
          <p14:tracePt t="204640" x="3679825" y="4179888"/>
          <p14:tracePt t="204650" x="3667125" y="4179888"/>
          <p14:tracePt t="204664" x="3654425" y="4179888"/>
          <p14:tracePt t="204674" x="3643313" y="4179888"/>
          <p14:tracePt t="204681" x="3630613" y="4179888"/>
          <p14:tracePt t="204716" x="3605213" y="4179888"/>
          <p14:tracePt t="204720" x="3592513" y="4192588"/>
          <p14:tracePt t="204746" x="3567113" y="4205288"/>
          <p14:tracePt t="204816" x="3554413" y="4205288"/>
          <p14:tracePt t="204852" x="3541713" y="4217988"/>
          <p14:tracePt t="204876" x="3530600" y="4217988"/>
          <p14:tracePt t="204892" x="3505200" y="4230688"/>
          <p14:tracePt t="204916" x="3505200" y="4241800"/>
          <p14:tracePt t="204932" x="3492500" y="4254500"/>
          <p14:tracePt t="204952" x="3492500" y="4267200"/>
          <p14:tracePt t="204966" x="3479800" y="4279900"/>
          <p14:tracePt t="205012" x="3467100" y="4292600"/>
          <p14:tracePt t="205032" x="3467100" y="4305300"/>
          <p14:tracePt t="205114" x="3467100" y="4318000"/>
          <p14:tracePt t="205138" x="3467100" y="4341813"/>
          <p14:tracePt t="205148" x="3479800" y="4354513"/>
          <p14:tracePt t="205154" x="3492500" y="4367213"/>
          <p14:tracePt t="205164" x="3505200" y="4379913"/>
          <p14:tracePt t="205178" x="3530600" y="4392613"/>
          <p14:tracePt t="205190" x="3530600" y="4405313"/>
          <p14:tracePt t="205204" x="3554413" y="4418013"/>
          <p14:tracePt t="205240" x="3554413" y="4430713"/>
          <p14:tracePt t="205400" x="3567113" y="4430713"/>
          <p14:tracePt t="205482" x="3579813" y="4430713"/>
          <p14:tracePt t="205492" x="3592513" y="4430713"/>
          <p14:tracePt t="205508" x="3605213" y="4430713"/>
          <p14:tracePt t="205522" x="3617913" y="4430713"/>
          <p14:tracePt t="205538" x="3630613" y="4430713"/>
          <p14:tracePt t="205548" x="3643313" y="4430713"/>
          <p14:tracePt t="205578" x="3643313" y="4418013"/>
          <p14:tracePt t="205612" x="3643313" y="4405313"/>
          <p14:tracePt t="205648" x="3643313" y="4392613"/>
          <p14:tracePt t="205688" x="3643313" y="4367213"/>
          <p14:tracePt t="205718" x="3643313" y="4354513"/>
          <p14:tracePt t="205728" x="3630613" y="4354513"/>
          <p14:tracePt t="205744" x="3617913" y="4341813"/>
          <p14:tracePt t="205754" x="3605213" y="4330700"/>
          <p14:tracePt t="205770" x="3592513" y="4330700"/>
          <p14:tracePt t="205784" x="3579813" y="4318000"/>
          <p14:tracePt t="205794" x="3567113" y="4318000"/>
          <p14:tracePt t="205800" x="3554413" y="4318000"/>
          <p14:tracePt t="205810" x="3554413" y="4305300"/>
          <p14:tracePt t="205814" x="3541713" y="4305300"/>
          <p14:tracePt t="205834" x="3530600" y="4305300"/>
          <p14:tracePt t="205840" x="3517900" y="4305300"/>
          <p14:tracePt t="205850" x="3505200" y="4305300"/>
          <p14:tracePt t="205864" x="3492500" y="4305300"/>
          <p14:tracePt t="205874" x="3492500" y="4292600"/>
          <p14:tracePt t="205880" x="3479800" y="4279900"/>
          <p14:tracePt t="205894" x="3454400" y="4279900"/>
          <p14:tracePt t="205920" x="3429000" y="4279900"/>
          <p14:tracePt t="205930" x="3417888" y="4279900"/>
          <p14:tracePt t="205936" x="3405188" y="4279900"/>
          <p14:tracePt t="205948" x="3392488" y="4279900"/>
          <p14:tracePt t="205960" x="3379788" y="4279900"/>
          <p14:tracePt t="205976" x="3367088" y="4279900"/>
          <p14:tracePt t="206006" x="3354388" y="4279900"/>
          <p14:tracePt t="206086" x="3341688" y="4279900"/>
          <p14:tracePt t="206788" x="3354388" y="4279900"/>
          <p14:tracePt t="206792" x="3392488" y="4305300"/>
          <p14:tracePt t="206802" x="3429000" y="4318000"/>
          <p14:tracePt t="206808" x="3467100" y="4330700"/>
          <p14:tracePt t="206818" x="3517900" y="4341813"/>
          <p14:tracePt t="206829" x="3592513" y="4367213"/>
          <p14:tracePt t="206834" x="3630613" y="4379913"/>
          <p14:tracePt t="206845" x="3717925" y="4405313"/>
          <p14:tracePt t="206848" x="3767138" y="4418013"/>
          <p14:tracePt t="206858" x="3892550" y="4443413"/>
          <p14:tracePt t="206868" x="3992563" y="4443413"/>
          <p14:tracePt t="206874" x="4105275" y="4454525"/>
          <p14:tracePt t="206884" x="4230688" y="4479925"/>
          <p14:tracePt t="206888" x="4318000" y="4492625"/>
          <p14:tracePt t="206898" x="4430713" y="4505325"/>
          <p14:tracePt t="206908" x="4506913" y="4518025"/>
          <p14:tracePt t="206914" x="4568825" y="4530725"/>
          <p14:tracePt t="206924" x="4668838" y="4530725"/>
          <p14:tracePt t="206930" x="4743450" y="4554538"/>
          <p14:tracePt t="206940" x="4781550" y="4554538"/>
          <p14:tracePt t="206950" x="4843463" y="4567238"/>
          <p14:tracePt t="206954" x="4894263" y="4567238"/>
          <p14:tracePt t="206964" x="4956175" y="4579938"/>
          <p14:tracePt t="206970" x="4994275" y="4579938"/>
          <p14:tracePt t="206980" x="5019675" y="4579938"/>
          <p14:tracePt t="206990" x="5057775" y="4579938"/>
          <p14:tracePt t="206995" x="5081588" y="4579938"/>
          <p14:tracePt t="207004" x="5106988" y="4592638"/>
          <p14:tracePt t="207010" x="5132388" y="4592638"/>
          <p14:tracePt t="207030" x="5157788" y="4592638"/>
          <p14:tracePt t="235012" x="5270500" y="4618038"/>
          <p14:tracePt t="235019" x="5407025" y="4656138"/>
          <p14:tracePt t="235028" x="5583238" y="4667250"/>
          <p14:tracePt t="235038" x="5783263" y="4667250"/>
          <p14:tracePt t="235042" x="5908675" y="4667250"/>
          <p14:tracePt t="235052" x="6083300" y="4667250"/>
          <p14:tracePt t="235058" x="6221413" y="4667250"/>
          <p14:tracePt t="235069" x="6359525" y="4667250"/>
          <p14:tracePt t="235078" x="6446838" y="4667250"/>
          <p14:tracePt t="235082" x="6496050" y="4667250"/>
          <p14:tracePt t="235094" x="6521450" y="4667250"/>
          <p14:tracePt t="235098" x="6546850" y="4667250"/>
          <p14:tracePt t="235108" x="6572250" y="4667250"/>
          <p14:tracePt t="235119" x="6596063" y="4643438"/>
          <p14:tracePt t="235124" x="6608763" y="4643438"/>
          <p14:tracePt t="235135" x="6621463" y="4618038"/>
          <p14:tracePt t="235138" x="6634163" y="4618038"/>
          <p14:tracePt t="235148" x="6659563" y="4592638"/>
          <p14:tracePt t="235164" x="6659563" y="4567238"/>
          <p14:tracePt t="235174" x="6684963" y="4530725"/>
          <p14:tracePt t="235178" x="6684963" y="4518025"/>
          <p14:tracePt t="235188" x="6684963" y="4505325"/>
          <p14:tracePt t="235198" x="6708775" y="4479925"/>
          <p14:tracePt t="235214" x="6708775" y="4467225"/>
          <p14:tracePt t="235220" x="6721475" y="4443413"/>
          <p14:tracePt t="235230" x="6734175" y="4443413"/>
          <p14:tracePt t="235240" x="6734175" y="4430713"/>
          <p14:tracePt t="235244" x="6746875" y="4418013"/>
          <p14:tracePt t="235254" x="6746875" y="4405313"/>
          <p14:tracePt t="235260" x="6759575" y="4405313"/>
          <p14:tracePt t="235270" x="6772275" y="4367213"/>
          <p14:tracePt t="235280" x="6784975" y="4341813"/>
          <p14:tracePt t="235286" x="6808788" y="4318000"/>
          <p14:tracePt t="235300" x="6834188" y="4292600"/>
          <p14:tracePt t="235310" x="6859588" y="4241800"/>
          <p14:tracePt t="235320" x="6884988" y="4217988"/>
          <p14:tracePt t="235326" x="6934200" y="4167188"/>
          <p14:tracePt t="235336" x="6946900" y="4167188"/>
          <p14:tracePt t="235340" x="6972300" y="4129088"/>
          <p14:tracePt t="235352" x="7034213" y="4105275"/>
          <p14:tracePt t="235360" x="7097713" y="4054475"/>
          <p14:tracePt t="235366" x="7123113" y="4017963"/>
          <p14:tracePt t="235376" x="7185025" y="3954463"/>
          <p14:tracePt t="235380" x="7259638" y="3905250"/>
          <p14:tracePt t="235390" x="7335838" y="3841750"/>
          <p14:tracePt t="235400" x="7397750" y="3803650"/>
          <p14:tracePt t="235406" x="7448550" y="3754438"/>
          <p14:tracePt t="235416" x="7523163" y="3679825"/>
          <p14:tracePt t="235420" x="7535863" y="3641725"/>
          <p14:tracePt t="235430" x="7561263" y="3616325"/>
          <p14:tracePt t="235442" x="7572375" y="3590925"/>
          <p14:tracePt t="235446" x="7585075" y="3567113"/>
          <p14:tracePt t="235456" x="7610475" y="3541713"/>
          <p14:tracePt t="235462" x="7610475" y="3516313"/>
          <p14:tracePt t="235482" x="7610475" y="3490913"/>
          <p14:tracePt t="235486" x="7610475" y="3467100"/>
          <p14:tracePt t="235502" x="7610475" y="3441700"/>
          <p14:tracePt t="235522" x="7585075" y="3416300"/>
          <p14:tracePt t="235526" x="7572375" y="3403600"/>
          <p14:tracePt t="235536" x="7561263" y="3403600"/>
          <p14:tracePt t="235542" x="7548563" y="3403600"/>
          <p14:tracePt t="235552" x="7510463" y="3403600"/>
          <p14:tracePt t="235562" x="7448550" y="3378200"/>
          <p14:tracePt t="235568" x="7359650" y="3378200"/>
          <p14:tracePt t="235578" x="7285038" y="3378200"/>
          <p14:tracePt t="235582" x="7197725" y="3378200"/>
          <p14:tracePt t="235592" x="7110413" y="3378200"/>
          <p14:tracePt t="235602" x="7010400" y="3378200"/>
          <p14:tracePt t="235608" x="6946900" y="3378200"/>
          <p14:tracePt t="235619" x="6846888" y="3378200"/>
          <p14:tracePt t="235622" x="6721475" y="3378200"/>
          <p14:tracePt t="235635" x="6572250" y="3403600"/>
          <p14:tracePt t="235644" x="6359525" y="3454400"/>
          <p14:tracePt t="235648" x="6121400" y="3503613"/>
          <p14:tracePt t="235658" x="5921375" y="3567113"/>
          <p14:tracePt t="235664" x="5670550" y="3654425"/>
          <p14:tracePt t="235674" x="5507038" y="3667125"/>
          <p14:tracePt t="235685" x="5257800" y="3716338"/>
          <p14:tracePt t="235688" x="4994275" y="3767138"/>
          <p14:tracePt t="235698" x="4681538" y="3892550"/>
          <p14:tracePt t="235704" x="4418013" y="3941763"/>
          <p14:tracePt t="235714" x="4130675" y="3979863"/>
          <p14:tracePt t="235724" x="3830638" y="4029075"/>
          <p14:tracePt t="235728" x="3579813" y="4054475"/>
          <p14:tracePt t="235738" x="3392488" y="4079875"/>
          <p14:tracePt t="235744" x="3228975" y="4092575"/>
          <p14:tracePt t="235754" x="3079750" y="4117975"/>
          <p14:tracePt t="235764" x="2941638" y="4129088"/>
          <p14:tracePt t="235769" x="2790825" y="4167188"/>
          <p14:tracePt t="235778" x="2667000" y="4179888"/>
          <p14:tracePt t="235785" x="2565400" y="4205288"/>
          <p14:tracePt t="235794" x="2478088" y="4217988"/>
          <p14:tracePt t="235804" x="2416175" y="4217988"/>
          <p14:tracePt t="235810" x="2378075" y="4217988"/>
          <p14:tracePt t="235820" x="2316163" y="4230688"/>
          <p14:tracePt t="235824" x="2290763" y="4230688"/>
          <p14:tracePt t="235835" x="2252663" y="4241800"/>
          <p14:tracePt t="235851" x="2228850" y="4241800"/>
          <p14:tracePt t="235860" x="2216150" y="4241800"/>
          <p14:tracePt t="235874" x="2203450" y="4241800"/>
          <p14:tracePt t="235966" x="2203450" y="4254500"/>
          <p14:tracePt t="236002" x="2203450" y="4279900"/>
          <p14:tracePt t="236022" x="2203450" y="4292600"/>
          <p14:tracePt t="236052" x="2216150" y="4305300"/>
          <p14:tracePt t="236076" x="2239963" y="4305300"/>
          <p14:tracePt t="236082" x="2278063" y="4318000"/>
          <p14:tracePt t="236092" x="2303463" y="4318000"/>
          <p14:tracePt t="236096" x="2365375" y="4318000"/>
          <p14:tracePt t="236108" x="2441575" y="4318000"/>
          <p14:tracePt t="236118" x="2541588" y="4318000"/>
          <p14:tracePt t="236122" x="2628900" y="4318000"/>
          <p14:tracePt t="236132" x="2728913" y="4318000"/>
          <p14:tracePt t="236138" x="2854325" y="4305300"/>
          <p14:tracePt t="236148" x="2967038" y="4292600"/>
          <p14:tracePt t="236158" x="3041650" y="4267200"/>
          <p14:tracePt t="236162" x="3103563" y="4241800"/>
          <p14:tracePt t="236172" x="3128963" y="4230688"/>
          <p14:tracePt t="236178" x="3179763" y="4217988"/>
          <p14:tracePt t="236188" x="3192463" y="4205288"/>
          <p14:tracePt t="236198" x="3216275" y="4192588"/>
          <p14:tracePt t="236202" x="3216275" y="4179888"/>
          <p14:tracePt t="236212" x="3228975" y="4179888"/>
          <p14:tracePt t="236228" x="3228975" y="4167188"/>
          <p14:tracePt t="236238" x="3228975" y="4141788"/>
          <p14:tracePt t="236244" x="3228975" y="4129088"/>
          <p14:tracePt t="236254" x="3228975" y="4105275"/>
          <p14:tracePt t="236258" x="3228975" y="4092575"/>
          <p14:tracePt t="236268" x="3216275" y="4054475"/>
          <p14:tracePt t="236278" x="3205163" y="4041775"/>
          <p14:tracePt t="236285" x="3179763" y="4017963"/>
          <p14:tracePt t="236294" x="3154363" y="4005263"/>
          <p14:tracePt t="236298" x="3116263" y="3979863"/>
          <p14:tracePt t="236308" x="3092450" y="3979863"/>
          <p14:tracePt t="236318" x="3041650" y="3979863"/>
          <p14:tracePt t="236324" x="2992438" y="3954463"/>
          <p14:tracePt t="236335" x="2928938" y="3954463"/>
          <p14:tracePt t="236342" x="2879725" y="3954463"/>
          <p14:tracePt t="236348" x="2816225" y="3954463"/>
          <p14:tracePt t="236358" x="2778125" y="3954463"/>
          <p14:tracePt t="236364" x="2716213" y="3954463"/>
          <p14:tracePt t="236374" x="2690813" y="3954463"/>
          <p14:tracePt t="236385" x="2654300" y="3954463"/>
          <p14:tracePt t="236388" x="2603500" y="3967163"/>
          <p14:tracePt t="236398" x="2578100" y="4005263"/>
          <p14:tracePt t="236404" x="2541588" y="4017963"/>
          <p14:tracePt t="236414" x="2528888" y="4041775"/>
          <p14:tracePt t="236424" x="2503488" y="4067175"/>
          <p14:tracePt t="236428" x="2478088" y="4092575"/>
          <p14:tracePt t="236438" x="2478088" y="4105275"/>
          <p14:tracePt t="236444" x="2478088" y="4129088"/>
          <p14:tracePt t="236454" x="2478088" y="4154488"/>
          <p14:tracePt t="236464" x="2465388" y="4167188"/>
          <p14:tracePt t="236470" x="2452688" y="4205288"/>
          <p14:tracePt t="236480" x="2452688" y="4217988"/>
          <p14:tracePt t="236485" x="2452688" y="4241800"/>
          <p14:tracePt t="236494" x="2452688" y="4267200"/>
          <p14:tracePt t="236504" x="2478088" y="4305300"/>
          <p14:tracePt t="236510" x="2516188" y="4330700"/>
          <p14:tracePt t="236520" x="2554288" y="4341813"/>
          <p14:tracePt t="236524" x="2578100" y="4354513"/>
          <p14:tracePt t="236535" x="2641600" y="4354513"/>
          <p14:tracePt t="236544" x="2716213" y="4354513"/>
          <p14:tracePt t="236551" x="2778125" y="4354513"/>
          <p14:tracePt t="236560" x="2854325" y="4354513"/>
          <p14:tracePt t="236564" x="2916238" y="4354513"/>
          <p14:tracePt t="236574" x="2979738" y="4330700"/>
          <p14:tracePt t="236585" x="3016250" y="4330700"/>
          <p14:tracePt t="236600" x="3054350" y="4305300"/>
          <p14:tracePt t="236618" x="3067050" y="4305300"/>
          <p14:tracePt t="236626" x="3067050" y="4292600"/>
          <p14:tracePt t="236640" x="3067050" y="4267200"/>
          <p14:tracePt t="236646" x="3067050" y="4241800"/>
          <p14:tracePt t="236656" x="3067050" y="4217988"/>
          <p14:tracePt t="236666" x="3067050" y="4192588"/>
          <p14:tracePt t="236670" x="3067050" y="4154488"/>
          <p14:tracePt t="236680" x="3016250" y="4117975"/>
          <p14:tracePt t="236696" x="2967038" y="4092575"/>
          <p14:tracePt t="236706" x="2954338" y="4092575"/>
          <p14:tracePt t="236712" x="2916238" y="4092575"/>
          <p14:tracePt t="236722" x="2903538" y="4092575"/>
          <p14:tracePt t="236726" x="2867025" y="4092575"/>
          <p14:tracePt t="236736" x="2841625" y="4092575"/>
          <p14:tracePt t="236746" x="2803525" y="4092575"/>
          <p14:tracePt t="236752" x="2778125" y="4092575"/>
          <p14:tracePt t="236762" x="2728913" y="4117975"/>
          <p14:tracePt t="236767" x="2690813" y="4129088"/>
          <p14:tracePt t="236776" x="2678113" y="4141788"/>
          <p14:tracePt t="236788" x="2654300" y="4167188"/>
          <p14:tracePt t="236792" x="2616200" y="4205288"/>
          <p14:tracePt t="236802" x="2603500" y="4217988"/>
          <p14:tracePt t="236808" x="2603500" y="4241800"/>
          <p14:tracePt t="236818" x="2590800" y="4279900"/>
          <p14:tracePt t="236828" x="2590800" y="4305300"/>
          <p14:tracePt t="236832" x="2590800" y="4330700"/>
          <p14:tracePt t="236848" x="2590800" y="4354513"/>
          <p14:tracePt t="236858" x="2590800" y="4379913"/>
          <p14:tracePt t="236872" x="2590800" y="4392613"/>
          <p14:tracePt t="236882" x="2590800" y="4405313"/>
          <p14:tracePt t="236888" x="2616200" y="4418013"/>
          <p14:tracePt t="236898" x="2654300" y="4418013"/>
          <p14:tracePt t="236908" x="2690813" y="4430713"/>
          <p14:tracePt t="236912" x="2728913" y="4430713"/>
          <p14:tracePt t="236922" x="2790825" y="4430713"/>
          <p14:tracePt t="236928" x="2854325" y="4430713"/>
          <p14:tracePt t="236938" x="2928938" y="4430713"/>
          <p14:tracePt t="236952" x="3003550" y="4392613"/>
          <p14:tracePt t="236954" x="3041650" y="4379913"/>
          <p14:tracePt t="236964" x="3067050" y="4354513"/>
          <p14:tracePt t="236968" x="3092450" y="4330700"/>
          <p14:tracePt t="236978" x="3116263" y="4305300"/>
          <p14:tracePt t="236988" x="3128963" y="4267200"/>
          <p14:tracePt t="236994" x="3128963" y="4254500"/>
          <p14:tracePt t="237004" x="3154363" y="4230688"/>
          <p14:tracePt t="237008" x="3154363" y="4205288"/>
          <p14:tracePt t="237018" x="3154363" y="4192588"/>
          <p14:tracePt t="237028" x="3154363" y="4179888"/>
          <p14:tracePt t="237044" x="3154363" y="4167188"/>
          <p14:tracePt t="237060" x="3154363" y="4154488"/>
          <p14:tracePt t="237074" x="3141663" y="4154488"/>
          <p14:tracePt t="237084" x="3128963" y="4154488"/>
          <p14:tracePt t="237090" x="3116263" y="4154488"/>
          <p14:tracePt t="237101" x="3067050" y="4154488"/>
          <p14:tracePt t="237110" x="3028950" y="4154488"/>
          <p14:tracePt t="237114" x="2979738" y="4154488"/>
          <p14:tracePt t="237124" x="2941638" y="4154488"/>
          <p14:tracePt t="237130" x="2903538" y="4167188"/>
          <p14:tracePt t="237140" x="2879725" y="4179888"/>
          <p14:tracePt t="237151" x="2841625" y="4205288"/>
          <p14:tracePt t="237156" x="2816225" y="4217988"/>
          <p14:tracePt t="237167" x="2790825" y="4241800"/>
          <p14:tracePt t="237170" x="2790825" y="4254500"/>
          <p14:tracePt t="237180" x="2767013" y="4267200"/>
          <p14:tracePt t="237190" x="2767013" y="4292600"/>
          <p14:tracePt t="237196" x="2767013" y="4305300"/>
          <p14:tracePt t="237210" x="2767013" y="4318000"/>
          <p14:tracePt t="237220" x="2767013" y="4330700"/>
          <p14:tracePt t="237236" x="2767013" y="4354513"/>
          <p14:tracePt t="237251" x="2767013" y="4367213"/>
          <p14:tracePt t="237272" x="2778125" y="4392613"/>
          <p14:tracePt t="237276" x="2790825" y="4392613"/>
          <p14:tracePt t="237286" x="2803525" y="4405313"/>
          <p14:tracePt t="237292" x="2841625" y="4405313"/>
          <p14:tracePt t="237302" x="2867025" y="4405313"/>
          <p14:tracePt t="237312" x="2916238" y="4418013"/>
          <p14:tracePt t="237316" x="2954338" y="4418013"/>
          <p14:tracePt t="237326" x="3003550" y="4418013"/>
          <p14:tracePt t="237333" x="3041650" y="4418013"/>
          <p14:tracePt t="237342" x="3092450" y="4418013"/>
          <p14:tracePt t="237356" x="3128963" y="4418013"/>
          <p14:tracePt t="237366" x="3141663" y="4418013"/>
          <p14:tracePt t="237372" x="3167063" y="4418013"/>
          <p14:tracePt t="237384" x="3179763" y="4405313"/>
          <p14:tracePt t="237388" x="3192463" y="4392613"/>
          <p14:tracePt t="237398" x="3205163" y="4392613"/>
          <p14:tracePt t="237414" x="3205163" y="4379913"/>
          <p14:tracePt t="237424" x="3216275" y="4367213"/>
          <p14:tracePt t="237438" x="3216275" y="4354513"/>
          <p14:tracePt t="237464" x="3216275" y="4341813"/>
          <p14:tracePt t="237468" x="3216275" y="4330700"/>
          <p14:tracePt t="237478" x="3216275" y="4305300"/>
          <p14:tracePt t="237488" x="3205163" y="4305300"/>
          <p14:tracePt t="237494" x="3192463" y="4292600"/>
          <p14:tracePt t="237504" x="3179763" y="4292600"/>
          <p14:tracePt t="237510" x="3154363" y="4279900"/>
          <p14:tracePt t="237520" x="3116263" y="4267200"/>
          <p14:tracePt t="237530" x="3067050" y="4267200"/>
          <p14:tracePt t="237534" x="3016250" y="4267200"/>
          <p14:tracePt t="237544" x="2967038" y="4241800"/>
          <p14:tracePt t="237551" x="2903538" y="4241800"/>
          <p14:tracePt t="237560" x="2841625" y="4241800"/>
          <p14:tracePt t="237570" x="2790825" y="4241800"/>
          <p14:tracePt t="237574" x="2754313" y="4241800"/>
          <p14:tracePt t="237584" x="2690813" y="4241800"/>
          <p14:tracePt t="237590" x="2616200" y="4241800"/>
          <p14:tracePt t="237601" x="2516188" y="4241800"/>
          <p14:tracePt t="237610" x="2441575" y="4241800"/>
          <p14:tracePt t="237616" x="2365375" y="4241800"/>
          <p14:tracePt t="237626" x="2303463" y="4241800"/>
          <p14:tracePt t="237630" x="2216150" y="4241800"/>
          <p14:tracePt t="237640" x="2152650" y="4241800"/>
          <p14:tracePt t="237650" x="2090738" y="4241800"/>
          <p14:tracePt t="237656" x="2027238" y="4241800"/>
          <p14:tracePt t="237667" x="1978025" y="4241800"/>
          <p14:tracePt t="237670" x="1939925" y="4241800"/>
          <p14:tracePt t="237680" x="1878013" y="4241800"/>
          <p14:tracePt t="237690" x="1827213" y="4241800"/>
          <p14:tracePt t="237696" x="1801813" y="4241800"/>
          <p14:tracePt t="237706" x="1765300" y="4241800"/>
          <p14:tracePt t="237720" x="1739900" y="4241800"/>
          <p14:tracePt t="237730" x="1727200" y="4241800"/>
          <p14:tracePt t="237746" x="1714500" y="4241800"/>
          <p14:tracePt t="237752" x="1701800" y="4241800"/>
          <p14:tracePt t="237772" x="1689100" y="4241800"/>
          <p14:tracePt t="237796" x="1677988" y="4241800"/>
          <p14:tracePt t="237822" x="1652588" y="4241800"/>
          <p14:tracePt t="237842" x="1627188" y="4241800"/>
          <p14:tracePt t="237856" x="1614488" y="4241800"/>
          <p14:tracePt t="237872" x="1614488" y="4254500"/>
          <p14:tracePt t="237908" x="1601788" y="4254500"/>
          <p14:tracePt t="238008" x="1601788" y="4267200"/>
          <p14:tracePt t="238028" x="1601788" y="4279900"/>
          <p14:tracePt t="238044" x="1601788" y="4292600"/>
          <p14:tracePt t="238048" x="1601788" y="4318000"/>
          <p14:tracePt t="238074" x="1601788" y="4367213"/>
          <p14:tracePt t="238090" x="1601788" y="4392613"/>
          <p14:tracePt t="238100" x="1601788" y="4405313"/>
          <p14:tracePt t="238110" x="1601788" y="4430713"/>
          <p14:tracePt t="238114" x="1614488" y="4454525"/>
          <p14:tracePt t="238134" x="1627188" y="4454525"/>
          <p14:tracePt t="238150" x="1627188" y="4479925"/>
          <p14:tracePt t="238170" x="1639888" y="4479925"/>
          <p14:tracePt t="238196" x="1652588" y="4479925"/>
          <p14:tracePt t="238240" x="1665288" y="4479925"/>
          <p14:tracePt t="238286" x="1677988" y="4479925"/>
          <p14:tracePt t="238306" x="1689100" y="4479925"/>
          <p14:tracePt t="238320" x="1701800" y="4479925"/>
          <p14:tracePt t="238336" x="1727200" y="4479925"/>
          <p14:tracePt t="238352" x="1739900" y="4479925"/>
          <p14:tracePt t="238362" x="1752600" y="4479925"/>
          <p14:tracePt t="238366" x="1790700" y="4467225"/>
          <p14:tracePt t="238386" x="1814513" y="4454525"/>
          <p14:tracePt t="238392" x="1839913" y="4443413"/>
          <p14:tracePt t="238402" x="1852613" y="4443413"/>
          <p14:tracePt t="238406" x="1878013" y="4430713"/>
          <p14:tracePt t="238418" x="1927225" y="4405313"/>
          <p14:tracePt t="238428" x="1952625" y="4405313"/>
          <p14:tracePt t="238433" x="1978025" y="4379913"/>
          <p14:tracePt t="238442" x="1990725" y="4379913"/>
          <p14:tracePt t="238448" x="2014538" y="4379913"/>
          <p14:tracePt t="238458" x="2039938" y="4367213"/>
          <p14:tracePt t="238468" x="2065338" y="4367213"/>
          <p14:tracePt t="238472" x="2078038" y="4354513"/>
          <p14:tracePt t="238482" x="2090738" y="4354513"/>
          <p14:tracePt t="238488" x="2116138" y="4354513"/>
          <p14:tracePt t="238499" x="2116138" y="4341813"/>
          <p14:tracePt t="238508" x="2127250" y="4341813"/>
          <p14:tracePt t="238512" x="2139950" y="4341813"/>
          <p14:tracePt t="238522" x="2152650" y="4341813"/>
          <p14:tracePt t="238528" x="2178050" y="4330700"/>
          <p14:tracePt t="238548" x="2190750" y="4330700"/>
          <p14:tracePt t="238554" x="2190750" y="4318000"/>
          <p14:tracePt t="238565" x="2203450" y="4318000"/>
          <p14:tracePt t="238594" x="2228850" y="4318000"/>
          <p14:tracePt t="238618" x="2239963" y="4305300"/>
          <p14:tracePt t="238664" x="2252663" y="4305300"/>
          <p14:tracePt t="238684" x="2265363" y="4305300"/>
          <p14:tracePt t="238700" x="2290763" y="4305300"/>
          <p14:tracePt t="238724" x="2303463" y="4305300"/>
          <p14:tracePt t="238730" x="2316163" y="4305300"/>
          <p14:tracePt t="238754" x="2339975" y="4305300"/>
          <p14:tracePt t="239006" x="2352675" y="4305300"/>
          <p14:tracePt t="239048" x="2365375" y="4305300"/>
          <p14:tracePt t="239118" x="2378075" y="4318000"/>
          <p14:tracePt t="239134" x="2390775" y="4318000"/>
          <p14:tracePt t="239154" x="2403475" y="4318000"/>
          <p14:tracePt t="239168" x="2416175" y="4330700"/>
          <p14:tracePt t="239174" x="2428875" y="4330700"/>
          <p14:tracePt t="239194" x="2452688" y="4330700"/>
          <p14:tracePt t="239208" x="2465388" y="4330700"/>
          <p14:tracePt t="239214" x="2465388" y="4341813"/>
          <p14:tracePt t="239224" x="2478088" y="4341813"/>
          <p14:tracePt t="239234" x="2490788" y="4341813"/>
          <p14:tracePt t="239238" x="2503488" y="4341813"/>
          <p14:tracePt t="239250" x="2516188" y="4341813"/>
          <p14:tracePt t="239274" x="2541588" y="4341813"/>
          <p14:tracePt t="239304" x="2554288" y="4341813"/>
          <p14:tracePt t="239324" x="2565400" y="4341813"/>
          <p14:tracePt t="239346" x="2578100" y="4341813"/>
          <p14:tracePt t="239360" x="2590800" y="4341813"/>
          <p14:tracePt t="239914" x="2578100" y="4341813"/>
          <p14:tracePt t="239934" x="2554288" y="4341813"/>
          <p14:tracePt t="239940" x="2503488" y="4341813"/>
          <p14:tracePt t="239950" x="2465388" y="4341813"/>
          <p14:tracePt t="239956" x="2441575" y="4341813"/>
          <p14:tracePt t="239966" x="2416175" y="4341813"/>
          <p14:tracePt t="239976" x="2390775" y="4341813"/>
          <p14:tracePt t="239981" x="2365375" y="4341813"/>
          <p14:tracePt t="239990" x="2339975" y="4367213"/>
          <p14:tracePt t="239997" x="2316163" y="4367213"/>
          <p14:tracePt t="240006" x="2290763" y="4367213"/>
          <p14:tracePt t="240016" x="2265363" y="4379913"/>
          <p14:tracePt t="240020" x="2252663" y="4379913"/>
          <p14:tracePt t="240031" x="2228850" y="4379913"/>
          <p14:tracePt t="240036" x="2216150" y="4379913"/>
          <p14:tracePt t="240047" x="2190750" y="4392613"/>
          <p14:tracePt t="240056" x="2178050" y="4392613"/>
          <p14:tracePt t="240062" x="2165350" y="4392613"/>
          <p14:tracePt t="240072" x="2139950" y="4405313"/>
          <p14:tracePt t="240086" x="2127250" y="4405313"/>
          <p14:tracePt t="240097" x="2116138" y="4405313"/>
          <p14:tracePt t="240142" x="2090738" y="4405313"/>
          <p14:tracePt t="240390" x="2103438" y="4405313"/>
          <p14:tracePt t="240400" x="2116138" y="4405313"/>
          <p14:tracePt t="240414" x="2139950" y="4405313"/>
          <p14:tracePt t="240431" x="2152650" y="4405313"/>
          <p14:tracePt t="240440" x="2178050" y="4405313"/>
          <p14:tracePt t="240454" x="2190750" y="4405313"/>
          <p14:tracePt t="240470" x="2203450" y="4405313"/>
          <p14:tracePt t="240484" x="2216150" y="4405313"/>
          <p14:tracePt t="240500" x="2228850" y="4405313"/>
          <p14:tracePt t="240656" x="2228850" y="4392613"/>
          <p14:tracePt t="240682" x="2203450" y="4379913"/>
          <p14:tracePt t="240692" x="2190750" y="4379913"/>
          <p14:tracePt t="240696" x="2165350" y="4379913"/>
          <p14:tracePt t="240706" x="2139950" y="4379913"/>
          <p14:tracePt t="240714" x="2116138" y="4379913"/>
          <p14:tracePt t="240722" x="2090738" y="4379913"/>
          <p14:tracePt t="240732" x="2065338" y="4379913"/>
          <p14:tracePt t="240736" x="2039938" y="4379913"/>
          <p14:tracePt t="240746" x="1990725" y="4379913"/>
          <p14:tracePt t="240752" x="1952625" y="4379913"/>
          <p14:tracePt t="240763" x="1927225" y="4379913"/>
          <p14:tracePt t="240772" x="1903413" y="4379913"/>
          <p14:tracePt t="240788" x="1878013" y="4379913"/>
          <p14:tracePt t="240792" x="1865313" y="4379913"/>
          <p14:tracePt t="240812" x="1852613" y="4379913"/>
          <p14:tracePt t="240828" x="1839913" y="4379913"/>
          <p14:tracePt t="240848" x="1827213" y="4379913"/>
          <p14:tracePt t="240908" x="1827213" y="4367213"/>
          <p14:tracePt t="241458" x="1865313" y="4367213"/>
          <p14:tracePt t="241464" x="1914525" y="4367213"/>
          <p14:tracePt t="241474" x="1952625" y="4367213"/>
          <p14:tracePt t="241478" x="1990725" y="4367213"/>
          <p14:tracePt t="241488" x="2039938" y="4367213"/>
          <p14:tracePt t="241498" x="2065338" y="4367213"/>
          <p14:tracePt t="241504" x="2103438" y="4367213"/>
          <p14:tracePt t="241514" x="2127250" y="4367213"/>
          <p14:tracePt t="241520" x="2152650" y="4367213"/>
          <p14:tracePt t="241530" x="2178050" y="4367213"/>
          <p14:tracePt t="241540" x="2190750" y="4367213"/>
          <p14:tracePt t="241544" x="2203450" y="4367213"/>
          <p14:tracePt t="241554" x="2216150" y="4367213"/>
          <p14:tracePt t="241580" x="2228850" y="4367213"/>
          <p14:tracePt t="241740" x="2216150" y="4379913"/>
          <p14:tracePt t="241756" x="2190750" y="4379913"/>
          <p14:tracePt t="241766" x="2139950" y="4379913"/>
          <p14:tracePt t="241772" x="2103438" y="4379913"/>
          <p14:tracePt t="241782" x="2039938" y="4392613"/>
          <p14:tracePt t="241786" x="2014538" y="4392613"/>
          <p14:tracePt t="241796" x="1990725" y="4392613"/>
          <p14:tracePt t="241806" x="1952625" y="4392613"/>
          <p14:tracePt t="241812" x="1927225" y="4392613"/>
          <p14:tracePt t="241822" x="1890713" y="4392613"/>
          <p14:tracePt t="241826" x="1852613" y="4392613"/>
          <p14:tracePt t="241836" x="1827213" y="4392613"/>
          <p14:tracePt t="241846" x="1801813" y="4392613"/>
          <p14:tracePt t="241852" x="1778000" y="4392613"/>
          <p14:tracePt t="241862" x="1739900" y="4392613"/>
          <p14:tracePt t="241876" x="1727200" y="4392613"/>
          <p14:tracePt t="241892" x="1714500" y="4392613"/>
          <p14:tracePt t="241902" x="1701800" y="4392613"/>
          <p14:tracePt t="241908" x="1689100" y="4392613"/>
          <p14:tracePt t="241918" x="1677988" y="4392613"/>
          <p14:tracePt t="241942" x="1652588" y="4392613"/>
          <p14:tracePt t="241968" x="1639888" y="4392613"/>
          <p14:tracePt t="241972" x="1627188" y="4405313"/>
          <p14:tracePt t="241988" x="1601788" y="4405313"/>
          <p14:tracePt t="241998" x="1589088" y="4405313"/>
          <p14:tracePt t="242008" x="1577975" y="4405313"/>
          <p14:tracePt t="242013" x="1565275" y="4405313"/>
          <p14:tracePt t="242024" x="1552575" y="4418013"/>
          <p14:tracePt t="242029" x="1539875" y="4418013"/>
          <p14:tracePt t="242048" x="1514475" y="4418013"/>
          <p14:tracePt t="242054" x="1489075" y="4430713"/>
          <p14:tracePt t="242078" x="1465263" y="4430713"/>
          <p14:tracePt t="242094" x="1452563" y="4430713"/>
          <p14:tracePt t="242104" x="1439863" y="4430713"/>
          <p14:tracePt t="242120" x="1427163" y="4430713"/>
          <p14:tracePt t="242130" x="1414463" y="4430713"/>
          <p14:tracePt t="242134" x="1401763" y="4430713"/>
          <p14:tracePt t="242150" x="1389063" y="4430713"/>
          <p14:tracePt t="242170" x="1376363" y="4430713"/>
          <p14:tracePt t="242184" x="1352550" y="4430713"/>
          <p14:tracePt t="242190" x="1352550" y="4418013"/>
          <p14:tracePt t="242200" x="1339850" y="4418013"/>
          <p14:tracePt t="242350" x="1327150" y="4405313"/>
          <p14:tracePt t="242362" x="1327150" y="4392613"/>
          <p14:tracePt t="242365" x="1339850" y="4379913"/>
          <p14:tracePt t="242376" x="1352550" y="4379913"/>
          <p14:tracePt t="242386" x="1389063" y="4379913"/>
          <p14:tracePt t="242392" x="1414463" y="4379913"/>
          <p14:tracePt t="242402" x="1439863" y="4367213"/>
          <p14:tracePt t="242405" x="1476375" y="4367213"/>
          <p14:tracePt t="242416" x="1501775" y="4367213"/>
          <p14:tracePt t="242426" x="1552575" y="4367213"/>
          <p14:tracePt t="242432" x="1565275" y="4354513"/>
          <p14:tracePt t="242442" x="1589088" y="4354513"/>
          <p14:tracePt t="242446" x="1601788" y="4354513"/>
          <p14:tracePt t="242456" x="1614488" y="4354513"/>
          <p14:tracePt t="242466" x="1627188" y="4354513"/>
          <p14:tracePt t="242482" x="1652588" y="4354513"/>
          <p14:tracePt t="242488" x="1677988" y="4354513"/>
          <p14:tracePt t="242498" x="1701800" y="4354513"/>
          <p14:tracePt t="242508" x="1714500" y="4354513"/>
          <p14:tracePt t="242513" x="1727200" y="4354513"/>
          <p14:tracePt t="242522" x="1752600" y="4330700"/>
          <p14:tracePt t="242529" x="1778000" y="4330700"/>
          <p14:tracePt t="242548" x="1801813" y="4330700"/>
          <p14:tracePt t="242552" x="1827213" y="4330700"/>
          <p14:tracePt t="242568" x="1839913" y="4330700"/>
          <p14:tracePt t="242579" x="1852613" y="4330700"/>
          <p14:tracePt t="242588" x="1865313" y="4330700"/>
          <p14:tracePt t="242595" x="1878013" y="4330700"/>
          <p14:tracePt t="242608" x="1890713" y="4330700"/>
          <p14:tracePt t="242674" x="1914525" y="4330700"/>
          <p14:tracePt t="242704" x="1927225" y="4330700"/>
          <p14:tracePt t="242714" x="1939925" y="4341813"/>
          <p14:tracePt t="242720" x="1952625" y="4341813"/>
          <p14:tracePt t="242740" x="1965325" y="4341813"/>
          <p14:tracePt t="242744" x="1978025" y="4341813"/>
          <p14:tracePt t="242754" x="1990725" y="4354513"/>
          <p14:tracePt t="242761" x="2003425" y="4354513"/>
          <p14:tracePt t="242770" x="2027238" y="4367213"/>
          <p14:tracePt t="242786" x="2078038" y="4367213"/>
          <p14:tracePt t="242800" x="2103438" y="4379913"/>
          <p14:tracePt t="242811" x="2127250" y="4379913"/>
          <p14:tracePt t="242825" x="2152650" y="4379913"/>
          <p14:tracePt t="242836" x="2165350" y="4379913"/>
          <p14:tracePt t="242840" x="2190750" y="4392613"/>
          <p14:tracePt t="242860" x="2203450" y="4392613"/>
          <p14:tracePt t="242876" x="2228850" y="4392613"/>
          <p14:tracePt t="242896" x="2239963" y="4392613"/>
          <p14:tracePt t="243204" x="2252663" y="4392613"/>
          <p14:tracePt t="243214" x="2265363" y="4392613"/>
          <p14:tracePt t="243228" x="2278063" y="4392613"/>
          <p14:tracePt t="243234" x="2290763" y="4392613"/>
          <p14:tracePt t="243260" x="2316163" y="4392613"/>
          <p14:tracePt t="243420" x="2328863" y="4392613"/>
          <p14:tracePt t="243456" x="2339975" y="4392613"/>
          <p14:tracePt t="243476" x="2352675" y="4392613"/>
          <p14:tracePt t="243536" x="2365375" y="4392613"/>
          <p14:tracePt t="243638" x="2378075" y="4392613"/>
          <p14:tracePt t="243672" x="2403475" y="4405313"/>
          <p14:tracePt t="243704" x="2428875" y="4405313"/>
          <p14:tracePt t="243718" x="2441575" y="4418013"/>
          <p14:tracePt t="243743" x="2452688" y="4418013"/>
          <p14:tracePt t="243754" x="2465388" y="4418013"/>
          <p14:tracePt t="243758" x="2478088" y="4418013"/>
          <p14:tracePt t="243768" x="2490788" y="4418013"/>
          <p14:tracePt t="243784" x="2503488" y="4418013"/>
          <p14:tracePt t="243794" x="2528888" y="4418013"/>
          <p14:tracePt t="243798" x="2541588" y="4418013"/>
          <p14:tracePt t="243808" x="2565400" y="4418013"/>
          <p14:tracePt t="243814" x="2590800" y="4418013"/>
          <p14:tracePt t="243824" x="2616200" y="4418013"/>
          <p14:tracePt t="243834" x="2654300" y="4418013"/>
          <p14:tracePt t="243838" x="2703513" y="4418013"/>
          <p14:tracePt t="243850" x="2741613" y="4418013"/>
          <p14:tracePt t="243854" x="2790825" y="4418013"/>
          <p14:tracePt t="243864" x="2828925" y="4418013"/>
          <p14:tracePt t="243874" x="2879725" y="4418013"/>
          <p14:tracePt t="243880" x="2916238" y="4418013"/>
          <p14:tracePt t="243890" x="2979738" y="4418013"/>
          <p14:tracePt t="243895" x="3028950" y="4418013"/>
          <p14:tracePt t="243904" x="3067050" y="4418013"/>
          <p14:tracePt t="243914" x="3116263" y="4418013"/>
          <p14:tracePt t="243920" x="3154363" y="4418013"/>
          <p14:tracePt t="243930" x="3216275" y="4418013"/>
          <p14:tracePt t="243934" x="3317875" y="4418013"/>
          <p14:tracePt t="243945" x="3405188" y="4418013"/>
          <p14:tracePt t="243954" x="3505200" y="4418013"/>
          <p14:tracePt t="243961" x="3592513" y="4418013"/>
          <p14:tracePt t="243970" x="3654425" y="4418013"/>
          <p14:tracePt t="243977" x="3743325" y="4418013"/>
          <p14:tracePt t="243986" x="3792538" y="4418013"/>
          <p14:tracePt t="243994" x="3830638" y="4418013"/>
          <p14:tracePt t="244000" x="3867150" y="4418013"/>
          <p14:tracePt t="244011" x="3905250" y="4418013"/>
          <p14:tracePt t="244020" x="3930650" y="4418013"/>
          <p14:tracePt t="244024" x="3956050" y="4418013"/>
          <p14:tracePt t="244034" x="3979863" y="4418013"/>
          <p14:tracePt t="244070" x="3992563" y="4418013"/>
          <p14:tracePt t="244432" x="4005263" y="4418013"/>
          <p14:tracePt t="244514" x="3992563" y="4418013"/>
          <p14:tracePt t="244530" x="3979863" y="4418013"/>
          <p14:tracePt t="244550" x="3968750" y="4405313"/>
          <p14:tracePt t="244564" x="3956050" y="4405313"/>
          <p14:tracePt t="244600" x="3930650" y="4405313"/>
          <p14:tracePt t="244646" x="3917950" y="4392613"/>
          <p14:tracePt t="244680" x="3905250" y="4392613"/>
          <p14:tracePt t="244700" x="3892550" y="4392613"/>
          <p14:tracePt t="244740" x="3879850" y="4392613"/>
          <p14:tracePt t="244790" x="3867150" y="4392613"/>
          <p14:tracePt t="245528" x="3856038" y="4392613"/>
          <p14:tracePt t="245538" x="3843338" y="4392613"/>
          <p14:tracePt t="245588" x="3830638" y="4379913"/>
          <p14:tracePt t="245678" x="3856038" y="4379913"/>
          <p14:tracePt t="245688" x="3905250" y="4379913"/>
          <p14:tracePt t="245698" x="3968750" y="4379913"/>
          <p14:tracePt t="245704" x="4030663" y="4379913"/>
          <p14:tracePt t="245714" x="4117975" y="4379913"/>
          <p14:tracePt t="245720" x="4243388" y="4379913"/>
          <p14:tracePt t="245730" x="4406900" y="4379913"/>
          <p14:tracePt t="245740" x="4556125" y="4379913"/>
          <p14:tracePt t="245744" x="4681538" y="4379913"/>
          <p14:tracePt t="245754" x="4856163" y="4367213"/>
          <p14:tracePt t="245760" x="5019675" y="4341813"/>
          <p14:tracePt t="245770" x="5194300" y="4292600"/>
          <p14:tracePt t="245780" x="5357813" y="4254500"/>
          <p14:tracePt t="245784" x="5570538" y="4154488"/>
          <p14:tracePt t="245794" x="5783263" y="4054475"/>
          <p14:tracePt t="245800" x="6008688" y="3954463"/>
          <p14:tracePt t="245810" x="6259513" y="3841750"/>
          <p14:tracePt t="245820" x="6483350" y="3741738"/>
          <p14:tracePt t="245826" x="6772275" y="3629025"/>
          <p14:tracePt t="245836" x="7123113" y="3479800"/>
          <p14:tracePt t="245840" x="7410450" y="3367088"/>
          <p14:tracePt t="245850" x="7623175" y="3267075"/>
          <p14:tracePt t="245860" x="7785100" y="3203575"/>
          <p14:tracePt t="245866" x="7910513" y="3141663"/>
          <p14:tracePt t="245877" x="7999413" y="3103563"/>
          <p14:tracePt t="245880" x="8074025" y="3065463"/>
          <p14:tracePt t="245890" x="8099425" y="3041650"/>
          <p14:tracePt t="245900" x="8135938" y="3016250"/>
          <p14:tracePt t="245906" x="8148638" y="3016250"/>
          <p14:tracePt t="245916" x="8148638" y="3003550"/>
          <p14:tracePt t="245932" x="8161338" y="3003550"/>
          <p14:tracePt t="245982" x="8161338" y="2990850"/>
          <p14:tracePt t="245992" x="8161338" y="2978150"/>
          <p14:tracePt t="245996" x="8161338" y="2952750"/>
          <p14:tracePt t="246006" x="8161338" y="2916238"/>
          <p14:tracePt t="246012" x="8161338" y="2890838"/>
          <p14:tracePt t="246022" x="8148638" y="2852738"/>
          <p14:tracePt t="246032" x="8135938" y="2828925"/>
          <p14:tracePt t="246038" x="8123238" y="2816225"/>
          <p14:tracePt t="246048" x="8099425" y="2765425"/>
          <p14:tracePt t="246052" x="8074025" y="2728913"/>
          <p14:tracePt t="246062" x="8035925" y="2665413"/>
          <p14:tracePt t="246072" x="7974013" y="2603500"/>
          <p14:tracePt t="246078" x="7897813" y="2552700"/>
          <p14:tracePt t="246088" x="7823200" y="2490788"/>
          <p14:tracePt t="246092" x="7710488" y="2414588"/>
          <p14:tracePt t="246102" x="7635875" y="2365375"/>
          <p14:tracePt t="246112" x="7561263" y="2314575"/>
          <p14:tracePt t="246118" x="7485063" y="2265363"/>
          <p14:tracePt t="246128" x="7448550" y="2252663"/>
          <p14:tracePt t="246132" x="7410450" y="2214563"/>
          <p14:tracePt t="246142" x="7348538" y="2190750"/>
          <p14:tracePt t="246152" x="7310438" y="2152650"/>
          <p14:tracePt t="246159" x="7285038" y="2139950"/>
          <p14:tracePt t="246168" x="7259638" y="2127250"/>
          <p14:tracePt t="246175" x="7235825" y="2101850"/>
          <p14:tracePt t="246184" x="7197725" y="2101850"/>
          <p14:tracePt t="246194" x="7185025" y="2101850"/>
          <p14:tracePt t="246198" x="7146925" y="2101850"/>
          <p14:tracePt t="246209" x="7123113" y="2078038"/>
          <p14:tracePt t="246214" x="7097713" y="2078038"/>
          <p14:tracePt t="246224" x="7072313" y="2078038"/>
          <p14:tracePt t="246234" x="7059613" y="2065338"/>
          <p14:tracePt t="246238" x="7034213" y="2065338"/>
          <p14:tracePt t="246248" x="7021513" y="2065338"/>
          <p14:tracePt t="246254" x="6997700" y="2065338"/>
          <p14:tracePt t="246264" x="6972300" y="2065338"/>
          <p14:tracePt t="246274" x="6946900" y="2065338"/>
          <p14:tracePt t="246280" x="6910388" y="2065338"/>
          <p14:tracePt t="246291" x="6884988" y="2065338"/>
          <p14:tracePt t="246294" x="6846888" y="2065338"/>
          <p14:tracePt t="246304" x="6821488" y="2065338"/>
          <p14:tracePt t="246314" x="6808788" y="2065338"/>
          <p14:tracePt t="246320" x="6784975" y="2065338"/>
          <p14:tracePt t="246330" x="6759575" y="2065338"/>
          <p14:tracePt t="246334" x="6734175" y="2065338"/>
          <p14:tracePt t="246343" x="6696075" y="2065338"/>
          <p14:tracePt t="246356" x="6672263" y="2065338"/>
          <p14:tracePt t="246360" x="6634163" y="2065338"/>
          <p14:tracePt t="246370" x="6608763" y="2065338"/>
          <p14:tracePt t="246375" x="6584950" y="2065338"/>
          <p14:tracePt t="246386" x="6534150" y="2065338"/>
          <p14:tracePt t="246396" x="6521450" y="2065338"/>
          <p14:tracePt t="246400" x="6508750" y="2065338"/>
          <p14:tracePt t="246410" x="6459538" y="2052638"/>
          <p14:tracePt t="246416" x="6446838" y="2052638"/>
          <p14:tracePt t="246426" x="6421438" y="2052638"/>
          <p14:tracePt t="246436" x="6396038" y="2052638"/>
          <p14:tracePt t="246441" x="6346825" y="2052638"/>
          <p14:tracePt t="246450" x="6334125" y="2052638"/>
          <p14:tracePt t="246456" x="6308725" y="2052638"/>
          <p14:tracePt t="246466" x="6283325" y="2052638"/>
          <p14:tracePt t="246476" x="6270625" y="2052638"/>
          <p14:tracePt t="246480" x="6259513" y="2052638"/>
          <p14:tracePt t="246491" x="6246813" y="2052638"/>
          <p14:tracePt t="246506" x="6234113" y="2052638"/>
          <p14:tracePt t="246522" x="6221413" y="2039938"/>
          <p14:tracePt t="246556" x="6196013" y="2039938"/>
          <p14:tracePt t="246592" x="6170613" y="2039938"/>
          <p14:tracePt t="246596" x="6157913" y="2039938"/>
          <p14:tracePt t="246612" x="6157913" y="2027238"/>
          <p14:tracePt t="246622" x="6134100" y="2014538"/>
          <p14:tracePt t="246648" x="6121400" y="2014538"/>
          <p14:tracePt t="246652" x="6096000" y="2014538"/>
          <p14:tracePt t="246672" x="6083300" y="2001838"/>
          <p14:tracePt t="246692" x="6057900" y="2001838"/>
          <p14:tracePt t="246860" x="6045200" y="2001838"/>
          <p14:tracePt t="246870" x="6034088" y="2001838"/>
          <p14:tracePt t="246875" x="6021388" y="2001838"/>
          <p14:tracePt t="246884" x="6008688" y="2001838"/>
          <p14:tracePt t="246891" x="5995988" y="2001838"/>
          <p14:tracePt t="246900" x="5970588" y="2001838"/>
          <p14:tracePt t="246910" x="5945188" y="2001838"/>
          <p14:tracePt t="246914" x="5921375" y="2027238"/>
          <p14:tracePt t="246924" x="5908675" y="2027238"/>
          <p14:tracePt t="246930" x="5883275" y="2039938"/>
          <p14:tracePt t="246941" x="5857875" y="2052638"/>
          <p14:tracePt t="246959" x="5795963" y="2089150"/>
          <p14:tracePt t="246966" x="5770563" y="2114550"/>
          <p14:tracePt t="246970" x="5719763" y="2139950"/>
          <p14:tracePt t="246980" x="5695950" y="2165350"/>
          <p14:tracePt t="246991" x="5670550" y="2178050"/>
          <p14:tracePt t="246996" x="5632450" y="2227263"/>
          <p14:tracePt t="247008" x="5619750" y="2239963"/>
          <p14:tracePt t="247010" x="5607050" y="2278063"/>
          <p14:tracePt t="247020" x="5595938" y="2303463"/>
          <p14:tracePt t="247030" x="5595938" y="2327275"/>
          <p14:tracePt t="247036" x="5583238" y="2352675"/>
          <p14:tracePt t="247050" x="5583238" y="2378075"/>
          <p14:tracePt t="247070" x="5583238" y="2390775"/>
          <p14:tracePt t="247086" x="5583238" y="2403475"/>
          <p14:tracePt t="247090" x="5583238" y="2414588"/>
          <p14:tracePt t="247111" x="5583238" y="2439988"/>
          <p14:tracePt t="247126" x="5595938" y="2452688"/>
          <p14:tracePt t="247142" x="5619750" y="2465388"/>
          <p14:tracePt t="247157" x="5645150" y="2465388"/>
          <p14:tracePt t="247166" x="5670550" y="2465388"/>
          <p14:tracePt t="247182" x="5708650" y="2452688"/>
          <p14:tracePt t="247192" x="5719763" y="2439988"/>
          <p14:tracePt t="247198" x="5745163" y="2414588"/>
          <p14:tracePt t="247208" x="5757863" y="2390775"/>
          <p14:tracePt t="247212" x="5795963" y="2352675"/>
          <p14:tracePt t="247222" x="5821363" y="2303463"/>
          <p14:tracePt t="247228" x="5845175" y="2252663"/>
          <p14:tracePt t="247238" x="5870575" y="2214563"/>
          <p14:tracePt t="247248" x="5883275" y="2165350"/>
          <p14:tracePt t="247254" x="5921375" y="2127250"/>
          <p14:tracePt t="247264" x="5945188" y="2089150"/>
          <p14:tracePt t="247268" x="5945188" y="2065338"/>
          <p14:tracePt t="247280" x="5970588" y="2027238"/>
          <p14:tracePt t="247290" x="5983288" y="2014538"/>
          <p14:tracePt t="247294" x="5983288" y="1989138"/>
          <p14:tracePt t="247304" x="5995988" y="1965325"/>
          <p14:tracePt t="247309" x="5995988" y="1939925"/>
          <p14:tracePt t="247320" x="6008688" y="1927225"/>
          <p14:tracePt t="247330" x="6008688" y="1914525"/>
          <p14:tracePt t="247344" x="6008688" y="1889125"/>
          <p14:tracePt t="247370" x="6008688" y="1876425"/>
          <p14:tracePt t="247384" x="6008688" y="1865313"/>
          <p14:tracePt t="247446" x="6008688" y="1852613"/>
          <p14:tracePt t="248216" x="6008688" y="1839913"/>
          <p14:tracePt t="248228" x="6021388" y="1839913"/>
          <p14:tracePt t="248242" x="6034088" y="1852613"/>
          <p14:tracePt t="248262" x="6045200" y="1852613"/>
          <p14:tracePt t="248288" x="6057900" y="1852613"/>
          <p14:tracePt t="248312" x="6083300" y="1852613"/>
          <p14:tracePt t="248332" x="6096000" y="1852613"/>
          <p14:tracePt t="248354" x="6108700" y="1852613"/>
          <p14:tracePt t="248368" x="6121400" y="1852613"/>
          <p14:tracePt t="248384" x="6134100" y="1852613"/>
          <p14:tracePt t="248408" x="6146800" y="1852613"/>
          <p14:tracePt t="248470" x="6170613" y="1852613"/>
          <p14:tracePt t="248958" x="6196013" y="1852613"/>
          <p14:tracePt t="248968" x="6221413" y="1852613"/>
          <p14:tracePt t="248978" x="6246813" y="1852613"/>
          <p14:tracePt t="248983" x="6283325" y="1852613"/>
          <p14:tracePt t="248994" x="6308725" y="1852613"/>
          <p14:tracePt t="248998" x="6334125" y="1852613"/>
          <p14:tracePt t="249008" x="6359525" y="1852613"/>
          <p14:tracePt t="249018" x="6396038" y="1852613"/>
          <p14:tracePt t="249024" x="6434138" y="1852613"/>
          <p14:tracePt t="249034" x="6472238" y="1852613"/>
          <p14:tracePt t="249039" x="6496050" y="1852613"/>
          <p14:tracePt t="249050" x="6546850" y="1852613"/>
          <p14:tracePt t="249060" x="6584950" y="1852613"/>
          <p14:tracePt t="249064" x="6634163" y="1852613"/>
          <p14:tracePt t="249074" x="6672263" y="1852613"/>
          <p14:tracePt t="249080" x="6708775" y="1852613"/>
          <p14:tracePt t="249090" x="6734175" y="1852613"/>
          <p14:tracePt t="249100" x="6746875" y="1852613"/>
          <p14:tracePt t="249105" x="6784975" y="1852613"/>
          <p14:tracePt t="249124" x="6797675" y="1852613"/>
          <p14:tracePt t="249230" x="6797675" y="1865313"/>
          <p14:tracePt t="249240" x="6797675" y="1901825"/>
          <p14:tracePt t="249250" x="6746875" y="1978025"/>
          <p14:tracePt t="249256" x="6646863" y="2065338"/>
          <p14:tracePt t="249266" x="6534150" y="2152650"/>
          <p14:tracePt t="249273" x="6383338" y="2278063"/>
          <p14:tracePt t="249282" x="6259513" y="2390775"/>
          <p14:tracePt t="249292" x="6070600" y="2516188"/>
          <p14:tracePt t="249296" x="5895975" y="2665413"/>
          <p14:tracePt t="249306" x="5657850" y="2803525"/>
          <p14:tracePt t="249312" x="5495925" y="2890838"/>
          <p14:tracePt t="249323" x="5319713" y="3003550"/>
          <p14:tracePt t="249332" x="5132388" y="3103563"/>
          <p14:tracePt t="249336" x="4945063" y="3190875"/>
          <p14:tracePt t="249346" x="4756150" y="3267075"/>
          <p14:tracePt t="249352" x="4619625" y="3328988"/>
          <p14:tracePt t="249362" x="4456113" y="3390900"/>
          <p14:tracePt t="249372" x="4305300" y="3454400"/>
          <p14:tracePt t="249376" x="4168775" y="3490913"/>
          <p14:tracePt t="249389" x="4030663" y="3567113"/>
          <p14:tracePt t="249392" x="3905250" y="3616325"/>
          <p14:tracePt t="249402" x="3805238" y="3654425"/>
          <p14:tracePt t="249412" x="3679825" y="3729038"/>
          <p14:tracePt t="249418" x="3592513" y="3767138"/>
          <p14:tracePt t="249428" x="3517900" y="3779838"/>
          <p14:tracePt t="249432" x="3454400" y="3816350"/>
          <p14:tracePt t="249442" x="3392488" y="3829050"/>
          <p14:tracePt t="249452" x="3354388" y="3841750"/>
          <p14:tracePt t="249458" x="3292475" y="3867150"/>
          <p14:tracePt t="249468" x="3267075" y="3867150"/>
          <p14:tracePt t="249473" x="3228975" y="3879850"/>
          <p14:tracePt t="249482" x="3179763" y="3916363"/>
          <p14:tracePt t="249492" x="3128963" y="3929063"/>
          <p14:tracePt t="249498" x="3092450" y="3941763"/>
          <p14:tracePt t="249508" x="3054350" y="3967163"/>
          <p14:tracePt t="249514" x="3016250" y="3967163"/>
          <p14:tracePt t="249524" x="2967038" y="4005263"/>
          <p14:tracePt t="249534" x="2954338" y="4005263"/>
          <p14:tracePt t="249539" x="2916238" y="4029075"/>
          <p14:tracePt t="249548" x="2903538" y="4029075"/>
          <p14:tracePt t="249564" x="2879725" y="4041775"/>
          <p14:tracePt t="249574" x="2854325" y="4041775"/>
          <p14:tracePt t="249578" x="2828925" y="4041775"/>
          <p14:tracePt t="249590" x="2790825" y="4079875"/>
          <p14:tracePt t="249594" x="2778125" y="4079875"/>
          <p14:tracePt t="249605" x="2728913" y="4092575"/>
          <p14:tracePt t="249614" x="2703513" y="4092575"/>
          <p14:tracePt t="249621" x="2678113" y="4105275"/>
          <p14:tracePt t="249630" x="2628900" y="4117975"/>
          <p14:tracePt t="249634" x="2590800" y="4141788"/>
          <p14:tracePt t="249644" x="2565400" y="4141788"/>
          <p14:tracePt t="249655" x="2528888" y="4141788"/>
          <p14:tracePt t="249660" x="2516188" y="4141788"/>
          <p14:tracePt t="249671" x="2503488" y="4154488"/>
          <p14:tracePt t="249674" x="2490788" y="4167188"/>
          <p14:tracePt t="249684" x="2478088" y="4167188"/>
          <p14:tracePt t="249694" x="2465388" y="4167188"/>
          <p14:tracePt t="249700" x="2428875" y="4205288"/>
          <p14:tracePt t="249714" x="2390775" y="4217988"/>
          <p14:tracePt t="249724" x="2352675" y="4254500"/>
          <p14:tracePt t="249734" x="2316163" y="4267200"/>
          <p14:tracePt t="249740" x="2278063" y="4292600"/>
          <p14:tracePt t="249750" x="2228850" y="4318000"/>
          <p14:tracePt t="249756" x="2178050" y="4341813"/>
          <p14:tracePt t="249766" x="2152650" y="4354513"/>
          <p14:tracePt t="249776" x="2116138" y="4379913"/>
          <p14:tracePt t="249780" x="2078038" y="4392613"/>
          <p14:tracePt t="249790" x="2065338" y="4418013"/>
          <p14:tracePt t="249796" x="2027238" y="4418013"/>
          <p14:tracePt t="249806" x="2014538" y="4430713"/>
          <p14:tracePt t="249816" x="1990725" y="4443413"/>
          <p14:tracePt t="249821" x="1965325" y="4454525"/>
          <p14:tracePt t="249830" x="1939925" y="4454525"/>
          <p14:tracePt t="249836" x="1927225" y="4467225"/>
          <p14:tracePt t="249846" x="1903413" y="4467225"/>
          <p14:tracePt t="249856" x="1878013" y="4479925"/>
          <p14:tracePt t="249902" x="1865313" y="4479925"/>
          <p14:tracePt t="249912" x="1852613" y="4479925"/>
          <p14:tracePt t="249932" x="1839913" y="4479925"/>
          <p14:tracePt t="249972" x="1827213" y="4479925"/>
          <p14:tracePt t="250002" x="1827213" y="4467225"/>
          <p14:tracePt t="250012" x="1827213" y="4454525"/>
          <p14:tracePt t="250018" x="1827213" y="4443413"/>
          <p14:tracePt t="250028" x="1827213" y="4418013"/>
          <p14:tracePt t="250032" x="1839913" y="4418013"/>
          <p14:tracePt t="250042" x="1852613" y="4405313"/>
          <p14:tracePt t="250058" x="1852613" y="4392613"/>
          <p14:tracePt t="250068" x="1878013" y="4367213"/>
          <p14:tracePt t="250074" x="1878013" y="4354513"/>
          <p14:tracePt t="250084" x="1890713" y="4341813"/>
          <p14:tracePt t="250094" x="1903413" y="4330700"/>
          <p14:tracePt t="250098" x="1914525" y="4318000"/>
          <p14:tracePt t="250108" x="1927225" y="4305300"/>
          <p14:tracePt t="250114" x="1952625" y="4292600"/>
          <p14:tracePt t="250124" x="1978025" y="4292600"/>
          <p14:tracePt t="250134" x="2027238" y="4267200"/>
          <p14:tracePt t="250139" x="2090738" y="4230688"/>
          <p14:tracePt t="250148" x="2190750" y="4192588"/>
          <p14:tracePt t="250154" x="2339975" y="4154488"/>
          <p14:tracePt t="250164" x="2528888" y="4105275"/>
          <p14:tracePt t="250174" x="2828925" y="4054475"/>
          <p14:tracePt t="250180" x="3141663" y="3954463"/>
          <p14:tracePt t="250190" x="3505200" y="3892550"/>
          <p14:tracePt t="250194" x="3856038" y="3829050"/>
          <p14:tracePt t="250204" x="4256088" y="3767138"/>
          <p14:tracePt t="250214" x="4681538" y="3703638"/>
          <p14:tracePt t="250221" x="4956175" y="3692525"/>
          <p14:tracePt t="250230" x="5232400" y="3641725"/>
          <p14:tracePt t="250234" x="5394325" y="3603625"/>
          <p14:tracePt t="250244" x="5545138" y="3567113"/>
          <p14:tracePt t="250255" x="5670550" y="3516313"/>
          <p14:tracePt t="250260" x="5757863" y="3479800"/>
          <p14:tracePt t="250271" x="5832475" y="3441700"/>
          <p14:tracePt t="250274" x="5908675" y="3403600"/>
          <p14:tracePt t="250284" x="5970588" y="3367088"/>
          <p14:tracePt t="250294" x="6021388" y="3316288"/>
          <p14:tracePt t="250300" x="6083300" y="3254375"/>
          <p14:tracePt t="250310" x="6134100" y="3216275"/>
          <p14:tracePt t="250314" x="6196013" y="3128963"/>
          <p14:tracePt t="250324" x="6246813" y="3090863"/>
          <p14:tracePt t="250337" x="6270625" y="3041650"/>
          <p14:tracePt t="250340" x="6308725" y="3003550"/>
          <p14:tracePt t="250350" x="6359525" y="2941638"/>
          <p14:tracePt t="250356" x="6370638" y="2928938"/>
          <p14:tracePt t="250366" x="6408738" y="2878138"/>
          <p14:tracePt t="250376" x="6421438" y="2840038"/>
          <p14:tracePt t="250380" x="6434138" y="2828925"/>
          <p14:tracePt t="250390" x="6446838" y="2816225"/>
          <p14:tracePt t="250396" x="6459538" y="2790825"/>
          <p14:tracePt t="250406" x="6472238" y="2740025"/>
          <p14:tracePt t="250416" x="6483350" y="2728913"/>
          <p14:tracePt t="250422" x="6508750" y="2703513"/>
          <p14:tracePt t="250432" x="6508750" y="2665413"/>
          <p14:tracePt t="250437" x="6534150" y="2640013"/>
          <p14:tracePt t="250446" x="6546850" y="2616200"/>
          <p14:tracePt t="250456" x="6546850" y="2578100"/>
          <p14:tracePt t="250462" x="6559550" y="2565400"/>
          <p14:tracePt t="250472" x="6572250" y="2552700"/>
          <p14:tracePt t="250476" x="6572250" y="2527300"/>
          <p14:tracePt t="250486" x="6572250" y="2516188"/>
          <p14:tracePt t="250496" x="6572250" y="2503488"/>
          <p14:tracePt t="250502" x="6584950" y="2465388"/>
          <p14:tracePt t="250512" x="6596063" y="2452688"/>
          <p14:tracePt t="250516" x="6596063" y="2427288"/>
          <p14:tracePt t="250526" x="6608763" y="2414588"/>
          <p14:tracePt t="250538" x="6608763" y="2390775"/>
          <p14:tracePt t="250552" x="6608763" y="2378075"/>
          <p14:tracePt t="250558" x="6621463" y="2352675"/>
          <p14:tracePt t="250578" x="6621463" y="2339975"/>
          <p14:tracePt t="250582" x="6621463" y="2327275"/>
          <p14:tracePt t="250592" x="6621463" y="2303463"/>
          <p14:tracePt t="250598" x="6621463" y="2290763"/>
          <p14:tracePt t="250608" x="6621463" y="2265363"/>
          <p14:tracePt t="250618" x="6621463" y="2239963"/>
          <p14:tracePt t="250622" x="6621463" y="2201863"/>
          <p14:tracePt t="250632" x="6621463" y="2178050"/>
          <p14:tracePt t="250638" x="6621463" y="2127250"/>
          <p14:tracePt t="250648" x="6621463" y="2101850"/>
          <p14:tracePt t="250658" x="6621463" y="2065338"/>
          <p14:tracePt t="250662" x="6621463" y="2027238"/>
          <p14:tracePt t="250672" x="6621463" y="2001838"/>
          <p14:tracePt t="250678" x="6621463" y="1989138"/>
          <p14:tracePt t="250689" x="6621463" y="1965325"/>
          <p14:tracePt t="250698" x="6621463" y="1952625"/>
          <p14:tracePt t="250704" x="6621463" y="1939925"/>
          <p14:tracePt t="250718" x="6621463" y="1914525"/>
          <p14:tracePt t="250738" x="6621463" y="1901825"/>
          <p14:tracePt t="250755" x="6621463" y="1876425"/>
          <p14:tracePt t="250760" x="6621463" y="1865313"/>
          <p14:tracePt t="250771" x="6608763" y="1865313"/>
          <p14:tracePt t="250780" x="6596063" y="1839913"/>
          <p14:tracePt t="250784" x="6596063" y="1814513"/>
          <p14:tracePt t="250804" x="6596063" y="1801813"/>
          <p14:tracePt t="250814" x="6596063" y="1789113"/>
          <p14:tracePt t="250830" x="6572250" y="1776413"/>
          <p14:tracePt t="250844" x="6572250" y="1765300"/>
          <p14:tracePt t="250876" x="6572250" y="1752600"/>
          <p14:tracePt t="251006" x="6559550" y="1739900"/>
          <p14:tracePt t="251076" x="6546850" y="1739900"/>
          <p14:tracePt t="251098" x="6534150" y="1739900"/>
          <p14:tracePt t="251118" x="6521450" y="1739900"/>
          <p14:tracePt t="251122" x="6508750" y="1739900"/>
          <p14:tracePt t="251138" x="6496050" y="1739900"/>
          <p14:tracePt t="251158" x="6483350" y="1739900"/>
          <p14:tracePt t="251162" x="6472238" y="1739900"/>
          <p14:tracePt t="251214" x="6446838" y="1739900"/>
          <p14:tracePt t="251228" x="6446838" y="1752600"/>
          <p14:tracePt t="251238" x="6434138" y="1752600"/>
          <p14:tracePt t="251278" x="6421438" y="1765300"/>
          <p14:tracePt t="253074" x="6396038" y="1765300"/>
          <p14:tracePt t="253090" x="6383338" y="1765300"/>
          <p14:tracePt t="253114" x="6370638" y="1765300"/>
          <p14:tracePt t="253124" x="6359525" y="1765300"/>
          <p14:tracePt t="253144" x="6346825" y="1765300"/>
          <p14:tracePt t="253170" x="6334125" y="1765300"/>
          <p14:tracePt t="253180" x="6321425" y="1765300"/>
          <p14:tracePt t="253190" x="6308725" y="1752600"/>
          <p14:tracePt t="253204" x="6296025" y="1752600"/>
          <p14:tracePt t="253210" x="6270625" y="1739900"/>
          <p14:tracePt t="253220" x="6246813" y="1739900"/>
          <p14:tracePt t="253230" x="6221413" y="1739900"/>
          <p14:tracePt t="253236" x="6183313" y="1727200"/>
          <p14:tracePt t="253246" x="6170613" y="1727200"/>
          <p14:tracePt t="253250" x="6157913" y="1727200"/>
          <p14:tracePt t="253260" x="6146800" y="1727200"/>
          <p14:tracePt t="253270" x="6134100" y="1727200"/>
          <p14:tracePt t="253276" x="6121400" y="1727200"/>
          <p14:tracePt t="253286" x="6108700" y="1714500"/>
          <p14:tracePt t="253292" x="6096000" y="1714500"/>
          <p14:tracePt t="253302" x="6083300" y="1714500"/>
          <p14:tracePt t="253312" x="6070600" y="1714500"/>
          <p14:tracePt t="253326" x="6045200" y="1714500"/>
          <p14:tracePt t="253362" x="6034088" y="1714500"/>
          <p14:tracePt t="253382" x="6021388" y="1714500"/>
          <p14:tracePt t="253396" x="6008688" y="1714500"/>
          <p14:tracePt t="253412" x="5995988" y="1714500"/>
          <p14:tracePt t="253438" x="5983288" y="1714500"/>
          <p14:tracePt t="253558" x="5970588" y="1714500"/>
          <p14:tracePt t="253574" x="5957888" y="1714500"/>
          <p14:tracePt t="253634" x="5957888" y="1727200"/>
          <p14:tracePt t="253650" x="5970588" y="1739900"/>
          <p14:tracePt t="253664" x="5983288" y="1739900"/>
          <p14:tracePt t="253674" x="5995988" y="1752600"/>
          <p14:tracePt t="253690" x="6008688" y="1752600"/>
          <p14:tracePt t="253714" x="6021388" y="1752600"/>
          <p14:tracePt t="253728" x="6034088" y="1752600"/>
          <p14:tracePt t="253738" x="6045200" y="1752600"/>
          <p14:tracePt t="253754" x="6057900" y="1752600"/>
          <p14:tracePt t="253764" x="6070600" y="1752600"/>
          <p14:tracePt t="253780" x="6083300" y="1752600"/>
          <p14:tracePt t="253790" x="6096000" y="1739900"/>
          <p14:tracePt t="253794" x="6108700" y="1739900"/>
          <p14:tracePt t="253810" x="6108700" y="1727200"/>
          <p14:tracePt t="253830" x="6121400" y="1714500"/>
          <p14:tracePt t="253846" x="6134100" y="1701800"/>
          <p14:tracePt t="253892" x="6134100" y="1689100"/>
          <p14:tracePt t="253916" x="6134100" y="1676400"/>
          <p14:tracePt t="253942" x="6134100" y="1663700"/>
          <p14:tracePt t="253962" x="6134100" y="1652588"/>
          <p14:tracePt t="253976" x="6121400" y="1652588"/>
          <p14:tracePt t="253998" x="6108700" y="1652588"/>
          <p14:tracePt t="254002" x="6083300" y="1652588"/>
          <p14:tracePt t="254012" x="6070600" y="1652588"/>
          <p14:tracePt t="254028" x="6045200" y="1652588"/>
          <p14:tracePt t="254042" x="6034088" y="1652588"/>
          <p14:tracePt t="254052" x="6021388" y="1652588"/>
          <p14:tracePt t="254068" x="6008688" y="1652588"/>
          <p14:tracePt t="254078" x="5995988" y="1652588"/>
          <p14:tracePt t="254102" x="5983288" y="1652588"/>
          <p14:tracePt t="254840" x="5983288" y="1663700"/>
          <p14:tracePt t="254870" x="5983288" y="1676400"/>
          <p14:tracePt t="254880" x="5983288" y="1689100"/>
          <p14:tracePt t="254894" x="5983288" y="1701800"/>
          <p14:tracePt t="254900" x="5983288" y="1714500"/>
          <p14:tracePt t="254930" x="5995988" y="1727200"/>
          <p14:tracePt t="255052" x="6008688" y="1739900"/>
          <p14:tracePt t="255374" x="6021388" y="1739900"/>
          <p14:tracePt t="255388" x="6034088" y="1739900"/>
          <p14:tracePt t="255400" x="6045200" y="1739900"/>
          <p14:tracePt t="255410" x="6070600" y="1739900"/>
          <p14:tracePt t="255414" x="6096000" y="1739900"/>
          <p14:tracePt t="255424" x="6121400" y="1752600"/>
          <p14:tracePt t="255430" x="6134100" y="1765300"/>
          <p14:tracePt t="255440" x="6146800" y="1765300"/>
          <p14:tracePt t="255451" x="6170613" y="1776413"/>
          <p14:tracePt t="255464" x="6183313" y="1789113"/>
          <p14:tracePt t="255470" x="6196013" y="1789113"/>
          <p14:tracePt t="255480" x="6208713" y="1789113"/>
          <p14:tracePt t="255490" x="6221413" y="1789113"/>
          <p14:tracePt t="255496" x="6221413" y="1801813"/>
          <p14:tracePt t="255506" x="6234113" y="1801813"/>
          <p14:tracePt t="255510" x="6246813" y="1801813"/>
          <p14:tracePt t="255556" x="6259513" y="1801813"/>
          <p14:tracePt t="255748" x="6270625" y="1801813"/>
          <p14:tracePt t="255802" x="6270625" y="1789113"/>
          <p14:tracePt t="255884" x="6270625" y="1776413"/>
          <p14:tracePt t="256474" x="6259513" y="1776413"/>
          <p14:tracePt t="256478" x="6221413" y="1776413"/>
          <p14:tracePt t="256488" x="6183313" y="1776413"/>
          <p14:tracePt t="256494" x="6157913" y="1801813"/>
          <p14:tracePt t="256504" x="6096000" y="1865313"/>
          <p14:tracePt t="256515" x="6057900" y="1889125"/>
          <p14:tracePt t="256518" x="6008688" y="1952625"/>
          <p14:tracePt t="256528" x="5957888" y="2014538"/>
          <p14:tracePt t="256534" x="5870575" y="2101850"/>
          <p14:tracePt t="256544" x="5770563" y="2214563"/>
          <p14:tracePt t="256554" x="5683250" y="2303463"/>
          <p14:tracePt t="256560" x="5545138" y="2478088"/>
          <p14:tracePt t="256570" x="5419725" y="2603500"/>
          <p14:tracePt t="256574" x="5270500" y="2752725"/>
          <p14:tracePt t="256584" x="5145088" y="2878138"/>
          <p14:tracePt t="256594" x="5032375" y="2990850"/>
          <p14:tracePt t="256600" x="4919663" y="3116263"/>
          <p14:tracePt t="256610" x="4806950" y="3216275"/>
          <p14:tracePt t="256614" x="4694238" y="3328988"/>
          <p14:tracePt t="256624" x="4619625" y="3403600"/>
          <p14:tracePt t="256636" x="4530725" y="3479800"/>
          <p14:tracePt t="256640" x="4456113" y="3541713"/>
          <p14:tracePt t="256650" x="4394200" y="3590925"/>
          <p14:tracePt t="256656" x="4356100" y="3629025"/>
          <p14:tracePt t="256666" x="4343400" y="3641725"/>
          <p14:tracePt t="256676" x="4318000" y="3654425"/>
          <p14:tracePt t="256682" x="4305300" y="3667125"/>
          <p14:tracePt t="256690" x="4305300" y="3679825"/>
          <p14:tracePt t="256742" x="4294188" y="3692525"/>
          <p14:tracePt t="257027" x="4256088" y="3692525"/>
          <p14:tracePt t="257038" x="4217988" y="3629025"/>
          <p14:tracePt t="257049" x="4168775" y="3554413"/>
          <p14:tracePt t="257054" x="4117975" y="3516313"/>
          <p14:tracePt t="257064" x="4092575" y="3467100"/>
          <p14:tracePt t="257068" x="4056063" y="3416300"/>
          <p14:tracePt t="257078" x="4017963" y="3367088"/>
          <p14:tracePt t="257088" x="3992563" y="3303588"/>
          <p14:tracePt t="257094" x="3956050" y="3267075"/>
          <p14:tracePt t="257103" x="3917950" y="3228975"/>
          <p14:tracePt t="257108" x="3905250" y="3178175"/>
          <p14:tracePt t="257118" x="3856038" y="3141663"/>
          <p14:tracePt t="257128" x="3830638" y="3090863"/>
          <p14:tracePt t="257134" x="3792538" y="3054350"/>
          <p14:tracePt t="257144" x="3743325" y="2990850"/>
          <p14:tracePt t="257150" x="3705225" y="2941638"/>
          <p14:tracePt t="257160" x="3679825" y="2890838"/>
          <p14:tracePt t="257170" x="3643313" y="2852738"/>
          <p14:tracePt t="257174" x="3605213" y="2816225"/>
          <p14:tracePt t="257184" x="3554413" y="2765425"/>
          <p14:tracePt t="257190" x="3530600" y="2728913"/>
          <p14:tracePt t="257200" x="3492500" y="2690813"/>
          <p14:tracePt t="257210" x="3454400" y="2652713"/>
          <p14:tracePt t="257216" x="3429000" y="2616200"/>
          <p14:tracePt t="257226" x="3354388" y="2590800"/>
          <p14:tracePt t="257231" x="3328988" y="2552700"/>
          <p14:tracePt t="257240" x="3279775" y="2516188"/>
          <p14:tracePt t="257250" x="3205163" y="2465388"/>
          <p14:tracePt t="257256" x="3167063" y="2427288"/>
          <p14:tracePt t="257266" x="3128963" y="2414588"/>
          <p14:tracePt t="257270" x="3067050" y="2378075"/>
          <p14:tracePt t="257281" x="3028950" y="2365375"/>
          <p14:tracePt t="257289" x="2967038" y="2352675"/>
          <p14:tracePt t="257296" x="2928938" y="2314575"/>
          <p14:tracePt t="257306" x="2890838" y="2303463"/>
          <p14:tracePt t="257310" x="2841625" y="2290763"/>
          <p14:tracePt t="257320" x="2803525" y="2265363"/>
          <p14:tracePt t="257331" x="2778125" y="2252663"/>
          <p14:tracePt t="257336" x="2728913" y="2252663"/>
          <p14:tracePt t="257346" x="2703513" y="2252663"/>
          <p14:tracePt t="257350" x="2690813" y="2252663"/>
          <p14:tracePt t="257362" x="2667000" y="2252663"/>
          <p14:tracePt t="257372" x="2654300" y="2252663"/>
          <p14:tracePt t="257386" x="2628900" y="2252663"/>
          <p14:tracePt t="257392" x="2603500" y="2252663"/>
          <p14:tracePt t="257402" x="2590800" y="2252663"/>
          <p14:tracePt t="257412" x="2578100" y="2252663"/>
          <p14:tracePt t="257416" x="2554288" y="2252663"/>
          <p14:tracePt t="257426" x="2528888" y="2252663"/>
          <p14:tracePt t="257442" x="2516188" y="2252663"/>
          <p14:tracePt t="257452" x="2478088" y="2252663"/>
          <p14:tracePt t="257468" x="2452688" y="2252663"/>
          <p14:tracePt t="257472" x="2428875" y="2252663"/>
          <p14:tracePt t="257482" x="2403475" y="2252663"/>
          <p14:tracePt t="257492" x="2378075" y="2252663"/>
          <p14:tracePt t="257498" x="2352675" y="2252663"/>
          <p14:tracePt t="257512" x="2328863" y="2252663"/>
          <p14:tracePt t="257522" x="2303463" y="2252663"/>
          <p14:tracePt t="257532" x="2278063" y="2252663"/>
          <p14:tracePt t="257538" x="2265363" y="2252663"/>
          <p14:tracePt t="257548" x="2252663" y="2252663"/>
          <p14:tracePt t="257554" x="2228850" y="2252663"/>
          <p14:tracePt t="257565" x="2228850" y="2265363"/>
          <p14:tracePt t="257578" x="2216150" y="2265363"/>
          <p14:tracePt t="257678" x="2203450" y="2265363"/>
          <p14:tracePt t="257740" x="2178050" y="2290763"/>
          <p14:tracePt t="257760" x="2178050" y="2303463"/>
          <p14:tracePt t="257774" x="2152650" y="2327275"/>
          <p14:tracePt t="257780" x="2152650" y="2339975"/>
          <p14:tracePt t="257800" x="2152650" y="2365375"/>
          <p14:tracePt t="257814" x="2127250" y="2378075"/>
          <p14:tracePt t="257820" x="2127250" y="2390775"/>
          <p14:tracePt t="257830" x="2127250" y="2403475"/>
          <p14:tracePt t="257846" x="2127250" y="2427288"/>
          <p14:tracePt t="257856" x="2116138" y="2439988"/>
          <p14:tracePt t="257870" x="2090738" y="2465388"/>
          <p14:tracePt t="257880" x="2039938" y="2490788"/>
          <p14:tracePt t="257886" x="2003425" y="2503488"/>
          <p14:tracePt t="257897" x="1978025" y="2503488"/>
          <p14:tracePt t="257900" x="1939925" y="2503488"/>
          <p14:tracePt t="257912" x="1878013" y="2540000"/>
          <p14:tracePt t="257922" x="1852613" y="2540000"/>
          <p14:tracePt t="258334" x="1814513" y="2540000"/>
          <p14:tracePt t="258350" x="1778000" y="2527300"/>
          <p14:tracePt t="258360" x="1752600" y="2527300"/>
          <p14:tracePt t="258364" x="1727200" y="2527300"/>
          <p14:tracePt t="258374" x="1701800" y="2527300"/>
          <p14:tracePt t="258381" x="1677988" y="2527300"/>
          <p14:tracePt t="258390" x="1665288" y="2527300"/>
          <p14:tracePt t="258400" x="1652588" y="2527300"/>
          <p14:tracePt t="258406" x="1639888" y="2527300"/>
          <p14:tracePt t="258456" x="1627188" y="2527300"/>
          <p14:tracePt t="258470" x="1601788" y="2527300"/>
          <p14:tracePt t="258481" x="1577975" y="2527300"/>
          <p14:tracePt t="258496" x="1552575" y="2527300"/>
          <p14:tracePt t="258500" x="1527175" y="2527300"/>
          <p14:tracePt t="258522" x="1501775" y="2527300"/>
          <p14:tracePt t="258535" x="1476375" y="2540000"/>
          <p14:tracePt t="258880" x="1501775" y="2540000"/>
          <p14:tracePt t="258890" x="1527175" y="2540000"/>
          <p14:tracePt t="258904" x="1565275" y="2527300"/>
          <p14:tracePt t="258910" x="1577975" y="2527300"/>
          <p14:tracePt t="258920" x="1601788" y="2516188"/>
          <p14:tracePt t="258930" x="1627188" y="2516188"/>
          <p14:tracePt t="258944" x="1652588" y="2516188"/>
          <p14:tracePt t="258965" x="1677988" y="2503488"/>
          <p14:tracePt t="258980" x="1689100" y="2503488"/>
          <p14:tracePt t="258997" x="1701800" y="2503488"/>
          <p14:tracePt t="259016" x="1714500" y="2503488"/>
          <p14:tracePt t="259772" x="1714500" y="2490788"/>
          <p14:tracePt t="260272" x="1701800" y="2490788"/>
          <p14:tracePt t="260336" x="1689100" y="2490788"/>
          <p14:tracePt t="260382" x="1689100" y="2503488"/>
          <p14:tracePt t="260392" x="1689100" y="2527300"/>
          <p14:tracePt t="260402" x="1689100" y="2552700"/>
          <p14:tracePt t="260408" x="1701800" y="2552700"/>
          <p14:tracePt t="260418" x="1739900" y="2603500"/>
          <p14:tracePt t="260422" x="1752600" y="2616200"/>
          <p14:tracePt t="260432" x="1752600" y="2678113"/>
          <p14:tracePt t="260442" x="1752600" y="2728913"/>
          <p14:tracePt t="260448" x="1752600" y="2765425"/>
          <p14:tracePt t="260458" x="1752600" y="2852738"/>
          <p14:tracePt t="260462" x="1752600" y="2865438"/>
          <p14:tracePt t="260842" x="1752600" y="2852738"/>
          <p14:tracePt t="260846" x="1739900" y="2852738"/>
          <p14:tracePt t="260856" x="1727200" y="2840038"/>
          <p14:tracePt t="260872" x="1727200" y="2828925"/>
          <p14:tracePt t="260882" x="1727200" y="2816225"/>
          <p14:tracePt t="260922" x="1727200" y="2790825"/>
          <p14:tracePt t="260938" x="1739900" y="2752725"/>
          <p14:tracePt t="260948" x="1752600" y="2740025"/>
          <p14:tracePt t="260952" x="1765300" y="2716213"/>
          <p14:tracePt t="260962" x="1778000" y="2690813"/>
          <p14:tracePt t="260968" x="1790700" y="2678113"/>
          <p14:tracePt t="260979" x="1827213" y="2640013"/>
          <p14:tracePt t="260988" x="1827213" y="2627313"/>
          <p14:tracePt t="261002" x="1852613" y="2603500"/>
          <p14:tracePt t="261214" x="1852613" y="2590800"/>
          <p14:tracePt t="261246" x="1852613" y="2578100"/>
          <p14:tracePt t="261260" x="1852613" y="2565400"/>
          <p14:tracePt t="261360" x="1852613" y="2552700"/>
          <p14:tracePt t="261562" x="1852613" y="2565400"/>
          <p14:tracePt t="261582" x="1852613" y="2578100"/>
          <p14:tracePt t="261588" x="1852613" y="2616200"/>
          <p14:tracePt t="261598" x="1852613" y="2640013"/>
          <p14:tracePt t="261602" x="1852613" y="2665413"/>
          <p14:tracePt t="261612" x="1852613" y="2690813"/>
          <p14:tracePt t="261622" x="1852613" y="2703513"/>
          <p14:tracePt t="261628" x="1878013" y="2728913"/>
          <p14:tracePt t="261638" x="1878013" y="2740025"/>
          <p14:tracePt t="261644" x="1878013" y="2752725"/>
          <p14:tracePt t="261654" x="1878013" y="2765425"/>
          <p14:tracePt t="261667" x="1890713" y="2790825"/>
          <p14:tracePt t="261684" x="1903413" y="2803525"/>
          <p14:tracePt t="263530" x="1903413" y="2790825"/>
          <p14:tracePt t="263586" x="1903413" y="2778125"/>
          <p14:tracePt t="263590" x="1903413" y="2765425"/>
          <p14:tracePt t="264054" x="1903413" y="2752725"/>
          <p14:tracePt t="264060" x="1903413" y="2740025"/>
          <p14:tracePt t="264074" x="1903413" y="2728913"/>
          <p14:tracePt t="264094" x="1903413" y="2716213"/>
          <p14:tracePt t="264120" x="1903413" y="2703513"/>
          <p14:tracePt t="264236" x="1903413" y="2678113"/>
          <p14:tracePt t="264412" x="1914525" y="2678113"/>
          <p14:tracePt t="264458" x="1927225" y="2678113"/>
          <p14:tracePt t="264472" x="1939925" y="2678113"/>
          <p14:tracePt t="264492" x="1952625" y="2678113"/>
          <p14:tracePt t="264508" x="1965325" y="2678113"/>
          <p14:tracePt t="264534" x="1978025" y="2678113"/>
          <p14:tracePt t="264554" x="1990725" y="2678113"/>
          <p14:tracePt t="264620" x="2003425" y="2678113"/>
          <p14:tracePt t="266994" x="2027238" y="2678113"/>
          <p14:tracePt t="267004" x="2039938" y="2678113"/>
          <p14:tracePt t="267014" x="2078038" y="2678113"/>
          <p14:tracePt t="267020" x="2116138" y="2678113"/>
          <p14:tracePt t="267030" x="2178050" y="2678113"/>
          <p14:tracePt t="267036" x="2239963" y="2678113"/>
          <p14:tracePt t="267046" x="2316163" y="2678113"/>
          <p14:tracePt t="267056" x="2390775" y="2652713"/>
          <p14:tracePt t="267060" x="2452688" y="2627313"/>
          <p14:tracePt t="267070" x="2565400" y="2590800"/>
          <p14:tracePt t="267076" x="2628900" y="2590800"/>
          <p14:tracePt t="267086" x="2716213" y="2578100"/>
          <p14:tracePt t="267096" x="2816225" y="2552700"/>
          <p14:tracePt t="267100" x="2979738" y="2516188"/>
          <p14:tracePt t="267110" x="3241675" y="2465388"/>
          <p14:tracePt t="267116" x="3643313" y="2465388"/>
          <p14:tracePt t="267126" x="4156075" y="2465388"/>
          <p14:tracePt t="267136" x="4832350" y="2465388"/>
          <p14:tracePt t="267140" x="5545138" y="2465388"/>
          <p14:tracePt t="267149" x="6321425" y="2465388"/>
          <p14:tracePt t="267156" x="7134225" y="2465388"/>
          <p14:tracePt t="267166" x="7910513" y="2465388"/>
          <p14:tracePt t="267176" x="8537575" y="2527300"/>
          <p14:tracePt t="267182" x="9024938" y="2565400"/>
          <p14:tracePt t="267192" x="9301163" y="2565400"/>
          <p14:tracePt t="267196" x="9475788" y="2565400"/>
          <p14:tracePt t="267206" x="9613900" y="2565400"/>
          <p14:tracePt t="267216" x="9663113" y="2565400"/>
          <p14:tracePt t="267348" x="9675813" y="2565400"/>
          <p14:tracePt t="267368" x="9675813" y="2552700"/>
          <p14:tracePt t="267378" x="9663113" y="2527300"/>
          <p14:tracePt t="267384" x="9613900" y="2503488"/>
          <p14:tracePt t="267394" x="9550400" y="2478088"/>
          <p14:tracePt t="267398" x="9450388" y="2439988"/>
          <p14:tracePt t="267408" x="9350375" y="2403475"/>
          <p14:tracePt t="267418" x="9188450" y="2352675"/>
          <p14:tracePt t="267424" x="9037638" y="2314575"/>
          <p14:tracePt t="267434" x="8850313" y="2278063"/>
          <p14:tracePt t="267439" x="8637588" y="2201863"/>
          <p14:tracePt t="267448" x="8435975" y="2165350"/>
          <p14:tracePt t="267458" x="8223250" y="2078038"/>
          <p14:tracePt t="267464" x="8074025" y="2052638"/>
          <p14:tracePt t="267474" x="7935913" y="2027238"/>
          <p14:tracePt t="267480" x="7761288" y="1952625"/>
          <p14:tracePt t="267490" x="7623175" y="1914525"/>
          <p14:tracePt t="267500" x="7497763" y="1901825"/>
          <p14:tracePt t="267505" x="7385050" y="1865313"/>
          <p14:tracePt t="267514" x="7310438" y="1865313"/>
          <p14:tracePt t="267520" x="7259638" y="1865313"/>
          <p14:tracePt t="267530" x="7223125" y="1865313"/>
          <p14:tracePt t="267540" x="7185025" y="1852613"/>
          <p14:tracePt t="267544" x="7172325" y="1839913"/>
          <p14:tracePt t="267555" x="7146925" y="1839913"/>
          <p14:tracePt t="267560" x="7110413" y="1839913"/>
          <p14:tracePt t="267580" x="7097713" y="1839913"/>
          <p14:tracePt t="267600" x="7085013" y="1839913"/>
          <p14:tracePt t="267630" x="7072313" y="1839913"/>
          <p14:tracePt t="267646" x="7059613" y="1839913"/>
          <p14:tracePt t="267650" x="7046913" y="1839913"/>
          <p14:tracePt t="267660" x="7034213" y="1839913"/>
          <p14:tracePt t="267671" x="7021513" y="1839913"/>
          <p14:tracePt t="267676" x="7010400" y="1839913"/>
          <p14:tracePt t="267690" x="6997700" y="1839913"/>
          <p14:tracePt t="267710" x="6972300" y="1839913"/>
          <p14:tracePt t="267716" x="6959600" y="1839913"/>
          <p14:tracePt t="267726" x="6946900" y="1839913"/>
          <p14:tracePt t="267730" x="6921500" y="1839913"/>
          <p14:tracePt t="267740" x="6884988" y="1839913"/>
          <p14:tracePt t="267752" x="6834188" y="1839913"/>
          <p14:tracePt t="267756" x="6759575" y="1839913"/>
          <p14:tracePt t="267766" x="6721475" y="1839913"/>
          <p14:tracePt t="267772" x="6672263" y="1839913"/>
          <p14:tracePt t="267782" x="6634163" y="1839913"/>
          <p14:tracePt t="267792" x="6584950" y="1839913"/>
          <p14:tracePt t="267796" x="6546850" y="1839913"/>
          <p14:tracePt t="267806" x="6508750" y="1827213"/>
          <p14:tracePt t="267812" x="6496050" y="1827213"/>
          <p14:tracePt t="267822" x="6446838" y="1827213"/>
          <p14:tracePt t="267832" x="6421438" y="1827213"/>
          <p14:tracePt t="267839" x="6396038" y="1827213"/>
          <p14:tracePt t="267848" x="6359525" y="1814513"/>
          <p14:tracePt t="267862" x="6346825" y="1814513"/>
          <p14:tracePt t="267878" x="6334125" y="1814513"/>
          <p14:tracePt t="267892" x="6321425" y="1814513"/>
          <p14:tracePt t="267912" x="6308725" y="1814513"/>
          <p14:tracePt t="267928" x="6296025" y="1814513"/>
          <p14:tracePt t="267944" x="6270625" y="1814513"/>
          <p14:tracePt t="267978" x="6259513" y="1814513"/>
          <p14:tracePt t="268014" x="6246813" y="1814513"/>
          <p14:tracePt t="268140" x="6234113" y="1814513"/>
          <p14:tracePt t="268624" x="6221413" y="1814513"/>
          <p14:tracePt t="268634" x="6083300" y="1814513"/>
          <p14:tracePt t="268644" x="5770563" y="1889125"/>
          <p14:tracePt t="268650" x="5345113" y="1927225"/>
          <p14:tracePt t="268660" x="4856163" y="2001838"/>
          <p14:tracePt t="268664" x="4456113" y="2065338"/>
          <p14:tracePt t="268674" x="4056063" y="2165350"/>
          <p14:tracePt t="268684" x="3730625" y="2201863"/>
          <p14:tracePt t="268690" x="3441700" y="2239963"/>
          <p14:tracePt t="268700" x="3179763" y="2290763"/>
          <p14:tracePt t="268705" x="2954338" y="2327275"/>
          <p14:tracePt t="268714" x="2790825" y="2339975"/>
          <p14:tracePt t="268724" x="2616200" y="2365375"/>
          <p14:tracePt t="268730" x="2465388" y="2414588"/>
          <p14:tracePt t="268740" x="2365375" y="2452688"/>
          <p14:tracePt t="268744" x="2252663" y="2465388"/>
          <p14:tracePt t="268754" x="2203450" y="2478088"/>
          <p14:tracePt t="268764" x="2190750" y="2490788"/>
          <p14:tracePt t="268770" x="2152650" y="2516188"/>
          <p14:tracePt t="268936" x="2152650" y="2527300"/>
          <p14:tracePt t="268946" x="2127250" y="2552700"/>
          <p14:tracePt t="268956" x="2127250" y="2578100"/>
          <p14:tracePt t="268972" x="2127250" y="2603500"/>
          <p14:tracePt t="268976" x="2127250" y="2627313"/>
          <p14:tracePt t="268996" x="2127250" y="2640013"/>
          <p14:tracePt t="269003" x="2127250" y="2652713"/>
          <p14:tracePt t="269012" x="2127250" y="2665413"/>
          <p14:tracePt t="269018" x="2127250" y="2678113"/>
          <p14:tracePt t="269042" x="2139950" y="2690813"/>
          <p14:tracePt t="269048" x="2139950" y="2703513"/>
          <p14:tracePt t="269058" x="2152650" y="2703513"/>
          <p14:tracePt t="269062" x="2178050" y="2728913"/>
          <p14:tracePt t="269072" x="2203450" y="2740025"/>
          <p14:tracePt t="269082" x="2239963" y="2752725"/>
          <p14:tracePt t="269088" x="2290763" y="2765425"/>
          <p14:tracePt t="269098" x="2365375" y="2790825"/>
          <p14:tracePt t="269103" x="2452688" y="2790825"/>
          <p14:tracePt t="269114" x="2565400" y="2803525"/>
          <p14:tracePt t="269124" x="2667000" y="2803525"/>
          <p14:tracePt t="269128" x="2767013" y="2803525"/>
          <p14:tracePt t="269138" x="2890838" y="2803525"/>
          <p14:tracePt t="269144" x="2992438" y="2803525"/>
          <p14:tracePt t="269154" x="3067050" y="2803525"/>
          <p14:tracePt t="269164" x="3228975" y="2752725"/>
          <p14:tracePt t="269168" x="3341688" y="2728913"/>
          <p14:tracePt t="269178" x="3479800" y="2690813"/>
          <p14:tracePt t="269184" x="3605213" y="2665413"/>
          <p14:tracePt t="269194" x="3730625" y="2590800"/>
          <p14:tracePt t="269204" x="3843338" y="2540000"/>
          <p14:tracePt t="269210" x="4056063" y="2465388"/>
          <p14:tracePt t="269221" x="4156075" y="2403475"/>
          <p14:tracePt t="269224" x="4305300" y="2339975"/>
          <p14:tracePt t="269234" x="4430713" y="2303463"/>
          <p14:tracePt t="269244" x="4568825" y="2239963"/>
          <p14:tracePt t="269250" x="4668838" y="2201863"/>
          <p14:tracePt t="269260" x="4768850" y="2165350"/>
          <p14:tracePt t="269264" x="4843463" y="2127250"/>
          <p14:tracePt t="269274" x="4894263" y="2101850"/>
          <p14:tracePt t="269284" x="4932363" y="2089150"/>
          <p14:tracePt t="269290" x="4956175" y="2078038"/>
          <p14:tracePt t="269300" x="5006975" y="2039938"/>
          <p14:tracePt t="269314" x="5019675" y="2039938"/>
          <p14:tracePt t="269330" x="5045075" y="2027238"/>
          <p14:tracePt t="269344" x="5057775" y="2014538"/>
          <p14:tracePt t="269354" x="5094288" y="1978025"/>
          <p14:tracePt t="269364" x="5119688" y="1978025"/>
          <p14:tracePt t="269370" x="5132388" y="1965325"/>
          <p14:tracePt t="269462" x="5057775" y="1965325"/>
          <p14:tracePt t="269472" x="4932363" y="1989138"/>
          <p14:tracePt t="269475" x="4819650" y="2001838"/>
          <p14:tracePt t="269487" x="4681538" y="2027238"/>
          <p14:tracePt t="269492" x="4530725" y="2052638"/>
          <p14:tracePt t="269503" x="4381500" y="2078038"/>
          <p14:tracePt t="269512" x="4230688" y="2089150"/>
          <p14:tracePt t="269516" x="4068763" y="2114550"/>
          <p14:tracePt t="269526" x="3917950" y="2127250"/>
          <p14:tracePt t="269531" x="3743325" y="2178050"/>
          <p14:tracePt t="269542" x="3554413" y="2201863"/>
          <p14:tracePt t="269553" x="3392488" y="2214563"/>
          <p14:tracePt t="269556" x="3154363" y="2265363"/>
          <p14:tracePt t="269566" x="2928938" y="2278063"/>
          <p14:tracePt t="269571" x="2654300" y="2365375"/>
          <p14:tracePt t="269581" x="2441575" y="2439988"/>
          <p14:tracePt t="269592" x="2265363" y="2490788"/>
          <p14:tracePt t="269598" x="2116138" y="2540000"/>
          <p14:tracePt t="269608" x="2014538" y="2590800"/>
          <p14:tracePt t="269612" x="1952625" y="2616200"/>
          <p14:tracePt t="269622" x="1903413" y="2627313"/>
          <p14:tracePt t="269631" x="1878013" y="2640013"/>
          <p14:tracePt t="269638" x="1865313" y="2652713"/>
          <p14:tracePt t="269678" x="1852613" y="2652713"/>
          <p14:tracePt t="269682" x="1839913" y="2652713"/>
          <p14:tracePt t="269714" x="1839913" y="2665413"/>
          <p14:tracePt t="269738" x="1827213" y="2690813"/>
          <p14:tracePt t="269744" x="1814513" y="2690813"/>
          <p14:tracePt t="269764" x="1814513" y="2703513"/>
          <p14:tracePt t="269778" x="1801813" y="2703513"/>
          <p14:tracePt t="269788" x="1801813" y="2728913"/>
          <p14:tracePt t="269813" x="1790700" y="2740025"/>
          <p14:tracePt t="269829" x="1790700" y="2752725"/>
          <p14:tracePt t="269833" x="1790700" y="2765425"/>
          <p14:tracePt t="269844" x="1790700" y="2778125"/>
          <p14:tracePt t="269860" x="1790700" y="2790825"/>
          <p14:tracePt t="269894" x="1790700" y="2816225"/>
          <p14:tracePt t="269910" x="1790700" y="2840038"/>
          <p14:tracePt t="269926" x="1790700" y="2852738"/>
          <p14:tracePt t="269940" x="1801813" y="2865438"/>
          <p14:tracePt t="269980" x="1814513" y="2878138"/>
          <p14:tracePt t="269987" x="1827213" y="2890838"/>
          <p14:tracePt t="270000" x="1839913" y="2890838"/>
          <p14:tracePt t="270020" x="1865313" y="2890838"/>
          <p14:tracePt t="270026" x="1890713" y="2903538"/>
          <p14:tracePt t="270036" x="1903413" y="2916238"/>
          <p14:tracePt t="270042" x="1927225" y="2916238"/>
          <p14:tracePt t="270053" x="1952625" y="2916238"/>
          <p14:tracePt t="270062" x="1978025" y="2916238"/>
          <p14:tracePt t="270065" x="2003425" y="2916238"/>
          <p14:tracePt t="270081" x="2014538" y="2916238"/>
          <p14:tracePt t="270092" x="2052638" y="2916238"/>
          <p14:tracePt t="270102" x="2078038" y="2916238"/>
          <p14:tracePt t="270116" x="2103438" y="2916238"/>
          <p14:tracePt t="270121" x="2139950" y="2916238"/>
          <p14:tracePt t="270132" x="2190750" y="2890838"/>
          <p14:tracePt t="270142" x="2228850" y="2878138"/>
          <p14:tracePt t="270148" x="2252663" y="2852738"/>
          <p14:tracePt t="270158" x="2316163" y="2828925"/>
          <p14:tracePt t="270161" x="2352675" y="2803525"/>
          <p14:tracePt t="270171" x="2390775" y="2765425"/>
          <p14:tracePt t="270181" x="2428875" y="2752725"/>
          <p14:tracePt t="270188" x="2441575" y="2728913"/>
          <p14:tracePt t="270197" x="2465388" y="2703513"/>
          <p14:tracePt t="270203" x="2503488" y="2678113"/>
          <p14:tracePt t="270211" x="2578100" y="2590800"/>
          <p14:tracePt t="270221" x="2590800" y="2578100"/>
          <p14:tracePt t="270228" x="2616200" y="2552700"/>
          <p14:tracePt t="270238" x="2628900" y="2540000"/>
          <p14:tracePt t="270241" x="2628900" y="2527300"/>
          <p14:tracePt t="270253" x="2641600" y="2516188"/>
          <p14:tracePt t="270752" x="2641600" y="2503488"/>
          <p14:tracePt t="270980" x="2628900" y="2503488"/>
          <p14:tracePt t="271014" x="2603500" y="2503488"/>
          <p14:tracePt t="271030" x="2578100" y="2503488"/>
          <p14:tracePt t="271040" x="2565400" y="2503488"/>
          <p14:tracePt t="271043" x="2528888" y="2503488"/>
          <p14:tracePt t="271054" x="2490788" y="2503488"/>
          <p14:tracePt t="271064" x="2441575" y="2516188"/>
          <p14:tracePt t="271070" x="2416175" y="2527300"/>
          <p14:tracePt t="271080" x="2390775" y="2527300"/>
          <p14:tracePt t="271086" x="2378075" y="2540000"/>
          <p14:tracePt t="271096" x="2352675" y="2552700"/>
          <p14:tracePt t="271110" x="2339975" y="2552700"/>
          <p14:tracePt t="271120" x="2328863" y="2552700"/>
          <p14:tracePt t="271140" x="2316163" y="2552700"/>
          <p14:tracePt t="272008" x="2303463" y="2552700"/>
          <p14:tracePt t="272012" x="2290763" y="2552700"/>
          <p14:tracePt t="272108" x="2265363" y="2565400"/>
          <p14:tracePt t="272114" x="2252663" y="2565400"/>
          <p14:tracePt t="272124" x="2252663" y="2578100"/>
          <p14:tracePt t="272134" x="2216150" y="2603500"/>
          <p14:tracePt t="272150" x="2203450" y="2616200"/>
          <p14:tracePt t="272154" x="2190750" y="2627313"/>
          <p14:tracePt t="272164" x="2178050" y="2640013"/>
          <p14:tracePt t="272174" x="2178050" y="2652713"/>
          <p14:tracePt t="272190" x="2165350" y="2652713"/>
          <p14:tracePt t="272204" x="2165350" y="2665413"/>
          <p14:tracePt t="272372" x="2152650" y="2665413"/>
          <p14:tracePt t="272402" x="2127250" y="2665413"/>
          <p14:tracePt t="272432" x="2103438" y="2678113"/>
          <p14:tracePt t="272448" x="2090738" y="2678113"/>
          <p14:tracePt t="272458" x="2052638" y="2678113"/>
          <p14:tracePt t="272468" x="2039938" y="2690813"/>
          <p14:tracePt t="272472" x="2027238" y="2690813"/>
          <p14:tracePt t="272488" x="2003425" y="2703513"/>
          <p14:tracePt t="272498" x="1990725" y="2703513"/>
          <p14:tracePt t="272508" x="1952625" y="2716213"/>
          <p14:tracePt t="272522" x="1927225" y="2728913"/>
          <p14:tracePt t="272528" x="1903413" y="2728913"/>
          <p14:tracePt t="272538" x="1865313" y="2740025"/>
          <p14:tracePt t="272548" x="1839913" y="2740025"/>
          <p14:tracePt t="272552" x="1814513" y="2752725"/>
          <p14:tracePt t="272562" x="1727200" y="2778125"/>
          <p14:tracePt t="272568" x="1639888" y="2790825"/>
          <p14:tracePt t="272578" x="1565275" y="2790825"/>
          <p14:tracePt t="272588" x="1501775" y="2790825"/>
          <p14:tracePt t="272592" x="1439863" y="2816225"/>
          <p14:tracePt t="272604" x="1401763" y="2816225"/>
          <p14:tracePt t="272608" x="1376363" y="2816225"/>
          <p14:tracePt t="272618" x="1352550" y="2816225"/>
          <p14:tracePt t="272628" x="1327150" y="2816225"/>
          <p14:tracePt t="272634" x="1301750" y="2816225"/>
          <p14:tracePt t="272644" x="1276350" y="2828925"/>
          <p14:tracePt t="272648" x="1252538" y="2840038"/>
          <p14:tracePt t="272658" x="1214438" y="2840038"/>
          <p14:tracePt t="272668" x="1189038" y="2852738"/>
          <p14:tracePt t="272674" x="1176338" y="2852738"/>
          <p14:tracePt t="272684" x="1163638" y="2852738"/>
          <p14:tracePt t="272701" x="1150938" y="2852738"/>
          <p14:tracePt t="272724" x="1127125" y="2852738"/>
          <p14:tracePt t="272730" x="1114425" y="2865438"/>
          <p14:tracePt t="272760" x="1101725" y="2865438"/>
          <p14:tracePt t="273046" x="1101725" y="2878138"/>
          <p14:tracePt t="273062" x="1101725" y="2890838"/>
          <p14:tracePt t="273072" x="1114425" y="2890838"/>
          <p14:tracePt t="273082" x="1114425" y="2903538"/>
          <p14:tracePt t="273088" x="1127125" y="2903538"/>
          <p14:tracePt t="273102" x="1139825" y="2916238"/>
          <p14:tracePt t="273112" x="1150938" y="2916238"/>
          <p14:tracePt t="273148" x="1163638" y="2916238"/>
          <p14:tracePt t="273168" x="1176338" y="2916238"/>
          <p14:tracePt t="273172" x="1176338" y="2928938"/>
          <p14:tracePt t="273188" x="1189038" y="2941638"/>
          <p14:tracePt t="273214" x="1201738" y="2941638"/>
          <p14:tracePt t="273228" x="1214438" y="2952750"/>
          <p14:tracePt t="273268" x="1239838" y="2952750"/>
          <p14:tracePt t="273284" x="1252538" y="2952750"/>
          <p14:tracePt t="273288" x="1263650" y="2952750"/>
          <p14:tracePt t="273300" x="1276350" y="2952750"/>
          <p14:tracePt t="273314" x="1289050" y="2952750"/>
          <p14:tracePt t="273324" x="1314450" y="2952750"/>
          <p14:tracePt t="273330" x="1339850" y="2952750"/>
          <p14:tracePt t="273340" x="1352550" y="2952750"/>
          <p14:tracePt t="273350" x="1376363" y="2952750"/>
          <p14:tracePt t="273353" x="1389063" y="2952750"/>
          <p14:tracePt t="273364" x="1427163" y="2952750"/>
          <p14:tracePt t="273370" x="1439863" y="2952750"/>
          <p14:tracePt t="273380" x="1452563" y="2952750"/>
          <p14:tracePt t="273390" x="1465263" y="2952750"/>
          <p14:tracePt t="273396" x="1476375" y="2952750"/>
          <p14:tracePt t="273406" x="1501775" y="2952750"/>
          <p14:tracePt t="273430" x="1527175" y="2952750"/>
          <p14:tracePt t="274474" x="1539875" y="2965450"/>
          <p14:tracePt t="274480" x="1539875" y="2978150"/>
          <p14:tracePt t="274504" x="1552575" y="2990850"/>
          <p14:tracePt t="274540" x="1552575" y="3003550"/>
          <p14:tracePt t="274590" x="1552575" y="3016250"/>
          <p14:tracePt t="274626" x="1552575" y="3028950"/>
          <p14:tracePt t="274640" x="1552575" y="3041650"/>
          <p14:tracePt t="274666" x="1552575" y="3065463"/>
          <p14:tracePt t="274676" x="1552575" y="3078163"/>
          <p14:tracePt t="274692" x="1552575" y="3090863"/>
          <p14:tracePt t="274706" x="1552575" y="3103563"/>
          <p14:tracePt t="274752" x="1552575" y="3116263"/>
          <p14:tracePt t="274802" x="1552575" y="3128963"/>
          <p14:tracePt t="274868" x="1552575" y="3141663"/>
          <p14:tracePt t="275634" x="1552575" y="3154363"/>
          <p14:tracePt t="275660" x="1552575" y="3165475"/>
          <p14:tracePt t="275670" x="1552575" y="3178175"/>
          <p14:tracePt t="275686" x="1565275" y="3178175"/>
          <p14:tracePt t="275696" x="1577975" y="3190875"/>
          <p14:tracePt t="275710" x="1577975" y="3203575"/>
          <p14:tracePt t="275716" x="1577975" y="3216275"/>
          <p14:tracePt t="275736" x="1589088" y="3241675"/>
          <p14:tracePt t="275750" x="1589088" y="3254375"/>
          <p14:tracePt t="275776" x="1601788" y="3267075"/>
          <p14:tracePt t="275802" x="1614488" y="3278188"/>
          <p14:tracePt t="275816" x="1627188" y="3290888"/>
          <p14:tracePt t="275832" x="1627188" y="3303588"/>
          <p14:tracePt t="275882" x="1639888" y="3316288"/>
          <p14:tracePt t="292506" x="1665288" y="3316288"/>
          <p14:tracePt t="292510" x="1790700" y="3316288"/>
          <p14:tracePt t="292520" x="1952625" y="3316288"/>
          <p14:tracePt t="292530" x="2203450" y="3316288"/>
          <p14:tracePt t="292536" x="2578100" y="3316288"/>
          <p14:tracePt t="292545" x="2992438" y="3316288"/>
          <p14:tracePt t="292550" x="3554413" y="3367088"/>
          <p14:tracePt t="292562" x="3943350" y="3429000"/>
          <p14:tracePt t="292572" x="4430713" y="3503613"/>
          <p14:tracePt t="292576" x="4843463" y="3516313"/>
          <p14:tracePt t="292585" x="5194300" y="3516313"/>
          <p14:tracePt t="292591" x="5595938" y="3516313"/>
          <p14:tracePt t="292601" x="5945188" y="3516313"/>
          <p14:tracePt t="292612" x="6283325" y="3516313"/>
          <p14:tracePt t="292616" x="6559550" y="3516313"/>
          <p14:tracePt t="292626" x="6759575" y="3516313"/>
          <p14:tracePt t="292632" x="6921500" y="3516313"/>
          <p14:tracePt t="292642" x="7072313" y="3516313"/>
          <p14:tracePt t="292652" x="7210425" y="3516313"/>
          <p14:tracePt t="292658" x="7297738" y="3516313"/>
          <p14:tracePt t="292668" x="7348538" y="3516313"/>
          <p14:tracePt t="292672" x="7410450" y="3516313"/>
          <p14:tracePt t="292682" x="7435850" y="3516313"/>
          <p14:tracePt t="292692" x="7459663" y="3516313"/>
          <p14:tracePt t="292708" x="7472363" y="3516313"/>
          <p14:tracePt t="292712" x="7485063" y="3516313"/>
          <p14:tracePt t="292732" x="7497763" y="3516313"/>
          <p14:tracePt t="292868" x="7497763" y="3541713"/>
          <p14:tracePt t="292873" x="7448550" y="3579813"/>
          <p14:tracePt t="292884" x="7397750" y="3616325"/>
          <p14:tracePt t="292888" x="7285038" y="3679825"/>
          <p14:tracePt t="292898" x="7210425" y="3716338"/>
          <p14:tracePt t="292910" x="7123113" y="3767138"/>
          <p14:tracePt t="292915" x="7059613" y="3803650"/>
          <p14:tracePt t="292924" x="6997700" y="3829050"/>
          <p14:tracePt t="292931" x="6921500" y="3867150"/>
          <p14:tracePt t="292940" x="6859588" y="3905250"/>
          <p14:tracePt t="292950" x="6808788" y="3916363"/>
          <p14:tracePt t="292954" x="6721475" y="3954463"/>
          <p14:tracePt t="292964" x="6608763" y="4017963"/>
          <p14:tracePt t="292974" x="6534150" y="4029075"/>
          <p14:tracePt t="292977" x="6472238" y="4029075"/>
          <p14:tracePt t="292988" x="6383338" y="4054475"/>
          <p14:tracePt t="292994" x="6334125" y="4067175"/>
          <p14:tracePt t="293004" x="6283325" y="4079875"/>
          <p14:tracePt t="293015" x="6246813" y="4092575"/>
          <p14:tracePt t="293020" x="6208713" y="4092575"/>
          <p14:tracePt t="293031" x="6183313" y="4117975"/>
          <p14:tracePt t="293034" x="6157913" y="4117975"/>
          <p14:tracePt t="293044" x="6134100" y="4117975"/>
          <p14:tracePt t="293060" x="6121400" y="4117975"/>
          <p14:tracePt t="293074" x="6096000" y="4129088"/>
          <p14:tracePt t="293094" x="6096000" y="4141788"/>
          <p14:tracePt t="293100" x="6083300" y="4141788"/>
          <p14:tracePt t="293110" x="6070600" y="4141788"/>
          <p14:tracePt t="293116" x="6057900" y="4141788"/>
          <p14:tracePt t="293126" x="6034088" y="4167188"/>
          <p14:tracePt t="293160" x="6021388" y="4167188"/>
          <p14:tracePt t="293176" x="5995988" y="4167188"/>
          <p14:tracePt t="293190" x="5970588" y="4167188"/>
          <p14:tracePt t="293200" x="5945188" y="4192588"/>
          <p14:tracePt t="293222" x="5921375" y="4192588"/>
          <p14:tracePt t="293232" x="5908675" y="4192588"/>
          <p14:tracePt t="293242" x="5857875" y="4192588"/>
          <p14:tracePt t="293247" x="5845175" y="4217988"/>
          <p14:tracePt t="293256" x="5808663" y="4230688"/>
          <p14:tracePt t="293272" x="5783263" y="4230688"/>
          <p14:tracePt t="293296" x="5757863" y="4230688"/>
          <p14:tracePt t="293302" x="5745163" y="4241800"/>
          <p14:tracePt t="293338" x="5719763" y="4241800"/>
          <p14:tracePt t="293371" x="5708650" y="4241800"/>
          <p14:tracePt t="293388" x="5683250" y="4254500"/>
          <p14:tracePt t="293408" x="5683250" y="4267200"/>
          <p14:tracePt t="293422" x="5670550" y="4267200"/>
          <p14:tracePt t="293438" x="5670550" y="4279900"/>
          <p14:tracePt t="293448" x="5657850" y="4279900"/>
          <p14:tracePt t="293453" x="5645150" y="4292600"/>
          <p14:tracePt t="293468" x="5619750" y="4305300"/>
          <p14:tracePt t="293488" x="5619750" y="4318000"/>
          <p14:tracePt t="293518" x="5595938" y="4330700"/>
          <p14:tracePt t="293760" x="5607050" y="4330700"/>
          <p14:tracePt t="293776" x="5619750" y="4330700"/>
          <p14:tracePt t="293790" x="5645150" y="4330700"/>
          <p14:tracePt t="293806" x="5657850" y="4330700"/>
          <p14:tracePt t="293816" x="5670550" y="4330700"/>
          <p14:tracePt t="293826" x="5683250" y="4330700"/>
          <p14:tracePt t="293832" x="5695950" y="4330700"/>
          <p14:tracePt t="293842" x="5708650" y="4330700"/>
          <p14:tracePt t="293855" x="5732463" y="4330700"/>
          <p14:tracePt t="293872" x="5745163" y="4330700"/>
          <p14:tracePt t="293882" x="5757863" y="4330700"/>
          <p14:tracePt t="293886" x="5770563" y="4330700"/>
          <p14:tracePt t="293906" x="5783263" y="4330700"/>
          <p14:tracePt t="293932" x="5795963" y="4330700"/>
          <p14:tracePt t="293942" x="5808663" y="4330700"/>
          <p14:tracePt t="294472" x="5808663" y="4318000"/>
          <p14:tracePt t="294482" x="5821363" y="4318000"/>
          <p14:tracePt t="294542" x="5845175" y="4318000"/>
          <p14:tracePt t="294618" x="5857875" y="4318000"/>
          <p14:tracePt t="294640" x="5870575" y="4318000"/>
          <p14:tracePt t="294654" x="5883275" y="4318000"/>
          <p14:tracePt t="294674" x="5895975" y="4318000"/>
          <p14:tracePt t="294699" x="5908675" y="4318000"/>
          <p14:tracePt t="294756" x="5921375" y="4318000"/>
          <p14:tracePt t="294836" x="5932488" y="4318000"/>
          <p14:tracePt t="294852" x="5932488" y="4305300"/>
          <p14:tracePt t="295178" x="5945188" y="4305300"/>
          <p14:tracePt t="295184" x="5970588" y="4305300"/>
          <p14:tracePt t="295194" x="6034088" y="4305300"/>
          <p14:tracePt t="295200" x="6134100" y="4305300"/>
          <p14:tracePt t="295209" x="6246813" y="4305300"/>
          <p14:tracePt t="295220" x="6346825" y="4305300"/>
          <p14:tracePt t="295224" x="6459538" y="4305300"/>
          <p14:tracePt t="295234" x="6584950" y="4305300"/>
          <p14:tracePt t="295240" x="6659563" y="4305300"/>
          <p14:tracePt t="295249" x="6734175" y="4305300"/>
          <p14:tracePt t="295260" x="6797675" y="4305300"/>
          <p14:tracePt t="295264" x="6846888" y="4305300"/>
          <p14:tracePt t="295274" x="6884988" y="4305300"/>
          <p14:tracePt t="295280" x="6910388" y="4305300"/>
          <p14:tracePt t="295290" x="6934200" y="4292600"/>
          <p14:tracePt t="295300" x="6946900" y="4279900"/>
          <p14:tracePt t="295303" x="6959600" y="4279900"/>
          <p14:tracePt t="295314" x="6985000" y="4279900"/>
          <p14:tracePt t="295320" x="6997700" y="4254500"/>
          <p14:tracePt t="295330" x="7010400" y="4254500"/>
          <p14:tracePt t="295340" x="7010400" y="4241800"/>
          <p14:tracePt t="295346" x="7034213" y="4230688"/>
          <p14:tracePt t="295356" x="7046913" y="4230688"/>
          <p14:tracePt t="295370" x="7072313" y="4217988"/>
          <p14:tracePt t="295380" x="7072313" y="4205288"/>
          <p14:tracePt t="295385" x="7085013" y="4192588"/>
          <p14:tracePt t="295396" x="7097713" y="4179888"/>
          <p14:tracePt t="295422" x="7110413" y="4179888"/>
          <p14:tracePt t="295436" x="7110413" y="4167188"/>
          <p14:tracePt t="295456" x="7110413" y="4154488"/>
          <p14:tracePt t="295472" x="7110413" y="4141788"/>
          <p14:tracePt t="295486" x="7123113" y="4129088"/>
          <p14:tracePt t="295496" x="7134225" y="4117975"/>
          <p14:tracePt t="295513" x="7134225" y="4105275"/>
          <p14:tracePt t="295521" x="7146925" y="4079875"/>
          <p14:tracePt t="295528" x="7159625" y="4079875"/>
          <p14:tracePt t="295538" x="7185025" y="4054475"/>
          <p14:tracePt t="295542" x="7246938" y="4029075"/>
          <p14:tracePt t="295552" x="7348538" y="3992563"/>
          <p14:tracePt t="295563" x="7485063" y="3979863"/>
          <p14:tracePt t="295568" x="7635875" y="3954463"/>
          <p14:tracePt t="295579" x="7848600" y="3941763"/>
          <p14:tracePt t="295582" x="8135938" y="3905250"/>
          <p14:tracePt t="295592" x="8435975" y="3854450"/>
          <p14:tracePt t="295602" x="8712200" y="3829050"/>
          <p14:tracePt t="295608" x="8963025" y="3816350"/>
          <p14:tracePt t="295618" x="9188450" y="3779838"/>
          <p14:tracePt t="295621" x="9350375" y="3754438"/>
          <p14:tracePt t="295632" x="9501188" y="3741738"/>
          <p14:tracePt t="295641" x="9613900" y="3716338"/>
          <p14:tracePt t="295648" x="9663113" y="3703638"/>
          <p14:tracePt t="295658" x="9713913" y="3703638"/>
          <p14:tracePt t="295662" x="9739313" y="3703638"/>
          <p14:tracePt t="295674" x="9750425" y="3703638"/>
          <p14:tracePt t="295790" x="9750425" y="3692525"/>
          <p14:tracePt t="295800" x="9726613" y="3692525"/>
          <p14:tracePt t="295803" x="9637713" y="3692525"/>
          <p14:tracePt t="295814" x="9575800" y="3692525"/>
          <p14:tracePt t="295824" x="9463088" y="3679825"/>
          <p14:tracePt t="295830" x="9324975" y="3679825"/>
          <p14:tracePt t="295840" x="9175750" y="3679825"/>
          <p14:tracePt t="295845" x="8986838" y="3679825"/>
          <p14:tracePt t="295853" x="8786813" y="3679825"/>
          <p14:tracePt t="295864" x="8624888" y="3679825"/>
          <p14:tracePt t="295870" x="8461375" y="3679825"/>
          <p14:tracePt t="295880" x="8324850" y="3692525"/>
          <p14:tracePt t="295885" x="8186738" y="3692525"/>
          <p14:tracePt t="295896" x="8074025" y="3716338"/>
          <p14:tracePt t="295906" x="7999413" y="3729038"/>
          <p14:tracePt t="295912" x="7961313" y="3729038"/>
          <p14:tracePt t="295919" x="7923213" y="3754438"/>
          <p14:tracePt t="295925" x="7910513" y="3754438"/>
          <p14:tracePt t="295936" x="7886700" y="3754438"/>
          <p14:tracePt t="296042" x="7910513" y="3754438"/>
          <p14:tracePt t="296052" x="7948613" y="3779838"/>
          <p14:tracePt t="296056" x="7986713" y="3779838"/>
          <p14:tracePt t="296066" x="8023225" y="3779838"/>
          <p14:tracePt t="296072" x="8061325" y="3779838"/>
          <p14:tracePt t="296082" x="8086725" y="3779838"/>
          <p14:tracePt t="296092" x="8110538" y="3779838"/>
          <p14:tracePt t="296096" x="8123238" y="3779838"/>
          <p14:tracePt t="296192" x="8135938" y="3779838"/>
          <p14:tracePt t="296208" x="8135938" y="3767138"/>
          <p14:tracePt t="296218" x="8110538" y="3741738"/>
          <p14:tracePt t="296224" x="8048625" y="3729038"/>
          <p14:tracePt t="296234" x="7935913" y="3703638"/>
          <p14:tracePt t="296244" x="7810500" y="3703638"/>
          <p14:tracePt t="296248" x="7648575" y="3692525"/>
          <p14:tracePt t="296258" x="7448550" y="3692525"/>
          <p14:tracePt t="296264" x="7134225" y="3692525"/>
          <p14:tracePt t="296274" x="6759575" y="3692525"/>
          <p14:tracePt t="296284" x="6359525" y="3692525"/>
          <p14:tracePt t="296288" x="5908675" y="3692525"/>
          <p14:tracePt t="296298" x="5507038" y="3692525"/>
          <p14:tracePt t="296304" x="5094288" y="3692525"/>
          <p14:tracePt t="296314" x="4694238" y="3692525"/>
          <p14:tracePt t="296323" x="4381500" y="3692525"/>
          <p14:tracePt t="296329" x="4181475" y="3692525"/>
          <p14:tracePt t="296340" x="4030663" y="3692525"/>
          <p14:tracePt t="296345" x="3892550" y="3692525"/>
          <p14:tracePt t="296354" x="3805238" y="3692525"/>
          <p14:tracePt t="296364" x="3743325" y="3692525"/>
          <p14:tracePt t="296369" x="3717925" y="3692525"/>
          <p14:tracePt t="296400" x="3692525" y="3692525"/>
          <p14:tracePt t="296500" x="3705225" y="3692525"/>
          <p14:tracePt t="296510" x="3717925" y="3692525"/>
          <p14:tracePt t="296520" x="3756025" y="3692525"/>
          <p14:tracePt t="296526" x="3817938" y="3703638"/>
          <p14:tracePt t="296536" x="3930650" y="3767138"/>
          <p14:tracePt t="296540" x="4043363" y="3816350"/>
          <p14:tracePt t="296552" x="4181475" y="3867150"/>
          <p14:tracePt t="296562" x="4318000" y="3941763"/>
          <p14:tracePt t="296566" x="4506913" y="4017963"/>
          <p14:tracePt t="296576" x="4619625" y="4041775"/>
          <p14:tracePt t="296582" x="4743450" y="4067175"/>
          <p14:tracePt t="296592" x="4843463" y="4105275"/>
          <p14:tracePt t="296602" x="4981575" y="4129088"/>
          <p14:tracePt t="296606" x="5068888" y="4141788"/>
          <p14:tracePt t="296616" x="5106988" y="4167188"/>
          <p14:tracePt t="296622" x="5181600" y="4179888"/>
          <p14:tracePt t="296632" x="5207000" y="4179888"/>
          <p14:tracePt t="296642" x="5232400" y="4179888"/>
          <p14:tracePt t="296646" x="5257800" y="4179888"/>
          <p14:tracePt t="296655" x="5281613" y="4179888"/>
          <p14:tracePt t="296682" x="5294313" y="4179888"/>
          <p14:tracePt t="296701" x="5307013" y="4179888"/>
          <p14:tracePt t="296731" x="5319713" y="4179888"/>
          <p14:tracePt t="296741" x="5332413" y="4179888"/>
          <p14:tracePt t="296772" x="5345113" y="4179888"/>
          <p14:tracePt t="296804" x="5370513" y="4179888"/>
          <p14:tracePt t="296824" x="5394325" y="4179888"/>
          <p14:tracePt t="296828" x="5419725" y="4179888"/>
          <p14:tracePt t="296838" x="5470525" y="4179888"/>
          <p14:tracePt t="296844" x="5495925" y="4179888"/>
          <p14:tracePt t="296853" x="5519738" y="4179888"/>
          <p14:tracePt t="296864" x="5532438" y="4179888"/>
          <p14:tracePt t="296868" x="5545138" y="4179888"/>
          <p14:tracePt t="296878" x="5557838" y="4179888"/>
          <p14:tracePt t="296908" x="5570538" y="4179888"/>
          <p14:tracePt t="297086" x="5583238" y="4179888"/>
          <p14:tracePt t="297110" x="5583238" y="4205288"/>
          <p14:tracePt t="297120" x="5583238" y="4217988"/>
          <p14:tracePt t="297126" x="5570538" y="4230688"/>
          <p14:tracePt t="297152" x="5557838" y="4241800"/>
          <p14:tracePt t="297161" x="5545138" y="4267200"/>
          <p14:tracePt t="297192" x="5545138" y="4279900"/>
          <p14:tracePt t="297206" x="5532438" y="4292600"/>
          <p14:tracePt t="297216" x="5532438" y="4305300"/>
          <p14:tracePt t="297232" x="5519738" y="4318000"/>
          <p14:tracePt t="297298" x="5519738" y="4330700"/>
          <p14:tracePt t="297404" x="5532438" y="4330700"/>
          <p14:tracePt t="297414" x="5557838" y="4330700"/>
          <p14:tracePt t="297424" x="5583238" y="4330700"/>
          <p14:tracePt t="297428" x="5607050" y="4330700"/>
          <p14:tracePt t="297438" x="5632450" y="4330700"/>
          <p14:tracePt t="297444" x="5657850" y="4330700"/>
          <p14:tracePt t="297454" x="5683250" y="4330700"/>
          <p14:tracePt t="297464" x="5708650" y="4330700"/>
          <p14:tracePt t="297468" x="5732463" y="4330700"/>
          <p14:tracePt t="297478" x="5770563" y="4330700"/>
          <p14:tracePt t="297483" x="5795963" y="4330700"/>
          <p14:tracePt t="297494" x="5832475" y="4330700"/>
          <p14:tracePt t="297504" x="5857875" y="4330700"/>
          <p14:tracePt t="297519" x="5883275" y="4330700"/>
          <p14:tracePt t="297523" x="5895975" y="4330700"/>
          <p14:tracePt t="297534" x="5921375" y="4305300"/>
          <p14:tracePt t="297564" x="5932488" y="4305300"/>
          <p14:tracePt t="297583" x="5957888" y="4305300"/>
          <p14:tracePt t="298488" x="5957888" y="4292600"/>
          <p14:tracePt t="298518" x="5945188" y="4292600"/>
          <p14:tracePt t="298754" x="5932488" y="4279900"/>
          <p14:tracePt t="298784" x="5932488" y="4267200"/>
          <p14:tracePt t="298796" x="5932488" y="4254500"/>
          <p14:tracePt t="298826" x="5945188" y="4241800"/>
          <p14:tracePt t="298836" x="5945188" y="4230688"/>
          <p14:tracePt t="298840" x="5945188" y="4217988"/>
          <p14:tracePt t="298850" x="5957888" y="4217988"/>
          <p14:tracePt t="298860" x="5957888" y="4205288"/>
          <p14:tracePt t="298876" x="5983288" y="4167188"/>
          <p14:tracePt t="298889" x="5995988" y="4167188"/>
          <p14:tracePt t="298900" x="6008688" y="4154488"/>
          <p14:tracePt t="298922" x="6034088" y="4129088"/>
          <p14:tracePt t="298962" x="6045200" y="4117975"/>
          <p14:tracePt t="298965" x="6045200" y="4105275"/>
          <p14:tracePt t="298982" x="6057900" y="4092575"/>
          <p14:tracePt t="299005" x="6070600" y="4079875"/>
          <p14:tracePt t="299032" x="6083300" y="4079875"/>
          <p14:tracePt t="299042" x="6108700" y="4067175"/>
          <p14:tracePt t="299048" x="6108700" y="4054475"/>
          <p14:tracePt t="299058" x="6134100" y="4054475"/>
          <p14:tracePt t="299068" x="6157913" y="4054475"/>
          <p14:tracePt t="299072" x="6170613" y="4054475"/>
          <p14:tracePt t="299081" x="6183313" y="4054475"/>
          <p14:tracePt t="299088" x="6196013" y="4054475"/>
          <p14:tracePt t="299108" x="6208713" y="4054475"/>
          <p14:tracePt t="299113" x="6221413" y="4054475"/>
          <p14:tracePt t="299134" x="6234113" y="4054475"/>
          <p14:tracePt t="299218" x="6246813" y="4054475"/>
          <p14:tracePt t="299274" x="6259513" y="4054475"/>
          <p14:tracePt t="299356" x="6270625" y="4054475"/>
          <p14:tracePt t="299396" x="6283325" y="4054475"/>
          <p14:tracePt t="299416" x="6283325" y="4067175"/>
          <p14:tracePt t="299436" x="6308725" y="4067175"/>
          <p14:tracePt t="299470" x="6308725" y="4079875"/>
          <p14:tracePt t="299495" x="6321425" y="4092575"/>
          <p14:tracePt t="299512" x="6346825" y="4092575"/>
          <p14:tracePt t="299522" x="6359525" y="4092575"/>
          <p14:tracePt t="299526" x="6396038" y="4092575"/>
          <p14:tracePt t="299536" x="6434138" y="4092575"/>
          <p14:tracePt t="299542" x="6483350" y="4117975"/>
          <p14:tracePt t="299552" x="6521450" y="4117975"/>
          <p14:tracePt t="299562" x="6546850" y="4117975"/>
          <p14:tracePt t="299566" x="6596063" y="4117975"/>
          <p14:tracePt t="299578" x="6634163" y="4117975"/>
          <p14:tracePt t="299582" x="6696075" y="4117975"/>
          <p14:tracePt t="299592" x="6772275" y="4117975"/>
          <p14:tracePt t="299602" x="6821488" y="4117975"/>
          <p14:tracePt t="299609" x="6884988" y="4117975"/>
          <p14:tracePt t="299618" x="6959600" y="4117975"/>
          <p14:tracePt t="299622" x="7021513" y="4117975"/>
          <p14:tracePt t="299632" x="7085013" y="4117975"/>
          <p14:tracePt t="299642" x="7159625" y="4117975"/>
          <p14:tracePt t="299648" x="7246938" y="4117975"/>
          <p14:tracePt t="299659" x="7348538" y="4117975"/>
          <p14:tracePt t="299661" x="7435850" y="4117975"/>
          <p14:tracePt t="299672" x="7572375" y="4067175"/>
          <p14:tracePt t="299682" x="7673975" y="4029075"/>
          <p14:tracePt t="299688" x="7773988" y="3992563"/>
          <p14:tracePt t="299698" x="7897813" y="3954463"/>
          <p14:tracePt t="299703" x="7986713" y="3905250"/>
          <p14:tracePt t="299714" x="8074025" y="3854450"/>
          <p14:tracePt t="299724" x="8174038" y="3803650"/>
          <p14:tracePt t="299728" x="8248650" y="3767138"/>
          <p14:tracePt t="299738" x="8335963" y="3716338"/>
          <p14:tracePt t="299743" x="8399463" y="3654425"/>
          <p14:tracePt t="299754" x="8486775" y="3603625"/>
          <p14:tracePt t="299764" x="8537575" y="3554413"/>
          <p14:tracePt t="299768" x="8612188" y="3490913"/>
          <p14:tracePt t="299778" x="8699500" y="3378200"/>
          <p14:tracePt t="299784" x="8763000" y="3316288"/>
          <p14:tracePt t="299794" x="8812213" y="3228975"/>
          <p14:tracePt t="299804" x="8886825" y="3116263"/>
          <p14:tracePt t="299809" x="8924925" y="3028950"/>
          <p14:tracePt t="299818" x="8963025" y="2965450"/>
          <p14:tracePt t="299824" x="8986838" y="2865438"/>
          <p14:tracePt t="299834" x="8999538" y="2778125"/>
          <p14:tracePt t="299844" x="8999538" y="2716213"/>
          <p14:tracePt t="299849" x="8999538" y="2640013"/>
          <p14:tracePt t="299860" x="8999538" y="2578100"/>
          <p14:tracePt t="299863" x="8999538" y="2516188"/>
          <p14:tracePt t="299875" x="8999538" y="2452688"/>
          <p14:tracePt t="299884" x="8986838" y="2414588"/>
          <p14:tracePt t="299891" x="8975725" y="2352675"/>
          <p14:tracePt t="299900" x="8963025" y="2303463"/>
          <p14:tracePt t="299906" x="8963025" y="2227263"/>
          <p14:tracePt t="299916" x="8937625" y="2152650"/>
          <p14:tracePt t="299926" x="8924925" y="2114550"/>
          <p14:tracePt t="299930" x="8899525" y="2065338"/>
          <p14:tracePt t="299943" x="8886825" y="2027238"/>
          <p14:tracePt t="299946" x="8874125" y="2001838"/>
          <p14:tracePt t="299956" x="8850313" y="1978025"/>
          <p14:tracePt t="299966" x="8824913" y="1914525"/>
          <p14:tracePt t="299969" x="8799513" y="1901825"/>
          <p14:tracePt t="299980" x="8750300" y="1876425"/>
          <p14:tracePt t="299986" x="8724900" y="1865313"/>
          <p14:tracePt t="299995" x="8686800" y="1839913"/>
          <p14:tracePt t="300006" x="8637588" y="1827213"/>
          <p14:tracePt t="300010" x="8599488" y="1814513"/>
          <p14:tracePt t="300020" x="8561388" y="1801813"/>
          <p14:tracePt t="300026" x="8524875" y="1801813"/>
          <p14:tracePt t="300036" x="8486775" y="1776413"/>
          <p14:tracePt t="300046" x="8435975" y="1776413"/>
          <p14:tracePt t="300052" x="8399463" y="1776413"/>
          <p14:tracePt t="300062" x="8335963" y="1776413"/>
          <p14:tracePt t="300065" x="8274050" y="1776413"/>
          <p14:tracePt t="300076" x="8199438" y="1776413"/>
          <p14:tracePt t="300086" x="8135938" y="1776413"/>
          <p14:tracePt t="300092" x="8061325" y="1776413"/>
          <p14:tracePt t="300102" x="7999413" y="1776413"/>
          <p14:tracePt t="300106" x="7897813" y="1776413"/>
          <p14:tracePt t="300116" x="7823200" y="1814513"/>
          <p14:tracePt t="300126" x="7748588" y="1839913"/>
          <p14:tracePt t="300132" x="7648575" y="1876425"/>
          <p14:tracePt t="300142" x="7585075" y="1889125"/>
          <p14:tracePt t="300146" x="7485063" y="1927225"/>
          <p14:tracePt t="300156" x="7397750" y="1965325"/>
          <p14:tracePt t="300168" x="7285038" y="2014538"/>
          <p14:tracePt t="300172" x="7197725" y="2039938"/>
          <p14:tracePt t="300182" x="7123113" y="2078038"/>
          <p14:tracePt t="300188" x="7072313" y="2078038"/>
          <p14:tracePt t="300197" x="7046913" y="2101850"/>
          <p14:tracePt t="300209" x="7010400" y="2114550"/>
          <p14:tracePt t="300212" x="6946900" y="2152650"/>
          <p14:tracePt t="300222" x="6921500" y="2165350"/>
          <p14:tracePt t="300227" x="6884988" y="2178050"/>
          <p14:tracePt t="300238" x="6846888" y="2190750"/>
          <p14:tracePt t="300248" x="6808788" y="2201863"/>
          <p14:tracePt t="300254" x="6784975" y="2214563"/>
          <p14:tracePt t="300264" x="6746875" y="2227263"/>
          <p14:tracePt t="300268" x="6734175" y="2227263"/>
          <p14:tracePt t="300278" x="6708775" y="2252663"/>
          <p14:tracePt t="300287" x="6696075" y="2252663"/>
          <p14:tracePt t="300294" x="6672263" y="2252663"/>
          <p14:tracePt t="300304" x="6659563" y="2265363"/>
          <p14:tracePt t="300308" x="6634163" y="2278063"/>
          <p14:tracePt t="300318" x="6621463" y="2278063"/>
          <p14:tracePt t="300328" x="6596063" y="2303463"/>
          <p14:tracePt t="300344" x="6584950" y="2303463"/>
          <p14:tracePt t="300368" x="6572250" y="2303463"/>
          <p14:tracePt t="301262" x="6559550" y="2327275"/>
          <p14:tracePt t="301272" x="6559550" y="2390775"/>
          <p14:tracePt t="301276" x="6559550" y="2452688"/>
          <p14:tracePt t="301286" x="6559550" y="2527300"/>
          <p14:tracePt t="301292" x="6596063" y="2627313"/>
          <p14:tracePt t="301302" x="6608763" y="2703513"/>
          <p14:tracePt t="301312" x="6646863" y="2790825"/>
          <p14:tracePt t="301316" x="6672263" y="2890838"/>
          <p14:tracePt t="301328" x="6708775" y="3003550"/>
          <p14:tracePt t="301332" x="6721475" y="3054350"/>
          <p14:tracePt t="301342" x="6746875" y="3141663"/>
          <p14:tracePt t="301352" x="6759575" y="3228975"/>
          <p14:tracePt t="301358" x="6784975" y="3303588"/>
          <p14:tracePt t="301368" x="6784975" y="3341688"/>
          <p14:tracePt t="301373" x="6808788" y="3390900"/>
          <p14:tracePt t="301382" x="6821488" y="3429000"/>
          <p14:tracePt t="301392" x="6821488" y="3454400"/>
          <p14:tracePt t="301398" x="6846888" y="3529013"/>
          <p14:tracePt t="301412" x="6846888" y="3554413"/>
          <p14:tracePt t="301424" x="6846888" y="3579813"/>
          <p14:tracePt t="301439" x="6846888" y="3590925"/>
          <p14:tracePt t="301448" x="6859588" y="3616325"/>
          <p14:tracePt t="301464" x="6872288" y="3629025"/>
          <p14:tracePt t="301478" x="6872288" y="3641725"/>
          <p14:tracePt t="301488" x="6872288" y="3654425"/>
          <p14:tracePt t="301514" x="6872288" y="3667125"/>
          <p14:tracePt t="301518" x="6872288" y="3679825"/>
          <p14:tracePt t="301534" x="6884988" y="3679825"/>
          <p14:tracePt t="301554" x="6897688" y="3692525"/>
          <p14:tracePt t="301660" x="6910388" y="3692525"/>
          <p14:tracePt t="301670" x="6921500" y="3679825"/>
          <p14:tracePt t="301674" x="6959600" y="3629025"/>
          <p14:tracePt t="301686" x="7021513" y="3554413"/>
          <p14:tracePt t="301690" x="7072313" y="3454400"/>
          <p14:tracePt t="301700" x="7123113" y="3367088"/>
          <p14:tracePt t="301710" x="7185025" y="3278188"/>
          <p14:tracePt t="301716" x="7246938" y="3203575"/>
          <p14:tracePt t="301726" x="7297738" y="3128963"/>
          <p14:tracePt t="301730" x="7359650" y="3054350"/>
          <p14:tracePt t="301740" x="7410450" y="2978150"/>
          <p14:tracePt t="301750" x="7448550" y="2928938"/>
          <p14:tracePt t="301757" x="7485063" y="2852738"/>
          <p14:tracePt t="301766" x="7510463" y="2828925"/>
          <p14:tracePt t="301773" x="7535863" y="2803525"/>
          <p14:tracePt t="301782" x="7535863" y="2778125"/>
          <p14:tracePt t="301796" x="7535863" y="2752725"/>
          <p14:tracePt t="301807" x="7548563" y="2740025"/>
          <p14:tracePt t="301812" x="7561263" y="2728913"/>
          <p14:tracePt t="301823" x="7561263" y="2703513"/>
          <p14:tracePt t="301912" x="7561263" y="2690813"/>
          <p14:tracePt t="301922" x="7535863" y="2703513"/>
          <p14:tracePt t="301928" x="7497763" y="2790825"/>
          <p14:tracePt t="301938" x="7435850" y="2852738"/>
          <p14:tracePt t="301948" x="7348538" y="2952750"/>
          <p14:tracePt t="301957" x="7285038" y="3041650"/>
          <p14:tracePt t="301961" x="7246938" y="3116263"/>
          <p14:tracePt t="301968" x="7159625" y="3216275"/>
          <p14:tracePt t="301978" x="7123113" y="3254375"/>
          <p14:tracePt t="301989" x="7046913" y="3367088"/>
          <p14:tracePt t="301993" x="7010400" y="3403600"/>
          <p14:tracePt t="302004" x="6934200" y="3503613"/>
          <p14:tracePt t="302008" x="6910388" y="3554413"/>
          <p14:tracePt t="302018" x="6859588" y="3629025"/>
          <p14:tracePt t="302028" x="6821488" y="3679825"/>
          <p14:tracePt t="302033" x="6784975" y="3716338"/>
          <p14:tracePt t="302044" x="6759575" y="3767138"/>
          <p14:tracePt t="302048" x="6721475" y="3803650"/>
          <p14:tracePt t="302058" x="6696075" y="3854450"/>
          <p14:tracePt t="302068" x="6696075" y="3879850"/>
          <p14:tracePt t="302074" x="6659563" y="3905250"/>
          <p14:tracePt t="302084" x="6646863" y="3929063"/>
          <p14:tracePt t="302090" x="6634163" y="3941763"/>
          <p14:tracePt t="302100" x="6634163" y="3967163"/>
          <p14:tracePt t="302110" x="6621463" y="3979863"/>
          <p14:tracePt t="302124" x="6608763" y="3992563"/>
          <p14:tracePt t="302174" x="6608763" y="4005263"/>
          <p14:tracePt t="302183" x="6608763" y="4017963"/>
          <p14:tracePt t="302190" x="6608763" y="4029075"/>
          <p14:tracePt t="302200" x="6608763" y="4041775"/>
          <p14:tracePt t="302206" x="6608763" y="4054475"/>
          <p14:tracePt t="302230" x="6608763" y="4079875"/>
          <p14:tracePt t="302240" x="6608763" y="4105275"/>
          <p14:tracePt t="302270" x="6608763" y="4117975"/>
          <p14:tracePt t="302330" x="6608763" y="4129088"/>
          <p14:tracePt t="302345" x="6634163" y="4129088"/>
          <p14:tracePt t="302352" x="6659563" y="4129088"/>
          <p14:tracePt t="302362" x="6721475" y="4129088"/>
          <p14:tracePt t="302372" x="6784975" y="4129088"/>
          <p14:tracePt t="302376" x="6859588" y="4129088"/>
          <p14:tracePt t="302386" x="6934200" y="4092575"/>
          <p14:tracePt t="302392" x="7046913" y="4029075"/>
          <p14:tracePt t="302402" x="7134225" y="3979863"/>
          <p14:tracePt t="302412" x="7210425" y="3892550"/>
          <p14:tracePt t="302416" x="7285038" y="3816350"/>
          <p14:tracePt t="302426" x="7359650" y="3741738"/>
          <p14:tracePt t="302432" x="7448550" y="3641725"/>
          <p14:tracePt t="302442" x="7497763" y="3529013"/>
          <p14:tracePt t="302452" x="7585075" y="3403600"/>
          <p14:tracePt t="302457" x="7635875" y="3290888"/>
          <p14:tracePt t="302468" x="7697788" y="3165475"/>
          <p14:tracePt t="302473" x="7748588" y="3054350"/>
          <p14:tracePt t="302482" x="7785100" y="2965450"/>
          <p14:tracePt t="302492" x="7797800" y="2916238"/>
          <p14:tracePt t="302498" x="7810500" y="2816225"/>
          <p14:tracePt t="302508" x="7835900" y="2728913"/>
          <p14:tracePt t="302511" x="7848600" y="2665413"/>
          <p14:tracePt t="302523" x="7874000" y="2603500"/>
          <p14:tracePt t="302532" x="7874000" y="2565400"/>
          <p14:tracePt t="302539" x="7886700" y="2540000"/>
          <p14:tracePt t="302548" x="7886700" y="2490788"/>
          <p14:tracePt t="302552" x="7886700" y="2465388"/>
          <p14:tracePt t="302562" x="7886700" y="2439988"/>
          <p14:tracePt t="302573" x="7886700" y="2403475"/>
          <p14:tracePt t="302589" x="7886700" y="2378075"/>
          <p14:tracePt t="302592" x="7874000" y="2352675"/>
          <p14:tracePt t="302605" x="7861300" y="2339975"/>
          <p14:tracePt t="302614" x="7835900" y="2303463"/>
          <p14:tracePt t="302618" x="7761288" y="2278063"/>
          <p14:tracePt t="302628" x="7710488" y="2278063"/>
          <p14:tracePt t="302634" x="7623175" y="2252663"/>
          <p14:tracePt t="302644" x="7535863" y="2252663"/>
          <p14:tracePt t="302655" x="7448550" y="2252663"/>
          <p14:tracePt t="302658" x="7335838" y="2252663"/>
          <p14:tracePt t="302668" x="7246938" y="2252663"/>
          <p14:tracePt t="302673" x="7146925" y="2252663"/>
          <p14:tracePt t="302684" x="7085013" y="2252663"/>
          <p14:tracePt t="302694" x="6997700" y="2252663"/>
          <p14:tracePt t="302700" x="6884988" y="2278063"/>
          <p14:tracePt t="302709" x="6808788" y="2290763"/>
          <p14:tracePt t="302714" x="6734175" y="2314575"/>
          <p14:tracePt t="302724" x="6646863" y="2339975"/>
          <p14:tracePt t="302734" x="6584950" y="2352675"/>
          <p14:tracePt t="302739" x="6508750" y="2390775"/>
          <p14:tracePt t="302750" x="6483350" y="2390775"/>
          <p14:tracePt t="302754" x="6421438" y="2403475"/>
          <p14:tracePt t="302763" x="6396038" y="2427288"/>
          <p14:tracePt t="302774" x="6370638" y="2439988"/>
          <p14:tracePt t="302780" x="6346825" y="2452688"/>
          <p14:tracePt t="302790" x="6321425" y="2452688"/>
          <p14:tracePt t="302794" x="6308725" y="2465388"/>
          <p14:tracePt t="302804" x="6270625" y="2503488"/>
          <p14:tracePt t="302820" x="6259513" y="2516188"/>
          <p14:tracePt t="302830" x="6221413" y="2552700"/>
          <p14:tracePt t="302846" x="6196013" y="2578100"/>
          <p14:tracePt t="302870" x="6183313" y="2590800"/>
          <p14:tracePt t="302886" x="6183313" y="2603500"/>
          <p14:tracePt t="302896" x="6170613" y="2627313"/>
          <p14:tracePt t="302909" x="6157913" y="2627313"/>
          <p14:tracePt t="302926" x="6157913" y="2640013"/>
          <p14:tracePt t="302940" x="6157913" y="2652713"/>
          <p14:tracePt t="302956" x="6157913" y="2665413"/>
          <p14:tracePt t="302976" x="6157913" y="2678113"/>
          <p14:tracePt t="302982" x="6157913" y="2690813"/>
          <p14:tracePt t="302992" x="6157913" y="2703513"/>
          <p14:tracePt t="302995" x="6134100" y="2716213"/>
          <p14:tracePt t="303006" x="6134100" y="2728913"/>
          <p14:tracePt t="303022" x="6134100" y="2752725"/>
          <p14:tracePt t="303072" x="6134100" y="2765425"/>
          <p14:tracePt t="303078" x="6134100" y="2778125"/>
          <p14:tracePt t="303092" x="6121400" y="2803525"/>
          <p14:tracePt t="303112" x="6121400" y="2816225"/>
          <p14:tracePt t="303142" x="6108700" y="2828925"/>
          <p14:tracePt t="303184" x="6108700" y="2840038"/>
          <p14:tracePt t="303194" x="6096000" y="2852738"/>
          <p14:tracePt t="307798" x="6221413" y="2878138"/>
          <p14:tracePt t="307803" x="6334125" y="2878138"/>
          <p14:tracePt t="307814" x="6434138" y="2840038"/>
          <p14:tracePt t="307818" x="6496050" y="2828925"/>
          <p14:tracePt t="307914" x="6496050" y="2816225"/>
          <p14:tracePt t="307934" x="6508750" y="2816225"/>
          <p14:tracePt t="307939" x="6521450" y="2816225"/>
          <p14:tracePt t="307951" x="6546850" y="2790825"/>
          <p14:tracePt t="307954" x="6584950" y="2790825"/>
          <p14:tracePt t="307964" x="6621463" y="2752725"/>
          <p14:tracePt t="307974" x="6659563" y="2728913"/>
          <p14:tracePt t="307980" x="6708775" y="2728913"/>
          <p14:tracePt t="307990" x="6759575" y="2690813"/>
          <p14:tracePt t="307993" x="6797675" y="2690813"/>
          <p14:tracePt t="308004" x="6834188" y="2652713"/>
          <p14:tracePt t="308014" x="6846888" y="2652713"/>
          <p14:tracePt t="308039" x="6859588" y="2652713"/>
          <p14:tracePt t="308060" x="6872288" y="2652713"/>
          <p14:tracePt t="308070" x="6897688" y="2640013"/>
          <p14:tracePt t="308075" x="6910388" y="2640013"/>
          <p14:tracePt t="308086" x="6934200" y="2640013"/>
          <p14:tracePt t="308090" x="6985000" y="2640013"/>
          <p14:tracePt t="308101" x="7021513" y="2640013"/>
          <p14:tracePt t="308110" x="7072313" y="2640013"/>
          <p14:tracePt t="308116" x="7123113" y="2640013"/>
          <p14:tracePt t="308126" x="7172325" y="2640013"/>
          <p14:tracePt t="308133" x="7223125" y="2640013"/>
          <p14:tracePt t="308142" x="7259638" y="2640013"/>
          <p14:tracePt t="308152" x="7323138" y="2640013"/>
          <p14:tracePt t="308155" x="7359650" y="2640013"/>
          <p14:tracePt t="308166" x="7385050" y="2640013"/>
          <p14:tracePt t="308172" x="7410450" y="2640013"/>
          <p14:tracePt t="308183" x="7435850" y="2640013"/>
          <p14:tracePt t="308192" x="7459663" y="2640013"/>
          <p14:tracePt t="308195" x="7485063" y="2640013"/>
          <p14:tracePt t="308205" x="7510463" y="2652713"/>
          <p14:tracePt t="308222" x="7523163" y="2652713"/>
          <p14:tracePt t="308233" x="7535863" y="2652713"/>
          <p14:tracePt t="308450" x="7535863" y="2678113"/>
          <p14:tracePt t="308473" x="7523163" y="2690813"/>
          <p14:tracePt t="308504" x="7497763" y="2703513"/>
          <p14:tracePt t="308520" x="7485063" y="2716213"/>
          <p14:tracePt t="308560" x="7472363" y="2716213"/>
          <p14:tracePt t="308570" x="7459663" y="2728913"/>
          <p14:tracePt t="308610" x="7448550" y="2740025"/>
          <p14:tracePt t="308646" x="7423150" y="2752725"/>
          <p14:tracePt t="308670" x="7410450" y="2752725"/>
          <p14:tracePt t="308685" x="7385050" y="2752725"/>
          <p14:tracePt t="308690" x="7372350" y="2765425"/>
          <p14:tracePt t="308717" x="7359650" y="2765425"/>
          <p14:tracePt t="308731" x="7348538" y="2765425"/>
          <p14:tracePt t="308736" x="7335838" y="2778125"/>
          <p14:tracePt t="308782" x="7323138" y="2778125"/>
          <p14:tracePt t="308796" x="7310438" y="2778125"/>
          <p14:tracePt t="308805" x="7285038" y="2790825"/>
          <p14:tracePt t="308822" x="7272338" y="2790825"/>
          <p14:tracePt t="308848" x="7246938" y="2790825"/>
          <p14:tracePt t="308977" x="7246938" y="2803525"/>
          <p14:tracePt t="308994" x="7246938" y="2816225"/>
          <p14:tracePt t="309004" x="7272338" y="2828925"/>
          <p14:tracePt t="309014" x="7310438" y="2828925"/>
          <p14:tracePt t="309017" x="7359650" y="2828925"/>
          <p14:tracePt t="309030" x="7385050" y="2828925"/>
          <p14:tracePt t="309034" x="7435850" y="2840038"/>
          <p14:tracePt t="309044" x="7485063" y="2852738"/>
          <p14:tracePt t="309053" x="7497763" y="2852738"/>
          <p14:tracePt t="309059" x="7535863" y="2852738"/>
          <p14:tracePt t="309069" x="7561263" y="2852738"/>
          <p14:tracePt t="309073" x="7585075" y="2852738"/>
          <p14:tracePt t="309084" x="7635875" y="2852738"/>
          <p14:tracePt t="309094" x="7673975" y="2852738"/>
          <p14:tracePt t="309100" x="7697788" y="2865438"/>
          <p14:tracePt t="309110" x="7761288" y="2890838"/>
          <p14:tracePt t="309114" x="7785100" y="2890838"/>
          <p14:tracePt t="309124" x="7823200" y="2890838"/>
          <p14:tracePt t="309133" x="7848600" y="2890838"/>
          <p14:tracePt t="309139" x="7874000" y="2890838"/>
          <p14:tracePt t="309150" x="7897813" y="2890838"/>
          <p14:tracePt t="309154" x="7910513" y="2890838"/>
          <p14:tracePt t="309164" x="7948613" y="2890838"/>
          <p14:tracePt t="309180" x="7974013" y="2890838"/>
          <p14:tracePt t="309190" x="7999413" y="2890838"/>
          <p14:tracePt t="309196" x="8023225" y="2890838"/>
          <p14:tracePt t="309206" x="8048625" y="2890838"/>
          <p14:tracePt t="309216" x="8099425" y="2890838"/>
          <p14:tracePt t="309220" x="8148638" y="2890838"/>
          <p14:tracePt t="309230" x="8174038" y="2890838"/>
          <p14:tracePt t="309236" x="8199438" y="2890838"/>
          <p14:tracePt t="309246" x="8223250" y="2890838"/>
          <p14:tracePt t="309256" x="8261350" y="2890838"/>
          <p14:tracePt t="309260" x="8299450" y="2890838"/>
          <p14:tracePt t="309270" x="8324850" y="2890838"/>
          <p14:tracePt t="309275" x="8335963" y="2890838"/>
          <p14:tracePt t="309286" x="8361363" y="2890838"/>
          <p14:tracePt t="309296" x="8386763" y="2890838"/>
          <p14:tracePt t="309302" x="8399463" y="2890838"/>
          <p14:tracePt t="309311" x="8424863" y="2890838"/>
          <p14:tracePt t="309316" x="8474075" y="2878138"/>
          <p14:tracePt t="309326" x="8499475" y="2865438"/>
          <p14:tracePt t="309336" x="8524875" y="2865438"/>
          <p14:tracePt t="309342" x="8537575" y="2865438"/>
          <p14:tracePt t="309352" x="8574088" y="2865438"/>
          <p14:tracePt t="309358" x="8599488" y="2865438"/>
          <p14:tracePt t="309368" x="8650288" y="2865438"/>
          <p14:tracePt t="309378" x="8686800" y="2865438"/>
          <p14:tracePt t="309383" x="8737600" y="2865438"/>
          <p14:tracePt t="309392" x="8774113" y="2865438"/>
          <p14:tracePt t="309398" x="8799513" y="2865438"/>
          <p14:tracePt t="309408" x="8850313" y="2865438"/>
          <p14:tracePt t="309418" x="8886825" y="2865438"/>
          <p14:tracePt t="309421" x="8937625" y="2865438"/>
          <p14:tracePt t="309433" x="8963025" y="2865438"/>
          <p14:tracePt t="309438" x="8999538" y="2865438"/>
          <p14:tracePt t="309449" x="9024938" y="2865438"/>
          <p14:tracePt t="309458" x="9063038" y="2865438"/>
          <p14:tracePt t="309461" x="9088438" y="2865438"/>
          <p14:tracePt t="309472" x="9112250" y="2865438"/>
          <p14:tracePt t="309477" x="9124950" y="2865438"/>
          <p14:tracePt t="309488" x="9137650" y="2865438"/>
          <p14:tracePt t="309499" x="9150350" y="2865438"/>
          <p14:tracePt t="309501" x="9163050" y="2865438"/>
          <p14:tracePt t="309512" x="9175750" y="2865438"/>
          <p14:tracePt t="309528" x="9188450" y="2865438"/>
          <p14:tracePt t="309538" x="9199563" y="2865438"/>
          <p14:tracePt t="309544" x="9212263" y="2865438"/>
          <p14:tracePt t="309558" x="9224963" y="2865438"/>
          <p14:tracePt t="309578" x="9237663" y="2865438"/>
          <p14:tracePt t="309928" x="9212263" y="2852738"/>
          <p14:tracePt t="309938" x="9150350" y="2852738"/>
          <p14:tracePt t="309942" x="9112250" y="2852738"/>
          <p14:tracePt t="309952" x="9050338" y="2840038"/>
          <p14:tracePt t="309958" x="8963025" y="2828925"/>
          <p14:tracePt t="309968" x="8874125" y="2816225"/>
          <p14:tracePt t="309978" x="8799513" y="2803525"/>
          <p14:tracePt t="309982" x="8699500" y="2803525"/>
          <p14:tracePt t="309992" x="8612188" y="2778125"/>
          <p14:tracePt t="309999" x="8524875" y="2765425"/>
          <p14:tracePt t="310008" x="8435975" y="2765425"/>
          <p14:tracePt t="310018" x="8348663" y="2765425"/>
          <p14:tracePt t="310022" x="8274050" y="2740025"/>
          <p14:tracePt t="310032" x="8212138" y="2740025"/>
          <p14:tracePt t="310038" x="8135938" y="2728913"/>
          <p14:tracePt t="310049" x="8074025" y="2728913"/>
          <p14:tracePt t="310058" x="8010525" y="2728913"/>
          <p14:tracePt t="310062" x="7974013" y="2728913"/>
          <p14:tracePt t="310072" x="7923213" y="2728913"/>
          <p14:tracePt t="310078" x="7897813" y="2728913"/>
          <p14:tracePt t="310088" x="7874000" y="2728913"/>
          <p14:tracePt t="310099" x="7835900" y="2728913"/>
          <p14:tracePt t="310104" x="7810500" y="2728913"/>
          <p14:tracePt t="310114" x="7773988" y="2728913"/>
          <p14:tracePt t="310117" x="7735888" y="2728913"/>
          <p14:tracePt t="310128" x="7685088" y="2703513"/>
          <p14:tracePt t="310138" x="7661275" y="2703513"/>
          <p14:tracePt t="310144" x="7610475" y="2703513"/>
          <p14:tracePt t="310153" x="7585075" y="2703513"/>
          <p14:tracePt t="310158" x="7535863" y="2703513"/>
          <p14:tracePt t="310168" x="7497763" y="2703513"/>
          <p14:tracePt t="310178" x="7472363" y="2703513"/>
          <p14:tracePt t="310184" x="7435850" y="2703513"/>
          <p14:tracePt t="310193" x="7410450" y="2703513"/>
          <p14:tracePt t="310199" x="7385050" y="2703513"/>
          <p14:tracePt t="310209" x="7335838" y="2703513"/>
          <p14:tracePt t="310220" x="7246938" y="2703513"/>
          <p14:tracePt t="310224" x="7097713" y="2703513"/>
          <p14:tracePt t="310233" x="6946900" y="2703513"/>
          <p14:tracePt t="310240" x="6808788" y="2703513"/>
          <p14:tracePt t="310250" x="6708775" y="2703513"/>
          <p14:tracePt t="310260" x="6621463" y="2703513"/>
          <p14:tracePt t="310265" x="6572250" y="2703513"/>
          <p14:tracePt t="310274" x="6534150" y="2703513"/>
          <p14:tracePt t="310282" x="6496050" y="2703513"/>
          <p14:tracePt t="310290" x="6459538" y="2703513"/>
          <p14:tracePt t="310300" x="6421438" y="2703513"/>
          <p14:tracePt t="310316" x="6408738" y="2703513"/>
          <p14:tracePt t="310319" x="6408738" y="2716213"/>
          <p14:tracePt t="310331" x="6396038" y="2728913"/>
          <p14:tracePt t="310346" x="6383338" y="2740025"/>
          <p14:tracePt t="310360" x="6370638" y="2740025"/>
          <p14:tracePt t="310380" x="6370638" y="2752725"/>
          <p14:tracePt t="310402" x="6370638" y="2765425"/>
          <p14:tracePt t="310426" x="6370638" y="2790825"/>
          <p14:tracePt t="310436" x="6370638" y="2803525"/>
          <p14:tracePt t="310462" x="6383338" y="2816225"/>
          <p14:tracePt t="310466" x="6396038" y="2828925"/>
          <p14:tracePt t="310482" x="6408738" y="2840038"/>
          <p14:tracePt t="310505" x="6421438" y="2852738"/>
          <p14:tracePt t="310516" x="6434138" y="2852738"/>
          <p14:tracePt t="310532" x="6459538" y="2852738"/>
          <p14:tracePt t="310548" x="6483350" y="2865438"/>
          <p14:tracePt t="310558" x="6496050" y="2878138"/>
          <p14:tracePt t="310561" x="6521450" y="2890838"/>
          <p14:tracePt t="310571" x="6546850" y="2903538"/>
          <p14:tracePt t="310588" x="6572250" y="2916238"/>
          <p14:tracePt t="310599" x="6596063" y="2916238"/>
          <p14:tracePt t="310601" x="6596063" y="2928938"/>
          <p14:tracePt t="310611" x="6621463" y="2941638"/>
          <p14:tracePt t="310622" x="6634163" y="2941638"/>
          <p14:tracePt t="310628" x="6659563" y="2941638"/>
          <p14:tracePt t="310637" x="6672263" y="2941638"/>
          <p14:tracePt t="310641" x="6684963" y="2952750"/>
          <p14:tracePt t="310652" x="6696075" y="2952750"/>
          <p14:tracePt t="310662" x="6721475" y="2952750"/>
          <p14:tracePt t="310668" x="6734175" y="2952750"/>
          <p14:tracePt t="310677" x="6746875" y="2952750"/>
          <p14:tracePt t="310683" x="6784975" y="2965450"/>
          <p14:tracePt t="310694" x="6808788" y="2965450"/>
          <p14:tracePt t="310704" x="6846888" y="2965450"/>
          <p14:tracePt t="310708" x="6859588" y="2965450"/>
          <p14:tracePt t="310718" x="6884988" y="2965450"/>
          <p14:tracePt t="310724" x="6910388" y="2965450"/>
          <p14:tracePt t="310733" x="6934200" y="2965450"/>
          <p14:tracePt t="310744" x="6972300" y="2965450"/>
          <p14:tracePt t="310748" x="6997700" y="2965450"/>
          <p14:tracePt t="310758" x="7021513" y="2965450"/>
          <p14:tracePt t="310765" x="7046913" y="2965450"/>
          <p14:tracePt t="310774" x="7072313" y="2965450"/>
          <p14:tracePt t="310784" x="7097713" y="2965450"/>
          <p14:tracePt t="310789" x="7123113" y="2965450"/>
          <p14:tracePt t="310799" x="7146925" y="2965450"/>
          <p14:tracePt t="310815" x="7159625" y="2965450"/>
          <p14:tracePt t="310824" x="7197725" y="2965450"/>
          <p14:tracePt t="310840" x="7210425" y="2965450"/>
          <p14:tracePt t="310843" x="7223125" y="2965450"/>
          <p14:tracePt t="310854" x="7235825" y="2965450"/>
          <p14:tracePt t="310866" x="7246938" y="2965450"/>
          <p14:tracePt t="310870" x="7259638" y="2965450"/>
          <p14:tracePt t="310881" x="7272338" y="2965450"/>
          <p14:tracePt t="310886" x="7285038" y="2965450"/>
          <p14:tracePt t="310916" x="7310438" y="2965450"/>
          <p14:tracePt t="310946" x="7323138" y="2965450"/>
          <p14:tracePt t="310960" x="7335838" y="2965450"/>
          <p14:tracePt t="310982" x="7348538" y="2965450"/>
          <p14:tracePt t="311012" x="7359650" y="2965450"/>
          <p14:tracePt t="311026" x="7372350" y="2965450"/>
          <p14:tracePt t="311148" x="7385050" y="2965450"/>
          <p14:tracePt t="311158" x="7397750" y="2965450"/>
          <p14:tracePt t="311238" x="7410450" y="2965450"/>
          <p14:tracePt t="311244" x="7435850" y="2965450"/>
          <p14:tracePt t="311253" x="7448550" y="2965450"/>
          <p14:tracePt t="311258" x="7472363" y="2965450"/>
          <p14:tracePt t="311268" x="7485063" y="2965450"/>
          <p14:tracePt t="311278" x="7497763" y="2965450"/>
          <p14:tracePt t="311284" x="7510463" y="2965450"/>
          <p14:tracePt t="311293" x="7523163" y="2965450"/>
          <p14:tracePt t="311298" x="7535863" y="2965450"/>
          <p14:tracePt t="311324" x="7561263" y="2965450"/>
          <p14:tracePt t="311338" x="7585075" y="2965450"/>
          <p14:tracePt t="311358" x="7597775" y="2965450"/>
          <p14:tracePt t="311373" x="7610475" y="2965450"/>
          <p14:tracePt t="311390" x="7623175" y="2965450"/>
          <p14:tracePt t="311400" x="7635875" y="2965450"/>
          <p14:tracePt t="311460" x="7648575" y="2965450"/>
          <p14:tracePt t="311480" x="7648575" y="2952750"/>
          <p14:tracePt t="311499" x="7648575" y="2941638"/>
          <p14:tracePt t="311516" x="7648575" y="2928938"/>
          <p14:tracePt t="311540" x="7648575" y="2903538"/>
          <p14:tracePt t="311560" x="7648575" y="2890838"/>
          <p14:tracePt t="311613" x="7648575" y="2878138"/>
          <p14:tracePt t="311801" x="7635875" y="2865438"/>
          <p14:tracePt t="311814" x="7635875" y="2852738"/>
          <p14:tracePt t="311823" x="7623175" y="2852738"/>
          <p14:tracePt t="311828" x="7610475" y="2852738"/>
          <p14:tracePt t="311854" x="7597775" y="2852738"/>
          <p14:tracePt t="311868" x="7585075" y="2852738"/>
          <p14:tracePt t="311878" x="7572375" y="2840038"/>
          <p14:tracePt t="311918" x="7561263" y="2840038"/>
          <p14:tracePt t="311994" x="7548563" y="2828925"/>
          <p14:tracePt t="312105" x="7535863" y="2828925"/>
          <p14:tracePt t="312202" x="7523163" y="2828925"/>
          <p14:tracePt t="312241" x="7510463" y="2828925"/>
          <p14:tracePt t="312328" x="7497763" y="2816225"/>
          <p14:tracePt t="313644" x="7472363" y="2816225"/>
          <p14:tracePt t="313704" x="7459663" y="2816225"/>
          <p14:tracePt t="313720" x="7448550" y="2816225"/>
          <p14:tracePt t="313743" x="7435850" y="2816225"/>
          <p14:tracePt t="313760" x="7423150" y="2816225"/>
          <p14:tracePt t="314734" x="7385050" y="2816225"/>
          <p14:tracePt t="314738" x="7348538" y="2816225"/>
          <p14:tracePt t="314747" x="7310438" y="2816225"/>
          <p14:tracePt t="314758" x="7259638" y="2840038"/>
          <p14:tracePt t="314764" x="7210425" y="2865438"/>
          <p14:tracePt t="314774" x="7197725" y="2865438"/>
          <p14:tracePt t="314778" x="7134225" y="2916238"/>
          <p14:tracePt t="314787" x="7097713" y="2952750"/>
          <p14:tracePt t="314798" x="7059613" y="2990850"/>
          <p14:tracePt t="314804" x="7021513" y="3028950"/>
          <p14:tracePt t="314814" x="6959600" y="3128963"/>
          <p14:tracePt t="314818" x="6910388" y="3165475"/>
          <p14:tracePt t="314829" x="6846888" y="3241675"/>
          <p14:tracePt t="314839" x="6772275" y="3328988"/>
          <p14:tracePt t="314844" x="6696075" y="3390900"/>
          <p14:tracePt t="314854" x="6608763" y="3467100"/>
          <p14:tracePt t="314860" x="6534150" y="3541713"/>
          <p14:tracePt t="314870" x="6459538" y="3616325"/>
          <p14:tracePt t="314879" x="6434138" y="3654425"/>
          <p14:tracePt t="314884" x="6396038" y="3679825"/>
          <p14:tracePt t="314895" x="6370638" y="3703638"/>
          <p14:tracePt t="314900" x="6346825" y="3741738"/>
          <p14:tracePt t="314910" x="6334125" y="3741738"/>
          <p14:tracePt t="314920" x="6308725" y="3779838"/>
          <p14:tracePt t="314927" x="6296025" y="3792538"/>
          <p14:tracePt t="314936" x="6259513" y="3841750"/>
          <p14:tracePt t="314940" x="6221413" y="3867150"/>
          <p14:tracePt t="314961" x="6134100" y="3954463"/>
          <p14:tracePt t="314966" x="6083300" y="4005263"/>
          <p14:tracePt t="314977" x="6045200" y="4017963"/>
          <p14:tracePt t="314980" x="6008688" y="4054475"/>
          <p14:tracePt t="314989" x="5957888" y="4105275"/>
          <p14:tracePt t="314999" x="5895975" y="4154488"/>
          <p14:tracePt t="315006" x="5832475" y="4217988"/>
          <p14:tracePt t="315016" x="5783263" y="4254500"/>
          <p14:tracePt t="315027" x="5695950" y="4318000"/>
          <p14:tracePt t="315029" x="5619750" y="4405313"/>
          <p14:tracePt t="315040" x="5532438" y="4454525"/>
          <p14:tracePt t="315046" x="5470525" y="4518025"/>
          <p14:tracePt t="315055" x="5370513" y="4605338"/>
          <p14:tracePt t="315066" x="5281613" y="4679950"/>
          <p14:tracePt t="315070" x="5207000" y="4743450"/>
          <p14:tracePt t="315080" x="5145088" y="4805363"/>
          <p14:tracePt t="315086" x="5068888" y="4868863"/>
          <p14:tracePt t="315096" x="5006975" y="4930775"/>
          <p14:tracePt t="315106" x="4932363" y="4981575"/>
          <p14:tracePt t="315111" x="4881563" y="5018088"/>
          <p14:tracePt t="315120" x="4843463" y="5056188"/>
          <p14:tracePt t="315127" x="4768850" y="5105400"/>
          <p14:tracePt t="315136" x="4719638" y="5143500"/>
          <p14:tracePt t="315145" x="4694238" y="5181600"/>
          <p14:tracePt t="315151" x="4656138" y="5205413"/>
          <p14:tracePt t="315162" x="4606925" y="5230813"/>
          <p14:tracePt t="315166" x="4568825" y="5268913"/>
          <p14:tracePt t="315177" x="4530725" y="5294313"/>
          <p14:tracePt t="315186" x="4518025" y="5305425"/>
          <p14:tracePt t="315192" x="4481513" y="5343525"/>
          <p14:tracePt t="315202" x="4443413" y="5356225"/>
          <p14:tracePt t="315206" x="4430713" y="5381625"/>
          <p14:tracePt t="315216" x="4394200" y="5407025"/>
          <p14:tracePt t="315226" x="4356100" y="5430838"/>
          <p14:tracePt t="315232" x="4343400" y="5468938"/>
          <p14:tracePt t="315243" x="4305300" y="5507038"/>
          <p14:tracePt t="315245" x="4256088" y="5556250"/>
          <p14:tracePt t="315256" x="4205288" y="5594350"/>
          <p14:tracePt t="315266" x="4181475" y="5630863"/>
          <p14:tracePt t="315272" x="4156075" y="5668963"/>
          <p14:tracePt t="315282" x="4130675" y="5694363"/>
          <p14:tracePt t="315288" x="4081463" y="5743575"/>
          <p14:tracePt t="315298" x="4081463" y="5756275"/>
          <p14:tracePt t="315308" x="4056063" y="5781675"/>
          <p14:tracePt t="315312" x="4056063" y="5794375"/>
          <p14:tracePt t="315321" x="4056063" y="5807075"/>
          <p14:tracePt t="315328" x="4030663" y="5832475"/>
          <p14:tracePt t="315337" x="4030663" y="5856288"/>
          <p14:tracePt t="315352" x="4030663" y="5881688"/>
          <p14:tracePt t="315367" x="4017963" y="5919788"/>
          <p14:tracePt t="315378" x="4005263" y="5945188"/>
          <p14:tracePt t="315387" x="4005263" y="5956300"/>
          <p14:tracePt t="315394" x="4005263" y="5969000"/>
          <p14:tracePt t="315404" x="4005263" y="5981700"/>
          <p14:tracePt t="315408" x="4005263" y="6019800"/>
          <p14:tracePt t="315418" x="4005263" y="6045200"/>
          <p14:tracePt t="315427" x="4005263" y="6056313"/>
          <p14:tracePt t="315434" x="4005263" y="6081713"/>
          <p14:tracePt t="315444" x="4005263" y="6094413"/>
          <p14:tracePt t="315448" x="4005263" y="6107113"/>
          <p14:tracePt t="315474" x="4005263" y="6132513"/>
          <p14:tracePt t="315519" x="4005263" y="6145213"/>
          <p14:tracePt t="315530" x="4005263" y="6157913"/>
          <p14:tracePt t="315534" x="4017963" y="6169025"/>
          <p14:tracePt t="315550" x="4030663" y="6181725"/>
          <p14:tracePt t="315570" x="4030663" y="6194425"/>
          <p14:tracePt t="315596" x="4030663" y="6207125"/>
          <p14:tracePt t="315605" x="4043363" y="6219825"/>
          <p14:tracePt t="315630" x="4043363" y="6232525"/>
          <p14:tracePt t="315650" x="4056063" y="6245225"/>
          <p14:tracePt t="315676" x="4068763" y="6257925"/>
          <p14:tracePt t="315696" x="4068763" y="6269038"/>
          <p14:tracePt t="315710" x="4068763" y="6281738"/>
          <p14:tracePt t="315720" x="4081463" y="6281738"/>
          <p14:tracePt t="315736" x="4081463" y="6294438"/>
          <p14:tracePt t="315751" x="4092575" y="6307138"/>
          <p14:tracePt t="315786" x="4105275" y="6319838"/>
          <p14:tracePt t="315872" x="4117975" y="6332538"/>
          <p14:tracePt t="315908" x="4130675" y="6332538"/>
          <p14:tracePt t="316018" x="4143375" y="6332538"/>
          <p14:tracePt t="316047" x="4168775" y="6332538"/>
          <p14:tracePt t="316084" x="4181475" y="6332538"/>
          <p14:tracePt t="316089" x="4192588" y="6332538"/>
          <p14:tracePt t="316100" x="4205288" y="6332538"/>
          <p14:tracePt t="316114" x="4217988" y="6332538"/>
          <p14:tracePt t="316124" x="4230688" y="6332538"/>
          <p14:tracePt t="316164" x="4243388" y="6332538"/>
          <p14:tracePt t="316170" x="4256088" y="6319838"/>
          <p14:tracePt t="316206" x="4268788" y="6319838"/>
          <p14:tracePt t="316219" x="4294188" y="6307138"/>
          <p14:tracePt t="316249" x="4305300" y="6281738"/>
          <p14:tracePt t="316720" x="4318000" y="6281738"/>
          <p14:tracePt t="316744" x="4343400" y="6269038"/>
          <p14:tracePt t="316764" x="4356100" y="6269038"/>
          <p14:tracePt t="316784" x="4368800" y="6269038"/>
          <p14:tracePt t="316800" x="4394200" y="6269038"/>
          <p14:tracePt t="316806" x="4418013" y="6269038"/>
          <p14:tracePt t="316826" x="4443413" y="6269038"/>
          <p14:tracePt t="316846" x="4456113" y="6269038"/>
          <p14:tracePt t="316856" x="4468813" y="6269038"/>
          <p14:tracePt t="316869" x="4481513" y="6269038"/>
          <p14:tracePt t="316896" x="4494213" y="6269038"/>
          <p14:tracePt t="316966" x="4506913" y="6269038"/>
          <p14:tracePt t="317012" x="4518025" y="6269038"/>
          <p14:tracePt t="317091" x="4530725" y="6257925"/>
          <p14:tracePt t="317134" x="4543425" y="6245225"/>
          <p14:tracePt t="317260" x="4556125" y="6245225"/>
          <p14:tracePt t="317279" x="4556125" y="6232525"/>
          <p14:tracePt t="317355" x="4568825" y="6232525"/>
          <p14:tracePt t="317426" x="4581525" y="6207125"/>
          <p14:tracePt t="317496" x="4594225" y="6207125"/>
          <p14:tracePt t="317506" x="4606925" y="6194425"/>
          <p14:tracePt t="317526" x="4619625" y="6194425"/>
          <p14:tracePt t="317542" x="4630738" y="6181725"/>
          <p14:tracePt t="317552" x="4656138" y="6169025"/>
          <p14:tracePt t="317566" x="4681538" y="6169025"/>
          <p14:tracePt t="317582" x="4694238" y="6169025"/>
          <p14:tracePt t="317592" x="4706938" y="6157913"/>
          <p14:tracePt t="317609" x="4719638" y="6157913"/>
          <p14:tracePt t="317648" x="4743450" y="6157913"/>
          <p14:tracePt t="317672" x="4756150" y="6157913"/>
          <p14:tracePt t="317677" x="4794250" y="6157913"/>
          <p14:tracePt t="317688" x="4806950" y="6169025"/>
          <p14:tracePt t="317698" x="4832350" y="6181725"/>
          <p14:tracePt t="317702" x="4843463" y="6181725"/>
          <p14:tracePt t="317712" x="4881563" y="6194425"/>
          <p14:tracePt t="317718" x="4894263" y="6194425"/>
          <p14:tracePt t="317728" x="4919663" y="6194425"/>
          <p14:tracePt t="317738" x="4945063" y="6194425"/>
          <p14:tracePt t="317744" x="4956175" y="6194425"/>
          <p14:tracePt t="317754" x="4981575" y="6194425"/>
          <p14:tracePt t="317758" x="4994275" y="6194425"/>
          <p14:tracePt t="317768" x="5019675" y="6194425"/>
          <p14:tracePt t="317778" x="5032375" y="6194425"/>
          <p14:tracePt t="317784" x="5045075" y="6194425"/>
          <p14:tracePt t="317793" x="5057775" y="6194425"/>
          <p14:tracePt t="317798" x="5068888" y="6194425"/>
          <p14:tracePt t="317820" x="5094288" y="6194425"/>
          <p14:tracePt t="317833" x="5106988" y="6194425"/>
          <p14:tracePt t="317850" x="5119688" y="6194425"/>
          <p14:tracePt t="317874" x="5132388" y="6194425"/>
          <p14:tracePt t="317890" x="5145088" y="6194425"/>
          <p14:tracePt t="317904" x="5157788" y="6194425"/>
          <p14:tracePt t="317919" x="5181600" y="6194425"/>
          <p14:tracePt t="317946" x="5207000" y="6207125"/>
          <p14:tracePt t="317970" x="5219700" y="6207125"/>
          <p14:tracePt t="317986" x="5232400" y="6207125"/>
          <p14:tracePt t="317995" x="5245100" y="6219825"/>
          <p14:tracePt t="318010" x="5257800" y="6219825"/>
          <p14:tracePt t="318026" x="5257800" y="6232525"/>
          <p14:tracePt t="318036" x="5270500" y="6245225"/>
          <p14:tracePt t="318051" x="5294313" y="6257925"/>
          <p14:tracePt t="318062" x="5294313" y="6269038"/>
          <p14:tracePt t="318066" x="5307013" y="6281738"/>
          <p14:tracePt t="318076" x="5319713" y="6294438"/>
          <p14:tracePt t="318082" x="5332413" y="6294438"/>
          <p14:tracePt t="318091" x="5332413" y="6307138"/>
          <p14:tracePt t="318101" x="5345113" y="6319838"/>
          <p14:tracePt t="318107" x="5370513" y="6345238"/>
          <p14:tracePt t="318116" x="5383213" y="6357938"/>
          <p14:tracePt t="318121" x="5383213" y="6370638"/>
          <p14:tracePt t="318131" x="5383213" y="6381750"/>
          <p14:tracePt t="318141" x="5407025" y="6394450"/>
          <p14:tracePt t="318172" x="5407025" y="6407150"/>
          <p14:tracePt t="318228" x="5419725" y="6419850"/>
          <p14:tracePt t="318802" x="5419725" y="6432550"/>
          <p14:tracePt t="318813" x="5432425" y="6432550"/>
          <p14:tracePt t="319392" x="5445125" y="6432550"/>
          <p14:tracePt t="319670" x="5457825" y="6432550"/>
          <p14:tracePt t="319686" x="5457825" y="6419850"/>
          <p14:tracePt t="319720" x="5470525" y="6407150"/>
          <p14:tracePt t="319755" x="5470525" y="6394450"/>
          <p14:tracePt t="319812" x="5483225" y="6381750"/>
          <p14:tracePt t="319865" x="5483225" y="6370638"/>
          <p14:tracePt t="319882" x="5483225" y="6357938"/>
          <p14:tracePt t="319918" x="5483225" y="6332538"/>
          <p14:tracePt t="319952" x="5483225" y="6319838"/>
          <p14:tracePt t="319968" x="5495925" y="6307138"/>
          <p14:tracePt t="319982" x="5507038" y="6307138"/>
          <p14:tracePt t="320022" x="5507038" y="6294438"/>
          <p14:tracePt t="320048" x="5507038" y="6281738"/>
          <p14:tracePt t="320107" x="5507038" y="6269038"/>
          <p14:tracePt t="320194" x="5507038" y="6245225"/>
          <p14:tracePt t="320285" x="5519738" y="6232525"/>
          <p14:tracePt t="321667" x="5532438" y="6232525"/>
          <p14:tracePt t="321678" x="5532438" y="6219825"/>
          <p14:tracePt t="321691" x="5545138" y="6207125"/>
          <p14:tracePt t="321708" x="5545138" y="6194425"/>
          <p14:tracePt t="321721" x="5545138" y="6181725"/>
          <p14:tracePt t="321731" x="5557838" y="6181725"/>
          <p14:tracePt t="321752" x="5557838" y="6157913"/>
          <p14:tracePt t="321768" x="5570538" y="6145213"/>
          <p14:tracePt t="321778" x="5570538" y="6132513"/>
          <p14:tracePt t="321804" x="5583238" y="6119813"/>
          <p14:tracePt t="321864" x="5583238" y="6107113"/>
          <p14:tracePt t="321890" x="5595938" y="6094413"/>
          <p14:tracePt t="321920" x="5595938" y="6081713"/>
          <p14:tracePt t="321933" x="5595938" y="6069013"/>
          <p14:tracePt t="321976" x="5595938" y="6045200"/>
          <p14:tracePt t="321999" x="5595938" y="6019800"/>
          <p14:tracePt t="322016" x="5595938" y="6007100"/>
          <p14:tracePt t="322025" x="5595938" y="5994400"/>
          <p14:tracePt t="322036" x="5619750" y="5969000"/>
          <p14:tracePt t="322050" x="5619750" y="5956300"/>
          <p14:tracePt t="322066" x="5619750" y="5945188"/>
          <p14:tracePt t="322076" x="5619750" y="5932488"/>
          <p14:tracePt t="322082" x="5619750" y="5919788"/>
          <p14:tracePt t="322092" x="5619750" y="5907088"/>
          <p14:tracePt t="322105" x="5632450" y="5894388"/>
          <p14:tracePt t="322132" x="5645150" y="5881688"/>
          <p14:tracePt t="322463" x="5645150" y="5868988"/>
          <p14:tracePt t="322474" x="5645150" y="5856288"/>
          <p14:tracePt t="322484" x="5645150" y="5843588"/>
          <p14:tracePt t="322489" x="5645150" y="5819775"/>
          <p14:tracePt t="322504" x="5645150" y="5807075"/>
          <p14:tracePt t="322514" x="5645150" y="5794375"/>
          <p14:tracePt t="322523" x="5670550" y="5781675"/>
          <p14:tracePt t="322540" x="5670550" y="5768975"/>
          <p14:tracePt t="322546" x="5670550" y="5756275"/>
          <p14:tracePt t="322555" x="5670550" y="5743575"/>
          <p14:tracePt t="322565" x="5683250" y="5732463"/>
          <p14:tracePt t="322571" x="5683250" y="5719763"/>
          <p14:tracePt t="322580" x="5695950" y="5694363"/>
          <p14:tracePt t="322587" x="5719763" y="5656263"/>
          <p14:tracePt t="322595" x="5719763" y="5630863"/>
          <p14:tracePt t="322606" x="5757863" y="5568950"/>
          <p14:tracePt t="322610" x="5795963" y="5481638"/>
          <p14:tracePt t="322621" x="5832475" y="5381625"/>
          <p14:tracePt t="322625" x="5895975" y="5243513"/>
          <p14:tracePt t="322637" x="5957888" y="5092700"/>
          <p14:tracePt t="322646" x="6134100" y="4930775"/>
          <p14:tracePt t="322653" x="6396038" y="4554538"/>
          <p14:tracePt t="322662" x="6672263" y="4154488"/>
          <p14:tracePt t="322665" x="6946900" y="3716338"/>
          <p14:tracePt t="322675" x="7335838" y="3016250"/>
          <p14:tracePt t="322686" x="7635875" y="2627313"/>
          <p14:tracePt t="322692" x="7874000" y="2265363"/>
          <p14:tracePt t="322703" x="7974013" y="2089150"/>
          <p14:tracePt t="322705" x="8099425" y="1865313"/>
          <p14:tracePt t="322716" x="8212138" y="1827213"/>
          <p14:tracePt t="322726" x="8235950" y="1827213"/>
          <p14:tracePt t="322732" x="8261350" y="1765300"/>
          <p14:tracePt t="322741" x="8286750" y="1676400"/>
          <p14:tracePt t="322746" x="8286750" y="1627188"/>
          <p14:tracePt t="322756" x="8286750" y="1563688"/>
          <p14:tracePt t="322766" x="8286750" y="1489075"/>
          <p14:tracePt t="322772" x="8286750" y="1439863"/>
          <p14:tracePt t="322782" x="8286750" y="1389063"/>
          <p14:tracePt t="322786" x="8261350" y="1339850"/>
          <p14:tracePt t="322798" x="8235950" y="1301750"/>
          <p14:tracePt t="322808" x="8199438" y="1238250"/>
          <p14:tracePt t="322812" x="8174038" y="1201738"/>
          <p14:tracePt t="322822" x="8148638" y="1176338"/>
          <p14:tracePt t="322827" x="8099425" y="1138238"/>
          <p14:tracePt t="322838" x="8061325" y="1125538"/>
          <p14:tracePt t="322848" x="7986713" y="1089025"/>
          <p14:tracePt t="322853" x="7897813" y="1014413"/>
          <p14:tracePt t="322862" x="7785100" y="976313"/>
          <p14:tracePt t="322868" x="7673975" y="950913"/>
          <p14:tracePt t="322878" x="7548563" y="912813"/>
          <p14:tracePt t="322888" x="7435850" y="863600"/>
          <p14:tracePt t="322894" x="7310438" y="850900"/>
          <p14:tracePt t="322904" x="7172325" y="850900"/>
          <p14:tracePt t="322908" x="7034213" y="850900"/>
          <p14:tracePt t="322918" x="6897688" y="850900"/>
          <p14:tracePt t="322928" x="6734175" y="850900"/>
          <p14:tracePt t="322933" x="6634163" y="850900"/>
          <p14:tracePt t="322954" x="6446838" y="850900"/>
          <p14:tracePt t="322958" x="6359525" y="889000"/>
          <p14:tracePt t="322968" x="6283325" y="901700"/>
          <p14:tracePt t="322974" x="6208713" y="938213"/>
          <p14:tracePt t="322984" x="6157913" y="963613"/>
          <p14:tracePt t="322988" x="6108700" y="1001713"/>
          <p14:tracePt t="322997" x="6057900" y="1014413"/>
          <p14:tracePt t="323008" x="6008688" y="1025525"/>
          <p14:tracePt t="323014" x="5983288" y="1025525"/>
          <p14:tracePt t="323024" x="5970588" y="1025525"/>
          <p14:tracePt t="323030" x="5957888" y="1038225"/>
          <p14:tracePt t="323039" x="5945188" y="1038225"/>
          <p14:tracePt t="323053" x="5921375" y="1050925"/>
          <p14:tracePt t="323090" x="5908675" y="1063625"/>
          <p14:tracePt t="323126" x="5883275" y="1063625"/>
          <p14:tracePt t="323150" x="5870575" y="1089025"/>
          <p14:tracePt t="323180" x="5857875" y="1089025"/>
          <p14:tracePt t="323187" x="5845175" y="1089025"/>
          <p14:tracePt t="323195" x="5845175" y="1101725"/>
          <p14:tracePt t="323206" x="5821363" y="1114425"/>
          <p14:tracePt t="323210" x="5821363" y="1125538"/>
          <p14:tracePt t="323220" x="5795963" y="1138238"/>
          <p14:tracePt t="323225" x="5783263" y="1138238"/>
          <p14:tracePt t="323236" x="5757863" y="1150938"/>
          <p14:tracePt t="323246" x="5708650" y="1201738"/>
          <p14:tracePt t="323253" x="5670550" y="1214438"/>
          <p14:tracePt t="323262" x="5632450" y="1238250"/>
          <p14:tracePt t="323266" x="5570538" y="1250950"/>
          <p14:tracePt t="323275" x="5495925" y="1276350"/>
          <p14:tracePt t="323286" x="5457825" y="1276350"/>
          <p14:tracePt t="323291" x="5432425" y="1301750"/>
          <p14:tracePt t="323303" x="5383213" y="1314450"/>
          <p14:tracePt t="323306" x="5319713" y="1339850"/>
          <p14:tracePt t="323319" x="5270500" y="1339850"/>
          <p14:tracePt t="323328" x="5245100" y="1339850"/>
          <p14:tracePt t="323331" x="5194300" y="1339850"/>
          <p14:tracePt t="323342" x="5145088" y="1350963"/>
          <p14:tracePt t="323348" x="5106988" y="1363663"/>
          <p14:tracePt t="323357" x="5068888" y="1363663"/>
          <p14:tracePt t="323369" x="5045075" y="1363663"/>
          <p14:tracePt t="323372" x="5006975" y="1363663"/>
          <p14:tracePt t="323382" x="4981575" y="1363663"/>
          <p14:tracePt t="323388" x="4956175" y="1376363"/>
          <p14:tracePt t="323398" x="4932363" y="1376363"/>
          <p14:tracePt t="323408" x="4906963" y="1376363"/>
          <p14:tracePt t="323412" x="4881563" y="1376363"/>
          <p14:tracePt t="323422" x="4856163" y="1376363"/>
          <p14:tracePt t="323438" x="4843463" y="1376363"/>
          <p14:tracePt t="323453" x="4832350" y="1376363"/>
          <p14:tracePt t="323470" x="4819650" y="1376363"/>
          <p14:tracePt t="323750" x="4806950" y="1389063"/>
          <p14:tracePt t="323760" x="4806950" y="1401763"/>
          <p14:tracePt t="323796" x="4806950" y="1414463"/>
          <p14:tracePt t="323811" x="4806950" y="1427163"/>
          <p14:tracePt t="323821" x="4806950" y="1439863"/>
          <p14:tracePt t="323825" x="4794250" y="1439863"/>
          <p14:tracePt t="323842" x="4781550" y="1450975"/>
          <p14:tracePt t="323862" x="4781550" y="1463675"/>
          <p14:tracePt t="323866" x="4781550" y="1476375"/>
          <p14:tracePt t="323876" x="4781550" y="1501775"/>
          <p14:tracePt t="323903" x="4781550" y="1514475"/>
          <p14:tracePt t="323905" x="4781550" y="1527175"/>
          <p14:tracePt t="323916" x="4781550" y="1539875"/>
          <p14:tracePt t="323922" x="4781550" y="1552575"/>
          <p14:tracePt t="323931" x="4781550" y="1576388"/>
          <p14:tracePt t="323942" x="4756150" y="1589088"/>
          <p14:tracePt t="323954" x="4756150" y="1614488"/>
          <p14:tracePt t="323958" x="4756150" y="1639888"/>
          <p14:tracePt t="323961" x="4756150" y="1652588"/>
          <p14:tracePt t="323971" x="4756150" y="1663700"/>
          <p14:tracePt t="323982" x="4756150" y="1689100"/>
          <p14:tracePt t="323988" x="4756150" y="1714500"/>
          <p14:tracePt t="323998" x="4756150" y="1739900"/>
          <p14:tracePt t="324002" x="4756150" y="1752600"/>
          <p14:tracePt t="324011" x="4756150" y="1776413"/>
          <p14:tracePt t="324022" x="4756150" y="1814513"/>
          <p14:tracePt t="324028" x="4756150" y="1827213"/>
          <p14:tracePt t="324038" x="4756150" y="1852613"/>
          <p14:tracePt t="324042" x="4756150" y="1889125"/>
          <p14:tracePt t="324052" x="4756150" y="1901825"/>
          <p14:tracePt t="324064" x="4756150" y="1927225"/>
          <p14:tracePt t="324068" x="4756150" y="1952625"/>
          <p14:tracePt t="324078" x="4756150" y="1965325"/>
          <p14:tracePt t="324085" x="4756150" y="2001838"/>
          <p14:tracePt t="324094" x="4756150" y="2014538"/>
          <p14:tracePt t="324104" x="4756150" y="2039938"/>
          <p14:tracePt t="324108" x="4756150" y="2065338"/>
          <p14:tracePt t="324119" x="4756150" y="2089150"/>
          <p14:tracePt t="324124" x="4756150" y="2114550"/>
          <p14:tracePt t="324136" x="4756150" y="2139950"/>
          <p14:tracePt t="324144" x="4756150" y="2178050"/>
          <p14:tracePt t="324150" x="4756150" y="2214563"/>
          <p14:tracePt t="324160" x="4732338" y="2252663"/>
          <p14:tracePt t="324164" x="4732338" y="2278063"/>
          <p14:tracePt t="324173" x="4732338" y="2303463"/>
          <p14:tracePt t="324185" x="4732338" y="2327275"/>
          <p14:tracePt t="324189" x="4719638" y="2365375"/>
          <p14:tracePt t="324200" x="4719638" y="2390775"/>
          <p14:tracePt t="324214" x="4719638" y="2414588"/>
          <p14:tracePt t="324224" x="4719638" y="2427288"/>
          <p14:tracePt t="324230" x="4719638" y="2452688"/>
          <p14:tracePt t="324240" x="4719638" y="2465388"/>
          <p14:tracePt t="324244" x="4719638" y="2478088"/>
          <p14:tracePt t="324254" x="4719638" y="2503488"/>
          <p14:tracePt t="324269" x="4719638" y="2516188"/>
          <p14:tracePt t="324280" x="4719638" y="2527300"/>
          <p14:tracePt t="324286" x="4719638" y="2540000"/>
          <p14:tracePt t="324296" x="4719638" y="2552700"/>
          <p14:tracePt t="324320" x="4719638" y="2578100"/>
          <p14:tracePt t="324452" x="4719638" y="2590800"/>
          <p14:tracePt t="324465" x="4743450" y="2603500"/>
          <p14:tracePt t="324478" x="4781550" y="2616200"/>
          <p14:tracePt t="324482" x="4856163" y="2640013"/>
          <p14:tracePt t="324492" x="4945063" y="2640013"/>
          <p14:tracePt t="324502" x="5045075" y="2640013"/>
          <p14:tracePt t="324508" x="5157788" y="2652713"/>
          <p14:tracePt t="324518" x="5294313" y="2652713"/>
          <p14:tracePt t="324521" x="5445125" y="2652713"/>
          <p14:tracePt t="324532" x="5607050" y="2652713"/>
          <p14:tracePt t="324542" x="5770563" y="2652713"/>
          <p14:tracePt t="324547" x="5945188" y="2678113"/>
          <p14:tracePt t="324558" x="6096000" y="2678113"/>
          <p14:tracePt t="324562" x="6221413" y="2678113"/>
          <p14:tracePt t="324572" x="6346825" y="2678113"/>
          <p14:tracePt t="324581" x="6446838" y="2678113"/>
          <p14:tracePt t="324588" x="6521450" y="2678113"/>
          <p14:tracePt t="324598" x="6596063" y="2678113"/>
          <p14:tracePt t="324602" x="6634163" y="2678113"/>
          <p14:tracePt t="324612" x="6659563" y="2678113"/>
          <p14:tracePt t="324621" x="6672263" y="2678113"/>
          <p14:tracePt t="324627" x="6684963" y="2678113"/>
          <p14:tracePt t="324638" x="6696075" y="2678113"/>
          <p14:tracePt t="324644" x="6708775" y="2678113"/>
          <p14:tracePt t="324664" x="6708775" y="2665413"/>
          <p14:tracePt t="324830" x="6708775" y="2652713"/>
          <p14:tracePt t="324869" x="6708775" y="2627313"/>
          <p14:tracePt t="324900" x="6708775" y="2616200"/>
          <p14:tracePt t="324936" x="6708775" y="2603500"/>
          <p14:tracePt t="326458" x="6708775" y="2590800"/>
          <p14:tracePt t="326596" x="6696075" y="2590800"/>
          <p14:tracePt t="326655" x="6684963" y="2590800"/>
          <p14:tracePt t="326669" x="6672263" y="2590800"/>
          <p14:tracePt t="326680" x="6659563" y="2590800"/>
          <p14:tracePt t="326686" x="6646863" y="2590800"/>
          <p14:tracePt t="326696" x="6621463" y="2590800"/>
          <p14:tracePt t="326706" x="6608763" y="2590800"/>
          <p14:tracePt t="326722" x="6596063" y="2590800"/>
          <p14:tracePt t="326726" x="6584950" y="2590800"/>
          <p14:tracePt t="326735" x="6559550" y="2590800"/>
          <p14:tracePt t="326752" x="6534150" y="2590800"/>
          <p14:tracePt t="326761" x="6508750" y="2590800"/>
          <p14:tracePt t="326775" x="6483350" y="2590800"/>
          <p14:tracePt t="326788" x="6459538" y="2590800"/>
          <p14:tracePt t="326792" x="6434138" y="2590800"/>
          <p14:tracePt t="326802" x="6396038" y="2590800"/>
          <p14:tracePt t="326808" x="6370638" y="2590800"/>
          <p14:tracePt t="326818" x="6346825" y="2590800"/>
          <p14:tracePt t="326828" x="6321425" y="2590800"/>
          <p14:tracePt t="326832" x="6296025" y="2590800"/>
          <p14:tracePt t="326842" x="6270625" y="2590800"/>
          <p14:tracePt t="326850" x="6221413" y="2590800"/>
          <p14:tracePt t="326858" x="6183313" y="2590800"/>
          <p14:tracePt t="326868" x="6134100" y="2590800"/>
          <p14:tracePt t="326872" x="6108700" y="2590800"/>
          <p14:tracePt t="326882" x="6083300" y="2590800"/>
          <p14:tracePt t="326888" x="6045200" y="2590800"/>
          <p14:tracePt t="326900" x="6008688" y="2590800"/>
          <p14:tracePt t="326908" x="5983288" y="2590800"/>
          <p14:tracePt t="326912" x="5970588" y="2590800"/>
          <p14:tracePt t="326921" x="5945188" y="2590800"/>
          <p14:tracePt t="326928" x="5932488" y="2590800"/>
          <p14:tracePt t="326937" x="5908675" y="2590800"/>
          <p14:tracePt t="326951" x="5883275" y="2590800"/>
          <p14:tracePt t="326954" x="5870575" y="2590800"/>
          <p14:tracePt t="326964" x="5845175" y="2590800"/>
          <p14:tracePt t="326968" x="5821363" y="2590800"/>
          <p14:tracePt t="326977" x="5795963" y="2590800"/>
          <p14:tracePt t="326988" x="5783263" y="2590800"/>
          <p14:tracePt t="326994" x="5757863" y="2590800"/>
          <p14:tracePt t="327003" x="5732463" y="2590800"/>
          <p14:tracePt t="327007" x="5708650" y="2590800"/>
          <p14:tracePt t="327018" x="5683250" y="2590800"/>
          <p14:tracePt t="327028" x="5657850" y="2590800"/>
          <p14:tracePt t="327044" x="5632450" y="2590800"/>
          <p14:tracePt t="327050" x="5619750" y="2590800"/>
          <p14:tracePt t="327059" x="5583238" y="2590800"/>
          <p14:tracePt t="327069" x="5557838" y="2590800"/>
          <p14:tracePt t="327073" x="5532438" y="2603500"/>
          <p14:tracePt t="327084" x="5519738" y="2603500"/>
          <p14:tracePt t="327090" x="5483225" y="2603500"/>
          <p14:tracePt t="327100" x="5470525" y="2603500"/>
          <p14:tracePt t="327109" x="5445125" y="2616200"/>
          <p14:tracePt t="327114" x="5432425" y="2616200"/>
          <p14:tracePt t="327129" x="5407025" y="2616200"/>
          <p14:tracePt t="327139" x="5383213" y="2616200"/>
          <p14:tracePt t="327156" x="5370513" y="2616200"/>
          <p14:tracePt t="327166" x="5357813" y="2627313"/>
          <p14:tracePt t="327179" x="5345113" y="2627313"/>
          <p14:tracePt t="327190" x="5332413" y="2627313"/>
          <p14:tracePt t="327196" x="5319713" y="2627313"/>
          <p14:tracePt t="327206" x="5307013" y="2627313"/>
          <p14:tracePt t="327220" x="5294313" y="2627313"/>
          <p14:tracePt t="327256" x="5281613" y="2627313"/>
          <p14:tracePt t="327316" x="5270500" y="2640013"/>
          <p14:tracePt t="327392" x="5257800" y="2640013"/>
          <p14:tracePt t="327408" x="5245100" y="2640013"/>
          <p14:tracePt t="328813" x="5232400" y="2640013"/>
          <p14:tracePt t="328824" x="5207000" y="2627313"/>
          <p14:tracePt t="328829" x="5181600" y="2627313"/>
          <p14:tracePt t="328840" x="5145088" y="2627313"/>
          <p14:tracePt t="328844" x="5106988" y="2616200"/>
          <p14:tracePt t="328853" x="5081588" y="2616200"/>
          <p14:tracePt t="328865" x="5032375" y="2616200"/>
          <p14:tracePt t="328869" x="4981575" y="2578100"/>
          <p14:tracePt t="328880" x="4919663" y="2552700"/>
          <p14:tracePt t="328884" x="4881563" y="2552700"/>
          <p14:tracePt t="328894" x="4832350" y="2552700"/>
          <p14:tracePt t="328905" x="4819650" y="2552700"/>
          <p14:tracePt t="329181" x="4694238" y="2527300"/>
          <p14:tracePt t="329188" x="4606925" y="2465388"/>
          <p14:tracePt t="329198" x="4506913" y="2452688"/>
          <p14:tracePt t="329202" x="4394200" y="2403475"/>
          <p14:tracePt t="329213" x="4268788" y="2352675"/>
          <p14:tracePt t="329221" x="4156075" y="2290763"/>
          <p14:tracePt t="329227" x="4030663" y="2227263"/>
          <p14:tracePt t="329238" x="3843338" y="2101850"/>
          <p14:tracePt t="329244" x="3567113" y="1927225"/>
          <p14:tracePt t="329254" x="3392488" y="1827213"/>
          <p14:tracePt t="329264" x="3092450" y="1639888"/>
          <p14:tracePt t="329268" x="2790825" y="1463675"/>
          <p14:tracePt t="329278" x="2465388" y="1276350"/>
          <p14:tracePt t="329283" x="2203450" y="1125538"/>
          <p14:tracePt t="329294" x="1865313" y="912813"/>
          <p14:tracePt t="329304" x="1601788" y="788988"/>
          <p14:tracePt t="329307" x="1439863" y="676275"/>
          <p14:tracePt t="329317" x="1276350" y="588963"/>
          <p14:tracePt t="329324" x="1127125" y="500063"/>
          <p14:tracePt t="329334" x="1027113" y="463550"/>
          <p14:tracePt t="329343" x="938213" y="412750"/>
          <p14:tracePt t="329349" x="863600" y="374650"/>
          <p14:tracePt t="329360" x="814388" y="338138"/>
          <p14:tracePt t="329364" x="738188" y="274638"/>
          <p14:tracePt t="329374" x="701675" y="250825"/>
          <p14:tracePt t="329384" x="676275" y="225425"/>
          <p14:tracePt t="329390" x="650875" y="212725"/>
          <p14:tracePt t="329400" x="638175" y="187325"/>
          <p14:tracePt t="329414" x="625475" y="161925"/>
          <p14:tracePt t="329430" x="600075" y="150813"/>
          <p14:tracePt t="329444" x="600075" y="125413"/>
          <p14:tracePt t="329454" x="600075" y="112713"/>
          <p14:tracePt t="329464" x="600075" y="100013"/>
          <p14:tracePt t="329470" x="588963" y="100013"/>
          <p14:tracePt t="329481" x="576263" y="87313"/>
          <p14:tracePt t="329497" x="576263" y="74613"/>
          <p14:tracePt t="329509" x="576263" y="50800"/>
          <p14:tracePt t="329520" x="576263" y="25400"/>
          <p14:tracePt t="329526" x="576263" y="127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02" y="451298"/>
            <a:ext cx="6783224" cy="44571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Final Keyword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330" y="1293223"/>
            <a:ext cx="8590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final keyword in java is used to restrict the user.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can stop value change when it is used before variable.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can stop method overriding when it is used before method.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can stop inheritance when it is used before class.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77"/>
    </mc:Choice>
    <mc:Fallback xmlns="">
      <p:transition spd="slow" advTm="78877"/>
    </mc:Fallback>
  </mc:AlternateContent>
  <p:extLst mod="1">
    <p:ext uri="{3A86A75C-4F4B-4683-9AE1-C65F6400EC91}">
      <p14:laserTraceLst xmlns:p14="http://schemas.microsoft.com/office/powerpoint/2010/main">
        <p14:tracePtLst>
          <p14:tracePt t="2176" x="5595938" y="2952750"/>
          <p14:tracePt t="2186" x="5595938" y="3328988"/>
          <p14:tracePt t="2192" x="5457825" y="3905250"/>
          <p14:tracePt t="2202" x="5232400" y="4518025"/>
          <p14:tracePt t="2212" x="4994275" y="5081588"/>
          <p14:tracePt t="2216" x="4819650" y="5530850"/>
          <p14:tracePt t="2226" x="4606925" y="5981700"/>
          <p14:tracePt t="2233" x="4406900" y="6445250"/>
          <p14:tracePt t="3346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02" y="350992"/>
            <a:ext cx="8321039" cy="64633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Final keyword used before Variable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7282" y="1397727"/>
            <a:ext cx="4319846" cy="3331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Cycle{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int speed=30;//final variable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void run()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	speed=30;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Cycle obj=new  Cycle();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obj.run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}//end of class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8903" y="5329646"/>
            <a:ext cx="83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are going to change the value of this variable, but It can't be changed because final variable once assigned a value can never be changed.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A750E-1AF5-41E9-9EF2-6F0A5C24C4C8}"/>
              </a:ext>
            </a:extLst>
          </p:cNvPr>
          <p:cNvSpPr txBox="1"/>
          <p:nvPr/>
        </p:nvSpPr>
        <p:spPr>
          <a:xfrm>
            <a:off x="5555672" y="2286321"/>
            <a:ext cx="45027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Cycle.java:4: error: cannot assign a value to final variable speed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speed=30;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^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302"/>
    </mc:Choice>
    <mc:Fallback xmlns="">
      <p:transition spd="slow" advTm="119302"/>
    </mc:Fallback>
  </mc:AlternateContent>
  <p:extLst mod="1">
    <p:ext uri="{3A86A75C-4F4B-4683-9AE1-C65F6400EC91}">
      <p14:laserTraceLst xmlns:p14="http://schemas.microsoft.com/office/powerpoint/2010/main">
        <p14:tracePtLst>
          <p14:tracePt t="9748" x="3375025" y="6286500"/>
          <p14:tracePt t="9832" x="2641600" y="6470650"/>
          <p14:tracePt t="9842" x="2716213" y="6194425"/>
          <p14:tracePt t="9846" x="2867025" y="5807075"/>
          <p14:tracePt t="9856" x="3128963" y="5407025"/>
          <p14:tracePt t="9866" x="3517900" y="4956175"/>
          <p14:tracePt t="9872" x="3830638" y="4592638"/>
          <p14:tracePt t="9882" x="4168775" y="4205288"/>
          <p14:tracePt t="9888" x="4418013" y="3892550"/>
          <p14:tracePt t="9898" x="4606925" y="3679825"/>
          <p14:tracePt t="9908" x="4794250" y="3403600"/>
          <p14:tracePt t="9912" x="4994275" y="3154363"/>
          <p14:tracePt t="9922" x="5207000" y="2903538"/>
          <p14:tracePt t="9928" x="5370513" y="2665413"/>
          <p14:tracePt t="9938" x="5519738" y="2478088"/>
          <p14:tracePt t="9953" x="5757863" y="2139950"/>
          <p14:tracePt t="9964" x="5783263" y="2065338"/>
          <p14:tracePt t="9969" x="5808663" y="1952625"/>
          <p14:tracePt t="9978" x="5821363" y="1914525"/>
          <p14:tracePt t="9988" x="5821363" y="1889125"/>
          <p14:tracePt t="9994" x="5821363" y="1865313"/>
          <p14:tracePt t="10004" x="5821363" y="1839913"/>
          <p14:tracePt t="10008" x="5821363" y="1789113"/>
          <p14:tracePt t="10019" x="5821363" y="1765300"/>
          <p14:tracePt t="10028" x="5821363" y="1727200"/>
          <p14:tracePt t="10035" x="5808663" y="1701800"/>
          <p14:tracePt t="10044" x="5795963" y="1676400"/>
          <p14:tracePt t="10048" x="5770563" y="1627188"/>
          <p14:tracePt t="10058" x="5745163" y="1601788"/>
          <p14:tracePt t="10069" x="5719763" y="1563688"/>
          <p14:tracePt t="10074" x="5670550" y="1514475"/>
          <p14:tracePt t="10085" x="5583238" y="1463675"/>
          <p14:tracePt t="10088" x="5495925" y="1414463"/>
          <p14:tracePt t="10098" x="5370513" y="1376363"/>
          <p14:tracePt t="10110" x="5219700" y="1327150"/>
          <p14:tracePt t="10114" x="5094288" y="1301750"/>
          <p14:tracePt t="10124" x="4945063" y="1289050"/>
          <p14:tracePt t="10131" x="4794250" y="1263650"/>
          <p14:tracePt t="10140" x="4630738" y="1263650"/>
          <p14:tracePt t="10151" x="4443413" y="1263650"/>
          <p14:tracePt t="10154" x="4192588" y="1263650"/>
          <p14:tracePt t="10164" x="3956050" y="1263650"/>
          <p14:tracePt t="10170" x="3767138" y="1263650"/>
          <p14:tracePt t="10180" x="3592513" y="1263650"/>
          <p14:tracePt t="10190" x="3454400" y="1263650"/>
          <p14:tracePt t="10194" x="3328988" y="1263650"/>
          <p14:tracePt t="10204" x="3228975" y="1263650"/>
          <p14:tracePt t="10210" x="3141663" y="1263650"/>
          <p14:tracePt t="10220" x="3041650" y="1263650"/>
          <p14:tracePt t="10231" x="2954338" y="1263650"/>
          <p14:tracePt t="10236" x="2890838" y="1263650"/>
          <p14:tracePt t="10246" x="2790825" y="1263650"/>
          <p14:tracePt t="10251" x="2690813" y="1301750"/>
          <p14:tracePt t="10260" x="2603500" y="1327150"/>
          <p14:tracePt t="10270" x="2554288" y="1339850"/>
          <p14:tracePt t="10276" x="2516188" y="1363663"/>
          <p14:tracePt t="10286" x="2465388" y="1389063"/>
          <p14:tracePt t="10292" x="2465388" y="1401763"/>
          <p14:tracePt t="10302" x="2428875" y="1414463"/>
          <p14:tracePt t="10317" x="2416175" y="1427163"/>
          <p14:tracePt t="10362" x="2416175" y="1439863"/>
          <p14:tracePt t="10376" x="2416175" y="1450975"/>
          <p14:tracePt t="10382" x="2428875" y="1476375"/>
          <p14:tracePt t="10392" x="2490788" y="1489075"/>
          <p14:tracePt t="10402" x="2578100" y="1489075"/>
          <p14:tracePt t="10408" x="2678113" y="1489075"/>
          <p14:tracePt t="10418" x="2790825" y="1489075"/>
          <p14:tracePt t="10422" x="2890838" y="1489075"/>
          <p14:tracePt t="10433" x="3003550" y="1476375"/>
          <p14:tracePt t="10442" x="3103563" y="1439863"/>
          <p14:tracePt t="10448" x="3179763" y="1401763"/>
          <p14:tracePt t="10458" x="3241675" y="1376363"/>
          <p14:tracePt t="10462" x="3279775" y="1350963"/>
          <p14:tracePt t="10472" x="3317875" y="1327150"/>
          <p14:tracePt t="10483" x="3328988" y="1327150"/>
          <p14:tracePt t="10500" x="3341688" y="1301750"/>
          <p14:tracePt t="10542" x="3341688" y="1276350"/>
          <p14:tracePt t="10558" x="3328988" y="1276350"/>
          <p14:tracePt t="10568" x="3305175" y="1250950"/>
          <p14:tracePt t="10574" x="3292475" y="1250950"/>
          <p14:tracePt t="10584" x="3254375" y="1227138"/>
          <p14:tracePt t="10594" x="3216275" y="1214438"/>
          <p14:tracePt t="10599" x="3154363" y="1214438"/>
          <p14:tracePt t="10608" x="3092450" y="1189038"/>
          <p14:tracePt t="10614" x="3003550" y="1189038"/>
          <p14:tracePt t="10624" x="2903538" y="1176338"/>
          <p14:tracePt t="10634" x="2816225" y="1176338"/>
          <p14:tracePt t="10638" x="2716213" y="1176338"/>
          <p14:tracePt t="10648" x="2628900" y="1176338"/>
          <p14:tracePt t="10654" x="2528888" y="1176338"/>
          <p14:tracePt t="10665" x="2452688" y="1176338"/>
          <p14:tracePt t="10674" x="2303463" y="1176338"/>
          <p14:tracePt t="10678" x="2165350" y="1176338"/>
          <p14:tracePt t="10690" x="2014538" y="1176338"/>
          <p14:tracePt t="10694" x="1927225" y="1176338"/>
          <p14:tracePt t="10704" x="1814513" y="1189038"/>
          <p14:tracePt t="10715" x="1739900" y="1227138"/>
          <p14:tracePt t="10720" x="1677988" y="1250950"/>
          <p14:tracePt t="10730" x="1601788" y="1289050"/>
          <p14:tracePt t="10734" x="1577975" y="1301750"/>
          <p14:tracePt t="10744" x="1552575" y="1314450"/>
          <p14:tracePt t="10764" x="1539875" y="1327150"/>
          <p14:tracePt t="10806" x="1539875" y="1339850"/>
          <p14:tracePt t="10820" x="1539875" y="1363663"/>
          <p14:tracePt t="10830" x="1577975" y="1376363"/>
          <p14:tracePt t="10836" x="1677988" y="1401763"/>
          <p14:tracePt t="10846" x="1790700" y="1414463"/>
          <p14:tracePt t="10850" x="1927225" y="1414463"/>
          <p14:tracePt t="10860" x="2065338" y="1414463"/>
          <p14:tracePt t="10870" x="2216150" y="1414463"/>
          <p14:tracePt t="10876" x="2352675" y="1414463"/>
          <p14:tracePt t="10886" x="2503488" y="1401763"/>
          <p14:tracePt t="10892" x="2616200" y="1350963"/>
          <p14:tracePt t="10902" x="2716213" y="1314450"/>
          <p14:tracePt t="10912" x="2767013" y="1301750"/>
          <p14:tracePt t="10916" x="2790825" y="1276350"/>
          <p14:tracePt t="10926" x="2803525" y="1263650"/>
          <p14:tracePt t="10932" x="2816225" y="1250950"/>
          <p14:tracePt t="10952" x="2816225" y="1227138"/>
          <p14:tracePt t="10966" x="2816225" y="1201738"/>
          <p14:tracePt t="10972" x="2816225" y="1176338"/>
          <p14:tracePt t="11012" x="2816225" y="1163638"/>
          <p14:tracePt t="11028" x="2816225" y="1150938"/>
          <p14:tracePt t="11038" x="2803525" y="1150938"/>
          <p14:tracePt t="11062" x="2790825" y="1150938"/>
          <p14:tracePt t="11068" x="2778125" y="1150938"/>
          <p14:tracePt t="11079" x="2754313" y="1125538"/>
          <p14:tracePt t="11082" x="2728913" y="1125538"/>
          <p14:tracePt t="11092" x="2690813" y="1125538"/>
          <p14:tracePt t="11102" x="2667000" y="1125538"/>
          <p14:tracePt t="11108" x="2616200" y="1125538"/>
          <p14:tracePt t="11118" x="2578100" y="1125538"/>
          <p14:tracePt t="11122" x="2528888" y="1125538"/>
          <p14:tracePt t="11134" x="2490788" y="1125538"/>
          <p14:tracePt t="11144" x="2452688" y="1125538"/>
          <p14:tracePt t="11148" x="2403475" y="1125538"/>
          <p14:tracePt t="11158" x="2378075" y="1138238"/>
          <p14:tracePt t="11164" x="2352675" y="1138238"/>
          <p14:tracePt t="11174" x="2339975" y="1150938"/>
          <p14:tracePt t="11526" x="2328863" y="1150938"/>
          <p14:tracePt t="11542" x="2328863" y="1163638"/>
          <p14:tracePt t="11598" x="2316163" y="1163638"/>
          <p14:tracePt t="11612" x="2303463" y="1176338"/>
          <p14:tracePt t="11632" x="2290763" y="1176338"/>
          <p14:tracePt t="11638" x="2278063" y="1201738"/>
          <p14:tracePt t="11648" x="2265363" y="1201738"/>
          <p14:tracePt t="11652" x="2252663" y="1214438"/>
          <p14:tracePt t="11663" x="2239963" y="1238250"/>
          <p14:tracePt t="11672" x="2216150" y="1250950"/>
          <p14:tracePt t="11679" x="2203450" y="1289050"/>
          <p14:tracePt t="11688" x="2165350" y="1339850"/>
          <p14:tracePt t="11695" x="2127250" y="1376363"/>
          <p14:tracePt t="11704" x="2103438" y="1439863"/>
          <p14:tracePt t="11714" x="2065338" y="1489075"/>
          <p14:tracePt t="11718" x="2027238" y="1552575"/>
          <p14:tracePt t="11729" x="1990725" y="1614488"/>
          <p14:tracePt t="11734" x="1939925" y="1676400"/>
          <p14:tracePt t="11745" x="1878013" y="1765300"/>
          <p14:tracePt t="11754" x="1827213" y="1839913"/>
          <p14:tracePt t="11758" x="1790700" y="1901825"/>
          <p14:tracePt t="11768" x="1765300" y="1965325"/>
          <p14:tracePt t="11774" x="1727200" y="2001838"/>
          <p14:tracePt t="11784" x="1689100" y="2052638"/>
          <p14:tracePt t="11795" x="1677988" y="2078038"/>
          <p14:tracePt t="11798" x="1652588" y="2089150"/>
          <p14:tracePt t="11808" x="1652588" y="2114550"/>
          <p14:tracePt t="11814" x="1639888" y="2127250"/>
          <p14:tracePt t="11824" x="1639888" y="2139950"/>
          <p14:tracePt t="11834" x="1627188" y="2152650"/>
          <p14:tracePt t="11850" x="1614488" y="2165350"/>
          <p14:tracePt t="11864" x="1614488" y="2178050"/>
          <p14:tracePt t="11874" x="1601788" y="2201863"/>
          <p14:tracePt t="11890" x="1589088" y="2214563"/>
          <p14:tracePt t="11904" x="1589088" y="2227263"/>
          <p14:tracePt t="11960" x="1589088" y="2239963"/>
          <p14:tracePt t="13302" x="1614488" y="2239963"/>
          <p14:tracePt t="13312" x="1665288" y="2239963"/>
          <p14:tracePt t="13323" x="1701800" y="2239963"/>
          <p14:tracePt t="13326" x="1752600" y="2239963"/>
          <p14:tracePt t="13336" x="1790700" y="2239963"/>
          <p14:tracePt t="13342" x="1839913" y="2239963"/>
          <p14:tracePt t="13352" x="1903413" y="2239963"/>
          <p14:tracePt t="13362" x="1939925" y="2239963"/>
          <p14:tracePt t="13368" x="1990725" y="2239963"/>
          <p14:tracePt t="13378" x="2027238" y="2239963"/>
          <p14:tracePt t="13382" x="2090738" y="2239963"/>
          <p14:tracePt t="13392" x="2116138" y="2239963"/>
          <p14:tracePt t="13402" x="2139950" y="2239963"/>
          <p14:tracePt t="13408" x="2178050" y="2239963"/>
          <p14:tracePt t="13418" x="2203450" y="2239963"/>
          <p14:tracePt t="13422" x="2216150" y="2239963"/>
          <p14:tracePt t="13434" x="2252663" y="2239963"/>
          <p14:tracePt t="13444" x="2265363" y="2214563"/>
          <p14:tracePt t="13448" x="2278063" y="2201863"/>
          <p14:tracePt t="13458" x="2303463" y="2201863"/>
          <p14:tracePt t="13464" x="2316163" y="2190750"/>
          <p14:tracePt t="13474" x="2328863" y="2178050"/>
          <p14:tracePt t="13484" x="2339975" y="2178050"/>
          <p14:tracePt t="13488" x="2352675" y="2165350"/>
          <p14:tracePt t="13498" x="2365375" y="2165350"/>
          <p14:tracePt t="13504" x="2378075" y="2152650"/>
          <p14:tracePt t="13514" x="2378075" y="2139950"/>
          <p14:tracePt t="13524" x="2390775" y="2127250"/>
          <p14:tracePt t="13538" x="2390775" y="2101850"/>
          <p14:tracePt t="13544" x="2403475" y="2078038"/>
          <p14:tracePt t="13555" x="2403475" y="2065338"/>
          <p14:tracePt t="13564" x="2416175" y="2052638"/>
          <p14:tracePt t="13571" x="2416175" y="2014538"/>
          <p14:tracePt t="13580" x="2416175" y="1989138"/>
          <p14:tracePt t="13584" x="2428875" y="1965325"/>
          <p14:tracePt t="13594" x="2428875" y="1952625"/>
          <p14:tracePt t="13605" x="2441575" y="1927225"/>
          <p14:tracePt t="13610" x="2441575" y="1914525"/>
          <p14:tracePt t="13621" x="2441575" y="1901825"/>
          <p14:tracePt t="13624" x="2452688" y="1876425"/>
          <p14:tracePt t="13750" x="2452688" y="1865313"/>
          <p14:tracePt t="13782" x="2428875" y="1865313"/>
          <p14:tracePt t="13796" x="2416175" y="1865313"/>
          <p14:tracePt t="13812" x="2390775" y="1865313"/>
          <p14:tracePt t="13822" x="2390775" y="1876425"/>
          <p14:tracePt t="13832" x="2378075" y="1889125"/>
          <p14:tracePt t="13837" x="2365375" y="1901825"/>
          <p14:tracePt t="13852" x="2365375" y="1914525"/>
          <p14:tracePt t="13862" x="2365375" y="1927225"/>
          <p14:tracePt t="13876" x="2365375" y="1939925"/>
          <p14:tracePt t="13928" x="2365375" y="1952625"/>
          <p14:tracePt t="14084" x="2365375" y="1939925"/>
          <p14:tracePt t="14114" x="2339975" y="1939925"/>
          <p14:tracePt t="14124" x="2303463" y="1939925"/>
          <p14:tracePt t="14134" x="2278063" y="1939925"/>
          <p14:tracePt t="14138" x="2239963" y="1939925"/>
          <p14:tracePt t="14150" x="2190750" y="1939925"/>
          <p14:tracePt t="14154" x="2116138" y="1939925"/>
          <p14:tracePt t="14164" x="2039938" y="1939925"/>
          <p14:tracePt t="14174" x="1965325" y="1965325"/>
          <p14:tracePt t="14180" x="1914525" y="1978025"/>
          <p14:tracePt t="14190" x="1890713" y="1989138"/>
          <p14:tracePt t="14194" x="1865313" y="1989138"/>
          <p14:tracePt t="14204" x="1827213" y="2001838"/>
          <p14:tracePt t="14220" x="1801813" y="2014538"/>
          <p14:tracePt t="14246" x="1790700" y="2027238"/>
          <p14:tracePt t="14658" x="1827213" y="2001838"/>
          <p14:tracePt t="14668" x="1839913" y="1989138"/>
          <p14:tracePt t="14674" x="1890713" y="1978025"/>
          <p14:tracePt t="14684" x="1903413" y="1965325"/>
          <p14:tracePt t="14694" x="1914525" y="1952625"/>
          <p14:tracePt t="14699" x="1952625" y="1939925"/>
          <p14:tracePt t="14708" x="1978025" y="1927225"/>
          <p14:tracePt t="14714" x="1990725" y="1914525"/>
          <p14:tracePt t="14724" x="2014538" y="1901825"/>
          <p14:tracePt t="14740" x="2027238" y="1889125"/>
          <p14:tracePt t="14754" x="2027238" y="1876425"/>
          <p14:tracePt t="14764" x="2039938" y="1876425"/>
          <p14:tracePt t="14774" x="2039938" y="1865313"/>
          <p14:tracePt t="14780" x="2052638" y="1865313"/>
          <p14:tracePt t="14794" x="2052638" y="1852613"/>
          <p14:tracePt t="14932" x="2039938" y="1865313"/>
          <p14:tracePt t="14942" x="2039938" y="1927225"/>
          <p14:tracePt t="14946" x="2039938" y="2001838"/>
          <p14:tracePt t="14956" x="2065338" y="2078038"/>
          <p14:tracePt t="14967" x="2103438" y="2178050"/>
          <p14:tracePt t="14972" x="2152650" y="2265363"/>
          <p14:tracePt t="14983" x="2228850" y="2365375"/>
          <p14:tracePt t="14986" x="2316163" y="2465388"/>
          <p14:tracePt t="14996" x="2378075" y="2527300"/>
          <p14:tracePt t="15006" x="2452688" y="2616200"/>
          <p14:tracePt t="15012" x="2528888" y="2678113"/>
          <p14:tracePt t="15022" x="2590800" y="2703513"/>
          <p14:tracePt t="15028" x="2667000" y="2740025"/>
          <p14:tracePt t="15038" x="2790825" y="2778125"/>
          <p14:tracePt t="15049" x="2867025" y="2778125"/>
          <p14:tracePt t="15052" x="2979738" y="2778125"/>
          <p14:tracePt t="15062" x="3054350" y="2778125"/>
          <p14:tracePt t="15068" x="3128963" y="2778125"/>
          <p14:tracePt t="15078" x="3179763" y="2778125"/>
          <p14:tracePt t="15088" x="3241675" y="2752725"/>
          <p14:tracePt t="15092" x="3267075" y="2690813"/>
          <p14:tracePt t="15102" x="3305175" y="2616200"/>
          <p14:tracePt t="15108" x="3354388" y="2490788"/>
          <p14:tracePt t="15118" x="3354388" y="2414588"/>
          <p14:tracePt t="15128" x="3354388" y="2314575"/>
          <p14:tracePt t="15132" x="3317875" y="2227263"/>
          <p14:tracePt t="15142" x="3254375" y="2139950"/>
          <p14:tracePt t="15149" x="3179763" y="2052638"/>
          <p14:tracePt t="15158" x="3116263" y="1978025"/>
          <p14:tracePt t="15168" x="3067050" y="1914525"/>
          <p14:tracePt t="15172" x="3054350" y="1901825"/>
          <p14:tracePt t="15182" x="3028950" y="1901825"/>
          <p14:tracePt t="15188" x="3003550" y="1901825"/>
          <p14:tracePt t="15199" x="2967038" y="1901825"/>
          <p14:tracePt t="15208" x="2903538" y="1901825"/>
          <p14:tracePt t="15215" x="2790825" y="1901825"/>
          <p14:tracePt t="15224" x="2667000" y="1952625"/>
          <p14:tracePt t="15228" x="2528888" y="2027238"/>
          <p14:tracePt t="15238" x="2403475" y="2139950"/>
          <p14:tracePt t="15249" x="2278063" y="2265363"/>
          <p14:tracePt t="15254" x="2139950" y="2414588"/>
          <p14:tracePt t="15265" x="2065338" y="2540000"/>
          <p14:tracePt t="15268" x="1965325" y="2728913"/>
          <p14:tracePt t="15280" x="1927225" y="2840038"/>
          <p14:tracePt t="15290" x="1903413" y="2978150"/>
          <p14:tracePt t="15294" x="1890713" y="3103563"/>
          <p14:tracePt t="15304" x="1890713" y="3216275"/>
          <p14:tracePt t="15310" x="1890713" y="3316288"/>
          <p14:tracePt t="15320" x="1903413" y="3403600"/>
          <p14:tracePt t="15331" x="1939925" y="3490913"/>
          <p14:tracePt t="15334" x="1978025" y="3554413"/>
          <p14:tracePt t="15344" x="2027238" y="3629025"/>
          <p14:tracePt t="15350" x="2103438" y="3692525"/>
          <p14:tracePt t="15360" x="2190750" y="3741738"/>
          <p14:tracePt t="15370" x="2339975" y="3779838"/>
          <p14:tracePt t="15376" x="2516188" y="3779838"/>
          <p14:tracePt t="15384" x="2678113" y="3779838"/>
          <p14:tracePt t="15390" x="2854325" y="3779838"/>
          <p14:tracePt t="15400" x="3103563" y="3716338"/>
          <p14:tracePt t="15410" x="3328988" y="3590925"/>
          <p14:tracePt t="15416" x="3567113" y="3341688"/>
          <p14:tracePt t="15426" x="3705225" y="3154363"/>
          <p14:tracePt t="15431" x="3767138" y="2952750"/>
          <p14:tracePt t="15440" x="3792538" y="2752725"/>
          <p14:tracePt t="15450" x="3792538" y="2552700"/>
          <p14:tracePt t="15456" x="3756025" y="2290763"/>
          <p14:tracePt t="15466" x="3667125" y="2165350"/>
          <p14:tracePt t="15470" x="3567113" y="2039938"/>
          <p14:tracePt t="15481" x="3492500" y="1952625"/>
          <p14:tracePt t="15490" x="3429000" y="1901825"/>
          <p14:tracePt t="15497" x="3367088" y="1852613"/>
          <p14:tracePt t="15506" x="3328988" y="1839913"/>
          <p14:tracePt t="15510" x="3305175" y="1839913"/>
          <p14:tracePt t="15520" x="3267075" y="1839913"/>
          <p14:tracePt t="15531" x="3228975" y="1839913"/>
          <p14:tracePt t="15536" x="3179763" y="1839913"/>
          <p14:tracePt t="15546" x="3128963" y="1839913"/>
          <p14:tracePt t="15552" x="3054350" y="1876425"/>
          <p14:tracePt t="15562" x="2967038" y="1978025"/>
          <p14:tracePt t="15572" x="2867025" y="2101850"/>
          <p14:tracePt t="15576" x="2767013" y="2227263"/>
          <p14:tracePt t="15586" x="2678113" y="2378075"/>
          <p14:tracePt t="15592" x="2590800" y="2540000"/>
          <p14:tracePt t="15602" x="2541588" y="2678113"/>
          <p14:tracePt t="15612" x="2465388" y="2840038"/>
          <p14:tracePt t="15618" x="2416175" y="2941638"/>
          <p14:tracePt t="15629" x="2390775" y="3065463"/>
          <p14:tracePt t="15632" x="2352675" y="3154363"/>
          <p14:tracePt t="15642" x="2352675" y="3241675"/>
          <p14:tracePt t="15652" x="2352675" y="3290888"/>
          <p14:tracePt t="15658" x="2352675" y="3354388"/>
          <p14:tracePt t="15668" x="2352675" y="3390900"/>
          <p14:tracePt t="15672" x="2352675" y="3441700"/>
          <p14:tracePt t="15682" x="2352675" y="3503613"/>
          <p14:tracePt t="15692" x="2378075" y="3529013"/>
          <p14:tracePt t="15698" x="2390775" y="3541713"/>
          <p14:tracePt t="15708" x="2403475" y="3567113"/>
          <p14:tracePt t="15713" x="2416175" y="3579813"/>
          <p14:tracePt t="15722" x="2441575" y="3603625"/>
          <p14:tracePt t="15732" x="2478088" y="3641725"/>
          <p14:tracePt t="15738" x="2516188" y="3654425"/>
          <p14:tracePt t="15748" x="2554288" y="3667125"/>
          <p14:tracePt t="15754" x="2603500" y="3703638"/>
          <p14:tracePt t="15764" x="2654300" y="3703638"/>
          <p14:tracePt t="15774" x="2703513" y="3716338"/>
          <p14:tracePt t="15779" x="2741613" y="3729038"/>
          <p14:tracePt t="15788" x="2778125" y="3729038"/>
          <p14:tracePt t="15796" x="2816225" y="3729038"/>
          <p14:tracePt t="15804" x="2841625" y="3729038"/>
          <p14:tracePt t="15814" x="2867025" y="3729038"/>
          <p14:tracePt t="15818" x="2879725" y="3729038"/>
          <p14:tracePt t="15829" x="2890838" y="3729038"/>
          <p14:tracePt t="15834" x="2903538" y="3729038"/>
          <p14:tracePt t="16076" x="2903538" y="3716338"/>
          <p14:tracePt t="16092" x="2903538" y="3703638"/>
          <p14:tracePt t="16106" x="2890838" y="3692525"/>
          <p14:tracePt t="16132" x="2879725" y="3679825"/>
          <p14:tracePt t="16146" x="2867025" y="3667125"/>
          <p14:tracePt t="16156" x="2867025" y="3654425"/>
          <p14:tracePt t="16172" x="2841625" y="3654425"/>
          <p14:tracePt t="16182" x="2828925" y="3654425"/>
          <p14:tracePt t="16188" x="2816225" y="3641725"/>
          <p14:tracePt t="16202" x="2816225" y="3616325"/>
          <p14:tracePt t="16222" x="2803525" y="3616325"/>
          <p14:tracePt t="16238" x="2803525" y="3603625"/>
          <p14:tracePt t="16244" x="2790825" y="3603625"/>
          <p14:tracePt t="16262" x="2790825" y="3590925"/>
          <p14:tracePt t="16400" x="2778125" y="3590925"/>
          <p14:tracePt t="16550" x="2767013" y="3579813"/>
          <p14:tracePt t="16580" x="2754313" y="3567113"/>
          <p14:tracePt t="16596" x="2741613" y="3554413"/>
          <p14:tracePt t="16616" x="2728913" y="3554413"/>
          <p14:tracePt t="16630" x="2728913" y="3541713"/>
          <p14:tracePt t="16640" x="2728913" y="3529013"/>
          <p14:tracePt t="16656" x="2716213" y="3516313"/>
          <p14:tracePt t="16666" x="2716213" y="3490913"/>
          <p14:tracePt t="16670" x="2703513" y="3490913"/>
          <p14:tracePt t="16680" x="2690813" y="3467100"/>
          <p14:tracePt t="16696" x="2678113" y="3429000"/>
          <p14:tracePt t="16712" x="2667000" y="3403600"/>
          <p14:tracePt t="16722" x="2667000" y="3390900"/>
          <p14:tracePt t="16726" x="2641600" y="3367088"/>
          <p14:tracePt t="16736" x="2641600" y="3341688"/>
          <p14:tracePt t="16746" x="2641600" y="3303588"/>
          <p14:tracePt t="16752" x="2616200" y="3290888"/>
          <p14:tracePt t="16762" x="2616200" y="3254375"/>
          <p14:tracePt t="16768" x="2616200" y="3228975"/>
          <p14:tracePt t="16778" x="2590800" y="3203575"/>
          <p14:tracePt t="16788" x="2565400" y="3128963"/>
          <p14:tracePt t="16793" x="2554288" y="3090863"/>
          <p14:tracePt t="16802" x="2516188" y="3028950"/>
          <p14:tracePt t="16809" x="2490788" y="2978150"/>
          <p14:tracePt t="16818" x="2465388" y="2916238"/>
          <p14:tracePt t="16828" x="2441575" y="2865438"/>
          <p14:tracePt t="16832" x="2416175" y="2790825"/>
          <p14:tracePt t="16843" x="2378075" y="2765425"/>
          <p14:tracePt t="16848" x="2339975" y="2690813"/>
          <p14:tracePt t="16859" x="2328863" y="2640013"/>
          <p14:tracePt t="16868" x="2303463" y="2616200"/>
          <p14:tracePt t="16872" x="2290763" y="2603500"/>
          <p14:tracePt t="16882" x="2265363" y="2565400"/>
          <p14:tracePt t="16888" x="2252663" y="2516188"/>
          <p14:tracePt t="16898" x="2239963" y="2490788"/>
          <p14:tracePt t="16909" x="2216150" y="2452688"/>
          <p14:tracePt t="16912" x="2203450" y="2427288"/>
          <p14:tracePt t="16925" x="2178050" y="2403475"/>
          <p14:tracePt t="16928" x="2178050" y="2378075"/>
          <p14:tracePt t="16938" x="2178050" y="2352675"/>
          <p14:tracePt t="16948" x="2152650" y="2327275"/>
          <p14:tracePt t="16959" x="2139950" y="2314575"/>
          <p14:tracePt t="16964" x="2127250" y="2290763"/>
          <p14:tracePt t="16968" x="2116138" y="2278063"/>
          <p14:tracePt t="16978" x="2103438" y="2252663"/>
          <p14:tracePt t="16988" x="2090738" y="2239963"/>
          <p14:tracePt t="16994" x="2078038" y="2227263"/>
          <p14:tracePt t="17004" x="2078038" y="2214563"/>
          <p14:tracePt t="17008" x="2078038" y="2201863"/>
          <p14:tracePt t="17020" x="2052638" y="2190750"/>
          <p14:tracePt t="17030" x="2052638" y="2178050"/>
          <p14:tracePt t="17034" x="2039938" y="2165350"/>
          <p14:tracePt t="17044" x="2027238" y="2139950"/>
          <p14:tracePt t="17060" x="2027238" y="2114550"/>
          <p14:tracePt t="17070" x="2003425" y="2101850"/>
          <p14:tracePt t="17075" x="2003425" y="2089150"/>
          <p14:tracePt t="17084" x="1990725" y="2065338"/>
          <p14:tracePt t="17091" x="1990725" y="2052638"/>
          <p14:tracePt t="17100" x="1990725" y="2039938"/>
          <p14:tracePt t="17110" x="1978025" y="2027238"/>
          <p14:tracePt t="17126" x="1978025" y="2001838"/>
          <p14:tracePt t="17130" x="1952625" y="1978025"/>
          <p14:tracePt t="17150" x="1952625" y="1952625"/>
          <p14:tracePt t="17156" x="1952625" y="1927225"/>
          <p14:tracePt t="17166" x="1952625" y="1914525"/>
          <p14:tracePt t="17170" x="1952625" y="1901825"/>
          <p14:tracePt t="17180" x="1939925" y="1876425"/>
          <p14:tracePt t="17196" x="1939925" y="1865313"/>
          <p14:tracePt t="17207" x="1939925" y="1852613"/>
          <p14:tracePt t="17220" x="1927225" y="1839913"/>
          <p14:tracePt t="17230" x="1927225" y="1827213"/>
          <p14:tracePt t="17266" x="1927225" y="1814513"/>
          <p14:tracePt t="17332" x="1914525" y="1801813"/>
          <p14:tracePt t="17418" x="1890713" y="1801813"/>
          <p14:tracePt t="17458" x="1878013" y="1801813"/>
          <p14:tracePt t="17468" x="1865313" y="1801813"/>
          <p14:tracePt t="17484" x="1852613" y="1801813"/>
          <p14:tracePt t="17494" x="1827213" y="1827213"/>
          <p14:tracePt t="17498" x="1814513" y="1827213"/>
          <p14:tracePt t="17508" x="1801813" y="1827213"/>
          <p14:tracePt t="17518" x="1778000" y="1839913"/>
          <p14:tracePt t="17524" x="1778000" y="1852613"/>
          <p14:tracePt t="17534" x="1765300" y="1852613"/>
          <p14:tracePt t="17539" x="1739900" y="1876425"/>
          <p14:tracePt t="17574" x="1727200" y="1901825"/>
          <p14:tracePt t="17594" x="1714500" y="1901825"/>
          <p14:tracePt t="17610" x="1701800" y="1901825"/>
          <p14:tracePt t="17690" x="1701800" y="1914525"/>
          <p14:tracePt t="17700" x="1689100" y="1914525"/>
          <p14:tracePt t="17740" x="1677988" y="1927225"/>
          <p14:tracePt t="20348" x="1677988" y="1939925"/>
          <p14:tracePt t="20368" x="1689100" y="1939925"/>
          <p14:tracePt t="20374" x="1714500" y="1939925"/>
          <p14:tracePt t="20384" x="1739900" y="1939925"/>
          <p14:tracePt t="20398" x="1752600" y="1939925"/>
          <p14:tracePt t="20408" x="1778000" y="1927225"/>
          <p14:tracePt t="20414" x="1790700" y="1927225"/>
          <p14:tracePt t="20424" x="1801813" y="1927225"/>
          <p14:tracePt t="20428" x="1814513" y="1927225"/>
          <p14:tracePt t="20438" x="1839913" y="1914525"/>
          <p14:tracePt t="20458" x="1852613" y="1914525"/>
          <p14:tracePt t="20480" x="1865313" y="1901825"/>
          <p14:tracePt t="20500" x="1878013" y="1901825"/>
          <p14:tracePt t="20550" x="1903413" y="1901825"/>
          <p14:tracePt t="20561" x="1903413" y="1889125"/>
          <p14:tracePt t="20630" x="1914525" y="1889125"/>
          <p14:tracePt t="20682" x="1927225" y="1889125"/>
          <p14:tracePt t="20690" x="1939925" y="1889125"/>
          <p14:tracePt t="20706" x="1939925" y="1876425"/>
          <p14:tracePt t="20722" x="1952625" y="1876425"/>
          <p14:tracePt t="20736" x="1965325" y="1876425"/>
          <p14:tracePt t="20792" x="1978025" y="1865313"/>
          <p14:tracePt t="20802" x="1990725" y="1865313"/>
          <p14:tracePt t="20848" x="2003425" y="1865313"/>
          <p14:tracePt t="20868" x="2014538" y="1865313"/>
          <p14:tracePt t="20888" x="2027238" y="1865313"/>
          <p14:tracePt t="20893" x="2039938" y="1865313"/>
          <p14:tracePt t="20908" x="2052638" y="1865313"/>
          <p14:tracePt t="20928" x="2078038" y="1865313"/>
          <p14:tracePt t="20944" x="2090738" y="1865313"/>
          <p14:tracePt t="20948" x="2127250" y="1865313"/>
          <p14:tracePt t="20968" x="2139950" y="1865313"/>
          <p14:tracePt t="20974" x="2165350" y="1865313"/>
          <p14:tracePt t="20984" x="2178050" y="1865313"/>
          <p14:tracePt t="20988" x="2203450" y="1865313"/>
          <p14:tracePt t="20998" x="2228850" y="1865313"/>
          <p14:tracePt t="21009" x="2252663" y="1865313"/>
          <p14:tracePt t="21014" x="2265363" y="1865313"/>
          <p14:tracePt t="21025" x="2303463" y="1865313"/>
          <p14:tracePt t="21038" x="2316163" y="1865313"/>
          <p14:tracePt t="21048" x="2328863" y="1865313"/>
          <p14:tracePt t="21054" x="2352675" y="1865313"/>
          <p14:tracePt t="21064" x="2365375" y="1865313"/>
          <p14:tracePt t="21070" x="2378075" y="1865313"/>
          <p14:tracePt t="21080" x="2390775" y="1865313"/>
          <p14:tracePt t="21104" x="2416175" y="1865313"/>
          <p14:tracePt t="21196" x="2428875" y="1865313"/>
          <p14:tracePt t="21326" x="2441575" y="1865313"/>
          <p14:tracePt t="21332" x="2441575" y="1876425"/>
          <p14:tracePt t="21342" x="2416175" y="1889125"/>
          <p14:tracePt t="21352" x="2390775" y="1901825"/>
          <p14:tracePt t="21357" x="2339975" y="1927225"/>
          <p14:tracePt t="21366" x="2316163" y="1952625"/>
          <p14:tracePt t="21373" x="2290763" y="1952625"/>
          <p14:tracePt t="21382" x="2252663" y="1965325"/>
          <p14:tracePt t="21392" x="2228850" y="1978025"/>
          <p14:tracePt t="21396" x="2178050" y="1989138"/>
          <p14:tracePt t="21408" x="2139950" y="1989138"/>
          <p14:tracePt t="21412" x="2103438" y="2001838"/>
          <p14:tracePt t="21423" x="2078038" y="2001838"/>
          <p14:tracePt t="21432" x="2027238" y="2014538"/>
          <p14:tracePt t="21438" x="2003425" y="2014538"/>
          <p14:tracePt t="21448" x="1978025" y="2014538"/>
          <p14:tracePt t="21452" x="1952625" y="2014538"/>
          <p14:tracePt t="21462" x="1939925" y="2014538"/>
          <p14:tracePt t="21473" x="1914525" y="2027238"/>
          <p14:tracePt t="21488" x="1903413" y="2027238"/>
          <p14:tracePt t="21528" x="1890713" y="2027238"/>
          <p14:tracePt t="21544" x="1878013" y="2027238"/>
          <p14:tracePt t="21558" x="1865313" y="2027238"/>
          <p14:tracePt t="21578" x="1852613" y="2027238"/>
          <p14:tracePt t="21594" x="1839913" y="2027238"/>
          <p14:tracePt t="21608" x="1814513" y="2039938"/>
          <p14:tracePt t="21624" x="1790700" y="2039938"/>
          <p14:tracePt t="21634" x="1778000" y="2052638"/>
          <p14:tracePt t="21640" x="1765300" y="2052638"/>
          <p14:tracePt t="21660" x="1739900" y="2065338"/>
          <p14:tracePt t="21674" x="1714500" y="2065338"/>
          <p14:tracePt t="21680" x="1689100" y="2078038"/>
          <p14:tracePt t="21690" x="1665288" y="2078038"/>
          <p14:tracePt t="21700" x="1665288" y="2089150"/>
          <p14:tracePt t="21714" x="1639888" y="2089150"/>
          <p14:tracePt t="21720" x="1614488" y="2101850"/>
          <p14:tracePt t="21730" x="1614488" y="2114550"/>
          <p14:tracePt t="21846" x="1601788" y="2127250"/>
          <p14:tracePt t="21872" x="1601788" y="2139950"/>
          <p14:tracePt t="21882" x="1601788" y="2152650"/>
          <p14:tracePt t="21886" x="1627188" y="2165350"/>
          <p14:tracePt t="21897" x="1652588" y="2165350"/>
          <p14:tracePt t="21906" x="1701800" y="2165350"/>
          <p14:tracePt t="21912" x="1727200" y="2165350"/>
          <p14:tracePt t="21922" x="1765300" y="2165350"/>
          <p14:tracePt t="21926" x="1790700" y="2165350"/>
          <p14:tracePt t="21936" x="1839913" y="2165350"/>
          <p14:tracePt t="21956" x="1865313" y="2165350"/>
          <p14:tracePt t="21962" x="1903413" y="2152650"/>
          <p14:tracePt t="21966" x="1927225" y="2139950"/>
          <p14:tracePt t="21978" x="1952625" y="2127250"/>
          <p14:tracePt t="21989" x="1978025" y="2101850"/>
          <p14:tracePt t="21992" x="2014538" y="2065338"/>
          <p14:tracePt t="22008" x="2014538" y="2052638"/>
          <p14:tracePt t="22018" x="2039938" y="2014538"/>
          <p14:tracePt t="22028" x="2052638" y="1978025"/>
          <p14:tracePt t="22032" x="2065338" y="1978025"/>
          <p14:tracePt t="22042" x="2078038" y="1952625"/>
          <p14:tracePt t="22048" x="2078038" y="1939925"/>
          <p14:tracePt t="22058" x="2090738" y="1927225"/>
          <p14:tracePt t="22068" x="2090738" y="1914525"/>
          <p14:tracePt t="22072" x="2090738" y="1901825"/>
          <p14:tracePt t="22082" x="2103438" y="1889125"/>
          <p14:tracePt t="22088" x="2103438" y="1876425"/>
          <p14:tracePt t="22108" x="2103438" y="1865313"/>
          <p14:tracePt t="22114" x="2116138" y="1839913"/>
          <p14:tracePt t="22128" x="2116138" y="1827213"/>
          <p14:tracePt t="22148" x="2127250" y="1814513"/>
          <p14:tracePt t="22164" x="2127250" y="1801813"/>
          <p14:tracePt t="22178" x="2139950" y="1789113"/>
          <p14:tracePt t="22194" x="2139950" y="1776413"/>
          <p14:tracePt t="22376" x="2103438" y="1776413"/>
          <p14:tracePt t="22387" x="2078038" y="1776413"/>
          <p14:tracePt t="22390" x="2039938" y="1776413"/>
          <p14:tracePt t="22400" x="2014538" y="1776413"/>
          <p14:tracePt t="22410" x="1990725" y="1776413"/>
          <p14:tracePt t="22416" x="1939925" y="1776413"/>
          <p14:tracePt t="22426" x="1914525" y="1801813"/>
          <p14:tracePt t="22430" x="1878013" y="1801813"/>
          <p14:tracePt t="22440" x="1852613" y="1801813"/>
          <p14:tracePt t="22450" x="1814513" y="1801813"/>
          <p14:tracePt t="22456" x="1778000" y="1827213"/>
          <p14:tracePt t="22466" x="1765300" y="1827213"/>
          <p14:tracePt t="22472" x="1739900" y="1839913"/>
          <p14:tracePt t="22482" x="1714500" y="1852613"/>
          <p14:tracePt t="22492" x="1714500" y="1865313"/>
          <p14:tracePt t="22496" x="1701800" y="1876425"/>
          <p14:tracePt t="22506" x="1665288" y="1901825"/>
          <p14:tracePt t="22522" x="1652588" y="1914525"/>
          <p14:tracePt t="22537" x="1639888" y="1914525"/>
          <p14:tracePt t="22548" x="1627188" y="1927225"/>
          <p14:tracePt t="22562" x="1627188" y="1939925"/>
          <p14:tracePt t="22572" x="1614488" y="1939925"/>
          <p14:tracePt t="22592" x="1614488" y="1952625"/>
          <p14:tracePt t="22612" x="1601788" y="1952625"/>
          <p14:tracePt t="22619" x="1601788" y="1965325"/>
          <p14:tracePt t="22632" x="1589088" y="1965325"/>
          <p14:tracePt t="22658" x="1577975" y="1978025"/>
          <p14:tracePt t="22674" x="1577975" y="1989138"/>
          <p14:tracePt t="22678" x="1565275" y="1989138"/>
          <p14:tracePt t="22698" x="1552575" y="2001838"/>
          <p14:tracePt t="22714" x="1552575" y="2014538"/>
          <p14:tracePt t="22719" x="1552575" y="2027238"/>
          <p14:tracePt t="22738" x="1539875" y="2039938"/>
          <p14:tracePt t="22764" x="1539875" y="2052638"/>
          <p14:tracePt t="22784" x="1539875" y="2065338"/>
          <p14:tracePt t="22804" x="1539875" y="2078038"/>
          <p14:tracePt t="22844" x="1539875" y="2089150"/>
          <p14:tracePt t="22860" x="1539875" y="2101850"/>
          <p14:tracePt t="22894" x="1539875" y="2114550"/>
          <p14:tracePt t="23032" x="1539875" y="2127250"/>
          <p14:tracePt t="23264" x="1527175" y="2139950"/>
          <p14:tracePt t="23294" x="1514475" y="2152650"/>
          <p14:tracePt t="23309" x="1501775" y="2165350"/>
          <p14:tracePt t="23318" x="1489075" y="2178050"/>
          <p14:tracePt t="23334" x="1465263" y="2178050"/>
          <p14:tracePt t="23360" x="1439863" y="2190750"/>
          <p14:tracePt t="23370" x="1427163" y="2190750"/>
          <p14:tracePt t="26248" x="1439863" y="2190750"/>
          <p14:tracePt t="26260" x="1452563" y="2190750"/>
          <p14:tracePt t="26274" x="1465263" y="2190750"/>
          <p14:tracePt t="26284" x="1476375" y="2190750"/>
          <p14:tracePt t="26300" x="1489075" y="2190750"/>
          <p14:tracePt t="26340" x="1501775" y="2190750"/>
          <p14:tracePt t="26380" x="1514475" y="2190750"/>
          <p14:tracePt t="26400" x="1527175" y="2190750"/>
          <p14:tracePt t="26420" x="1539875" y="2190750"/>
          <p14:tracePt t="26446" x="1565275" y="2190750"/>
          <p14:tracePt t="26466" x="1565275" y="2178050"/>
          <p14:tracePt t="26472" x="1577975" y="2178050"/>
          <p14:tracePt t="26506" x="1601788" y="2178050"/>
          <p14:tracePt t="26526" x="1614488" y="2178050"/>
          <p14:tracePt t="26546" x="1627188" y="2178050"/>
          <p14:tracePt t="26552" x="1639888" y="2178050"/>
          <p14:tracePt t="26562" x="1652588" y="2178050"/>
          <p14:tracePt t="26592" x="1665288" y="2178050"/>
          <p14:tracePt t="26638" x="1689100" y="2178050"/>
          <p14:tracePt t="26678" x="1714500" y="2165350"/>
          <p14:tracePt t="26698" x="1727200" y="2165350"/>
          <p14:tracePt t="26728" x="1739900" y="2152650"/>
          <p14:tracePt t="26754" x="1752600" y="2152650"/>
          <p14:tracePt t="26768" x="1765300" y="2152650"/>
          <p14:tracePt t="26810" x="1790700" y="2139950"/>
          <p14:tracePt t="27248" x="1801813" y="2139950"/>
          <p14:tracePt t="27262" x="1827213" y="2127250"/>
          <p14:tracePt t="27272" x="1852613" y="2127250"/>
          <p14:tracePt t="27278" x="1890713" y="2114550"/>
          <p14:tracePt t="27288" x="1939925" y="2101850"/>
          <p14:tracePt t="27292" x="1952625" y="2101850"/>
          <p14:tracePt t="27302" x="1990725" y="2101850"/>
          <p14:tracePt t="27314" x="2014538" y="2101850"/>
          <p14:tracePt t="27318" x="2039938" y="2101850"/>
          <p14:tracePt t="27328" x="2052638" y="2101850"/>
          <p14:tracePt t="27334" x="2078038" y="2101850"/>
          <p14:tracePt t="27344" x="2090738" y="2101850"/>
          <p14:tracePt t="27354" x="2103438" y="2101850"/>
          <p14:tracePt t="27358" x="2116138" y="2089150"/>
          <p14:tracePt t="27368" x="2139950" y="2078038"/>
          <p14:tracePt t="27374" x="2165350" y="2078038"/>
          <p14:tracePt t="27384" x="2178050" y="2078038"/>
          <p14:tracePt t="27401" x="2190750" y="2078038"/>
          <p14:tracePt t="27424" x="2216150" y="2078038"/>
          <p14:tracePt t="27450" x="2239963" y="2078038"/>
          <p14:tracePt t="27464" x="2252663" y="2078038"/>
          <p14:tracePt t="27474" x="2265363" y="2078038"/>
          <p14:tracePt t="27480" x="2278063" y="2078038"/>
          <p14:tracePt t="27490" x="2290763" y="2078038"/>
          <p14:tracePt t="27494" x="2303463" y="2078038"/>
          <p14:tracePt t="27506" x="2339975" y="2078038"/>
          <p14:tracePt t="27517" x="2365375" y="2078038"/>
          <p14:tracePt t="27520" x="2378075" y="2078038"/>
          <p14:tracePt t="27530" x="2390775" y="2078038"/>
          <p14:tracePt t="27536" x="2416175" y="2078038"/>
          <p14:tracePt t="27546" x="2428875" y="2078038"/>
          <p14:tracePt t="27560" x="2441575" y="2078038"/>
          <p14:tracePt t="27570" x="2452688" y="2078038"/>
          <p14:tracePt t="27612" x="2478088" y="2078038"/>
          <p14:tracePt t="27662" x="2490788" y="2078038"/>
          <p14:tracePt t="27706" x="2503488" y="2078038"/>
          <p14:tracePt t="28392" x="2516188" y="2078038"/>
          <p14:tracePt t="28402" x="2541588" y="2078038"/>
          <p14:tracePt t="28412" x="2565400" y="2078038"/>
          <p14:tracePt t="28418" x="2603500" y="2078038"/>
          <p14:tracePt t="28428" x="2628900" y="2078038"/>
          <p14:tracePt t="28432" x="2667000" y="2078038"/>
          <p14:tracePt t="28442" x="2690813" y="2078038"/>
          <p14:tracePt t="28452" x="2716213" y="2078038"/>
          <p14:tracePt t="28458" x="2767013" y="2078038"/>
          <p14:tracePt t="28468" x="2828925" y="2078038"/>
          <p14:tracePt t="28474" x="2916238" y="2078038"/>
          <p14:tracePt t="28484" x="3016250" y="2089150"/>
          <p14:tracePt t="28494" x="3103563" y="2089150"/>
          <p14:tracePt t="28498" x="3205163" y="2089150"/>
          <p14:tracePt t="28508" x="3292475" y="2089150"/>
          <p14:tracePt t="28514" x="3367088" y="2114550"/>
          <p14:tracePt t="28524" x="3467100" y="2127250"/>
          <p14:tracePt t="28534" x="3554413" y="2127250"/>
          <p14:tracePt t="28538" x="3617913" y="2127250"/>
          <p14:tracePt t="28550" x="3679825" y="2127250"/>
          <p14:tracePt t="28554" x="3756025" y="2127250"/>
          <p14:tracePt t="28564" x="3817938" y="2127250"/>
          <p14:tracePt t="28574" x="3867150" y="2127250"/>
          <p14:tracePt t="28580" x="3905250" y="2127250"/>
          <p14:tracePt t="28590" x="3930650" y="2127250"/>
          <p14:tracePt t="28670" x="3943350" y="2127250"/>
          <p14:tracePt t="28690" x="3943350" y="2114550"/>
          <p14:tracePt t="28726" x="3943350" y="2089150"/>
          <p14:tracePt t="28740" x="3930650" y="2089150"/>
          <p14:tracePt t="28746" x="3917950" y="2089150"/>
          <p14:tracePt t="28756" x="3892550" y="2089150"/>
          <p14:tracePt t="28766" x="3879850" y="2089150"/>
          <p14:tracePt t="28770" x="3856038" y="2089150"/>
          <p14:tracePt t="28780" x="3843338" y="2089150"/>
          <p14:tracePt t="28786" x="3817938" y="2089150"/>
          <p14:tracePt t="28796" x="3792538" y="2089150"/>
          <p14:tracePt t="28806" x="3779838" y="2089150"/>
          <p14:tracePt t="28812" x="3767138" y="2089150"/>
          <p14:tracePt t="28826" x="3756025" y="2089150"/>
          <p14:tracePt t="28846" x="3743325" y="2089150"/>
          <p14:tracePt t="28876" x="3743325" y="2101850"/>
          <p14:tracePt t="28902" x="3743325" y="2114550"/>
          <p14:tracePt t="28968" x="3743325" y="2127250"/>
          <p14:tracePt t="29300" x="3705225" y="2139950"/>
          <p14:tracePt t="29306" x="3667125" y="2139950"/>
          <p14:tracePt t="29316" x="3643313" y="2139950"/>
          <p14:tracePt t="29327" x="3617913" y="2139950"/>
          <p14:tracePt t="29330" x="3567113" y="2139950"/>
          <p14:tracePt t="29340" x="3530600" y="2152650"/>
          <p14:tracePt t="29346" x="3479800" y="2152650"/>
          <p14:tracePt t="29356" x="3392488" y="2178050"/>
          <p14:tracePt t="29366" x="3317875" y="2178050"/>
          <p14:tracePt t="29372" x="3254375" y="2178050"/>
          <p14:tracePt t="29382" x="3179763" y="2178050"/>
          <p14:tracePt t="29386" x="3116263" y="2178050"/>
          <p14:tracePt t="29396" x="3041650" y="2178050"/>
          <p14:tracePt t="29406" x="2992438" y="2178050"/>
          <p14:tracePt t="29412" x="2954338" y="2178050"/>
          <p14:tracePt t="29422" x="2903538" y="2178050"/>
          <p14:tracePt t="29427" x="2867025" y="2178050"/>
          <p14:tracePt t="29436" x="2816225" y="2178050"/>
          <p14:tracePt t="29446" x="2741613" y="2178050"/>
          <p14:tracePt t="29452" x="2641600" y="2178050"/>
          <p14:tracePt t="29462" x="2554288" y="2178050"/>
          <p14:tracePt t="29468" x="2452688" y="2178050"/>
          <p14:tracePt t="29478" x="2416175" y="2178050"/>
          <p14:tracePt t="29488" x="2352675" y="2178050"/>
          <p14:tracePt t="29493" x="2328863" y="2178050"/>
          <p14:tracePt t="29502" x="2303463" y="2178050"/>
          <p14:tracePt t="29509" x="2278063" y="2178050"/>
          <p14:tracePt t="29528" x="2252663" y="2178050"/>
          <p14:tracePt t="34698" x="2252663" y="2201863"/>
          <p14:tracePt t="34708" x="2278063" y="2201863"/>
          <p14:tracePt t="34712" x="2328863" y="2227263"/>
          <p14:tracePt t="34722" x="2378075" y="2239963"/>
          <p14:tracePt t="34728" x="2416175" y="2265363"/>
          <p14:tracePt t="34739" x="2478088" y="2290763"/>
          <p14:tracePt t="34748" x="2503488" y="2303463"/>
          <p14:tracePt t="34752" x="2554288" y="2327275"/>
          <p14:tracePt t="34764" x="2628900" y="2365375"/>
          <p14:tracePt t="34768" x="2690813" y="2365375"/>
          <p14:tracePt t="34778" x="2754313" y="2403475"/>
          <p14:tracePt t="34789" x="2867025" y="2439988"/>
          <p14:tracePt t="34794" x="2967038" y="2452688"/>
          <p14:tracePt t="34805" x="3016250" y="2452688"/>
          <p14:tracePt t="34808" x="3092450" y="2478088"/>
          <p14:tracePt t="34818" x="3179763" y="2490788"/>
          <p14:tracePt t="34828" x="3228975" y="2503488"/>
          <p14:tracePt t="34835" x="3305175" y="2516188"/>
          <p14:tracePt t="34844" x="3328988" y="2516188"/>
          <p14:tracePt t="34848" x="3354388" y="2516188"/>
          <p14:tracePt t="34858" x="3367088" y="2516188"/>
          <p14:tracePt t="34868" x="3392488" y="2540000"/>
          <p14:tracePt t="35020" x="3405188" y="2540000"/>
          <p14:tracePt t="35040" x="3405188" y="2527300"/>
          <p14:tracePt t="35066" x="3405188" y="2516188"/>
          <p14:tracePt t="35071" x="3405188" y="2503488"/>
          <p14:tracePt t="35110" x="3392488" y="2490788"/>
          <p14:tracePt t="35332" x="3367088" y="2478088"/>
          <p14:tracePt t="35348" x="3354388" y="2478088"/>
          <p14:tracePt t="35368" x="3341688" y="2478088"/>
          <p14:tracePt t="35374" x="3317875" y="2465388"/>
          <p14:tracePt t="35385" x="3317875" y="2452688"/>
          <p14:tracePt t="35388" x="3305175" y="2452688"/>
          <p14:tracePt t="35408" x="3267075" y="2439988"/>
          <p14:tracePt t="35414" x="3254375" y="2427288"/>
          <p14:tracePt t="35424" x="3241675" y="2427288"/>
          <p14:tracePt t="35428" x="3228975" y="2427288"/>
          <p14:tracePt t="35438" x="3205163" y="2427288"/>
          <p14:tracePt t="35448" x="3179763" y="2403475"/>
          <p14:tracePt t="35454" x="3167063" y="2403475"/>
          <p14:tracePt t="35464" x="3141663" y="2403475"/>
          <p14:tracePt t="35470" x="3116263" y="2390775"/>
          <p14:tracePt t="35480" x="3103563" y="2390775"/>
          <p14:tracePt t="35490" x="3079750" y="2378075"/>
          <p14:tracePt t="35494" x="3054350" y="2365375"/>
          <p14:tracePt t="35510" x="3041650" y="2365375"/>
          <p14:tracePt t="35520" x="3016250" y="2365375"/>
          <p14:tracePt t="35530" x="2992438" y="2352675"/>
          <p14:tracePt t="35535" x="2967038" y="2339975"/>
          <p14:tracePt t="35544" x="2954338" y="2339975"/>
          <p14:tracePt t="35550" x="2916238" y="2339975"/>
          <p14:tracePt t="35560" x="2903538" y="2327275"/>
          <p14:tracePt t="35570" x="2890838" y="2327275"/>
          <p14:tracePt t="35574" x="2867025" y="2314575"/>
          <p14:tracePt t="35585" x="2841625" y="2314575"/>
          <p14:tracePt t="35590" x="2816225" y="2290763"/>
          <p14:tracePt t="35601" x="2803525" y="2290763"/>
          <p14:tracePt t="35610" x="2778125" y="2290763"/>
          <p14:tracePt t="35616" x="2754313" y="2290763"/>
          <p14:tracePt t="35630" x="2741613" y="2290763"/>
          <p14:tracePt t="35640" x="2728913" y="2290763"/>
          <p14:tracePt t="35651" x="2728913" y="2278063"/>
          <p14:tracePt t="35656" x="2716213" y="2278063"/>
          <p14:tracePt t="35670" x="2703513" y="2265363"/>
          <p14:tracePt t="35742" x="2690813" y="2265363"/>
          <p14:tracePt t="37734" x="2667000" y="2252663"/>
          <p14:tracePt t="37738" x="2654300" y="2252663"/>
          <p14:tracePt t="37748" x="2628900" y="2252663"/>
          <p14:tracePt t="37759" x="2616200" y="2239963"/>
          <p14:tracePt t="37764" x="2565400" y="2239963"/>
          <p14:tracePt t="37774" x="2541588" y="2239963"/>
          <p14:tracePt t="37778" x="2516188" y="2239963"/>
          <p14:tracePt t="37788" x="2490788" y="2239963"/>
          <p14:tracePt t="37798" x="2452688" y="2239963"/>
          <p14:tracePt t="37804" x="2428875" y="2239963"/>
          <p14:tracePt t="37820" x="2403475" y="2239963"/>
          <p14:tracePt t="37830" x="2390775" y="2239963"/>
          <p14:tracePt t="37840" x="2378075" y="2239963"/>
          <p14:tracePt t="37844" x="2352675" y="2239963"/>
          <p14:tracePt t="37860" x="2339975" y="2239963"/>
          <p14:tracePt t="37870" x="2328863" y="2239963"/>
          <p14:tracePt t="37884" x="2316163" y="2239963"/>
          <p14:tracePt t="37894" x="2303463" y="2265363"/>
          <p14:tracePt t="37900" x="2278063" y="2265363"/>
          <p14:tracePt t="37936" x="2265363" y="2265363"/>
          <p14:tracePt t="37940" x="2252663" y="2278063"/>
          <p14:tracePt t="37976" x="2239963" y="2303463"/>
          <p14:tracePt t="37980" x="2228850" y="2314575"/>
          <p14:tracePt t="37990" x="2228850" y="2327275"/>
          <p14:tracePt t="38006" x="2228850" y="2352675"/>
          <p14:tracePt t="38016" x="2203450" y="2378075"/>
          <p14:tracePt t="38032" x="2203450" y="2403475"/>
          <p14:tracePt t="38036" x="2203450" y="2427288"/>
          <p14:tracePt t="38046" x="2203450" y="2452688"/>
          <p14:tracePt t="38062" x="2203450" y="2465388"/>
          <p14:tracePt t="38076" x="2203450" y="2478088"/>
          <p14:tracePt t="38096" x="2203450" y="2490788"/>
          <p14:tracePt t="38112" x="2203450" y="2503488"/>
          <p14:tracePt t="38142" x="2216150" y="2503488"/>
          <p14:tracePt t="38152" x="2228850" y="2503488"/>
          <p14:tracePt t="38162" x="2252663" y="2503488"/>
          <p14:tracePt t="38168" x="2290763" y="2503488"/>
          <p14:tracePt t="38178" x="2316163" y="2503488"/>
          <p14:tracePt t="38182" x="2352675" y="2503488"/>
          <p14:tracePt t="38193" x="2378075" y="2503488"/>
          <p14:tracePt t="38202" x="2403475" y="2503488"/>
          <p14:tracePt t="38209" x="2428875" y="2503488"/>
          <p14:tracePt t="38218" x="2441575" y="2503488"/>
          <p14:tracePt t="38225" x="2465388" y="2490788"/>
          <p14:tracePt t="38234" x="2478088" y="2478088"/>
          <p14:tracePt t="38244" x="2516188" y="2452688"/>
          <p14:tracePt t="38248" x="2528888" y="2452688"/>
          <p14:tracePt t="38259" x="2541588" y="2414588"/>
          <p14:tracePt t="38264" x="2554288" y="2390775"/>
          <p14:tracePt t="38275" x="2565400" y="2378075"/>
          <p14:tracePt t="38284" x="2590800" y="2352675"/>
          <p14:tracePt t="38288" x="2603500" y="2352675"/>
          <p14:tracePt t="38298" x="2603500" y="2327275"/>
          <p14:tracePt t="38304" x="2616200" y="2290763"/>
          <p14:tracePt t="38314" x="2616200" y="2278063"/>
          <p14:tracePt t="38328" x="2616200" y="2252663"/>
          <p14:tracePt t="38344" x="2616200" y="2227263"/>
          <p14:tracePt t="38354" x="2616200" y="2201863"/>
          <p14:tracePt t="38364" x="2616200" y="2178050"/>
          <p14:tracePt t="38400" x="2616200" y="2165350"/>
          <p14:tracePt t="38410" x="2616200" y="2152650"/>
          <p14:tracePt t="38430" x="2603500" y="2152650"/>
          <p14:tracePt t="38460" x="2590800" y="2152650"/>
          <p14:tracePt t="38484" x="2565400" y="2152650"/>
          <p14:tracePt t="38500" x="2554288" y="2152650"/>
          <p14:tracePt t="38510" x="2516188" y="2152650"/>
          <p14:tracePt t="38526" x="2503488" y="2152650"/>
          <p14:tracePt t="38536" x="2478088" y="2152650"/>
          <p14:tracePt t="38541" x="2465388" y="2152650"/>
          <p14:tracePt t="38550" x="2452688" y="2152650"/>
          <p14:tracePt t="38560" x="2441575" y="2152650"/>
          <p14:tracePt t="38566" x="2428875" y="2165350"/>
          <p14:tracePt t="38576" x="2416175" y="2165350"/>
          <p14:tracePt t="38580" x="2416175" y="2178050"/>
          <p14:tracePt t="38592" x="2390775" y="2178050"/>
          <p14:tracePt t="38616" x="2378075" y="2190750"/>
          <p14:tracePt t="38672" x="2378075" y="2201863"/>
          <p14:tracePt t="38706" x="2378075" y="2227263"/>
          <p14:tracePt t="38728" x="2378075" y="2239963"/>
          <p14:tracePt t="38738" x="2378075" y="2252663"/>
          <p14:tracePt t="38752" x="2378075" y="2265363"/>
          <p14:tracePt t="38762" x="2378075" y="2278063"/>
          <p14:tracePt t="38768" x="2390775" y="2278063"/>
          <p14:tracePt t="38778" x="2390775" y="2290763"/>
          <p14:tracePt t="38792" x="2390775" y="2303463"/>
          <p14:tracePt t="38812" x="2390775" y="2314575"/>
          <p14:tracePt t="38828" x="2403475" y="2314575"/>
          <p14:tracePt t="38839" x="2403475" y="2339975"/>
          <p14:tracePt t="38844" x="2416175" y="2339975"/>
          <p14:tracePt t="38864" x="2416175" y="2352675"/>
          <p14:tracePt t="38884" x="2416175" y="2365375"/>
          <p14:tracePt t="38898" x="2428875" y="2378075"/>
          <p14:tracePt t="38914" x="2428875" y="2390775"/>
          <p14:tracePt t="38924" x="2441575" y="2403475"/>
          <p14:tracePt t="38940" x="2441575" y="2414588"/>
          <p14:tracePt t="38957" x="2452688" y="2427288"/>
          <p14:tracePt t="39100" x="2452688" y="2439988"/>
          <p14:tracePt t="39110" x="2452688" y="2452688"/>
          <p14:tracePt t="39176" x="2465388" y="2452688"/>
          <p14:tracePt t="39242" x="2478088" y="2452688"/>
          <p14:tracePt t="39252" x="2478088" y="2465388"/>
          <p14:tracePt t="39299" x="2490788" y="2478088"/>
          <p14:tracePt t="39328" x="2490788" y="2490788"/>
          <p14:tracePt t="39338" x="2503488" y="2490788"/>
          <p14:tracePt t="39352" x="2503488" y="2503488"/>
          <p14:tracePt t="39362" x="2516188" y="2503488"/>
          <p14:tracePt t="39378" x="2528888" y="2516188"/>
          <p14:tracePt t="39382" x="2528888" y="2527300"/>
          <p14:tracePt t="39392" x="2528888" y="2540000"/>
          <p14:tracePt t="39404" x="2541588" y="2540000"/>
          <p14:tracePt t="39408" x="2541588" y="2552700"/>
          <p14:tracePt t="39418" x="2565400" y="2565400"/>
          <p14:tracePt t="39424" x="2565400" y="2578100"/>
          <p14:tracePt t="39434" x="2578100" y="2578100"/>
          <p14:tracePt t="39444" x="2578100" y="2590800"/>
          <p14:tracePt t="39458" x="2590800" y="2603500"/>
          <p14:tracePt t="39464" x="2603500" y="2616200"/>
          <p14:tracePt t="39530" x="2616200" y="2616200"/>
          <p14:tracePt t="39580" x="2616200" y="2627313"/>
          <p14:tracePt t="39716" x="2628900" y="2627313"/>
          <p14:tracePt t="39972" x="2628900" y="2616200"/>
          <p14:tracePt t="39978" x="2628900" y="2603500"/>
          <p14:tracePt t="39994" x="2628900" y="2590800"/>
          <p14:tracePt t="40004" x="2628900" y="2578100"/>
          <p14:tracePt t="40014" x="2616200" y="2578100"/>
          <p14:tracePt t="40018" x="2616200" y="2565400"/>
          <p14:tracePt t="40035" x="2603500" y="2552700"/>
          <p14:tracePt t="40058" x="2590800" y="2540000"/>
          <p14:tracePt t="40074" x="2590800" y="2527300"/>
          <p14:tracePt t="40094" x="2590800" y="2516188"/>
          <p14:tracePt t="40114" x="2578100" y="2503488"/>
          <p14:tracePt t="40124" x="2565400" y="2503488"/>
          <p14:tracePt t="40144" x="2565400" y="2490788"/>
          <p14:tracePt t="40170" x="2554288" y="2490788"/>
          <p14:tracePt t="40180" x="2554288" y="2478088"/>
          <p14:tracePt t="40246" x="2541588" y="2465388"/>
          <p14:tracePt t="40260" x="2528888" y="2452688"/>
          <p14:tracePt t="40296" x="2516188" y="2452688"/>
          <p14:tracePt t="40310" x="2503488" y="2452688"/>
          <p14:tracePt t="40326" x="2490788" y="2452688"/>
          <p14:tracePt t="40336" x="2478088" y="2452688"/>
          <p14:tracePt t="40346" x="2465388" y="2452688"/>
          <p14:tracePt t="40352" x="2452688" y="2452688"/>
          <p14:tracePt t="40362" x="2441575" y="2452688"/>
          <p14:tracePt t="40376" x="2416175" y="2452688"/>
          <p14:tracePt t="40392" x="2403475" y="2452688"/>
          <p14:tracePt t="40402" x="2390775" y="2452688"/>
          <p14:tracePt t="40406" x="2378075" y="2452688"/>
          <p14:tracePt t="40417" x="2365375" y="2452688"/>
          <p14:tracePt t="40432" x="2352675" y="2452688"/>
          <p14:tracePt t="40446" x="2328863" y="2452688"/>
          <p14:tracePt t="40483" x="2316163" y="2452688"/>
          <p14:tracePt t="40498" x="2303463" y="2452688"/>
          <p14:tracePt t="40508" x="2290763" y="2452688"/>
          <p14:tracePt t="40522" x="2278063" y="2452688"/>
          <p14:tracePt t="40542" x="2265363" y="2452688"/>
          <p14:tracePt t="40558" x="2252663" y="2452688"/>
          <p14:tracePt t="40578" x="2239963" y="2452688"/>
          <p14:tracePt t="40618" x="2216150" y="2452688"/>
          <p14:tracePt t="40644" x="2203450" y="2452688"/>
          <p14:tracePt t="40658" x="2203450" y="2465388"/>
          <p14:tracePt t="40674" x="2203450" y="2490788"/>
          <p14:tracePt t="40694" x="2190750" y="2503488"/>
          <p14:tracePt t="40710" x="2190750" y="2516188"/>
          <p14:tracePt t="40724" x="2190750" y="2527300"/>
          <p14:tracePt t="40750" x="2190750" y="2540000"/>
          <p14:tracePt t="40784" x="2190750" y="2552700"/>
          <p14:tracePt t="40830" x="2190750" y="2565400"/>
          <p14:tracePt t="40846" x="2203450" y="2578100"/>
          <p14:tracePt t="40860" x="2216150" y="2578100"/>
          <p14:tracePt t="40886" x="2228850" y="2590800"/>
          <p14:tracePt t="40912" x="2239963" y="2603500"/>
          <p14:tracePt t="40952" x="2265363" y="2603500"/>
          <p14:tracePt t="41018" x="2278063" y="2616200"/>
          <p14:tracePt t="41032" x="2278063" y="2627313"/>
          <p14:tracePt t="41072" x="2290763" y="2627313"/>
          <p14:tracePt t="41138" x="2303463" y="2627313"/>
          <p14:tracePt t="41158" x="2316163" y="2627313"/>
          <p14:tracePt t="41184" x="2328863" y="2627313"/>
          <p14:tracePt t="41208" x="2352675" y="2627313"/>
          <p14:tracePt t="41224" x="2365375" y="2627313"/>
          <p14:tracePt t="41244" x="2378075" y="2627313"/>
          <p14:tracePt t="41248" x="2390775" y="2627313"/>
          <p14:tracePt t="41260" x="2403475" y="2627313"/>
          <p14:tracePt t="41264" x="2416175" y="2627313"/>
          <p14:tracePt t="41274" x="2428875" y="2627313"/>
          <p14:tracePt t="41284" x="2441575" y="2627313"/>
          <p14:tracePt t="41304" x="2465388" y="2627313"/>
          <p14:tracePt t="41330" x="2478088" y="2627313"/>
          <p14:tracePt t="41340" x="2490788" y="2627313"/>
          <p14:tracePt t="41376" x="2503488" y="2627313"/>
          <p14:tracePt t="41390" x="2516188" y="2627313"/>
          <p14:tracePt t="41440" x="2528888" y="2627313"/>
          <p14:tracePt t="41476" x="2541588" y="2627313"/>
          <p14:tracePt t="41502" x="2554288" y="2627313"/>
          <p14:tracePt t="41506" x="2565400" y="2616200"/>
          <p14:tracePt t="41522" x="2565400" y="2590800"/>
          <p14:tracePt t="41532" x="2578100" y="2578100"/>
          <p14:tracePt t="41542" x="2590800" y="2565400"/>
          <p14:tracePt t="41546" x="2603500" y="2565400"/>
          <p14:tracePt t="41556" x="2603500" y="2552700"/>
          <p14:tracePt t="41572" x="2628900" y="2540000"/>
          <p14:tracePt t="41582" x="2628900" y="2516188"/>
          <p14:tracePt t="41596" x="2654300" y="2490788"/>
          <p14:tracePt t="41618" x="2654300" y="2478088"/>
          <p14:tracePt t="41632" x="2654300" y="2465388"/>
          <p14:tracePt t="41652" x="2667000" y="2465388"/>
          <p14:tracePt t="41668" x="2678113" y="2452688"/>
          <p14:tracePt t="41724" x="2678113" y="2439988"/>
          <p14:tracePt t="41734" x="2667000" y="2427288"/>
          <p14:tracePt t="41745" x="2667000" y="2414588"/>
          <p14:tracePt t="41748" x="2641600" y="2403475"/>
          <p14:tracePt t="41758" x="2628900" y="2378075"/>
          <p14:tracePt t="41764" x="2603500" y="2352675"/>
          <p14:tracePt t="41774" x="2578100" y="2339975"/>
          <p14:tracePt t="41784" x="2554288" y="2327275"/>
          <p14:tracePt t="41788" x="2528888" y="2303463"/>
          <p14:tracePt t="41798" x="2490788" y="2303463"/>
          <p14:tracePt t="41804" x="2403475" y="2278063"/>
          <p14:tracePt t="41814" x="2328863" y="2252663"/>
          <p14:tracePt t="41824" x="2239963" y="2252663"/>
          <p14:tracePt t="41830" x="2190750" y="2239963"/>
          <p14:tracePt t="41840" x="2127250" y="2239963"/>
          <p14:tracePt t="41845" x="2090738" y="2214563"/>
          <p14:tracePt t="41854" x="2052638" y="2214563"/>
          <p14:tracePt t="41864" x="2027238" y="2214563"/>
          <p14:tracePt t="41870" x="2003425" y="2214563"/>
          <p14:tracePt t="41880" x="1978025" y="2214563"/>
          <p14:tracePt t="41884" x="1952625" y="2214563"/>
          <p14:tracePt t="41894" x="1927225" y="2214563"/>
          <p14:tracePt t="41911" x="1903413" y="2227263"/>
          <p14:tracePt t="41920" x="1890713" y="2227263"/>
          <p14:tracePt t="41927" x="1865313" y="2239963"/>
          <p14:tracePt t="41946" x="1839913" y="2252663"/>
          <p14:tracePt t="41961" x="1827213" y="2265363"/>
          <p14:tracePt t="41977" x="1814513" y="2278063"/>
          <p14:tracePt t="41986" x="1814513" y="2290763"/>
          <p14:tracePt t="41990" x="1790700" y="2314575"/>
          <p14:tracePt t="42000" x="1765300" y="2339975"/>
          <p14:tracePt t="42006" x="1752600" y="2365375"/>
          <p14:tracePt t="42016" x="1752600" y="2390775"/>
          <p14:tracePt t="42032" x="1752600" y="2414588"/>
          <p14:tracePt t="42043" x="1752600" y="2439988"/>
          <p14:tracePt t="42046" x="1752600" y="2465388"/>
          <p14:tracePt t="42056" x="1752600" y="2503488"/>
          <p14:tracePt t="42066" x="1752600" y="2540000"/>
          <p14:tracePt t="42072" x="1752600" y="2578100"/>
          <p14:tracePt t="42082" x="1752600" y="2616200"/>
          <p14:tracePt t="42086" x="1765300" y="2652713"/>
          <p14:tracePt t="42096" x="1778000" y="2665413"/>
          <p14:tracePt t="42106" x="1814513" y="2740025"/>
          <p14:tracePt t="42112" x="1839913" y="2752725"/>
          <p14:tracePt t="42122" x="1852613" y="2778125"/>
          <p14:tracePt t="42127" x="1890713" y="2816225"/>
          <p14:tracePt t="42136" x="1890713" y="2828925"/>
          <p14:tracePt t="42146" x="1914525" y="2852738"/>
          <p14:tracePt t="42152" x="1952625" y="2878138"/>
          <p14:tracePt t="42162" x="1978025" y="2890838"/>
          <p14:tracePt t="42166" x="2003425" y="2903538"/>
          <p14:tracePt t="42178" x="2039938" y="2916238"/>
          <p14:tracePt t="42188" x="2078038" y="2916238"/>
          <p14:tracePt t="42193" x="2139950" y="2941638"/>
          <p14:tracePt t="42202" x="2165350" y="2941638"/>
          <p14:tracePt t="42209" x="2203450" y="2941638"/>
          <p14:tracePt t="42218" x="2252663" y="2941638"/>
          <p14:tracePt t="42224" x="2290763" y="2941638"/>
          <p14:tracePt t="42234" x="2303463" y="2941638"/>
          <p14:tracePt t="42244" x="2328863" y="2941638"/>
          <p14:tracePt t="42248" x="2352675" y="2941638"/>
          <p14:tracePt t="42259" x="2378075" y="2941638"/>
          <p14:tracePt t="42275" x="2403475" y="2928938"/>
          <p14:tracePt t="42284" x="2416175" y="2916238"/>
          <p14:tracePt t="42290" x="2441575" y="2916238"/>
          <p14:tracePt t="42300" x="2452688" y="2890838"/>
          <p14:tracePt t="42304" x="2478088" y="2890838"/>
          <p14:tracePt t="42324" x="2490788" y="2865438"/>
          <p14:tracePt t="42330" x="2503488" y="2865438"/>
          <p14:tracePt t="42340" x="2503488" y="2852738"/>
          <p14:tracePt t="42344" x="2516188" y="2852738"/>
          <p14:tracePt t="42354" x="2528888" y="2840038"/>
          <p14:tracePt t="42364" x="2528888" y="2828925"/>
          <p14:tracePt t="42370" x="2541588" y="2803525"/>
          <p14:tracePt t="42380" x="2541588" y="2778125"/>
          <p14:tracePt t="42384" x="2541588" y="2752725"/>
          <p14:tracePt t="42394" x="2541588" y="2728913"/>
          <p14:tracePt t="42410" x="2541588" y="2703513"/>
          <p14:tracePt t="42420" x="2541588" y="2678113"/>
          <p14:tracePt t="42426" x="2541588" y="2640013"/>
          <p14:tracePt t="42436" x="2541588" y="2627313"/>
          <p14:tracePt t="42446" x="2541588" y="2590800"/>
          <p14:tracePt t="42450" x="2541588" y="2578100"/>
          <p14:tracePt t="42460" x="2516188" y="2552700"/>
          <p14:tracePt t="42466" x="2503488" y="2540000"/>
          <p14:tracePt t="42476" x="2478088" y="2516188"/>
          <p14:tracePt t="42486" x="2465388" y="2503488"/>
          <p14:tracePt t="42491" x="2452688" y="2490788"/>
          <p14:tracePt t="42500" x="2441575" y="2478088"/>
          <p14:tracePt t="42506" x="2428875" y="2478088"/>
          <p14:tracePt t="42516" x="2403475" y="2465388"/>
          <p14:tracePt t="42526" x="2390775" y="2465388"/>
          <p14:tracePt t="42532" x="2365375" y="2452688"/>
          <p14:tracePt t="42546" x="2339975" y="2452688"/>
          <p14:tracePt t="42557" x="2316163" y="2452688"/>
          <p14:tracePt t="42566" x="2278063" y="2452688"/>
          <p14:tracePt t="42572" x="2252663" y="2452688"/>
          <p14:tracePt t="42582" x="2228850" y="2452688"/>
          <p14:tracePt t="42586" x="2203450" y="2452688"/>
          <p14:tracePt t="42596" x="2190750" y="2452688"/>
          <p14:tracePt t="42608" x="2165350" y="2452688"/>
          <p14:tracePt t="42612" x="2127250" y="2452688"/>
          <p14:tracePt t="42628" x="2116138" y="2452688"/>
          <p14:tracePt t="42638" x="2103438" y="2452688"/>
          <p14:tracePt t="42648" x="2090738" y="2452688"/>
          <p14:tracePt t="42652" x="2078038" y="2452688"/>
          <p14:tracePt t="42668" x="2065338" y="2452688"/>
          <p14:tracePt t="42678" x="2052638" y="2452688"/>
          <p14:tracePt t="42692" x="2039938" y="2465388"/>
          <p14:tracePt t="42708" x="2027238" y="2465388"/>
          <p14:tracePt t="42718" x="2027238" y="2490788"/>
          <p14:tracePt t="42728" x="2014538" y="2503488"/>
          <p14:tracePt t="42734" x="2014538" y="2516188"/>
          <p14:tracePt t="42744" x="2014538" y="2527300"/>
          <p14:tracePt t="42748" x="2014538" y="2540000"/>
          <p14:tracePt t="42758" x="2014538" y="2552700"/>
          <p14:tracePt t="42768" x="2014538" y="2565400"/>
          <p14:tracePt t="42775" x="2014538" y="2578100"/>
          <p14:tracePt t="42784" x="2014538" y="2603500"/>
          <p14:tracePt t="42789" x="2014538" y="2616200"/>
          <p14:tracePt t="42808" x="2014538" y="2627313"/>
          <p14:tracePt t="42814" x="2014538" y="2640013"/>
          <p14:tracePt t="42824" x="2039938" y="2665413"/>
          <p14:tracePt t="42838" x="2052638" y="2678113"/>
          <p14:tracePt t="42848" x="2078038" y="2690813"/>
          <p14:tracePt t="42854" x="2103438" y="2703513"/>
          <p14:tracePt t="42864" x="2127250" y="2728913"/>
          <p14:tracePt t="42868" x="2152650" y="2728913"/>
          <p14:tracePt t="42880" x="2190750" y="2740025"/>
          <p14:tracePt t="42891" x="2216150" y="2752725"/>
          <p14:tracePt t="42894" x="2265363" y="2752725"/>
          <p14:tracePt t="42904" x="2303463" y="2752725"/>
          <p14:tracePt t="42910" x="2352675" y="2752725"/>
          <p14:tracePt t="42920" x="2416175" y="2752725"/>
          <p14:tracePt t="42930" x="2452688" y="2752725"/>
          <p14:tracePt t="42934" x="2516188" y="2752725"/>
          <p14:tracePt t="42944" x="2554288" y="2752725"/>
          <p14:tracePt t="42950" x="2578100" y="2752725"/>
          <p14:tracePt t="42960" x="2603500" y="2752725"/>
          <p14:tracePt t="42970" x="2628900" y="2752725"/>
          <p14:tracePt t="42976" x="2667000" y="2728913"/>
          <p14:tracePt t="42986" x="2690813" y="2716213"/>
          <p14:tracePt t="42990" x="2703513" y="2703513"/>
          <p14:tracePt t="43000" x="2716213" y="2678113"/>
          <p14:tracePt t="43010" x="2741613" y="2665413"/>
          <p14:tracePt t="43016" x="2741613" y="2652713"/>
          <p14:tracePt t="43026" x="2741613" y="2627313"/>
          <p14:tracePt t="43030" x="2767013" y="2616200"/>
          <p14:tracePt t="43040" x="2767013" y="2603500"/>
          <p14:tracePt t="43050" x="2778125" y="2590800"/>
          <p14:tracePt t="43074" x="2778125" y="2578100"/>
          <p14:tracePt t="43092" x="2778125" y="2565400"/>
          <p14:tracePt t="43096" x="2778125" y="2552700"/>
          <p14:tracePt t="43136" x="2778125" y="2540000"/>
          <p14:tracePt t="43430" x="2767013" y="2540000"/>
          <p14:tracePt t="43450" x="2754313" y="2540000"/>
          <p14:tracePt t="43455" x="2728913" y="2540000"/>
          <p14:tracePt t="43474" x="2716213" y="2540000"/>
          <p14:tracePt t="43484" x="2703513" y="2552700"/>
          <p14:tracePt t="43505" x="2690813" y="2552700"/>
          <p14:tracePt t="43520" x="2678113" y="2552700"/>
          <p14:tracePt t="43536" x="2667000" y="2552700"/>
          <p14:tracePt t="43546" x="2667000" y="2565400"/>
          <p14:tracePt t="43550" x="2654300" y="2565400"/>
          <p14:tracePt t="43571" x="2641600" y="2578100"/>
          <p14:tracePt t="43616" x="2628900" y="2578100"/>
          <p14:tracePt t="43630" x="2628900" y="2590800"/>
          <p14:tracePt t="43686" x="2616200" y="2603500"/>
          <p14:tracePt t="43726" x="2603500" y="2616200"/>
          <p14:tracePt t="43798" x="2590800" y="2616200"/>
          <p14:tracePt t="46066" x="2578100" y="2616200"/>
          <p14:tracePt t="46092" x="2554288" y="2616200"/>
          <p14:tracePt t="46118" x="2541588" y="2603500"/>
          <p14:tracePt t="46132" x="2541588" y="2590800"/>
          <p14:tracePt t="46148" x="2528888" y="2590800"/>
          <p14:tracePt t="46158" x="2516188" y="2578100"/>
          <p14:tracePt t="46188" x="2503488" y="2565400"/>
          <p14:tracePt t="46208" x="2503488" y="2552700"/>
          <p14:tracePt t="46224" x="2503488" y="2540000"/>
          <p14:tracePt t="46244" x="2490788" y="2540000"/>
          <p14:tracePt t="46254" x="2478088" y="2527300"/>
          <p14:tracePt t="46268" x="2465388" y="2516188"/>
          <p14:tracePt t="46294" x="2452688" y="2503488"/>
          <p14:tracePt t="46314" x="2441575" y="2503488"/>
          <p14:tracePt t="46318" x="2428875" y="2490788"/>
          <p14:tracePt t="46334" x="2416175" y="2490788"/>
          <p14:tracePt t="46354" x="2403475" y="2490788"/>
          <p14:tracePt t="46360" x="2390775" y="2490788"/>
          <p14:tracePt t="46370" x="2378075" y="2490788"/>
          <p14:tracePt t="46384" x="2352675" y="2490788"/>
          <p14:tracePt t="46394" x="2328863" y="2490788"/>
          <p14:tracePt t="46420" x="2316163" y="2490788"/>
          <p14:tracePt t="46434" x="2303463" y="2490788"/>
          <p14:tracePt t="46456" x="2290763" y="2490788"/>
          <p14:tracePt t="46480" x="2278063" y="2490788"/>
          <p14:tracePt t="46500" x="2265363" y="2490788"/>
          <p14:tracePt t="46940" x="2252663" y="2490788"/>
          <p14:tracePt t="46990" x="2252663" y="2503488"/>
          <p14:tracePt t="47010" x="2252663" y="2516188"/>
          <p14:tracePt t="47036" x="2252663" y="2527300"/>
          <p14:tracePt t="47050" x="2252663" y="2552700"/>
          <p14:tracePt t="47070" x="2252663" y="2565400"/>
          <p14:tracePt t="47086" x="2265363" y="2603500"/>
          <p14:tracePt t="47091" x="2278063" y="2616200"/>
          <p14:tracePt t="47112" x="2290763" y="2627313"/>
          <p14:tracePt t="47116" x="2290763" y="2640013"/>
          <p14:tracePt t="47126" x="2303463" y="2652713"/>
          <p14:tracePt t="47132" x="2316163" y="2652713"/>
          <p14:tracePt t="47142" x="2316163" y="2665413"/>
          <p14:tracePt t="47152" x="2328863" y="2678113"/>
          <p14:tracePt t="47157" x="2339975" y="2690813"/>
          <p14:tracePt t="47166" x="2352675" y="2690813"/>
          <p14:tracePt t="47174" x="2365375" y="2716213"/>
          <p14:tracePt t="47182" x="2378075" y="2728913"/>
          <p14:tracePt t="47192" x="2390775" y="2752725"/>
          <p14:tracePt t="47196" x="2416175" y="2778125"/>
          <p14:tracePt t="47212" x="2428875" y="2790825"/>
          <p14:tracePt t="47223" x="2441575" y="2803525"/>
          <p14:tracePt t="47232" x="2478088" y="2816225"/>
          <p14:tracePt t="47236" x="2490788" y="2828925"/>
          <p14:tracePt t="47252" x="2516188" y="2828925"/>
          <p14:tracePt t="47262" x="2541588" y="2840038"/>
          <p14:tracePt t="47278" x="2565400" y="2840038"/>
          <p14:tracePt t="47289" x="2578100" y="2840038"/>
          <p14:tracePt t="47292" x="2590800" y="2840038"/>
          <p14:tracePt t="47302" x="2603500" y="2840038"/>
          <p14:tracePt t="47312" x="2616200" y="2840038"/>
          <p14:tracePt t="47318" x="2628900" y="2840038"/>
          <p14:tracePt t="47328" x="2641600" y="2840038"/>
          <p14:tracePt t="47332" x="2654300" y="2840038"/>
          <p14:tracePt t="47352" x="2667000" y="2840038"/>
          <p14:tracePt t="47368" x="2678113" y="2828925"/>
          <p14:tracePt t="47378" x="2690813" y="2816225"/>
          <p14:tracePt t="47384" x="2690813" y="2790825"/>
          <p14:tracePt t="47394" x="2716213" y="2765425"/>
          <p14:tracePt t="47398" x="2716213" y="2740025"/>
          <p14:tracePt t="47408" x="2716213" y="2728913"/>
          <p14:tracePt t="47418" x="2716213" y="2703513"/>
          <p14:tracePt t="47424" x="2716213" y="2678113"/>
          <p14:tracePt t="47434" x="2716213" y="2652713"/>
          <p14:tracePt t="47438" x="2716213" y="2627313"/>
          <p14:tracePt t="47450" x="2716213" y="2616200"/>
          <p14:tracePt t="47460" x="2716213" y="2578100"/>
          <p14:tracePt t="47464" x="2716213" y="2552700"/>
          <p14:tracePt t="47480" x="2716213" y="2540000"/>
          <p14:tracePt t="47490" x="2716213" y="2527300"/>
          <p14:tracePt t="47500" x="2716213" y="2503488"/>
          <p14:tracePt t="47514" x="2716213" y="2490788"/>
          <p14:tracePt t="47522" x="2716213" y="2478088"/>
          <p14:tracePt t="47530" x="2703513" y="2465388"/>
          <p14:tracePt t="47544" x="2703513" y="2452688"/>
          <p14:tracePt t="47554" x="2690813" y="2427288"/>
          <p14:tracePt t="47584" x="2678113" y="2414588"/>
          <p14:tracePt t="47610" x="2667000" y="2403475"/>
          <p14:tracePt t="47656" x="2667000" y="2390775"/>
          <p14:tracePt t="47676" x="2654300" y="2390775"/>
          <p14:tracePt t="47682" x="2654300" y="2378075"/>
          <p14:tracePt t="47692" x="2641600" y="2378075"/>
          <p14:tracePt t="47706" x="2616200" y="2378075"/>
          <p14:tracePt t="47722" x="2590800" y="2365375"/>
          <p14:tracePt t="47756" x="2565400" y="2365375"/>
          <p14:tracePt t="47762" x="2554288" y="2365375"/>
          <p14:tracePt t="47772" x="2516188" y="2365375"/>
          <p14:tracePt t="47796" x="2503488" y="2365375"/>
          <p14:tracePt t="47802" x="2490788" y="2365375"/>
          <p14:tracePt t="47812" x="2478088" y="2365375"/>
          <p14:tracePt t="47816" x="2452688" y="2365375"/>
          <p14:tracePt t="47838" x="2441575" y="2365375"/>
          <p14:tracePt t="47842" x="2428875" y="2365375"/>
          <p14:tracePt t="47852" x="2416175" y="2365375"/>
          <p14:tracePt t="47858" x="2390775" y="2365375"/>
          <p14:tracePt t="47878" x="2378075" y="2365375"/>
          <p14:tracePt t="47892" x="2365375" y="2378075"/>
          <p14:tracePt t="47912" x="2365375" y="2390775"/>
          <p14:tracePt t="47932" x="2352675" y="2390775"/>
          <p14:tracePt t="47944" x="2339975" y="2403475"/>
          <p14:tracePt t="47978" x="2339975" y="2427288"/>
          <p14:tracePt t="47988" x="2328863" y="2427288"/>
          <p14:tracePt t="48008" x="2328863" y="2439988"/>
          <p14:tracePt t="48054" x="2328863" y="2452688"/>
          <p14:tracePt t="48070" x="2328863" y="2465388"/>
          <p14:tracePt t="48130" x="2328863" y="2478088"/>
          <p14:tracePt t="48151" x="2328863" y="2490788"/>
          <p14:tracePt t="48290" x="2328863" y="2503488"/>
          <p14:tracePt t="48438" x="2339975" y="2516188"/>
          <p14:tracePt t="48453" x="2352675" y="2527300"/>
          <p14:tracePt t="48484" x="2365375" y="2540000"/>
          <p14:tracePt t="48514" x="2378075" y="2552700"/>
          <p14:tracePt t="48528" x="2390775" y="2565400"/>
          <p14:tracePt t="48544" x="2403475" y="2578100"/>
          <p14:tracePt t="48564" x="2428875" y="2578100"/>
          <p14:tracePt t="48584" x="2428875" y="2590800"/>
          <p14:tracePt t="48640" x="2441575" y="2590800"/>
          <p14:tracePt t="48650" x="2441575" y="2603500"/>
          <p14:tracePt t="48696" x="2452688" y="2603500"/>
          <p14:tracePt t="64874" x="2478088" y="2603500"/>
          <p14:tracePt t="64880" x="2503488" y="2627313"/>
          <p14:tracePt t="64890" x="2554288" y="2652713"/>
          <p14:tracePt t="64900" x="2565400" y="2665413"/>
          <p14:tracePt t="64906" x="2590800" y="2690813"/>
          <p14:tracePt t="64921" x="2603500" y="2690813"/>
          <p14:tracePt t="65032" x="2616200" y="2690813"/>
          <p14:tracePt t="65304" x="2616200" y="2703513"/>
          <p14:tracePt t="65308" x="2616200" y="2728913"/>
          <p14:tracePt t="65318" x="2616200" y="2752725"/>
          <p14:tracePt t="65328" x="2616200" y="2765425"/>
          <p14:tracePt t="65335" x="2616200" y="2778125"/>
          <p14:tracePt t="65344" x="2616200" y="2790825"/>
          <p14:tracePt t="65350" x="2616200" y="2803525"/>
          <p14:tracePt t="65394" x="2628900" y="2816225"/>
          <p14:tracePt t="65410" x="2628900" y="2828925"/>
          <p14:tracePt t="65420" x="2667000" y="2840038"/>
          <p14:tracePt t="65424" x="2690813" y="2865438"/>
          <p14:tracePt t="65435" x="2728913" y="2878138"/>
          <p14:tracePt t="65444" x="2741613" y="2890838"/>
          <p14:tracePt t="65451" x="2767013" y="2890838"/>
          <p14:tracePt t="65460" x="2803525" y="2890838"/>
          <p14:tracePt t="65466" x="2828925" y="2890838"/>
          <p14:tracePt t="65486" x="2867025" y="2890838"/>
          <p14:tracePt t="65500" x="2890838" y="2890838"/>
          <p14:tracePt t="65506" x="2903538" y="2890838"/>
          <p14:tracePt t="65530" x="2916238" y="2890838"/>
          <p14:tracePt t="65662" x="2903538" y="2890838"/>
          <p14:tracePt t="65666" x="2867025" y="2916238"/>
          <p14:tracePt t="65676" x="2816225" y="2928938"/>
          <p14:tracePt t="65686" x="2790825" y="2928938"/>
          <p14:tracePt t="65692" x="2754313" y="2952750"/>
          <p14:tracePt t="65702" x="2716213" y="2965450"/>
          <p14:tracePt t="65706" x="2690813" y="2978150"/>
          <p14:tracePt t="65718" x="2667000" y="2978150"/>
          <p14:tracePt t="65728" x="2641600" y="3003550"/>
          <p14:tracePt t="65732" x="2616200" y="3003550"/>
          <p14:tracePt t="65742" x="2603500" y="3028950"/>
          <p14:tracePt t="65748" x="2578100" y="3041650"/>
          <p14:tracePt t="65758" x="2565400" y="3054350"/>
          <p14:tracePt t="65768" x="2554288" y="3054350"/>
          <p14:tracePt t="65772" x="2528888" y="3065463"/>
          <p14:tracePt t="65782" x="2528888" y="3078163"/>
          <p14:tracePt t="65788" x="2503488" y="3090863"/>
          <p14:tracePt t="65808" x="2503488" y="3103563"/>
          <p14:tracePt t="65824" x="2490788" y="3116263"/>
          <p14:tracePt t="65838" x="2478088" y="3128963"/>
          <p14:tracePt t="65848" x="2478088" y="3141663"/>
          <p14:tracePt t="65874" x="2465388" y="3154363"/>
          <p14:tracePt t="65984" x="2465388" y="3165475"/>
          <p14:tracePt t="66000" x="2452688" y="3165475"/>
          <p14:tracePt t="66014" x="2452688" y="3178175"/>
          <p14:tracePt t="66172" x="2452688" y="3190875"/>
          <p14:tracePt t="66183" x="2490788" y="3190875"/>
          <p14:tracePt t="66186" x="2565400" y="3190875"/>
          <p14:tracePt t="66196" x="2654300" y="3216275"/>
          <p14:tracePt t="66202" x="2754313" y="3228975"/>
          <p14:tracePt t="66212" x="2890838" y="3254375"/>
          <p14:tracePt t="66222" x="2979738" y="3278188"/>
          <p14:tracePt t="66226" x="3092450" y="3278188"/>
          <p14:tracePt t="66236" x="3192463" y="3278188"/>
          <p14:tracePt t="66242" x="3328988" y="3290888"/>
          <p14:tracePt t="66252" x="3429000" y="3303588"/>
          <p14:tracePt t="66262" x="3530600" y="3316288"/>
          <p14:tracePt t="66266" x="3654425" y="3316288"/>
          <p14:tracePt t="66276" x="3756025" y="3316288"/>
          <p14:tracePt t="66283" x="3830638" y="3316288"/>
          <p14:tracePt t="66292" x="3917950" y="3316288"/>
          <p14:tracePt t="66303" x="3968750" y="3316288"/>
          <p14:tracePt t="66308" x="4005263" y="3316288"/>
          <p14:tracePt t="66319" x="4030663" y="3316288"/>
          <p14:tracePt t="66322" x="4056063" y="3316288"/>
          <p14:tracePt t="66333" x="4081463" y="3316288"/>
          <p14:tracePt t="66342" x="4092575" y="3316288"/>
          <p14:tracePt t="66349" x="4105275" y="3316288"/>
          <p14:tracePt t="66378" x="4117975" y="3316288"/>
          <p14:tracePt t="66424" x="4130675" y="3316288"/>
          <p14:tracePt t="66474" x="4143375" y="3316288"/>
          <p14:tracePt t="66498" x="4156075" y="3316288"/>
          <p14:tracePt t="66508" x="4156075" y="3303588"/>
          <p14:tracePt t="66515" x="4168775" y="3290888"/>
          <p14:tracePt t="66528" x="4168775" y="3278188"/>
          <p14:tracePt t="66538" x="4181475" y="3278188"/>
          <p14:tracePt t="66550" x="4181475" y="3267075"/>
          <p14:tracePt t="66554" x="4205288" y="3267075"/>
          <p14:tracePt t="66565" x="4205288" y="3241675"/>
          <p14:tracePt t="66581" x="4230688" y="3228975"/>
          <p14:tracePt t="66590" x="4230688" y="3216275"/>
          <p14:tracePt t="66594" x="4243388" y="3203575"/>
          <p14:tracePt t="66604" x="4256088" y="3190875"/>
          <p14:tracePt t="66610" x="4256088" y="3178175"/>
          <p14:tracePt t="66620" x="4268788" y="3165475"/>
          <p14:tracePt t="66631" x="4281488" y="3141663"/>
          <p14:tracePt t="66646" x="4294188" y="3116263"/>
          <p14:tracePt t="66670" x="4305300" y="3103563"/>
          <p14:tracePt t="66676" x="4305300" y="3090863"/>
          <p14:tracePt t="66740" x="4305300" y="3078163"/>
          <p14:tracePt t="66756" x="4294188" y="3065463"/>
          <p14:tracePt t="66776" x="4281488" y="3065463"/>
          <p14:tracePt t="66782" x="4256088" y="3065463"/>
          <p14:tracePt t="66792" x="4192588" y="3065463"/>
          <p14:tracePt t="66797" x="4143375" y="3065463"/>
          <p14:tracePt t="66806" x="4056063" y="3065463"/>
          <p14:tracePt t="66816" x="3956050" y="3065463"/>
          <p14:tracePt t="66822" x="3879850" y="3065463"/>
          <p14:tracePt t="66832" x="3756025" y="3065463"/>
          <p14:tracePt t="66836" x="3643313" y="3090863"/>
          <p14:tracePt t="66848" x="3517900" y="3103563"/>
          <p14:tracePt t="66858" x="3417888" y="3128963"/>
          <p14:tracePt t="66863" x="3305175" y="3128963"/>
          <p14:tracePt t="66872" x="3192463" y="3141663"/>
          <p14:tracePt t="66879" x="3092450" y="3165475"/>
          <p14:tracePt t="66888" x="3003550" y="3203575"/>
          <p14:tracePt t="66898" x="2879725" y="3241675"/>
          <p14:tracePt t="66902" x="2828925" y="3254375"/>
          <p14:tracePt t="66913" x="2741613" y="3278188"/>
          <p14:tracePt t="66918" x="2654300" y="3316288"/>
          <p14:tracePt t="66929" x="2578100" y="3354388"/>
          <p14:tracePt t="66938" x="2516188" y="3378200"/>
          <p14:tracePt t="66947" x="2478088" y="3403600"/>
          <p14:tracePt t="66952" x="2441575" y="3429000"/>
          <p14:tracePt t="66958" x="2365375" y="3467100"/>
          <p14:tracePt t="66968" x="2339975" y="3490913"/>
          <p14:tracePt t="66979" x="2328863" y="3490913"/>
          <p14:tracePt t="66984" x="2290763" y="3516313"/>
          <p14:tracePt t="66994" x="2278063" y="3529013"/>
          <p14:tracePt t="66998" x="2265363" y="3554413"/>
          <p14:tracePt t="67008" x="2252663" y="3554413"/>
          <p14:tracePt t="67018" x="2228850" y="3579813"/>
          <p14:tracePt t="67034" x="2228850" y="3590925"/>
          <p14:tracePt t="67038" x="2228850" y="3603625"/>
          <p14:tracePt t="67048" x="2228850" y="3616325"/>
          <p14:tracePt t="67058" x="2203450" y="3629025"/>
          <p14:tracePt t="67074" x="2203450" y="3641725"/>
          <p14:tracePt t="67079" x="2203450" y="3654425"/>
          <p14:tracePt t="67088" x="2203450" y="3667125"/>
          <p14:tracePt t="67098" x="2203450" y="3679825"/>
          <p14:tracePt t="67104" x="2203450" y="3692525"/>
          <p14:tracePt t="67114" x="2203450" y="3703638"/>
          <p14:tracePt t="67120" x="2203450" y="3716338"/>
          <p14:tracePt t="67140" x="2203450" y="3729038"/>
          <p14:tracePt t="67156" x="2216150" y="3741738"/>
          <p14:tracePt t="67170" x="2228850" y="3741738"/>
          <p14:tracePt t="67180" x="2228850" y="3754438"/>
          <p14:tracePt t="67186" x="2239963" y="3754438"/>
          <p14:tracePt t="67196" x="2239963" y="3767138"/>
          <p14:tracePt t="67211" x="2252663" y="3767138"/>
          <p14:tracePt t="67220" x="2265363" y="3779838"/>
          <p14:tracePt t="67226" x="2278063" y="3779838"/>
          <p14:tracePt t="67246" x="2290763" y="3779838"/>
          <p14:tracePt t="67250" x="2316163" y="3792538"/>
          <p14:tracePt t="67266" x="2339975" y="3792538"/>
          <p14:tracePt t="67276" x="2378075" y="3792538"/>
          <p14:tracePt t="67292" x="2403475" y="3792538"/>
          <p14:tracePt t="67302" x="2428875" y="3792538"/>
          <p14:tracePt t="67306" x="2452688" y="3792538"/>
          <p14:tracePt t="67316" x="2478088" y="3792538"/>
          <p14:tracePt t="67332" x="2490788" y="3792538"/>
          <p14:tracePt t="67342" x="2503488" y="3792538"/>
          <p14:tracePt t="67346" x="2516188" y="3792538"/>
          <p14:tracePt t="67356" x="2528888" y="3792538"/>
          <p14:tracePt t="67366" x="2541588" y="3792538"/>
          <p14:tracePt t="67372" x="2554288" y="3792538"/>
          <p14:tracePt t="67386" x="2565400" y="3792538"/>
          <p14:tracePt t="67396" x="2578100" y="3792538"/>
          <p14:tracePt t="67406" x="2590800" y="3779838"/>
          <p14:tracePt t="67422" x="2603500" y="3779838"/>
          <p14:tracePt t="67436" x="2616200" y="3779838"/>
          <p14:tracePt t="67452" x="2628900" y="3779838"/>
          <p14:tracePt t="67462" x="2641600" y="3779838"/>
          <p14:tracePt t="67468" x="2654300" y="3754438"/>
          <p14:tracePt t="67488" x="2678113" y="3754438"/>
          <p14:tracePt t="67502" x="2703513" y="3754438"/>
          <p14:tracePt t="67518" x="2716213" y="3754438"/>
          <p14:tracePt t="67528" x="2728913" y="3754438"/>
          <p14:tracePt t="67532" x="2741613" y="3741738"/>
          <p14:tracePt t="67543" x="2767013" y="3729038"/>
          <p14:tracePt t="67558" x="2790825" y="3716338"/>
          <p14:tracePt t="67578" x="2803525" y="3703638"/>
          <p14:tracePt t="67584" x="2816225" y="3703638"/>
          <p14:tracePt t="67594" x="2828925" y="3703638"/>
          <p14:tracePt t="67604" x="2841625" y="3703638"/>
          <p14:tracePt t="67608" x="2867025" y="3692525"/>
          <p14:tracePt t="67628" x="2879725" y="3692525"/>
          <p14:tracePt t="67654" x="2890838" y="3679825"/>
          <p14:tracePt t="67668" x="2903538" y="3667125"/>
          <p14:tracePt t="67684" x="2916238" y="3654425"/>
          <p14:tracePt t="67856" x="2928938" y="3654425"/>
          <p14:tracePt t="68158" x="2941638" y="3654425"/>
          <p14:tracePt t="68682" x="2941638" y="3667125"/>
          <p14:tracePt t="68704" x="2941638" y="3679825"/>
          <p14:tracePt t="68718" x="2941638" y="3692525"/>
          <p14:tracePt t="68724" x="2941638" y="3741738"/>
          <p14:tracePt t="68734" x="2941638" y="3779838"/>
          <p14:tracePt t="68744" x="2941638" y="3829050"/>
          <p14:tracePt t="68748" x="2928938" y="3841750"/>
          <p14:tracePt t="68758" x="2828925" y="3729038"/>
          <p14:tracePt t="68764" x="2741613" y="3692525"/>
          <p14:tracePt t="69222" x="2754313" y="3692525"/>
          <p14:tracePt t="69338" x="2767013" y="3692525"/>
          <p14:tracePt t="69344" x="2778125" y="3692525"/>
          <p14:tracePt t="69410" x="2790825" y="3679825"/>
          <p14:tracePt t="69610" x="2790825" y="3667125"/>
          <p14:tracePt t="69632" x="2803525" y="3667125"/>
          <p14:tracePt t="69762" x="2816225" y="3667125"/>
          <p14:tracePt t="69778" x="2828925" y="3667125"/>
          <p14:tracePt t="69788" x="2841625" y="3667125"/>
          <p14:tracePt t="69792" x="2854325" y="3654425"/>
          <p14:tracePt t="69802" x="2854325" y="3641725"/>
          <p14:tracePt t="69812" x="2867025" y="3641725"/>
          <p14:tracePt t="69848" x="2879725" y="3641725"/>
          <p14:tracePt t="69854" x="2890838" y="3641725"/>
          <p14:tracePt t="69878" x="2903538" y="3641725"/>
          <p14:tracePt t="69885" x="2916238" y="3641725"/>
          <p14:tracePt t="69904" x="2928938" y="3641725"/>
          <p14:tracePt t="69918" x="2941638" y="3641725"/>
          <p14:tracePt t="69935" x="2954338" y="3641725"/>
          <p14:tracePt t="69980" x="2967038" y="3641725"/>
          <p14:tracePt t="69990" x="2979738" y="3641725"/>
          <p14:tracePt t="70010" x="2979738" y="3629025"/>
          <p14:tracePt t="70020" x="2992438" y="3629025"/>
          <p14:tracePt t="70050" x="3003550" y="3629025"/>
          <p14:tracePt t="70064" x="3016250" y="3629025"/>
          <p14:tracePt t="70084" x="3028950" y="3616325"/>
          <p14:tracePt t="70106" x="3041650" y="3616325"/>
          <p14:tracePt t="70130" x="3067050" y="3616325"/>
          <p14:tracePt t="70140" x="3092450" y="3616325"/>
          <p14:tracePt t="70156" x="3103563" y="3616325"/>
          <p14:tracePt t="70166" x="3116263" y="3616325"/>
          <p14:tracePt t="70170" x="3141663" y="3616325"/>
          <p14:tracePt t="70180" x="3154363" y="3616325"/>
          <p14:tracePt t="70186" x="3179763" y="3616325"/>
          <p14:tracePt t="70196" x="3205163" y="3616325"/>
          <p14:tracePt t="70206" x="3216275" y="3616325"/>
          <p14:tracePt t="70212" x="3228975" y="3603625"/>
          <p14:tracePt t="70222" x="3241675" y="3603625"/>
          <p14:tracePt t="70226" x="3254375" y="3603625"/>
          <p14:tracePt t="70236" x="3267075" y="3603625"/>
          <p14:tracePt t="70252" x="3279775" y="3603625"/>
          <p14:tracePt t="70292" x="3292475" y="3590925"/>
          <p14:tracePt t="70398" x="3305175" y="3590925"/>
          <p14:tracePt t="71028" x="3279775" y="3590925"/>
          <p14:tracePt t="71034" x="3254375" y="3590925"/>
          <p14:tracePt t="71044" x="3228975" y="3590925"/>
          <p14:tracePt t="71048" x="3192463" y="3603625"/>
          <p14:tracePt t="71058" x="3167063" y="3603625"/>
          <p14:tracePt t="71068" x="3092450" y="3603625"/>
          <p14:tracePt t="71074" x="3067050" y="3603625"/>
          <p14:tracePt t="71084" x="3016250" y="3616325"/>
          <p14:tracePt t="71088" x="2992438" y="3616325"/>
          <p14:tracePt t="71098" x="2967038" y="3616325"/>
          <p14:tracePt t="71108" x="2954338" y="3616325"/>
          <p14:tracePt t="71114" x="2916238" y="3616325"/>
          <p14:tracePt t="71124" x="2903538" y="3616325"/>
          <p14:tracePt t="71129" x="2879725" y="3616325"/>
          <p14:tracePt t="71140" x="2867025" y="3616325"/>
          <p14:tracePt t="71150" x="2841625" y="3629025"/>
          <p14:tracePt t="71154" x="2828925" y="3629025"/>
          <p14:tracePt t="71164" x="2816225" y="3629025"/>
          <p14:tracePt t="71170" x="2803525" y="3629025"/>
          <p14:tracePt t="71190" x="2790825" y="3629025"/>
          <p14:tracePt t="71528" x="2816225" y="3629025"/>
          <p14:tracePt t="71542" x="2828925" y="3629025"/>
          <p14:tracePt t="71552" x="2854325" y="3629025"/>
          <p14:tracePt t="71578" x="2879725" y="3629025"/>
          <p14:tracePt t="71582" x="2890838" y="3629025"/>
          <p14:tracePt t="71592" x="2903538" y="3629025"/>
          <p14:tracePt t="71598" x="2916238" y="3616325"/>
          <p14:tracePt t="71608" x="2928938" y="3616325"/>
          <p14:tracePt t="71634" x="2954338" y="3616325"/>
          <p14:tracePt t="71638" x="2979738" y="3616325"/>
          <p14:tracePt t="71648" x="3003550" y="3616325"/>
          <p14:tracePt t="71658" x="3003550" y="3603625"/>
          <p14:tracePt t="71664" x="3028950" y="3603625"/>
          <p14:tracePt t="71674" x="3054350" y="3603625"/>
          <p14:tracePt t="71688" x="3067050" y="3603625"/>
          <p14:tracePt t="71698" x="3103563" y="3603625"/>
          <p14:tracePt t="71704" x="3141663" y="3603625"/>
          <p14:tracePt t="71714" x="3167063" y="3603625"/>
          <p14:tracePt t="71720" x="3192463" y="3603625"/>
          <p14:tracePt t="71730" x="3228975" y="3603625"/>
          <p14:tracePt t="71740" x="3241675" y="3603625"/>
          <p14:tracePt t="71744" x="3267075" y="3603625"/>
          <p14:tracePt t="71754" x="3292475" y="3603625"/>
          <p14:tracePt t="71770" x="3305175" y="3603625"/>
          <p14:tracePt t="71780" x="3317875" y="3603625"/>
          <p14:tracePt t="71784" x="3328988" y="3603625"/>
          <p14:tracePt t="71800" x="3341688" y="3590925"/>
          <p14:tracePt t="71840" x="3354388" y="3590925"/>
          <p14:tracePt t="71876" x="3367088" y="3590925"/>
          <p14:tracePt t="71900" x="3379788" y="3590925"/>
          <p14:tracePt t="71966" x="3405188" y="3590925"/>
          <p14:tracePt t="72068" x="3417888" y="3590925"/>
          <p14:tracePt t="72072" x="3429000" y="3590925"/>
          <p14:tracePt t="72082" x="3441700" y="3590925"/>
          <p14:tracePt t="72098" x="3454400" y="3590925"/>
          <p14:tracePt t="72112" x="3467100" y="3590925"/>
          <p14:tracePt t="72122" x="3479800" y="3590925"/>
          <p14:tracePt t="72132" x="3492500" y="3603625"/>
          <p14:tracePt t="72194" x="3517900" y="3603625"/>
          <p14:tracePt t="72324" x="3530600" y="3603625"/>
          <p14:tracePt t="72360" x="3541713" y="3603625"/>
          <p14:tracePt t="72380" x="3554413" y="3603625"/>
          <p14:tracePt t="72410" x="3567113" y="3590925"/>
          <p14:tracePt t="72426" x="3592513" y="3590925"/>
          <p14:tracePt t="72436" x="3605213" y="3590925"/>
          <p14:tracePt t="72440" x="3630613" y="3579813"/>
          <p14:tracePt t="72450" x="3643313" y="3579813"/>
          <p14:tracePt t="72460" x="3679825" y="3567113"/>
          <p14:tracePt t="72466" x="3717925" y="3567113"/>
          <p14:tracePt t="72476" x="3730625" y="3554413"/>
          <p14:tracePt t="72480" x="3767138" y="3554413"/>
          <p14:tracePt t="72490" x="3792538" y="3554413"/>
          <p14:tracePt t="72500" x="3817938" y="3554413"/>
          <p14:tracePt t="72507" x="3843338" y="3529013"/>
          <p14:tracePt t="72516" x="3856038" y="3529013"/>
          <p14:tracePt t="72520" x="3879850" y="3529013"/>
          <p14:tracePt t="72532" x="3892550" y="3529013"/>
          <p14:tracePt t="72542" x="3917950" y="3529013"/>
          <p14:tracePt t="72557" x="3930650" y="3529013"/>
          <p14:tracePt t="72572" x="3943350" y="3529013"/>
          <p14:tracePt t="72648" x="3968750" y="3529013"/>
          <p14:tracePt t="73394" x="3979863" y="3529013"/>
          <p14:tracePt t="73408" x="4005263" y="3516313"/>
          <p14:tracePt t="73490" x="4005263" y="3503613"/>
          <p14:tracePt t="73500" x="4005263" y="3490913"/>
          <p14:tracePt t="73505" x="3992563" y="3490913"/>
          <p14:tracePt t="73524" x="3992563" y="3479800"/>
          <p14:tracePt t="73530" x="3968750" y="3479800"/>
          <p14:tracePt t="73540" x="3956050" y="3479800"/>
          <p14:tracePt t="73544" x="3930650" y="3467100"/>
          <p14:tracePt t="73554" x="3917950" y="3467100"/>
          <p14:tracePt t="73564" x="3892550" y="3467100"/>
          <p14:tracePt t="73571" x="3879850" y="3454400"/>
          <p14:tracePt t="73580" x="3830638" y="3454400"/>
          <p14:tracePt t="73587" x="3779838" y="3454400"/>
          <p14:tracePt t="73596" x="3743325" y="3454400"/>
          <p14:tracePt t="73606" x="3679825" y="3454400"/>
          <p14:tracePt t="73610" x="3605213" y="3454400"/>
          <p14:tracePt t="73621" x="3554413" y="3454400"/>
          <p14:tracePt t="73626" x="3492500" y="3454400"/>
          <p14:tracePt t="73636" x="3454400" y="3454400"/>
          <p14:tracePt t="73646" x="3405188" y="3454400"/>
          <p14:tracePt t="73654" x="3354388" y="3454400"/>
          <p14:tracePt t="73662" x="3292475" y="3467100"/>
          <p14:tracePt t="73666" x="3228975" y="3490913"/>
          <p14:tracePt t="73676" x="3192463" y="3503613"/>
          <p14:tracePt t="73687" x="3141663" y="3516313"/>
          <p14:tracePt t="73692" x="3116263" y="3529013"/>
          <p14:tracePt t="73703" x="3079750" y="3554413"/>
          <p14:tracePt t="73706" x="3054350" y="3554413"/>
          <p14:tracePt t="73726" x="3028950" y="3554413"/>
          <p14:tracePt t="73732" x="3028950" y="3567113"/>
          <p14:tracePt t="73742" x="3016250" y="3579813"/>
          <p14:tracePt t="73778" x="3003550" y="3579813"/>
          <p14:tracePt t="73792" x="2992438" y="3579813"/>
          <p14:tracePt t="73798" x="2979738" y="3590925"/>
          <p14:tracePt t="73838" x="2954338" y="3603625"/>
          <p14:tracePt t="73868" x="2954338" y="3616325"/>
          <p14:tracePt t="73874" x="2941638" y="3629025"/>
          <p14:tracePt t="73894" x="2928938" y="3641725"/>
          <p14:tracePt t="73898" x="2916238" y="3654425"/>
          <p14:tracePt t="73908" x="2903538" y="3667125"/>
          <p14:tracePt t="73914" x="2903538" y="3679825"/>
          <p14:tracePt t="73924" x="2890838" y="3692525"/>
          <p14:tracePt t="73935" x="2890838" y="3703638"/>
          <p14:tracePt t="73954" x="2867025" y="3716338"/>
          <p14:tracePt t="73954" x="2867025" y="3729038"/>
          <p14:tracePt t="73964" x="2867025" y="3741738"/>
          <p14:tracePt t="73974" x="2867025" y="3754438"/>
          <p14:tracePt t="73978" x="2841625" y="3779838"/>
          <p14:tracePt t="74008" x="2841625" y="3792538"/>
          <p14:tracePt t="74030" x="2841625" y="3803650"/>
          <p14:tracePt t="74044" x="2841625" y="3816350"/>
          <p14:tracePt t="74084" x="2841625" y="3841750"/>
          <p14:tracePt t="74110" x="2841625" y="3854450"/>
          <p14:tracePt t="74126" x="2841625" y="3867150"/>
          <p14:tracePt t="74136" x="2841625" y="3879850"/>
          <p14:tracePt t="74140" x="2841625" y="3892550"/>
          <p14:tracePt t="74160" x="2841625" y="3905250"/>
          <p14:tracePt t="74176" x="2841625" y="3916363"/>
          <p14:tracePt t="74196" x="2841625" y="3929063"/>
          <p14:tracePt t="74276" x="2841625" y="3941763"/>
          <p14:tracePt t="74302" x="2841625" y="3954463"/>
          <p14:tracePt t="74462" x="2841625" y="3967163"/>
          <p14:tracePt t="74892" x="2854325" y="3967163"/>
          <p14:tracePt t="75042" x="2854325" y="3979863"/>
          <p14:tracePt t="75048" x="2854325" y="3992563"/>
          <p14:tracePt t="75050" x="2854325" y="4005263"/>
          <p14:tracePt t="75052" x="2854325" y="4017963"/>
          <p14:tracePt t="75082" x="2854325" y="4041775"/>
          <p14:tracePt t="75102" x="2854325" y="4067175"/>
          <p14:tracePt t="75118" x="2854325" y="4079875"/>
          <p14:tracePt t="75128" x="2841625" y="4079875"/>
          <p14:tracePt t="75132" x="2841625" y="4092575"/>
          <p14:tracePt t="75142" x="2841625" y="4105275"/>
          <p14:tracePt t="75162" x="2841625" y="4117975"/>
          <p14:tracePt t="75168" x="2828925" y="4117975"/>
          <p14:tracePt t="75178" x="2828925" y="4129088"/>
          <p14:tracePt t="75198" x="2816225" y="4129088"/>
          <p14:tracePt t="75390" x="2816225" y="4141788"/>
          <p14:tracePt t="75526" x="2803525" y="4141788"/>
          <p14:tracePt t="76086" x="2803525" y="4129088"/>
          <p14:tracePt t="76110" x="2790825" y="4117975"/>
          <p14:tracePt t="76116" x="2790825" y="4105275"/>
          <p14:tracePt t="76172" x="2790825" y="4092575"/>
          <p14:tracePt t="76228" x="2790825" y="4079875"/>
          <p14:tracePt t="76242" x="2778125" y="4079875"/>
          <p14:tracePt t="76258" x="2767013" y="4079875"/>
          <p14:tracePt t="81528" x="2767013" y="4054475"/>
          <p14:tracePt t="81538" x="2790825" y="3992563"/>
          <p14:tracePt t="81548" x="2828925" y="3916363"/>
          <p14:tracePt t="81554" x="2841625" y="3867150"/>
          <p14:tracePt t="81564" x="2890838" y="3816350"/>
          <p14:tracePt t="81568" x="2954338" y="3754438"/>
          <p14:tracePt t="81578" x="3028950" y="3667125"/>
          <p14:tracePt t="81589" x="3079750" y="3641725"/>
          <p14:tracePt t="81594" x="3167063" y="3590925"/>
          <p14:tracePt t="81605" x="3241675" y="3579813"/>
          <p14:tracePt t="81608" x="3305175" y="3554413"/>
          <p14:tracePt t="81618" x="3429000" y="3516313"/>
          <p14:tracePt t="81628" x="3541713" y="3503613"/>
          <p14:tracePt t="81634" x="3692525" y="3503613"/>
          <p14:tracePt t="81644" x="3879850" y="3503613"/>
          <p14:tracePt t="81648" x="4043363" y="3467100"/>
          <p14:tracePt t="81660" x="4230688" y="3454400"/>
          <p14:tracePt t="81670" x="4443413" y="3416300"/>
          <p14:tracePt t="81674" x="4581525" y="3378200"/>
          <p14:tracePt t="81684" x="4732338" y="3367088"/>
          <p14:tracePt t="81690" x="4856163" y="3328988"/>
          <p14:tracePt t="81700" x="4994275" y="3290888"/>
          <p14:tracePt t="81710" x="5094288" y="3254375"/>
          <p14:tracePt t="81714" x="5194300" y="3203575"/>
          <p14:tracePt t="81724" x="5319713" y="3165475"/>
          <p14:tracePt t="81730" x="5419725" y="3141663"/>
          <p14:tracePt t="81740" x="5532438" y="3128963"/>
          <p14:tracePt t="81750" x="5595938" y="3090863"/>
          <p14:tracePt t="81756" x="5670550" y="3065463"/>
          <p14:tracePt t="81766" x="5708650" y="3065463"/>
          <p14:tracePt t="81771" x="5745163" y="3065463"/>
          <p14:tracePt t="81780" x="5795963" y="3041650"/>
          <p14:tracePt t="81790" x="5821363" y="3041650"/>
          <p14:tracePt t="81796" x="5857875" y="3041650"/>
          <p14:tracePt t="81806" x="5908675" y="3041650"/>
          <p14:tracePt t="81810" x="5945188" y="3041650"/>
          <p14:tracePt t="81821" x="5995988" y="3041650"/>
          <p14:tracePt t="81832" x="6034088" y="3041650"/>
          <p14:tracePt t="81836" x="6096000" y="3041650"/>
          <p14:tracePt t="81846" x="6146800" y="3041650"/>
          <p14:tracePt t="81850" x="6196013" y="3041650"/>
          <p14:tracePt t="81862" x="6234113" y="3041650"/>
          <p14:tracePt t="81872" x="6283325" y="3041650"/>
          <p14:tracePt t="81876" x="6321425" y="3041650"/>
          <p14:tracePt t="81887" x="6346825" y="3041650"/>
          <p14:tracePt t="81892" x="6383338" y="3041650"/>
          <p14:tracePt t="81902" x="6408738" y="3041650"/>
          <p14:tracePt t="81912" x="6421438" y="3041650"/>
          <p14:tracePt t="81916" x="6459538" y="3041650"/>
          <p14:tracePt t="81926" x="6496050" y="3041650"/>
          <p14:tracePt t="81932" x="6508750" y="3041650"/>
          <p14:tracePt t="81942" x="6534150" y="3041650"/>
          <p14:tracePt t="81955" x="6559550" y="3041650"/>
          <p14:tracePt t="81956" x="6572250" y="3041650"/>
          <p14:tracePt t="81966" x="6596063" y="3041650"/>
          <p14:tracePt t="81972" x="6608763" y="3041650"/>
          <p14:tracePt t="81982" x="6634163" y="3041650"/>
          <p14:tracePt t="81992" x="6646863" y="3041650"/>
          <p14:tracePt t="81998" x="6672263" y="3041650"/>
          <p14:tracePt t="82008" x="6684963" y="3041650"/>
          <p14:tracePt t="82022" x="6708775" y="3041650"/>
          <p14:tracePt t="82038" x="6721475" y="3041650"/>
          <p14:tracePt t="82048" x="6734175" y="3041650"/>
          <p14:tracePt t="82054" x="6746875" y="3041650"/>
          <p14:tracePt t="82072" x="6759575" y="3041650"/>
          <p14:tracePt t="82088" x="6772275" y="3041650"/>
          <p14:tracePt t="82104" x="6784975" y="3041650"/>
          <p14:tracePt t="82118" x="6797675" y="3041650"/>
          <p14:tracePt t="82144" x="6821488" y="3041650"/>
          <p14:tracePt t="82168" x="6834188" y="3041650"/>
          <p14:tracePt t="82174" x="6846888" y="3041650"/>
          <p14:tracePt t="82204" x="6859588" y="3041650"/>
          <p14:tracePt t="82588" x="6872288" y="3041650"/>
          <p14:tracePt t="82598" x="6872288" y="3054350"/>
          <p14:tracePt t="82602" x="6872288" y="3065463"/>
          <p14:tracePt t="82612" x="6872288" y="3078163"/>
          <p14:tracePt t="82622" x="6872288" y="3116263"/>
          <p14:tracePt t="82628" x="6897688" y="3141663"/>
          <p14:tracePt t="82638" x="6897688" y="3178175"/>
          <p14:tracePt t="82642" x="6897688" y="3228975"/>
          <p14:tracePt t="82652" x="6897688" y="3267075"/>
          <p14:tracePt t="82662" x="6897688" y="3328988"/>
          <p14:tracePt t="82668" x="6897688" y="3429000"/>
          <p14:tracePt t="82678" x="6897688" y="3467100"/>
          <p14:tracePt t="83228" x="6910388" y="3454400"/>
          <p14:tracePt t="83430" x="6910388" y="3441700"/>
          <p14:tracePt t="83446" x="6897688" y="3429000"/>
          <p14:tracePt t="83456" x="6872288" y="3403600"/>
          <p14:tracePt t="83470" x="6859588" y="3390900"/>
          <p14:tracePt t="83486" x="6846888" y="3378200"/>
          <p14:tracePt t="83496" x="6834188" y="3378200"/>
          <p14:tracePt t="83510" x="6821488" y="3367088"/>
          <p14:tracePt t="83526" x="6808788" y="3367088"/>
          <p14:tracePt t="83572" x="6797675" y="3354388"/>
          <p14:tracePt t="84100" x="6797675" y="3341688"/>
          <p14:tracePt t="84116" x="6797675" y="3316288"/>
          <p14:tracePt t="84130" x="6808788" y="3303588"/>
          <p14:tracePt t="84136" x="6821488" y="3303588"/>
          <p14:tracePt t="84146" x="6821488" y="3290888"/>
          <p14:tracePt t="84152" x="6846888" y="3267075"/>
          <p14:tracePt t="84163" x="6872288" y="3254375"/>
          <p14:tracePt t="84172" x="6921500" y="3228975"/>
          <p14:tracePt t="84176" x="6959600" y="3190875"/>
          <p14:tracePt t="84186" x="7046913" y="3154363"/>
          <p14:tracePt t="84192" x="7159625" y="3116263"/>
          <p14:tracePt t="84202" x="7272338" y="3090863"/>
          <p14:tracePt t="84213" x="7410450" y="3054350"/>
          <p14:tracePt t="84216" x="7510463" y="3041650"/>
          <p14:tracePt t="84226" x="7623175" y="3003550"/>
          <p14:tracePt t="84232" x="7710488" y="2965450"/>
          <p14:tracePt t="84242" x="7785100" y="2928938"/>
          <p14:tracePt t="84252" x="7835900" y="2903538"/>
          <p14:tracePt t="84256" x="7897813" y="2878138"/>
          <p14:tracePt t="84266" x="7923213" y="2865438"/>
          <p14:tracePt t="84272" x="7948613" y="2840038"/>
          <p14:tracePt t="84282" x="7961313" y="2840038"/>
          <p14:tracePt t="84292" x="7961313" y="2828925"/>
          <p14:tracePt t="84296" x="7986713" y="2816225"/>
          <p14:tracePt t="84332" x="7999413" y="2816225"/>
          <p14:tracePt t="84584" x="7974013" y="2828925"/>
          <p14:tracePt t="84595" x="7948613" y="2840038"/>
          <p14:tracePt t="84604" x="7935913" y="2852738"/>
          <p14:tracePt t="84611" x="7923213" y="2865438"/>
          <p14:tracePt t="84620" x="7886700" y="2878138"/>
          <p14:tracePt t="84634" x="7874000" y="2890838"/>
          <p14:tracePt t="84644" x="7861300" y="2903538"/>
          <p14:tracePt t="84650" x="7848600" y="2916238"/>
          <p14:tracePt t="84661" x="7823200" y="2928938"/>
          <p14:tracePt t="84666" x="7810500" y="2928938"/>
          <p14:tracePt t="84686" x="7810500" y="2941638"/>
          <p14:tracePt t="84700" x="7797800" y="2941638"/>
          <p14:tracePt t="85124" x="7797800" y="2952750"/>
          <p14:tracePt t="85135" x="7810500" y="2952750"/>
          <p14:tracePt t="85140" x="7848600" y="2952750"/>
          <p14:tracePt t="85150" x="7897813" y="2952750"/>
          <p14:tracePt t="85160" x="7948613" y="2952750"/>
          <p14:tracePt t="85164" x="7986713" y="2952750"/>
          <p14:tracePt t="85175" x="8023225" y="2952750"/>
          <p14:tracePt t="85180" x="8074025" y="2952750"/>
          <p14:tracePt t="85191" x="8123238" y="2952750"/>
          <p14:tracePt t="85200" x="8161338" y="2952750"/>
          <p14:tracePt t="85204" x="8212138" y="2952750"/>
          <p14:tracePt t="85216" x="8235950" y="2952750"/>
          <p14:tracePt t="85220" x="8299450" y="2952750"/>
          <p14:tracePt t="85230" x="8374063" y="2952750"/>
          <p14:tracePt t="85241" x="8461375" y="2952750"/>
          <p14:tracePt t="85246" x="8561388" y="2952750"/>
          <p14:tracePt t="85256" x="8624888" y="2952750"/>
          <p14:tracePt t="85260" x="8686800" y="2952750"/>
          <p14:tracePt t="85270" x="8724900" y="2952750"/>
          <p14:tracePt t="85280" x="8774113" y="2952750"/>
          <p14:tracePt t="85286" x="8812213" y="2952750"/>
          <p14:tracePt t="85296" x="8874125" y="2952750"/>
          <p14:tracePt t="85300" x="8937625" y="2952750"/>
          <p14:tracePt t="85310" x="8975725" y="2965450"/>
          <p14:tracePt t="85320" x="9024938" y="2965450"/>
          <p14:tracePt t="85326" x="9063038" y="2965450"/>
          <p14:tracePt t="85336" x="9112250" y="2965450"/>
          <p14:tracePt t="85342" x="9137650" y="2965450"/>
          <p14:tracePt t="85352" x="9150350" y="2965450"/>
          <p14:tracePt t="85362" x="9163050" y="2965450"/>
          <p14:tracePt t="85392" x="9175750" y="2965450"/>
          <p14:tracePt t="85478" x="9188450" y="2965450"/>
          <p14:tracePt t="85886" x="9212263" y="2965450"/>
          <p14:tracePt t="85892" x="9224963" y="2965450"/>
          <p14:tracePt t="85902" x="9237663" y="2965450"/>
          <p14:tracePt t="85912" x="9250363" y="2965450"/>
          <p14:tracePt t="85916" x="9263063" y="2965450"/>
          <p14:tracePt t="85932" x="9275763" y="2965450"/>
          <p14:tracePt t="85972" x="9301163" y="2965450"/>
          <p14:tracePt t="86204" x="9312275" y="2965450"/>
          <p14:tracePt t="86270" x="9324975" y="2965450"/>
          <p14:tracePt t="86284" x="9337675" y="2965450"/>
          <p14:tracePt t="86310" x="9350375" y="2965450"/>
          <p14:tracePt t="86334" x="9363075" y="2965450"/>
          <p14:tracePt t="86354" x="9375775" y="2965450"/>
          <p14:tracePt t="86360" x="9388475" y="2965450"/>
          <p14:tracePt t="86380" x="9401175" y="2965450"/>
          <p14:tracePt t="86406" x="9413875" y="2965450"/>
          <p14:tracePt t="86420" x="9424988" y="2965450"/>
          <p14:tracePt t="86702" x="9437688" y="2965450"/>
          <p14:tracePt t="86708" x="9437688" y="2990850"/>
          <p14:tracePt t="86718" x="9363075" y="3041650"/>
          <p14:tracePt t="86728" x="9275763" y="3054350"/>
          <p14:tracePt t="86735" x="9137650" y="3090863"/>
          <p14:tracePt t="86744" x="9012238" y="3103563"/>
          <p14:tracePt t="86748" x="8874125" y="3116263"/>
          <p14:tracePt t="86758" x="8699500" y="3165475"/>
          <p14:tracePt t="86769" x="8574088" y="3178175"/>
          <p14:tracePt t="86774" x="8424863" y="3178175"/>
          <p14:tracePt t="86785" x="8286750" y="3203575"/>
          <p14:tracePt t="86788" x="8135938" y="3216275"/>
          <p14:tracePt t="86798" x="7999413" y="3241675"/>
          <p14:tracePt t="86810" x="7886700" y="3254375"/>
          <p14:tracePt t="86814" x="7761288" y="3278188"/>
          <p14:tracePt t="86824" x="7610475" y="3290888"/>
          <p14:tracePt t="86830" x="7497763" y="3290888"/>
          <p14:tracePt t="86840" x="7372350" y="3290888"/>
          <p14:tracePt t="86852" x="7259638" y="3290888"/>
          <p14:tracePt t="86854" x="7146925" y="3290888"/>
          <p14:tracePt t="86864" x="7059613" y="3290888"/>
          <p14:tracePt t="86870" x="6946900" y="3290888"/>
          <p14:tracePt t="86880" x="6872288" y="3290888"/>
          <p14:tracePt t="86890" x="6808788" y="3290888"/>
          <p14:tracePt t="86894" x="6734175" y="3290888"/>
          <p14:tracePt t="86904" x="6708775" y="3290888"/>
          <p14:tracePt t="86910" x="6684963" y="3290888"/>
          <p14:tracePt t="86920" x="6659563" y="3290888"/>
          <p14:tracePt t="86930" x="6646863" y="3290888"/>
          <p14:tracePt t="86935" x="6634163" y="3290888"/>
          <p14:tracePt t="86951" x="6621463" y="3290888"/>
          <p14:tracePt t="86976" x="6608763" y="3290888"/>
          <p14:tracePt t="86990" x="6596063" y="3290888"/>
          <p14:tracePt t="87072" x="6572250" y="3290888"/>
          <p14:tracePt t="87122" x="6559550" y="3290888"/>
          <p14:tracePt t="87318" x="6584950" y="3290888"/>
          <p14:tracePt t="87328" x="6634163" y="3290888"/>
          <p14:tracePt t="87334" x="6672263" y="3267075"/>
          <p14:tracePt t="87344" x="6721475" y="3267075"/>
          <p14:tracePt t="87354" x="6808788" y="3254375"/>
          <p14:tracePt t="87358" x="6859588" y="3254375"/>
          <p14:tracePt t="87368" x="6897688" y="3254375"/>
          <p14:tracePt t="87374" x="6972300" y="3241675"/>
          <p14:tracePt t="87384" x="7034213" y="3241675"/>
          <p14:tracePt t="87394" x="7097713" y="3241675"/>
          <p14:tracePt t="87399" x="7159625" y="3241675"/>
          <p14:tracePt t="87410" x="7197725" y="3241675"/>
          <p14:tracePt t="87414" x="7223125" y="3241675"/>
          <p14:tracePt t="87424" x="7259638" y="3241675"/>
          <p14:tracePt t="87434" x="7297738" y="3241675"/>
          <p14:tracePt t="87440" x="7323138" y="3241675"/>
          <p14:tracePt t="87450" x="7348538" y="3228975"/>
          <p14:tracePt t="87454" x="7385050" y="3228975"/>
          <p14:tracePt t="87465" x="7410450" y="3228975"/>
          <p14:tracePt t="87474" x="7423150" y="3228975"/>
          <p14:tracePt t="87480" x="7459663" y="3228975"/>
          <p14:tracePt t="87490" x="7485063" y="3228975"/>
          <p14:tracePt t="87506" x="7510463" y="3228975"/>
          <p14:tracePt t="87516" x="7523163" y="3228975"/>
          <p14:tracePt t="87520" x="7535863" y="3228975"/>
          <p14:tracePt t="87540" x="7548563" y="3228975"/>
          <p14:tracePt t="87546" x="7561263" y="3228975"/>
          <p14:tracePt t="87560" x="7572375" y="3228975"/>
          <p14:tracePt t="87580" x="7585075" y="3228975"/>
          <p14:tracePt t="88332" x="7572375" y="3228975"/>
          <p14:tracePt t="88358" x="7548563" y="3228975"/>
          <p14:tracePt t="88378" x="7523163" y="3228975"/>
          <p14:tracePt t="88418" x="7510463" y="3241675"/>
          <p14:tracePt t="88434" x="7497763" y="3241675"/>
          <p14:tracePt t="88438" x="7485063" y="3241675"/>
          <p14:tracePt t="88448" x="7459663" y="3254375"/>
          <p14:tracePt t="88458" x="7423150" y="3254375"/>
          <p14:tracePt t="88464" x="7397750" y="3278188"/>
          <p14:tracePt t="88474" x="7348538" y="3290888"/>
          <p14:tracePt t="88479" x="7310438" y="3290888"/>
          <p14:tracePt t="88488" x="7223125" y="3303588"/>
          <p14:tracePt t="88498" x="7097713" y="3303588"/>
          <p14:tracePt t="88504" x="6959600" y="3303588"/>
          <p14:tracePt t="88514" x="6746875" y="3303588"/>
          <p14:tracePt t="88518" x="6572250" y="3303588"/>
          <p14:tracePt t="88529" x="6346825" y="3303588"/>
          <p14:tracePt t="88538" x="6134100" y="3303588"/>
          <p14:tracePt t="88545" x="5932488" y="3303588"/>
          <p14:tracePt t="88554" x="5719763" y="3303588"/>
          <p14:tracePt t="88558" x="5519738" y="3303588"/>
          <p14:tracePt t="88570" x="5332413" y="3303588"/>
          <p14:tracePt t="88580" x="5132388" y="3303588"/>
          <p14:tracePt t="88586" x="4968875" y="3303588"/>
          <p14:tracePt t="88596" x="4806950" y="3303588"/>
          <p14:tracePt t="88600" x="4668838" y="3278188"/>
          <p14:tracePt t="88611" x="4530725" y="3267075"/>
          <p14:tracePt t="88616" x="4394200" y="3241675"/>
          <p14:tracePt t="88626" x="4356100" y="3241675"/>
          <p14:tracePt t="88636" x="4268788" y="3228975"/>
          <p14:tracePt t="88640" x="4192588" y="3228975"/>
          <p14:tracePt t="88650" x="4143375" y="3203575"/>
          <p14:tracePt t="88656" x="4092575" y="3203575"/>
          <p14:tracePt t="88666" x="4030663" y="3190875"/>
          <p14:tracePt t="88677" x="3992563" y="3190875"/>
          <p14:tracePt t="88682" x="3956050" y="3178175"/>
          <p14:tracePt t="88692" x="3943350" y="3178175"/>
          <p14:tracePt t="88696" x="3905250" y="3178175"/>
          <p14:tracePt t="88707" x="3892550" y="3178175"/>
          <p14:tracePt t="88716" x="3856038" y="3165475"/>
          <p14:tracePt t="88722" x="3843338" y="3165475"/>
          <p14:tracePt t="88732" x="3817938" y="3165475"/>
          <p14:tracePt t="88736" x="3805238" y="3165475"/>
          <p14:tracePt t="88746" x="3792538" y="3165475"/>
          <p14:tracePt t="88756" x="3779838" y="3154363"/>
          <p14:tracePt t="88762" x="3767138" y="3154363"/>
          <p14:tracePt t="88778" x="3756025" y="3141663"/>
          <p14:tracePt t="88798" x="3743325" y="3141663"/>
          <p14:tracePt t="88802" x="3730625" y="3141663"/>
          <p14:tracePt t="88812" x="3705225" y="3128963"/>
          <p14:tracePt t="88818" x="3692525" y="3116263"/>
          <p14:tracePt t="88828" x="3679825" y="3116263"/>
          <p14:tracePt t="88838" x="3630613" y="3078163"/>
          <p14:tracePt t="88844" x="3592513" y="3065463"/>
          <p14:tracePt t="88852" x="3567113" y="3041650"/>
          <p14:tracePt t="88858" x="3505200" y="3016250"/>
          <p14:tracePt t="88868" x="3467100" y="2978150"/>
          <p14:tracePt t="88878" x="3405188" y="2941638"/>
          <p14:tracePt t="88882" x="3341688" y="2890838"/>
          <p14:tracePt t="88894" x="3305175" y="2890838"/>
          <p14:tracePt t="88898" x="3267075" y="2840038"/>
          <p14:tracePt t="88908" x="3216275" y="2816225"/>
          <p14:tracePt t="88918" x="3179763" y="2790825"/>
          <p14:tracePt t="88924" x="3141663" y="2765425"/>
          <p14:tracePt t="88934" x="3103563" y="2740025"/>
          <p14:tracePt t="88938" x="3079750" y="2716213"/>
          <p14:tracePt t="88948" x="3067050" y="2703513"/>
          <p14:tracePt t="88961" x="3054350" y="2690813"/>
          <p14:tracePt t="88964" x="3041650" y="2690813"/>
          <p14:tracePt t="88974" x="3041650" y="2678113"/>
          <p14:tracePt t="88978" x="3028950" y="2665413"/>
          <p14:tracePt t="88988" x="3016250" y="2665413"/>
          <p14:tracePt t="89000" x="2992438" y="2652713"/>
          <p14:tracePt t="89004" x="2979738" y="2652713"/>
          <p14:tracePt t="89014" x="2967038" y="2627313"/>
          <p14:tracePt t="89020" x="2954338" y="2616200"/>
          <p14:tracePt t="89030" x="2941638" y="2603500"/>
          <p14:tracePt t="89040" x="2903538" y="2603500"/>
          <p14:tracePt t="89044" x="2890838" y="2578100"/>
          <p14:tracePt t="89054" x="2879725" y="2578100"/>
          <p14:tracePt t="89061" x="2867025" y="2552700"/>
          <p14:tracePt t="89070" x="2854325" y="2552700"/>
          <p14:tracePt t="89080" x="2841625" y="2552700"/>
          <p14:tracePt t="89084" x="2841625" y="2540000"/>
          <p14:tracePt t="89094" x="2828925" y="2540000"/>
          <p14:tracePt t="89110" x="2816225" y="2527300"/>
          <p14:tracePt t="89140" x="2803525" y="2527300"/>
          <p14:tracePt t="89186" x="2790825" y="2527300"/>
          <p14:tracePt t="89200" x="2778125" y="2516188"/>
          <p14:tracePt t="89236" x="2767013" y="2516188"/>
          <p14:tracePt t="89246" x="2754313" y="2503488"/>
          <p14:tracePt t="89262" x="2741613" y="2503488"/>
          <p14:tracePt t="89286" x="2728913" y="2503488"/>
          <p14:tracePt t="89296" x="2716213" y="2503488"/>
          <p14:tracePt t="89302" x="2703513" y="2503488"/>
          <p14:tracePt t="89316" x="2690813" y="2503488"/>
          <p14:tracePt t="89326" x="2678113" y="2503488"/>
          <p14:tracePt t="89343" x="2667000" y="2503488"/>
          <p14:tracePt t="89359" x="2654300" y="2503488"/>
          <p14:tracePt t="89382" x="2628900" y="2503488"/>
          <p14:tracePt t="89418" x="2616200" y="2503488"/>
          <p14:tracePt t="89574" x="2603500" y="2478088"/>
          <p14:tracePt t="89590" x="2603500" y="2452688"/>
          <p14:tracePt t="89600" x="2616200" y="2439988"/>
          <p14:tracePt t="89604" x="2616200" y="2403475"/>
          <p14:tracePt t="89614" x="2641600" y="2378075"/>
          <p14:tracePt t="89625" x="2641600" y="2352675"/>
          <p14:tracePt t="89630" x="2641600" y="2339975"/>
          <p14:tracePt t="89641" x="2641600" y="2314575"/>
          <p14:tracePt t="89644" x="2654300" y="2290763"/>
          <p14:tracePt t="89654" x="2667000" y="2278063"/>
          <p14:tracePt t="89664" x="2667000" y="2265363"/>
          <p14:tracePt t="89670" x="2667000" y="2239963"/>
          <p14:tracePt t="89680" x="2678113" y="2214563"/>
          <p14:tracePt t="89686" x="2690813" y="2214563"/>
          <p14:tracePt t="89696" x="2690813" y="2190750"/>
          <p14:tracePt t="89707" x="2690813" y="2178050"/>
          <p14:tracePt t="89710" x="2690813" y="2165350"/>
          <p14:tracePt t="89720" x="2690813" y="2152650"/>
          <p14:tracePt t="89746" x="2690813" y="2127250"/>
          <p14:tracePt t="89766" x="2690813" y="2114550"/>
          <p14:tracePt t="89776" x="2690813" y="2101850"/>
          <p14:tracePt t="89790" x="2690813" y="2089150"/>
          <p14:tracePt t="89806" x="2690813" y="2078038"/>
          <p14:tracePt t="89846" x="2690813" y="2065338"/>
          <p14:tracePt t="90296" x="2690813" y="2052638"/>
          <p14:tracePt t="90306" x="2667000" y="2052638"/>
          <p14:tracePt t="90316" x="2654300" y="2065338"/>
          <p14:tracePt t="90320" x="2628900" y="2114550"/>
          <p14:tracePt t="90330" x="2616200" y="2178050"/>
          <p14:tracePt t="90336" x="2603500" y="2239963"/>
          <p14:tracePt t="90346" x="2565400" y="2290763"/>
          <p14:tracePt t="90356" x="2554288" y="2327275"/>
          <p14:tracePt t="90360" x="2554288" y="2365375"/>
          <p14:tracePt t="90372" x="2541588" y="2403475"/>
          <p14:tracePt t="90388" x="2541588" y="2427288"/>
          <p14:tracePt t="90396" x="2541588" y="2439988"/>
          <p14:tracePt t="90412" x="2541588" y="2452688"/>
          <p14:tracePt t="90416" x="2541588" y="2465388"/>
          <p14:tracePt t="90502" x="2541588" y="2490788"/>
          <p14:tracePt t="90548" x="2541588" y="2503488"/>
          <p14:tracePt t="90558" x="2528888" y="2516188"/>
          <p14:tracePt t="90734" x="2528888" y="2478088"/>
          <p14:tracePt t="90744" x="2528888" y="2452688"/>
          <p14:tracePt t="90750" x="2541588" y="2378075"/>
          <p14:tracePt t="90760" x="2554288" y="2352675"/>
          <p14:tracePt t="90764" x="2554288" y="2303463"/>
          <p14:tracePt t="90774" x="2565400" y="2265363"/>
          <p14:tracePt t="90784" x="2578100" y="2227263"/>
          <p14:tracePt t="90790" x="2578100" y="2214563"/>
          <p14:tracePt t="90800" x="2590800" y="2190750"/>
          <p14:tracePt t="90814" x="2590800" y="2165350"/>
          <p14:tracePt t="90824" x="2616200" y="2152650"/>
          <p14:tracePt t="90840" x="2616200" y="2139950"/>
          <p14:tracePt t="90866" x="2616200" y="2127250"/>
          <p14:tracePt t="90886" x="2616200" y="2114550"/>
          <p14:tracePt t="90920" x="2616200" y="2101850"/>
          <p14:tracePt t="90930" x="2616200" y="2089150"/>
          <p14:tracePt t="90936" x="2628900" y="2089150"/>
          <p14:tracePt t="90946" x="2628900" y="2078038"/>
          <p14:tracePt t="91182" x="2641600" y="2065338"/>
          <p14:tracePt t="91208" x="2654300" y="2065338"/>
          <p14:tracePt t="91212" x="2678113" y="2065338"/>
          <p14:tracePt t="91224" x="2728913" y="2065338"/>
          <p14:tracePt t="91228" x="2767013" y="2065338"/>
          <p14:tracePt t="91238" x="2841625" y="2101850"/>
          <p14:tracePt t="91248" x="2928938" y="2139950"/>
          <p14:tracePt t="91254" x="3016250" y="2178050"/>
          <p14:tracePt t="91264" x="3128963" y="2227263"/>
          <p14:tracePt t="91269" x="3267075" y="2278063"/>
          <p14:tracePt t="91278" x="3405188" y="2339975"/>
          <p14:tracePt t="91288" x="3517900" y="2390775"/>
          <p14:tracePt t="91294" x="3679825" y="2465388"/>
          <p14:tracePt t="91304" x="3817938" y="2516188"/>
          <p14:tracePt t="91308" x="3917950" y="2565400"/>
          <p14:tracePt t="91318" x="3992563" y="2603500"/>
          <p14:tracePt t="91330" x="4068763" y="2616200"/>
          <p14:tracePt t="91334" x="4143375" y="2652713"/>
          <p14:tracePt t="91344" x="4168775" y="2665413"/>
          <p14:tracePt t="91350" x="4181475" y="2678113"/>
          <p14:tracePt t="91360" x="4192588" y="2678113"/>
          <p14:tracePt t="91370" x="4192588" y="2690813"/>
          <p14:tracePt t="108766" x="4143375" y="2652713"/>
          <p14:tracePt t="108770" x="4081463" y="2616200"/>
          <p14:tracePt t="108780" x="4017963" y="2578100"/>
          <p14:tracePt t="108786" x="3956050" y="2540000"/>
          <p14:tracePt t="108796" x="3892550" y="2527300"/>
          <p14:tracePt t="108806" x="3856038" y="2527300"/>
          <p14:tracePt t="108810" x="3817938" y="2516188"/>
          <p14:tracePt t="108820" x="3767138" y="2516188"/>
          <p14:tracePt t="108826" x="3743325" y="2516188"/>
          <p14:tracePt t="108836" x="3717925" y="2516188"/>
          <p14:tracePt t="108846" x="3692525" y="2516188"/>
          <p14:tracePt t="108850" x="3654425" y="2516188"/>
          <p14:tracePt t="108866" x="3630613" y="2516188"/>
          <p14:tracePt t="108876" x="3605213" y="2540000"/>
          <p14:tracePt t="108892" x="3579813" y="2552700"/>
          <p14:tracePt t="108902" x="3567113" y="2565400"/>
          <p14:tracePt t="108906" x="3554413" y="2578100"/>
          <p14:tracePt t="108916" x="3541713" y="2590800"/>
          <p14:tracePt t="108926" x="3541713" y="2603500"/>
          <p14:tracePt t="108933" x="3517900" y="2616200"/>
          <p14:tracePt t="109018" x="3530600" y="2616200"/>
          <p14:tracePt t="109028" x="3554413" y="2616200"/>
          <p14:tracePt t="109032" x="3579813" y="2616200"/>
          <p14:tracePt t="109042" x="3630613" y="2578100"/>
          <p14:tracePt t="109052" x="3667125" y="2540000"/>
          <p14:tracePt t="109058" x="3730625" y="2503488"/>
          <p14:tracePt t="109068" x="3743325" y="2452688"/>
          <p14:tracePt t="109072" x="3767138" y="2427288"/>
          <p14:tracePt t="109082" x="3792538" y="2390775"/>
          <p14:tracePt t="109092" x="3792538" y="2378075"/>
          <p14:tracePt t="109099" x="3792538" y="2339975"/>
          <p14:tracePt t="109108" x="3792538" y="2314575"/>
          <p14:tracePt t="109115" x="3792538" y="2290763"/>
          <p14:tracePt t="109124" x="3792538" y="2278063"/>
          <p14:tracePt t="109134" x="3792538" y="2252663"/>
          <p14:tracePt t="109138" x="3792538" y="2239963"/>
          <p14:tracePt t="109149" x="3792538" y="2214563"/>
          <p14:tracePt t="109154" x="3779838" y="2214563"/>
          <p14:tracePt t="109174" x="3756025" y="2214563"/>
          <p14:tracePt t="109178" x="3705225" y="2214563"/>
          <p14:tracePt t="109188" x="3667125" y="2214563"/>
          <p14:tracePt t="109194" x="3617913" y="2214563"/>
          <p14:tracePt t="109204" x="3567113" y="2214563"/>
          <p14:tracePt t="109214" x="3517900" y="2214563"/>
          <p14:tracePt t="109220" x="3441700" y="2214563"/>
          <p14:tracePt t="109231" x="3367088" y="2290763"/>
          <p14:tracePt t="109234" x="3305175" y="2327275"/>
          <p14:tracePt t="109244" x="3241675" y="2390775"/>
          <p14:tracePt t="109254" x="3192463" y="2439988"/>
          <p14:tracePt t="109260" x="3154363" y="2490788"/>
          <p14:tracePt t="109270" x="3128963" y="2527300"/>
          <p14:tracePt t="109274" x="3116263" y="2540000"/>
          <p14:tracePt t="109286" x="3116263" y="2552700"/>
          <p14:tracePt t="109297" x="3116263" y="2565400"/>
          <p14:tracePt t="109300" x="3092450" y="2578100"/>
          <p14:tracePt t="109316" x="3092450" y="2590800"/>
          <p14:tracePt t="109336" x="3092450" y="2603500"/>
          <p14:tracePt t="109376" x="3103563" y="2603500"/>
          <p14:tracePt t="109386" x="3116263" y="2603500"/>
          <p14:tracePt t="109390" x="3128963" y="2603500"/>
          <p14:tracePt t="109400" x="3141663" y="2603500"/>
          <p14:tracePt t="109406" x="3154363" y="2590800"/>
          <p14:tracePt t="109416" x="3154363" y="2552700"/>
          <p14:tracePt t="109426" x="3154363" y="2516188"/>
          <p14:tracePt t="109431" x="3154363" y="2478088"/>
          <p14:tracePt t="109440" x="3154363" y="2452688"/>
          <p14:tracePt t="109447" x="3154363" y="2427288"/>
          <p14:tracePt t="109456" x="3154363" y="2390775"/>
          <p14:tracePt t="109466" x="3141663" y="2365375"/>
          <p14:tracePt t="109472" x="3128963" y="2339975"/>
          <p14:tracePt t="109482" x="3103563" y="2314575"/>
          <p14:tracePt t="109497" x="3092450" y="2303463"/>
          <p14:tracePt t="109506" x="3079750" y="2290763"/>
          <p14:tracePt t="109513" x="3067050" y="2290763"/>
          <p14:tracePt t="109522" x="3041650" y="2290763"/>
          <p14:tracePt t="109526" x="3003550" y="2290763"/>
          <p14:tracePt t="109536" x="2954338" y="2290763"/>
          <p14:tracePt t="109547" x="2916238" y="2290763"/>
          <p14:tracePt t="109552" x="2867025" y="2290763"/>
          <p14:tracePt t="109564" x="2803525" y="2290763"/>
          <p14:tracePt t="109568" x="2767013" y="2290763"/>
          <p14:tracePt t="109579" x="2741613" y="2290763"/>
          <p14:tracePt t="109588" x="2716213" y="2290763"/>
          <p14:tracePt t="109592" x="2667000" y="2303463"/>
          <p14:tracePt t="109608" x="2641600" y="2303463"/>
          <p14:tracePt t="109618" x="2616200" y="2314575"/>
          <p14:tracePt t="109632" x="2603500" y="2327275"/>
          <p14:tracePt t="109644" x="2590800" y="2327275"/>
          <p14:tracePt t="109648" x="2578100" y="2339975"/>
          <p14:tracePt t="109658" x="2565400" y="2352675"/>
          <p14:tracePt t="109674" x="2541588" y="2352675"/>
          <p14:tracePt t="109684" x="2528888" y="2378075"/>
          <p14:tracePt t="109688" x="2516188" y="2378075"/>
          <p14:tracePt t="109718" x="2503488" y="2378075"/>
          <p14:tracePt t="109728" x="2490788" y="2390775"/>
          <p14:tracePt t="109744" x="2490788" y="2403475"/>
          <p14:tracePt t="109754" x="2478088" y="2403475"/>
          <p14:tracePt t="109758" x="2465388" y="2403475"/>
          <p14:tracePt t="109834" x="2452688" y="2403475"/>
          <p14:tracePt t="109870" x="2441575" y="2403475"/>
          <p14:tracePt t="109886" x="2416175" y="2403475"/>
          <p14:tracePt t="109890" x="2390775" y="2427288"/>
          <p14:tracePt t="109910" x="2365375" y="2427288"/>
          <p14:tracePt t="109916" x="2352675" y="2427288"/>
          <p14:tracePt t="109926" x="2339975" y="2427288"/>
          <p14:tracePt t="109930" x="2328863" y="2427288"/>
          <p14:tracePt t="109940" x="2316163" y="2427288"/>
          <p14:tracePt t="109962" x="2290763" y="2427288"/>
          <p14:tracePt t="109966" x="2278063" y="2427288"/>
          <p14:tracePt t="110096" x="2265363" y="2427288"/>
          <p14:tracePt t="110530" x="2239963" y="2439988"/>
          <p14:tracePt t="110696" x="2228850" y="2439988"/>
          <p14:tracePt t="110706" x="2216150" y="2452688"/>
          <p14:tracePt t="110762" x="2239963" y="2452688"/>
          <p14:tracePt t="110772" x="2278063" y="2452688"/>
          <p14:tracePt t="110778" x="2303463" y="2452688"/>
          <p14:tracePt t="110788" x="2328863" y="2452688"/>
          <p14:tracePt t="110792" x="2339975" y="2452688"/>
          <p14:tracePt t="110802" x="2378075" y="2403475"/>
          <p14:tracePt t="110818" x="2390775" y="2390775"/>
          <p14:tracePt t="111338" x="2390775" y="2378075"/>
          <p14:tracePt t="111574" x="2390775" y="2365375"/>
          <p14:tracePt t="111626" x="2378075" y="2365375"/>
          <p14:tracePt t="111650" x="2365375" y="2352675"/>
          <p14:tracePt t="111666" x="2352675" y="2352675"/>
          <p14:tracePt t="111700" x="2339975" y="2352675"/>
          <p14:tracePt t="111726" x="2328863" y="2339975"/>
          <p14:tracePt t="111746" x="2328863" y="2327275"/>
          <p14:tracePt t="111762" x="2316163" y="2327275"/>
          <p14:tracePt t="111776" x="2303463" y="2327275"/>
          <p14:tracePt t="111786" x="2290763" y="2327275"/>
          <p14:tracePt t="112100" x="2290763" y="2314575"/>
          <p14:tracePt t="112150" x="2290763" y="2290763"/>
          <p14:tracePt t="112174" x="2278063" y="2278063"/>
          <p14:tracePt t="112220" x="2278063" y="2265363"/>
          <p14:tracePt t="112226" x="2265363" y="2252663"/>
          <p14:tracePt t="114136" x="2278063" y="2252663"/>
          <p14:tracePt t="114944" x="2316163" y="2239963"/>
          <p14:tracePt t="114990" x="2328863" y="2239963"/>
          <p14:tracePt t="115030" x="2339975" y="2239963"/>
          <p14:tracePt t="115040" x="2352675" y="2227263"/>
          <p14:tracePt t="115096" x="2365375" y="2227263"/>
          <p14:tracePt t="115130" x="2378075" y="2227263"/>
          <p14:tracePt t="115192" x="2390775" y="2227263"/>
          <p14:tracePt t="115236" x="2403475" y="2227263"/>
          <p14:tracePt t="115242" x="2428875" y="2227263"/>
          <p14:tracePt t="115252" x="2452688" y="2227263"/>
          <p14:tracePt t="115256" x="2503488" y="2227263"/>
          <p14:tracePt t="115266" x="2578100" y="2239963"/>
          <p14:tracePt t="115276" x="2641600" y="2265363"/>
          <p14:tracePt t="115282" x="2678113" y="2278063"/>
          <p14:tracePt t="115292" x="2741613" y="2278063"/>
          <p14:tracePt t="115296" x="2754313" y="2290763"/>
          <p14:tracePt t="115308" x="2767013" y="2290763"/>
          <p14:tracePt t="115322" x="2790825" y="2290763"/>
          <p14:tracePt t="115338" x="2803525" y="2290763"/>
          <p14:tracePt t="115348" x="2816225" y="2290763"/>
          <p14:tracePt t="115362" x="2828925" y="2290763"/>
          <p14:tracePt t="115564" x="2841625" y="2290763"/>
          <p14:tracePt t="115574" x="2841625" y="2303463"/>
          <p14:tracePt t="115604" x="2854325" y="2303463"/>
          <p14:tracePt t="115644" x="2879725" y="2303463"/>
          <p14:tracePt t="115654" x="2879725" y="2314575"/>
          <p14:tracePt t="115660" x="2890838" y="2314575"/>
          <p14:tracePt t="115670" x="2890838" y="2327275"/>
          <p14:tracePt t="115674" x="2916238" y="2339975"/>
          <p14:tracePt t="115684" x="2928938" y="2352675"/>
          <p14:tracePt t="115696" x="2941638" y="2365375"/>
          <p14:tracePt t="115700" x="2967038" y="2378075"/>
          <p14:tracePt t="115710" x="2992438" y="2390775"/>
          <p14:tracePt t="115716" x="3028950" y="2427288"/>
          <p14:tracePt t="115726" x="3067050" y="2452688"/>
          <p14:tracePt t="115736" x="3116263" y="2490788"/>
          <p14:tracePt t="115740" x="3154363" y="2516188"/>
          <p14:tracePt t="115750" x="3154363" y="2552700"/>
          <p14:tracePt t="115756" x="3192463" y="2578100"/>
          <p14:tracePt t="115776" x="3205163" y="2578100"/>
          <p14:tracePt t="115792" x="3216275" y="2578100"/>
          <p14:tracePt t="115812" x="3216275" y="2590800"/>
          <p14:tracePt t="115816" x="3216275" y="2603500"/>
          <p14:tracePt t="115826" x="3254375" y="2603500"/>
          <p14:tracePt t="115836" x="3267075" y="2603500"/>
          <p14:tracePt t="116618" x="3267075" y="2616200"/>
          <p14:tracePt t="116628" x="3267075" y="2627313"/>
          <p14:tracePt t="116634" x="3279775" y="2678113"/>
          <p14:tracePt t="116644" x="3292475" y="2703513"/>
          <p14:tracePt t="116648" x="3317875" y="2740025"/>
          <p14:tracePt t="116658" x="3328988" y="2765425"/>
          <p14:tracePt t="116678" x="3341688" y="2765425"/>
          <p14:tracePt t="116826" x="3341688" y="2752725"/>
          <p14:tracePt t="116830" x="3341688" y="2728913"/>
          <p14:tracePt t="116840" x="3328988" y="2678113"/>
          <p14:tracePt t="116846" x="3292475" y="2652713"/>
          <p14:tracePt t="116856" x="3267075" y="2627313"/>
          <p14:tracePt t="116868" x="3241675" y="2590800"/>
          <p14:tracePt t="116870" x="3192463" y="2552700"/>
          <p14:tracePt t="116880" x="3167063" y="2516188"/>
          <p14:tracePt t="116886" x="3141663" y="2490788"/>
          <p14:tracePt t="116896" x="3092450" y="2427288"/>
          <p14:tracePt t="116906" x="3054350" y="2365375"/>
          <p14:tracePt t="116910" x="3003550" y="2327275"/>
          <p14:tracePt t="116920" x="2967038" y="2278063"/>
          <p14:tracePt t="116926" x="2928938" y="2239963"/>
          <p14:tracePt t="116936" x="2903538" y="2201863"/>
          <p14:tracePt t="116946" x="2828925" y="2152650"/>
          <p14:tracePt t="116952" x="2790825" y="2127250"/>
          <p14:tracePt t="116962" x="2754313" y="2101850"/>
          <p14:tracePt t="116967" x="2703513" y="2065338"/>
          <p14:tracePt t="116976" x="2667000" y="2014538"/>
          <p14:tracePt t="116986" x="2641600" y="1989138"/>
          <p14:tracePt t="116992" x="2578100" y="1939925"/>
          <p14:tracePt t="117002" x="2528888" y="1914525"/>
          <p14:tracePt t="117006" x="2490788" y="1865313"/>
          <p14:tracePt t="117017" x="2428875" y="1814513"/>
          <p14:tracePt t="117028" x="2352675" y="1776413"/>
          <p14:tracePt t="117032" x="2303463" y="1727200"/>
          <p14:tracePt t="117042" x="2228850" y="1701800"/>
          <p14:tracePt t="117048" x="2203450" y="1663700"/>
          <p14:tracePt t="117058" x="2165350" y="1652588"/>
          <p14:tracePt t="117068" x="2116138" y="1614488"/>
          <p14:tracePt t="117072" x="2078038" y="1563688"/>
          <p14:tracePt t="117084" x="2014538" y="1539875"/>
          <p14:tracePt t="117088" x="1978025" y="1501775"/>
          <p14:tracePt t="117098" x="1927225" y="1450975"/>
          <p14:tracePt t="117108" x="1878013" y="1427163"/>
          <p14:tracePt t="117112" x="1790700" y="1350963"/>
          <p14:tracePt t="117122" x="1714500" y="1301750"/>
          <p14:tracePt t="117128" x="1639888" y="1238250"/>
          <p14:tracePt t="117138" x="1565275" y="1163638"/>
          <p14:tracePt t="117148" x="1489075" y="1114425"/>
          <p14:tracePt t="117152" x="1414463" y="1038225"/>
          <p14:tracePt t="117162" x="1352550" y="976313"/>
          <p14:tracePt t="117168" x="1314450" y="912813"/>
          <p14:tracePt t="117178" x="1252538" y="850900"/>
          <p14:tracePt t="117188" x="1201738" y="812800"/>
          <p14:tracePt t="117194" x="1139825" y="750888"/>
          <p14:tracePt t="117204" x="1063625" y="688975"/>
          <p14:tracePt t="117208" x="1027113" y="650875"/>
          <p14:tracePt t="117218" x="963613" y="600075"/>
          <p14:tracePt t="117228" x="901700" y="538163"/>
          <p14:tracePt t="117234" x="850900" y="500063"/>
          <p14:tracePt t="117244" x="776288" y="450850"/>
          <p14:tracePt t="117249" x="738188" y="400050"/>
          <p14:tracePt t="117258" x="701675" y="374650"/>
          <p14:tracePt t="117268" x="663575" y="325438"/>
          <p14:tracePt t="117274" x="612775" y="300038"/>
          <p14:tracePt t="117284" x="576263" y="238125"/>
          <p14:tracePt t="117290" x="550863" y="212725"/>
          <p14:tracePt t="117300" x="525463" y="187325"/>
          <p14:tracePt t="117310" x="500063" y="150813"/>
          <p14:tracePt t="117314" x="488950" y="125413"/>
          <p14:tracePt t="117324" x="450850" y="87313"/>
          <p14:tracePt t="117331" x="438150" y="61913"/>
          <p14:tracePt t="117340" x="400050" y="254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02" y="337783"/>
            <a:ext cx="7615645" cy="52251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Final keyword used before method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97279" y="1345473"/>
            <a:ext cx="4624648" cy="4036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Cycle{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void move()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("running");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Hero extends Cycle{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move()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("Moving with two wheel");}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Hero obj= new Hero(); 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obj.move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}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9714" y="5708469"/>
            <a:ext cx="820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we are going to assign final keyword before a method of parent class it can’t be overridden into the child class.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30FDC-9AA3-469B-ABD9-B3E0AE48ED14}"/>
              </a:ext>
            </a:extLst>
          </p:cNvPr>
          <p:cNvSpPr txBox="1"/>
          <p:nvPr/>
        </p:nvSpPr>
        <p:spPr>
          <a:xfrm>
            <a:off x="5888182" y="2899839"/>
            <a:ext cx="42083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Hero.java:8: error: move() in Hero cannot override move() in Cycle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move()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^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overridden method is final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302"/>
    </mc:Choice>
    <mc:Fallback xmlns="">
      <p:transition spd="slow" advTm="184302"/>
    </mc:Fallback>
  </mc:AlternateContent>
  <p:extLst mod="1">
    <p:ext uri="{3A86A75C-4F4B-4683-9AE1-C65F6400EC91}">
      <p14:laserTraceLst xmlns:p14="http://schemas.microsoft.com/office/powerpoint/2010/main">
        <p14:tracePtLst>
          <p14:tracePt t="18390" x="1339850" y="1901825"/>
          <p14:tracePt t="18400" x="1363663" y="2001838"/>
          <p14:tracePt t="18410" x="1376363" y="2127250"/>
          <p14:tracePt t="18414" x="1414463" y="2214563"/>
          <p14:tracePt t="18424" x="1452563" y="2314575"/>
          <p14:tracePt t="18430" x="1489075" y="2452688"/>
          <p14:tracePt t="18440" x="1539875" y="2627313"/>
          <p14:tracePt t="18450" x="1601788" y="2752725"/>
          <p14:tracePt t="18456" x="1665288" y="2903538"/>
          <p14:tracePt t="18466" x="1701800" y="3028950"/>
          <p14:tracePt t="18471" x="1752600" y="3128963"/>
          <p14:tracePt t="18480" x="1790700" y="3228975"/>
          <p14:tracePt t="18490" x="1814513" y="3354388"/>
          <p14:tracePt t="18496" x="1865313" y="3454400"/>
          <p14:tracePt t="18506" x="1890713" y="3590925"/>
          <p14:tracePt t="18510" x="1927225" y="3716338"/>
          <p14:tracePt t="18521" x="1965325" y="3841750"/>
          <p14:tracePt t="18530" x="1978025" y="3954463"/>
          <p14:tracePt t="18538" x="1990725" y="4067175"/>
          <p14:tracePt t="18546" x="2003425" y="4192588"/>
          <p14:tracePt t="18552" x="2003425" y="4292600"/>
          <p14:tracePt t="18562" x="2003425" y="4354513"/>
          <p14:tracePt t="18572" x="2003425" y="4430713"/>
          <p14:tracePt t="18576" x="2003425" y="4505325"/>
          <p14:tracePt t="18587" x="2003425" y="4618038"/>
          <p14:tracePt t="18592" x="2003425" y="4679950"/>
          <p14:tracePt t="18602" x="1965325" y="4756150"/>
          <p14:tracePt t="18612" x="1952625" y="4792663"/>
          <p14:tracePt t="18616" x="1939925" y="4868863"/>
          <p14:tracePt t="18626" x="1939925" y="4879975"/>
          <p14:tracePt t="18632" x="1927225" y="4892675"/>
          <p14:tracePt t="18642" x="1914525" y="4943475"/>
          <p14:tracePt t="18652" x="1890713" y="4968875"/>
          <p14:tracePt t="18656" x="1890713" y="5005388"/>
          <p14:tracePt t="18666" x="1878013" y="5043488"/>
          <p14:tracePt t="18672" x="1865313" y="5056188"/>
          <p14:tracePt t="18682" x="1852613" y="5105400"/>
          <p14:tracePt t="18692" x="1852613" y="5143500"/>
          <p14:tracePt t="18696" x="1839913" y="5156200"/>
          <p14:tracePt t="18708" x="1839913" y="5168900"/>
          <p14:tracePt t="18748" x="1839913" y="5181600"/>
          <p14:tracePt t="18758" x="1852613" y="5181600"/>
          <p14:tracePt t="18768" x="1903413" y="5181600"/>
          <p14:tracePt t="18772" x="2014538" y="5118100"/>
          <p14:tracePt t="18782" x="2190750" y="4943475"/>
          <p14:tracePt t="18788" x="2416175" y="4718050"/>
          <p14:tracePt t="18798" x="2654300" y="4467225"/>
          <p14:tracePt t="18808" x="2979738" y="4179888"/>
          <p14:tracePt t="18814" x="3292475" y="3803650"/>
          <p14:tracePt t="18824" x="3492500" y="3529013"/>
          <p14:tracePt t="18828" x="3692525" y="3190875"/>
          <p14:tracePt t="18838" x="3817938" y="2990850"/>
          <p14:tracePt t="18848" x="3879850" y="2778125"/>
          <p14:tracePt t="18854" x="3917950" y="2640013"/>
          <p14:tracePt t="18864" x="3943350" y="2540000"/>
          <p14:tracePt t="18870" x="3943350" y="2452688"/>
          <p14:tracePt t="18878" x="3943350" y="2390775"/>
          <p14:tracePt t="18890" x="3943350" y="2352675"/>
          <p14:tracePt t="18894" x="3905250" y="2290763"/>
          <p14:tracePt t="18904" x="3856038" y="2252663"/>
          <p14:tracePt t="18910" x="3792538" y="2214563"/>
          <p14:tracePt t="18920" x="3730625" y="2190750"/>
          <p14:tracePt t="18930" x="3692525" y="2190750"/>
          <p14:tracePt t="18934" x="3605213" y="2190750"/>
          <p14:tracePt t="18944" x="3517900" y="2190750"/>
          <p14:tracePt t="18950" x="3367088" y="2190750"/>
          <p14:tracePt t="18971" x="2967038" y="2427288"/>
          <p14:tracePt t="18974" x="2728913" y="2616200"/>
          <p14:tracePt t="18984" x="2441575" y="2828925"/>
          <p14:tracePt t="18990" x="2228850" y="3016250"/>
          <p14:tracePt t="19000" x="2027238" y="3203575"/>
          <p14:tracePt t="19010" x="1890713" y="3367088"/>
          <p14:tracePt t="19014" x="1814513" y="3503613"/>
          <p14:tracePt t="19026" x="1727200" y="3629025"/>
          <p14:tracePt t="19030" x="1701800" y="3716338"/>
          <p14:tracePt t="19040" x="1701800" y="3767138"/>
          <p14:tracePt t="19050" x="1701800" y="3829050"/>
          <p14:tracePt t="19056" x="1701800" y="3905250"/>
          <p14:tracePt t="19066" x="1701800" y="3941763"/>
          <p14:tracePt t="19070" x="1701800" y="3967163"/>
          <p14:tracePt t="19080" x="1727200" y="3979863"/>
          <p14:tracePt t="19090" x="1752600" y="4005263"/>
          <p14:tracePt t="19096" x="1778000" y="4017963"/>
          <p14:tracePt t="19106" x="1801813" y="4017963"/>
          <p14:tracePt t="19110" x="1827213" y="4029075"/>
          <p14:tracePt t="19120" x="1852613" y="4029075"/>
          <p14:tracePt t="19130" x="1914525" y="4017963"/>
          <p14:tracePt t="19136" x="1965325" y="4005263"/>
          <p14:tracePt t="19146" x="2014538" y="3941763"/>
          <p14:tracePt t="19153" x="2052638" y="3905250"/>
          <p14:tracePt t="19162" x="2090738" y="3841750"/>
          <p14:tracePt t="19172" x="2116138" y="3803650"/>
          <p14:tracePt t="19176" x="2165350" y="3716338"/>
          <p14:tracePt t="19186" x="2190750" y="3692525"/>
          <p14:tracePt t="19192" x="2190750" y="3667125"/>
          <p14:tracePt t="19203" x="2216150" y="3603625"/>
          <p14:tracePt t="19212" x="2216150" y="3579813"/>
          <p14:tracePt t="19228" x="2216150" y="3554413"/>
          <p14:tracePt t="19232" x="2216150" y="3529013"/>
          <p14:tracePt t="19312" x="2203450" y="3529013"/>
          <p14:tracePt t="19322" x="2178050" y="3529013"/>
          <p14:tracePt t="19332" x="2116138" y="3554413"/>
          <p14:tracePt t="19338" x="2052638" y="3590925"/>
          <p14:tracePt t="19348" x="1965325" y="3692525"/>
          <p14:tracePt t="19354" x="1890713" y="3792538"/>
          <p14:tracePt t="19364" x="1827213" y="3905250"/>
          <p14:tracePt t="19374" x="1765300" y="3992563"/>
          <p14:tracePt t="19378" x="1739900" y="4067175"/>
          <p14:tracePt t="19388" x="1714500" y="4117975"/>
          <p14:tracePt t="19394" x="1689100" y="4167188"/>
          <p14:tracePt t="19404" x="1689100" y="4205288"/>
          <p14:tracePt t="19414" x="1689100" y="4230688"/>
          <p14:tracePt t="19428" x="1689100" y="4254500"/>
          <p14:tracePt t="19435" x="1689100" y="4267200"/>
          <p14:tracePt t="19444" x="1701800" y="4279900"/>
          <p14:tracePt t="19458" x="1727200" y="4292600"/>
          <p14:tracePt t="19468" x="1752600" y="4292600"/>
          <p14:tracePt t="19474" x="1852613" y="4254500"/>
          <p14:tracePt t="19485" x="1952625" y="4217988"/>
          <p14:tracePt t="19494" x="2078038" y="4141788"/>
          <p14:tracePt t="19501" x="2252663" y="3992563"/>
          <p14:tracePt t="19510" x="2441575" y="3829050"/>
          <p14:tracePt t="19514" x="2616200" y="3679825"/>
          <p14:tracePt t="19524" x="2767013" y="3490913"/>
          <p14:tracePt t="19535" x="2979738" y="3241675"/>
          <p14:tracePt t="19540" x="3167063" y="2990850"/>
          <p14:tracePt t="19551" x="3305175" y="2790825"/>
          <p14:tracePt t="19554" x="3405188" y="2652713"/>
          <p14:tracePt t="19564" x="3492500" y="2527300"/>
          <p14:tracePt t="19574" x="3567113" y="2414588"/>
          <p14:tracePt t="19580" x="3605213" y="2327275"/>
          <p14:tracePt t="19590" x="3679825" y="2227263"/>
          <p14:tracePt t="19594" x="3692525" y="2139950"/>
          <p14:tracePt t="19604" x="3717925" y="2065338"/>
          <p14:tracePt t="19617" x="3717925" y="1989138"/>
          <p14:tracePt t="19620" x="3717925" y="1939925"/>
          <p14:tracePt t="19630" x="3717925" y="1914525"/>
          <p14:tracePt t="19636" x="3717925" y="1889125"/>
          <p14:tracePt t="19646" x="3705225" y="1865313"/>
          <p14:tracePt t="19656" x="3679825" y="1852613"/>
          <p14:tracePt t="19660" x="3654425" y="1839913"/>
          <p14:tracePt t="19670" x="3592513" y="1814513"/>
          <p14:tracePt t="19676" x="3505200" y="1814513"/>
          <p14:tracePt t="19686" x="3392488" y="1814513"/>
          <p14:tracePt t="19696" x="3241675" y="1814513"/>
          <p14:tracePt t="19702" x="3103563" y="1814513"/>
          <p14:tracePt t="19712" x="2954338" y="1852613"/>
          <p14:tracePt t="19718" x="2828925" y="1927225"/>
          <p14:tracePt t="19726" x="2690813" y="2014538"/>
          <p14:tracePt t="19736" x="2516188" y="2152650"/>
          <p14:tracePt t="19742" x="2339975" y="2278063"/>
          <p14:tracePt t="19752" x="2178050" y="2439988"/>
          <p14:tracePt t="19756" x="2065338" y="2590800"/>
          <p14:tracePt t="19766" x="1939925" y="2716213"/>
          <p14:tracePt t="19776" x="1814513" y="2865438"/>
          <p14:tracePt t="19783" x="1727200" y="3028950"/>
          <p14:tracePt t="19792" x="1689100" y="3128963"/>
          <p14:tracePt t="19796" x="1677988" y="3228975"/>
          <p14:tracePt t="19806" x="1677988" y="3316288"/>
          <p14:tracePt t="19817" x="1677988" y="3378200"/>
          <p14:tracePt t="19822" x="1677988" y="3454400"/>
          <p14:tracePt t="19833" x="1677988" y="3516313"/>
          <p14:tracePt t="19838" x="1677988" y="3603625"/>
          <p14:tracePt t="19849" x="1701800" y="3629025"/>
          <p14:tracePt t="19858" x="1714500" y="3692525"/>
          <p14:tracePt t="19862" x="1752600" y="3716338"/>
          <p14:tracePt t="19872" x="1765300" y="3729038"/>
          <p14:tracePt t="19878" x="1814513" y="3729038"/>
          <p14:tracePt t="19888" x="1852613" y="3729038"/>
          <p14:tracePt t="19900" x="1914525" y="3729038"/>
          <p14:tracePt t="19902" x="1990725" y="3729038"/>
          <p14:tracePt t="19912" x="2065338" y="3729038"/>
          <p14:tracePt t="19918" x="2165350" y="3679825"/>
          <p14:tracePt t="19928" x="2216150" y="3616325"/>
          <p14:tracePt t="19938" x="2303463" y="3529013"/>
          <p14:tracePt t="19944" x="2365375" y="3416300"/>
          <p14:tracePt t="19954" x="2416175" y="3316288"/>
          <p14:tracePt t="19958" x="2490788" y="3190875"/>
          <p14:tracePt t="19968" x="2541588" y="3090863"/>
          <p14:tracePt t="19978" x="2578100" y="2978150"/>
          <p14:tracePt t="19984" x="2603500" y="2928938"/>
          <p14:tracePt t="19994" x="2616200" y="2865438"/>
          <p14:tracePt t="19999" x="2616200" y="2840038"/>
          <p14:tracePt t="20008" x="2616200" y="2790825"/>
          <p14:tracePt t="20024" x="2616200" y="2765425"/>
          <p14:tracePt t="20034" x="2616200" y="2740025"/>
          <p14:tracePt t="20050" x="2616200" y="2728913"/>
          <p14:tracePt t="20060" x="2616200" y="2716213"/>
          <p14:tracePt t="20065" x="2616200" y="2703513"/>
          <p14:tracePt t="20080" x="2603500" y="2690813"/>
          <p14:tracePt t="20100" x="2590800" y="2678113"/>
          <p14:tracePt t="20104" x="2578100" y="2665413"/>
          <p14:tracePt t="20120" x="2578100" y="2652713"/>
          <p14:tracePt t="20131" x="2565400" y="2652713"/>
          <p14:tracePt t="20144" x="2565400" y="2640013"/>
          <p14:tracePt t="20176" x="2554288" y="2640013"/>
          <p14:tracePt t="20186" x="2554288" y="2627313"/>
          <p14:tracePt t="20196" x="2554288" y="2616200"/>
          <p14:tracePt t="20200" x="2554288" y="2590800"/>
          <p14:tracePt t="20210" x="2554288" y="2578100"/>
          <p14:tracePt t="20216" x="2554288" y="2565400"/>
          <p14:tracePt t="20860" x="2554288" y="2552700"/>
          <p14:tracePt t="20896" x="2554288" y="2565400"/>
          <p14:tracePt t="20902" x="2554288" y="2616200"/>
          <p14:tracePt t="20912" x="2554288" y="2652713"/>
          <p14:tracePt t="20922" x="2554288" y="2740025"/>
          <p14:tracePt t="20926" x="2554288" y="2840038"/>
          <p14:tracePt t="20936" x="2554288" y="2952750"/>
          <p14:tracePt t="20942" x="2554288" y="3103563"/>
          <p14:tracePt t="20952" x="2554288" y="3228975"/>
          <p14:tracePt t="20963" x="2541588" y="3378200"/>
          <p14:tracePt t="20966" x="2541588" y="3516313"/>
          <p14:tracePt t="20976" x="2541588" y="3529013"/>
          <p14:tracePt t="21198" x="2554288" y="3541713"/>
          <p14:tracePt t="21204" x="2565400" y="3667125"/>
          <p14:tracePt t="21214" x="2603500" y="3692525"/>
          <p14:tracePt t="21310" x="2616200" y="3679825"/>
          <p14:tracePt t="21336" x="2616200" y="3667125"/>
          <p14:tracePt t="21340" x="2616200" y="3629025"/>
          <p14:tracePt t="21350" x="2616200" y="3603625"/>
          <p14:tracePt t="21356" x="2616200" y="3579813"/>
          <p14:tracePt t="21377" x="2628900" y="3554413"/>
          <p14:tracePt t="21380" x="2628900" y="3529013"/>
          <p14:tracePt t="21416" x="2641600" y="3516313"/>
          <p14:tracePt t="22126" x="2667000" y="3503613"/>
          <p14:tracePt t="22132" x="2790825" y="3503613"/>
          <p14:tracePt t="22142" x="2928938" y="3503613"/>
          <p14:tracePt t="22148" x="3092450" y="3503613"/>
          <p14:tracePt t="22158" x="3254375" y="3503613"/>
          <p14:tracePt t="22168" x="3417888" y="3503613"/>
          <p14:tracePt t="22173" x="3630613" y="3503613"/>
          <p14:tracePt t="22182" x="3792538" y="3503613"/>
          <p14:tracePt t="22188" x="3979863" y="3529013"/>
          <p14:tracePt t="22198" x="4143375" y="3541713"/>
          <p14:tracePt t="22208" x="4294188" y="3541713"/>
          <p14:tracePt t="22214" x="4381500" y="3541713"/>
          <p14:tracePt t="22224" x="4481513" y="3541713"/>
          <p14:tracePt t="22228" x="4518025" y="3541713"/>
          <p14:tracePt t="22238" x="4543425" y="3541713"/>
          <p14:tracePt t="22248" x="4556125" y="3541713"/>
          <p14:tracePt t="22364" x="4568825" y="3554413"/>
          <p14:tracePt t="22374" x="4568825" y="3567113"/>
          <p14:tracePt t="22390" x="4568825" y="3590925"/>
          <p14:tracePt t="22400" x="4556125" y="3590925"/>
          <p14:tracePt t="22404" x="4518025" y="3616325"/>
          <p14:tracePt t="22424" x="4494213" y="3616325"/>
          <p14:tracePt t="22430" x="4468813" y="3616325"/>
          <p14:tracePt t="22444" x="4443413" y="3641725"/>
          <p14:tracePt t="22454" x="4430713" y="3641725"/>
          <p14:tracePt t="22464" x="4406900" y="3641725"/>
          <p14:tracePt t="22470" x="4381500" y="3641725"/>
          <p14:tracePt t="22484" x="4368800" y="3667125"/>
          <p14:tracePt t="22540" x="4356100" y="3667125"/>
          <p14:tracePt t="22586" x="4343400" y="3667125"/>
          <p14:tracePt t="22656" x="4330700" y="3667125"/>
          <p14:tracePt t="24316" x="4318000" y="3667125"/>
          <p14:tracePt t="24342" x="4294188" y="3667125"/>
          <p14:tracePt t="24362" x="4281488" y="3654425"/>
          <p14:tracePt t="24382" x="4268788" y="3654425"/>
          <p14:tracePt t="24396" x="4243388" y="3641725"/>
          <p14:tracePt t="24402" x="4230688" y="3629025"/>
          <p14:tracePt t="24422" x="4217988" y="3629025"/>
          <p14:tracePt t="24428" x="4192588" y="3629025"/>
          <p14:tracePt t="24438" x="4168775" y="3616325"/>
          <p14:tracePt t="24442" x="4156075" y="3603625"/>
          <p14:tracePt t="24452" x="4130675" y="3590925"/>
          <p14:tracePt t="24462" x="4105275" y="3590925"/>
          <p14:tracePt t="24468" x="4081463" y="3579813"/>
          <p14:tracePt t="24478" x="4056063" y="3554413"/>
          <p14:tracePt t="24482" x="4017963" y="3529013"/>
          <p14:tracePt t="24492" x="3979863" y="3479800"/>
          <p14:tracePt t="24502" x="3956050" y="3467100"/>
          <p14:tracePt t="24508" x="3905250" y="3441700"/>
          <p14:tracePt t="24518" x="3867150" y="3416300"/>
          <p14:tracePt t="24522" x="3843338" y="3390900"/>
          <p14:tracePt t="24532" x="3792538" y="3354388"/>
          <p14:tracePt t="24542" x="3767138" y="3328988"/>
          <p14:tracePt t="24549" x="3743325" y="3316288"/>
          <p14:tracePt t="24558" x="3705225" y="3290888"/>
          <p14:tracePt t="24562" x="3679825" y="3267075"/>
          <p14:tracePt t="24572" x="3643313" y="3228975"/>
          <p14:tracePt t="24584" x="3617913" y="3216275"/>
          <p14:tracePt t="24588" x="3617913" y="3203575"/>
          <p14:tracePt t="24599" x="3579813" y="3190875"/>
          <p14:tracePt t="24604" x="3554413" y="3178175"/>
          <p14:tracePt t="24615" x="3530600" y="3154363"/>
          <p14:tracePt t="24624" x="3492500" y="3128963"/>
          <p14:tracePt t="24628" x="3467100" y="3116263"/>
          <p14:tracePt t="24638" x="3441700" y="3090863"/>
          <p14:tracePt t="24644" x="3405188" y="3065463"/>
          <p14:tracePt t="24654" x="3379788" y="3065463"/>
          <p14:tracePt t="24665" x="3328988" y="3041650"/>
          <p14:tracePt t="24670" x="3279775" y="3028950"/>
          <p14:tracePt t="24681" x="3228975" y="3028950"/>
          <p14:tracePt t="24684" x="3154363" y="3028950"/>
          <p14:tracePt t="24694" x="3054350" y="3041650"/>
          <p14:tracePt t="24704" x="2928938" y="3078163"/>
          <p14:tracePt t="24710" x="2778125" y="3154363"/>
          <p14:tracePt t="24720" x="2667000" y="3165475"/>
          <p14:tracePt t="24724" x="2503488" y="3203575"/>
          <p14:tracePt t="24734" x="2339975" y="3241675"/>
          <p14:tracePt t="24744" x="2103438" y="3254375"/>
          <p14:tracePt t="24750" x="1852613" y="3290888"/>
          <p14:tracePt t="24760" x="1839913" y="3267075"/>
          <p14:tracePt t="24766" x="1827213" y="3267075"/>
          <p14:tracePt t="25052" x="1790700" y="3267075"/>
          <p14:tracePt t="25058" x="1714500" y="3278188"/>
          <p14:tracePt t="25068" x="1701800" y="3303588"/>
          <p14:tracePt t="25082" x="1689100" y="3303588"/>
          <p14:tracePt t="25092" x="1677988" y="3278188"/>
          <p14:tracePt t="25098" x="1665288" y="3278188"/>
          <p14:tracePt t="25108" x="1652588" y="3278188"/>
          <p14:tracePt t="25168" x="1639888" y="3278188"/>
          <p14:tracePt t="25344" x="1627188" y="3278188"/>
          <p14:tracePt t="25356" x="1627188" y="3267075"/>
          <p14:tracePt t="25370" x="1627188" y="3241675"/>
          <p14:tracePt t="25386" x="1627188" y="3216275"/>
          <p14:tracePt t="25396" x="1627188" y="3178175"/>
          <p14:tracePt t="25406" x="1627188" y="3128963"/>
          <p14:tracePt t="25410" x="1627188" y="3103563"/>
          <p14:tracePt t="25420" x="1627188" y="3065463"/>
          <p14:tracePt t="25428" x="1627188" y="3016250"/>
          <p14:tracePt t="25436" x="1627188" y="2978150"/>
          <p14:tracePt t="25446" x="1627188" y="2928938"/>
          <p14:tracePt t="25450" x="1627188" y="2890838"/>
          <p14:tracePt t="25461" x="1627188" y="2865438"/>
          <p14:tracePt t="25466" x="1627188" y="2816225"/>
          <p14:tracePt t="25478" x="1627188" y="2778125"/>
          <p14:tracePt t="25486" x="1627188" y="2728913"/>
          <p14:tracePt t="25492" x="1627188" y="2665413"/>
          <p14:tracePt t="25502" x="1627188" y="2590800"/>
          <p14:tracePt t="25506" x="1652588" y="2540000"/>
          <p14:tracePt t="25516" x="1665288" y="2478088"/>
          <p14:tracePt t="25527" x="1689100" y="2427288"/>
          <p14:tracePt t="25532" x="1701800" y="2390775"/>
          <p14:tracePt t="25544" x="1714500" y="2327275"/>
          <p14:tracePt t="25546" x="1727200" y="2303463"/>
          <p14:tracePt t="25557" x="1739900" y="2265363"/>
          <p14:tracePt t="25566" x="1752600" y="2252663"/>
          <p14:tracePt t="25572" x="1752600" y="2214563"/>
          <p14:tracePt t="25582" x="1752600" y="2178050"/>
          <p14:tracePt t="25586" x="1778000" y="2152650"/>
          <p14:tracePt t="25596" x="1790700" y="2127250"/>
          <p14:tracePt t="25606" x="1801813" y="2078038"/>
          <p14:tracePt t="25612" x="1814513" y="2065338"/>
          <p14:tracePt t="25622" x="1827213" y="2027238"/>
          <p14:tracePt t="25628" x="1839913" y="2014538"/>
          <p14:tracePt t="25638" x="1852613" y="1965325"/>
          <p14:tracePt t="25648" x="1865313" y="1952625"/>
          <p14:tracePt t="25652" x="1865313" y="1939925"/>
          <p14:tracePt t="25663" x="1878013" y="1914525"/>
          <p14:tracePt t="25678" x="1890713" y="1889125"/>
          <p14:tracePt t="25738" x="1890713" y="1876425"/>
          <p14:tracePt t="25996" x="1890713" y="1889125"/>
          <p14:tracePt t="26006" x="1890713" y="1901825"/>
          <p14:tracePt t="26010" x="1890713" y="1914525"/>
          <p14:tracePt t="26032" x="1890713" y="1939925"/>
          <p14:tracePt t="26072" x="1890713" y="1952625"/>
          <p14:tracePt t="26284" x="1890713" y="1965325"/>
          <p14:tracePt t="26358" x="1903413" y="1965325"/>
          <p14:tracePt t="26610" x="1914525" y="1965325"/>
          <p14:tracePt t="26778" x="1927225" y="1965325"/>
          <p14:tracePt t="26788" x="1939925" y="1965325"/>
          <p14:tracePt t="26808" x="1952625" y="1965325"/>
          <p14:tracePt t="26823" x="1952625" y="1978025"/>
          <p14:tracePt t="26839" x="1965325" y="1978025"/>
          <p14:tracePt t="26878" x="1990725" y="1978025"/>
          <p14:tracePt t="27170" x="2003425" y="1978025"/>
          <p14:tracePt t="27192" x="2003425" y="1965325"/>
          <p14:tracePt t="27206" x="1990725" y="1965325"/>
          <p14:tracePt t="27212" x="1978025" y="1965325"/>
          <p14:tracePt t="27222" x="1965325" y="1952625"/>
          <p14:tracePt t="27232" x="1952625" y="1952625"/>
          <p14:tracePt t="27236" x="1927225" y="1952625"/>
          <p14:tracePt t="27246" x="1914525" y="1939925"/>
          <p14:tracePt t="27262" x="1890713" y="1939925"/>
          <p14:tracePt t="27272" x="1878013" y="1927225"/>
          <p14:tracePt t="27276" x="1865313" y="1927225"/>
          <p14:tracePt t="27292" x="1839913" y="1927225"/>
          <p14:tracePt t="27312" x="1839913" y="1914525"/>
          <p14:tracePt t="27328" x="1827213" y="1914525"/>
          <p14:tracePt t="27348" x="1814513" y="1914525"/>
          <p14:tracePt t="27368" x="1801813" y="1901825"/>
          <p14:tracePt t="27378" x="1790700" y="1901825"/>
          <p14:tracePt t="27392" x="1778000" y="1901825"/>
          <p14:tracePt t="27428" x="1765300" y="1889125"/>
          <p14:tracePt t="27438" x="1752600" y="1889125"/>
          <p14:tracePt t="27590" x="1739900" y="1889125"/>
          <p14:tracePt t="27600" x="1727200" y="1889125"/>
          <p14:tracePt t="27620" x="1714500" y="1889125"/>
          <p14:tracePt t="27634" x="1701800" y="1889125"/>
          <p14:tracePt t="27640" x="1689100" y="1889125"/>
          <p14:tracePt t="27650" x="1677988" y="1889125"/>
          <p14:tracePt t="27666" x="1665288" y="1889125"/>
          <p14:tracePt t="27700" x="1652588" y="1889125"/>
          <p14:tracePt t="27710" x="1639888" y="1889125"/>
          <p14:tracePt t="27726" x="1627188" y="1889125"/>
          <p14:tracePt t="27740" x="1614488" y="1901825"/>
          <p14:tracePt t="27756" x="1601788" y="1901825"/>
          <p14:tracePt t="27766" x="1589088" y="1901825"/>
          <p14:tracePt t="27776" x="1589088" y="1914525"/>
          <p14:tracePt t="27782" x="1589088" y="1927225"/>
          <p14:tracePt t="27806" x="1577975" y="1927225"/>
          <p14:tracePt t="27862" x="1565275" y="1939925"/>
          <p14:tracePt t="27958" x="1552575" y="1939925"/>
          <p14:tracePt t="29340" x="1565275" y="1939925"/>
          <p14:tracePt t="29344" x="1577975" y="1939925"/>
          <p14:tracePt t="29360" x="1601788" y="1939925"/>
          <p14:tracePt t="29370" x="1627188" y="1939925"/>
          <p14:tracePt t="29380" x="1639888" y="1939925"/>
          <p14:tracePt t="29384" x="1665288" y="1939925"/>
          <p14:tracePt t="29395" x="1689100" y="1939925"/>
          <p14:tracePt t="29400" x="1714500" y="1939925"/>
          <p14:tracePt t="29410" x="1727200" y="1939925"/>
          <p14:tracePt t="29420" x="1752600" y="1939925"/>
          <p14:tracePt t="29426" x="1765300" y="1939925"/>
          <p14:tracePt t="29436" x="1790700" y="1939925"/>
          <p14:tracePt t="29440" x="1801813" y="1939925"/>
          <p14:tracePt t="29450" x="1827213" y="1939925"/>
          <p14:tracePt t="29460" x="1852613" y="1939925"/>
          <p14:tracePt t="29466" x="1890713" y="1939925"/>
          <p14:tracePt t="29476" x="1903413" y="1939925"/>
          <p14:tracePt t="29480" x="1914525" y="1939925"/>
          <p14:tracePt t="29490" x="1939925" y="1939925"/>
          <p14:tracePt t="29502" x="1965325" y="1939925"/>
          <p14:tracePt t="29506" x="1990725" y="1939925"/>
          <p14:tracePt t="29522" x="2014538" y="1939925"/>
          <p14:tracePt t="29532" x="2039938" y="1939925"/>
          <p14:tracePt t="29542" x="2052638" y="1939925"/>
          <p14:tracePt t="29546" x="2065338" y="1939925"/>
          <p14:tracePt t="29556" x="2078038" y="1939925"/>
          <p14:tracePt t="29562" x="2090738" y="1939925"/>
          <p14:tracePt t="29572" x="2103438" y="1939925"/>
          <p14:tracePt t="29592" x="2116138" y="1939925"/>
          <p14:tracePt t="29618" x="2127250" y="1939925"/>
          <p14:tracePt t="29980" x="2127250" y="1952625"/>
          <p14:tracePt t="29990" x="2090738" y="1965325"/>
          <p14:tracePt t="30000" x="2065338" y="2001838"/>
          <p14:tracePt t="30004" x="2039938" y="2001838"/>
          <p14:tracePt t="30014" x="2014538" y="2027238"/>
          <p14:tracePt t="30020" x="2003425" y="2039938"/>
          <p14:tracePt t="30030" x="1990725" y="2052638"/>
          <p14:tracePt t="30044" x="1978025" y="2089150"/>
          <p14:tracePt t="30054" x="1965325" y="2089150"/>
          <p14:tracePt t="30061" x="1939925" y="2089150"/>
          <p14:tracePt t="30070" x="1927225" y="2101850"/>
          <p14:tracePt t="30080" x="1914525" y="2101850"/>
          <p14:tracePt t="30086" x="1890713" y="2114550"/>
          <p14:tracePt t="30100" x="1878013" y="2114550"/>
          <p14:tracePt t="30110" x="1865313" y="2127250"/>
          <p14:tracePt t="30120" x="1839913" y="2139950"/>
          <p14:tracePt t="30136" x="1827213" y="2139950"/>
          <p14:tracePt t="30156" x="1814513" y="2139950"/>
          <p14:tracePt t="30166" x="1814513" y="2152650"/>
          <p14:tracePt t="30342" x="1827213" y="2165350"/>
          <p14:tracePt t="30359" x="1865313" y="2165350"/>
          <p14:tracePt t="30368" x="1890713" y="2165350"/>
          <p14:tracePt t="30378" x="1914525" y="2165350"/>
          <p14:tracePt t="30382" x="1965325" y="2165350"/>
          <p14:tracePt t="30392" x="2003425" y="2165350"/>
          <p14:tracePt t="30398" x="2052638" y="2165350"/>
          <p14:tracePt t="30409" x="2090738" y="2165350"/>
          <p14:tracePt t="30418" x="2116138" y="2165350"/>
          <p14:tracePt t="30422" x="2139950" y="2165350"/>
          <p14:tracePt t="30432" x="2152650" y="2165350"/>
          <p14:tracePt t="30438" x="2190750" y="2165350"/>
          <p14:tracePt t="30475" x="2203450" y="2165350"/>
          <p14:tracePt t="30488" x="2216150" y="2165350"/>
          <p14:tracePt t="30534" x="2228850" y="2165350"/>
          <p14:tracePt t="30544" x="2239963" y="2165350"/>
          <p14:tracePt t="30558" x="2239963" y="2152650"/>
          <p14:tracePt t="30575" x="2239963" y="2139950"/>
          <p14:tracePt t="30590" x="2239963" y="2127250"/>
          <p14:tracePt t="30614" x="2239963" y="2114550"/>
          <p14:tracePt t="30630" x="2228850" y="2101850"/>
          <p14:tracePt t="30644" x="2228850" y="2089150"/>
          <p14:tracePt t="30654" x="2216150" y="2065338"/>
          <p14:tracePt t="30812" x="2228850" y="2065338"/>
          <p14:tracePt t="30822" x="2252663" y="2039938"/>
          <p14:tracePt t="30826" x="2303463" y="2039938"/>
          <p14:tracePt t="30836" x="2352675" y="2039938"/>
          <p14:tracePt t="30842" x="2452688" y="2027238"/>
          <p14:tracePt t="30852" x="2490788" y="2027238"/>
          <p14:tracePt t="30862" x="2554288" y="2027238"/>
          <p14:tracePt t="30866" x="2590800" y="2027238"/>
          <p14:tracePt t="30876" x="2603500" y="2027238"/>
          <p14:tracePt t="30882" x="2628900" y="2027238"/>
          <p14:tracePt t="30902" x="2641600" y="2027238"/>
          <p14:tracePt t="30916" x="2654300" y="2027238"/>
          <p14:tracePt t="30948" x="2678113" y="2027238"/>
          <p14:tracePt t="30962" x="2690813" y="2027238"/>
          <p14:tracePt t="30973" x="2703513" y="2014538"/>
          <p14:tracePt t="30982" x="2716213" y="2014538"/>
          <p14:tracePt t="30998" x="2728913" y="2001838"/>
          <p14:tracePt t="31002" x="2741613" y="2001838"/>
          <p14:tracePt t="31012" x="2754313" y="2001838"/>
          <p14:tracePt t="31028" x="2767013" y="2001838"/>
          <p14:tracePt t="31044" x="2790825" y="2001838"/>
          <p14:tracePt t="31055" x="2803525" y="2001838"/>
          <p14:tracePt t="31064" x="2803525" y="1989138"/>
          <p14:tracePt t="31078" x="2816225" y="1989138"/>
          <p14:tracePt t="31089" x="2828925" y="1989138"/>
          <p14:tracePt t="31266" x="2841625" y="1989138"/>
          <p14:tracePt t="31280" x="2867025" y="1989138"/>
          <p14:tracePt t="31300" x="2879725" y="1989138"/>
          <p14:tracePt t="31306" x="2890838" y="1989138"/>
          <p14:tracePt t="31316" x="2903538" y="1989138"/>
          <p14:tracePt t="31336" x="2916238" y="1989138"/>
          <p14:tracePt t="31352" x="2928938" y="1989138"/>
          <p14:tracePt t="31578" x="2903538" y="1965325"/>
          <p14:tracePt t="31604" x="2890838" y="1952625"/>
          <p14:tracePt t="31614" x="2867025" y="1927225"/>
          <p14:tracePt t="31638" x="2854325" y="1914525"/>
          <p14:tracePt t="31668" x="2828925" y="1914525"/>
          <p14:tracePt t="31694" x="2803525" y="1901825"/>
          <p14:tracePt t="31720" x="2790825" y="1901825"/>
          <p14:tracePt t="31724" x="2778125" y="1901825"/>
          <p14:tracePt t="31734" x="2767013" y="1901825"/>
          <p14:tracePt t="31740" x="2754313" y="1889125"/>
          <p14:tracePt t="31750" x="2741613" y="1889125"/>
          <p14:tracePt t="31764" x="2716213" y="1876425"/>
          <p14:tracePt t="31780" x="2690813" y="1876425"/>
          <p14:tracePt t="31800" x="2667000" y="1865313"/>
          <p14:tracePt t="31814" x="2654300" y="1865313"/>
          <p14:tracePt t="31820" x="2616200" y="1865313"/>
          <p14:tracePt t="31830" x="2603500" y="1865313"/>
          <p14:tracePt t="31840" x="2590800" y="1865313"/>
          <p14:tracePt t="31846" x="2565400" y="1865313"/>
          <p14:tracePt t="31856" x="2541588" y="1852613"/>
          <p14:tracePt t="31860" x="2516188" y="1852613"/>
          <p14:tracePt t="31870" x="2490788" y="1852613"/>
          <p14:tracePt t="31880" x="2478088" y="1852613"/>
          <p14:tracePt t="31886" x="2465388" y="1852613"/>
          <p14:tracePt t="31896" x="2441575" y="1852613"/>
          <p14:tracePt t="31900" x="2416175" y="1852613"/>
          <p14:tracePt t="31920" x="2390775" y="1852613"/>
          <p14:tracePt t="31926" x="2365375" y="1852613"/>
          <p14:tracePt t="31936" x="2339975" y="1852613"/>
          <p14:tracePt t="31953" x="2316163" y="1852613"/>
          <p14:tracePt t="31970" x="2290763" y="1852613"/>
          <p14:tracePt t="31976" x="2278063" y="1852613"/>
          <p14:tracePt t="31982" x="2239963" y="1852613"/>
          <p14:tracePt t="32003" x="2228850" y="1852613"/>
          <p14:tracePt t="32006" x="2216150" y="1852613"/>
          <p14:tracePt t="32016" x="2203450" y="1852613"/>
          <p14:tracePt t="32032" x="2178050" y="1852613"/>
          <p14:tracePt t="32042" x="2165350" y="1852613"/>
          <p14:tracePt t="32048" x="2152650" y="1852613"/>
          <p14:tracePt t="32062" x="2127250" y="1852613"/>
          <p14:tracePt t="32072" x="2103438" y="1852613"/>
          <p14:tracePt t="32088" x="2090738" y="1852613"/>
          <p14:tracePt t="32098" x="2052638" y="1852613"/>
          <p14:tracePt t="32112" x="2027238" y="1865313"/>
          <p14:tracePt t="32128" x="2014538" y="1865313"/>
          <p14:tracePt t="32138" x="2003425" y="1865313"/>
          <p14:tracePt t="32142" x="1990725" y="1865313"/>
          <p14:tracePt t="32152" x="1978025" y="1889125"/>
          <p14:tracePt t="32162" x="1965325" y="1889125"/>
          <p14:tracePt t="32169" x="1952625" y="1889125"/>
          <p14:tracePt t="32178" x="1939925" y="1889125"/>
          <p14:tracePt t="32194" x="1927225" y="1901825"/>
          <p14:tracePt t="32204" x="1914525" y="1901825"/>
          <p14:tracePt t="32300" x="1903413" y="1901825"/>
          <p14:tracePt t="32304" x="1890713" y="1914525"/>
          <p14:tracePt t="32406" x="1890713" y="1927225"/>
          <p14:tracePt t="32416" x="1878013" y="1927225"/>
          <p14:tracePt t="32440" x="1878013" y="1939925"/>
          <p14:tracePt t="32456" x="1878013" y="1952625"/>
          <p14:tracePt t="32466" x="1878013" y="1965325"/>
          <p14:tracePt t="32470" x="1878013" y="1978025"/>
          <p14:tracePt t="32486" x="1878013" y="1989138"/>
          <p14:tracePt t="32510" x="1878013" y="2014538"/>
          <p14:tracePt t="32546" x="1878013" y="2027238"/>
          <p14:tracePt t="32552" x="1878013" y="2039938"/>
          <p14:tracePt t="32562" x="1878013" y="2065338"/>
          <p14:tracePt t="32567" x="1890713" y="2078038"/>
          <p14:tracePt t="32576" x="1903413" y="2101850"/>
          <p14:tracePt t="32586" x="1914525" y="2114550"/>
          <p14:tracePt t="32592" x="1914525" y="2127250"/>
          <p14:tracePt t="32602" x="1939925" y="2139950"/>
          <p14:tracePt t="32606" x="1952625" y="2152650"/>
          <p14:tracePt t="32618" x="1978025" y="2190750"/>
          <p14:tracePt t="32628" x="1990725" y="2190750"/>
          <p14:tracePt t="32633" x="2014538" y="2214563"/>
          <p14:tracePt t="32642" x="2027238" y="2214563"/>
          <p14:tracePt t="32650" x="2027238" y="2227263"/>
          <p14:tracePt t="32658" x="2052638" y="2239963"/>
          <p14:tracePt t="32668" x="2078038" y="2252663"/>
          <p14:tracePt t="32672" x="2127250" y="2278063"/>
          <p14:tracePt t="32683" x="2165350" y="2278063"/>
          <p14:tracePt t="32700" x="2216150" y="2314575"/>
          <p14:tracePt t="32708" x="2239963" y="2314575"/>
          <p14:tracePt t="32712" x="2278063" y="2327275"/>
          <p14:tracePt t="32722" x="2339975" y="2339975"/>
          <p14:tracePt t="32728" x="2378075" y="2339975"/>
          <p14:tracePt t="32738" x="2428875" y="2365375"/>
          <p14:tracePt t="32750" x="2452688" y="2365375"/>
          <p14:tracePt t="32752" x="2490788" y="2365375"/>
          <p14:tracePt t="32762" x="2528888" y="2390775"/>
          <p14:tracePt t="32768" x="2541588" y="2390775"/>
          <p14:tracePt t="32778" x="2578100" y="2390775"/>
          <p14:tracePt t="32788" x="2616200" y="2390775"/>
          <p14:tracePt t="32794" x="2641600" y="2403475"/>
          <p14:tracePt t="32804" x="2654300" y="2403475"/>
          <p14:tracePt t="32808" x="2667000" y="2403475"/>
          <p14:tracePt t="32818" x="2678113" y="2403475"/>
          <p14:tracePt t="32828" x="2703513" y="2403475"/>
          <p14:tracePt t="32834" x="2716213" y="2414588"/>
          <p14:tracePt t="32844" x="2728913" y="2414588"/>
          <p14:tracePt t="32849" x="2741613" y="2414588"/>
          <p14:tracePt t="32858" x="2754313" y="2414588"/>
          <p14:tracePt t="32870" x="2778125" y="2427288"/>
          <p14:tracePt t="32874" x="2790825" y="2427288"/>
          <p14:tracePt t="32890" x="2816225" y="2427288"/>
          <p14:tracePt t="32900" x="2841625" y="2427288"/>
          <p14:tracePt t="32924" x="2854325" y="2427288"/>
          <p14:tracePt t="32932" x="2867025" y="2427288"/>
          <p14:tracePt t="32940" x="2890838" y="2427288"/>
          <p14:tracePt t="32954" x="2903538" y="2414588"/>
          <p14:tracePt t="32966" x="2916238" y="2414588"/>
          <p14:tracePt t="32970" x="2916238" y="2403475"/>
          <p14:tracePt t="32981" x="2928938" y="2403475"/>
          <p14:tracePt t="32996" x="2941638" y="2378075"/>
          <p14:tracePt t="33010" x="2967038" y="2378075"/>
          <p14:tracePt t="33030" x="2979738" y="2378075"/>
          <p14:tracePt t="33050" x="2992438" y="2378075"/>
          <p14:tracePt t="33056" x="2992438" y="2365375"/>
          <p14:tracePt t="33072" x="3003550" y="2352675"/>
          <p14:tracePt t="33082" x="3003550" y="2339975"/>
          <p14:tracePt t="33092" x="3003550" y="2327275"/>
          <p14:tracePt t="33096" x="3016250" y="2314575"/>
          <p14:tracePt t="33106" x="3016250" y="2303463"/>
          <p14:tracePt t="33112" x="3028950" y="2278063"/>
          <p14:tracePt t="33122" x="3041650" y="2265363"/>
          <p14:tracePt t="33132" x="3041650" y="2252663"/>
          <p14:tracePt t="33136" x="3041650" y="2239963"/>
          <p14:tracePt t="33147" x="3041650" y="2214563"/>
          <p14:tracePt t="33152" x="3041650" y="2201863"/>
          <p14:tracePt t="33162" x="3041650" y="2178050"/>
          <p14:tracePt t="33172" x="3041650" y="2165350"/>
          <p14:tracePt t="33186" x="3041650" y="2139950"/>
          <p14:tracePt t="33192" x="3041650" y="2127250"/>
          <p14:tracePt t="33202" x="3041650" y="2114550"/>
          <p14:tracePt t="33212" x="3041650" y="2101850"/>
          <p14:tracePt t="33216" x="3028950" y="2089150"/>
          <p14:tracePt t="33226" x="3016250" y="2065338"/>
          <p14:tracePt t="33232" x="3003550" y="2065338"/>
          <p14:tracePt t="33242" x="2979738" y="2052638"/>
          <p14:tracePt t="33252" x="2979738" y="2039938"/>
          <p14:tracePt t="33258" x="2954338" y="2027238"/>
          <p14:tracePt t="33268" x="2954338" y="2014538"/>
          <p14:tracePt t="33272" x="2928938" y="2001838"/>
          <p14:tracePt t="33282" x="2916238" y="2001838"/>
          <p14:tracePt t="33292" x="2890838" y="1989138"/>
          <p14:tracePt t="33298" x="2890838" y="1978025"/>
          <p14:tracePt t="33308" x="2867025" y="1965325"/>
          <p14:tracePt t="33314" x="2854325" y="1965325"/>
          <p14:tracePt t="33322" x="2828925" y="1965325"/>
          <p14:tracePt t="33334" x="2803525" y="1965325"/>
          <p14:tracePt t="33338" x="2790825" y="1965325"/>
          <p14:tracePt t="33348" x="2767013" y="1952625"/>
          <p14:tracePt t="33364" x="2754313" y="1952625"/>
          <p14:tracePt t="33374" x="2728913" y="1952625"/>
          <p14:tracePt t="33378" x="2703513" y="1952625"/>
          <p14:tracePt t="33388" x="2690813" y="1952625"/>
          <p14:tracePt t="33394" x="2667000" y="1952625"/>
          <p14:tracePt t="33404" x="2641600" y="1952625"/>
          <p14:tracePt t="33414" x="2603500" y="1952625"/>
          <p14:tracePt t="33431" x="2578100" y="1952625"/>
          <p14:tracePt t="33434" x="2554288" y="1952625"/>
          <p14:tracePt t="33445" x="2541588" y="1952625"/>
          <p14:tracePt t="33454" x="2516188" y="1952625"/>
          <p14:tracePt t="33460" x="2503488" y="1952625"/>
          <p14:tracePt t="33470" x="2490788" y="1952625"/>
          <p14:tracePt t="33474" x="2478088" y="1952625"/>
          <p14:tracePt t="33484" x="2452688" y="1952625"/>
          <p14:tracePt t="33494" x="2441575" y="1952625"/>
          <p14:tracePt t="33500" x="2428875" y="1952625"/>
          <p14:tracePt t="33510" x="2403475" y="1952625"/>
          <p14:tracePt t="33514" x="2378075" y="1952625"/>
          <p14:tracePt t="33524" x="2365375" y="1952625"/>
          <p14:tracePt t="33534" x="2339975" y="1952625"/>
          <p14:tracePt t="33540" x="2316163" y="1952625"/>
          <p14:tracePt t="33550" x="2290763" y="1952625"/>
          <p14:tracePt t="33554" x="2265363" y="1952625"/>
          <p14:tracePt t="33564" x="2252663" y="1952625"/>
          <p14:tracePt t="33574" x="2239963" y="1952625"/>
          <p14:tracePt t="33580" x="2203450" y="1965325"/>
          <p14:tracePt t="33596" x="2190750" y="1978025"/>
          <p14:tracePt t="33606" x="2152650" y="1978025"/>
          <p14:tracePt t="33620" x="2139950" y="1978025"/>
          <p14:tracePt t="33630" x="2139950" y="1989138"/>
          <p14:tracePt t="33636" x="2116138" y="2001838"/>
          <p14:tracePt t="33666" x="2103438" y="2001838"/>
          <p14:tracePt t="33676" x="2103438" y="2014538"/>
          <p14:tracePt t="33692" x="2078038" y="2014538"/>
          <p14:tracePt t="33706" x="2078038" y="2039938"/>
          <p14:tracePt t="33736" x="2078038" y="2052638"/>
          <p14:tracePt t="33746" x="2052638" y="2065338"/>
          <p14:tracePt t="33762" x="2052638" y="2078038"/>
          <p14:tracePt t="33772" x="2052638" y="2089150"/>
          <p14:tracePt t="33776" x="2052638" y="2101850"/>
          <p14:tracePt t="33792" x="2052638" y="2127250"/>
          <p14:tracePt t="33818" x="2052638" y="2139950"/>
          <p14:tracePt t="33829" x="2052638" y="2178050"/>
          <p14:tracePt t="33852" x="2065338" y="2201863"/>
          <p14:tracePt t="33858" x="2078038" y="2214563"/>
          <p14:tracePt t="33868" x="2090738" y="2227263"/>
          <p14:tracePt t="33872" x="2103438" y="2239963"/>
          <p14:tracePt t="33882" x="2116138" y="2252663"/>
          <p14:tracePt t="33892" x="2139950" y="2278063"/>
          <p14:tracePt t="33898" x="2165350" y="2290763"/>
          <p14:tracePt t="33908" x="2178050" y="2290763"/>
          <p14:tracePt t="33914" x="2203450" y="2314575"/>
          <p14:tracePt t="33924" x="2252663" y="2327275"/>
          <p14:tracePt t="33934" x="2278063" y="2327275"/>
          <p14:tracePt t="33938" x="2316163" y="2339975"/>
          <p14:tracePt t="33948" x="2339975" y="2339975"/>
          <p14:tracePt t="33954" x="2365375" y="2339975"/>
          <p14:tracePt t="33964" x="2416175" y="2365375"/>
          <p14:tracePt t="33974" x="2452688" y="2365375"/>
          <p14:tracePt t="33979" x="2478088" y="2365375"/>
          <p14:tracePt t="33990" x="2516188" y="2365375"/>
          <p14:tracePt t="33995" x="2554288" y="2365375"/>
          <p14:tracePt t="34004" x="2590800" y="2365375"/>
          <p14:tracePt t="34020" x="2628900" y="2365375"/>
          <p14:tracePt t="34030" x="2641600" y="2365375"/>
          <p14:tracePt t="34034" x="2667000" y="2365375"/>
          <p14:tracePt t="34044" x="2678113" y="2365375"/>
          <p14:tracePt t="34054" x="2716213" y="2365375"/>
          <p14:tracePt t="34061" x="2741613" y="2365375"/>
          <p14:tracePt t="34074" x="2767013" y="2365375"/>
          <p14:tracePt t="34084" x="2790825" y="2365375"/>
          <p14:tracePt t="34100" x="2803525" y="2352675"/>
          <p14:tracePt t="34111" x="2816225" y="2352675"/>
          <p14:tracePt t="34114" x="2828925" y="2339975"/>
          <p14:tracePt t="34124" x="2841625" y="2339975"/>
          <p14:tracePt t="34140" x="2867025" y="2327275"/>
          <p14:tracePt t="34156" x="2867025" y="2303463"/>
          <p14:tracePt t="34166" x="2867025" y="2290763"/>
          <p14:tracePt t="34177" x="2867025" y="2278063"/>
          <p14:tracePt t="34180" x="2867025" y="2252663"/>
          <p14:tracePt t="34190" x="2890838" y="2239963"/>
          <p14:tracePt t="34196" x="2890838" y="2227263"/>
          <p14:tracePt t="34216" x="2890838" y="2214563"/>
          <p14:tracePt t="34230" x="2890838" y="2190750"/>
          <p14:tracePt t="34256" x="2890838" y="2178050"/>
          <p14:tracePt t="34272" x="2890838" y="2152650"/>
          <p14:tracePt t="34286" x="2879725" y="2139950"/>
          <p14:tracePt t="34296" x="2867025" y="2139950"/>
          <p14:tracePt t="34312" x="2841625" y="2114550"/>
          <p14:tracePt t="34316" x="2828925" y="2114550"/>
          <p14:tracePt t="34327" x="2803525" y="2114550"/>
          <p14:tracePt t="34338" x="2767013" y="2101850"/>
          <p14:tracePt t="34343" x="2728913" y="2078038"/>
          <p14:tracePt t="34352" x="2667000" y="2052638"/>
          <p14:tracePt t="34360" x="2628900" y="2052638"/>
          <p14:tracePt t="34368" x="2590800" y="2027238"/>
          <p14:tracePt t="34378" x="2516188" y="2014538"/>
          <p14:tracePt t="34382" x="2452688" y="2001838"/>
          <p14:tracePt t="34393" x="2390775" y="1989138"/>
          <p14:tracePt t="34398" x="2303463" y="1978025"/>
          <p14:tracePt t="34409" x="2239963" y="1978025"/>
          <p14:tracePt t="34418" x="2165350" y="1952625"/>
          <p14:tracePt t="34422" x="2103438" y="1952625"/>
          <p14:tracePt t="34432" x="2003425" y="1939925"/>
          <p14:tracePt t="34438" x="1927225" y="1914525"/>
          <p14:tracePt t="34448" x="1839913" y="1914525"/>
          <p14:tracePt t="34459" x="1778000" y="1914525"/>
          <p14:tracePt t="34462" x="1677988" y="1914525"/>
          <p14:tracePt t="34472" x="1577975" y="1914525"/>
          <p14:tracePt t="34478" x="1476375" y="1914525"/>
          <p14:tracePt t="34488" x="1352550" y="1914525"/>
          <p14:tracePt t="34498" x="1289050" y="1914525"/>
          <p14:tracePt t="34504" x="1214438" y="1914525"/>
          <p14:tracePt t="34514" x="1163638" y="1914525"/>
          <p14:tracePt t="34528" x="1150938" y="1914525"/>
          <p14:tracePt t="34544" x="1139825" y="1914525"/>
          <p14:tracePt t="34559" x="1127125" y="1914525"/>
          <p14:tracePt t="34680" x="1114425" y="1914525"/>
          <p14:tracePt t="34684" x="1114425" y="1927225"/>
          <p14:tracePt t="34694" x="1114425" y="1939925"/>
          <p14:tracePt t="34706" x="1114425" y="1978025"/>
          <p14:tracePt t="34710" x="1127125" y="2001838"/>
          <p14:tracePt t="34720" x="1139825" y="2027238"/>
          <p14:tracePt t="34726" x="1163638" y="2052638"/>
          <p14:tracePt t="34736" x="1176338" y="2078038"/>
          <p14:tracePt t="34746" x="1201738" y="2101850"/>
          <p14:tracePt t="34750" x="1227138" y="2114550"/>
          <p14:tracePt t="34760" x="1252538" y="2152650"/>
          <p14:tracePt t="34766" x="1276350" y="2178050"/>
          <p14:tracePt t="34776" x="1301750" y="2190750"/>
          <p14:tracePt t="34786" x="1314450" y="2214563"/>
          <p14:tracePt t="34791" x="1352550" y="2227263"/>
          <p14:tracePt t="34802" x="1389063" y="2239963"/>
          <p14:tracePt t="34816" x="1427163" y="2265363"/>
          <p14:tracePt t="34832" x="1452563" y="2265363"/>
          <p14:tracePt t="34842" x="1465263" y="2265363"/>
          <p14:tracePt t="34857" x="1476375" y="2265363"/>
          <p14:tracePt t="34872" x="1489075" y="2265363"/>
          <p14:tracePt t="34886" x="1501775" y="2265363"/>
          <p14:tracePt t="34906" x="1527175" y="2265363"/>
          <p14:tracePt t="34922" x="1552575" y="2265363"/>
          <p14:tracePt t="34926" x="1565275" y="2265363"/>
          <p14:tracePt t="34936" x="1601788" y="2265363"/>
          <p14:tracePt t="34946" x="1627188" y="2265363"/>
          <p14:tracePt t="34962" x="1652588" y="2265363"/>
          <p14:tracePt t="34968" x="1677988" y="2265363"/>
          <p14:tracePt t="34978" x="1727200" y="2265363"/>
          <p14:tracePt t="34989" x="1752600" y="2265363"/>
          <p14:tracePt t="34992" x="1765300" y="2265363"/>
          <p14:tracePt t="35002" x="1790700" y="2265363"/>
          <p14:tracePt t="35008" x="1814513" y="2265363"/>
          <p14:tracePt t="35018" x="1827213" y="2265363"/>
          <p14:tracePt t="35028" x="1839913" y="2265363"/>
          <p14:tracePt t="35744" x="1852613" y="2265363"/>
          <p14:tracePt t="45040" x="1865313" y="2265363"/>
          <p14:tracePt t="45050" x="1903413" y="2265363"/>
          <p14:tracePt t="45060" x="1914525" y="2303463"/>
          <p14:tracePt t="45066" x="1927225" y="2303463"/>
          <p14:tracePt t="45076" x="1939925" y="2327275"/>
          <p14:tracePt t="45086" x="1965325" y="2352675"/>
          <p14:tracePt t="45090" x="2003425" y="2365375"/>
          <p14:tracePt t="45101" x="2027238" y="2378075"/>
          <p14:tracePt t="45106" x="2090738" y="2414588"/>
          <p14:tracePt t="45117" x="2165350" y="2439988"/>
          <p14:tracePt t="45126" x="2239963" y="2478088"/>
          <p14:tracePt t="45130" x="2339975" y="2490788"/>
          <p14:tracePt t="45140" x="2428875" y="2527300"/>
          <p14:tracePt t="45146" x="2541588" y="2565400"/>
          <p14:tracePt t="45156" x="2628900" y="2590800"/>
          <p14:tracePt t="45167" x="2690813" y="2603500"/>
          <p14:tracePt t="45170" x="2754313" y="2627313"/>
          <p14:tracePt t="45180" x="2778125" y="2627313"/>
          <p14:tracePt t="45186" x="2803525" y="2627313"/>
          <p14:tracePt t="45196" x="2828925" y="2652713"/>
          <p14:tracePt t="45206" x="2841625" y="2652713"/>
          <p14:tracePt t="45210" x="2867025" y="2665413"/>
          <p14:tracePt t="45220" x="2879725" y="2665413"/>
          <p14:tracePt t="45226" x="2903538" y="2665413"/>
          <p14:tracePt t="45236" x="2928938" y="2678113"/>
          <p14:tracePt t="45252" x="2941638" y="2690813"/>
          <p14:tracePt t="45262" x="2954338" y="2690813"/>
          <p14:tracePt t="45267" x="2967038" y="2690813"/>
          <p14:tracePt t="45276" x="2992438" y="2690813"/>
          <p14:tracePt t="45286" x="3003550" y="2690813"/>
          <p14:tracePt t="45292" x="3016250" y="2703513"/>
          <p14:tracePt t="45302" x="3028950" y="2703513"/>
          <p14:tracePt t="45306" x="3041650" y="2703513"/>
          <p14:tracePt t="45318" x="3054350" y="2703513"/>
          <p14:tracePt t="45328" x="3079750" y="2703513"/>
          <p14:tracePt t="45342" x="3092450" y="2703513"/>
          <p14:tracePt t="45348" x="3103563" y="2716213"/>
          <p14:tracePt t="45372" x="3116263" y="2716213"/>
          <p14:tracePt t="45398" x="3128963" y="2716213"/>
          <p14:tracePt t="45433" x="3141663" y="2716213"/>
          <p14:tracePt t="45448" x="3167063" y="2716213"/>
          <p14:tracePt t="45464" x="3179763" y="2716213"/>
          <p14:tracePt t="45474" x="3205163" y="2716213"/>
          <p14:tracePt t="45478" x="3216275" y="2716213"/>
          <p14:tracePt t="45488" x="3241675" y="2716213"/>
          <p14:tracePt t="45494" x="3267075" y="2716213"/>
          <p14:tracePt t="45504" x="3292475" y="2703513"/>
          <p14:tracePt t="45515" x="3317875" y="2703513"/>
          <p14:tracePt t="45518" x="3341688" y="2690813"/>
          <p14:tracePt t="45528" x="3341688" y="2678113"/>
          <p14:tracePt t="45536" x="3367088" y="2678113"/>
          <p14:tracePt t="45546" x="3379788" y="2665413"/>
          <p14:tracePt t="45550" x="3392488" y="2665413"/>
          <p14:tracePt t="45570" x="3405188" y="2665413"/>
          <p14:tracePt t="45576" x="3417888" y="2665413"/>
          <p14:tracePt t="45600" x="3429000" y="2665413"/>
          <p14:tracePt t="45642" x="3441700" y="2665413"/>
          <p14:tracePt t="45666" x="3454400" y="2665413"/>
          <p14:tracePt t="45692" x="3479800" y="2665413"/>
          <p14:tracePt t="45726" x="3492500" y="2665413"/>
          <p14:tracePt t="45746" x="3505200" y="2665413"/>
          <p14:tracePt t="45762" x="3517900" y="2665413"/>
          <p14:tracePt t="45782" x="3530600" y="2665413"/>
          <p14:tracePt t="45788" x="3541713" y="2665413"/>
          <p14:tracePt t="45799" x="3554413" y="2665413"/>
          <p14:tracePt t="45812" x="3567113" y="2665413"/>
          <p14:tracePt t="45828" x="3592513" y="2678113"/>
          <p14:tracePt t="45852" x="3605213" y="2678113"/>
          <p14:tracePt t="45862" x="3617913" y="2678113"/>
          <p14:tracePt t="45868" x="3630613" y="2703513"/>
          <p14:tracePt t="45884" x="3643313" y="2703513"/>
          <p14:tracePt t="45904" x="3654425" y="2703513"/>
          <p14:tracePt t="45918" x="3667125" y="2703513"/>
          <p14:tracePt t="45965" x="3679825" y="2703513"/>
          <p14:tracePt t="46014" x="3679825" y="2716213"/>
          <p14:tracePt t="46024" x="3692525" y="2716213"/>
          <p14:tracePt t="46332" x="3705225" y="2728913"/>
          <p14:tracePt t="46352" x="3692525" y="2752725"/>
          <p14:tracePt t="46366" x="3667125" y="2778125"/>
          <p14:tracePt t="46372" x="3667125" y="2790825"/>
          <p14:tracePt t="46382" x="3643313" y="2816225"/>
          <p14:tracePt t="46392" x="3617913" y="2828925"/>
          <p14:tracePt t="46398" x="3605213" y="2852738"/>
          <p14:tracePt t="46408" x="3592513" y="2852738"/>
          <p14:tracePt t="46412" x="3579813" y="2865438"/>
          <p14:tracePt t="46422" x="3554413" y="2878138"/>
          <p14:tracePt t="46432" x="3541713" y="2903538"/>
          <p14:tracePt t="46448" x="3517900" y="2916238"/>
          <p14:tracePt t="46452" x="3492500" y="2928938"/>
          <p14:tracePt t="46463" x="3479800" y="2941638"/>
          <p14:tracePt t="46474" x="3467100" y="2952750"/>
          <p14:tracePt t="46479" x="3429000" y="2965450"/>
          <p14:tracePt t="46488" x="3417888" y="2965450"/>
          <p14:tracePt t="46495" x="3417888" y="2978150"/>
          <p14:tracePt t="46504" x="3367088" y="2990850"/>
          <p14:tracePt t="46514" x="3328988" y="2990850"/>
          <p14:tracePt t="46518" x="3279775" y="3003550"/>
          <p14:tracePt t="46529" x="3254375" y="3028950"/>
          <p14:tracePt t="46534" x="3205163" y="3028950"/>
          <p14:tracePt t="46545" x="3179763" y="3028950"/>
          <p14:tracePt t="46554" x="3141663" y="3054350"/>
          <p14:tracePt t="46558" x="3128963" y="3054350"/>
          <p14:tracePt t="46568" x="3103563" y="3054350"/>
          <p14:tracePt t="46574" x="3079750" y="3054350"/>
          <p14:tracePt t="46584" x="3054350" y="3065463"/>
          <p14:tracePt t="46595" x="3028950" y="3065463"/>
          <p14:tracePt t="46598" x="2992438" y="3078163"/>
          <p14:tracePt t="46608" x="2967038" y="3090863"/>
          <p14:tracePt t="46614" x="2941638" y="3090863"/>
          <p14:tracePt t="46634" x="2928938" y="3103563"/>
          <p14:tracePt t="46640" x="2916238" y="3103563"/>
          <p14:tracePt t="46650" x="2903538" y="3103563"/>
          <p14:tracePt t="46654" x="2879725" y="3116263"/>
          <p14:tracePt t="46674" x="2867025" y="3128963"/>
          <p14:tracePt t="46690" x="2841625" y="3141663"/>
          <p14:tracePt t="46714" x="2803525" y="3154363"/>
          <p14:tracePt t="46724" x="2790825" y="3165475"/>
          <p14:tracePt t="46730" x="2778125" y="3178175"/>
          <p14:tracePt t="46740" x="2754313" y="3216275"/>
          <p14:tracePt t="46746" x="2716213" y="3216275"/>
          <p14:tracePt t="46756" x="2690813" y="3216275"/>
          <p14:tracePt t="46766" x="2678113" y="3241675"/>
          <p14:tracePt t="46770" x="2667000" y="3241675"/>
          <p14:tracePt t="46780" x="2641600" y="3241675"/>
          <p14:tracePt t="46786" x="2603500" y="3267075"/>
          <p14:tracePt t="46806" x="2590800" y="3267075"/>
          <p14:tracePt t="46811" x="2565400" y="3278188"/>
          <p14:tracePt t="46820" x="2528888" y="3278188"/>
          <p14:tracePt t="46836" x="2516188" y="3290888"/>
          <p14:tracePt t="46846" x="2503488" y="3290888"/>
          <p14:tracePt t="46852" x="2490788" y="3290888"/>
          <p14:tracePt t="46862" x="2478088" y="3290888"/>
          <p14:tracePt t="46866" x="2452688" y="3290888"/>
          <p14:tracePt t="46877" x="2428875" y="3290888"/>
          <p14:tracePt t="46886" x="2378075" y="3290888"/>
          <p14:tracePt t="46893" x="2339975" y="3290888"/>
          <p14:tracePt t="46902" x="2290763" y="3290888"/>
          <p14:tracePt t="46906" x="2252663" y="3303588"/>
          <p14:tracePt t="46916" x="2178050" y="3328988"/>
          <p14:tracePt t="46928" x="2139950" y="3328988"/>
          <p14:tracePt t="46932" x="2103438" y="3328988"/>
          <p14:tracePt t="46943" x="2065338" y="3328988"/>
          <p14:tracePt t="46962" x="2014538" y="3328988"/>
          <p14:tracePt t="46968" x="1965325" y="3354388"/>
          <p14:tracePt t="46972" x="1939925" y="3354388"/>
          <p14:tracePt t="46982" x="1914525" y="3354388"/>
          <p14:tracePt t="46988" x="1903413" y="3367088"/>
          <p14:tracePt t="46998" x="1878013" y="3367088"/>
          <p14:tracePt t="47008" x="1852613" y="3367088"/>
          <p14:tracePt t="47012" x="1839913" y="3367088"/>
          <p14:tracePt t="47022" x="1801813" y="3378200"/>
          <p14:tracePt t="47038" x="1778000" y="3378200"/>
          <p14:tracePt t="47048" x="1752600" y="3378200"/>
          <p14:tracePt t="47052" x="1727200" y="3378200"/>
          <p14:tracePt t="47062" x="1689100" y="3390900"/>
          <p14:tracePt t="47068" x="1665288" y="3390900"/>
          <p14:tracePt t="47078" x="1652588" y="3390900"/>
          <p14:tracePt t="47088" x="1627188" y="3390900"/>
          <p14:tracePt t="47094" x="1614488" y="3390900"/>
          <p14:tracePt t="47104" x="1601788" y="3390900"/>
          <p14:tracePt t="47110" x="1577975" y="3390900"/>
          <p14:tracePt t="47128" x="1565275" y="3390900"/>
          <p14:tracePt t="47860" x="1565275" y="3403600"/>
          <p14:tracePt t="47896" x="1577975" y="3403600"/>
          <p14:tracePt t="47910" x="1577975" y="3416300"/>
          <p14:tracePt t="48058" x="1589088" y="3416300"/>
          <p14:tracePt t="48088" x="1601788" y="3416300"/>
          <p14:tracePt t="48102" x="1627188" y="3416300"/>
          <p14:tracePt t="48108" x="1639888" y="3416300"/>
          <p14:tracePt t="48118" x="1665288" y="3416300"/>
          <p14:tracePt t="48128" x="1677988" y="3416300"/>
          <p14:tracePt t="48132" x="1689100" y="3416300"/>
          <p14:tracePt t="48142" x="1701800" y="3416300"/>
          <p14:tracePt t="48148" x="1714500" y="3416300"/>
          <p14:tracePt t="48168" x="1739900" y="3416300"/>
          <p14:tracePt t="48198" x="1752600" y="3416300"/>
          <p14:tracePt t="48244" x="1765300" y="3416300"/>
          <p14:tracePt t="48732" x="1778000" y="3416300"/>
          <p14:tracePt t="48758" x="1790700" y="3416300"/>
          <p14:tracePt t="48819" x="1790700" y="3403600"/>
          <p14:tracePt t="48858" x="1790700" y="3390900"/>
          <p14:tracePt t="48894" x="1778000" y="3390900"/>
          <p14:tracePt t="48910" x="1765300" y="3378200"/>
          <p14:tracePt t="48930" x="1752600" y="3378200"/>
          <p14:tracePt t="48944" x="1739900" y="3378200"/>
          <p14:tracePt t="48964" x="1727200" y="3378200"/>
          <p14:tracePt t="48990" x="1714500" y="3378200"/>
          <p14:tracePt t="49020" x="1701800" y="3378200"/>
          <p14:tracePt t="49046" x="1701800" y="3390900"/>
          <p14:tracePt t="49056" x="1701800" y="3403600"/>
          <p14:tracePt t="49060" x="1701800" y="3416300"/>
          <p14:tracePt t="49070" x="1701800" y="3454400"/>
          <p14:tracePt t="49086" x="1701800" y="3479800"/>
          <p14:tracePt t="49096" x="1701800" y="3503613"/>
          <p14:tracePt t="49101" x="1701800" y="3567113"/>
          <p14:tracePt t="49110" x="1714500" y="3579813"/>
          <p14:tracePt t="49126" x="1727200" y="3516313"/>
          <p14:tracePt t="49934" x="1739900" y="3516313"/>
          <p14:tracePt t="49974" x="1752600" y="3516313"/>
          <p14:tracePt t="49988" x="1765300" y="3516313"/>
          <p14:tracePt t="50008" x="1778000" y="3516313"/>
          <p14:tracePt t="50040" x="1790700" y="3516313"/>
          <p14:tracePt t="50074" x="1801813" y="3516313"/>
          <p14:tracePt t="50084" x="1814513" y="3516313"/>
          <p14:tracePt t="50100" x="1827213" y="3516313"/>
          <p14:tracePt t="50114" x="1852613" y="3516313"/>
          <p14:tracePt t="50140" x="1878013" y="3516313"/>
          <p14:tracePt t="50186" x="1890713" y="3516313"/>
          <p14:tracePt t="50216" x="1903413" y="3516313"/>
          <p14:tracePt t="50250" x="1914525" y="3516313"/>
          <p14:tracePt t="50276" x="1927225" y="3516313"/>
          <p14:tracePt t="50290" x="1939925" y="3516313"/>
          <p14:tracePt t="50336" x="1965325" y="3516313"/>
          <p14:tracePt t="50363" x="1978025" y="3516313"/>
          <p14:tracePt t="50376" x="1990725" y="3516313"/>
          <p14:tracePt t="50382" x="2003425" y="3516313"/>
          <p14:tracePt t="50392" x="2014538" y="3516313"/>
          <p14:tracePt t="50406" x="2027238" y="3516313"/>
          <p14:tracePt t="50422" x="2039938" y="3516313"/>
          <p14:tracePt t="50432" x="2052638" y="3516313"/>
          <p14:tracePt t="50458" x="2078038" y="3516313"/>
          <p14:tracePt t="50482" x="2090738" y="3516313"/>
          <p14:tracePt t="50498" x="2103438" y="3516313"/>
          <p14:tracePt t="50518" x="2116138" y="3516313"/>
          <p14:tracePt t="50574" x="2127250" y="3516313"/>
          <p14:tracePt t="51244" x="2139950" y="3503613"/>
          <p14:tracePt t="51261" x="2152650" y="3503613"/>
          <p14:tracePt t="51360" x="2165350" y="3490913"/>
          <p14:tracePt t="51390" x="2178050" y="3490913"/>
          <p14:tracePt t="51396" x="2190750" y="3490913"/>
          <p14:tracePt t="51406" x="2216150" y="3490913"/>
          <p14:tracePt t="51410" x="2239963" y="3490913"/>
          <p14:tracePt t="51420" x="2290763" y="3490913"/>
          <p14:tracePt t="51430" x="2316163" y="3490913"/>
          <p14:tracePt t="51436" x="2352675" y="3490913"/>
          <p14:tracePt t="51446" x="2416175" y="3503613"/>
          <p14:tracePt t="51452" x="2452688" y="3503613"/>
          <p14:tracePt t="51462" x="2503488" y="3529013"/>
          <p14:tracePt t="51472" x="2541588" y="3529013"/>
          <p14:tracePt t="51477" x="2590800" y="3529013"/>
          <p14:tracePt t="51486" x="2628900" y="3554413"/>
          <p14:tracePt t="51493" x="2654300" y="3567113"/>
          <p14:tracePt t="51502" x="2678113" y="3567113"/>
          <p14:tracePt t="51512" x="2741613" y="3579813"/>
          <p14:tracePt t="51516" x="2767013" y="3579813"/>
          <p14:tracePt t="51528" x="2778125" y="3579813"/>
          <p14:tracePt t="51532" x="2790825" y="3579813"/>
          <p14:tracePt t="51543" x="2816225" y="3579813"/>
          <p14:tracePt t="51552" x="2816225" y="3590925"/>
          <p14:tracePt t="51568" x="2828925" y="3590925"/>
          <p14:tracePt t="51920" x="2841625" y="3590925"/>
          <p14:tracePt t="51930" x="2854325" y="3590925"/>
          <p14:tracePt t="51946" x="2879725" y="3603625"/>
          <p14:tracePt t="51960" x="2890838" y="3603625"/>
          <p14:tracePt t="51970" x="2903538" y="3603625"/>
          <p14:tracePt t="51976" x="2916238" y="3603625"/>
          <p14:tracePt t="51986" x="2928938" y="3603625"/>
          <p14:tracePt t="51992" x="2941638" y="3616325"/>
          <p14:tracePt t="52002" x="2954338" y="3616325"/>
          <p14:tracePt t="52012" x="2979738" y="3616325"/>
          <p14:tracePt t="52026" x="3003550" y="3629025"/>
          <p14:tracePt t="52042" x="3016250" y="3641725"/>
          <p14:tracePt t="52052" x="3028950" y="3641725"/>
          <p14:tracePt t="52057" x="3041650" y="3641725"/>
          <p14:tracePt t="52073" x="3054350" y="3641725"/>
          <p14:tracePt t="52092" x="3067050" y="3654425"/>
          <p14:tracePt t="52106" x="3079750" y="3654425"/>
          <p14:tracePt t="52112" x="3092450" y="3654425"/>
          <p14:tracePt t="52146" x="3116263" y="3654425"/>
          <p14:tracePt t="52182" x="3128963" y="3654425"/>
          <p14:tracePt t="52206" x="3141663" y="3654425"/>
          <p14:tracePt t="52742" x="3154363" y="3654425"/>
          <p14:tracePt t="52766" x="3167063" y="3654425"/>
          <p14:tracePt t="52908" x="3179763" y="3654425"/>
          <p14:tracePt t="52942" x="3205163" y="3654425"/>
          <p14:tracePt t="53110" x="3228975" y="3654425"/>
          <p14:tracePt t="53150" x="3241675" y="3654425"/>
          <p14:tracePt t="53160" x="3254375" y="3654425"/>
          <p14:tracePt t="53186" x="3267075" y="3629025"/>
          <p14:tracePt t="53190" x="3267075" y="3616325"/>
          <p14:tracePt t="53200" x="3279775" y="3603625"/>
          <p14:tracePt t="53216" x="3305175" y="3554413"/>
          <p14:tracePt t="53240" x="3317875" y="3516313"/>
          <p14:tracePt t="53250" x="3328988" y="3503613"/>
          <p14:tracePt t="53256" x="3341688" y="3490913"/>
          <p14:tracePt t="53266" x="3341688" y="3479800"/>
          <p14:tracePt t="53270" x="3341688" y="3467100"/>
          <p14:tracePt t="53282" x="3354388" y="3441700"/>
          <p14:tracePt t="53292" x="3392488" y="3403600"/>
          <p14:tracePt t="53296" x="3392488" y="3390900"/>
          <p14:tracePt t="53312" x="3441700" y="3354388"/>
          <p14:tracePt t="53332" x="3441700" y="3341688"/>
          <p14:tracePt t="53346" x="3454400" y="3328988"/>
          <p14:tracePt t="53352" x="3454400" y="3316288"/>
          <p14:tracePt t="53362" x="3467100" y="3303588"/>
          <p14:tracePt t="53372" x="3467100" y="3290888"/>
          <p14:tracePt t="53378" x="3479800" y="3267075"/>
          <p14:tracePt t="53388" x="3492500" y="3228975"/>
          <p14:tracePt t="53392" x="3505200" y="3216275"/>
          <p14:tracePt t="53403" x="3517900" y="3178175"/>
          <p14:tracePt t="53412" x="3517900" y="3165475"/>
          <p14:tracePt t="53419" x="3517900" y="3154363"/>
          <p14:tracePt t="53428" x="3530600" y="3141663"/>
          <p14:tracePt t="53452" x="3530600" y="3116263"/>
          <p14:tracePt t="53472" x="3530600" y="3103563"/>
          <p14:tracePt t="53482" x="3530600" y="3090863"/>
          <p14:tracePt t="53492" x="3530600" y="3078163"/>
          <p14:tracePt t="53508" x="3530600" y="3065463"/>
          <p14:tracePt t="53578" x="3541713" y="3065463"/>
          <p14:tracePt t="53654" x="3541713" y="3054350"/>
          <p14:tracePt t="53680" x="3530600" y="3054350"/>
          <p14:tracePt t="53694" x="3517900" y="3041650"/>
          <p14:tracePt t="53710" x="3505200" y="3041650"/>
          <p14:tracePt t="53724" x="3492500" y="3028950"/>
          <p14:tracePt t="53750" x="3467100" y="3028950"/>
          <p14:tracePt t="53764" x="3467100" y="3016250"/>
          <p14:tracePt t="53816" x="3441700" y="3016250"/>
          <p14:tracePt t="53872" x="3429000" y="3016250"/>
          <p14:tracePt t="53892" x="3417888" y="3016250"/>
          <p14:tracePt t="53932" x="3405188" y="3016250"/>
          <p14:tracePt t="53936" x="3392488" y="3016250"/>
          <p14:tracePt t="53952" x="3379788" y="3016250"/>
          <p14:tracePt t="53978" x="3354388" y="3016250"/>
          <p14:tracePt t="53992" x="3341688" y="3016250"/>
          <p14:tracePt t="54002" x="3328988" y="3016250"/>
          <p14:tracePt t="54012" x="3305175" y="3028950"/>
          <p14:tracePt t="54018" x="3305175" y="3041650"/>
          <p14:tracePt t="54028" x="3279775" y="3041650"/>
          <p14:tracePt t="54042" x="3267075" y="3041650"/>
          <p14:tracePt t="54052" x="3254375" y="3065463"/>
          <p14:tracePt t="54058" x="3228975" y="3065463"/>
          <p14:tracePt t="54078" x="3216275" y="3065463"/>
          <p14:tracePt t="54092" x="3205163" y="3065463"/>
          <p14:tracePt t="54099" x="3205163" y="3078163"/>
          <p14:tracePt t="54118" x="3179763" y="3090863"/>
          <p14:tracePt t="54158" x="3179763" y="3103563"/>
          <p14:tracePt t="54194" x="3167063" y="3103563"/>
          <p14:tracePt t="54204" x="3167063" y="3116263"/>
          <p14:tracePt t="55072" x="3154363" y="3116263"/>
          <p14:tracePt t="55102" x="3154363" y="3128963"/>
          <p14:tracePt t="55560" x="3141663" y="3128963"/>
          <p14:tracePt t="55570" x="3116263" y="3128963"/>
          <p14:tracePt t="55576" x="3079750" y="3154363"/>
          <p14:tracePt t="55586" x="3028950" y="3190875"/>
          <p14:tracePt t="55596" x="2992438" y="3241675"/>
          <p14:tracePt t="55602" x="2941638" y="3254375"/>
          <p14:tracePt t="55612" x="2890838" y="3303588"/>
          <p14:tracePt t="55616" x="2816225" y="3341688"/>
          <p14:tracePt t="55627" x="2767013" y="3378200"/>
          <p14:tracePt t="55636" x="2728913" y="3403600"/>
          <p14:tracePt t="55643" x="2678113" y="3441700"/>
          <p14:tracePt t="55652" x="2603500" y="3479800"/>
          <p14:tracePt t="55656" x="2565400" y="3503613"/>
          <p14:tracePt t="55666" x="2554288" y="3503613"/>
          <p14:tracePt t="55677" x="2516188" y="3529013"/>
          <p14:tracePt t="55682" x="2452688" y="3541713"/>
          <p14:tracePt t="55693" x="2403475" y="3541713"/>
          <p14:tracePt t="55696" x="2365375" y="3567113"/>
          <p14:tracePt t="55718" x="2316163" y="3567113"/>
          <p14:tracePt t="55722" x="2290763" y="3590925"/>
          <p14:tracePt t="55748" x="2278063" y="3590925"/>
          <p14:tracePt t="55758" x="2265363" y="3590925"/>
          <p14:tracePt t="55772" x="2252663" y="3590925"/>
          <p14:tracePt t="55960" x="2239963" y="3590925"/>
          <p14:tracePt t="55970" x="2228850" y="3590925"/>
          <p14:tracePt t="55984" x="2228850" y="3567113"/>
          <p14:tracePt t="55990" x="2203450" y="3541713"/>
          <p14:tracePt t="56000" x="2203450" y="3529013"/>
          <p14:tracePt t="56010" x="2203450" y="3516313"/>
          <p14:tracePt t="56014" x="2203450" y="3490913"/>
          <p14:tracePt t="56025" x="2178050" y="3467100"/>
          <p14:tracePt t="56042" x="2178050" y="3441700"/>
          <p14:tracePt t="56050" x="2165350" y="3403600"/>
          <p14:tracePt t="56066" x="2152650" y="3378200"/>
          <p14:tracePt t="56070" x="2152650" y="3354388"/>
          <p14:tracePt t="56082" x="2139950" y="3328988"/>
          <p14:tracePt t="56086" x="2139950" y="3303588"/>
          <p14:tracePt t="56096" x="2127250" y="3267075"/>
          <p14:tracePt t="56106" x="2127250" y="3254375"/>
          <p14:tracePt t="56112" x="2116138" y="3228975"/>
          <p14:tracePt t="56122" x="2116138" y="3203575"/>
          <p14:tracePt t="56126" x="2103438" y="3190875"/>
          <p14:tracePt t="56136" x="2103438" y="3165475"/>
          <p14:tracePt t="56146" x="2090738" y="3141663"/>
          <p14:tracePt t="56162" x="2078038" y="3128963"/>
          <p14:tracePt t="56166" x="2078038" y="3116263"/>
          <p14:tracePt t="56176" x="2065338" y="3103563"/>
          <p14:tracePt t="56188" x="2065338" y="3090863"/>
          <p14:tracePt t="56192" x="2052638" y="3065463"/>
          <p14:tracePt t="56248" x="2039938" y="3054350"/>
          <p14:tracePt t="56348" x="2039938" y="3041650"/>
          <p14:tracePt t="56394" x="2027238" y="3041650"/>
          <p14:tracePt t="56398" x="2014538" y="3054350"/>
          <p14:tracePt t="56410" x="2003425" y="3065463"/>
          <p14:tracePt t="56414" x="1990725" y="3078163"/>
          <p14:tracePt t="56424" x="1978025" y="3103563"/>
          <p14:tracePt t="56434" x="1978025" y="3128963"/>
          <p14:tracePt t="56441" x="1965325" y="3128963"/>
          <p14:tracePt t="56450" x="1952625" y="3154363"/>
          <p14:tracePt t="56454" x="1952625" y="3178175"/>
          <p14:tracePt t="56464" x="1939925" y="3203575"/>
          <p14:tracePt t="56474" x="1939925" y="3241675"/>
          <p14:tracePt t="56480" x="1927225" y="3254375"/>
          <p14:tracePt t="56491" x="1927225" y="3278188"/>
          <p14:tracePt t="56496" x="1927225" y="3316288"/>
          <p14:tracePt t="56507" x="1927225" y="3367088"/>
          <p14:tracePt t="56516" x="1927225" y="3403600"/>
          <p14:tracePt t="56520" x="1927225" y="3441700"/>
          <p14:tracePt t="56530" x="1927225" y="3467100"/>
          <p14:tracePt t="56536" x="1952625" y="3503613"/>
          <p14:tracePt t="56546" x="1978025" y="3529013"/>
          <p14:tracePt t="56557" x="1978025" y="3567113"/>
          <p14:tracePt t="56560" x="2003425" y="3590925"/>
          <p14:tracePt t="56576" x="2014538" y="3603625"/>
          <p14:tracePt t="56586" x="2027238" y="3603625"/>
          <p14:tracePt t="56596" x="2039938" y="3603625"/>
          <p14:tracePt t="56600" x="2039938" y="3616325"/>
          <p14:tracePt t="56610" x="2065338" y="3629025"/>
          <p14:tracePt t="56626" x="2090738" y="3629025"/>
          <p14:tracePt t="56640" x="2116138" y="3629025"/>
          <p14:tracePt t="56650" x="2152650" y="3629025"/>
          <p14:tracePt t="56656" x="2152650" y="3616325"/>
          <p14:tracePt t="56666" x="2178050" y="3579813"/>
          <p14:tracePt t="56676" x="2190750" y="3529013"/>
          <p14:tracePt t="56682" x="2203450" y="3490913"/>
          <p14:tracePt t="56692" x="2216150" y="3441700"/>
          <p14:tracePt t="56696" x="2216150" y="3403600"/>
          <p14:tracePt t="56706" x="2216150" y="3328988"/>
          <p14:tracePt t="56716" x="2216150" y="3267075"/>
          <p14:tracePt t="56723" x="2216150" y="3216275"/>
          <p14:tracePt t="56732" x="2216150" y="3178175"/>
          <p14:tracePt t="56736" x="2216150" y="3165475"/>
          <p14:tracePt t="56746" x="2216150" y="3154363"/>
          <p14:tracePt t="56758" x="2216150" y="3141663"/>
          <p14:tracePt t="56762" x="2216150" y="3128963"/>
          <p14:tracePt t="56792" x="2216150" y="3116263"/>
          <p14:tracePt t="56802" x="2203450" y="3116263"/>
          <p14:tracePt t="56812" x="2203450" y="3103563"/>
          <p14:tracePt t="56828" x="2190750" y="3103563"/>
          <p14:tracePt t="56832" x="2178050" y="3090863"/>
          <p14:tracePt t="56842" x="2165350" y="3090863"/>
          <p14:tracePt t="56858" x="2152650" y="3090863"/>
          <p14:tracePt t="56868" x="2139950" y="3090863"/>
          <p14:tracePt t="56884" x="2116138" y="3090863"/>
          <p14:tracePt t="56894" x="2090738" y="3090863"/>
          <p14:tracePt t="56898" x="2052638" y="3090863"/>
          <p14:tracePt t="56908" x="2039938" y="3128963"/>
          <p14:tracePt t="56914" x="2014538" y="3154363"/>
          <p14:tracePt t="56924" x="1990725" y="3216275"/>
          <p14:tracePt t="56934" x="1990725" y="3254375"/>
          <p14:tracePt t="56939" x="1965325" y="3278188"/>
          <p14:tracePt t="56956" x="1939925" y="3328988"/>
          <p14:tracePt t="56964" x="1927225" y="3354388"/>
          <p14:tracePt t="56974" x="1927225" y="3390900"/>
          <p14:tracePt t="56989" x="1927225" y="3403600"/>
          <p14:tracePt t="56995" x="1927225" y="3441700"/>
          <p14:tracePt t="57005" x="1927225" y="3454400"/>
          <p14:tracePt t="57014" x="1927225" y="3467100"/>
          <p14:tracePt t="57021" x="1939925" y="3490913"/>
          <p14:tracePt t="57030" x="1939925" y="3503613"/>
          <p14:tracePt t="57034" x="1952625" y="3503613"/>
          <p14:tracePt t="57044" x="1952625" y="3516313"/>
          <p14:tracePt t="57202" x="1965325" y="3529013"/>
          <p14:tracePt t="57862" x="1978025" y="3529013"/>
          <p14:tracePt t="57866" x="1978025" y="3541713"/>
          <p14:tracePt t="58412" x="1990725" y="3541713"/>
          <p14:tracePt t="58442" x="2003425" y="3567113"/>
          <p14:tracePt t="58462" x="2014538" y="3567113"/>
          <p14:tracePt t="58466" x="2027238" y="3567113"/>
          <p14:tracePt t="58492" x="2039938" y="3567113"/>
          <p14:tracePt t="58508" x="2052638" y="3567113"/>
          <p14:tracePt t="58548" x="2065338" y="3567113"/>
          <p14:tracePt t="58562" x="2078038" y="3567113"/>
          <p14:tracePt t="58588" x="2103438" y="3567113"/>
          <p14:tracePt t="58704" x="2116138" y="3567113"/>
          <p14:tracePt t="58720" x="2127250" y="3567113"/>
          <p14:tracePt t="58740" x="2139950" y="3567113"/>
          <p14:tracePt t="58760" x="2152650" y="3567113"/>
          <p14:tracePt t="58774" x="2165350" y="3567113"/>
          <p14:tracePt t="58780" x="2178050" y="3554413"/>
          <p14:tracePt t="58790" x="2190750" y="3541713"/>
          <p14:tracePt t="58808" x="2203450" y="3541713"/>
          <p14:tracePt t="58814" x="2216150" y="3529013"/>
          <p14:tracePt t="58824" x="2228850" y="3529013"/>
          <p14:tracePt t="58840" x="2239963" y="3529013"/>
          <p14:tracePt t="58844" x="2252663" y="3516313"/>
          <p14:tracePt t="58864" x="2265363" y="3516313"/>
          <p14:tracePt t="58870" x="2278063" y="3503613"/>
          <p14:tracePt t="58881" x="2278063" y="3490913"/>
          <p14:tracePt t="58884" x="2290763" y="3490913"/>
          <p14:tracePt t="58894" x="2303463" y="3467100"/>
          <p14:tracePt t="58904" x="2316163" y="3467100"/>
          <p14:tracePt t="58910" x="2328863" y="3467100"/>
          <p14:tracePt t="58926" x="2339975" y="3454400"/>
          <p14:tracePt t="58946" x="2352675" y="3454400"/>
          <p14:tracePt t="58970" x="2352675" y="3441700"/>
          <p14:tracePt t="59202" x="2365375" y="3441700"/>
          <p14:tracePt t="59248" x="2378075" y="3441700"/>
          <p14:tracePt t="59252" x="2378075" y="3429000"/>
          <p14:tracePt t="59263" x="2390775" y="3429000"/>
          <p14:tracePt t="59268" x="2403475" y="3429000"/>
          <p14:tracePt t="59279" x="2416175" y="3416300"/>
          <p14:tracePt t="59292" x="2428875" y="3403600"/>
          <p14:tracePt t="59308" x="2441575" y="3403600"/>
          <p14:tracePt t="59318" x="2452688" y="3390900"/>
          <p14:tracePt t="59410" x="2465388" y="3390900"/>
          <p14:tracePt t="59414" x="2478088" y="3390900"/>
          <p14:tracePt t="59434" x="2490788" y="3390900"/>
          <p14:tracePt t="59440" x="2503488" y="3390900"/>
          <p14:tracePt t="59454" x="2528888" y="3390900"/>
          <p14:tracePt t="59474" x="2541588" y="3390900"/>
          <p14:tracePt t="59480" x="2554288" y="3390900"/>
          <p14:tracePt t="59495" x="2565400" y="3390900"/>
          <p14:tracePt t="59504" x="2590800" y="3390900"/>
          <p14:tracePt t="59514" x="2603500" y="3390900"/>
          <p14:tracePt t="59520" x="2616200" y="3390900"/>
          <p14:tracePt t="59536" x="2628900" y="3390900"/>
          <p14:tracePt t="59546" x="2641600" y="3390900"/>
          <p14:tracePt t="59586" x="2654300" y="3390900"/>
          <p14:tracePt t="59610" x="2667000" y="3390900"/>
          <p14:tracePt t="59636" x="2678113" y="3390900"/>
          <p14:tracePt t="59650" x="2690813" y="3390900"/>
          <p14:tracePt t="59656" x="2703513" y="3390900"/>
          <p14:tracePt t="59702" x="2728913" y="3390900"/>
          <p14:tracePt t="59716" x="2741613" y="3390900"/>
          <p14:tracePt t="59726" x="2767013" y="3378200"/>
          <p14:tracePt t="59732" x="2790825" y="3367088"/>
          <p14:tracePt t="59746" x="2803525" y="3367088"/>
          <p14:tracePt t="59782" x="2816225" y="3354388"/>
          <p14:tracePt t="59808" x="2841625" y="3354388"/>
          <p14:tracePt t="59822" x="2841625" y="3341688"/>
          <p14:tracePt t="59838" x="2854325" y="3328988"/>
          <p14:tracePt t="59852" x="2867025" y="3328988"/>
          <p14:tracePt t="59868" x="2879725" y="3316288"/>
          <p14:tracePt t="59888" x="2890838" y="3316288"/>
          <p14:tracePt t="59904" x="2916238" y="3316288"/>
          <p14:tracePt t="59908" x="2928938" y="3316288"/>
          <p14:tracePt t="59934" x="2941638" y="3316288"/>
          <p14:tracePt t="59944" x="2954338" y="3303588"/>
          <p14:tracePt t="59960" x="2967038" y="3290888"/>
          <p14:tracePt t="59974" x="2979738" y="3290888"/>
          <p14:tracePt t="59984" x="2992438" y="3290888"/>
          <p14:tracePt t="59998" x="3003550" y="3290888"/>
          <p14:tracePt t="60010" x="3016250" y="3278188"/>
          <p14:tracePt t="60030" x="3028950" y="3278188"/>
          <p14:tracePt t="60040" x="3041650" y="3267075"/>
          <p14:tracePt t="60080" x="3054350" y="3267075"/>
          <p14:tracePt t="60110" x="3054350" y="3254375"/>
          <p14:tracePt t="60156" x="3054350" y="3241675"/>
          <p14:tracePt t="60160" x="3054350" y="3228975"/>
          <p14:tracePt t="60170" x="3054350" y="3216275"/>
          <p14:tracePt t="60176" x="3054350" y="3203575"/>
          <p14:tracePt t="60186" x="3054350" y="3178175"/>
          <p14:tracePt t="60200" x="3054350" y="3165475"/>
          <p14:tracePt t="60210" x="3041650" y="3141663"/>
          <p14:tracePt t="60216" x="3028950" y="3141663"/>
          <p14:tracePt t="60226" x="3016250" y="3116263"/>
          <p14:tracePt t="60236" x="3003550" y="3103563"/>
          <p14:tracePt t="60242" x="2979738" y="3078163"/>
          <p14:tracePt t="60252" x="2954338" y="3054350"/>
          <p14:tracePt t="60256" x="2916238" y="3041650"/>
          <p14:tracePt t="60266" x="2890838" y="3041650"/>
          <p14:tracePt t="60276" x="2854325" y="3028950"/>
          <p14:tracePt t="60282" x="2816225" y="3016250"/>
          <p14:tracePt t="60292" x="2767013" y="2990850"/>
          <p14:tracePt t="60296" x="2728913" y="2990850"/>
          <p14:tracePt t="60306" x="2678113" y="2990850"/>
          <p14:tracePt t="60318" x="2616200" y="2978150"/>
          <p14:tracePt t="60322" x="2578100" y="2978150"/>
          <p14:tracePt t="60332" x="2541588" y="2978150"/>
          <p14:tracePt t="60338" x="2490788" y="2978150"/>
          <p14:tracePt t="60348" x="2452688" y="2978150"/>
          <p14:tracePt t="60359" x="2428875" y="2978150"/>
          <p14:tracePt t="60362" x="2378075" y="2978150"/>
          <p14:tracePt t="60372" x="2339975" y="2978150"/>
          <p14:tracePt t="60378" x="2303463" y="2978150"/>
          <p14:tracePt t="60388" x="2265363" y="2978150"/>
          <p14:tracePt t="60398" x="2239963" y="2978150"/>
          <p14:tracePt t="60402" x="2203450" y="2978150"/>
          <p14:tracePt t="60414" x="2178050" y="2978150"/>
          <p14:tracePt t="60418" x="2152650" y="2978150"/>
          <p14:tracePt t="60428" x="2127250" y="2978150"/>
          <p14:tracePt t="60438" x="2103438" y="2978150"/>
          <p14:tracePt t="60445" x="2078038" y="2978150"/>
          <p14:tracePt t="60454" x="2039938" y="2978150"/>
          <p14:tracePt t="60458" x="2014538" y="2978150"/>
          <p14:tracePt t="60468" x="1990725" y="2978150"/>
          <p14:tracePt t="60478" x="1939925" y="2978150"/>
          <p14:tracePt t="60484" x="1914525" y="2978150"/>
          <p14:tracePt t="60494" x="1903413" y="2978150"/>
          <p14:tracePt t="60498" x="1890713" y="2978150"/>
          <p14:tracePt t="60508" x="1865313" y="2978150"/>
          <p14:tracePt t="60524" x="1839913" y="2978150"/>
          <p14:tracePt t="60534" x="1814513" y="2978150"/>
          <p14:tracePt t="60548" x="1790700" y="2978150"/>
          <p14:tracePt t="60564" x="1765300" y="2978150"/>
          <p14:tracePt t="60574" x="1752600" y="2978150"/>
          <p14:tracePt t="60580" x="1739900" y="2978150"/>
          <p14:tracePt t="60591" x="1727200" y="2978150"/>
          <p14:tracePt t="60600" x="1714500" y="2978150"/>
          <p14:tracePt t="60604" x="1701800" y="2978150"/>
          <p14:tracePt t="60614" x="1689100" y="2990850"/>
          <p14:tracePt t="60630" x="1677988" y="2990850"/>
          <p14:tracePt t="60644" x="1665288" y="2990850"/>
          <p14:tracePt t="60654" x="1665288" y="3003550"/>
          <p14:tracePt t="60660" x="1652588" y="3003550"/>
          <p14:tracePt t="60670" x="1627188" y="3003550"/>
          <p14:tracePt t="60686" x="1614488" y="3003550"/>
          <p14:tracePt t="60696" x="1601788" y="3016250"/>
          <p14:tracePt t="60707" x="1601788" y="3028950"/>
          <p14:tracePt t="60720" x="1577975" y="3041650"/>
          <p14:tracePt t="60736" x="1577975" y="3054350"/>
          <p14:tracePt t="60746" x="1577975" y="3065463"/>
          <p14:tracePt t="60750" x="1565275" y="3090863"/>
          <p14:tracePt t="60762" x="1552575" y="3103563"/>
          <p14:tracePt t="60766" x="1552575" y="3116263"/>
          <p14:tracePt t="60786" x="1552575" y="3141663"/>
          <p14:tracePt t="60802" x="1539875" y="3154363"/>
          <p14:tracePt t="60807" x="1539875" y="3178175"/>
          <p14:tracePt t="60816" x="1539875" y="3190875"/>
          <p14:tracePt t="60826" x="1527175" y="3216275"/>
          <p14:tracePt t="60832" x="1527175" y="3228975"/>
          <p14:tracePt t="60842" x="1527175" y="3254375"/>
          <p14:tracePt t="60857" x="1527175" y="3267075"/>
          <p14:tracePt t="60866" x="1527175" y="3278188"/>
          <p14:tracePt t="60873" x="1527175" y="3303588"/>
          <p14:tracePt t="60892" x="1527175" y="3316288"/>
          <p14:tracePt t="60912" x="1527175" y="3328988"/>
          <p14:tracePt t="60932" x="1527175" y="3341688"/>
          <p14:tracePt t="60952" x="1527175" y="3354388"/>
          <p14:tracePt t="60958" x="1539875" y="3354388"/>
          <p14:tracePt t="60968" x="1539875" y="3367088"/>
          <p14:tracePt t="60982" x="1552575" y="3367088"/>
          <p14:tracePt t="60992" x="1552575" y="3378200"/>
          <p14:tracePt t="61005" x="1565275" y="3378200"/>
          <p14:tracePt t="61018" x="1577975" y="3390900"/>
          <p14:tracePt t="61024" x="1577975" y="3403600"/>
          <p14:tracePt t="61040" x="1589088" y="3403600"/>
          <p14:tracePt t="61058" x="1601788" y="3403600"/>
          <p14:tracePt t="61064" x="1614488" y="3416300"/>
          <p14:tracePt t="61074" x="1627188" y="3416300"/>
          <p14:tracePt t="61084" x="1652588" y="3416300"/>
          <p14:tracePt t="61089" x="1665288" y="3429000"/>
          <p14:tracePt t="61105" x="1689100" y="3429000"/>
          <p14:tracePt t="61114" x="1701800" y="3429000"/>
          <p14:tracePt t="61124" x="1739900" y="3429000"/>
          <p14:tracePt t="61128" x="1778000" y="3429000"/>
          <p14:tracePt t="61144" x="1814513" y="3429000"/>
          <p14:tracePt t="61155" x="1839913" y="3429000"/>
          <p14:tracePt t="61164" x="1852613" y="3429000"/>
          <p14:tracePt t="61171" x="1878013" y="3429000"/>
          <p14:tracePt t="61180" x="1903413" y="3429000"/>
          <p14:tracePt t="61184" x="1914525" y="3429000"/>
          <p14:tracePt t="61194" x="1939925" y="3429000"/>
          <p14:tracePt t="61205" x="1965325" y="3429000"/>
          <p14:tracePt t="61210" x="1978025" y="3429000"/>
          <p14:tracePt t="61221" x="2003425" y="3429000"/>
          <p14:tracePt t="61224" x="2014538" y="3429000"/>
          <p14:tracePt t="61236" x="2027238" y="3429000"/>
          <p14:tracePt t="61246" x="2052638" y="3429000"/>
          <p14:tracePt t="61250" x="2065338" y="3429000"/>
          <p14:tracePt t="61260" x="2078038" y="3429000"/>
          <p14:tracePt t="61266" x="2090738" y="3429000"/>
          <p14:tracePt t="61286" x="2103438" y="3429000"/>
          <p14:tracePt t="61320" x="2116138" y="3429000"/>
          <p14:tracePt t="61326" x="2127250" y="3429000"/>
          <p14:tracePt t="61352" x="2139950" y="3416300"/>
          <p14:tracePt t="61376" x="2152650" y="3403600"/>
          <p14:tracePt t="61392" x="2152650" y="3390900"/>
          <p14:tracePt t="61406" x="2152650" y="3378200"/>
          <p14:tracePt t="61416" x="2152650" y="3367088"/>
          <p14:tracePt t="61422" x="2152650" y="3354388"/>
          <p14:tracePt t="61432" x="2165350" y="3341688"/>
          <p14:tracePt t="61436" x="2178050" y="3328988"/>
          <p14:tracePt t="61446" x="2178050" y="3316288"/>
          <p14:tracePt t="61456" x="2178050" y="3303588"/>
          <p14:tracePt t="61472" x="2178050" y="3278188"/>
          <p14:tracePt t="61488" x="2178050" y="3254375"/>
          <p14:tracePt t="61503" x="2178050" y="3241675"/>
          <p14:tracePt t="61518" x="2178050" y="3228975"/>
          <p14:tracePt t="61528" x="2178050" y="3203575"/>
          <p14:tracePt t="61542" x="2165350" y="3178175"/>
          <p14:tracePt t="61553" x="2165350" y="3165475"/>
          <p14:tracePt t="61558" x="2152650" y="3154363"/>
          <p14:tracePt t="61568" x="2152650" y="3141663"/>
          <p14:tracePt t="61578" x="2139950" y="3116263"/>
          <p14:tracePt t="61592" x="2127250" y="3103563"/>
          <p14:tracePt t="61598" x="2116138" y="3090863"/>
          <p14:tracePt t="61608" x="2103438" y="3078163"/>
          <p14:tracePt t="61619" x="2103438" y="3065463"/>
          <p14:tracePt t="61624" x="2090738" y="3065463"/>
          <p14:tracePt t="61634" x="2090738" y="3054350"/>
          <p14:tracePt t="61638" x="2078038" y="3054350"/>
          <p14:tracePt t="61658" x="2078038" y="3041650"/>
          <p14:tracePt t="61684" x="2065338" y="3041650"/>
          <p14:tracePt t="61704" x="2052638" y="3041650"/>
          <p14:tracePt t="61734" x="2027238" y="3041650"/>
          <p14:tracePt t="61750" x="2003425" y="3041650"/>
          <p14:tracePt t="61784" x="1978025" y="3041650"/>
          <p14:tracePt t="61804" x="1965325" y="3041650"/>
          <p14:tracePt t="61814" x="1952625" y="3041650"/>
          <p14:tracePt t="61824" x="1939925" y="3041650"/>
          <p14:tracePt t="61830" x="1914525" y="3041650"/>
          <p14:tracePt t="61840" x="1914525" y="3054350"/>
          <p14:tracePt t="61856" x="1890713" y="3065463"/>
          <p14:tracePt t="61866" x="1890713" y="3078163"/>
          <p14:tracePt t="61890" x="1890713" y="3103563"/>
          <p14:tracePt t="61906" x="1878013" y="3103563"/>
          <p14:tracePt t="61916" x="1878013" y="3116263"/>
          <p14:tracePt t="61946" x="1878013" y="3128963"/>
          <p14:tracePt t="61966" x="1878013" y="3141663"/>
          <p14:tracePt t="61982" x="1878013" y="3154363"/>
          <p14:tracePt t="62012" x="1878013" y="3165475"/>
          <p14:tracePt t="62032" x="1890713" y="3165475"/>
          <p14:tracePt t="62046" x="1903413" y="3165475"/>
          <p14:tracePt t="62062" x="1914525" y="3165475"/>
          <p14:tracePt t="62072" x="1927225" y="3165475"/>
          <p14:tracePt t="62088" x="1952625" y="3165475"/>
          <p14:tracePt t="62102" x="1965325" y="3165475"/>
          <p14:tracePt t="62112" x="1978025" y="3165475"/>
          <p14:tracePt t="62122" x="2003425" y="3165475"/>
          <p14:tracePt t="62128" x="2003425" y="3154363"/>
          <p14:tracePt t="62138" x="2014538" y="3154363"/>
          <p14:tracePt t="62142" x="2014538" y="3141663"/>
          <p14:tracePt t="62152" x="2027238" y="3128963"/>
          <p14:tracePt t="62162" x="2027238" y="3116263"/>
          <p14:tracePt t="62168" x="2027238" y="3103563"/>
          <p14:tracePt t="62178" x="2027238" y="3078163"/>
          <p14:tracePt t="62184" x="2027238" y="3065463"/>
          <p14:tracePt t="62194" x="2027238" y="3054350"/>
          <p14:tracePt t="62204" x="2027238" y="3041650"/>
          <p14:tracePt t="62224" x="2027238" y="3016250"/>
          <p14:tracePt t="62234" x="2014538" y="3003550"/>
          <p14:tracePt t="62244" x="2003425" y="2990850"/>
          <p14:tracePt t="62248" x="1990725" y="2978150"/>
          <p14:tracePt t="62258" x="1965325" y="2965450"/>
          <p14:tracePt t="62264" x="1939925" y="2965450"/>
          <p14:tracePt t="62274" x="1939925" y="2952750"/>
          <p14:tracePt t="62284" x="1903413" y="2941638"/>
          <p14:tracePt t="62290" x="1890713" y="2941638"/>
          <p14:tracePt t="62301" x="1878013" y="2941638"/>
          <p14:tracePt t="62304" x="1865313" y="2941638"/>
          <p14:tracePt t="62314" x="1839913" y="2941638"/>
          <p14:tracePt t="62324" x="1814513" y="2941638"/>
          <p14:tracePt t="62340" x="1801813" y="2941638"/>
          <p14:tracePt t="62344" x="1790700" y="2941638"/>
          <p14:tracePt t="62354" x="1778000" y="2941638"/>
          <p14:tracePt t="62370" x="1765300" y="2941638"/>
          <p14:tracePt t="62386" x="1765300" y="2952750"/>
          <p14:tracePt t="62396" x="1765300" y="2990850"/>
          <p14:tracePt t="62401" x="1765300" y="3016250"/>
          <p14:tracePt t="62412" x="1765300" y="3054350"/>
          <p14:tracePt t="62422" x="1765300" y="3090863"/>
          <p14:tracePt t="62426" x="1765300" y="3116263"/>
          <p14:tracePt t="62436" x="1765300" y="3141663"/>
          <p14:tracePt t="62442" x="1765300" y="3165475"/>
          <p14:tracePt t="62452" x="1765300" y="3178175"/>
          <p14:tracePt t="62462" x="1765300" y="3203575"/>
          <p14:tracePt t="62467" x="1765300" y="3241675"/>
          <p14:tracePt t="62476" x="1790700" y="3267075"/>
          <p14:tracePt t="62492" x="1814513" y="3316288"/>
          <p14:tracePt t="62502" x="1814513" y="3328988"/>
          <p14:tracePt t="62506" x="1839913" y="3341688"/>
          <p14:tracePt t="62517" x="1839913" y="3354388"/>
          <p14:tracePt t="62522" x="1865313" y="3367088"/>
          <p14:tracePt t="62533" x="1878013" y="3378200"/>
          <p14:tracePt t="62542" x="1890713" y="3390900"/>
          <p14:tracePt t="62550" x="1890713" y="3403600"/>
          <p14:tracePt t="62558" x="1903413" y="3403600"/>
          <p14:tracePt t="62583" x="1927225" y="3403600"/>
          <p14:tracePt t="62588" x="1939925" y="3429000"/>
          <p14:tracePt t="62599" x="1952625" y="3429000"/>
          <p14:tracePt t="62602" x="1978025" y="3429000"/>
          <p14:tracePt t="62612" x="2003425" y="3429000"/>
          <p14:tracePt t="62628" x="2014538" y="3429000"/>
          <p14:tracePt t="62638" x="2052638" y="3429000"/>
          <p14:tracePt t="62644" x="2065338" y="3416300"/>
          <p14:tracePt t="62654" x="2078038" y="3403600"/>
          <p14:tracePt t="62665" x="2090738" y="3378200"/>
          <p14:tracePt t="62668" x="2116138" y="3367088"/>
          <p14:tracePt t="62678" x="2116138" y="3341688"/>
          <p14:tracePt t="62684" x="2116138" y="3303588"/>
          <p14:tracePt t="62694" x="2116138" y="3278188"/>
          <p14:tracePt t="62704" x="2116138" y="3254375"/>
          <p14:tracePt t="62708" x="2116138" y="3216275"/>
          <p14:tracePt t="62718" x="2116138" y="3165475"/>
          <p14:tracePt t="62724" x="2116138" y="3128963"/>
          <p14:tracePt t="62734" x="2103438" y="3103563"/>
          <p14:tracePt t="62744" x="2090738" y="3090863"/>
          <p14:tracePt t="62750" x="2078038" y="3065463"/>
          <p14:tracePt t="62760" x="2052638" y="3054350"/>
          <p14:tracePt t="62765" x="2052638" y="3028950"/>
          <p14:tracePt t="62774" x="2014538" y="2990850"/>
          <p14:tracePt t="62790" x="1990725" y="2978150"/>
          <p14:tracePt t="62800" x="1978025" y="2978150"/>
          <p14:tracePt t="62804" x="1952625" y="2952750"/>
          <p14:tracePt t="62815" x="1927225" y="2928938"/>
          <p14:tracePt t="62824" x="1914525" y="2916238"/>
          <p14:tracePt t="62831" x="1890713" y="2916238"/>
          <p14:tracePt t="62840" x="1852613" y="2890838"/>
          <p14:tracePt t="62844" x="1801813" y="2878138"/>
          <p14:tracePt t="62854" x="1778000" y="2878138"/>
          <p14:tracePt t="62865" x="1752600" y="2878138"/>
          <p14:tracePt t="62870" x="1727200" y="2878138"/>
          <p14:tracePt t="62881" x="1714500" y="2878138"/>
          <p14:tracePt t="62886" x="1701800" y="2878138"/>
          <p14:tracePt t="62896" x="1689100" y="2878138"/>
          <p14:tracePt t="62906" x="1677988" y="2878138"/>
          <p14:tracePt t="62940" x="1652588" y="2878138"/>
          <p14:tracePt t="63066" x="1639888" y="2878138"/>
          <p14:tracePt t="63238" x="1627188" y="2878138"/>
          <p14:tracePt t="63268" x="1627188" y="2890838"/>
          <p14:tracePt t="63284" x="1627188" y="2903538"/>
          <p14:tracePt t="63298" x="1627188" y="2916238"/>
          <p14:tracePt t="63324" x="1627188" y="2941638"/>
          <p14:tracePt t="63350" x="1627188" y="2952750"/>
          <p14:tracePt t="63360" x="1627188" y="2965450"/>
          <p14:tracePt t="63374" x="1627188" y="2990850"/>
          <p14:tracePt t="63390" x="1627188" y="3003550"/>
          <p14:tracePt t="63400" x="1627188" y="3016250"/>
          <p14:tracePt t="63404" x="1627188" y="3041650"/>
          <p14:tracePt t="63414" x="1639888" y="3041650"/>
          <p14:tracePt t="63420" x="1652588" y="3065463"/>
          <p14:tracePt t="63450" x="1665288" y="3090863"/>
          <p14:tracePt t="63466" x="1665288" y="3103563"/>
          <p14:tracePt t="63470" x="1677988" y="3128963"/>
          <p14:tracePt t="63490" x="1677988" y="3154363"/>
          <p14:tracePt t="63496" x="1689100" y="3165475"/>
          <p14:tracePt t="63506" x="1689100" y="3178175"/>
          <p14:tracePt t="63510" x="1689100" y="3190875"/>
          <p14:tracePt t="63520" x="1714500" y="3216275"/>
          <p14:tracePt t="63536" x="1714500" y="3228975"/>
          <p14:tracePt t="63546" x="1714500" y="3241675"/>
          <p14:tracePt t="63552" x="1739900" y="3267075"/>
          <p14:tracePt t="63563" x="1739900" y="3278188"/>
          <p14:tracePt t="63572" x="1752600" y="3290888"/>
          <p14:tracePt t="63576" x="1752600" y="3303588"/>
          <p14:tracePt t="63592" x="1752600" y="3316288"/>
          <p14:tracePt t="63602" x="1752600" y="3328988"/>
          <p14:tracePt t="63616" x="1765300" y="3328988"/>
          <p14:tracePt t="63642" x="1765300" y="3341688"/>
          <p14:tracePt t="64696" x="1765300" y="3367088"/>
          <p14:tracePt t="64712" x="1765300" y="3378200"/>
          <p14:tracePt t="64722" x="1765300" y="3390900"/>
          <p14:tracePt t="64726" x="1765300" y="3403600"/>
          <p14:tracePt t="64736" x="1765300" y="3416300"/>
          <p14:tracePt t="64746" x="1765300" y="3429000"/>
          <p14:tracePt t="64762" x="1765300" y="3454400"/>
          <p14:tracePt t="64796" x="1765300" y="3467100"/>
          <p14:tracePt t="64808" x="1765300" y="3479800"/>
          <p14:tracePt t="65140" x="1790700" y="3490913"/>
          <p14:tracePt t="65154" x="1790700" y="3503613"/>
          <p14:tracePt t="65170" x="1801813" y="3516313"/>
          <p14:tracePt t="65180" x="1801813" y="3529013"/>
          <p14:tracePt t="65190" x="1814513" y="3554413"/>
          <p14:tracePt t="65206" x="1827213" y="3554413"/>
          <p14:tracePt t="65210" x="1827213" y="3567113"/>
          <p14:tracePt t="65230" x="1839913" y="3579813"/>
          <p14:tracePt t="65236" x="1839913" y="3590925"/>
          <p14:tracePt t="65270" x="1839913" y="3603625"/>
          <p14:tracePt t="65276" x="1852613" y="3603625"/>
          <p14:tracePt t="65286" x="1865313" y="3616325"/>
          <p14:tracePt t="66714" x="1878013" y="3616325"/>
          <p14:tracePt t="66724" x="1903413" y="3629025"/>
          <p14:tracePt t="66728" x="1914525" y="3641725"/>
          <p14:tracePt t="66738" x="1952625" y="3641725"/>
          <p14:tracePt t="66744" x="1990725" y="3654425"/>
          <p14:tracePt t="66754" x="2003425" y="3654425"/>
          <p14:tracePt t="66764" x="2014538" y="3654425"/>
          <p14:tracePt t="66768" x="2027238" y="3654425"/>
          <p14:tracePt t="66778" x="2065338" y="3654425"/>
          <p14:tracePt t="66784" x="2090738" y="3654425"/>
          <p14:tracePt t="66794" x="2116138" y="3654425"/>
          <p14:tracePt t="66804" x="2139950" y="3654425"/>
          <p14:tracePt t="66810" x="2152650" y="3654425"/>
          <p14:tracePt t="66820" x="2178050" y="3654425"/>
          <p14:tracePt t="66824" x="2190750" y="3654425"/>
          <p14:tracePt t="66834" x="2203450" y="3654425"/>
          <p14:tracePt t="66850" x="2216150" y="3654425"/>
          <p14:tracePt t="66860" x="2228850" y="3654425"/>
          <p14:tracePt t="66900" x="2239963" y="3654425"/>
          <p14:tracePt t="66930" x="2252663" y="3654425"/>
          <p14:tracePt t="66966" x="2278063" y="3654425"/>
          <p14:tracePt t="66970" x="2290763" y="3654425"/>
          <p14:tracePt t="67002" x="2290763" y="3641725"/>
          <p14:tracePt t="67012" x="2303463" y="3616325"/>
          <p14:tracePt t="81864" x="2252663" y="3679825"/>
          <p14:tracePt t="81874" x="2203450" y="3767138"/>
          <p14:tracePt t="81880" x="2127250" y="3841750"/>
          <p14:tracePt t="81890" x="2052638" y="3941763"/>
          <p14:tracePt t="81896" x="1978025" y="4041775"/>
          <p14:tracePt t="81908" x="1903413" y="4154488"/>
          <p14:tracePt t="81916" x="1814513" y="4267200"/>
          <p14:tracePt t="81920" x="1677988" y="4405313"/>
          <p14:tracePt t="81930" x="1465263" y="4667250"/>
          <p14:tracePt t="81936" x="1339850" y="4843463"/>
          <p14:tracePt t="81958" x="763588" y="5568950"/>
          <p14:tracePt t="81960" x="387350" y="6145213"/>
          <p14:tracePt t="82314" x="200025" y="4618038"/>
          <p14:tracePt t="82318" x="338138" y="4543425"/>
          <p14:tracePt t="82328" x="412750" y="4505325"/>
          <p14:tracePt t="82334" x="463550" y="4467225"/>
          <p14:tracePt t="82344" x="500063" y="4443413"/>
          <p14:tracePt t="82355" x="525463" y="4443413"/>
          <p14:tracePt t="82360" x="538163" y="4418013"/>
          <p14:tracePt t="82370" x="550863" y="4418013"/>
          <p14:tracePt t="82394" x="576263" y="4418013"/>
          <p14:tracePt t="82410" x="588963" y="4418013"/>
          <p14:tracePt t="82414" x="625475" y="4418013"/>
          <p14:tracePt t="82424" x="688975" y="4418013"/>
          <p14:tracePt t="82434" x="814388" y="4430713"/>
          <p14:tracePt t="82440" x="925513" y="4430713"/>
          <p14:tracePt t="82450" x="1050925" y="4430713"/>
          <p14:tracePt t="82455" x="1163638" y="4430713"/>
          <p14:tracePt t="82464" x="1276350" y="4430713"/>
          <p14:tracePt t="82474" x="1427163" y="4430713"/>
          <p14:tracePt t="82480" x="1539875" y="4430713"/>
          <p14:tracePt t="82490" x="1677988" y="4430713"/>
          <p14:tracePt t="82496" x="1790700" y="4430713"/>
          <p14:tracePt t="82506" x="1952625" y="4418013"/>
          <p14:tracePt t="82516" x="2027238" y="4418013"/>
          <p14:tracePt t="82521" x="2116138" y="4379913"/>
          <p14:tracePt t="82530" x="2152650" y="4379913"/>
          <p14:tracePt t="82536" x="2203450" y="4341813"/>
          <p14:tracePt t="82546" x="2228850" y="4341813"/>
          <p14:tracePt t="82556" x="2265363" y="4330700"/>
          <p14:tracePt t="82571" x="2278063" y="4330700"/>
          <p14:tracePt t="82576" x="2290763" y="4318000"/>
          <p14:tracePt t="82804" x="2290763" y="4305300"/>
          <p14:tracePt t="82812" x="2278063" y="4292600"/>
          <p14:tracePt t="82828" x="2278063" y="4267200"/>
          <p14:tracePt t="82834" x="2252663" y="4254500"/>
          <p14:tracePt t="82844" x="2239963" y="4241800"/>
          <p14:tracePt t="82854" x="2239963" y="4205288"/>
          <p14:tracePt t="82858" x="2228850" y="4205288"/>
          <p14:tracePt t="82868" x="2228850" y="4179888"/>
          <p14:tracePt t="82874" x="2216150" y="4167188"/>
          <p14:tracePt t="82884" x="2203450" y="4154488"/>
          <p14:tracePt t="82894" x="2203450" y="4141788"/>
          <p14:tracePt t="82900" x="2190750" y="4141788"/>
          <p14:tracePt t="82918" x="2190750" y="4129088"/>
          <p14:tracePt t="82934" x="2190750" y="4117975"/>
          <p14:tracePt t="82938" x="2178050" y="4105275"/>
          <p14:tracePt t="82958" x="2165350" y="4092575"/>
          <p14:tracePt t="82964" x="2152650" y="4079875"/>
          <p14:tracePt t="82978" x="2139950" y="4067175"/>
          <p14:tracePt t="82998" x="2127250" y="4067175"/>
          <p14:tracePt t="83004" x="2116138" y="4054475"/>
          <p14:tracePt t="83014" x="2116138" y="4041775"/>
          <p14:tracePt t="83019" x="2103438" y="4041775"/>
          <p14:tracePt t="83028" x="2103438" y="4029075"/>
          <p14:tracePt t="83044" x="2090738" y="4029075"/>
          <p14:tracePt t="83054" x="2065338" y="4029075"/>
          <p14:tracePt t="83070" x="2065338" y="4017963"/>
          <p14:tracePt t="83080" x="2039938" y="4017963"/>
          <p14:tracePt t="83094" x="2027238" y="4005263"/>
          <p14:tracePt t="83110" x="2014538" y="4005263"/>
          <p14:tracePt t="83124" x="2003425" y="4005263"/>
          <p14:tracePt t="83190" x="1990725" y="3992563"/>
          <p14:tracePt t="83226" x="1965325" y="3992563"/>
          <p14:tracePt t="83240" x="1952625" y="3992563"/>
          <p14:tracePt t="83250" x="1939925" y="3992563"/>
          <p14:tracePt t="83630" x="1952625" y="3992563"/>
          <p14:tracePt t="83640" x="1965325" y="3992563"/>
          <p14:tracePt t="83644" x="1978025" y="4005263"/>
          <p14:tracePt t="83654" x="1952625" y="4041775"/>
          <p14:tracePt t="83664" x="1839913" y="4054475"/>
          <p14:tracePt t="83670" x="1827213" y="4067175"/>
          <p14:tracePt t="84048" x="1827213" y="4079875"/>
          <p14:tracePt t="84052" x="1827213" y="4092575"/>
          <p14:tracePt t="84062" x="1890713" y="4079875"/>
          <p14:tracePt t="84108" x="1878013" y="4079875"/>
          <p14:tracePt t="84118" x="1878013" y="4067175"/>
          <p14:tracePt t="84138" x="1890713" y="4067175"/>
          <p14:tracePt t="84158" x="1903413" y="4067175"/>
          <p14:tracePt t="84174" x="1914525" y="4067175"/>
          <p14:tracePt t="84254" x="1927225" y="4067175"/>
          <p14:tracePt t="84264" x="1927225" y="4079875"/>
          <p14:tracePt t="84280" x="1927225" y="4092575"/>
          <p14:tracePt t="84294" x="1939925" y="4105275"/>
          <p14:tracePt t="84304" x="1952625" y="4117975"/>
          <p14:tracePt t="84310" x="1965325" y="4117975"/>
          <p14:tracePt t="84320" x="1978025" y="4141788"/>
          <p14:tracePt t="84330" x="2003425" y="4141788"/>
          <p14:tracePt t="84334" x="2014538" y="4154488"/>
          <p14:tracePt t="84344" x="2027238" y="4167188"/>
          <p14:tracePt t="84370" x="2039938" y="4167188"/>
          <p14:tracePt t="84376" x="2065338" y="4167188"/>
          <p14:tracePt t="84390" x="2065338" y="4179888"/>
          <p14:tracePt t="84410" x="2078038" y="4179888"/>
          <p14:tracePt t="84426" x="2103438" y="4179888"/>
          <p14:tracePt t="84436" x="2116138" y="4179888"/>
          <p14:tracePt t="84456" x="2139950" y="4179888"/>
          <p14:tracePt t="84492" x="2152650" y="4179888"/>
          <p14:tracePt t="84506" x="2165350" y="4179888"/>
          <p14:tracePt t="84522" x="2178050" y="4179888"/>
          <p14:tracePt t="84688" x="2190750" y="4179888"/>
          <p14:tracePt t="84718" x="2203450" y="4179888"/>
          <p14:tracePt t="84748" x="2216150" y="4179888"/>
          <p14:tracePt t="84764" x="2228850" y="4179888"/>
          <p14:tracePt t="84790" x="2252663" y="4179888"/>
          <p14:tracePt t="84806" x="2265363" y="4179888"/>
          <p14:tracePt t="84816" x="2278063" y="4179888"/>
          <p14:tracePt t="84820" x="2290763" y="4179888"/>
          <p14:tracePt t="84830" x="2316163" y="4179888"/>
          <p14:tracePt t="84846" x="2352675" y="4179888"/>
          <p14:tracePt t="84856" x="2365375" y="4179888"/>
          <p14:tracePt t="84860" x="2378075" y="4179888"/>
          <p14:tracePt t="84870" x="2390775" y="4179888"/>
          <p14:tracePt t="84882" x="2403475" y="4179888"/>
          <p14:tracePt t="84896" x="2416175" y="4205288"/>
          <p14:tracePt t="84916" x="2428875" y="4205288"/>
          <p14:tracePt t="84932" x="2441575" y="4205288"/>
          <p14:tracePt t="84962" x="2452688" y="4230688"/>
          <p14:tracePt t="84972" x="2465388" y="4230688"/>
          <p14:tracePt t="84982" x="2465388" y="4241800"/>
          <p14:tracePt t="84986" x="2478088" y="4241800"/>
          <p14:tracePt t="85006" x="2478088" y="4254500"/>
          <p14:tracePt t="85048" x="2490788" y="4254500"/>
          <p14:tracePt t="85088" x="2490788" y="4267200"/>
          <p14:tracePt t="85224" x="2503488" y="4267200"/>
          <p14:tracePt t="85238" x="2516188" y="4267200"/>
          <p14:tracePt t="85250" x="2528888" y="4267200"/>
          <p14:tracePt t="85264" x="2554288" y="4267200"/>
          <p14:tracePt t="85280" x="2565400" y="4267200"/>
          <p14:tracePt t="85290" x="2603500" y="4267200"/>
          <p14:tracePt t="85300" x="2616200" y="4254500"/>
          <p14:tracePt t="85304" x="2628900" y="4241800"/>
          <p14:tracePt t="85314" x="2654300" y="4241800"/>
          <p14:tracePt t="85320" x="2678113" y="4241800"/>
          <p14:tracePt t="85330" x="2690813" y="4241800"/>
          <p14:tracePt t="85340" x="2703513" y="4230688"/>
          <p14:tracePt t="85354" x="2716213" y="4230688"/>
          <p14:tracePt t="85370" x="2728913" y="4230688"/>
          <p14:tracePt t="85380" x="2741613" y="4230688"/>
          <p14:tracePt t="85386" x="2767013" y="4217988"/>
          <p14:tracePt t="85396" x="2767013" y="4205288"/>
          <p14:tracePt t="85400" x="2790825" y="4205288"/>
          <p14:tracePt t="85411" x="2803525" y="4205288"/>
          <p14:tracePt t="85420" x="2841625" y="4205288"/>
          <p14:tracePt t="85427" x="2879725" y="4179888"/>
          <p14:tracePt t="85436" x="2954338" y="4179888"/>
          <p14:tracePt t="85440" x="3016250" y="4179888"/>
          <p14:tracePt t="85450" x="3116263" y="4179888"/>
          <p14:tracePt t="85461" x="3241675" y="4179888"/>
          <p14:tracePt t="85466" x="3354388" y="4179888"/>
          <p14:tracePt t="85477" x="3492500" y="4179888"/>
          <p14:tracePt t="85482" x="3605213" y="4179888"/>
          <p14:tracePt t="85493" x="3756025" y="4179888"/>
          <p14:tracePt t="85502" x="3856038" y="4179888"/>
          <p14:tracePt t="85506" x="3943350" y="4179888"/>
          <p14:tracePt t="85516" x="4056063" y="4167188"/>
          <p14:tracePt t="85522" x="4168775" y="4167188"/>
          <p14:tracePt t="85532" x="4243388" y="4167188"/>
          <p14:tracePt t="85543" x="4330700" y="4167188"/>
          <p14:tracePt t="85546" x="4430713" y="4167188"/>
          <p14:tracePt t="85556" x="4494213" y="4167188"/>
          <p14:tracePt t="85562" x="4530725" y="4167188"/>
          <p14:tracePt t="85572" x="4556125" y="4167188"/>
          <p14:tracePt t="85582" x="4581525" y="4167188"/>
          <p14:tracePt t="85586" x="4606925" y="4167188"/>
          <p14:tracePt t="85596" x="4630738" y="4167188"/>
          <p14:tracePt t="85684" x="4643438" y="4154488"/>
          <p14:tracePt t="85708" x="4656138" y="4141788"/>
          <p14:tracePt t="85718" x="4668838" y="4105275"/>
          <p14:tracePt t="85724" x="4668838" y="4079875"/>
          <p14:tracePt t="85734" x="4668838" y="4017963"/>
          <p14:tracePt t="85744" x="4668838" y="3954463"/>
          <p14:tracePt t="85748" x="4668838" y="3879850"/>
          <p14:tracePt t="85758" x="4668838" y="3803650"/>
          <p14:tracePt t="85764" x="4668838" y="3754438"/>
          <p14:tracePt t="85775" x="4668838" y="3716338"/>
          <p14:tracePt t="85784" x="4656138" y="3703638"/>
          <p14:tracePt t="85788" x="4656138" y="3692525"/>
          <p14:tracePt t="86046" x="4643438" y="3692525"/>
          <p14:tracePt t="86052" x="4630738" y="3692525"/>
          <p14:tracePt t="86062" x="4619625" y="3692525"/>
          <p14:tracePt t="86072" x="4619625" y="3703638"/>
          <p14:tracePt t="86076" x="4606925" y="3703638"/>
          <p14:tracePt t="86086" x="4606925" y="3716338"/>
          <p14:tracePt t="86092" x="4594225" y="3729038"/>
          <p14:tracePt t="86136" x="4581525" y="3729038"/>
          <p14:tracePt t="86166" x="4581525" y="3741738"/>
          <p14:tracePt t="86172" x="4568825" y="3741738"/>
          <p14:tracePt t="86182" x="4543425" y="3754438"/>
          <p14:tracePt t="86192" x="4530725" y="3767138"/>
          <p14:tracePt t="86198" x="4518025" y="3779838"/>
          <p14:tracePt t="86208" x="4494213" y="3792538"/>
          <p14:tracePt t="86212" x="4430713" y="3829050"/>
          <p14:tracePt t="86224" x="4368800" y="3867150"/>
          <p14:tracePt t="86232" x="4330700" y="3892550"/>
          <p14:tracePt t="86238" x="4281488" y="3905250"/>
          <p14:tracePt t="86248" x="4256088" y="3929063"/>
          <p14:tracePt t="86254" x="4217988" y="3929063"/>
          <p14:tracePt t="86264" x="4192588" y="3941763"/>
          <p14:tracePt t="86274" x="4181475" y="3954463"/>
          <p14:tracePt t="86278" x="4168775" y="3954463"/>
          <p14:tracePt t="86298" x="4168775" y="3967163"/>
          <p14:tracePt t="86304" x="4156075" y="3979863"/>
          <p14:tracePt t="86314" x="4143375" y="3979863"/>
          <p14:tracePt t="86324" x="4130675" y="3979863"/>
          <p14:tracePt t="86334" x="4130675" y="3992563"/>
          <p14:tracePt t="86338" x="4117975" y="3992563"/>
          <p14:tracePt t="86348" x="4105275" y="4005263"/>
          <p14:tracePt t="86354" x="4092575" y="4017963"/>
          <p14:tracePt t="86364" x="4081463" y="4029075"/>
          <p14:tracePt t="86374" x="4056063" y="4054475"/>
          <p14:tracePt t="86380" x="4043363" y="4067175"/>
          <p14:tracePt t="86394" x="4043363" y="4079875"/>
          <p14:tracePt t="86414" x="4030663" y="4079875"/>
          <p14:tracePt t="86424" x="4017963" y="4092575"/>
          <p14:tracePt t="86490" x="4005263" y="4105275"/>
          <p14:tracePt t="86626" x="4005263" y="4117975"/>
          <p14:tracePt t="86822" x="4017963" y="4141788"/>
          <p14:tracePt t="86828" x="4043363" y="4141788"/>
          <p14:tracePt t="86839" x="4068763" y="4141788"/>
          <p14:tracePt t="86844" x="4092575" y="4141788"/>
          <p14:tracePt t="86852" x="4117975" y="4141788"/>
          <p14:tracePt t="86868" x="4143375" y="4141788"/>
          <p14:tracePt t="86878" x="4168775" y="4141788"/>
          <p14:tracePt t="86894" x="4181475" y="4141788"/>
          <p14:tracePt t="86905" x="4205288" y="4141788"/>
          <p14:tracePt t="86918" x="4230688" y="4141788"/>
          <p14:tracePt t="86924" x="4243388" y="4141788"/>
          <p14:tracePt t="86934" x="4256088" y="4141788"/>
          <p14:tracePt t="86944" x="4268788" y="4141788"/>
          <p14:tracePt t="86948" x="4281488" y="4141788"/>
          <p14:tracePt t="86974" x="4305300" y="4141788"/>
          <p14:tracePt t="86994" x="4330700" y="4141788"/>
          <p14:tracePt t="87034" x="4343400" y="4141788"/>
          <p14:tracePt t="87050" x="4356100" y="4141788"/>
          <p14:tracePt t="87080" x="4368800" y="4141788"/>
          <p14:tracePt t="87090" x="4381500" y="4141788"/>
          <p14:tracePt t="87094" x="4394200" y="4141788"/>
          <p14:tracePt t="87136" x="4418013" y="4141788"/>
          <p14:tracePt t="87160" x="4430713" y="4141788"/>
          <p14:tracePt t="87166" x="4443413" y="4141788"/>
          <p14:tracePt t="87176" x="4456113" y="4141788"/>
          <p14:tracePt t="87186" x="4468813" y="4141788"/>
          <p14:tracePt t="87200" x="4481513" y="4141788"/>
          <p14:tracePt t="87237" x="4494213" y="4141788"/>
          <p14:tracePt t="87246" x="4506913" y="4141788"/>
          <p14:tracePt t="88054" x="4518025" y="4141788"/>
          <p14:tracePt t="88064" x="4556125" y="4141788"/>
          <p14:tracePt t="88078" x="4606925" y="4141788"/>
          <p14:tracePt t="88084" x="4643438" y="4192588"/>
          <p14:tracePt t="88094" x="4681538" y="4230688"/>
          <p14:tracePt t="88104" x="4681538" y="4254500"/>
          <p14:tracePt t="107760" x="4668838" y="4279900"/>
          <p14:tracePt t="107769" x="4606925" y="4292600"/>
          <p14:tracePt t="107774" x="4518025" y="4330700"/>
          <p14:tracePt t="107784" x="4443413" y="4330700"/>
          <p14:tracePt t="107794" x="4356100" y="4354513"/>
          <p14:tracePt t="107800" x="4256088" y="4367213"/>
          <p14:tracePt t="107810" x="4156075" y="4392613"/>
          <p14:tracePt t="107814" x="4017963" y="4392613"/>
          <p14:tracePt t="107824" x="3779838" y="4443413"/>
          <p14:tracePt t="107836" x="3530600" y="4467225"/>
          <p14:tracePt t="107842" x="3216275" y="4467225"/>
          <p14:tracePt t="107851" x="2979738" y="4467225"/>
          <p14:tracePt t="107854" x="2803525" y="4467225"/>
          <p14:tracePt t="107866" x="2667000" y="4467225"/>
          <p14:tracePt t="107876" x="2565400" y="4467225"/>
          <p14:tracePt t="107880" x="2503488" y="4467225"/>
          <p14:tracePt t="107890" x="2465388" y="4467225"/>
          <p14:tracePt t="107896" x="2441575" y="4467225"/>
          <p14:tracePt t="107906" x="2428875" y="4454525"/>
          <p14:tracePt t="107920" x="2416175" y="4454525"/>
          <p14:tracePt t="107930" x="2403475" y="4443413"/>
          <p14:tracePt t="107936" x="2390775" y="4430713"/>
          <p14:tracePt t="107946" x="2378075" y="4418013"/>
          <p14:tracePt t="107959" x="2352675" y="4405313"/>
          <p14:tracePt t="107970" x="2352675" y="4392613"/>
          <p14:tracePt t="107976" x="2339975" y="4392613"/>
          <p14:tracePt t="107986" x="2328863" y="4367213"/>
          <p14:tracePt t="108000" x="2316163" y="4354513"/>
          <p14:tracePt t="108012" x="2316163" y="4341813"/>
          <p14:tracePt t="108016" x="2303463" y="4341813"/>
          <p14:tracePt t="108026" x="2303463" y="4318000"/>
          <p14:tracePt t="108036" x="2290763" y="4305300"/>
          <p14:tracePt t="108042" x="2278063" y="4292600"/>
          <p14:tracePt t="108052" x="2265363" y="4267200"/>
          <p14:tracePt t="108056" x="2252663" y="4254500"/>
          <p14:tracePt t="108066" x="2239963" y="4230688"/>
          <p14:tracePt t="108076" x="2216150" y="4205288"/>
          <p14:tracePt t="108081" x="2190750" y="4179888"/>
          <p14:tracePt t="108092" x="2190750" y="4167188"/>
          <p14:tracePt t="108098" x="2178050" y="4154488"/>
          <p14:tracePt t="108108" x="2165350" y="4129088"/>
          <p14:tracePt t="108118" x="2152650" y="4117975"/>
          <p14:tracePt t="108123" x="2139950" y="4092575"/>
          <p14:tracePt t="108132" x="2139950" y="4079875"/>
          <p14:tracePt t="108140" x="2139950" y="4067175"/>
          <p14:tracePt t="108149" x="2127250" y="4067175"/>
          <p14:tracePt t="108159" x="2127250" y="4054475"/>
          <p14:tracePt t="108486" x="2152650" y="4067175"/>
          <p14:tracePt t="108500" x="2178050" y="4079875"/>
          <p14:tracePt t="108510" x="2190750" y="4092575"/>
          <p14:tracePt t="108521" x="2216150" y="4117975"/>
          <p14:tracePt t="108526" x="2228850" y="4117975"/>
          <p14:tracePt t="108537" x="2239963" y="4141788"/>
          <p14:tracePt t="108553" x="2252663" y="4154488"/>
          <p14:tracePt t="108566" x="2265363" y="4179888"/>
          <p14:tracePt t="108576" x="2290763" y="4192588"/>
          <p14:tracePt t="108582" x="2290763" y="4205288"/>
          <p14:tracePt t="108602" x="2303463" y="4217988"/>
          <p14:tracePt t="108612" x="2303463" y="4230688"/>
          <p14:tracePt t="108616" x="2316163" y="4241800"/>
          <p14:tracePt t="108636" x="2316163" y="4254500"/>
          <p14:tracePt t="108642" x="2328863" y="4279900"/>
          <p14:tracePt t="108653" x="2328863" y="4292600"/>
          <p14:tracePt t="108656" x="2339975" y="4305300"/>
          <p14:tracePt t="108666" x="2339975" y="4330700"/>
          <p14:tracePt t="108676" x="2352675" y="4354513"/>
          <p14:tracePt t="108682" x="2365375" y="4379913"/>
          <p14:tracePt t="108692" x="2365375" y="4405313"/>
          <p14:tracePt t="108698" x="2390775" y="4430713"/>
          <p14:tracePt t="108708" x="2390775" y="4467225"/>
          <p14:tracePt t="108719" x="2390775" y="4492625"/>
          <p14:tracePt t="108722" x="2390775" y="4518025"/>
          <p14:tracePt t="108732" x="2390775" y="4543425"/>
          <p14:tracePt t="108738" x="2390775" y="4567238"/>
          <p14:tracePt t="108748" x="2390775" y="4605338"/>
          <p14:tracePt t="108758" x="2416175" y="4630738"/>
          <p14:tracePt t="108762" x="2416175" y="4656138"/>
          <p14:tracePt t="108778" x="2416175" y="4667250"/>
          <p14:tracePt t="108788" x="2416175" y="4679950"/>
          <p14:tracePt t="108798" x="2416175" y="4692650"/>
          <p14:tracePt t="108802" x="2416175" y="4705350"/>
          <p14:tracePt t="108818" x="2416175" y="4718050"/>
          <p14:tracePt t="108984" x="2416175" y="4730750"/>
          <p14:tracePt t="109000" x="2403475" y="4730750"/>
          <p14:tracePt t="109010" x="2378075" y="4730750"/>
          <p14:tracePt t="109014" x="2365375" y="4743450"/>
          <p14:tracePt t="109024" x="2339975" y="4743450"/>
          <p14:tracePt t="109036" x="2278063" y="4743450"/>
          <p14:tracePt t="109040" x="2203450" y="4743450"/>
          <p14:tracePt t="109051" x="2165350" y="4756150"/>
          <p14:tracePt t="109056" x="2116138" y="4779963"/>
          <p14:tracePt t="109066" x="2039938" y="4779963"/>
          <p14:tracePt t="109076" x="2003425" y="4792663"/>
          <p14:tracePt t="109080" x="1952625" y="4792663"/>
          <p14:tracePt t="109090" x="1927225" y="4805363"/>
          <p14:tracePt t="109096" x="1914525" y="4805363"/>
          <p14:tracePt t="109106" x="1890713" y="4818063"/>
          <p14:tracePt t="109117" x="1878013" y="4818063"/>
          <p14:tracePt t="109120" x="1865313" y="4818063"/>
          <p14:tracePt t="109130" x="1852613" y="4830763"/>
          <p14:tracePt t="109136" x="1839913" y="4843463"/>
          <p14:tracePt t="109162" x="1827213" y="4856163"/>
          <p14:tracePt t="109176" x="1827213" y="4868863"/>
          <p14:tracePt t="109186" x="1827213" y="4879975"/>
          <p14:tracePt t="109196" x="1827213" y="4905375"/>
          <p14:tracePt t="109202" x="1827213" y="4918075"/>
          <p14:tracePt t="109236" x="1827213" y="4943475"/>
          <p14:tracePt t="109288" x="1827213" y="4956175"/>
          <p14:tracePt t="110422" x="1827213" y="4968875"/>
          <p14:tracePt t="110428" x="1852613" y="4968875"/>
          <p14:tracePt t="110438" x="1890713" y="4968875"/>
          <p14:tracePt t="110442" x="1952625" y="4943475"/>
          <p14:tracePt t="110452" x="2014538" y="4943475"/>
          <p14:tracePt t="110463" x="2065338" y="4918075"/>
          <p14:tracePt t="110468" x="2127250" y="4905375"/>
          <p14:tracePt t="110479" x="2203450" y="4879975"/>
          <p14:tracePt t="110482" x="2252663" y="4868863"/>
          <p14:tracePt t="110496" x="2339975" y="4843463"/>
          <p14:tracePt t="110502" x="2403475" y="4830763"/>
          <p14:tracePt t="110508" x="2441575" y="4830763"/>
          <p14:tracePt t="110518" x="2490788" y="4818063"/>
          <p14:tracePt t="110534" x="2516188" y="4805363"/>
          <p14:tracePt t="110545" x="2541588" y="4805363"/>
          <p14:tracePt t="110548" x="2554288" y="4792663"/>
          <p14:tracePt t="110564" x="2565400" y="4779963"/>
          <p14:tracePt t="110584" x="2565400" y="4768850"/>
          <p14:tracePt t="110588" x="2578100" y="4768850"/>
          <p14:tracePt t="110604" x="2578100" y="4756150"/>
          <p14:tracePt t="110614" x="2590800" y="4756150"/>
          <p14:tracePt t="111310" x="2590800" y="4743450"/>
          <p14:tracePt t="111492" x="2603500" y="4743450"/>
          <p14:tracePt t="111496" x="2641600" y="4743450"/>
          <p14:tracePt t="111506" x="2690813" y="4743450"/>
          <p14:tracePt t="111516" x="2754313" y="4705350"/>
          <p14:tracePt t="111522" x="2803525" y="4692650"/>
          <p14:tracePt t="111532" x="2867025" y="4667250"/>
          <p14:tracePt t="111536" x="2916238" y="4630738"/>
          <p14:tracePt t="111546" x="2941638" y="4605338"/>
          <p14:tracePt t="111556" x="3003550" y="4543425"/>
          <p14:tracePt t="111562" x="3067050" y="4492625"/>
          <p14:tracePt t="111572" x="3103563" y="4430713"/>
          <p14:tracePt t="111578" x="3154363" y="4354513"/>
          <p14:tracePt t="111588" x="3192463" y="4292600"/>
          <p14:tracePt t="111598" x="3241675" y="4205288"/>
          <p14:tracePt t="111602" x="3317875" y="4105275"/>
          <p14:tracePt t="111612" x="3328988" y="4017963"/>
          <p14:tracePt t="111618" x="3367088" y="3941763"/>
          <p14:tracePt t="111628" x="3379788" y="3867150"/>
          <p14:tracePt t="111638" x="3379788" y="3816350"/>
          <p14:tracePt t="111642" x="3392488" y="3779838"/>
          <p14:tracePt t="111652" x="3405188" y="3703638"/>
          <p14:tracePt t="111658" x="3417888" y="3654425"/>
          <p14:tracePt t="111668" x="3417888" y="3616325"/>
          <p14:tracePt t="111678" x="3417888" y="3590925"/>
          <p14:tracePt t="111684" x="3417888" y="3554413"/>
          <p14:tracePt t="111694" x="3417888" y="3529013"/>
          <p14:tracePt t="111698" x="3417888" y="3503613"/>
          <p14:tracePt t="111708" x="3417888" y="3490913"/>
          <p14:tracePt t="111718" x="3417888" y="3467100"/>
          <p14:tracePt t="111725" x="3417888" y="3454400"/>
          <p14:tracePt t="111734" x="3392488" y="3429000"/>
          <p14:tracePt t="111738" x="3379788" y="3416300"/>
          <p14:tracePt t="111748" x="3367088" y="3390900"/>
          <p14:tracePt t="111758" x="3341688" y="3378200"/>
          <p14:tracePt t="111764" x="3317875" y="3354388"/>
          <p14:tracePt t="111775" x="3279775" y="3316288"/>
          <p14:tracePt t="111780" x="3254375" y="3303588"/>
          <p14:tracePt t="111791" x="3216275" y="3278188"/>
          <p14:tracePt t="111800" x="3179763" y="3254375"/>
          <p14:tracePt t="111804" x="3116263" y="3228975"/>
          <p14:tracePt t="111814" x="3079750" y="3216275"/>
          <p14:tracePt t="111820" x="3016250" y="3190875"/>
          <p14:tracePt t="111830" x="2979738" y="3178175"/>
          <p14:tracePt t="111841" x="2903538" y="3154363"/>
          <p14:tracePt t="111844" x="2879725" y="3154363"/>
          <p14:tracePt t="111854" x="2816225" y="3154363"/>
          <p14:tracePt t="111860" x="2778125" y="3128963"/>
          <p14:tracePt t="111870" x="2716213" y="3116263"/>
          <p14:tracePt t="111880" x="2654300" y="3103563"/>
          <p14:tracePt t="111884" x="2616200" y="3090863"/>
          <p14:tracePt t="111894" x="2565400" y="3090863"/>
          <p14:tracePt t="111900" x="2503488" y="3090863"/>
          <p14:tracePt t="111910" x="2478088" y="3090863"/>
          <p14:tracePt t="111920" x="2441575" y="3090863"/>
          <p14:tracePt t="111924" x="2416175" y="3090863"/>
          <p14:tracePt t="111936" x="2403475" y="3090863"/>
          <p14:tracePt t="111940" x="2378075" y="3090863"/>
          <p14:tracePt t="111950" x="2365375" y="3090863"/>
          <p14:tracePt t="111960" x="2339975" y="3090863"/>
          <p14:tracePt t="111966" x="2328863" y="3090863"/>
          <p14:tracePt t="111976" x="2316163" y="3090863"/>
          <p14:tracePt t="111980" x="2303463" y="3090863"/>
          <p14:tracePt t="111990" x="2303463" y="3103563"/>
          <p14:tracePt t="112007" x="2290763" y="3103563"/>
          <p14:tracePt t="112026" x="2278063" y="3103563"/>
          <p14:tracePt t="112042" x="2278063" y="3116263"/>
          <p14:tracePt t="112086" x="2265363" y="3128963"/>
          <p14:tracePt t="112096" x="2265363" y="3165475"/>
          <p14:tracePt t="112106" x="2265363" y="3241675"/>
          <p14:tracePt t="112112" x="2265363" y="3278188"/>
          <p14:tracePt t="112123" x="2278063" y="3378200"/>
          <p14:tracePt t="112126" x="2316163" y="3403600"/>
          <p14:tracePt t="112136" x="2390775" y="3490913"/>
          <p14:tracePt t="112148" x="2428875" y="3529013"/>
          <p14:tracePt t="112152" x="2478088" y="3567113"/>
          <p14:tracePt t="112162" x="2503488" y="3590925"/>
          <p14:tracePt t="112168" x="2541588" y="3616325"/>
          <p14:tracePt t="112178" x="2565400" y="3629025"/>
          <p14:tracePt t="112188" x="2590800" y="3629025"/>
          <p14:tracePt t="112192" x="2603500" y="3641725"/>
          <p14:tracePt t="112208" x="2628900" y="3641725"/>
          <p14:tracePt t="112218" x="2641600" y="3641725"/>
          <p14:tracePt t="112228" x="2654300" y="3641725"/>
          <p14:tracePt t="112234" x="2678113" y="3641725"/>
          <p14:tracePt t="112244" x="2690813" y="3641725"/>
          <p14:tracePt t="112248" x="2728913" y="3641725"/>
          <p14:tracePt t="112258" x="2741613" y="3603625"/>
          <p14:tracePt t="112268" x="2754313" y="3579813"/>
          <p14:tracePt t="112274" x="2778125" y="3529013"/>
          <p14:tracePt t="112284" x="2778125" y="3516313"/>
          <p14:tracePt t="112289" x="2778125" y="3479800"/>
          <p14:tracePt t="112298" x="2778125" y="3429000"/>
          <p14:tracePt t="112308" x="2778125" y="3390900"/>
          <p14:tracePt t="112314" x="2778125" y="3341688"/>
          <p14:tracePt t="112324" x="2778125" y="3303588"/>
          <p14:tracePt t="112328" x="2778125" y="3267075"/>
          <p14:tracePt t="112339" x="2778125" y="3241675"/>
          <p14:tracePt t="112355" x="2778125" y="3216275"/>
          <p14:tracePt t="112400" x="2767013" y="3203575"/>
          <p14:tracePt t="112424" x="2754313" y="3203575"/>
          <p14:tracePt t="112430" x="2741613" y="3203575"/>
          <p14:tracePt t="112440" x="2703513" y="3203575"/>
          <p14:tracePt t="112450" x="2667000" y="3203575"/>
          <p14:tracePt t="112455" x="2641600" y="3203575"/>
          <p14:tracePt t="112464" x="2603500" y="3203575"/>
          <p14:tracePt t="112471" x="2541588" y="3203575"/>
          <p14:tracePt t="112480" x="2516188" y="3228975"/>
          <p14:tracePt t="112490" x="2490788" y="3254375"/>
          <p14:tracePt t="112494" x="2441575" y="3341688"/>
          <p14:tracePt t="112505" x="2416175" y="3390900"/>
          <p14:tracePt t="112510" x="2378075" y="3490913"/>
          <p14:tracePt t="112520" x="2365375" y="3554413"/>
          <p14:tracePt t="112530" x="2328863" y="3629025"/>
          <p14:tracePt t="112537" x="2328863" y="3679825"/>
          <p14:tracePt t="112546" x="2328863" y="3703638"/>
          <p14:tracePt t="112550" x="2328863" y="3741738"/>
          <p14:tracePt t="112560" x="2328863" y="3767138"/>
          <p14:tracePt t="112571" x="2328863" y="3792538"/>
          <p14:tracePt t="112576" x="2328863" y="3816350"/>
          <p14:tracePt t="112587" x="2328863" y="3854450"/>
          <p14:tracePt t="112592" x="2352675" y="3892550"/>
          <p14:tracePt t="112602" x="2365375" y="3892550"/>
          <p14:tracePt t="112612" x="2390775" y="3929063"/>
          <p14:tracePt t="112626" x="2403475" y="3941763"/>
          <p14:tracePt t="112646" x="2416175" y="3941763"/>
          <p14:tracePt t="112662" x="2441575" y="3941763"/>
          <p14:tracePt t="112672" x="2465388" y="3941763"/>
          <p14:tracePt t="112676" x="2490788" y="3941763"/>
          <p14:tracePt t="112687" x="2528888" y="3929063"/>
          <p14:tracePt t="112698" x="2541588" y="3892550"/>
          <p14:tracePt t="112703" x="2578100" y="3829050"/>
          <p14:tracePt t="112712" x="2590800" y="3779838"/>
          <p14:tracePt t="112718" x="2603500" y="3729038"/>
          <p14:tracePt t="112728" x="2603500" y="3654425"/>
          <p14:tracePt t="112738" x="2603500" y="3616325"/>
          <p14:tracePt t="112742" x="2603500" y="3590925"/>
          <p14:tracePt t="112753" x="2603500" y="3567113"/>
          <p14:tracePt t="112758" x="2603500" y="3554413"/>
          <p14:tracePt t="112778" x="2603500" y="3541713"/>
          <p14:tracePt t="112798" x="2603500" y="3529013"/>
          <p14:tracePt t="112834" x="2603500" y="3516313"/>
          <p14:tracePt t="112864" x="2590800" y="3516313"/>
          <p14:tracePt t="113580" x="2590800" y="3503613"/>
          <p14:tracePt t="113590" x="2516188" y="3429000"/>
          <p14:tracePt t="113594" x="2478088" y="3367088"/>
          <p14:tracePt t="113604" x="2441575" y="3278188"/>
          <p14:tracePt t="113614" x="2403475" y="3216275"/>
          <p14:tracePt t="113620" x="2339975" y="3103563"/>
          <p14:tracePt t="113630" x="2303463" y="3041650"/>
          <p14:tracePt t="113636" x="2290763" y="2952750"/>
          <p14:tracePt t="113646" x="2252663" y="2903538"/>
          <p14:tracePt t="113656" x="2239963" y="2865438"/>
          <p14:tracePt t="113660" x="2239963" y="2852738"/>
          <p14:tracePt t="113670" x="2228850" y="2828925"/>
          <p14:tracePt t="113676" x="2228850" y="2790825"/>
          <p14:tracePt t="113686" x="2203450" y="2752725"/>
          <p14:tracePt t="113696" x="2203450" y="2716213"/>
          <p14:tracePt t="113700" x="2203450" y="2690813"/>
          <p14:tracePt t="113710" x="2178050" y="2665413"/>
          <p14:tracePt t="113717" x="2178050" y="2627313"/>
          <p14:tracePt t="113726" x="2178050" y="2603500"/>
          <p14:tracePt t="113736" x="2165350" y="2565400"/>
          <p14:tracePt t="113740" x="2165350" y="2540000"/>
          <p14:tracePt t="113750" x="2152650" y="2503488"/>
          <p14:tracePt t="113767" x="2152650" y="2490788"/>
          <p14:tracePt t="113776" x="2139950" y="2490788"/>
          <p14:tracePt t="121785" x="2152650" y="2490788"/>
          <p14:tracePt t="121796" x="2165350" y="2490788"/>
          <p14:tracePt t="121800" x="2178050" y="2490788"/>
          <p14:tracePt t="121816" x="2216150" y="2490788"/>
          <p14:tracePt t="121826" x="2228850" y="2503488"/>
          <p14:tracePt t="121836" x="2278063" y="2527300"/>
          <p14:tracePt t="121840" x="2316163" y="2578100"/>
          <p14:tracePt t="121851" x="2365375" y="2627313"/>
          <p14:tracePt t="121856" x="2428875" y="2690813"/>
          <p14:tracePt t="121866" x="2452688" y="2716213"/>
          <p14:tracePt t="121876" x="2516188" y="2765425"/>
          <p14:tracePt t="121882" x="2541588" y="2790825"/>
          <p14:tracePt t="121892" x="2578100" y="2816225"/>
          <p14:tracePt t="121896" x="2641600" y="2878138"/>
          <p14:tracePt t="121906" x="2667000" y="2916238"/>
          <p14:tracePt t="121922" x="2690813" y="2941638"/>
          <p14:tracePt t="121932" x="2716213" y="2965450"/>
          <p14:tracePt t="121936" x="2728913" y="2978150"/>
          <p14:tracePt t="121953" x="2767013" y="3003550"/>
          <p14:tracePt t="121958" x="2767013" y="3016250"/>
          <p14:tracePt t="121962" x="2778125" y="3028950"/>
          <p14:tracePt t="121972" x="2790825" y="3041650"/>
          <p14:tracePt t="121978" x="2803525" y="3054350"/>
          <p14:tracePt t="121988" x="2803525" y="3078163"/>
          <p14:tracePt t="121998" x="2828925" y="3116263"/>
          <p14:tracePt t="122002" x="2828925" y="3128963"/>
          <p14:tracePt t="122012" x="2841625" y="3154363"/>
          <p14:tracePt t="122019" x="2854325" y="3190875"/>
          <p14:tracePt t="122028" x="2879725" y="3216275"/>
          <p14:tracePt t="122038" x="2890838" y="3290888"/>
          <p14:tracePt t="122044" x="2903538" y="3341688"/>
          <p14:tracePt t="122054" x="2916238" y="3390900"/>
          <p14:tracePt t="122058" x="2941638" y="3454400"/>
          <p14:tracePt t="122068" x="2967038" y="3529013"/>
          <p14:tracePt t="122078" x="3003550" y="3603625"/>
          <p14:tracePt t="122085" x="3016250" y="3629025"/>
          <p14:tracePt t="122094" x="3041650" y="3679825"/>
          <p14:tracePt t="122098" x="3054350" y="3703638"/>
          <p14:tracePt t="122108" x="3067050" y="3741738"/>
          <p14:tracePt t="122118" x="3079750" y="3779838"/>
          <p14:tracePt t="122124" x="3103563" y="3803650"/>
          <p14:tracePt t="122135" x="3103563" y="3816350"/>
          <p14:tracePt t="122138" x="3128963" y="3841750"/>
          <p14:tracePt t="122148" x="3128963" y="3854450"/>
          <p14:tracePt t="122158" x="3128963" y="3867150"/>
          <p14:tracePt t="122164" x="3141663" y="3892550"/>
          <p14:tracePt t="122174" x="3154363" y="3892550"/>
          <p14:tracePt t="122178" x="3154363" y="3916363"/>
          <p14:tracePt t="122188" x="3154363" y="3929063"/>
          <p14:tracePt t="122201" x="3167063" y="3954463"/>
          <p14:tracePt t="122204" x="3179763" y="3967163"/>
          <p14:tracePt t="122214" x="3179763" y="3979863"/>
          <p14:tracePt t="122220" x="3179763" y="3992563"/>
          <p14:tracePt t="122230" x="3179763" y="4017963"/>
          <p14:tracePt t="122244" x="3179763" y="4041775"/>
          <p14:tracePt t="122254" x="3179763" y="4067175"/>
          <p14:tracePt t="122260" x="3179763" y="4092575"/>
          <p14:tracePt t="122270" x="3179763" y="4117975"/>
          <p14:tracePt t="122286" x="3179763" y="4141788"/>
          <p14:tracePt t="122296" x="3179763" y="4179888"/>
          <p14:tracePt t="122301" x="3179763" y="4192588"/>
          <p14:tracePt t="122310" x="3179763" y="4205288"/>
          <p14:tracePt t="122320" x="3179763" y="4230688"/>
          <p14:tracePt t="122326" x="3154363" y="4241800"/>
          <p14:tracePt t="122336" x="3154363" y="4267200"/>
          <p14:tracePt t="122340" x="3154363" y="4279900"/>
          <p14:tracePt t="122352" x="3154363" y="4305300"/>
          <p14:tracePt t="122360" x="3154363" y="4318000"/>
          <p14:tracePt t="122366" x="3141663" y="4330700"/>
          <p14:tracePt t="122376" x="3141663" y="4341813"/>
          <p14:tracePt t="122406" x="3141663" y="4367213"/>
          <p14:tracePt t="122416" x="3128963" y="4367213"/>
          <p14:tracePt t="122512" x="3116263" y="4367213"/>
          <p14:tracePt t="122522" x="3103563" y="4367213"/>
          <p14:tracePt t="122532" x="3054350" y="4341813"/>
          <p14:tracePt t="122538" x="2954338" y="4205288"/>
          <p14:tracePt t="122548" x="2816225" y="4005263"/>
          <p14:tracePt t="122552" x="2678113" y="3803650"/>
          <p14:tracePt t="122562" x="2578100" y="3603625"/>
          <p14:tracePt t="122572" x="2490788" y="3441700"/>
          <p14:tracePt t="122578" x="2452688" y="3290888"/>
          <p14:tracePt t="122588" x="2365375" y="3165475"/>
          <p14:tracePt t="122592" x="2316163" y="3028950"/>
          <p14:tracePt t="122602" x="2252663" y="2878138"/>
          <p14:tracePt t="122614" x="2203450" y="2778125"/>
          <p14:tracePt t="122619" x="2165350" y="2678113"/>
          <p14:tracePt t="122628" x="2116138" y="2565400"/>
          <p14:tracePt t="122635" x="2065338" y="2452688"/>
          <p14:tracePt t="122644" x="2052638" y="2414588"/>
          <p14:tracePt t="122654" x="2014538" y="2327275"/>
          <p14:tracePt t="122657" x="2003425" y="2290763"/>
          <p14:tracePt t="122669" x="1990725" y="2265363"/>
          <p14:tracePt t="122674" x="1990725" y="2252663"/>
          <p14:tracePt t="122685" x="1978025" y="2239963"/>
          <p14:tracePt t="122694" x="1978025" y="2227263"/>
          <p14:tracePt t="122708" x="1965325" y="2214563"/>
          <p14:tracePt t="122844" x="1965325" y="2201863"/>
          <p14:tracePt t="122880" x="1978025" y="2201863"/>
          <p14:tracePt t="122890" x="1990725" y="2201863"/>
          <p14:tracePt t="122896" x="2014538" y="2201863"/>
          <p14:tracePt t="122906" x="2039938" y="2214563"/>
          <p14:tracePt t="122916" x="2065338" y="2252663"/>
          <p14:tracePt t="122920" x="2090738" y="2278063"/>
          <p14:tracePt t="122930" x="2152650" y="2314575"/>
          <p14:tracePt t="122936" x="2178050" y="2339975"/>
          <p14:tracePt t="122945" x="2203450" y="2352675"/>
          <p14:tracePt t="122956" x="2228850" y="2378075"/>
          <p14:tracePt t="122960" x="2265363" y="2414588"/>
          <p14:tracePt t="122970" x="2303463" y="2427288"/>
          <p14:tracePt t="122976" x="2339975" y="2478088"/>
          <p14:tracePt t="122986" x="2390775" y="2516188"/>
          <p14:tracePt t="122996" x="2428875" y="2565400"/>
          <p14:tracePt t="123003" x="2465388" y="2616200"/>
          <p14:tracePt t="123012" x="2503488" y="2678113"/>
          <p14:tracePt t="123016" x="2554288" y="2740025"/>
          <p14:tracePt t="123026" x="2603500" y="2803525"/>
          <p14:tracePt t="123036" x="2628900" y="2840038"/>
          <p14:tracePt t="123042" x="2667000" y="2903538"/>
          <p14:tracePt t="123053" x="2678113" y="2941638"/>
          <p14:tracePt t="123055" x="2716213" y="3016250"/>
          <p14:tracePt t="123066" x="2754313" y="3103563"/>
          <p14:tracePt t="123078" x="2778125" y="3178175"/>
          <p14:tracePt t="123082" x="2816225" y="3267075"/>
          <p14:tracePt t="123092" x="2816225" y="3328988"/>
          <p14:tracePt t="123098" x="2828925" y="3416300"/>
          <p14:tracePt t="123108" x="2828925" y="3490913"/>
          <p14:tracePt t="123119" x="2828925" y="3554413"/>
          <p14:tracePt t="123122" x="2828925" y="3603625"/>
          <p14:tracePt t="123132" x="2828925" y="3641725"/>
          <p14:tracePt t="123138" x="2816225" y="3692525"/>
          <p14:tracePt t="123148" x="2778125" y="3754438"/>
          <p14:tracePt t="123158" x="2754313" y="3803650"/>
          <p14:tracePt t="123162" x="2716213" y="3841750"/>
          <p14:tracePt t="123172" x="2690813" y="3867150"/>
          <p14:tracePt t="123178" x="2654300" y="3905250"/>
          <p14:tracePt t="123188" x="2603500" y="3929063"/>
          <p14:tracePt t="123198" x="2554288" y="3967163"/>
          <p14:tracePt t="123202" x="2516188" y="3979863"/>
          <p14:tracePt t="123212" x="2452688" y="4041775"/>
          <p14:tracePt t="123218" x="2441575" y="4041775"/>
          <p14:tracePt t="123228" x="2403475" y="4054475"/>
          <p14:tracePt t="123238" x="2378075" y="4067175"/>
          <p14:tracePt t="123244" x="2352675" y="4067175"/>
          <p14:tracePt t="123258" x="2339975" y="4067175"/>
          <p14:tracePt t="123278" x="2303463" y="4054475"/>
          <p14:tracePt t="123285" x="2239963" y="3992563"/>
          <p14:tracePt t="123294" x="2165350" y="3854450"/>
          <p14:tracePt t="123297" x="2065338" y="3729038"/>
          <p14:tracePt t="123308" x="2014538" y="3590925"/>
          <p14:tracePt t="123319" x="1939925" y="3429000"/>
          <p14:tracePt t="123324" x="1890713" y="3254375"/>
          <p14:tracePt t="123334" x="1865313" y="3141663"/>
          <p14:tracePt t="123340" x="1865313" y="3028950"/>
          <p14:tracePt t="123350" x="1865313" y="2928938"/>
          <p14:tracePt t="123360" x="1865313" y="2852738"/>
          <p14:tracePt t="123364" x="1865313" y="2790825"/>
          <p14:tracePt t="123374" x="1865313" y="2765425"/>
          <p14:tracePt t="123380" x="1865313" y="2716213"/>
          <p14:tracePt t="123390" x="1890713" y="2690813"/>
          <p14:tracePt t="123400" x="1903413" y="2678113"/>
          <p14:tracePt t="123404" x="1927225" y="2640013"/>
          <p14:tracePt t="123414" x="1939925" y="2616200"/>
          <p14:tracePt t="123420" x="1965325" y="2603500"/>
          <p14:tracePt t="123430" x="2003425" y="2578100"/>
          <p14:tracePt t="123440" x="2014538" y="2565400"/>
          <p14:tracePt t="123446" x="2027238" y="2565400"/>
          <p14:tracePt t="123456" x="2052638" y="2565400"/>
          <p14:tracePt t="123460" x="2090738" y="2565400"/>
          <p14:tracePt t="123470" x="2127250" y="2565400"/>
          <p14:tracePt t="123480" x="2178050" y="2578100"/>
          <p14:tracePt t="123487" x="2216150" y="2603500"/>
          <p14:tracePt t="123496" x="2290763" y="2652713"/>
          <p14:tracePt t="123500" x="2365375" y="2703513"/>
          <p14:tracePt t="123510" x="2441575" y="2765425"/>
          <p14:tracePt t="123520" x="2516188" y="2840038"/>
          <p14:tracePt t="123526" x="2654300" y="2965450"/>
          <p14:tracePt t="123536" x="2741613" y="3078163"/>
          <p14:tracePt t="123540" x="2854325" y="3228975"/>
          <p14:tracePt t="123550" x="2941638" y="3341688"/>
          <p14:tracePt t="123560" x="2992438" y="3441700"/>
          <p14:tracePt t="123566" x="3054350" y="3529013"/>
          <p14:tracePt t="123576" x="3103563" y="3629025"/>
          <p14:tracePt t="123582" x="3141663" y="3729038"/>
          <p14:tracePt t="123592" x="3179763" y="3867150"/>
          <p14:tracePt t="123602" x="3179763" y="3916363"/>
          <p14:tracePt t="123606" x="3179763" y="3979863"/>
          <p14:tracePt t="123616" x="3179763" y="4067175"/>
          <p14:tracePt t="123622" x="3179763" y="4117975"/>
          <p14:tracePt t="123632" x="3179763" y="4205288"/>
          <p14:tracePt t="123642" x="3141663" y="4241800"/>
          <p14:tracePt t="123646" x="3103563" y="4318000"/>
          <p14:tracePt t="123656" x="3067050" y="4379913"/>
          <p14:tracePt t="123662" x="3016250" y="4443413"/>
          <p14:tracePt t="123672" x="2954338" y="4492625"/>
          <p14:tracePt t="123682" x="2879725" y="4554538"/>
          <p14:tracePt t="123688" x="2816225" y="4579938"/>
          <p14:tracePt t="123698" x="2767013" y="4592638"/>
          <p14:tracePt t="123703" x="2703513" y="4618038"/>
          <p14:tracePt t="123712" x="2667000" y="4618038"/>
          <p14:tracePt t="123722" x="2641600" y="4618038"/>
          <p14:tracePt t="123728" x="2616200" y="4618038"/>
          <p14:tracePt t="123738" x="2590800" y="4618038"/>
          <p14:tracePt t="123742" x="2541588" y="4618038"/>
          <p14:tracePt t="123753" x="2490788" y="4579938"/>
          <p14:tracePt t="123762" x="2416175" y="4492625"/>
          <p14:tracePt t="123769" x="2352675" y="4392613"/>
          <p14:tracePt t="123778" x="2252663" y="4254500"/>
          <p14:tracePt t="123782" x="2152650" y="4105275"/>
          <p14:tracePt t="123792" x="2078038" y="4005263"/>
          <p14:tracePt t="123804" x="2039938" y="3929063"/>
          <p14:tracePt t="123808" x="2039938" y="3905250"/>
          <p14:tracePt t="123819" x="2014538" y="3867150"/>
          <p14:tracePt t="123824" x="2014538" y="3829050"/>
          <p14:tracePt t="123834" x="2014538" y="3816350"/>
          <p14:tracePt t="123844" x="2014538" y="3803650"/>
          <p14:tracePt t="123848" x="2014538" y="3792538"/>
          <p14:tracePt t="123858" x="2014538" y="3767138"/>
          <p14:tracePt t="123864" x="2014538" y="3754438"/>
          <p14:tracePt t="123874" x="2027238" y="3729038"/>
          <p14:tracePt t="123884" x="2052638" y="3703638"/>
          <p14:tracePt t="123888" x="2078038" y="3679825"/>
          <p14:tracePt t="123898" x="2103438" y="3679825"/>
          <p14:tracePt t="123904" x="2116138" y="3667125"/>
          <p14:tracePt t="123914" x="2139950" y="3654425"/>
          <p14:tracePt t="123924" x="2165350" y="3641725"/>
          <p14:tracePt t="123930" x="2190750" y="3641725"/>
          <p14:tracePt t="123940" x="2203450" y="3641725"/>
          <p14:tracePt t="123944" x="2228850" y="3641725"/>
          <p14:tracePt t="123955" x="2239963" y="3641725"/>
          <p14:tracePt t="123964" x="2265363" y="3641725"/>
          <p14:tracePt t="123970" x="2290763" y="3641725"/>
          <p14:tracePt t="123980" x="2328863" y="3654425"/>
          <p14:tracePt t="123984" x="2390775" y="3692525"/>
          <p14:tracePt t="123994" x="2478088" y="3754438"/>
          <p14:tracePt t="124006" x="2590800" y="3867150"/>
          <p14:tracePt t="124010" x="2728913" y="3967163"/>
          <p14:tracePt t="124021" x="2816225" y="4067175"/>
          <p14:tracePt t="124026" x="2928938" y="4192588"/>
          <p14:tracePt t="124036" x="3028950" y="4341813"/>
          <p14:tracePt t="124046" x="3092450" y="4479925"/>
          <p14:tracePt t="124050" x="3128963" y="4579938"/>
          <p14:tracePt t="124060" x="3167063" y="4705350"/>
          <p14:tracePt t="124066" x="3192463" y="4805363"/>
          <p14:tracePt t="124076" x="3216275" y="4892675"/>
          <p14:tracePt t="124086" x="3216275" y="4956175"/>
          <p14:tracePt t="124090" x="3216275" y="5043488"/>
          <p14:tracePt t="124100" x="3216275" y="5092700"/>
          <p14:tracePt t="124106" x="3205163" y="5143500"/>
          <p14:tracePt t="124116" x="3179763" y="5181600"/>
          <p14:tracePt t="124126" x="3154363" y="5205413"/>
          <p14:tracePt t="124130" x="3128963" y="5243513"/>
          <p14:tracePt t="124140" x="3079750" y="5256213"/>
          <p14:tracePt t="124146" x="3016250" y="5281613"/>
          <p14:tracePt t="124156" x="2979738" y="5281613"/>
          <p14:tracePt t="124166" x="2916238" y="5281613"/>
          <p14:tracePt t="124172" x="2879725" y="5281613"/>
          <p14:tracePt t="124182" x="2828925" y="5281613"/>
          <p14:tracePt t="124186" x="2741613" y="5268913"/>
          <p14:tracePt t="124196" x="2678113" y="5205413"/>
          <p14:tracePt t="124206" x="2616200" y="5105400"/>
          <p14:tracePt t="124212" x="2541588" y="4992688"/>
          <p14:tracePt t="124222" x="2416175" y="4843463"/>
          <p14:tracePt t="124225" x="2316163" y="4679950"/>
          <p14:tracePt t="124237" x="2228850" y="4543425"/>
          <p14:tracePt t="124246" x="2116138" y="4330700"/>
          <p14:tracePt t="124253" x="2052638" y="4192588"/>
          <p14:tracePt t="124262" x="2003425" y="4041775"/>
          <p14:tracePt t="124268" x="2003425" y="3941763"/>
          <p14:tracePt t="124278" x="2003425" y="3816350"/>
          <p14:tracePt t="124288" x="2003425" y="3703638"/>
          <p14:tracePt t="124292" x="2003425" y="3590925"/>
          <p14:tracePt t="124303" x="2014538" y="3467100"/>
          <p14:tracePt t="124308" x="2065338" y="3341688"/>
          <p14:tracePt t="124318" x="2127250" y="3203575"/>
          <p14:tracePt t="124328" x="2178050" y="3103563"/>
          <p14:tracePt t="124332" x="2265363" y="2990850"/>
          <p14:tracePt t="124344" x="2390775" y="2840038"/>
          <p14:tracePt t="124348" x="2490788" y="2752725"/>
          <p14:tracePt t="124358" x="2578100" y="2665413"/>
          <p14:tracePt t="124368" x="2690813" y="2627313"/>
          <p14:tracePt t="124374" x="2767013" y="2603500"/>
          <p14:tracePt t="124384" x="2854325" y="2565400"/>
          <p14:tracePt t="124388" x="2928938" y="2565400"/>
          <p14:tracePt t="124398" x="2992438" y="2565400"/>
          <p14:tracePt t="124408" x="3054350" y="2565400"/>
          <p14:tracePt t="124414" x="3116263" y="2565400"/>
          <p14:tracePt t="124424" x="3179763" y="2590800"/>
          <p14:tracePt t="124428" x="3241675" y="2616200"/>
          <p14:tracePt t="124438" x="3317875" y="2665413"/>
          <p14:tracePt t="124448" x="3354388" y="2716213"/>
          <p14:tracePt t="124454" x="3417888" y="2765425"/>
          <p14:tracePt t="124464" x="3505200" y="2890838"/>
          <p14:tracePt t="124468" x="3579813" y="3003550"/>
          <p14:tracePt t="124478" x="3667125" y="3141663"/>
          <p14:tracePt t="124488" x="3705225" y="3278188"/>
          <p14:tracePt t="124494" x="3779838" y="3416300"/>
          <p14:tracePt t="124504" x="3792538" y="3541713"/>
          <p14:tracePt t="124510" x="3817938" y="3654425"/>
          <p14:tracePt t="124521" x="3817938" y="3741738"/>
          <p14:tracePt t="124530" x="3817938" y="3841750"/>
          <p14:tracePt t="124534" x="3817938" y="3941763"/>
          <p14:tracePt t="124544" x="3779838" y="4017963"/>
          <p14:tracePt t="124550" x="3717925" y="4092575"/>
          <p14:tracePt t="124560" x="3654425" y="4167188"/>
          <p14:tracePt t="124571" x="3605213" y="4205288"/>
          <p14:tracePt t="124574" x="3554413" y="4241800"/>
          <p14:tracePt t="124584" x="3479800" y="4279900"/>
          <p14:tracePt t="124590" x="3405188" y="4305300"/>
          <p14:tracePt t="124600" x="3367088" y="4305300"/>
          <p14:tracePt t="124610" x="3317875" y="4305300"/>
          <p14:tracePt t="124620" x="3279775" y="4305300"/>
          <p14:tracePt t="124624" x="3216275" y="4305300"/>
          <p14:tracePt t="124634" x="3128963" y="4230688"/>
          <p14:tracePt t="124640" x="3016250" y="4154488"/>
          <p14:tracePt t="124650" x="2867025" y="4017963"/>
          <p14:tracePt t="124654" x="2741613" y="3892550"/>
          <p14:tracePt t="124664" x="2628900" y="3767138"/>
          <p14:tracePt t="124674" x="2541588" y="3629025"/>
          <p14:tracePt t="124680" x="2503488" y="3554413"/>
          <p14:tracePt t="124690" x="2452688" y="3467100"/>
          <p14:tracePt t="124694" x="2428875" y="3390900"/>
          <p14:tracePt t="124705" x="2416175" y="3316288"/>
          <p14:tracePt t="124716" x="2416175" y="3254375"/>
          <p14:tracePt t="124720" x="2416175" y="3216275"/>
          <p14:tracePt t="124730" x="2416175" y="3165475"/>
          <p14:tracePt t="124737" x="2416175" y="3128963"/>
          <p14:tracePt t="124746" x="2416175" y="3078163"/>
          <p14:tracePt t="124756" x="2428875" y="3041650"/>
          <p14:tracePt t="124760" x="2490788" y="2978150"/>
          <p14:tracePt t="124770" x="2528888" y="2916238"/>
          <p14:tracePt t="124776" x="2554288" y="2890838"/>
          <p14:tracePt t="124787" x="2603500" y="2840038"/>
          <p14:tracePt t="124796" x="2654300" y="2803525"/>
          <p14:tracePt t="124802" x="2728913" y="2778125"/>
          <p14:tracePt t="124812" x="2790825" y="2752725"/>
          <p14:tracePt t="124815" x="2854325" y="2728913"/>
          <p14:tracePt t="124826" x="2916238" y="2716213"/>
          <p14:tracePt t="124832" x="2954338" y="2716213"/>
          <p14:tracePt t="124842" x="2992438" y="2716213"/>
          <p14:tracePt t="124852" x="3054350" y="2716213"/>
          <p14:tracePt t="124858" x="3116263" y="2716213"/>
          <p14:tracePt t="124868" x="3167063" y="2716213"/>
          <p14:tracePt t="124872" x="3241675" y="2716213"/>
          <p14:tracePt t="124882" x="3305175" y="2716213"/>
          <p14:tracePt t="124892" x="3341688" y="2716213"/>
          <p14:tracePt t="124898" x="3405188" y="2716213"/>
          <p14:tracePt t="124908" x="3454400" y="2716213"/>
          <p14:tracePt t="124912" x="3505200" y="2716213"/>
          <p14:tracePt t="124922" x="3592513" y="2752725"/>
          <p14:tracePt t="124932" x="3643313" y="2752725"/>
          <p14:tracePt t="124938" x="3705225" y="2778125"/>
          <p14:tracePt t="124948" x="3730625" y="2778125"/>
          <p14:tracePt t="124952" x="3779838" y="2816225"/>
          <p14:tracePt t="124962" x="3817938" y="2828925"/>
          <p14:tracePt t="124974" x="3843338" y="2852738"/>
          <p14:tracePt t="124978" x="3905250" y="2890838"/>
          <p14:tracePt t="124988" x="3930650" y="2903538"/>
          <p14:tracePt t="124994" x="3979863" y="2941638"/>
          <p14:tracePt t="125005" x="4030663" y="2965450"/>
          <p14:tracePt t="125014" x="4068763" y="2978150"/>
          <p14:tracePt t="125018" x="4130675" y="3016250"/>
          <p14:tracePt t="125028" x="4181475" y="3054350"/>
          <p14:tracePt t="125034" x="4217988" y="3078163"/>
          <p14:tracePt t="125044" x="4281488" y="3116263"/>
          <p14:tracePt t="125055" x="4305300" y="3141663"/>
          <p14:tracePt t="125060" x="4330700" y="3165475"/>
          <p14:tracePt t="125070" x="4356100" y="3178175"/>
          <p14:tracePt t="125074" x="4381500" y="3190875"/>
          <p14:tracePt t="125084" x="4406900" y="3203575"/>
          <p14:tracePt t="125094" x="4430713" y="3228975"/>
          <p14:tracePt t="125110" x="4443413" y="3241675"/>
          <p14:tracePt t="125124" x="4456113" y="3254375"/>
          <p14:tracePt t="125144" x="4468813" y="3267075"/>
          <p14:tracePt t="125216" x="4494213" y="3290888"/>
          <p14:tracePt t="125508" x="4518025" y="3290888"/>
          <p14:tracePt t="125518" x="4543425" y="3290888"/>
          <p14:tracePt t="125522" x="4606925" y="3290888"/>
          <p14:tracePt t="125532" x="4681538" y="3303588"/>
          <p14:tracePt t="125539" x="4743450" y="3303588"/>
          <p14:tracePt t="125552" x="4843463" y="3328988"/>
          <p14:tracePt t="125558" x="4945063" y="3341688"/>
          <p14:tracePt t="125562" x="5032375" y="3354388"/>
          <p14:tracePt t="125572" x="5094288" y="3367088"/>
          <p14:tracePt t="125582" x="5170488" y="3378200"/>
          <p14:tracePt t="125589" x="5270500" y="3403600"/>
          <p14:tracePt t="125598" x="5357813" y="3403600"/>
          <p14:tracePt t="125602" x="5470525" y="3454400"/>
          <p14:tracePt t="125612" x="5545138" y="3467100"/>
          <p14:tracePt t="125623" x="5645150" y="3503613"/>
          <p14:tracePt t="125628" x="5732463" y="3529013"/>
          <p14:tracePt t="125637" x="5770563" y="3529013"/>
          <p14:tracePt t="125644" x="5821363" y="3529013"/>
          <p14:tracePt t="125655" x="5857875" y="3529013"/>
          <p14:tracePt t="125664" x="5870575" y="3529013"/>
          <p14:tracePt t="125668" x="5883275" y="3541713"/>
          <p14:tracePt t="125678" x="5895975" y="3554413"/>
          <p14:tracePt t="125714" x="5908675" y="3554413"/>
          <p14:tracePt t="125724" x="5921375" y="3554413"/>
          <p14:tracePt t="125770" x="5932488" y="3554413"/>
          <p14:tracePt t="125804" x="5945188" y="3554413"/>
          <p14:tracePt t="125809" x="5957888" y="3554413"/>
          <p14:tracePt t="125820" x="5970588" y="3554413"/>
          <p14:tracePt t="125824" x="5983288" y="3554413"/>
          <p14:tracePt t="125834" x="6021388" y="3554413"/>
          <p14:tracePt t="125844" x="6045200" y="3554413"/>
          <p14:tracePt t="125850" x="6096000" y="3554413"/>
          <p14:tracePt t="125860" x="6157913" y="3554413"/>
          <p14:tracePt t="125866" x="6196013" y="3554413"/>
          <p14:tracePt t="125876" x="6246813" y="3554413"/>
          <p14:tracePt t="125886" x="6283325" y="3554413"/>
          <p14:tracePt t="125890" x="6334125" y="3554413"/>
          <p14:tracePt t="125900" x="6370638" y="3554413"/>
          <p14:tracePt t="125906" x="6408738" y="3554413"/>
          <p14:tracePt t="125916" x="6434138" y="3554413"/>
          <p14:tracePt t="125926" x="6459538" y="3554413"/>
          <p14:tracePt t="125930" x="6472238" y="3554413"/>
          <p14:tracePt t="125940" x="6508750" y="3554413"/>
          <p14:tracePt t="125946" x="6521450" y="3554413"/>
          <p14:tracePt t="125957" x="6534150" y="3554413"/>
          <p14:tracePt t="125966" x="6559550" y="3554413"/>
          <p14:tracePt t="125973" x="6572250" y="3554413"/>
          <p14:tracePt t="125982" x="6596063" y="3554413"/>
          <p14:tracePt t="125986" x="6608763" y="3554413"/>
          <p14:tracePt t="126006" x="6621463" y="3554413"/>
          <p14:tracePt t="126016" x="6634163" y="3554413"/>
          <p14:tracePt t="126062" x="6646863" y="3554413"/>
          <p14:tracePt t="126350" x="6659563" y="3554413"/>
          <p14:tracePt t="126354" x="6684963" y="3554413"/>
          <p14:tracePt t="126370" x="6721475" y="3579813"/>
          <p14:tracePt t="126380" x="6746875" y="3579813"/>
          <p14:tracePt t="126390" x="6772275" y="3616325"/>
          <p14:tracePt t="126394" x="6808788" y="3641725"/>
          <p14:tracePt t="126406" x="6859588" y="3679825"/>
          <p14:tracePt t="126410" x="6884988" y="3692525"/>
          <p14:tracePt t="126420" x="6910388" y="3716338"/>
          <p14:tracePt t="126430" x="6959600" y="3754438"/>
          <p14:tracePt t="126436" x="6997700" y="3779838"/>
          <p14:tracePt t="126446" x="7021513" y="3792538"/>
          <p14:tracePt t="126450" x="7046913" y="3816350"/>
          <p14:tracePt t="126460" x="7059613" y="3816350"/>
          <p14:tracePt t="126470" x="7085013" y="3841750"/>
          <p14:tracePt t="126486" x="7110413" y="3879850"/>
          <p14:tracePt t="126500" x="7123113" y="3905250"/>
          <p14:tracePt t="126510" x="7134225" y="3905250"/>
          <p14:tracePt t="126516" x="7134225" y="3916363"/>
          <p14:tracePt t="126542" x="7146925" y="3929063"/>
          <p14:tracePt t="126552" x="7159625" y="3929063"/>
          <p14:tracePt t="129662" x="7159625" y="3941763"/>
          <p14:tracePt t="129672" x="7172325" y="3941763"/>
          <p14:tracePt t="129678" x="7210425" y="3941763"/>
          <p14:tracePt t="129688" x="7246938" y="3941763"/>
          <p14:tracePt t="129698" x="7285038" y="3941763"/>
          <p14:tracePt t="129704" x="7323138" y="3941763"/>
          <p14:tracePt t="129714" x="7359650" y="3941763"/>
          <p14:tracePt t="129718" x="7397750" y="3941763"/>
          <p14:tracePt t="129728" x="7448550" y="3941763"/>
          <p14:tracePt t="129738" x="7485063" y="3941763"/>
          <p14:tracePt t="129744" x="7561263" y="3941763"/>
          <p14:tracePt t="129754" x="7610475" y="3941763"/>
          <p14:tracePt t="129760" x="7648575" y="3941763"/>
          <p14:tracePt t="129768" x="7673975" y="3941763"/>
          <p14:tracePt t="129778" x="7723188" y="3929063"/>
          <p14:tracePt t="129784" x="7748588" y="3916363"/>
          <p14:tracePt t="129794" x="7761288" y="3916363"/>
          <p14:tracePt t="129800" x="7773988" y="3905250"/>
          <p14:tracePt t="129810" x="7785100" y="3905250"/>
          <p14:tracePt t="129936" x="7797800" y="3905250"/>
          <p14:tracePt t="130096" x="7785100" y="3905250"/>
          <p14:tracePt t="130102" x="7773988" y="3905250"/>
          <p14:tracePt t="130112" x="7761288" y="3905250"/>
          <p14:tracePt t="130128" x="7748588" y="3905250"/>
          <p14:tracePt t="130138" x="7735888" y="3905250"/>
          <p14:tracePt t="130143" x="7723188" y="3905250"/>
          <p14:tracePt t="130152" x="7710488" y="3905250"/>
          <p14:tracePt t="130178" x="7697788" y="3905250"/>
          <p14:tracePt t="130328" x="7685088" y="3905250"/>
          <p14:tracePt t="130338" x="7673975" y="3905250"/>
          <p14:tracePt t="130344" x="7635875" y="3905250"/>
          <p14:tracePt t="130354" x="7561263" y="3929063"/>
          <p14:tracePt t="130363" x="7448550" y="3967163"/>
          <p14:tracePt t="130368" x="7285038" y="4017963"/>
          <p14:tracePt t="130378" x="7123113" y="4017963"/>
          <p14:tracePt t="130384" x="7085013" y="4041775"/>
          <p14:tracePt t="130394" x="7059613" y="4105275"/>
          <p14:tracePt t="130878" x="7046913" y="4092575"/>
          <p14:tracePt t="130894" x="7046913" y="4079875"/>
          <p14:tracePt t="130908" x="7046913" y="4054475"/>
          <p14:tracePt t="130928" x="7046913" y="4041775"/>
          <p14:tracePt t="130934" x="7046913" y="4029075"/>
          <p14:tracePt t="130944" x="7046913" y="4017963"/>
          <p14:tracePt t="130948" x="7034213" y="4017963"/>
          <p14:tracePt t="130968" x="7034213" y="4005263"/>
          <p14:tracePt t="131010" x="7034213" y="3979863"/>
          <p14:tracePt t="131040" x="7034213" y="3967163"/>
          <p14:tracePt t="131054" x="7034213" y="3954463"/>
          <p14:tracePt t="131076" x="7034213" y="3941763"/>
          <p14:tracePt t="131080" x="7034213" y="3929063"/>
          <p14:tracePt t="131090" x="7034213" y="3916363"/>
          <p14:tracePt t="131106" x="7034213" y="3905250"/>
          <p14:tracePt t="131182" x="7034213" y="3892550"/>
          <p14:tracePt t="131222" x="7021513" y="3879850"/>
          <p14:tracePt t="131242" x="7010400" y="3879850"/>
          <p14:tracePt t="131256" x="6997700" y="3867150"/>
          <p14:tracePt t="131282" x="6985000" y="3867150"/>
          <p14:tracePt t="131292" x="6972300" y="3854450"/>
          <p14:tracePt t="131298" x="6959600" y="3854450"/>
          <p14:tracePt t="131308" x="6934200" y="3854450"/>
          <p14:tracePt t="131312" x="6934200" y="3841750"/>
          <p14:tracePt t="131322" x="6921500" y="3841750"/>
          <p14:tracePt t="131332" x="6897688" y="3841750"/>
          <p14:tracePt t="131338" x="6897688" y="3829050"/>
          <p14:tracePt t="131348" x="6872288" y="3816350"/>
          <p14:tracePt t="131362" x="6846888" y="3816350"/>
          <p14:tracePt t="131378" x="6834188" y="3816350"/>
          <p14:tracePt t="131392" x="6808788" y="3792538"/>
          <p14:tracePt t="131414" x="6784975" y="3792538"/>
          <p14:tracePt t="131418" x="6772275" y="3792538"/>
          <p14:tracePt t="131428" x="6772275" y="3779838"/>
          <p14:tracePt t="131434" x="6759575" y="3779838"/>
          <p14:tracePt t="131454" x="6746875" y="3767138"/>
          <p14:tracePt t="131484" x="6734175" y="3754438"/>
          <p14:tracePt t="131498" x="6721475" y="3754438"/>
          <p14:tracePt t="131514" x="6708775" y="3741738"/>
          <p14:tracePt t="131540" x="6696075" y="3729038"/>
          <p14:tracePt t="131580" x="6672263" y="3703638"/>
          <p14:tracePt t="131610" x="6659563" y="3692525"/>
          <p14:tracePt t="131630" x="6646863" y="3679825"/>
          <p14:tracePt t="131646" x="6634163" y="3667125"/>
          <p14:tracePt t="131690" x="6634163" y="3654425"/>
          <p14:tracePt t="131726" x="6621463" y="3654425"/>
          <p14:tracePt t="131736" x="6621463" y="3641725"/>
          <p14:tracePt t="131868" x="6621463" y="3629025"/>
          <p14:tracePt t="131882" x="6621463" y="3603625"/>
          <p14:tracePt t="131898" x="6646863" y="3590925"/>
          <p14:tracePt t="131908" x="6696075" y="3567113"/>
          <p14:tracePt t="131912" x="6772275" y="3541713"/>
          <p14:tracePt t="131922" x="6834188" y="3529013"/>
          <p14:tracePt t="131932" x="6897688" y="3516313"/>
          <p14:tracePt t="131938" x="6959600" y="3516313"/>
          <p14:tracePt t="131948" x="7034213" y="3516313"/>
          <p14:tracePt t="131952" x="7072313" y="3490913"/>
          <p14:tracePt t="131963" x="7123113" y="3490913"/>
          <p14:tracePt t="131972" x="7185025" y="3490913"/>
          <p14:tracePt t="131979" x="7223125" y="3490913"/>
          <p14:tracePt t="131988" x="7285038" y="3490913"/>
          <p14:tracePt t="131992" x="7348538" y="3490913"/>
          <p14:tracePt t="132004" x="7410450" y="3490913"/>
          <p14:tracePt t="132014" x="7448550" y="3490913"/>
          <p14:tracePt t="132018" x="7510463" y="3490913"/>
          <p14:tracePt t="132029" x="7561263" y="3490913"/>
          <p14:tracePt t="132034" x="7635875" y="3490913"/>
          <p14:tracePt t="132045" x="7673975" y="3490913"/>
          <p14:tracePt t="132054" x="7723188" y="3490913"/>
          <p14:tracePt t="132058" x="7761288" y="3490913"/>
          <p14:tracePt t="132068" x="7785100" y="3490913"/>
          <p14:tracePt t="132074" x="7810500" y="3490913"/>
          <p14:tracePt t="132084" x="7823200" y="3490913"/>
          <p14:tracePt t="132104" x="7835900" y="3490913"/>
          <p14:tracePt t="132200" x="7848600" y="3490913"/>
          <p14:tracePt t="132220" x="7874000" y="3490913"/>
          <p14:tracePt t="132236" x="7897813" y="3490913"/>
          <p14:tracePt t="132266" x="7923213" y="3490913"/>
          <p14:tracePt t="132316" x="7935913" y="3490913"/>
          <p14:tracePt t="132336" x="7948613" y="3490913"/>
          <p14:tracePt t="132366" x="7961313" y="3490913"/>
          <p14:tracePt t="132372" x="7974013" y="3490913"/>
          <p14:tracePt t="132392" x="7986713" y="3490913"/>
          <p14:tracePt t="132422" x="7999413" y="3490913"/>
          <p14:tracePt t="132432" x="8010525" y="3490913"/>
          <p14:tracePt t="132916" x="7999413" y="3490913"/>
          <p14:tracePt t="132922" x="7986713" y="3490913"/>
          <p14:tracePt t="132932" x="7974013" y="3490913"/>
          <p14:tracePt t="132936" x="7961313" y="3490913"/>
          <p14:tracePt t="132947" x="7935913" y="3490913"/>
          <p14:tracePt t="132956" x="7910513" y="3490913"/>
          <p14:tracePt t="132965" x="7886700" y="3490913"/>
          <p14:tracePt t="132972" x="7848600" y="3516313"/>
          <p14:tracePt t="132975" x="7797800" y="3516313"/>
          <p14:tracePt t="132986" x="7773988" y="3516313"/>
          <p14:tracePt t="132997" x="7735888" y="3516313"/>
          <p14:tracePt t="133002" x="7710488" y="3516313"/>
          <p14:tracePt t="133028" x="7685088" y="3516313"/>
          <p14:tracePt t="133198" x="7697788" y="3516313"/>
          <p14:tracePt t="133214" x="7723188" y="3516313"/>
          <p14:tracePt t="133228" x="7735888" y="3516313"/>
          <p14:tracePt t="133274" x="7761288" y="3516313"/>
          <p14:tracePt t="133300" x="7773988" y="3516313"/>
          <p14:tracePt t="133304" x="7797800" y="3503613"/>
          <p14:tracePt t="133340" x="7810500" y="3503613"/>
          <p14:tracePt t="133354" x="7848600" y="3503613"/>
          <p14:tracePt t="133364" x="7886700" y="3490913"/>
          <p14:tracePt t="133374" x="7923213" y="3490913"/>
          <p14:tracePt t="133380" x="7974013" y="3467100"/>
          <p14:tracePt t="133390" x="8010525" y="3467100"/>
          <p14:tracePt t="133397" x="8061325" y="3467100"/>
          <p14:tracePt t="133406" x="8086725" y="3467100"/>
          <p14:tracePt t="133416" x="8099425" y="3467100"/>
          <p14:tracePt t="133420" x="8110538" y="3467100"/>
          <p14:tracePt t="133430" x="8135938" y="3467100"/>
          <p14:tracePt t="133446" x="8161338" y="3467100"/>
          <p14:tracePt t="133490" x="8174038" y="3467100"/>
          <p14:tracePt t="133588" x="8186738" y="3467100"/>
          <p14:tracePt t="133824" x="8199438" y="3467100"/>
          <p14:tracePt t="133844" x="8212138" y="3467100"/>
          <p14:tracePt t="133880" x="8223250" y="3467100"/>
          <p14:tracePt t="133910" x="8235950" y="3467100"/>
          <p14:tracePt t="133940" x="8248650" y="3467100"/>
          <p14:tracePt t="133966" x="8261350" y="3479800"/>
          <p14:tracePt t="134040" x="8274050" y="3490913"/>
          <p14:tracePt t="134732" x="8299450" y="3503613"/>
          <p14:tracePt t="134746" x="8312150" y="3516313"/>
          <p14:tracePt t="134798" x="8324850" y="3516313"/>
          <p14:tracePt t="134828" x="8335963" y="3516313"/>
          <p14:tracePt t="134832" x="8348663" y="3516313"/>
          <p14:tracePt t="135000" x="8348663" y="3529013"/>
          <p14:tracePt t="135064" x="8361363" y="3529013"/>
          <p14:tracePt t="135160" x="8374063" y="3529013"/>
          <p14:tracePt t="135166" x="8386763" y="3529013"/>
          <p14:tracePt t="135180" x="8386763" y="3516313"/>
          <p14:tracePt t="135190" x="8386763" y="3503613"/>
          <p14:tracePt t="135202" x="8386763" y="3490913"/>
          <p14:tracePt t="135206" x="8386763" y="3467100"/>
          <p14:tracePt t="135216" x="8386763" y="3441700"/>
          <p14:tracePt t="135222" x="8386763" y="3416300"/>
          <p14:tracePt t="135232" x="8386763" y="3390900"/>
          <p14:tracePt t="135242" x="8386763" y="3354388"/>
          <p14:tracePt t="135246" x="8386763" y="3316288"/>
          <p14:tracePt t="135256" x="8386763" y="3303588"/>
          <p14:tracePt t="135262" x="8374063" y="3278188"/>
          <p14:tracePt t="135272" x="8361363" y="3254375"/>
          <p14:tracePt t="135282" x="8361363" y="3228975"/>
          <p14:tracePt t="135286" x="8335963" y="3216275"/>
          <p14:tracePt t="135296" x="8324850" y="3190875"/>
          <p14:tracePt t="135302" x="8286750" y="3178175"/>
          <p14:tracePt t="135312" x="8261350" y="3178175"/>
          <p14:tracePt t="135322" x="8235950" y="3165475"/>
          <p14:tracePt t="135326" x="8223250" y="3165475"/>
          <p14:tracePt t="135336" x="8199438" y="3141663"/>
          <p14:tracePt t="135342" x="8161338" y="3141663"/>
          <p14:tracePt t="135352" x="8135938" y="3141663"/>
          <p14:tracePt t="135368" x="8123238" y="3141663"/>
          <p14:tracePt t="135377" x="8110538" y="3141663"/>
          <p14:tracePt t="135383" x="8086725" y="3141663"/>
          <p14:tracePt t="135402" x="8074025" y="3141663"/>
          <p14:tracePt t="135418" x="8061325" y="3141663"/>
          <p14:tracePt t="135458" x="8048625" y="3141663"/>
          <p14:tracePt t="135468" x="8035925" y="3141663"/>
          <p14:tracePt t="135484" x="8035925" y="3154363"/>
          <p14:tracePt t="135498" x="8023225" y="3178175"/>
          <p14:tracePt t="135518" x="8023225" y="3190875"/>
          <p14:tracePt t="135524" x="8010525" y="3228975"/>
          <p14:tracePt t="135534" x="7986713" y="3254375"/>
          <p14:tracePt t="135549" x="7986713" y="3278188"/>
          <p14:tracePt t="135558" x="7986713" y="3316288"/>
          <p14:tracePt t="135565" x="7986713" y="3328988"/>
          <p14:tracePt t="135574" x="7986713" y="3354388"/>
          <p14:tracePt t="135577" x="7986713" y="3378200"/>
          <p14:tracePt t="135590" x="7986713" y="3390900"/>
          <p14:tracePt t="135600" x="7986713" y="3403600"/>
          <p14:tracePt t="135615" x="7986713" y="3429000"/>
          <p14:tracePt t="135630" x="7986713" y="3441700"/>
          <p14:tracePt t="135644" x="7999413" y="3454400"/>
          <p14:tracePt t="135674" x="8010525" y="3467100"/>
          <p14:tracePt t="135690" x="8023225" y="3467100"/>
          <p14:tracePt t="135696" x="8035925" y="3467100"/>
          <p14:tracePt t="135706" x="8048625" y="3467100"/>
          <p14:tracePt t="135716" x="8061325" y="3467100"/>
          <p14:tracePt t="135720" x="8086725" y="3467100"/>
          <p14:tracePt t="135730" x="8110538" y="3467100"/>
          <p14:tracePt t="135746" x="8135938" y="3467100"/>
          <p14:tracePt t="135760" x="8174038" y="3467100"/>
          <p14:tracePt t="135772" x="8174038" y="3454400"/>
          <p14:tracePt t="135776" x="8186738" y="3429000"/>
          <p14:tracePt t="135786" x="8199438" y="3429000"/>
          <p14:tracePt t="135796" x="8212138" y="3416300"/>
          <p14:tracePt t="135802" x="8223250" y="3367088"/>
          <p14:tracePt t="135816" x="8223250" y="3341688"/>
          <p14:tracePt t="135826" x="8223250" y="3316288"/>
          <p14:tracePt t="135836" x="8223250" y="3290888"/>
          <p14:tracePt t="135842" x="8223250" y="3267075"/>
          <p14:tracePt t="135852" x="8223250" y="3241675"/>
          <p14:tracePt t="135856" x="8223250" y="3216275"/>
          <p14:tracePt t="135866" x="8223250" y="3190875"/>
          <p14:tracePt t="135876" x="8223250" y="3178175"/>
          <p14:tracePt t="135883" x="8223250" y="3165475"/>
          <p14:tracePt t="135892" x="8199438" y="3154363"/>
          <p14:tracePt t="135906" x="8186738" y="3128963"/>
          <p14:tracePt t="135922" x="8174038" y="3128963"/>
          <p14:tracePt t="135933" x="8161338" y="3128963"/>
          <p14:tracePt t="135938" x="8148638" y="3103563"/>
          <p14:tracePt t="135950" x="8135938" y="3103563"/>
          <p14:tracePt t="135972" x="8110538" y="3103563"/>
          <p14:tracePt t="135988" x="8099425" y="3103563"/>
          <p14:tracePt t="136002" x="8074025" y="3103563"/>
          <p14:tracePt t="136012" x="8061325" y="3116263"/>
          <p14:tracePt t="136018" x="8048625" y="3116263"/>
          <p14:tracePt t="136028" x="8035925" y="3141663"/>
          <p14:tracePt t="136038" x="8023225" y="3154363"/>
          <p14:tracePt t="136042" x="8010525" y="3178175"/>
          <p14:tracePt t="136054" x="8010525" y="3190875"/>
          <p14:tracePt t="136058" x="7999413" y="3228975"/>
          <p14:tracePt t="136068" x="7999413" y="3254375"/>
          <p14:tracePt t="136078" x="7999413" y="3278188"/>
          <p14:tracePt t="136084" x="7999413" y="3303588"/>
          <p14:tracePt t="136094" x="7999413" y="3354388"/>
          <p14:tracePt t="136099" x="7999413" y="3390900"/>
          <p14:tracePt t="136108" x="8010525" y="3429000"/>
          <p14:tracePt t="136118" x="8023225" y="3479800"/>
          <p14:tracePt t="136124" x="8035925" y="3503613"/>
          <p14:tracePt t="136133" x="8074025" y="3541713"/>
          <p14:tracePt t="136140" x="8086725" y="3554413"/>
          <p14:tracePt t="136150" x="8099425" y="3567113"/>
          <p14:tracePt t="136160" x="8099425" y="3579813"/>
          <p14:tracePt t="136164" x="8123238" y="3590925"/>
          <p14:tracePt t="136190" x="8135938" y="3590925"/>
          <p14:tracePt t="136200" x="8161338" y="3590925"/>
          <p14:tracePt t="136204" x="8186738" y="3590925"/>
          <p14:tracePt t="136214" x="8199438" y="3590925"/>
          <p14:tracePt t="136220" x="8223250" y="3579813"/>
          <p14:tracePt t="136229" x="8261350" y="3541713"/>
          <p14:tracePt t="136240" x="8274050" y="3516313"/>
          <p14:tracePt t="136244" x="8299450" y="3467100"/>
          <p14:tracePt t="136256" x="8312150" y="3429000"/>
          <p14:tracePt t="136260" x="8324850" y="3354388"/>
          <p14:tracePt t="136270" x="8335963" y="3278188"/>
          <p14:tracePt t="136280" x="8335963" y="3228975"/>
          <p14:tracePt t="136286" x="8335963" y="3203575"/>
          <p14:tracePt t="136296" x="8335963" y="3165475"/>
          <p14:tracePt t="136300" x="8335963" y="3154363"/>
          <p14:tracePt t="136310" x="8335963" y="3141663"/>
          <p14:tracePt t="136320" x="8335963" y="3116263"/>
          <p14:tracePt t="136346" x="8335963" y="3103563"/>
          <p14:tracePt t="136366" x="8324850" y="3103563"/>
          <p14:tracePt t="136382" x="8299450" y="3103563"/>
          <p14:tracePt t="136386" x="8286750" y="3103563"/>
          <p14:tracePt t="136396" x="8261350" y="3103563"/>
          <p14:tracePt t="136406" x="8235950" y="3103563"/>
          <p14:tracePt t="136412" x="8199438" y="3103563"/>
          <p14:tracePt t="136422" x="8174038" y="3103563"/>
          <p14:tracePt t="136425" x="8148638" y="3116263"/>
          <p14:tracePt t="136436" x="8123238" y="3141663"/>
          <p14:tracePt t="136446" x="8086725" y="3165475"/>
          <p14:tracePt t="136452" x="8048625" y="3216275"/>
          <p14:tracePt t="136462" x="8035925" y="3254375"/>
          <p14:tracePt t="136467" x="7999413" y="3303588"/>
          <p14:tracePt t="136476" x="7986713" y="3341688"/>
          <p14:tracePt t="136486" x="7974013" y="3378200"/>
          <p14:tracePt t="136492" x="7961313" y="3416300"/>
          <p14:tracePt t="136502" x="7948613" y="3441700"/>
          <p14:tracePt t="136508" x="7948613" y="3479800"/>
          <p14:tracePt t="136518" x="7948613" y="3516313"/>
          <p14:tracePt t="136528" x="7948613" y="3541713"/>
          <p14:tracePt t="136533" x="7948613" y="3579813"/>
          <p14:tracePt t="136542" x="7948613" y="3603625"/>
          <p14:tracePt t="136549" x="7948613" y="3629025"/>
          <p14:tracePt t="136558" x="7948613" y="3641725"/>
          <p14:tracePt t="136568" x="7974013" y="3667125"/>
          <p14:tracePt t="136574" x="7974013" y="3692525"/>
          <p14:tracePt t="136584" x="7986713" y="3692525"/>
          <p14:tracePt t="136587" x="7999413" y="3716338"/>
          <p14:tracePt t="136598" x="8010525" y="3741738"/>
          <p14:tracePt t="136614" x="8035925" y="3754438"/>
          <p14:tracePt t="136624" x="8074025" y="3767138"/>
          <p14:tracePt t="136638" x="8099425" y="3767138"/>
          <p14:tracePt t="136648" x="8110538" y="3792538"/>
          <p14:tracePt t="136654" x="8123238" y="3792538"/>
          <p14:tracePt t="136664" x="8135938" y="3792538"/>
          <p14:tracePt t="136668" x="8148638" y="3792538"/>
          <p14:tracePt t="136678" x="8161338" y="3792538"/>
          <p14:tracePt t="136704" x="8186738" y="3792538"/>
          <p14:tracePt t="136734" x="8199438" y="3792538"/>
          <p14:tracePt t="136750" x="8212138" y="3792538"/>
          <p14:tracePt t="136760" x="8223250" y="3792538"/>
          <p14:tracePt t="136774" x="8235950" y="3792538"/>
          <p14:tracePt t="136800" x="8248650" y="3779838"/>
          <p14:tracePt t="136824" x="8261350" y="3767138"/>
          <p14:tracePt t="136840" x="8274050" y="3754438"/>
          <p14:tracePt t="136869" x="8286750" y="3754438"/>
          <p14:tracePt t="136906" x="8312150" y="3741738"/>
          <p14:tracePt t="136935" x="8324850" y="3729038"/>
          <p14:tracePt t="136952" x="8348663" y="3716338"/>
          <p14:tracePt t="136976" x="8361363" y="3716338"/>
          <p14:tracePt t="136982" x="8361363" y="3703638"/>
          <p14:tracePt t="136996" x="8386763" y="3692525"/>
          <p14:tracePt t="137032" x="8399463" y="3679825"/>
          <p14:tracePt t="137038" x="8412163" y="3679825"/>
          <p14:tracePt t="137152" x="8424863" y="3667125"/>
          <p14:tracePt t="137204" x="8435975" y="3667125"/>
          <p14:tracePt t="137238" x="8448675" y="3667125"/>
          <p14:tracePt t="137244" x="8448675" y="3654425"/>
          <p14:tracePt t="137254" x="8461375" y="3654425"/>
          <p14:tracePt t="137274" x="8474075" y="3654425"/>
          <p14:tracePt t="137308" x="8486775" y="3654425"/>
          <p14:tracePt t="137486" x="8499475" y="3654425"/>
          <p14:tracePt t="137662" x="8499475" y="3641725"/>
          <p14:tracePt t="137678" x="8499475" y="3629025"/>
          <p14:tracePt t="137688" x="8524875" y="3616325"/>
          <p14:tracePt t="137692" x="8537575" y="3616325"/>
          <p14:tracePt t="137702" x="8548688" y="3603625"/>
          <p14:tracePt t="137708" x="8561388" y="3603625"/>
          <p14:tracePt t="137718" x="8574088" y="3590925"/>
          <p14:tracePt t="137732" x="8599488" y="3590925"/>
          <p14:tracePt t="137742" x="8624888" y="3579813"/>
          <p14:tracePt t="137748" x="8650288" y="3567113"/>
          <p14:tracePt t="137758" x="8661400" y="3554413"/>
          <p14:tracePt t="137768" x="8686800" y="3554413"/>
          <p14:tracePt t="137774" x="8699500" y="3541713"/>
          <p14:tracePt t="137784" x="8712200" y="3541713"/>
          <p14:tracePt t="137788" x="8724900" y="3541713"/>
          <p14:tracePt t="137798" x="8750300" y="3529013"/>
          <p14:tracePt t="137824" x="8763000" y="3529013"/>
          <p14:tracePt t="137848" x="8786813" y="3516313"/>
          <p14:tracePt t="139558" x="8799513" y="3516313"/>
          <p14:tracePt t="139580" x="8812213" y="3516313"/>
          <p14:tracePt t="139604" x="8824913" y="3516313"/>
          <p14:tracePt t="139624" x="8837613" y="3516313"/>
          <p14:tracePt t="139650" x="8863013" y="3516313"/>
          <p14:tracePt t="139670" x="8874125" y="3516313"/>
          <p14:tracePt t="139680" x="8886825" y="3529013"/>
          <p14:tracePt t="139690" x="8899525" y="3529013"/>
          <p14:tracePt t="139696" x="8912225" y="3529013"/>
          <p14:tracePt t="139706" x="8937625" y="3529013"/>
          <p14:tracePt t="139710" x="8937625" y="3541713"/>
          <p14:tracePt t="139721" x="8950325" y="3541713"/>
          <p14:tracePt t="139730" x="8963025" y="3541713"/>
          <p14:tracePt t="139737" x="8975725" y="3541713"/>
          <p14:tracePt t="139746" x="8986838" y="3541713"/>
          <p14:tracePt t="139750" x="8999538" y="3541713"/>
          <p14:tracePt t="139760" x="9012238" y="3567113"/>
          <p14:tracePt t="139776" x="9037638" y="3567113"/>
          <p14:tracePt t="139790" x="9050338" y="3567113"/>
          <p14:tracePt t="139800" x="9088438" y="3567113"/>
          <p14:tracePt t="139816" x="9099550" y="3567113"/>
          <p14:tracePt t="139826" x="9124950" y="3567113"/>
          <p14:tracePt t="139830" x="9137650" y="3567113"/>
          <p14:tracePt t="139846" x="9150350" y="3567113"/>
          <p14:tracePt t="140074" x="9163050" y="3579813"/>
          <p14:tracePt t="140098" x="9163050" y="3603625"/>
          <p14:tracePt t="140104" x="9137650" y="3616325"/>
          <p14:tracePt t="140114" x="9124950" y="3629025"/>
          <p14:tracePt t="140118" x="9099550" y="3641725"/>
          <p14:tracePt t="140128" x="9075738" y="3641725"/>
          <p14:tracePt t="140138" x="9050338" y="3654425"/>
          <p14:tracePt t="140143" x="9037638" y="3667125"/>
          <p14:tracePt t="140154" x="9012238" y="3667125"/>
          <p14:tracePt t="140158" x="8999538" y="3667125"/>
          <p14:tracePt t="140168" x="8963025" y="3692525"/>
          <p14:tracePt t="140178" x="8937625" y="3692525"/>
          <p14:tracePt t="140194" x="8886825" y="3692525"/>
          <p14:tracePt t="140198" x="8863013" y="3692525"/>
          <p14:tracePt t="140210" x="8824913" y="3703638"/>
          <p14:tracePt t="140220" x="8774113" y="3703638"/>
          <p14:tracePt t="140224" x="8724900" y="3716338"/>
          <p14:tracePt t="140234" x="8674100" y="3716338"/>
          <p14:tracePt t="140241" x="8612188" y="3716338"/>
          <p14:tracePt t="140250" x="8524875" y="3716338"/>
          <p14:tracePt t="140274" x="8499475" y="3716338"/>
          <p14:tracePt t="140284" x="8424863" y="3716338"/>
          <p14:tracePt t="140290" x="8348663" y="3716338"/>
          <p14:tracePt t="140300" x="8223250" y="3716338"/>
          <p14:tracePt t="140305" x="8099425" y="3716338"/>
          <p14:tracePt t="140316" x="7999413" y="3716338"/>
          <p14:tracePt t="140327" x="7910513" y="3716338"/>
          <p14:tracePt t="140330" x="7835900" y="3716338"/>
          <p14:tracePt t="140340" x="7785100" y="3716338"/>
          <p14:tracePt t="140346" x="7748588" y="3716338"/>
          <p14:tracePt t="140356" x="7723188" y="3716338"/>
          <p14:tracePt t="140366" x="7685088" y="3716338"/>
          <p14:tracePt t="140370" x="7648575" y="3716338"/>
          <p14:tracePt t="140380" x="7635875" y="3716338"/>
          <p14:tracePt t="140387" x="7623175" y="3716338"/>
          <p14:tracePt t="140396" x="7585075" y="3729038"/>
          <p14:tracePt t="140406" x="7572375" y="3729038"/>
          <p14:tracePt t="140424" x="7548563" y="3729038"/>
          <p14:tracePt t="140438" x="7523163" y="3729038"/>
          <p14:tracePt t="140446" x="7510463" y="3729038"/>
          <p14:tracePt t="140452" x="7472363" y="3729038"/>
          <p14:tracePt t="140465" x="7448550" y="3729038"/>
          <p14:tracePt t="140475" x="7423150" y="3729038"/>
          <p14:tracePt t="140487" x="7410450" y="3729038"/>
          <p14:tracePt t="140492" x="7372350" y="3729038"/>
          <p14:tracePt t="140502" x="7348538" y="3729038"/>
          <p14:tracePt t="140506" x="7310438" y="3729038"/>
          <p14:tracePt t="140516" x="7285038" y="3729038"/>
          <p14:tracePt t="140526" x="7235825" y="3729038"/>
          <p14:tracePt t="140532" x="7197725" y="3729038"/>
          <p14:tracePt t="140542" x="7159625" y="3754438"/>
          <p14:tracePt t="140548" x="7146925" y="3754438"/>
          <p14:tracePt t="140558" x="7123113" y="3754438"/>
          <p14:tracePt t="140568" x="7097713" y="3754438"/>
          <p14:tracePt t="140572" x="7085013" y="3754438"/>
          <p14:tracePt t="140582" x="7072313" y="3754438"/>
          <p14:tracePt t="140598" x="7059613" y="3754438"/>
          <p14:tracePt t="140608" x="7021513" y="3754438"/>
          <p14:tracePt t="140612" x="7010400" y="3767138"/>
          <p14:tracePt t="140622" x="7010400" y="3779838"/>
          <p14:tracePt t="140628" x="6997700" y="3779838"/>
          <p14:tracePt t="140648" x="6985000" y="3779838"/>
          <p14:tracePt t="140668" x="6972300" y="3792538"/>
          <p14:tracePt t="140688" x="6959600" y="3792538"/>
          <p14:tracePt t="140694" x="6946900" y="3792538"/>
          <p14:tracePt t="140705" x="6946900" y="3803650"/>
          <p14:tracePt t="140718" x="6934200" y="3816350"/>
          <p14:tracePt t="140755" x="6921500" y="3829050"/>
          <p14:tracePt t="141098" x="6921500" y="3841750"/>
          <p14:tracePt t="141142" x="6934200" y="3841750"/>
          <p14:tracePt t="141172" x="6946900" y="3841750"/>
          <p14:tracePt t="141188" x="6959600" y="3841750"/>
          <p14:tracePt t="141198" x="6972300" y="3841750"/>
          <p14:tracePt t="141204" x="6985000" y="3841750"/>
          <p14:tracePt t="141214" x="6997700" y="3841750"/>
          <p14:tracePt t="141218" x="7010400" y="3867150"/>
          <p14:tracePt t="141228" x="7021513" y="3867150"/>
          <p14:tracePt t="141244" x="7046913" y="3867150"/>
          <p14:tracePt t="141258" x="7059613" y="3867150"/>
          <p14:tracePt t="141268" x="7072313" y="3867150"/>
          <p14:tracePt t="141294" x="7097713" y="3867150"/>
          <p14:tracePt t="141320" x="7110413" y="3867150"/>
          <p14:tracePt t="141334" x="7123113" y="3867150"/>
          <p14:tracePt t="141344" x="7134225" y="3867150"/>
          <p14:tracePt t="141360" x="7146925" y="3867150"/>
          <p14:tracePt t="141374" x="7159625" y="3867150"/>
          <p14:tracePt t="141404" x="7185025" y="3867150"/>
          <p14:tracePt t="141430" x="7197725" y="3867150"/>
          <p14:tracePt t="141446" x="7210425" y="3867150"/>
          <p14:tracePt t="141466" x="7223125" y="3867150"/>
          <p14:tracePt t="141480" x="7235825" y="3867150"/>
          <p14:tracePt t="141486" x="7246938" y="3867150"/>
          <p14:tracePt t="141496" x="7259638" y="3867150"/>
          <p14:tracePt t="141506" x="7272338" y="3867150"/>
          <p14:tracePt t="141510" x="7297738" y="3867150"/>
          <p14:tracePt t="141526" x="7323138" y="3867150"/>
          <p14:tracePt t="141536" x="7348538" y="3867150"/>
          <p14:tracePt t="141552" x="7372350" y="3867150"/>
          <p14:tracePt t="141562" x="7397750" y="3867150"/>
          <p14:tracePt t="141576" x="7423150" y="3867150"/>
          <p14:tracePt t="141586" x="7435850" y="3867150"/>
          <p14:tracePt t="141592" x="7459663" y="3867150"/>
          <p14:tracePt t="141602" x="7472363" y="3867150"/>
          <p14:tracePt t="141606" x="7497763" y="3867150"/>
          <p14:tracePt t="141616" x="7510463" y="3867150"/>
          <p14:tracePt t="141626" x="7535863" y="3867150"/>
          <p14:tracePt t="141632" x="7548563" y="3867150"/>
          <p14:tracePt t="141642" x="7572375" y="3867150"/>
          <p14:tracePt t="141645" x="7597775" y="3867150"/>
          <p14:tracePt t="141656" x="7623175" y="3867150"/>
          <p14:tracePt t="141666" x="7648575" y="3867150"/>
          <p14:tracePt t="141672" x="7673975" y="3867150"/>
          <p14:tracePt t="141682" x="7697788" y="3867150"/>
          <p14:tracePt t="141689" x="7723188" y="3854450"/>
          <p14:tracePt t="141698" x="7748588" y="3854450"/>
          <p14:tracePt t="141708" x="7761288" y="3854450"/>
          <p14:tracePt t="141711" x="7785100" y="3854450"/>
          <p14:tracePt t="141722" x="7797800" y="3854450"/>
          <p14:tracePt t="141728" x="7823200" y="3854450"/>
          <p14:tracePt t="141739" x="7835900" y="3854450"/>
          <p14:tracePt t="141748" x="7861300" y="3854450"/>
          <p14:tracePt t="141752" x="7874000" y="3854450"/>
          <p14:tracePt t="141762" x="7910513" y="3854450"/>
          <p14:tracePt t="141768" x="7935913" y="3854450"/>
          <p14:tracePt t="141780" x="7961313" y="3854450"/>
          <p14:tracePt t="141784" x="7999413" y="3854450"/>
          <p14:tracePt t="141794" x="8010525" y="3854450"/>
          <p14:tracePt t="141806" x="8035925" y="3854450"/>
          <p14:tracePt t="141809" x="8061325" y="3854450"/>
          <p14:tracePt t="141820" x="8086725" y="3854450"/>
          <p14:tracePt t="141824" x="8110538" y="3854450"/>
          <p14:tracePt t="141834" x="8135938" y="3854450"/>
          <p14:tracePt t="141844" x="8148638" y="3854450"/>
          <p14:tracePt t="141850" x="8161338" y="3854450"/>
          <p14:tracePt t="141864" x="8186738" y="3854450"/>
          <p14:tracePt t="141916" x="8199438" y="3854450"/>
          <p14:tracePt t="141950" x="8235950" y="3854450"/>
          <p14:tracePt t="142484" x="8248650" y="3854450"/>
          <p14:tracePt t="142506" x="8261350" y="3854450"/>
          <p14:tracePt t="142556" x="8274050" y="3854450"/>
          <p14:tracePt t="142566" x="8324850" y="3854450"/>
          <p14:tracePt t="142570" x="8274050" y="3816350"/>
          <p14:tracePt t="142580" x="8274050" y="3829050"/>
          <p14:tracePt t="142586" x="8286750" y="3829050"/>
          <p14:tracePt t="142596" x="8223250" y="3767138"/>
          <p14:tracePt t="142606" x="8212138" y="3754438"/>
          <p14:tracePt t="142612" x="8186738" y="3767138"/>
          <p14:tracePt t="142623" x="8186738" y="3792538"/>
          <p14:tracePt t="142636" x="8186738" y="3779838"/>
          <p14:tracePt t="142652" x="8186738" y="3741738"/>
          <p14:tracePt t="142662" x="8212138" y="3729038"/>
          <p14:tracePt t="142666" x="8235950" y="3754438"/>
          <p14:tracePt t="142676" x="8248650" y="3754438"/>
          <p14:tracePt t="142692" x="8286750" y="3767138"/>
          <p14:tracePt t="142702" x="8286750" y="3792538"/>
          <p14:tracePt t="142716" x="8286750" y="3779838"/>
          <p14:tracePt t="142726" x="8261350" y="3754438"/>
          <p14:tracePt t="142748" x="8286750" y="3792538"/>
          <p14:tracePt t="142758" x="8286750" y="3741738"/>
          <p14:tracePt t="142768" x="8312150" y="3767138"/>
          <p14:tracePt t="142782" x="8312150" y="3754438"/>
          <p14:tracePt t="142788" x="8312150" y="3729038"/>
          <p14:tracePt t="142798" x="8348663" y="3779838"/>
          <p14:tracePt t="142822" x="8348663" y="3703638"/>
          <p14:tracePt t="142828" x="8324850" y="3703638"/>
          <p14:tracePt t="142864" x="8348663" y="3679825"/>
          <p14:tracePt t="142868" x="8374063" y="3679825"/>
          <p14:tracePt t="142878" x="8348663" y="3667125"/>
          <p14:tracePt t="142904" x="8412163" y="3692525"/>
          <p14:tracePt t="142910" x="8424863" y="3692525"/>
          <p14:tracePt t="142934" x="8424863" y="3654425"/>
          <p14:tracePt t="142950" x="8512175" y="3829050"/>
          <p14:tracePt t="142960" x="8524875" y="3829050"/>
          <p14:tracePt t="142970" x="8524875" y="3803650"/>
          <p14:tracePt t="142974" x="8461375" y="3816350"/>
          <p14:tracePt t="142984" x="8461375" y="3829050"/>
          <p14:tracePt t="142991" x="8461375" y="3841750"/>
          <p14:tracePt t="143010" x="8335963" y="3716338"/>
          <p14:tracePt t="143024" x="8335963" y="3692525"/>
          <p14:tracePt t="143030" x="8361363" y="3692525"/>
          <p14:tracePt t="143040" x="8837613" y="3929063"/>
          <p14:tracePt t="143054" x="8850313" y="3929063"/>
          <p14:tracePt t="143090" x="8850313" y="3941763"/>
          <p14:tracePt t="143130" x="8924925" y="3954463"/>
          <p14:tracePt t="143150" x="8899525" y="3967163"/>
          <p14:tracePt t="143160" x="8886825" y="3979863"/>
          <p14:tracePt t="143170" x="8886825" y="3967163"/>
          <p14:tracePt t="143176" x="8912225" y="3979863"/>
          <p14:tracePt t="143191" x="8912225" y="4005263"/>
          <p14:tracePt t="143202" x="8912225" y="4029075"/>
          <p14:tracePt t="143212" x="8899525" y="4017963"/>
          <p14:tracePt t="143216" x="8899525" y="4029075"/>
          <p14:tracePt t="143226" x="8912225" y="3941763"/>
          <p14:tracePt t="143232" x="8899525" y="3941763"/>
          <p14:tracePt t="143242" x="8924925" y="3979863"/>
          <p14:tracePt t="143266" x="8924925" y="4017963"/>
          <p14:tracePt t="143282" x="8986838" y="4017963"/>
          <p14:tracePt t="143292" x="9075738" y="4029075"/>
          <p14:tracePt t="143298" x="9063038" y="4029075"/>
          <p14:tracePt t="143308" x="9063038" y="4017963"/>
          <p14:tracePt t="143311" x="8975725" y="4005263"/>
          <p14:tracePt t="143323" x="8986838" y="4005263"/>
          <p14:tracePt t="143332" x="8986838" y="3929063"/>
          <p14:tracePt t="143337" x="8986838" y="3916363"/>
          <p14:tracePt t="143347" x="8986838" y="3929063"/>
          <p14:tracePt t="143352" x="8986838" y="3905250"/>
          <p14:tracePt t="143362" x="8986838" y="3941763"/>
          <p14:tracePt t="143373" x="8963025" y="3941763"/>
          <p14:tracePt t="143378" x="8963025" y="3929063"/>
          <p14:tracePt t="143394" x="8986838" y="3941763"/>
          <p14:tracePt t="143404" x="8986838" y="3954463"/>
          <p14:tracePt t="143414" x="8986838" y="3992563"/>
          <p14:tracePt t="143418" x="8986838" y="3979863"/>
          <p14:tracePt t="143428" x="8937625" y="3979863"/>
          <p14:tracePt t="143434" x="8924925" y="3979863"/>
          <p14:tracePt t="143444" x="8874125" y="3992563"/>
          <p14:tracePt t="143454" x="8937625" y="4005263"/>
          <p14:tracePt t="143468" x="8950325" y="4041775"/>
          <p14:tracePt t="143475" x="8963025" y="4041775"/>
          <p14:tracePt t="143484" x="8963025" y="4029075"/>
          <p14:tracePt t="143498" x="8937625" y="4041775"/>
          <p14:tracePt t="143508" x="8912225" y="4067175"/>
          <p14:tracePt t="143514" x="8912225" y="4092575"/>
          <p14:tracePt t="143525" x="8912225" y="4079875"/>
          <p14:tracePt t="143538" x="8899525" y="4105275"/>
          <p14:tracePt t="143550" x="8886825" y="4105275"/>
          <p14:tracePt t="143554" x="8863013" y="4105275"/>
          <p14:tracePt t="143564" x="8863013" y="4117975"/>
          <p14:tracePt t="143580" x="8886825" y="4129088"/>
          <p14:tracePt t="143590" x="8912225" y="4141788"/>
          <p14:tracePt t="143593" x="8924925" y="4154488"/>
          <p14:tracePt t="143604" x="8937625" y="4154488"/>
          <p14:tracePt t="143620" x="8986838" y="4205288"/>
          <p14:tracePt t="143630" x="8986838" y="4192588"/>
          <p14:tracePt t="143634" x="8986838" y="4179888"/>
          <p14:tracePt t="143660" x="8986838" y="4129088"/>
          <p14:tracePt t="143676" x="9012238" y="4117975"/>
          <p14:tracePt t="143686" x="8986838" y="4129088"/>
          <p14:tracePt t="143696" x="8975725" y="4129088"/>
          <p14:tracePt t="143726" x="8975725" y="4117975"/>
          <p14:tracePt t="143756" x="8963025" y="4105275"/>
          <p14:tracePt t="143766" x="8937625" y="4067175"/>
          <p14:tracePt t="143776" x="8874125" y="4092575"/>
          <p14:tracePt t="143782" x="8874125" y="4054475"/>
          <p14:tracePt t="143792" x="8863013" y="4054475"/>
          <p14:tracePt t="143807" x="8863013" y="4041775"/>
          <p14:tracePt t="143822" x="8837613" y="4041775"/>
          <p14:tracePt t="143832" x="8799513" y="4017963"/>
          <p14:tracePt t="143848" x="8750300" y="4017963"/>
          <p14:tracePt t="143858" x="8763000" y="4005263"/>
          <p14:tracePt t="143862" x="8763000" y="4029075"/>
          <p14:tracePt t="143878" x="8763000" y="4054475"/>
          <p14:tracePt t="143887" x="8786813" y="4054475"/>
          <p14:tracePt t="143898" x="8812213" y="4054475"/>
          <p14:tracePt t="143902" x="8812213" y="4067175"/>
          <p14:tracePt t="143928" x="8824913" y="4092575"/>
          <p14:tracePt t="143942" x="8824913" y="4105275"/>
          <p14:tracePt t="143958" x="8824913" y="4117975"/>
          <p14:tracePt t="143959" x="8812213" y="4129088"/>
          <p14:tracePt t="143968" x="8774113" y="4117975"/>
          <p14:tracePt t="143978" x="8763000" y="4092575"/>
          <p14:tracePt t="143984" x="8724900" y="4129088"/>
          <p14:tracePt t="143993" x="8699500" y="4092575"/>
          <p14:tracePt t="144008" x="8699500" y="4117975"/>
          <p14:tracePt t="144034" x="8699500" y="4129088"/>
          <p14:tracePt t="144038" x="8699500" y="4141788"/>
          <p14:tracePt t="144047" x="8712200" y="4141788"/>
          <p14:tracePt t="144058" x="8712200" y="4167188"/>
          <p14:tracePt t="144078" x="8712200" y="4141788"/>
          <p14:tracePt t="144088" x="8712200" y="4117975"/>
          <p14:tracePt t="144098" x="8724900" y="4117975"/>
          <p14:tracePt t="144104" x="8737600" y="4117975"/>
          <p14:tracePt t="144130" x="8737600" y="4129088"/>
          <p14:tracePt t="144140" x="8737600" y="4141788"/>
          <p14:tracePt t="144150" x="8750300" y="4167188"/>
          <p14:tracePt t="144164" x="8750300" y="4179888"/>
          <p14:tracePt t="144180" x="8774113" y="4179888"/>
          <p14:tracePt t="144191" x="8774113" y="4217988"/>
          <p14:tracePt t="144194" x="8774113" y="4192588"/>
          <p14:tracePt t="144204" x="8763000" y="4192588"/>
          <p14:tracePt t="144230" x="8750300" y="4167188"/>
          <p14:tracePt t="144296" x="8650288" y="4154488"/>
          <p14:tracePt t="144306" x="8524875" y="4154488"/>
          <p14:tracePt t="144310" x="8348663" y="4154488"/>
          <p14:tracePt t="144320" x="8223250" y="4154488"/>
          <p14:tracePt t="144326" x="8086725" y="4154488"/>
          <p14:tracePt t="144336" x="7999413" y="4154488"/>
          <p14:tracePt t="144346" x="7974013" y="4154488"/>
          <p14:tracePt t="144352" x="7910513" y="4154488"/>
          <p14:tracePt t="144362" x="7861300" y="4141788"/>
          <p14:tracePt t="144365" x="7761288" y="4141788"/>
          <p14:tracePt t="144376" x="7661275" y="4141788"/>
          <p14:tracePt t="144386" x="7572375" y="4141788"/>
          <p14:tracePt t="144392" x="7485063" y="4105275"/>
          <p14:tracePt t="144402" x="7435850" y="4092575"/>
          <p14:tracePt t="144405" x="7385050" y="4067175"/>
          <p14:tracePt t="144416" x="7372350" y="4067175"/>
          <p14:tracePt t="144426" x="7348538" y="4067175"/>
          <p14:tracePt t="144432" x="7335838" y="4067175"/>
          <p14:tracePt t="144442" x="7297738" y="4067175"/>
          <p14:tracePt t="144447" x="7272338" y="4041775"/>
          <p14:tracePt t="144468" x="7246938" y="4041775"/>
          <p14:tracePt t="144472" x="7210425" y="4029075"/>
          <p14:tracePt t="144482" x="7185025" y="4005263"/>
          <p14:tracePt t="144488" x="7146925" y="4005263"/>
          <p14:tracePt t="144498" x="7110413" y="3979863"/>
          <p14:tracePt t="144509" x="7072313" y="3954463"/>
          <p14:tracePt t="144512" x="7059613" y="3954463"/>
          <p14:tracePt t="144522" x="7034213" y="3954463"/>
          <p14:tracePt t="144528" x="7021513" y="3941763"/>
          <p14:tracePt t="144538" x="7010400" y="3941763"/>
          <p14:tracePt t="144548" x="6997700" y="3941763"/>
          <p14:tracePt t="144836" x="7021513" y="3941763"/>
          <p14:tracePt t="144846" x="7134225" y="3992563"/>
          <p14:tracePt t="144849" x="7210425" y="4041775"/>
          <p14:tracePt t="144860" x="7285038" y="4079875"/>
          <p14:tracePt t="144866" x="7310438" y="4105275"/>
          <p14:tracePt t="144886" x="7335838" y="4105275"/>
          <p14:tracePt t="144900" x="7335838" y="4117975"/>
          <p14:tracePt t="144945" x="7310438" y="4129088"/>
          <p14:tracePt t="144956" x="7297738" y="4129088"/>
          <p14:tracePt t="144972" x="7285038" y="4129088"/>
          <p14:tracePt t="144986" x="7259638" y="4117975"/>
          <p14:tracePt t="144996" x="7223125" y="4041775"/>
          <p14:tracePt t="145006" x="7197725" y="3992563"/>
          <p14:tracePt t="145012" x="7146925" y="3941763"/>
          <p14:tracePt t="145026" x="7134225" y="3941763"/>
          <p14:tracePt t="145043" x="7123113" y="3941763"/>
          <p14:tracePt t="145052" x="7059613" y="4029075"/>
          <p14:tracePt t="145426" x="7072313" y="4029075"/>
          <p14:tracePt t="145436" x="7110413" y="4029075"/>
          <p14:tracePt t="145440" x="7172325" y="4005263"/>
          <p14:tracePt t="145450" x="7197725" y="4005263"/>
          <p14:tracePt t="145456" x="7210425" y="3992563"/>
          <p14:tracePt t="145512" x="7223125" y="3992563"/>
          <p14:tracePt t="145542" x="7223125" y="3979863"/>
          <p14:tracePt t="145562" x="7223125" y="3967163"/>
          <p14:tracePt t="145582" x="7235825" y="3954463"/>
          <p14:tracePt t="145592" x="7246938" y="3941763"/>
          <p14:tracePt t="145602" x="7272338" y="3929063"/>
          <p14:tracePt t="145608" x="7272338" y="3916363"/>
          <p14:tracePt t="145618" x="7285038" y="3905250"/>
          <p14:tracePt t="145621" x="7310438" y="3892550"/>
          <p14:tracePt t="145632" x="7348538" y="3892550"/>
          <p14:tracePt t="145643" x="7397750" y="3879850"/>
          <p14:tracePt t="145648" x="7435850" y="3854450"/>
          <p14:tracePt t="145660" x="7510463" y="3854450"/>
          <p14:tracePt t="145661" x="7597775" y="3841750"/>
          <p14:tracePt t="145671" x="7685088" y="3816350"/>
          <p14:tracePt t="145682" x="7723188" y="3816350"/>
          <p14:tracePt t="145688" x="7773988" y="3816350"/>
          <p14:tracePt t="145698" x="7823200" y="3803650"/>
          <p14:tracePt t="145702" x="7861300" y="3803650"/>
          <p14:tracePt t="145712" x="7910513" y="3803650"/>
          <p14:tracePt t="145722" x="7923213" y="3792538"/>
          <p14:tracePt t="145728" x="7974013" y="3792538"/>
          <p14:tracePt t="145738" x="7999413" y="3792538"/>
          <p14:tracePt t="145744" x="8048625" y="3779838"/>
          <p14:tracePt t="145754" x="8099425" y="3779838"/>
          <p14:tracePt t="145764" x="8123238" y="3767138"/>
          <p14:tracePt t="145768" x="8148638" y="3767138"/>
          <p14:tracePt t="145778" x="8174038" y="3767138"/>
          <p14:tracePt t="145784" x="8199438" y="3767138"/>
          <p14:tracePt t="145794" x="8223250" y="3754438"/>
          <p14:tracePt t="145804" x="8235950" y="3754438"/>
          <p14:tracePt t="145809" x="8248650" y="3754438"/>
          <p14:tracePt t="145818" x="8261350" y="3754438"/>
          <p14:tracePt t="145824" x="8274050" y="3754438"/>
          <p14:tracePt t="145834" x="8286750" y="3754438"/>
          <p14:tracePt t="145850" x="8299450" y="3754438"/>
          <p14:tracePt t="145900" x="8324850" y="3754438"/>
          <p14:tracePt t="146050" x="8324850" y="3741738"/>
          <p14:tracePt t="146060" x="8335963" y="3741738"/>
          <p14:tracePt t="146076" x="8348663" y="3729038"/>
          <p14:tracePt t="146092" x="8386763" y="3716338"/>
          <p14:tracePt t="146106" x="8399463" y="3703638"/>
          <p14:tracePt t="146116" x="8424863" y="3703638"/>
          <p14:tracePt t="146122" x="8435975" y="3692525"/>
          <p14:tracePt t="146132" x="8474075" y="3679825"/>
          <p14:tracePt t="146142" x="8499475" y="3679825"/>
          <p14:tracePt t="146146" x="8524875" y="3667125"/>
          <p14:tracePt t="146156" x="8561388" y="3654425"/>
          <p14:tracePt t="146162" x="8586788" y="3654425"/>
          <p14:tracePt t="146172" x="8612188" y="3629025"/>
          <p14:tracePt t="146182" x="8624888" y="3629025"/>
          <p14:tracePt t="146187" x="8637588" y="3629025"/>
          <p14:tracePt t="146198" x="8650288" y="3629025"/>
          <p14:tracePt t="146202" x="8661400" y="3629025"/>
          <p14:tracePt t="146222" x="8674100" y="3629025"/>
          <p14:tracePt t="146228" x="8686800" y="3603625"/>
          <p14:tracePt t="146243" x="8699500" y="3603625"/>
          <p14:tracePt t="146252" x="8712200" y="3603625"/>
          <p14:tracePt t="146278" x="8724900" y="3603625"/>
          <p14:tracePt t="146298" x="8737600" y="3590925"/>
          <p14:tracePt t="146328" x="8750300" y="3590925"/>
          <p14:tracePt t="146354" x="8763000" y="3579813"/>
          <p14:tracePt t="146384" x="8774113" y="3579813"/>
          <p14:tracePt t="146394" x="8786813" y="3579813"/>
          <p14:tracePt t="146408" x="8799513" y="3579813"/>
          <p14:tracePt t="146424" x="8812213" y="3579813"/>
          <p14:tracePt t="146434" x="8812213" y="3567113"/>
          <p14:tracePt t="146440" x="8837613" y="3567113"/>
          <p14:tracePt t="146460" x="8863013" y="3567113"/>
          <p14:tracePt t="146474" x="8886825" y="3567113"/>
          <p14:tracePt t="146490" x="8899525" y="3567113"/>
          <p14:tracePt t="146500" x="8912225" y="3567113"/>
          <p14:tracePt t="146504" x="8924925" y="3567113"/>
          <p14:tracePt t="146516" x="8937625" y="3567113"/>
          <p14:tracePt t="146519" x="8950325" y="3567113"/>
          <p14:tracePt t="146556" x="8975725" y="3567113"/>
          <p14:tracePt t="146586" x="8986838" y="3567113"/>
          <p14:tracePt t="146610" x="8999538" y="3567113"/>
          <p14:tracePt t="146626" x="9012238" y="3567113"/>
          <p14:tracePt t="146646" x="9024938" y="3567113"/>
          <p14:tracePt t="146662" x="9024938" y="3579813"/>
          <p14:tracePt t="146682" x="9037638" y="3579813"/>
          <p14:tracePt t="147176" x="9037638" y="3590925"/>
          <p14:tracePt t="147348" x="9012238" y="3590925"/>
          <p14:tracePt t="147368" x="8986838" y="3590925"/>
          <p14:tracePt t="147378" x="8975725" y="3603625"/>
          <p14:tracePt t="147388" x="8937625" y="3603625"/>
          <p14:tracePt t="147391" x="8924925" y="3616325"/>
          <p14:tracePt t="147402" x="8912225" y="3616325"/>
          <p14:tracePt t="147408" x="8886825" y="3629025"/>
          <p14:tracePt t="147418" x="8863013" y="3629025"/>
          <p14:tracePt t="147432" x="8837613" y="3641725"/>
          <p14:tracePt t="147442" x="8812213" y="3641725"/>
          <p14:tracePt t="147448" x="8774113" y="3654425"/>
          <p14:tracePt t="147458" x="8763000" y="3654425"/>
          <p14:tracePt t="147468" x="8737600" y="3654425"/>
          <p14:tracePt t="147474" x="8699500" y="3667125"/>
          <p14:tracePt t="147483" x="8686800" y="3667125"/>
          <p14:tracePt t="147488" x="8650288" y="3667125"/>
          <p14:tracePt t="147498" x="8624888" y="3667125"/>
          <p14:tracePt t="147508" x="8586788" y="3679825"/>
          <p14:tracePt t="147514" x="8574088" y="3679825"/>
          <p14:tracePt t="147524" x="8561388" y="3679825"/>
          <p14:tracePt t="147538" x="8548688" y="3679825"/>
          <p14:tracePt t="147760" x="8537575" y="3729038"/>
          <p14:tracePt t="147770" x="8537575" y="3829050"/>
          <p14:tracePt t="147776" x="8537575" y="3916363"/>
          <p14:tracePt t="147786" x="8537575" y="4067175"/>
          <p14:tracePt t="147790" x="8537575" y="4141788"/>
          <p14:tracePt t="147800" x="8537575" y="4267200"/>
          <p14:tracePt t="147811" x="8512175" y="4305300"/>
          <p14:tracePt t="147815" x="8512175" y="4354513"/>
          <p14:tracePt t="147826" x="8461375" y="4430713"/>
          <p14:tracePt t="148426" x="8461375" y="4418013"/>
          <p14:tracePt t="148442" x="8448675" y="4392613"/>
          <p14:tracePt t="148446" x="8448675" y="4379913"/>
          <p14:tracePt t="148456" x="8412163" y="4367213"/>
          <p14:tracePt t="148466" x="8399463" y="4354513"/>
          <p14:tracePt t="148492" x="8386763" y="4354513"/>
          <p14:tracePt t="148518" x="8386763" y="4341813"/>
          <p14:tracePt t="148538" x="8361363" y="4341813"/>
          <p14:tracePt t="148558" x="8361363" y="4330700"/>
          <p14:tracePt t="148572" x="8361363" y="4318000"/>
          <p14:tracePt t="148582" x="8348663" y="4318000"/>
          <p14:tracePt t="148618" x="8348663" y="4305300"/>
          <p14:tracePt t="148624" x="8335963" y="4305300"/>
          <p14:tracePt t="148634" x="8324850" y="4305300"/>
          <p14:tracePt t="148648" x="8312150" y="4305300"/>
          <p14:tracePt t="148664" x="8299450" y="4305300"/>
          <p14:tracePt t="148684" x="8286750" y="4305300"/>
          <p14:tracePt t="148688" x="8274050" y="4292600"/>
          <p14:tracePt t="148718" x="8261350" y="4292600"/>
          <p14:tracePt t="148730" x="8261350" y="4279900"/>
          <p14:tracePt t="148734" x="8248650" y="4279900"/>
          <p14:tracePt t="148743" x="8248650" y="4267200"/>
          <p14:tracePt t="148750" x="8235950" y="4267200"/>
          <p14:tracePt t="148760" x="8223250" y="4254500"/>
          <p14:tracePt t="148770" x="8199438" y="4254500"/>
          <p14:tracePt t="148774" x="8186738" y="4230688"/>
          <p14:tracePt t="148784" x="8174038" y="4230688"/>
          <p14:tracePt t="148800" x="8135938" y="4217988"/>
          <p14:tracePt t="148810" x="8110538" y="4192588"/>
          <p14:tracePt t="148834" x="8086725" y="4179888"/>
          <p14:tracePt t="148840" x="8074025" y="4167188"/>
          <p14:tracePt t="148850" x="8061325" y="4167188"/>
          <p14:tracePt t="148860" x="8035925" y="4154488"/>
          <p14:tracePt t="148866" x="8023225" y="4141788"/>
          <p14:tracePt t="148876" x="7974013" y="4129088"/>
          <p14:tracePt t="148880" x="7935913" y="4129088"/>
          <p14:tracePt t="148890" x="7897813" y="4117975"/>
          <p14:tracePt t="148900" x="7874000" y="4117975"/>
          <p14:tracePt t="148906" x="7810500" y="4117975"/>
          <p14:tracePt t="148916" x="7735888" y="4105275"/>
          <p14:tracePt t="148920" x="7673975" y="4105275"/>
          <p14:tracePt t="148932" x="7597775" y="4105275"/>
          <p14:tracePt t="148942" x="7535863" y="4105275"/>
          <p14:tracePt t="148948" x="7485063" y="4105275"/>
          <p14:tracePt t="148955" x="7423150" y="4105275"/>
          <p14:tracePt t="148963" x="7385050" y="4105275"/>
          <p14:tracePt t="148972" x="7348538" y="4105275"/>
          <p14:tracePt t="148982" x="7297738" y="4105275"/>
          <p14:tracePt t="148986" x="7259638" y="4105275"/>
          <p14:tracePt t="148997" x="7197725" y="4105275"/>
          <p14:tracePt t="149002" x="7134225" y="4105275"/>
          <p14:tracePt t="149013" x="7046913" y="4105275"/>
          <p14:tracePt t="149022" x="6972300" y="4105275"/>
          <p14:tracePt t="149026" x="6884988" y="4105275"/>
          <p14:tracePt t="149036" x="6784975" y="4105275"/>
          <p14:tracePt t="149042" x="6696075" y="4105275"/>
          <p14:tracePt t="149052" x="6646863" y="4105275"/>
          <p14:tracePt t="149063" x="6559550" y="4105275"/>
          <p14:tracePt t="149066" x="6508750" y="4105275"/>
          <p14:tracePt t="149078" x="6421438" y="4105275"/>
          <p14:tracePt t="149082" x="6359525" y="4105275"/>
          <p14:tracePt t="149092" x="6259513" y="4105275"/>
          <p14:tracePt t="149102" x="6157913" y="4105275"/>
          <p14:tracePt t="149108" x="6021388" y="4117975"/>
          <p14:tracePt t="149117" x="5883275" y="4129088"/>
          <p14:tracePt t="149121" x="5770563" y="4129088"/>
          <p14:tracePt t="149132" x="5645150" y="4154488"/>
          <p14:tracePt t="149142" x="5495925" y="4167188"/>
          <p14:tracePt t="149148" x="5383213" y="4205288"/>
          <p14:tracePt t="149158" x="5294313" y="4205288"/>
          <p14:tracePt t="149163" x="5194300" y="4217988"/>
          <p14:tracePt t="149172" x="5106988" y="4217988"/>
          <p14:tracePt t="149184" x="5006975" y="4217988"/>
          <p14:tracePt t="149188" x="4919663" y="4217988"/>
          <p14:tracePt t="149198" x="4806950" y="4217988"/>
          <p14:tracePt t="149204" x="4694238" y="4217988"/>
          <p14:tracePt t="149214" x="4594225" y="4217988"/>
          <p14:tracePt t="149224" x="4506913" y="4217988"/>
          <p14:tracePt t="149228" x="4394200" y="4217988"/>
          <p14:tracePt t="149238" x="4268788" y="4217988"/>
          <p14:tracePt t="149244" x="4156075" y="4217988"/>
          <p14:tracePt t="149253" x="3992563" y="4217988"/>
          <p14:tracePt t="149264" x="3830638" y="4217988"/>
          <p14:tracePt t="149269" x="3592513" y="4217988"/>
          <p14:tracePt t="149280" x="3429000" y="4217988"/>
          <p14:tracePt t="149284" x="3267075" y="4217988"/>
          <p14:tracePt t="149294" x="3128963" y="4217988"/>
          <p14:tracePt t="149304" x="3003550" y="4217988"/>
          <p14:tracePt t="149310" x="2879725" y="4217988"/>
          <p14:tracePt t="149320" x="2767013" y="4217988"/>
          <p14:tracePt t="149324" x="2678113" y="4217988"/>
          <p14:tracePt t="149334" x="2578100" y="4217988"/>
          <p14:tracePt t="149344" x="2503488" y="4217988"/>
          <p14:tracePt t="149350" x="2428875" y="4217988"/>
          <p14:tracePt t="149360" x="2403475" y="4217988"/>
          <p14:tracePt t="149364" x="2365375" y="4217988"/>
          <p14:tracePt t="149374" x="2339975" y="4217988"/>
          <p14:tracePt t="149384" x="2328863" y="4217988"/>
          <p14:tracePt t="149390" x="2303463" y="4217988"/>
          <p14:tracePt t="149404" x="2278063" y="4205288"/>
          <p14:tracePt t="149424" x="2252663" y="4205288"/>
          <p14:tracePt t="149431" x="2239963" y="4192588"/>
          <p14:tracePt t="149447" x="2228850" y="4192588"/>
          <p14:tracePt t="149455" x="2216150" y="4179888"/>
          <p14:tracePt t="149466" x="2203450" y="4179888"/>
          <p14:tracePt t="149481" x="2178050" y="4167188"/>
          <p14:tracePt t="149485" x="2165350" y="4141788"/>
          <p14:tracePt t="149497" x="2152650" y="4129088"/>
          <p14:tracePt t="149506" x="2103438" y="4117975"/>
          <p14:tracePt t="149510" x="2078038" y="4105275"/>
          <p14:tracePt t="149520" x="2052638" y="4092575"/>
          <p14:tracePt t="149526" x="2003425" y="4054475"/>
          <p14:tracePt t="149536" x="1978025" y="4041775"/>
          <p14:tracePt t="149546" x="1939925" y="4029075"/>
          <p14:tracePt t="149552" x="1939925" y="4017963"/>
          <p14:tracePt t="149562" x="1914525" y="4005263"/>
          <p14:tracePt t="149566" x="1903413" y="3992563"/>
          <p14:tracePt t="149586" x="1878013" y="3979863"/>
          <p14:tracePt t="149602" x="1865313" y="3967163"/>
          <p14:tracePt t="149727" x="1852613" y="3967163"/>
          <p14:tracePt t="149738" x="1852613" y="3954463"/>
          <p14:tracePt t="149748" x="1890713" y="3929063"/>
          <p14:tracePt t="149754" x="1914525" y="3916363"/>
          <p14:tracePt t="149765" x="1978025" y="3905250"/>
          <p14:tracePt t="149768" x="2014538" y="3892550"/>
          <p14:tracePt t="149778" x="2052638" y="3867150"/>
          <p14:tracePt t="149788" x="2103438" y="3854450"/>
          <p14:tracePt t="149794" x="2165350" y="3829050"/>
          <p14:tracePt t="149804" x="2216150" y="3829050"/>
          <p14:tracePt t="149808" x="2278063" y="3803650"/>
          <p14:tracePt t="149818" x="2303463" y="3792538"/>
          <p14:tracePt t="149828" x="2352675" y="3767138"/>
          <p14:tracePt t="149834" x="2365375" y="3767138"/>
          <p14:tracePt t="149844" x="2390775" y="3767138"/>
          <p14:tracePt t="149860" x="2403475" y="3767138"/>
          <p14:tracePt t="149870" x="2416175" y="3767138"/>
          <p14:tracePt t="149874" x="2428875" y="3767138"/>
          <p14:tracePt t="149894" x="2441575" y="3767138"/>
          <p14:tracePt t="149900" x="2452688" y="3767138"/>
          <p14:tracePt t="149934" x="2465388" y="3767138"/>
          <p14:tracePt t="150060" x="2452688" y="3767138"/>
          <p14:tracePt t="150066" x="2428875" y="3767138"/>
          <p14:tracePt t="150076" x="2390775" y="3767138"/>
          <p14:tracePt t="150086" x="2365375" y="3767138"/>
          <p14:tracePt t="150092" x="2339975" y="3741738"/>
          <p14:tracePt t="150102" x="2328863" y="3741738"/>
          <p14:tracePt t="150106" x="2316163" y="3741738"/>
          <p14:tracePt t="150116" x="2303463" y="3741738"/>
          <p14:tracePt t="150126" x="2290763" y="3741738"/>
          <p14:tracePt t="150162" x="2290763" y="3729038"/>
          <p14:tracePt t="150172" x="2278063" y="3729038"/>
          <p14:tracePt t="150228" x="2278063" y="3716338"/>
          <p14:tracePt t="150232" x="2278063" y="3703638"/>
          <p14:tracePt t="150258" x="2278063" y="3692525"/>
          <p14:tracePt t="150268" x="2278063" y="3679825"/>
          <p14:tracePt t="150292" x="2278063" y="3667125"/>
          <p14:tracePt t="150298" x="2278063" y="3654425"/>
          <p14:tracePt t="150308" x="2278063" y="3641725"/>
          <p14:tracePt t="150324" x="2278063" y="3629025"/>
          <p14:tracePt t="150450" x="2278063" y="3616325"/>
          <p14:tracePt t="150464" x="2278063" y="3590925"/>
          <p14:tracePt t="150500" x="2265363" y="3579813"/>
          <p14:tracePt t="150514" x="2239963" y="3567113"/>
          <p14:tracePt t="150540" x="2228850" y="3567113"/>
          <p14:tracePt t="150554" x="2216150" y="3567113"/>
          <p14:tracePt t="150570" x="2203450" y="3554413"/>
          <p14:tracePt t="150580" x="2203450" y="3541713"/>
          <p14:tracePt t="150626" x="2190750" y="3541713"/>
          <p14:tracePt t="150984" x="2178050" y="3541713"/>
          <p14:tracePt t="150998" x="2190750" y="3554413"/>
          <p14:tracePt t="151010" x="2228850" y="3567113"/>
          <p14:tracePt t="151014" x="2278063" y="3567113"/>
          <p14:tracePt t="151024" x="2316163" y="3579813"/>
          <p14:tracePt t="151034" x="2339975" y="3590925"/>
          <p14:tracePt t="151040" x="2365375" y="3590925"/>
          <p14:tracePt t="151050" x="2403475" y="3590925"/>
          <p14:tracePt t="151054" x="2416175" y="3590925"/>
          <p14:tracePt t="151066" x="2428875" y="3590925"/>
          <p14:tracePt t="151074" x="2452688" y="3590925"/>
          <p14:tracePt t="151080" x="2478088" y="3590925"/>
          <p14:tracePt t="151266" x="2478088" y="3603625"/>
          <p14:tracePt t="151554" x="2465388" y="3603625"/>
          <p14:tracePt t="151564" x="2441575" y="3603625"/>
          <p14:tracePt t="151578" x="2416175" y="3603625"/>
          <p14:tracePt t="151593" x="2403475" y="3603625"/>
          <p14:tracePt t="151604" x="2390775" y="3603625"/>
          <p14:tracePt t="151620" x="2365375" y="3603625"/>
          <p14:tracePt t="151630" x="2352675" y="3603625"/>
          <p14:tracePt t="151650" x="2339975" y="3603625"/>
          <p14:tracePt t="151670" x="2328863" y="3603625"/>
          <p14:tracePt t="151684" x="2303463" y="3603625"/>
          <p14:tracePt t="151700" x="2290763" y="3603625"/>
          <p14:tracePt t="151710" x="2278063" y="3603625"/>
          <p14:tracePt t="151717" x="2265363" y="3603625"/>
          <p14:tracePt t="151726" x="2252663" y="3603625"/>
          <p14:tracePt t="151729" x="2239963" y="3603625"/>
          <p14:tracePt t="151750" x="2228850" y="3603625"/>
          <p14:tracePt t="151756" x="2216150" y="3603625"/>
          <p14:tracePt t="151766" x="2190750" y="3603625"/>
          <p14:tracePt t="151770" x="2178050" y="3603625"/>
          <p14:tracePt t="151780" x="2139950" y="3603625"/>
          <p14:tracePt t="151790" x="2116138" y="3603625"/>
          <p14:tracePt t="151795" x="2090738" y="3603625"/>
          <p14:tracePt t="151806" x="2065338" y="3603625"/>
          <p14:tracePt t="151810" x="2052638" y="3603625"/>
          <p14:tracePt t="151820" x="2027238" y="3603625"/>
          <p14:tracePt t="151830" x="2014538" y="3603625"/>
          <p14:tracePt t="151836" x="2003425" y="3603625"/>
          <p14:tracePt t="151846" x="1978025" y="3603625"/>
          <p14:tracePt t="151852" x="1965325" y="3603625"/>
          <p14:tracePt t="151862" x="1952625" y="3603625"/>
          <p14:tracePt t="151872" x="1952625" y="3590925"/>
          <p14:tracePt t="151876" x="1939925" y="3590925"/>
          <p14:tracePt t="151968" x="1927225" y="3590925"/>
          <p14:tracePt t="152118" x="1952625" y="3590925"/>
          <p14:tracePt t="152124" x="1965325" y="3590925"/>
          <p14:tracePt t="152134" x="2003425" y="3590925"/>
          <p14:tracePt t="152138" x="2027238" y="3590925"/>
          <p14:tracePt t="152148" x="2078038" y="3590925"/>
          <p14:tracePt t="152157" x="2139950" y="3590925"/>
          <p14:tracePt t="152165" x="2190750" y="3590925"/>
          <p14:tracePt t="152174" x="2252663" y="3590925"/>
          <p14:tracePt t="152178" x="2316163" y="3590925"/>
          <p14:tracePt t="152190" x="2378075" y="3590925"/>
          <p14:tracePt t="152200" x="2452688" y="3590925"/>
          <p14:tracePt t="152203" x="2503488" y="3590925"/>
          <p14:tracePt t="152214" x="2541588" y="3590925"/>
          <p14:tracePt t="152220" x="2603500" y="3590925"/>
          <p14:tracePt t="152230" x="2667000" y="3590925"/>
          <p14:tracePt t="152240" x="2690813" y="3590925"/>
          <p14:tracePt t="152243" x="2716213" y="3590925"/>
          <p14:tracePt t="152376" x="2678113" y="3590925"/>
          <p14:tracePt t="152386" x="2616200" y="3590925"/>
          <p14:tracePt t="152396" x="2554288" y="3590925"/>
          <p14:tracePt t="152402" x="2452688" y="3590925"/>
          <p14:tracePt t="152412" x="2378075" y="3616325"/>
          <p14:tracePt t="152417" x="2339975" y="3629025"/>
          <p14:tracePt t="152425" x="2265363" y="3629025"/>
          <p14:tracePt t="152436" x="2216150" y="3654425"/>
          <p14:tracePt t="152442" x="2178050" y="3654425"/>
          <p14:tracePt t="152452" x="2165350" y="3654425"/>
          <p14:tracePt t="152456" x="2127250" y="3667125"/>
          <p14:tracePt t="152476" x="2103438" y="3667125"/>
          <p14:tracePt t="152492" x="2090738" y="3667125"/>
          <p14:tracePt t="152495" x="2078038" y="3667125"/>
          <p14:tracePt t="152516" x="2065338" y="3667125"/>
          <p14:tracePt t="152750" x="2090738" y="3667125"/>
          <p14:tracePt t="152754" x="2103438" y="3667125"/>
          <p14:tracePt t="152763" x="2127250" y="3654425"/>
          <p14:tracePt t="152774" x="2139950" y="3654425"/>
          <p14:tracePt t="152780" x="2165350" y="3641725"/>
          <p14:tracePt t="152790" x="2190750" y="3629025"/>
          <p14:tracePt t="152794" x="2203450" y="3629025"/>
          <p14:tracePt t="152804" x="2228850" y="3629025"/>
          <p14:tracePt t="152814" x="2228850" y="3616325"/>
          <p14:tracePt t="152820" x="2239963" y="3616325"/>
          <p14:tracePt t="152830" x="2252663" y="3616325"/>
          <p14:tracePt t="152834" x="2265363" y="3603625"/>
          <p14:tracePt t="152844" x="2278063" y="3603625"/>
          <p14:tracePt t="152860" x="2290763" y="3603625"/>
          <p14:tracePt t="152870" x="2303463" y="3603625"/>
          <p14:tracePt t="152886" x="2316163" y="3590925"/>
          <p14:tracePt t="152896" x="2328863" y="3590925"/>
          <p14:tracePt t="152910" x="2339975" y="3590925"/>
          <p14:tracePt t="152926" x="2365375" y="3567113"/>
          <p14:tracePt t="152956" x="2378075" y="3554413"/>
          <p14:tracePt t="152966" x="2378075" y="3541713"/>
          <p14:tracePt t="152980" x="2378075" y="3529013"/>
          <p14:tracePt t="153000" x="2378075" y="3516313"/>
          <p14:tracePt t="153006" x="2378075" y="3503613"/>
          <p14:tracePt t="153017" x="2378075" y="3490913"/>
          <p14:tracePt t="153022" x="2378075" y="3467100"/>
          <p14:tracePt t="153032" x="2378075" y="3441700"/>
          <p14:tracePt t="153042" x="2378075" y="3429000"/>
          <p14:tracePt t="153046" x="2365375" y="3403600"/>
          <p14:tracePt t="153056" x="2365375" y="3390900"/>
          <p14:tracePt t="153062" x="2352675" y="3378200"/>
          <p14:tracePt t="153072" x="2328863" y="3354388"/>
          <p14:tracePt t="153082" x="2316163" y="3328988"/>
          <p14:tracePt t="153086" x="2303463" y="3328988"/>
          <p14:tracePt t="153098" x="2290763" y="3316288"/>
          <p14:tracePt t="153102" x="2265363" y="3290888"/>
          <p14:tracePt t="153122" x="2252663" y="3278188"/>
          <p14:tracePt t="153128" x="2216150" y="3267075"/>
          <p14:tracePt t="153138" x="2203450" y="3267075"/>
          <p14:tracePt t="153141" x="2190750" y="3254375"/>
          <p14:tracePt t="153152" x="2178050" y="3241675"/>
          <p14:tracePt t="153162" x="2139950" y="3228975"/>
          <p14:tracePt t="153168" x="2116138" y="3216275"/>
          <p14:tracePt t="153177" x="2090738" y="3203575"/>
          <p14:tracePt t="153185" x="2065338" y="3203575"/>
          <p14:tracePt t="153194" x="2052638" y="3190875"/>
          <p14:tracePt t="153204" x="2039938" y="3190875"/>
          <p14:tracePt t="153208" x="2014538" y="3190875"/>
          <p14:tracePt t="153218" x="1990725" y="3178175"/>
          <p14:tracePt t="153244" x="1978025" y="3178175"/>
          <p14:tracePt t="153258" x="1978025" y="3165475"/>
          <p14:tracePt t="153264" x="1965325" y="3165475"/>
          <p14:tracePt t="153430" x="1939925" y="3165475"/>
          <p14:tracePt t="153742" x="1939925" y="3190875"/>
          <p14:tracePt t="153752" x="1939925" y="3203575"/>
          <p14:tracePt t="153758" x="1952625" y="3241675"/>
          <p14:tracePt t="153769" x="1965325" y="3267075"/>
          <p14:tracePt t="153772" x="1978025" y="3290888"/>
          <p14:tracePt t="153781" x="1990725" y="3303588"/>
          <p14:tracePt t="153792" x="2003425" y="3328988"/>
          <p14:tracePt t="153798" x="2014538" y="3354388"/>
          <p14:tracePt t="153814" x="2027238" y="3354388"/>
          <p14:tracePt t="153824" x="2039938" y="3378200"/>
          <p14:tracePt t="153838" x="2052638" y="3378200"/>
          <p14:tracePt t="153848" x="2065338" y="3378200"/>
          <p14:tracePt t="153863" x="2078038" y="3378200"/>
          <p14:tracePt t="153878" x="2103438" y="3416300"/>
          <p14:tracePt t="153894" x="2127250" y="3416300"/>
          <p14:tracePt t="153904" x="2139950" y="3416300"/>
          <p14:tracePt t="153914" x="2152650" y="3416300"/>
          <p14:tracePt t="153918" x="2178050" y="3416300"/>
          <p14:tracePt t="153930" x="2203450" y="3403600"/>
          <p14:tracePt t="153934" x="2239963" y="3403600"/>
          <p14:tracePt t="153943" x="2265363" y="3390900"/>
          <p14:tracePt t="153953" x="2303463" y="3354388"/>
          <p14:tracePt t="153960" x="2328863" y="3354388"/>
          <p14:tracePt t="153970" x="2352675" y="3316288"/>
          <p14:tracePt t="153974" x="2365375" y="3303588"/>
          <p14:tracePt t="153985" x="2378075" y="3278188"/>
          <p14:tracePt t="153994" x="2390775" y="3278188"/>
          <p14:tracePt t="154000" x="2390775" y="3267075"/>
          <p14:tracePt t="154010" x="2390775" y="3241675"/>
          <p14:tracePt t="154016" x="2390775" y="3228975"/>
          <p14:tracePt t="154026" x="2390775" y="3216275"/>
          <p14:tracePt t="154040" x="2390775" y="3203575"/>
          <p14:tracePt t="154050" x="2390775" y="3190875"/>
          <p14:tracePt t="154060" x="2390775" y="3178175"/>
          <p14:tracePt t="154076" x="2378075" y="3178175"/>
          <p14:tracePt t="154090" x="2352675" y="3178175"/>
          <p14:tracePt t="154100" x="2339975" y="3165475"/>
          <p14:tracePt t="154105" x="2328863" y="3165475"/>
          <p14:tracePt t="154116" x="2303463" y="3165475"/>
          <p14:tracePt t="154122" x="2278063" y="3165475"/>
          <p14:tracePt t="154132" x="2252663" y="3165475"/>
          <p14:tracePt t="154142" x="2216150" y="3165475"/>
          <p14:tracePt t="154146" x="2190750" y="3165475"/>
          <p14:tracePt t="154156" x="2152650" y="3165475"/>
          <p14:tracePt t="154162" x="2116138" y="3178175"/>
          <p14:tracePt t="154172" x="2090738" y="3190875"/>
          <p14:tracePt t="154182" x="2065338" y="3228975"/>
          <p14:tracePt t="154186" x="2052638" y="3241675"/>
          <p14:tracePt t="154196" x="2039938" y="3254375"/>
          <p14:tracePt t="154202" x="2039938" y="3278188"/>
          <p14:tracePt t="154212" x="2039938" y="3303588"/>
          <p14:tracePt t="154222" x="2039938" y="3328988"/>
          <p14:tracePt t="154225" x="2039938" y="3354388"/>
          <p14:tracePt t="154236" x="2039938" y="3378200"/>
          <p14:tracePt t="154242" x="2039938" y="3416300"/>
          <p14:tracePt t="154253" x="2078038" y="3441700"/>
          <p14:tracePt t="154262" x="2090738" y="3454400"/>
          <p14:tracePt t="154266" x="2116138" y="3490913"/>
          <p14:tracePt t="154278" x="2139950" y="3490913"/>
          <p14:tracePt t="154282" x="2165350" y="3490913"/>
          <p14:tracePt t="154292" x="2190750" y="3503613"/>
          <p14:tracePt t="154303" x="2239963" y="3503613"/>
          <p14:tracePt t="154307" x="2290763" y="3503613"/>
          <p14:tracePt t="154319" x="2352675" y="3503613"/>
          <p14:tracePt t="154322" x="2441575" y="3503613"/>
          <p14:tracePt t="154332" x="2490788" y="3479800"/>
          <p14:tracePt t="154342" x="2541588" y="3441700"/>
          <p14:tracePt t="154348" x="2603500" y="3403600"/>
          <p14:tracePt t="154358" x="2616200" y="3390900"/>
          <p14:tracePt t="154361" x="2616200" y="3378200"/>
          <p14:tracePt t="154374" x="2628900" y="3367088"/>
          <p14:tracePt t="154385" x="2628900" y="3354388"/>
          <p14:tracePt t="154388" x="2628900" y="3341688"/>
          <p14:tracePt t="154398" x="2628900" y="3316288"/>
          <p14:tracePt t="154404" x="2628900" y="3303588"/>
          <p14:tracePt t="154414" x="2628900" y="3278188"/>
          <p14:tracePt t="154424" x="2616200" y="3278188"/>
          <p14:tracePt t="154428" x="2603500" y="3267075"/>
          <p14:tracePt t="154454" x="2590800" y="3267075"/>
          <p14:tracePt t="154464" x="2578100" y="3267075"/>
          <p14:tracePt t="154470" x="2554288" y="3267075"/>
          <p14:tracePt t="154480" x="2528888" y="3267075"/>
          <p14:tracePt t="154485" x="2490788" y="3267075"/>
          <p14:tracePt t="154494" x="2465388" y="3267075"/>
          <p14:tracePt t="154504" x="2416175" y="3267075"/>
          <p14:tracePt t="154510" x="2403475" y="3290888"/>
          <p14:tracePt t="154520" x="2339975" y="3316288"/>
          <p14:tracePt t="154535" x="2303463" y="3341688"/>
          <p14:tracePt t="154560" x="2290763" y="3354388"/>
          <p14:tracePt t="155860" x="2328863" y="3354388"/>
          <p14:tracePt t="155870" x="2416175" y="3354388"/>
          <p14:tracePt t="155876" x="2490788" y="3354388"/>
          <p14:tracePt t="155886" x="2603500" y="3354388"/>
          <p14:tracePt t="155896" x="2716213" y="3354388"/>
          <p14:tracePt t="155902" x="2828925" y="3354388"/>
          <p14:tracePt t="155912" x="2916238" y="3354388"/>
          <p14:tracePt t="155916" x="3003550" y="3354388"/>
          <p14:tracePt t="155925" x="3092450" y="3341688"/>
          <p14:tracePt t="155937" x="3154363" y="3316288"/>
          <p14:tracePt t="155941" x="3192463" y="3303588"/>
          <p14:tracePt t="155952" x="3216275" y="3290888"/>
          <p14:tracePt t="155971" x="3241675" y="3278188"/>
          <p14:tracePt t="155977" x="3254375" y="3267075"/>
          <p14:tracePt t="155987" x="3267075" y="3254375"/>
          <p14:tracePt t="155992" x="3279775" y="3241675"/>
          <p14:tracePt t="156002" x="3305175" y="3203575"/>
          <p14:tracePt t="156006" x="3305175" y="3178175"/>
          <p14:tracePt t="156016" x="3328988" y="3128963"/>
          <p14:tracePt t="156022" x="3341688" y="3090863"/>
          <p14:tracePt t="156032" x="3341688" y="3054350"/>
          <p14:tracePt t="156042" x="3354388" y="3016250"/>
          <p14:tracePt t="156046" x="3354388" y="2978150"/>
          <p14:tracePt t="156056" x="3367088" y="2928938"/>
          <p14:tracePt t="156062" x="3367088" y="2903538"/>
          <p14:tracePt t="156072" x="3367088" y="2865438"/>
          <p14:tracePt t="156082" x="3367088" y="2803525"/>
          <p14:tracePt t="156088" x="3367088" y="2765425"/>
          <p14:tracePt t="156098" x="3367088" y="2740025"/>
          <p14:tracePt t="156102" x="3367088" y="2716213"/>
          <p14:tracePt t="156112" x="3341688" y="2665413"/>
          <p14:tracePt t="156122" x="3317875" y="2627313"/>
          <p14:tracePt t="156128" x="3305175" y="2603500"/>
          <p14:tracePt t="156138" x="3241675" y="2552700"/>
          <p14:tracePt t="156141" x="3228975" y="2527300"/>
          <p14:tracePt t="156152" x="3192463" y="2490788"/>
          <p14:tracePt t="156162" x="3141663" y="2465388"/>
          <p14:tracePt t="156168" x="3092450" y="2439988"/>
          <p14:tracePt t="156178" x="3028950" y="2403475"/>
          <p14:tracePt t="156182" x="2967038" y="2352675"/>
          <p14:tracePt t="156192" x="2890838" y="2314575"/>
          <p14:tracePt t="156202" x="2841625" y="2278063"/>
          <p14:tracePt t="156208" x="2778125" y="2278063"/>
          <p14:tracePt t="156218" x="2728913" y="2239963"/>
          <p14:tracePt t="156222" x="2678113" y="2227263"/>
          <p14:tracePt t="156232" x="2641600" y="2214563"/>
          <p14:tracePt t="156244" x="2616200" y="2214563"/>
          <p14:tracePt t="156248" x="2565400" y="2190750"/>
          <p14:tracePt t="156258" x="2541588" y="2190750"/>
          <p14:tracePt t="156263" x="2516188" y="2190750"/>
          <p14:tracePt t="156274" x="2490788" y="2190750"/>
          <p14:tracePt t="156284" x="2452688" y="2190750"/>
          <p14:tracePt t="156288" x="2428875" y="2190750"/>
          <p14:tracePt t="156298" x="2403475" y="2190750"/>
          <p14:tracePt t="156304" x="2378075" y="2190750"/>
          <p14:tracePt t="156314" x="2352675" y="2190750"/>
          <p14:tracePt t="156324" x="2339975" y="2190750"/>
          <p14:tracePt t="156330" x="2316163" y="2190750"/>
          <p14:tracePt t="156340" x="2303463" y="2190750"/>
          <p14:tracePt t="156354" x="2290763" y="2190750"/>
          <p14:tracePt t="156363" x="2278063" y="2190750"/>
          <p14:tracePt t="156371" x="2265363" y="2190750"/>
          <p14:tracePt t="156414" x="2252663" y="2190750"/>
          <p14:tracePt t="156420" x="2239963" y="2190750"/>
          <p14:tracePt t="156460" x="2239963" y="2201863"/>
          <p14:tracePt t="156476" x="2252663" y="2214563"/>
          <p14:tracePt t="156480" x="2265363" y="2227263"/>
          <p14:tracePt t="156490" x="2265363" y="2239963"/>
          <p14:tracePt t="156500" x="2278063" y="2239963"/>
          <p14:tracePt t="156506" x="2316163" y="2252663"/>
          <p14:tracePt t="156516" x="2339975" y="2252663"/>
          <p14:tracePt t="156521" x="2390775" y="2252663"/>
          <p14:tracePt t="156532" x="2452688" y="2252663"/>
          <p14:tracePt t="156542" x="2541588" y="2252663"/>
          <p14:tracePt t="156546" x="2603500" y="2252663"/>
          <p14:tracePt t="156555" x="2678113" y="2252663"/>
          <p14:tracePt t="156562" x="2728913" y="2252663"/>
          <p14:tracePt t="156572" x="2767013" y="2252663"/>
          <p14:tracePt t="156582" x="2816225" y="2252663"/>
          <p14:tracePt t="156596" x="2841625" y="2252663"/>
          <p14:tracePt t="156751" x="2867025" y="2252663"/>
          <p14:tracePt t="156778" x="2879725" y="2252663"/>
          <p14:tracePt t="156787" x="2916238" y="2227263"/>
          <p14:tracePt t="156791" x="2928938" y="2201863"/>
          <p14:tracePt t="156802" x="2967038" y="2165350"/>
          <p14:tracePt t="156808" x="2979738" y="2127250"/>
          <p14:tracePt t="156818" x="2992438" y="2089150"/>
          <p14:tracePt t="156828" x="3016250" y="2065338"/>
          <p14:tracePt t="156833" x="3016250" y="2039938"/>
          <p14:tracePt t="156844" x="3016250" y="2027238"/>
          <p14:tracePt t="156848" x="3016250" y="2001838"/>
          <p14:tracePt t="156858" x="3016250" y="1978025"/>
          <p14:tracePt t="156868" x="3016250" y="1952625"/>
          <p14:tracePt t="156874" x="3016250" y="1927225"/>
          <p14:tracePt t="156884" x="2992438" y="1889125"/>
          <p14:tracePt t="156890" x="2992438" y="1876425"/>
          <p14:tracePt t="156900" x="2967038" y="1865313"/>
          <p14:tracePt t="156910" x="2928938" y="1827213"/>
          <p14:tracePt t="156913" x="2916238" y="1814513"/>
          <p14:tracePt t="156924" x="2854325" y="1801813"/>
          <p14:tracePt t="156930" x="2803525" y="1776413"/>
          <p14:tracePt t="156940" x="2754313" y="1776413"/>
          <p14:tracePt t="156950" x="2667000" y="1765300"/>
          <p14:tracePt t="156957" x="2603500" y="1752600"/>
          <p14:tracePt t="156964" x="2541588" y="1752600"/>
          <p14:tracePt t="156970" x="2490788" y="1739900"/>
          <p14:tracePt t="156980" x="2416175" y="1739900"/>
          <p14:tracePt t="156990" x="2365375" y="1739900"/>
          <p14:tracePt t="156993" x="2303463" y="1739900"/>
          <p14:tracePt t="157006" x="2239963" y="1739900"/>
          <p14:tracePt t="157010" x="2190750" y="1739900"/>
          <p14:tracePt t="157020" x="2127250" y="1739900"/>
          <p14:tracePt t="157030" x="2090738" y="1739900"/>
          <p14:tracePt t="157033" x="2065338" y="1739900"/>
          <p14:tracePt t="157046" x="2039938" y="1739900"/>
          <p14:tracePt t="157050" x="2014538" y="1739900"/>
          <p14:tracePt t="157060" x="1990725" y="1739900"/>
          <p14:tracePt t="157070" x="1978025" y="1765300"/>
          <p14:tracePt t="157075" x="1952625" y="1765300"/>
          <p14:tracePt t="157090" x="1952625" y="1776413"/>
          <p14:tracePt t="157100" x="1939925" y="1776413"/>
          <p14:tracePt t="157110" x="1939925" y="1789113"/>
          <p14:tracePt t="157116" x="1927225" y="1801813"/>
          <p14:tracePt t="157125" x="1914525" y="1801813"/>
          <p14:tracePt t="157130" x="1914525" y="1814513"/>
          <p14:tracePt t="157146" x="1903413" y="1827213"/>
          <p14:tracePt t="157516" x="1903413" y="1839913"/>
          <p14:tracePt t="157596" x="1903413" y="1852613"/>
          <p14:tracePt t="157636" x="1903413" y="1865313"/>
          <p14:tracePt t="157652" x="1903413" y="1876425"/>
          <p14:tracePt t="157666" x="1903413" y="1889125"/>
          <p14:tracePt t="157676" x="1914525" y="1889125"/>
          <p14:tracePt t="157682" x="1927225" y="1901825"/>
          <p14:tracePt t="157692" x="1927225" y="1914525"/>
          <p14:tracePt t="157708" x="1952625" y="1939925"/>
          <p14:tracePt t="157718" x="1952625" y="1978025"/>
          <p14:tracePt t="157723" x="1978025" y="1989138"/>
          <p14:tracePt t="157732" x="1978025" y="2001838"/>
          <p14:tracePt t="157739" x="1990725" y="2039938"/>
          <p14:tracePt t="157748" x="1990725" y="2065338"/>
          <p14:tracePt t="157758" x="2003425" y="2065338"/>
          <p14:tracePt t="157762" x="2003425" y="2078038"/>
          <p14:tracePt t="157774" x="2014538" y="2101850"/>
          <p14:tracePt t="157778" x="2027238" y="2101850"/>
          <p14:tracePt t="157789" x="2027238" y="2127250"/>
          <p14:tracePt t="157848" x="2027238" y="2139950"/>
          <p14:tracePt t="157858" x="2039938" y="2139950"/>
          <p14:tracePt t="157863" x="2039938" y="2152650"/>
          <p14:tracePt t="157898" x="2039938" y="2165350"/>
          <p14:tracePt t="157924" x="2039938" y="2178050"/>
          <p14:tracePt t="157940" x="2039938" y="2190750"/>
          <p14:tracePt t="157954" x="2039938" y="2201863"/>
          <p14:tracePt t="157964" x="2039938" y="2214563"/>
          <p14:tracePt t="157969" x="2039938" y="2227263"/>
          <p14:tracePt t="157994" x="2039938" y="2252663"/>
          <p14:tracePt t="158020" x="2039938" y="2265363"/>
          <p14:tracePt t="158034" x="2039938" y="2278063"/>
          <p14:tracePt t="158046" x="2027238" y="2290763"/>
          <p14:tracePt t="158050" x="2014538" y="2290763"/>
          <p14:tracePt t="158060" x="2003425" y="2303463"/>
          <p14:tracePt t="158076" x="1965325" y="2327275"/>
          <p14:tracePt t="158086" x="1914525" y="2352675"/>
          <p14:tracePt t="158091" x="1878013" y="2365375"/>
          <p14:tracePt t="158100" x="1839913" y="2390775"/>
          <p14:tracePt t="158110" x="1814513" y="2390775"/>
          <p14:tracePt t="158116" x="1790700" y="2390775"/>
          <p14:tracePt t="158126" x="1752600" y="2414588"/>
          <p14:tracePt t="158130" x="1727200" y="2414588"/>
          <p14:tracePt t="158141" x="1714500" y="2414588"/>
          <p14:tracePt t="158150" x="1701800" y="2414588"/>
          <p14:tracePt t="158156" x="1677988" y="2414588"/>
          <p14:tracePt t="158170" x="1665288" y="2414588"/>
          <p14:tracePt t="158544" x="1689100" y="2439988"/>
          <p14:tracePt t="158560" x="1701800" y="2439988"/>
          <p14:tracePt t="158570" x="1714500" y="2439988"/>
          <p14:tracePt t="158579" x="1727200" y="2452688"/>
          <p14:tracePt t="158584" x="1739900" y="2465388"/>
          <p14:tracePt t="158594" x="1765300" y="2465388"/>
          <p14:tracePt t="158600" x="1801813" y="2465388"/>
          <p14:tracePt t="158610" x="1814513" y="2490788"/>
          <p14:tracePt t="158619" x="1827213" y="2490788"/>
          <p14:tracePt t="158624" x="1839913" y="2490788"/>
          <p14:tracePt t="158633" x="1865313" y="2490788"/>
          <p14:tracePt t="158660" x="1890713" y="2490788"/>
          <p14:tracePt t="158676" x="1914525" y="2490788"/>
          <p14:tracePt t="158690" x="1927225" y="2490788"/>
          <p14:tracePt t="158706" x="1939925" y="2490788"/>
          <p14:tracePt t="158720" x="1952625" y="2490788"/>
          <p14:tracePt t="158741" x="1965325" y="2490788"/>
          <p14:tracePt t="158766" x="1978025" y="2490788"/>
          <p14:tracePt t="158796" x="2003425" y="2490788"/>
          <p14:tracePt t="158826" x="2014538" y="2490788"/>
          <p14:tracePt t="158836" x="2027238" y="2490788"/>
          <p14:tracePt t="158852" x="2039938" y="2490788"/>
          <p14:tracePt t="158862" x="2052638" y="2490788"/>
          <p14:tracePt t="158866" x="2065338" y="2490788"/>
          <p14:tracePt t="158876" x="2078038" y="2490788"/>
          <p14:tracePt t="158886" x="2090738" y="2490788"/>
          <p14:tracePt t="158902" x="2116138" y="2490788"/>
          <p14:tracePt t="158918" x="2127250" y="2490788"/>
          <p14:tracePt t="158928" x="2152650" y="2490788"/>
          <p14:tracePt t="158932" x="2152650" y="2478088"/>
          <p14:tracePt t="158948" x="2178050" y="2465388"/>
          <p14:tracePt t="159014" x="2190750" y="2465388"/>
          <p14:tracePt t="159064" x="2190750" y="2452688"/>
          <p14:tracePt t="159250" x="2203450" y="2452688"/>
          <p14:tracePt t="159306" x="2228850" y="2452688"/>
          <p14:tracePt t="159346" x="2239963" y="2452688"/>
          <p14:tracePt t="159502" x="2252663" y="2452688"/>
          <p14:tracePt t="159554" x="2265363" y="2452688"/>
          <p14:tracePt t="159574" x="2278063" y="2452688"/>
          <p14:tracePt t="159638" x="2278063" y="2439988"/>
          <p14:tracePt t="159654" x="2290763" y="2439988"/>
          <p14:tracePt t="159668" x="2290763" y="2427288"/>
          <p14:tracePt t="159704" x="2316163" y="2427288"/>
          <p14:tracePt t="159714" x="2316163" y="2414588"/>
          <p14:tracePt t="159734" x="2328863" y="2414588"/>
          <p14:tracePt t="159780" x="2339975" y="2403475"/>
          <p14:tracePt t="159794" x="2352675" y="2403475"/>
          <p14:tracePt t="159810" x="2365375" y="2403475"/>
          <p14:tracePt t="159830" x="2378075" y="2390775"/>
          <p14:tracePt t="159850" x="2390775" y="2390775"/>
          <p14:tracePt t="159860" x="2403475" y="2390775"/>
          <p14:tracePt t="160058" x="2416175" y="2390775"/>
          <p14:tracePt t="160088" x="2428875" y="2390775"/>
          <p14:tracePt t="160102" x="2428875" y="2378075"/>
          <p14:tracePt t="160258" x="2428875" y="2365375"/>
          <p14:tracePt t="160274" x="2428875" y="2352675"/>
          <p14:tracePt t="160300" x="2428875" y="2327275"/>
          <p14:tracePt t="160314" x="2441575" y="2327275"/>
          <p14:tracePt t="160320" x="2452688" y="2314575"/>
          <p14:tracePt t="160354" x="2452688" y="2303463"/>
          <p14:tracePt t="160380" x="2452688" y="2290763"/>
          <p14:tracePt t="160396" x="2452688" y="2278063"/>
          <p14:tracePt t="160880" x="2452688" y="2265363"/>
          <p14:tracePt t="160894" x="2452688" y="2252663"/>
          <p14:tracePt t="160904" x="2452688" y="2239963"/>
          <p14:tracePt t="160943" x="2452688" y="2227263"/>
          <p14:tracePt t="160950" x="2452688" y="2214563"/>
          <p14:tracePt t="161450" x="2465388" y="2214563"/>
          <p14:tracePt t="161480" x="2490788" y="2214563"/>
          <p14:tracePt t="161494" x="2503488" y="2214563"/>
          <p14:tracePt t="161504" x="2516188" y="2214563"/>
          <p14:tracePt t="161510" x="2528888" y="2214563"/>
          <p14:tracePt t="161530" x="2541588" y="2214563"/>
          <p14:tracePt t="161536" x="2554288" y="2214563"/>
          <p14:tracePt t="161560" x="2578100" y="2214563"/>
          <p14:tracePt t="161575" x="2590800" y="2214563"/>
          <p14:tracePt t="161636" x="2603500" y="2214563"/>
          <p14:tracePt t="162352" x="2616200" y="2214563"/>
          <p14:tracePt t="162362" x="2641600" y="2190750"/>
          <p14:tracePt t="162398" x="2654300" y="2190750"/>
          <p14:tracePt t="162872" x="2641600" y="2190750"/>
          <p14:tracePt t="162876" x="2628900" y="2190750"/>
          <p14:tracePt t="162886" x="2616200" y="2190750"/>
          <p14:tracePt t="162896" x="2603500" y="2190750"/>
          <p14:tracePt t="162912" x="2590800" y="2190750"/>
          <p14:tracePt t="162918" x="2578100" y="2190750"/>
          <p14:tracePt t="162967" x="2565400" y="2190750"/>
          <p14:tracePt t="163130" x="2554288" y="2190750"/>
          <p14:tracePt t="163150" x="2541588" y="2190750"/>
          <p14:tracePt t="163153" x="2503488" y="2201863"/>
          <p14:tracePt t="163170" x="2478088" y="2201863"/>
          <p14:tracePt t="163180" x="2452688" y="2214563"/>
          <p14:tracePt t="163190" x="2428875" y="2214563"/>
          <p14:tracePt t="163204" x="2416175" y="2214563"/>
          <p14:tracePt t="163210" x="2390775" y="2214563"/>
          <p14:tracePt t="163220" x="2352675" y="2214563"/>
          <p14:tracePt t="163234" x="2316163" y="2227263"/>
          <p14:tracePt t="163247" x="2303463" y="2227263"/>
          <p14:tracePt t="163249" x="2278063" y="2227263"/>
          <p14:tracePt t="163260" x="2239963" y="2227263"/>
          <p14:tracePt t="163269" x="2216150" y="2227263"/>
          <p14:tracePt t="163276" x="2190750" y="2227263"/>
          <p14:tracePt t="163286" x="2178050" y="2227263"/>
          <p14:tracePt t="163289" x="2152650" y="2227263"/>
          <p14:tracePt t="163300" x="2116138" y="2227263"/>
          <p14:tracePt t="163310" x="2090738" y="2227263"/>
          <p14:tracePt t="163316" x="2039938" y="2227263"/>
          <p14:tracePt t="163326" x="2003425" y="2227263"/>
          <p14:tracePt t="163330" x="1952625" y="2227263"/>
          <p14:tracePt t="163340" x="1914525" y="2227263"/>
          <p14:tracePt t="163350" x="1865313" y="2227263"/>
          <p14:tracePt t="163356" x="1827213" y="2227263"/>
          <p14:tracePt t="163366" x="1778000" y="2227263"/>
          <p14:tracePt t="163370" x="1739900" y="2227263"/>
          <p14:tracePt t="163382" x="1714500" y="2227263"/>
          <p14:tracePt t="163392" x="1665288" y="2227263"/>
          <p14:tracePt t="163396" x="1627188" y="2227263"/>
          <p14:tracePt t="163413" x="1601788" y="2227263"/>
          <p14:tracePt t="163422" x="1577975" y="2227263"/>
          <p14:tracePt t="163431" x="1552575" y="2214563"/>
          <p14:tracePt t="163436" x="1527175" y="2214563"/>
          <p14:tracePt t="163452" x="1489075" y="2190750"/>
          <p14:tracePt t="163463" x="1476375" y="2190750"/>
          <p14:tracePt t="163476" x="1465263" y="2190750"/>
          <p14:tracePt t="163486" x="1452563" y="2190750"/>
          <p14:tracePt t="163492" x="1439863" y="2190750"/>
          <p14:tracePt t="163512" x="1427163" y="2178050"/>
          <p14:tracePt t="163528" x="1414463" y="2165350"/>
          <p14:tracePt t="163548" x="1401763" y="2165350"/>
          <p14:tracePt t="163909" x="1401763" y="2152650"/>
          <p14:tracePt t="163916" x="1401763" y="2127250"/>
          <p14:tracePt t="163926" x="1401763" y="2101850"/>
          <p14:tracePt t="163930" x="1414463" y="2101850"/>
          <p14:tracePt t="163940" x="1414463" y="2089150"/>
          <p14:tracePt t="163964" x="1452563" y="2065338"/>
          <p14:tracePt t="163965" x="1465263" y="2065338"/>
          <p14:tracePt t="163972" x="1489075" y="2052638"/>
          <p14:tracePt t="163981" x="1501775" y="2039938"/>
          <p14:tracePt t="163992" x="1527175" y="2014538"/>
          <p14:tracePt t="163996" x="1539875" y="2014538"/>
          <p14:tracePt t="164005" x="1552575" y="2014538"/>
          <p14:tracePt t="164012" x="1565275" y="2001838"/>
          <p14:tracePt t="164021" x="1589088" y="1989138"/>
          <p14:tracePt t="164036" x="1627188" y="1978025"/>
          <p14:tracePt t="164048" x="1639888" y="1978025"/>
          <p14:tracePt t="164052" x="1677988" y="1965325"/>
          <p14:tracePt t="164063" x="1689100" y="1939925"/>
          <p14:tracePt t="164072" x="1714500" y="1939925"/>
          <p14:tracePt t="164078" x="1765300" y="1901825"/>
          <p14:tracePt t="164088" x="1790700" y="1889125"/>
          <p14:tracePt t="164092" x="1839913" y="1852613"/>
          <p14:tracePt t="164102" x="1878013" y="1827213"/>
          <p14:tracePt t="164113" x="1914525" y="1814513"/>
          <p14:tracePt t="164118" x="1978025" y="1776413"/>
          <p14:tracePt t="164129" x="1990725" y="1765300"/>
          <p14:tracePt t="164132" x="2027238" y="1752600"/>
          <p14:tracePt t="164142" x="2052638" y="1739900"/>
          <p14:tracePt t="164158" x="2065338" y="1727200"/>
          <p14:tracePt t="164168" x="2078038" y="1727200"/>
          <p14:tracePt t="164708" x="2090738" y="1727200"/>
          <p14:tracePt t="164722" x="2103438" y="1727200"/>
          <p14:tracePt t="164732" x="2116138" y="1714500"/>
          <p14:tracePt t="164748" x="2127250" y="1714500"/>
          <p14:tracePt t="164762" x="2139950" y="1714500"/>
          <p14:tracePt t="164774" x="2152650" y="1714500"/>
          <p14:tracePt t="164788" x="2165350" y="1714500"/>
          <p14:tracePt t="164818" x="2178050" y="1714500"/>
          <p14:tracePt t="164828" x="2190750" y="1701800"/>
          <p14:tracePt t="164900" x="2203450" y="1701800"/>
          <p14:tracePt t="164914" x="2216150" y="1701800"/>
          <p14:tracePt t="164920" x="2216150" y="1714500"/>
          <p14:tracePt t="164930" x="2239963" y="1727200"/>
          <p14:tracePt t="164940" x="2265363" y="1739900"/>
          <p14:tracePt t="164944" x="2278063" y="1752600"/>
          <p14:tracePt t="164954" x="2316163" y="1789113"/>
          <p14:tracePt t="164960" x="2339975" y="1801813"/>
          <p14:tracePt t="164970" x="2365375" y="1839913"/>
          <p14:tracePt t="164980" x="2390775" y="1865313"/>
          <p14:tracePt t="164984" x="2416175" y="1876425"/>
          <p14:tracePt t="164998" x="2428875" y="1901825"/>
          <p14:tracePt t="165000" x="2465388" y="1927225"/>
          <p14:tracePt t="165010" x="2490788" y="1952625"/>
          <p14:tracePt t="165020" x="2503488" y="1978025"/>
          <p14:tracePt t="165026" x="2516188" y="1978025"/>
          <p14:tracePt t="165036" x="2516188" y="1989138"/>
          <p14:tracePt t="165040" x="2541588" y="2001838"/>
          <p14:tracePt t="165050" x="2541588" y="2014538"/>
          <p14:tracePt t="165060" x="2541588" y="2039938"/>
          <p14:tracePt t="165066" x="2565400" y="2052638"/>
          <p14:tracePt t="165076" x="2578100" y="2078038"/>
          <p14:tracePt t="165082" x="2590800" y="2089150"/>
          <p14:tracePt t="165092" x="2603500" y="2114550"/>
          <p14:tracePt t="165102" x="2616200" y="2139950"/>
          <p14:tracePt t="165106" x="2628900" y="2178050"/>
          <p14:tracePt t="165116" x="2641600" y="2190750"/>
          <p14:tracePt t="165122" x="2654300" y="2214563"/>
          <p14:tracePt t="165132" x="2678113" y="2239963"/>
          <p14:tracePt t="165142" x="2678113" y="2265363"/>
          <p14:tracePt t="165147" x="2703513" y="2278063"/>
          <p14:tracePt t="165156" x="2703513" y="2303463"/>
          <p14:tracePt t="165162" x="2703513" y="2314575"/>
          <p14:tracePt t="165172" x="2728913" y="2352675"/>
          <p14:tracePt t="165186" x="2741613" y="2378075"/>
          <p14:tracePt t="165199" x="2754313" y="2403475"/>
          <p14:tracePt t="165201" x="2778125" y="2427288"/>
          <p14:tracePt t="165221" x="2778125" y="2439988"/>
          <p14:tracePt t="165226" x="2803525" y="2465388"/>
          <p14:tracePt t="165236" x="2828925" y="2490788"/>
          <p14:tracePt t="165242" x="2828925" y="2503488"/>
          <p14:tracePt t="165252" x="2841625" y="2516188"/>
          <p14:tracePt t="165262" x="2867025" y="2540000"/>
          <p14:tracePt t="165268" x="2879725" y="2552700"/>
          <p14:tracePt t="165278" x="2890838" y="2578100"/>
          <p14:tracePt t="165282" x="2903538" y="2616200"/>
          <p14:tracePt t="165291" x="2941638" y="2640013"/>
          <p14:tracePt t="165301" x="2967038" y="2678113"/>
          <p14:tracePt t="165308" x="2992438" y="2703513"/>
          <p14:tracePt t="165318" x="3016250" y="2728913"/>
          <p14:tracePt t="165322" x="3067050" y="2790825"/>
          <p14:tracePt t="165334" x="3092450" y="2828925"/>
          <p14:tracePt t="165343" x="3128963" y="2865438"/>
          <p14:tracePt t="165349" x="3141663" y="2916238"/>
          <p14:tracePt t="165358" x="3179763" y="2941638"/>
          <p14:tracePt t="165365" x="3205163" y="2990850"/>
          <p14:tracePt t="165374" x="3267075" y="3054350"/>
          <p14:tracePt t="165384" x="3305175" y="3065463"/>
          <p14:tracePt t="165388" x="3317875" y="3090863"/>
          <p14:tracePt t="165398" x="3367088" y="3116263"/>
          <p14:tracePt t="165404" x="3405188" y="3154363"/>
          <p14:tracePt t="165414" x="3429000" y="3178175"/>
          <p14:tracePt t="165424" x="3454400" y="3203575"/>
          <p14:tracePt t="165428" x="3479800" y="3228975"/>
          <p14:tracePt t="165440" x="3517900" y="3254375"/>
          <p14:tracePt t="165444" x="3541713" y="3267075"/>
          <p14:tracePt t="165453" x="3579813" y="3290888"/>
          <p14:tracePt t="165470" x="3630613" y="3316288"/>
          <p14:tracePt t="165481" x="3654425" y="3341688"/>
          <p14:tracePt t="165483" x="3667125" y="3354388"/>
          <p14:tracePt t="165494" x="3692525" y="3367088"/>
          <p14:tracePt t="165504" x="3692525" y="3378200"/>
          <p14:tracePt t="165509" x="3717925" y="3390900"/>
          <p14:tracePt t="165520" x="3730625" y="3390900"/>
          <p14:tracePt t="165524" x="3730625" y="3403600"/>
          <p14:tracePt t="165534" x="3756025" y="3416300"/>
          <p14:tracePt t="165570" x="3767138" y="3429000"/>
          <p14:tracePt t="176241" x="3767138" y="3367088"/>
          <p14:tracePt t="176252" x="3756025" y="3228975"/>
          <p14:tracePt t="176258" x="3730625" y="3128963"/>
          <p14:tracePt t="176268" x="3692525" y="3003550"/>
          <p14:tracePt t="176274" x="3679825" y="2865438"/>
          <p14:tracePt t="176284" x="3654425" y="2752725"/>
          <p14:tracePt t="176294" x="3643313" y="2652713"/>
          <p14:tracePt t="176298" x="3643313" y="2527300"/>
          <p14:tracePt t="176309" x="3643313" y="2414588"/>
          <p14:tracePt t="176314" x="3643313" y="2327275"/>
          <p14:tracePt t="176324" x="3643313" y="2252663"/>
          <p14:tracePt t="176334" x="3643313" y="2165350"/>
          <p14:tracePt t="176338" x="3643313" y="2114550"/>
          <p14:tracePt t="176348" x="3617913" y="2052638"/>
          <p14:tracePt t="176360" x="3605213" y="2001838"/>
          <p14:tracePt t="176362" x="3605213" y="1952625"/>
          <p14:tracePt t="176372" x="3579813" y="1914525"/>
          <p14:tracePt t="176377" x="3579813" y="1889125"/>
          <p14:tracePt t="176387" x="3579813" y="1865313"/>
          <p14:tracePt t="176398" x="3554413" y="1839913"/>
          <p14:tracePt t="176401" x="3541713" y="1814513"/>
          <p14:tracePt t="176414" x="3541713" y="1789113"/>
          <p14:tracePt t="176418" x="3530600" y="1789113"/>
          <p14:tracePt t="176428" x="3530600" y="1765300"/>
          <p14:tracePt t="176438" x="3505200" y="1739900"/>
          <p14:tracePt t="176454" x="3505200" y="1727200"/>
          <p14:tracePt t="176459" x="3479800" y="1714500"/>
          <p14:tracePt t="176467" x="3479800" y="1701800"/>
          <p14:tracePt t="176478" x="3467100" y="1701800"/>
          <p14:tracePt t="176484" x="3467100" y="1689100"/>
          <p14:tracePt t="176494" x="3454400" y="1676400"/>
          <p14:tracePt t="176498" x="3454400" y="1663700"/>
          <p14:tracePt t="176509" x="3441700" y="1663700"/>
          <p14:tracePt t="176518" x="3441700" y="1652588"/>
          <p14:tracePt t="176534" x="3429000" y="1652588"/>
          <p14:tracePt t="176550" x="3429000" y="1639888"/>
          <p14:tracePt t="176560" x="3417888" y="1639888"/>
          <p14:tracePt t="177220" x="3405188" y="1639888"/>
          <p14:tracePt t="177230" x="3392488" y="1639888"/>
          <p14:tracePt t="177246" x="3379788" y="1639888"/>
          <p14:tracePt t="177269" x="3354388" y="1639888"/>
          <p14:tracePt t="177286" x="3328988" y="1639888"/>
          <p14:tracePt t="177300" x="3317875" y="1639888"/>
          <p14:tracePt t="177311" x="3305175" y="1639888"/>
          <p14:tracePt t="177315" x="3292475" y="1639888"/>
          <p14:tracePt t="177327" x="3292475" y="1652588"/>
          <p14:tracePt t="177329" x="3267075" y="1652588"/>
          <p14:tracePt t="177340" x="3254375" y="1663700"/>
          <p14:tracePt t="177356" x="3241675" y="1676400"/>
          <p14:tracePt t="177372" x="3228975" y="1676400"/>
          <p14:tracePt t="177382" x="3216275" y="1689100"/>
          <p14:tracePt t="177393" x="3205163" y="1689100"/>
          <p14:tracePt t="177396" x="3192463" y="1701800"/>
          <p14:tracePt t="177406" x="3179763" y="1701800"/>
          <p14:tracePt t="177416" x="3167063" y="1701800"/>
          <p14:tracePt t="177432" x="3154363" y="1727200"/>
          <p14:tracePt t="177462" x="3128963" y="1752600"/>
          <p14:tracePt t="177482" x="3116263" y="1752600"/>
          <p14:tracePt t="177498" x="3092450" y="1765300"/>
          <p14:tracePt t="177502" x="3079750" y="1776413"/>
          <p14:tracePt t="177512" x="3067050" y="1814513"/>
          <p14:tracePt t="177521" x="3054350" y="1814513"/>
          <p14:tracePt t="177528" x="3041650" y="1827213"/>
          <p14:tracePt t="177543" x="3016250" y="1865313"/>
          <p14:tracePt t="177578" x="3003550" y="1876425"/>
          <p14:tracePt t="177654" x="3003550" y="1889125"/>
          <p14:tracePt t="177690" x="3003550" y="1901825"/>
          <p14:tracePt t="177714" x="2992438" y="1914525"/>
          <p14:tracePt t="177754" x="2992438" y="1927225"/>
          <p14:tracePt t="177770" x="2979738" y="1939925"/>
          <p14:tracePt t="177786" x="2979738" y="1952625"/>
          <p14:tracePt t="177796" x="2979738" y="1965325"/>
          <p14:tracePt t="177810" x="2967038" y="1978025"/>
          <p14:tracePt t="177826" x="2967038" y="1989138"/>
          <p14:tracePt t="177845" x="2967038" y="2001838"/>
          <p14:tracePt t="177995" x="2967038" y="2014538"/>
          <p14:tracePt t="178526" x="2967038" y="2027238"/>
          <p14:tracePt t="179765" x="2967038" y="2039938"/>
          <p14:tracePt t="179928" x="2967038" y="2052638"/>
          <p14:tracePt t="181356" x="2979738" y="2052638"/>
          <p14:tracePt t="181362" x="3003550" y="2052638"/>
          <p14:tracePt t="181372" x="3028950" y="2052638"/>
          <p14:tracePt t="181382" x="3067050" y="2078038"/>
          <p14:tracePt t="181385" x="3092450" y="2089150"/>
          <p14:tracePt t="181401" x="3103563" y="2101850"/>
          <p14:tracePt t="181412" x="3116263" y="2101850"/>
          <p14:tracePt t="181422" x="3128963" y="2114550"/>
          <p14:tracePt t="181426" x="3141663" y="2127250"/>
          <p14:tracePt t="181436" x="3154363" y="2127250"/>
          <p14:tracePt t="181607" x="3167063" y="2127250"/>
          <p14:tracePt t="181618" x="3179763" y="2127250"/>
          <p14:tracePt t="181622" x="3205163" y="2127250"/>
          <p14:tracePt t="181644" x="3228975" y="2127250"/>
          <p14:tracePt t="181648" x="3241675" y="2127250"/>
          <p14:tracePt t="181870" x="3254375" y="2127250"/>
          <p14:tracePt t="182509" x="3254375" y="2114550"/>
          <p14:tracePt t="182520" x="3254375" y="2052638"/>
          <p14:tracePt t="182526" x="3167063" y="1927225"/>
          <p14:tracePt t="182535" x="3054350" y="1801813"/>
          <p14:tracePt t="182541" x="2916238" y="1652588"/>
          <p14:tracePt t="182552" x="2816225" y="1476375"/>
          <p14:tracePt t="182562" x="2690813" y="1327150"/>
          <p14:tracePt t="182566" x="2603500" y="1227138"/>
          <p14:tracePt t="182575" x="2516188" y="1114425"/>
          <p14:tracePt t="182581" x="2441575" y="1025525"/>
          <p14:tracePt t="182592" x="2352675" y="901700"/>
          <p14:tracePt t="182602" x="2278063" y="812800"/>
          <p14:tracePt t="182606" x="2203450" y="738188"/>
          <p14:tracePt t="182618" x="2090738" y="600075"/>
          <p14:tracePt t="182622" x="1978025" y="476250"/>
          <p14:tracePt t="182632" x="1878013" y="374650"/>
          <p14:tracePt t="182642" x="1801813" y="263525"/>
          <p14:tracePt t="182649" x="1701800" y="161925"/>
          <p14:tracePt t="182658" x="1614488" y="50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94" y="357550"/>
            <a:ext cx="8190410" cy="515286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Final keyword used before class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7279" y="1267097"/>
            <a:ext cx="3779521" cy="411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class Cycle{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run(){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("run”);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hero extends Cycle{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run()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("Running");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hero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new hero();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obj.run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594" y="5643154"/>
            <a:ext cx="856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we are going to assign final keyword  before a class name  it can’t be inherited means no child class will be created of that particular parent class.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70AE21-C940-43F7-A146-28CBC09F1EB2}"/>
              </a:ext>
            </a:extLst>
          </p:cNvPr>
          <p:cNvSpPr txBox="1"/>
          <p:nvPr/>
        </p:nvSpPr>
        <p:spPr>
          <a:xfrm>
            <a:off x="5015051" y="2724332"/>
            <a:ext cx="4225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hero.java:6: error: cannot inherit from final Cycle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hero extends Cycle{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^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error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55"/>
    </mc:Choice>
    <mc:Fallback xmlns="">
      <p:transition spd="slow" advTm="200055"/>
    </mc:Fallback>
  </mc:AlternateContent>
  <p:extLst mod="1">
    <p:ext uri="{3A86A75C-4F4B-4683-9AE1-C65F6400EC91}">
      <p14:laserTraceLst xmlns:p14="http://schemas.microsoft.com/office/powerpoint/2010/main">
        <p14:tracePtLst>
          <p14:tracePt t="9007" x="1376363" y="750888"/>
          <p14:tracePt t="9330" x="1389063" y="763588"/>
          <p14:tracePt t="9339" x="1414463" y="776288"/>
          <p14:tracePt t="9350" x="1414463" y="788988"/>
          <p14:tracePt t="9405" x="1427163" y="788988"/>
          <p14:tracePt t="9416" x="1439863" y="788988"/>
          <p14:tracePt t="9485" x="1452563" y="788988"/>
          <p14:tracePt t="9495" x="1489075" y="788988"/>
          <p14:tracePt t="9505" x="1527175" y="788988"/>
          <p14:tracePt t="9512" x="1601788" y="825500"/>
          <p14:tracePt t="9522" x="1652588" y="850900"/>
          <p14:tracePt t="9525" x="1701800" y="863600"/>
          <p14:tracePt t="9536" x="1765300" y="863600"/>
          <p14:tracePt t="9546" x="1814513" y="901700"/>
          <p14:tracePt t="9551" x="1852613" y="901700"/>
          <p14:tracePt t="9562" x="1903413" y="912813"/>
          <p14:tracePt t="9568" x="1939925" y="925513"/>
          <p14:tracePt t="9577" x="1978025" y="925513"/>
          <p14:tracePt t="9588" x="1990725" y="938213"/>
          <p14:tracePt t="9591" x="2014538" y="938213"/>
          <p14:tracePt t="9602" x="2039938" y="950913"/>
          <p14:tracePt t="9607" x="2052638" y="950913"/>
          <p14:tracePt t="9618" x="2052638" y="963613"/>
          <p14:tracePt t="9627" x="2065338" y="963613"/>
          <p14:tracePt t="9642" x="2078038" y="963613"/>
          <p14:tracePt t="9663" x="2090738" y="963613"/>
          <p14:tracePt t="9684" x="2090738" y="976313"/>
          <p14:tracePt t="9737" x="2103438" y="976313"/>
          <p14:tracePt t="9743" x="2116138" y="976313"/>
          <p14:tracePt t="9753" x="2127250" y="989013"/>
          <p14:tracePt t="9757" x="2139950" y="1001713"/>
          <p14:tracePt t="9777" x="2152650" y="1014413"/>
          <p14:tracePt t="9794" x="2178050" y="1025525"/>
          <p14:tracePt t="9802" x="2190750" y="1050925"/>
          <p14:tracePt t="9819" x="2216150" y="1076325"/>
          <p14:tracePt t="9824" x="2228850" y="1089025"/>
          <p14:tracePt t="9834" x="2252663" y="1101725"/>
          <p14:tracePt t="9840" x="2265363" y="1125538"/>
          <p14:tracePt t="9850" x="2278063" y="1138238"/>
          <p14:tracePt t="9859" x="2290763" y="1163638"/>
          <p14:tracePt t="9863" x="2303463" y="1189038"/>
          <p14:tracePt t="9880" x="2316163" y="1214438"/>
          <p14:tracePt t="9890" x="2328863" y="1227138"/>
          <p14:tracePt t="9901" x="2328863" y="1238250"/>
          <p14:tracePt t="9905" x="2339975" y="1263650"/>
          <p14:tracePt t="9920" x="2352675" y="1289050"/>
          <p14:tracePt t="9930" x="2352675" y="1314450"/>
          <p14:tracePt t="9946" x="2365375" y="1327150"/>
          <p14:tracePt t="9969" x="2378075" y="1339850"/>
          <p14:tracePt t="9979" x="2378075" y="1350963"/>
          <p14:tracePt t="10021" x="2378075" y="1363663"/>
          <p14:tracePt t="10549" x="2378075" y="1376363"/>
          <p14:tracePt t="10560" x="2365375" y="1389063"/>
          <p14:tracePt t="10565" x="2365375" y="1401763"/>
          <p14:tracePt t="10576" x="2352675" y="1414463"/>
          <p14:tracePt t="10589" x="2339975" y="1427163"/>
          <p14:tracePt t="10602" x="2339975" y="1439863"/>
          <p14:tracePt t="10605" x="2316163" y="1450975"/>
          <p14:tracePt t="10626" x="2303463" y="1463675"/>
          <p14:tracePt t="10631" x="2303463" y="1476375"/>
          <p14:tracePt t="10641" x="2290763" y="1476375"/>
          <p14:tracePt t="10656" x="2278063" y="1489075"/>
          <p14:tracePt t="10671" x="2265363" y="1501775"/>
          <p14:tracePt t="10711" x="2252663" y="1514475"/>
          <p14:tracePt t="10727" x="2239963" y="1527175"/>
          <p14:tracePt t="10797" x="2228850" y="1527175"/>
          <p14:tracePt t="10843" x="2216150" y="1527175"/>
          <p14:tracePt t="10894" x="2203450" y="1527175"/>
          <p14:tracePt t="10934" x="2190750" y="1539875"/>
          <p14:tracePt t="10984" x="2178050" y="1539875"/>
          <p14:tracePt t="11043" x="2165350" y="1539875"/>
          <p14:tracePt t="11106" x="2152650" y="1539875"/>
          <p14:tracePt t="11186" x="2139950" y="1539875"/>
          <p14:tracePt t="11212" x="2127250" y="1552575"/>
          <p14:tracePt t="11288" x="2116138" y="1552575"/>
          <p14:tracePt t="11311" x="2103438" y="1552575"/>
          <p14:tracePt t="11318" x="2103438" y="1563688"/>
          <p14:tracePt t="11463" x="2090738" y="1563688"/>
          <p14:tracePt t="11659" x="2078038" y="1563688"/>
          <p14:tracePt t="11689" x="2065338" y="1563688"/>
          <p14:tracePt t="11720" x="2052638" y="1563688"/>
          <p14:tracePt t="11736" x="2039938" y="1563688"/>
          <p14:tracePt t="11745" x="2014538" y="1576388"/>
          <p14:tracePt t="11756" x="1978025" y="1589088"/>
          <p14:tracePt t="11762" x="1939925" y="1601788"/>
          <p14:tracePt t="11771" x="1914525" y="1601788"/>
          <p14:tracePt t="11775" x="1878013" y="1614488"/>
          <p14:tracePt t="11786" x="1852613" y="1627188"/>
          <p14:tracePt t="11796" x="1827213" y="1627188"/>
          <p14:tracePt t="11811" x="1801813" y="1627188"/>
          <p14:tracePt t="11815" x="1790700" y="1627188"/>
          <p14:tracePt t="11825" x="1765300" y="1639888"/>
          <p14:tracePt t="11841" x="1752600" y="1639888"/>
          <p14:tracePt t="11852" x="1739900" y="1639888"/>
          <p14:tracePt t="11855" x="1727200" y="1639888"/>
          <p14:tracePt t="11867" x="1714500" y="1639888"/>
          <p14:tracePt t="11877" x="1701800" y="1652588"/>
          <p14:tracePt t="11881" x="1689100" y="1652588"/>
          <p14:tracePt t="11897" x="1665288" y="1663700"/>
          <p14:tracePt t="11907" x="1652588" y="1663700"/>
          <p14:tracePt t="11918" x="1639888" y="1663700"/>
          <p14:tracePt t="11921" x="1614488" y="1676400"/>
          <p14:tracePt t="11931" x="1589088" y="1689100"/>
          <p14:tracePt t="11937" x="1565275" y="1701800"/>
          <p14:tracePt t="11948" x="1527175" y="1714500"/>
          <p14:tracePt t="11970" x="1489075" y="1727200"/>
          <p14:tracePt t="11971" x="1476375" y="1752600"/>
          <p14:tracePt t="11977" x="1465263" y="1752600"/>
          <p14:tracePt t="11987" x="1439863" y="1752600"/>
          <p14:tracePt t="12004" x="1414463" y="1776413"/>
          <p14:tracePt t="12017" x="1401763" y="1776413"/>
          <p14:tracePt t="12037" x="1401763" y="1789113"/>
          <p14:tracePt t="12054" x="1389063" y="1789113"/>
          <p14:tracePt t="12120" x="1376363" y="1801813"/>
          <p14:tracePt t="12150" x="1363663" y="1801813"/>
          <p14:tracePt t="12170" x="1352550" y="1801813"/>
          <p14:tracePt t="12184" x="1352550" y="1814513"/>
          <p14:tracePt t="12189" x="1352550" y="1827213"/>
          <p14:tracePt t="12210" x="1339850" y="1827213"/>
          <p14:tracePt t="12213" x="1327150" y="1827213"/>
          <p14:tracePt t="12931" x="1327150" y="1839913"/>
          <p14:tracePt t="12936" x="1339850" y="1839913"/>
          <p14:tracePt t="12945" x="1352550" y="1839913"/>
          <p14:tracePt t="12955" x="1376363" y="1852613"/>
          <p14:tracePt t="12961" x="1389063" y="1865313"/>
          <p14:tracePt t="12971" x="1401763" y="1865313"/>
          <p14:tracePt t="12975" x="1427163" y="1865313"/>
          <p14:tracePt t="12988" x="1439863" y="1889125"/>
          <p14:tracePt t="12997" x="1452563" y="1889125"/>
          <p14:tracePt t="13001" x="1476375" y="1889125"/>
          <p14:tracePt t="13011" x="1489075" y="1889125"/>
          <p14:tracePt t="13027" x="1501775" y="1889125"/>
          <p14:tracePt t="13038" x="1514475" y="1889125"/>
          <p14:tracePt t="13051" x="1527175" y="1889125"/>
          <p14:tracePt t="13077" x="1539875" y="1889125"/>
          <p14:tracePt t="13097" x="1552575" y="1889125"/>
          <p14:tracePt t="13117" x="1565275" y="1889125"/>
          <p14:tracePt t="13133" x="1577975" y="1889125"/>
          <p14:tracePt t="13138" x="1589088" y="1889125"/>
          <p14:tracePt t="13147" x="1601788" y="1889125"/>
          <p14:tracePt t="13157" x="1614488" y="1889125"/>
          <p14:tracePt t="13163" x="1627188" y="1889125"/>
          <p14:tracePt t="13177" x="1652588" y="1889125"/>
          <p14:tracePt t="13188" x="1677988" y="1889125"/>
          <p14:tracePt t="13205" x="1701800" y="1889125"/>
          <p14:tracePt t="13217" x="1714500" y="1889125"/>
          <p14:tracePt t="13227" x="1727200" y="1889125"/>
          <p14:tracePt t="13238" x="1752600" y="1889125"/>
          <p14:tracePt t="13254" x="1778000" y="1889125"/>
          <p14:tracePt t="13259" x="1790700" y="1889125"/>
          <p14:tracePt t="13271" x="1814513" y="1889125"/>
          <p14:tracePt t="13279" x="1827213" y="1889125"/>
          <p14:tracePt t="13283" x="1839913" y="1889125"/>
          <p14:tracePt t="13299" x="1865313" y="1889125"/>
          <p14:tracePt t="13320" x="1878013" y="1889125"/>
          <p14:tracePt t="13333" x="1890713" y="1889125"/>
          <p14:tracePt t="13339" x="1903413" y="1889125"/>
          <p14:tracePt t="13349" x="1914525" y="1889125"/>
          <p14:tracePt t="13385" x="1927225" y="1889125"/>
          <p14:tracePt t="13399" x="1939925" y="1889125"/>
          <p14:tracePt t="13515" x="1952625" y="1889125"/>
          <p14:tracePt t="13673" x="1965325" y="1889125"/>
          <p14:tracePt t="13689" x="1978025" y="1889125"/>
          <p14:tracePt t="13704" x="1990725" y="1889125"/>
          <p14:tracePt t="13717" x="2014538" y="1889125"/>
          <p14:tracePt t="13727" x="2027238" y="1889125"/>
          <p14:tracePt t="13738" x="2039938" y="1889125"/>
          <p14:tracePt t="13753" x="2065338" y="1889125"/>
          <p14:tracePt t="13757" x="2078038" y="1889125"/>
          <p14:tracePt t="13767" x="2090738" y="1889125"/>
          <p14:tracePt t="13777" x="2103438" y="1889125"/>
          <p14:tracePt t="13783" x="2116138" y="1889125"/>
          <p14:tracePt t="13793" x="2139950" y="1889125"/>
          <p14:tracePt t="13797" x="2152650" y="1889125"/>
          <p14:tracePt t="13819" x="2165350" y="1889125"/>
          <p14:tracePt t="14413" x="2228850" y="1889125"/>
          <p14:tracePt t="14423" x="2252663" y="1901825"/>
          <p14:tracePt t="14433" x="2328863" y="1914525"/>
          <p14:tracePt t="14440" x="2365375" y="1914525"/>
          <p14:tracePt t="14449" x="2441575" y="1914525"/>
          <p14:tracePt t="14453" x="2465388" y="1914525"/>
          <p14:tracePt t="14463" x="2503488" y="1914525"/>
          <p14:tracePt t="14473" x="2565400" y="1914525"/>
          <p14:tracePt t="14479" x="2628900" y="1914525"/>
          <p14:tracePt t="14489" x="2703513" y="1914525"/>
          <p14:tracePt t="14493" x="2754313" y="1914525"/>
          <p14:tracePt t="14506" x="2816225" y="1914525"/>
          <p14:tracePt t="14515" x="2854325" y="1914525"/>
          <p14:tracePt t="14520" x="2890838" y="1914525"/>
          <p14:tracePt t="14530" x="2916238" y="1914525"/>
          <p14:tracePt t="14536" x="2928938" y="1914525"/>
          <p14:tracePt t="14556" x="2954338" y="1914525"/>
          <p14:tracePt t="14600" x="2967038" y="1914525"/>
          <p14:tracePt t="14610" x="2979738" y="1914525"/>
          <p14:tracePt t="14626" x="2992438" y="1914525"/>
          <p14:tracePt t="14651" x="3003550" y="1901825"/>
          <p14:tracePt t="14661" x="3003550" y="1889125"/>
          <p14:tracePt t="14671" x="3028950" y="1876425"/>
          <p14:tracePt t="14711" x="3028950" y="1865313"/>
          <p14:tracePt t="14715" x="3041650" y="1865313"/>
          <p14:tracePt t="15043" x="3041650" y="1852613"/>
          <p14:tracePt t="15075" x="3041650" y="1839913"/>
          <p14:tracePt t="15099" x="3028950" y="1827213"/>
          <p14:tracePt t="15109" x="3016250" y="1814513"/>
          <p14:tracePt t="15115" x="3003550" y="1814513"/>
          <p14:tracePt t="15125" x="2967038" y="1814513"/>
          <p14:tracePt t="15136" x="2928938" y="1789113"/>
          <p14:tracePt t="15140" x="2903538" y="1776413"/>
          <p14:tracePt t="15149" x="2841625" y="1776413"/>
          <p14:tracePt t="15156" x="2778125" y="1765300"/>
          <p14:tracePt t="15166" x="2703513" y="1752600"/>
          <p14:tracePt t="15175" x="2628900" y="1752600"/>
          <p14:tracePt t="15179" x="2528888" y="1727200"/>
          <p14:tracePt t="15191" x="2441575" y="1714500"/>
          <p14:tracePt t="15196" x="2328863" y="1714500"/>
          <p14:tracePt t="15206" x="2203450" y="1676400"/>
          <p14:tracePt t="15216" x="2103438" y="1663700"/>
          <p14:tracePt t="15223" x="2014538" y="1639888"/>
          <p14:tracePt t="15231" x="1914525" y="1627188"/>
          <p14:tracePt t="15235" x="1827213" y="1627188"/>
          <p14:tracePt t="15246" x="1765300" y="1627188"/>
          <p14:tracePt t="15257" x="1689100" y="1627188"/>
          <p14:tracePt t="15262" x="1639888" y="1627188"/>
          <p14:tracePt t="15273" x="1601788" y="1627188"/>
          <p14:tracePt t="15275" x="1589088" y="1627188"/>
          <p14:tracePt t="15285" x="1565275" y="1627188"/>
          <p14:tracePt t="15295" x="1552575" y="1627188"/>
          <p14:tracePt t="15311" x="1539875" y="1627188"/>
          <p14:tracePt t="15315" x="1514475" y="1627188"/>
          <p14:tracePt t="15335" x="1514475" y="1639888"/>
          <p14:tracePt t="15342" x="1501775" y="1639888"/>
          <p14:tracePt t="15351" x="1501775" y="1652588"/>
          <p14:tracePt t="15378" x="1501775" y="1663700"/>
          <p14:tracePt t="15397" x="1501775" y="1676400"/>
          <p14:tracePt t="15411" x="1501775" y="1689100"/>
          <p14:tracePt t="15428" x="1501775" y="1714500"/>
          <p14:tracePt t="15452" x="1501775" y="1727200"/>
          <p14:tracePt t="15457" x="1501775" y="1752600"/>
          <p14:tracePt t="15468" x="1539875" y="1765300"/>
          <p14:tracePt t="15477" x="1577975" y="1765300"/>
          <p14:tracePt t="15483" x="1639888" y="1776413"/>
          <p14:tracePt t="15494" x="1714500" y="1776413"/>
          <p14:tracePt t="15498" x="1790700" y="1776413"/>
          <p14:tracePt t="15507" x="1903413" y="1776413"/>
          <p14:tracePt t="15518" x="2027238" y="1776413"/>
          <p14:tracePt t="15524" x="2139950" y="1776413"/>
          <p14:tracePt t="15534" x="2239963" y="1765300"/>
          <p14:tracePt t="15538" x="2316163" y="1727200"/>
          <p14:tracePt t="15551" x="2390775" y="1701800"/>
          <p14:tracePt t="15557" x="2452688" y="1663700"/>
          <p14:tracePt t="15564" x="2490788" y="1639888"/>
          <p14:tracePt t="15574" x="2503488" y="1627188"/>
          <p14:tracePt t="15584" x="2528888" y="1614488"/>
          <p14:tracePt t="15588" x="2528888" y="1601788"/>
          <p14:tracePt t="15597" x="2554288" y="1589088"/>
          <p14:tracePt t="15647" x="2554288" y="1576388"/>
          <p14:tracePt t="15658" x="2554288" y="1563688"/>
          <p14:tracePt t="15674" x="2554288" y="1552575"/>
          <p14:tracePt t="15683" x="2554288" y="1539875"/>
          <p14:tracePt t="15703" x="2541588" y="1527175"/>
          <p14:tracePt t="15724" x="2528888" y="1527175"/>
          <p14:tracePt t="15730" x="2490788" y="1527175"/>
          <p14:tracePt t="15739" x="2465388" y="1527175"/>
          <p14:tracePt t="15744" x="2428875" y="1527175"/>
          <p14:tracePt t="15754" x="2378075" y="1527175"/>
          <p14:tracePt t="15763" x="2339975" y="1527175"/>
          <p14:tracePt t="15769" x="2278063" y="1527175"/>
          <p14:tracePt t="15779" x="2216150" y="1527175"/>
          <p14:tracePt t="15786" x="2165350" y="1563688"/>
          <p14:tracePt t="15796" x="2127250" y="1589088"/>
          <p14:tracePt t="15807" x="2103438" y="1601788"/>
          <p14:tracePt t="15809" x="2039938" y="1639888"/>
          <p14:tracePt t="15820" x="2027238" y="1652588"/>
          <p14:tracePt t="15826" x="2014538" y="1663700"/>
          <p14:tracePt t="15836" x="2003425" y="1676400"/>
          <p14:tracePt t="15845" x="1990725" y="1689100"/>
          <p14:tracePt t="15860" x="1990725" y="1701800"/>
          <p14:tracePt t="15866" x="1990725" y="1714500"/>
          <p14:tracePt t="15885" x="1978025" y="1727200"/>
          <p14:tracePt t="15935" x="1978025" y="1739900"/>
          <p14:tracePt t="15941" x="2003425" y="1752600"/>
          <p14:tracePt t="15952" x="2027238" y="1752600"/>
          <p14:tracePt t="15956" x="2090738" y="1752600"/>
          <p14:tracePt t="15965" x="2152650" y="1752600"/>
          <p14:tracePt t="15975" x="2228850" y="1752600"/>
          <p14:tracePt t="15981" x="2303463" y="1752600"/>
          <p14:tracePt t="15992" x="2365375" y="1752600"/>
          <p14:tracePt t="15996" x="2441575" y="1752600"/>
          <p14:tracePt t="16007" x="2490788" y="1752600"/>
          <p14:tracePt t="16015" x="2541588" y="1752600"/>
          <p14:tracePt t="16022" x="2565400" y="1752600"/>
          <p14:tracePt t="16032" x="2590800" y="1739900"/>
          <p14:tracePt t="16038" x="2616200" y="1727200"/>
          <p14:tracePt t="16047" x="2628900" y="1727200"/>
          <p14:tracePt t="16058" x="2641600" y="1714500"/>
          <p14:tracePt t="16062" x="2654300" y="1701800"/>
          <p14:tracePt t="16071" x="2667000" y="1689100"/>
          <p14:tracePt t="16078" x="2667000" y="1676400"/>
          <p14:tracePt t="16097" x="2690813" y="1663700"/>
          <p14:tracePt t="16132" x="2690813" y="1652588"/>
          <p14:tracePt t="16167" x="2690813" y="1639888"/>
          <p14:tracePt t="16188" x="2667000" y="1627188"/>
          <p14:tracePt t="16198" x="2641600" y="1627188"/>
          <p14:tracePt t="16208" x="2603500" y="1627188"/>
          <p14:tracePt t="16213" x="2541588" y="1627188"/>
          <p14:tracePt t="16224" x="2465388" y="1627188"/>
          <p14:tracePt t="16228" x="2365375" y="1627188"/>
          <p14:tracePt t="16238" x="2290763" y="1627188"/>
          <p14:tracePt t="16247" x="2190750" y="1627188"/>
          <p14:tracePt t="16253" x="2116138" y="1627188"/>
          <p14:tracePt t="16264" x="2052638" y="1627188"/>
          <p14:tracePt t="16270" x="1978025" y="1627188"/>
          <p14:tracePt t="16279" x="1903413" y="1639888"/>
          <p14:tracePt t="16285" x="1878013" y="1652588"/>
          <p14:tracePt t="16295" x="1839913" y="1663700"/>
          <p14:tracePt t="16306" x="1814513" y="1676400"/>
          <p14:tracePt t="16310" x="1801813" y="1676400"/>
          <p14:tracePt t="16319" x="1790700" y="1689100"/>
          <p14:tracePt t="16326" x="1778000" y="1701800"/>
          <p14:tracePt t="16336" x="1765300" y="1714500"/>
          <p14:tracePt t="16365" x="1765300" y="1739900"/>
          <p14:tracePt t="16381" x="1765300" y="1765300"/>
          <p14:tracePt t="16396" x="1765300" y="1776413"/>
          <p14:tracePt t="16406" x="1765300" y="1789113"/>
          <p14:tracePt t="16411" x="1765300" y="1801813"/>
          <p14:tracePt t="16422" x="1765300" y="1814513"/>
          <p14:tracePt t="16432" x="1765300" y="1827213"/>
          <p14:tracePt t="16435" x="1765300" y="1839913"/>
          <p14:tracePt t="16451" x="1765300" y="1852613"/>
          <p14:tracePt t="16461" x="1790700" y="1865313"/>
          <p14:tracePt t="16471" x="1801813" y="1865313"/>
          <p14:tracePt t="16478" x="1827213" y="1865313"/>
          <p14:tracePt t="16488" x="1878013" y="1865313"/>
          <p14:tracePt t="16492" x="1914525" y="1865313"/>
          <p14:tracePt t="16501" x="1965325" y="1865313"/>
          <p14:tracePt t="16511" x="2039938" y="1865313"/>
          <p14:tracePt t="16517" x="2078038" y="1865313"/>
          <p14:tracePt t="16528" x="2127250" y="1865313"/>
          <p14:tracePt t="16531" x="2165350" y="1852613"/>
          <p14:tracePt t="16542" x="2190750" y="1852613"/>
          <p14:tracePt t="16552" x="2228850" y="1827213"/>
          <p14:tracePt t="16558" x="2239963" y="1827213"/>
          <p14:tracePt t="16567" x="2252663" y="1814513"/>
          <p14:tracePt t="16572" x="2265363" y="1801813"/>
          <p14:tracePt t="16581" x="2278063" y="1789113"/>
          <p14:tracePt t="16597" x="2303463" y="1765300"/>
          <p14:tracePt t="16613" x="2303463" y="1739900"/>
          <p14:tracePt t="16723" x="2303463" y="1727200"/>
          <p14:tracePt t="16733" x="2290763" y="1714500"/>
          <p14:tracePt t="16740" x="2265363" y="1714500"/>
          <p14:tracePt t="16749" x="2265363" y="1701800"/>
          <p14:tracePt t="16760" x="2216150" y="1701800"/>
          <p14:tracePt t="16763" x="2190750" y="1701800"/>
          <p14:tracePt t="16775" x="2165350" y="1689100"/>
          <p14:tracePt t="16779" x="2139950" y="1689100"/>
          <p14:tracePt t="16790" x="2103438" y="1689100"/>
          <p14:tracePt t="16800" x="2078038" y="1689100"/>
          <p14:tracePt t="16804" x="2027238" y="1689100"/>
          <p14:tracePt t="16815" x="2003425" y="1689100"/>
          <p14:tracePt t="16819" x="1990725" y="1689100"/>
          <p14:tracePt t="16830" x="1978025" y="1689100"/>
          <p14:tracePt t="16840" x="1965325" y="1689100"/>
          <p14:tracePt t="16846" x="1939925" y="1689100"/>
          <p14:tracePt t="16856" x="1927225" y="1689100"/>
          <p14:tracePt t="16870" x="1903413" y="1689100"/>
          <p14:tracePt t="16896" x="1890713" y="1689100"/>
          <p14:tracePt t="16925" x="1878013" y="1689100"/>
          <p14:tracePt t="16929" x="1865313" y="1701800"/>
          <p14:tracePt t="17047" x="1878013" y="1714500"/>
          <p14:tracePt t="17072" x="1890713" y="1714500"/>
          <p14:tracePt t="17081" x="1890713" y="1727200"/>
          <p14:tracePt t="17098" x="1903413" y="1727200"/>
          <p14:tracePt t="17147" x="1927225" y="1727200"/>
          <p14:tracePt t="17320" x="1939925" y="1727200"/>
          <p14:tracePt t="17526" x="1952625" y="1727200"/>
          <p14:tracePt t="17571" x="1965325" y="1727200"/>
          <p14:tracePt t="17611" x="1978025" y="1727200"/>
          <p14:tracePt t="17975" x="2078038" y="1752600"/>
          <p14:tracePt t="17985" x="2228850" y="1801813"/>
          <p14:tracePt t="17989" x="2428875" y="1839913"/>
          <p14:tracePt t="17999" x="2590800" y="1852613"/>
          <p14:tracePt t="18010" x="2754313" y="1901825"/>
          <p14:tracePt t="18015" x="2879725" y="1927225"/>
          <p14:tracePt t="18027" x="2992438" y="1927225"/>
          <p14:tracePt t="18030" x="3092450" y="1939925"/>
          <p14:tracePt t="18039" x="3167063" y="1965325"/>
          <p14:tracePt t="18049" x="3267075" y="1965325"/>
          <p14:tracePt t="18056" x="3341688" y="1965325"/>
          <p14:tracePt t="18066" x="3367088" y="1965325"/>
          <p14:tracePt t="18071" x="3392488" y="1965325"/>
          <p14:tracePt t="18081" x="3405188" y="1965325"/>
          <p14:tracePt t="18092" x="3417888" y="1965325"/>
          <p14:tracePt t="18221" x="3429000" y="1965325"/>
          <p14:tracePt t="27316" x="3405188" y="1965325"/>
          <p14:tracePt t="27325" x="3379788" y="1965325"/>
          <p14:tracePt t="27329" x="3317875" y="1965325"/>
          <p14:tracePt t="27342" x="3292475" y="1965325"/>
          <p14:tracePt t="27352" x="3267075" y="1965325"/>
          <p14:tracePt t="27356" x="3241675" y="1965325"/>
          <p14:tracePt t="27365" x="3216275" y="1965325"/>
          <p14:tracePt t="27392" x="3205163" y="1965325"/>
          <p14:tracePt t="27517" x="3192463" y="1965325"/>
          <p14:tracePt t="27527" x="3179763" y="1965325"/>
          <p14:tracePt t="27544" x="3154363" y="1965325"/>
          <p14:tracePt t="27558" x="3128963" y="1965325"/>
          <p14:tracePt t="27567" x="3116263" y="1965325"/>
          <p14:tracePt t="27578" x="3103563" y="1965325"/>
          <p14:tracePt t="27585" x="3092450" y="1965325"/>
          <p14:tracePt t="27594" x="3054350" y="1989138"/>
          <p14:tracePt t="27607" x="3028950" y="1989138"/>
          <p14:tracePt t="27618" x="3003550" y="1989138"/>
          <p14:tracePt t="27623" x="2979738" y="2001838"/>
          <p14:tracePt t="27635" x="2979738" y="2014538"/>
          <p14:tracePt t="27638" x="2954338" y="2014538"/>
          <p14:tracePt t="27647" x="2928938" y="2039938"/>
          <p14:tracePt t="27657" x="2890838" y="2039938"/>
          <p14:tracePt t="27663" x="2879725" y="2052638"/>
          <p14:tracePt t="27673" x="2867025" y="2065338"/>
          <p14:tracePt t="27680" x="2841625" y="2078038"/>
          <p14:tracePt t="27699" x="2828925" y="2078038"/>
          <p14:tracePt t="27703" x="2803525" y="2089150"/>
          <p14:tracePt t="27713" x="2778125" y="2101850"/>
          <p14:tracePt t="27720" x="2767013" y="2101850"/>
          <p14:tracePt t="27729" x="2728913" y="2114550"/>
          <p14:tracePt t="27740" x="2703513" y="2127250"/>
          <p14:tracePt t="27744" x="2678113" y="2139950"/>
          <p14:tracePt t="27754" x="2628900" y="2152650"/>
          <p14:tracePt t="27760" x="2578100" y="2190750"/>
          <p14:tracePt t="27770" x="2528888" y="2190750"/>
          <p14:tracePt t="27779" x="2490788" y="2201863"/>
          <p14:tracePt t="27783" x="2441575" y="2214563"/>
          <p14:tracePt t="27795" x="2365375" y="2239963"/>
          <p14:tracePt t="27800" x="2328863" y="2252663"/>
          <p14:tracePt t="27810" x="2265363" y="2278063"/>
          <p14:tracePt t="27821" x="2203450" y="2290763"/>
          <p14:tracePt t="27826" x="2165350" y="2290763"/>
          <p14:tracePt t="27837" x="2103438" y="2314575"/>
          <p14:tracePt t="27839" x="2078038" y="2314575"/>
          <p14:tracePt t="27850" x="2039938" y="2339975"/>
          <p14:tracePt t="27860" x="2014538" y="2352675"/>
          <p14:tracePt t="27866" x="1965325" y="2365375"/>
          <p14:tracePt t="27875" x="1952625" y="2365375"/>
          <p14:tracePt t="27881" x="1939925" y="2378075"/>
          <p14:tracePt t="27891" x="1927225" y="2378075"/>
          <p14:tracePt t="27903" x="1914525" y="2378075"/>
          <p14:tracePt t="27905" x="1903413" y="2390775"/>
          <p14:tracePt t="27932" x="1890713" y="2390775"/>
          <p14:tracePt t="28011" x="1865313" y="2390775"/>
          <p14:tracePt t="28299" x="1878013" y="2390775"/>
          <p14:tracePt t="28310" x="1890713" y="2390775"/>
          <p14:tracePt t="28324" x="1903413" y="2390775"/>
          <p14:tracePt t="28336" x="1927225" y="2378075"/>
          <p14:tracePt t="28339" x="1952625" y="2365375"/>
          <p14:tracePt t="28350" x="1965325" y="2365375"/>
          <p14:tracePt t="28359" x="1990725" y="2352675"/>
          <p14:tracePt t="28366" x="2014538" y="2327275"/>
          <p14:tracePt t="28379" x="2039938" y="2314575"/>
          <p14:tracePt t="28399" x="2052638" y="2303463"/>
          <p14:tracePt t="28416" x="2065338" y="2303463"/>
          <p14:tracePt t="28439" x="2078038" y="2290763"/>
          <p14:tracePt t="28612" x="2065338" y="2278063"/>
          <p14:tracePt t="28631" x="2052638" y="2278063"/>
          <p14:tracePt t="28638" x="2039938" y="2278063"/>
          <p14:tracePt t="28647" x="2014538" y="2265363"/>
          <p14:tracePt t="28658" x="2003425" y="2265363"/>
          <p14:tracePt t="28661" x="1965325" y="2252663"/>
          <p14:tracePt t="28677" x="1952625" y="2252663"/>
          <p14:tracePt t="28687" x="1939925" y="2252663"/>
          <p14:tracePt t="28698" x="1914525" y="2252663"/>
          <p14:tracePt t="28711" x="1903413" y="2252663"/>
          <p14:tracePt t="28718" x="1890713" y="2252663"/>
          <p14:tracePt t="28727" x="1878013" y="2252663"/>
          <p14:tracePt t="28737" x="1852613" y="2252663"/>
          <p14:tracePt t="28744" x="1827213" y="2252663"/>
          <p14:tracePt t="28754" x="1814513" y="2252663"/>
          <p14:tracePt t="28758" x="1790700" y="2252663"/>
          <p14:tracePt t="28768" x="1765300" y="2252663"/>
          <p14:tracePt t="28777" x="1714500" y="2252663"/>
          <p14:tracePt t="28783" x="1677988" y="2252663"/>
          <p14:tracePt t="28793" x="1627188" y="2252663"/>
          <p14:tracePt t="28797" x="1589088" y="2252663"/>
          <p14:tracePt t="28810" x="1527175" y="2252663"/>
          <p14:tracePt t="28820" x="1476375" y="2252663"/>
          <p14:tracePt t="28823" x="1414463" y="2252663"/>
          <p14:tracePt t="28833" x="1376363" y="2252663"/>
          <p14:tracePt t="28839" x="1352550" y="2252663"/>
          <p14:tracePt t="28850" x="1301750" y="2252663"/>
          <p14:tracePt t="28860" x="1289050" y="2252663"/>
          <p14:tracePt t="28863" x="1263650" y="2252663"/>
          <p14:tracePt t="28873" x="1252538" y="2252663"/>
          <p14:tracePt t="28890" x="1239838" y="2252663"/>
          <p14:tracePt t="28899" x="1227138" y="2252663"/>
          <p14:tracePt t="28921" x="1214438" y="2252663"/>
          <p14:tracePt t="28946" x="1201738" y="2252663"/>
          <p14:tracePt t="28965" x="1201738" y="2239963"/>
          <p14:tracePt t="29016" x="1176338" y="2239963"/>
          <p14:tracePt t="29039" x="1163638" y="2239963"/>
          <p14:tracePt t="29052" x="1150938" y="2239963"/>
          <p14:tracePt t="29055" x="1139825" y="2239963"/>
          <p14:tracePt t="29071" x="1127125" y="2239963"/>
          <p14:tracePt t="29091" x="1114425" y="2239963"/>
          <p14:tracePt t="29146" x="1089025" y="2239963"/>
          <p14:tracePt t="29248" x="1076325" y="2227263"/>
          <p14:tracePt t="29443" x="1101725" y="2214563"/>
          <p14:tracePt t="29483" x="1114425" y="2214563"/>
          <p14:tracePt t="29494" x="1127125" y="2214563"/>
          <p14:tracePt t="29686" x="1127125" y="2201863"/>
          <p14:tracePt t="30221" x="1139825" y="2201863"/>
          <p14:tracePt t="30241" x="1163638" y="2201863"/>
          <p14:tracePt t="30245" x="1176338" y="2190750"/>
          <p14:tracePt t="30255" x="1176338" y="2178050"/>
          <p14:tracePt t="30261" x="1189038" y="2178050"/>
          <p14:tracePt t="30272" x="1201738" y="2178050"/>
          <p14:tracePt t="30282" x="1214438" y="2178050"/>
          <p14:tracePt t="30285" x="1227138" y="2178050"/>
          <p14:tracePt t="30295" x="1239838" y="2165350"/>
          <p14:tracePt t="30301" x="1252538" y="2165350"/>
          <p14:tracePt t="30322" x="1276350" y="2165350"/>
          <p14:tracePt t="30327" x="1289050" y="2165350"/>
          <p14:tracePt t="30338" x="1301750" y="2165350"/>
          <p14:tracePt t="30342" x="1352550" y="2165350"/>
          <p14:tracePt t="30352" x="1363663" y="2165350"/>
          <p14:tracePt t="30362" x="1389063" y="2165350"/>
          <p14:tracePt t="30367" x="1401763" y="2165350"/>
          <p14:tracePt t="30378" x="1414463" y="2165350"/>
          <p14:tracePt t="30391" x="1427163" y="2165350"/>
          <p14:tracePt t="30418" x="1452563" y="2165350"/>
          <p14:tracePt t="31199" x="1476375" y="2165350"/>
          <p14:tracePt t="31210" x="1489075" y="2165350"/>
          <p14:tracePt t="31213" x="1501775" y="2165350"/>
          <p14:tracePt t="31225" x="1514475" y="2152650"/>
          <p14:tracePt t="31235" x="1527175" y="2139950"/>
          <p14:tracePt t="31250" x="1539875" y="2127250"/>
          <p14:tracePt t="31265" x="1552575" y="2114550"/>
          <p14:tracePt t="31276" x="1565275" y="2101850"/>
          <p14:tracePt t="31280" x="1577975" y="2089150"/>
          <p14:tracePt t="31290" x="1589088" y="2089150"/>
          <p14:tracePt t="31295" x="1601788" y="2089150"/>
          <p14:tracePt t="31306" x="1627188" y="2065338"/>
          <p14:tracePt t="31340" x="1652588" y="2039938"/>
          <p14:tracePt t="31955" x="1677988" y="2014538"/>
          <p14:tracePt t="31975" x="1689100" y="2014538"/>
          <p14:tracePt t="31981" x="1701800" y="2014538"/>
          <p14:tracePt t="31995" x="1714500" y="2014538"/>
          <p14:tracePt t="32022" x="1727200" y="2014538"/>
          <p14:tracePt t="32027" x="1739900" y="2001838"/>
          <p14:tracePt t="32037" x="1765300" y="1989138"/>
          <p14:tracePt t="32047" x="1790700" y="1989138"/>
          <p14:tracePt t="32051" x="1801813" y="1989138"/>
          <p14:tracePt t="32062" x="1827213" y="1989138"/>
          <p14:tracePt t="32068" x="1852613" y="1989138"/>
          <p14:tracePt t="32077" x="1878013" y="1989138"/>
          <p14:tracePt t="32088" x="1903413" y="1978025"/>
          <p14:tracePt t="32092" x="1914525" y="1965325"/>
          <p14:tracePt t="32102" x="1927225" y="1965325"/>
          <p14:tracePt t="32107" x="1939925" y="1965325"/>
          <p14:tracePt t="32117" x="1952625" y="1965325"/>
          <p14:tracePt t="32128" x="1965325" y="1965325"/>
          <p14:tracePt t="32147" x="1978025" y="1965325"/>
          <p14:tracePt t="32164" x="1990725" y="1965325"/>
          <p14:tracePt t="32314" x="2003425" y="1965325"/>
          <p14:tracePt t="32319" x="2027238" y="1939925"/>
          <p14:tracePt t="32329" x="2065338" y="1939925"/>
          <p14:tracePt t="32340" x="2078038" y="1939925"/>
          <p14:tracePt t="32344" x="2103438" y="1914525"/>
          <p14:tracePt t="32354" x="2139950" y="1901825"/>
          <p14:tracePt t="32359" x="2178050" y="1901825"/>
          <p14:tracePt t="32369" x="2203450" y="1876425"/>
          <p14:tracePt t="32380" x="2239963" y="1865313"/>
          <p14:tracePt t="32385" x="2265363" y="1852613"/>
          <p14:tracePt t="32395" x="2303463" y="1827213"/>
          <p14:tracePt t="32410" x="2328863" y="1827213"/>
          <p14:tracePt t="32419" x="2352675" y="1801813"/>
          <p14:tracePt t="32425" x="2365375" y="1801813"/>
          <p14:tracePt t="32435" x="2378075" y="1801813"/>
          <p14:tracePt t="32440" x="2390775" y="1801813"/>
          <p14:tracePt t="32449" x="2416175" y="1776413"/>
          <p14:tracePt t="32459" x="2441575" y="1776413"/>
          <p14:tracePt t="32476" x="2465388" y="1776413"/>
          <p14:tracePt t="32479" x="2478088" y="1752600"/>
          <p14:tracePt t="32490" x="2490788" y="1752600"/>
          <p14:tracePt t="32507" x="2503488" y="1752600"/>
          <p14:tracePt t="32532" x="2528888" y="1752600"/>
          <p14:tracePt t="33661" x="2516188" y="1752600"/>
          <p14:tracePt t="33671" x="2503488" y="1752600"/>
          <p14:tracePt t="33686" x="2441575" y="1752600"/>
          <p14:tracePt t="33692" x="2416175" y="1752600"/>
          <p14:tracePt t="33702" x="2365375" y="1752600"/>
          <p14:tracePt t="33711" x="2339975" y="1752600"/>
          <p14:tracePt t="33715" x="2303463" y="1752600"/>
          <p14:tracePt t="33726" x="2239963" y="1752600"/>
          <p14:tracePt t="33732" x="2190750" y="1752600"/>
          <p14:tracePt t="33742" x="2152650" y="1752600"/>
          <p14:tracePt t="33751" x="2116138" y="1752600"/>
          <p14:tracePt t="33755" x="2078038" y="1752600"/>
          <p14:tracePt t="33767" x="2039938" y="1752600"/>
          <p14:tracePt t="33771" x="1990725" y="1752600"/>
          <p14:tracePt t="33781" x="1965325" y="1752600"/>
          <p14:tracePt t="33792" x="1927225" y="1752600"/>
          <p14:tracePt t="33798" x="1903413" y="1752600"/>
          <p14:tracePt t="33812" x="1865313" y="1727200"/>
          <p14:tracePt t="33821" x="1852613" y="1727200"/>
          <p14:tracePt t="33831" x="1827213" y="1727200"/>
          <p14:tracePt t="33837" x="1801813" y="1727200"/>
          <p14:tracePt t="33852" x="1778000" y="1727200"/>
          <p14:tracePt t="33862" x="1752600" y="1727200"/>
          <p14:tracePt t="33871" x="1727200" y="1727200"/>
          <p14:tracePt t="33888" x="1714500" y="1727200"/>
          <p14:tracePt t="33892" x="1689100" y="1727200"/>
          <p14:tracePt t="33901" x="1677988" y="1727200"/>
          <p14:tracePt t="33911" x="1652588" y="1739900"/>
          <p14:tracePt t="33934" x="1639888" y="1739900"/>
          <p14:tracePt t="33943" x="1627188" y="1752600"/>
          <p14:tracePt t="33960" x="1601788" y="1765300"/>
          <p14:tracePt t="33968" x="1577975" y="1776413"/>
          <p14:tracePt t="33983" x="1565275" y="1776413"/>
          <p14:tracePt t="33993" x="1552575" y="1789113"/>
          <p14:tracePt t="33999" x="1539875" y="1789113"/>
          <p14:tracePt t="34009" x="1514475" y="1789113"/>
          <p14:tracePt t="34013" x="1514475" y="1801813"/>
          <p14:tracePt t="34025" x="1489075" y="1801813"/>
          <p14:tracePt t="34034" x="1476375" y="1801813"/>
          <p14:tracePt t="34039" x="1465263" y="1814513"/>
          <p14:tracePt t="34049" x="1452563" y="1814513"/>
          <p14:tracePt t="34053" x="1439863" y="1814513"/>
          <p14:tracePt t="34064" x="1427163" y="1827213"/>
          <p14:tracePt t="34075" x="1401763" y="1839913"/>
          <p14:tracePt t="34099" x="1389063" y="1839913"/>
          <p14:tracePt t="34113" x="1389063" y="1852613"/>
          <p14:tracePt t="34649" x="1389063" y="1865313"/>
          <p14:tracePt t="34663" x="1389063" y="1876425"/>
          <p14:tracePt t="34679" x="1389063" y="1889125"/>
          <p14:tracePt t="34896" x="1401763" y="1901825"/>
          <p14:tracePt t="34912" x="1414463" y="1914525"/>
          <p14:tracePt t="34927" x="1414463" y="1927225"/>
          <p14:tracePt t="34942" x="1414463" y="1939925"/>
          <p14:tracePt t="34958" x="1439863" y="1952625"/>
          <p14:tracePt t="34967" x="1439863" y="1965325"/>
          <p14:tracePt t="35133" x="1452563" y="1978025"/>
          <p14:tracePt t="35164" x="1452563" y="1989138"/>
          <p14:tracePt t="35183" x="1465263" y="2001838"/>
          <p14:tracePt t="35199" x="1476375" y="2001838"/>
          <p14:tracePt t="35223" x="1489075" y="2001838"/>
          <p14:tracePt t="35239" x="1501775" y="2027238"/>
          <p14:tracePt t="35253" x="1514475" y="2052638"/>
          <p14:tracePt t="35263" x="1527175" y="2052638"/>
          <p14:tracePt t="35279" x="1539875" y="2065338"/>
          <p14:tracePt t="35295" x="1552575" y="2065338"/>
          <p14:tracePt t="35311" x="1552575" y="2078038"/>
          <p14:tracePt t="35320" x="1577975" y="2089150"/>
          <p14:tracePt t="35335" x="1601788" y="2114550"/>
          <p14:tracePt t="35349" x="1614488" y="2114550"/>
          <p14:tracePt t="35360" x="1627188" y="2114550"/>
          <p14:tracePt t="35376" x="1639888" y="2127250"/>
          <p14:tracePt t="35390" x="1652588" y="2127250"/>
          <p14:tracePt t="35399" x="1665288" y="2127250"/>
          <p14:tracePt t="35411" x="1677988" y="2127250"/>
          <p14:tracePt t="35415" x="1714500" y="2127250"/>
          <p14:tracePt t="35427" x="1752600" y="2139950"/>
          <p14:tracePt t="35431" x="1778000" y="2152650"/>
          <p14:tracePt t="35443" x="1790700" y="2152650"/>
          <p14:tracePt t="35451" x="1814513" y="2152650"/>
          <p14:tracePt t="35455" x="1839913" y="2152650"/>
          <p14:tracePt t="35465" x="1865313" y="2152650"/>
          <p14:tracePt t="35471" x="1878013" y="2152650"/>
          <p14:tracePt t="35482" x="1890713" y="2152650"/>
          <p14:tracePt t="35493" x="1903413" y="2152650"/>
          <p14:tracePt t="35495" x="1914525" y="2152650"/>
          <p14:tracePt t="35512" x="1927225" y="2152650"/>
          <p14:tracePt t="35521" x="1939925" y="2152650"/>
          <p14:tracePt t="35531" x="1952625" y="2152650"/>
          <p14:tracePt t="35537" x="1965325" y="2139950"/>
          <p14:tracePt t="35547" x="1978025" y="2127250"/>
          <p14:tracePt t="35552" x="2027238" y="2127250"/>
          <p14:tracePt t="35562" x="2039938" y="2114550"/>
          <p14:tracePt t="35572" x="2065338" y="2101850"/>
          <p14:tracePt t="35577" x="2090738" y="2101850"/>
          <p14:tracePt t="35587" x="2127250" y="2089150"/>
          <p14:tracePt t="35593" x="2152650" y="2089150"/>
          <p14:tracePt t="35604" x="2203450" y="2089150"/>
          <p14:tracePt t="35611" x="2252663" y="2078038"/>
          <p14:tracePt t="35617" x="2290763" y="2078038"/>
          <p14:tracePt t="35627" x="2339975" y="2078038"/>
          <p14:tracePt t="35634" x="2390775" y="2052638"/>
          <p14:tracePt t="35644" x="2428875" y="2052638"/>
          <p14:tracePt t="35653" x="2478088" y="2052638"/>
          <p14:tracePt t="35657" x="2503488" y="2039938"/>
          <p14:tracePt t="35667" x="2528888" y="2039938"/>
          <p14:tracePt t="35673" x="2554288" y="2039938"/>
          <p14:tracePt t="35684" x="2554288" y="2027238"/>
          <p14:tracePt t="35694" x="2565400" y="2027238"/>
          <p14:tracePt t="35905" x="2578100" y="2001838"/>
          <p14:tracePt t="35916" x="2590800" y="2001838"/>
          <p14:tracePt t="35926" x="2590800" y="1989138"/>
          <p14:tracePt t="35930" x="2616200" y="1978025"/>
          <p14:tracePt t="35946" x="2616200" y="1965325"/>
          <p14:tracePt t="35975" x="2616200" y="1952625"/>
          <p14:tracePt t="36032" x="2616200" y="1939925"/>
          <p14:tracePt t="36081" x="2616200" y="1927225"/>
          <p14:tracePt t="36098" x="2616200" y="1914525"/>
          <p14:tracePt t="36111" x="2616200" y="1901825"/>
          <p14:tracePt t="36330" x="2616200" y="1889125"/>
          <p14:tracePt t="36339" x="2603500" y="1889125"/>
          <p14:tracePt t="36344" x="2590800" y="1876425"/>
          <p14:tracePt t="36353" x="2578100" y="1865313"/>
          <p14:tracePt t="36369" x="2565400" y="1852613"/>
          <p14:tracePt t="36380" x="2554288" y="1839913"/>
          <p14:tracePt t="36394" x="2541588" y="1839913"/>
          <p14:tracePt t="36404" x="2541588" y="1827213"/>
          <p14:tracePt t="36429" x="2528888" y="1827213"/>
          <p14:tracePt t="36469" x="2516188" y="1827213"/>
          <p14:tracePt t="36485" x="2503488" y="1827213"/>
          <p14:tracePt t="36500" x="2490788" y="1827213"/>
          <p14:tracePt t="36562" x="2478088" y="1827213"/>
          <p14:tracePt t="36585" x="2478088" y="1839913"/>
          <p14:tracePt t="36984" x="2465388" y="1839913"/>
          <p14:tracePt t="37302" x="2452688" y="1839913"/>
          <p14:tracePt t="37312" x="2441575" y="1839913"/>
          <p14:tracePt t="37321" x="2428875" y="1839913"/>
          <p14:tracePt t="37328" x="2416175" y="1839913"/>
          <p14:tracePt t="37341" x="2403475" y="1839913"/>
          <p14:tracePt t="37352" x="2390775" y="1852613"/>
          <p14:tracePt t="37367" x="2378075" y="1865313"/>
          <p14:tracePt t="37378" x="2365375" y="1865313"/>
          <p14:tracePt t="37383" x="2352675" y="1865313"/>
          <p14:tracePt t="37407" x="2339975" y="1876425"/>
          <p14:tracePt t="37423" x="2328863" y="1876425"/>
          <p14:tracePt t="37447" x="2316163" y="1876425"/>
          <p14:tracePt t="37479" x="2303463" y="1876425"/>
          <p14:tracePt t="37554" x="2290763" y="1876425"/>
          <p14:tracePt t="37580" x="2265363" y="1876425"/>
          <p14:tracePt t="37615" x="2252663" y="1876425"/>
          <p14:tracePt t="37619" x="2239963" y="1876425"/>
          <p14:tracePt t="37629" x="2228850" y="1876425"/>
          <p14:tracePt t="37639" x="2216150" y="1876425"/>
          <p14:tracePt t="37646" x="2190750" y="1876425"/>
          <p14:tracePt t="37655" x="2178050" y="1876425"/>
          <p14:tracePt t="37659" x="2165350" y="1876425"/>
          <p14:tracePt t="37669" x="2152650" y="1876425"/>
          <p14:tracePt t="37685" x="2127250" y="1876425"/>
          <p14:tracePt t="37702" x="2116138" y="1876425"/>
          <p14:tracePt t="37722" x="2103438" y="1876425"/>
          <p14:tracePt t="37752" x="2090738" y="1876425"/>
          <p14:tracePt t="37792" x="2078038" y="1876425"/>
          <p14:tracePt t="37816" x="2065338" y="1876425"/>
          <p14:tracePt t="37837" x="2052638" y="1876425"/>
          <p14:tracePt t="37847" x="2039938" y="1876425"/>
          <p14:tracePt t="37878" x="2027238" y="1876425"/>
          <p14:tracePt t="37891" x="1990725" y="1876425"/>
          <p14:tracePt t="37921" x="1978025" y="1876425"/>
          <p14:tracePt t="37942" x="1965325" y="1876425"/>
          <p14:tracePt t="37958" x="1952625" y="1876425"/>
          <p14:tracePt t="37963" x="1939925" y="1876425"/>
          <p14:tracePt t="37974" x="1914525" y="1876425"/>
          <p14:tracePt t="37983" x="1903413" y="1876425"/>
          <p14:tracePt t="37998" x="1878013" y="1876425"/>
          <p14:tracePt t="38004" x="1852613" y="1876425"/>
          <p14:tracePt t="38014" x="1814513" y="1876425"/>
          <p14:tracePt t="38024" x="1790700" y="1876425"/>
          <p14:tracePt t="38030" x="1778000" y="1876425"/>
          <p14:tracePt t="38039" x="1752600" y="1876425"/>
          <p14:tracePt t="38044" x="1739900" y="1876425"/>
          <p14:tracePt t="38053" x="1727200" y="1876425"/>
          <p14:tracePt t="38070" x="1701800" y="1876425"/>
          <p14:tracePt t="38080" x="1665288" y="1889125"/>
          <p14:tracePt t="38093" x="1652588" y="1889125"/>
          <p14:tracePt t="38103" x="1639888" y="1889125"/>
          <p14:tracePt t="38109" x="1627188" y="1889125"/>
          <p14:tracePt t="38133" x="1601788" y="1901825"/>
          <p14:tracePt t="38143" x="1589088" y="1914525"/>
          <p14:tracePt t="38149" x="1577975" y="1914525"/>
          <p14:tracePt t="38163" x="1565275" y="1914525"/>
          <p14:tracePt t="38185" x="1552575" y="1914525"/>
          <p14:tracePt t="38189" x="1527175" y="1927225"/>
          <p14:tracePt t="38199" x="1514475" y="1927225"/>
          <p14:tracePt t="38226" x="1501775" y="1939925"/>
          <p14:tracePt t="38230" x="1489075" y="1939925"/>
          <p14:tracePt t="38239" x="1476375" y="1952625"/>
          <p14:tracePt t="38259" x="1465263" y="1952625"/>
          <p14:tracePt t="38275" x="1465263" y="1965325"/>
          <p14:tracePt t="38291" x="1452563" y="1978025"/>
          <p14:tracePt t="38325" x="1439863" y="1989138"/>
          <p14:tracePt t="38355" x="1439863" y="2001838"/>
          <p14:tracePt t="38387" x="1439863" y="2014538"/>
          <p14:tracePt t="38407" x="1439863" y="2027238"/>
          <p14:tracePt t="38412" x="1439863" y="2039938"/>
          <p14:tracePt t="38448" x="1439863" y="2052638"/>
          <p14:tracePt t="38477" x="1452563" y="2065338"/>
          <p14:tracePt t="38494" x="1465263" y="2065338"/>
          <p14:tracePt t="38507" x="1489075" y="2065338"/>
          <p14:tracePt t="38518" x="1514475" y="2065338"/>
          <p14:tracePt t="38534" x="1539875" y="2078038"/>
          <p14:tracePt t="38543" x="1565275" y="2078038"/>
          <p14:tracePt t="38547" x="1601788" y="2078038"/>
          <p14:tracePt t="38558" x="1639888" y="2078038"/>
          <p14:tracePt t="38567" x="1665288" y="2078038"/>
          <p14:tracePt t="38574" x="1701800" y="2078038"/>
          <p14:tracePt t="38583" x="1739900" y="2078038"/>
          <p14:tracePt t="38587" x="1765300" y="2078038"/>
          <p14:tracePt t="38597" x="1790700" y="2078038"/>
          <p14:tracePt t="38608" x="1814513" y="2078038"/>
          <p14:tracePt t="38614" x="1839913" y="2078038"/>
          <p14:tracePt t="38623" x="1865313" y="2078038"/>
          <p14:tracePt t="38627" x="1890713" y="2078038"/>
          <p14:tracePt t="38638" x="1914525" y="2078038"/>
          <p14:tracePt t="38653" x="1927225" y="2078038"/>
          <p14:tracePt t="38664" x="1939925" y="2078038"/>
          <p14:tracePt t="38680" x="1952625" y="2078038"/>
          <p14:tracePt t="38694" x="1965325" y="2078038"/>
          <p14:tracePt t="38710" x="1978025" y="2078038"/>
          <p14:tracePt t="38730" x="1990725" y="2078038"/>
          <p14:tracePt t="38764" x="2003425" y="2078038"/>
          <p14:tracePt t="38886" x="2003425" y="2065338"/>
          <p14:tracePt t="38931" x="2003425" y="2039938"/>
          <p14:tracePt t="38956" x="2003425" y="2027238"/>
          <p14:tracePt t="38967" x="1978025" y="2014538"/>
          <p14:tracePt t="38971" x="1952625" y="2001838"/>
          <p14:tracePt t="38981" x="1927225" y="2001838"/>
          <p14:tracePt t="38991" x="1914525" y="2001838"/>
          <p14:tracePt t="38998" x="1903413" y="1989138"/>
          <p14:tracePt t="39007" x="1878013" y="1989138"/>
          <p14:tracePt t="39022" x="1852613" y="1989138"/>
          <p14:tracePt t="39031" x="1814513" y="1978025"/>
          <p14:tracePt t="39038" x="1790700" y="1978025"/>
          <p14:tracePt t="39048" x="1765300" y="1978025"/>
          <p14:tracePt t="39051" x="1739900" y="1978025"/>
          <p14:tracePt t="39064" x="1714500" y="1978025"/>
          <p14:tracePt t="39072" x="1689100" y="1978025"/>
          <p14:tracePt t="39078" x="1665288" y="1978025"/>
          <p14:tracePt t="39087" x="1639888" y="1978025"/>
          <p14:tracePt t="39093" x="1614488" y="1978025"/>
          <p14:tracePt t="39114" x="1589088" y="1978025"/>
          <p14:tracePt t="39117" x="1565275" y="1978025"/>
          <p14:tracePt t="39128" x="1539875" y="1978025"/>
          <p14:tracePt t="39143" x="1514475" y="1978025"/>
          <p14:tracePt t="39153" x="1489075" y="1978025"/>
          <p14:tracePt t="39168" x="1476375" y="1978025"/>
          <p14:tracePt t="39174" x="1465263" y="1978025"/>
          <p14:tracePt t="39193" x="1452563" y="1978025"/>
          <p14:tracePt t="39198" x="1439863" y="1978025"/>
          <p14:tracePt t="39214" x="1414463" y="1978025"/>
          <p14:tracePt t="39315" x="1414463" y="1989138"/>
          <p14:tracePt t="39349" x="1414463" y="2001838"/>
          <p14:tracePt t="39369" x="1414463" y="2014538"/>
          <p14:tracePt t="39395" x="1414463" y="2039938"/>
          <p14:tracePt t="39411" x="1414463" y="2052638"/>
          <p14:tracePt t="39421" x="1427163" y="2052638"/>
          <p14:tracePt t="39431" x="1439863" y="2065338"/>
          <p14:tracePt t="39435" x="1465263" y="2065338"/>
          <p14:tracePt t="39447" x="1501775" y="2065338"/>
          <p14:tracePt t="39451" x="1539875" y="2065338"/>
          <p14:tracePt t="39462" x="1589088" y="2065338"/>
          <p14:tracePt t="39472" x="1614488" y="2065338"/>
          <p14:tracePt t="39476" x="1652588" y="2065338"/>
          <p14:tracePt t="39485" x="1677988" y="2065338"/>
          <p14:tracePt t="39491" x="1727200" y="2065338"/>
          <p14:tracePt t="39502" x="1752600" y="2065338"/>
          <p14:tracePt t="39511" x="1765300" y="2065338"/>
          <p14:tracePt t="39515" x="1790700" y="2065338"/>
          <p14:tracePt t="39525" x="1801813" y="2065338"/>
          <p14:tracePt t="39607" x="1827213" y="2065338"/>
          <p14:tracePt t="40823" x="1839913" y="2052638"/>
          <p14:tracePt t="40853" x="1852613" y="2052638"/>
          <p14:tracePt t="40928" x="1865313" y="2052638"/>
          <p14:tracePt t="41311" x="1878013" y="2052638"/>
          <p14:tracePt t="41322" x="1890713" y="2052638"/>
          <p14:tracePt t="41328" x="1914525" y="2052638"/>
          <p14:tracePt t="41338" x="1939925" y="2052638"/>
          <p14:tracePt t="41342" x="1965325" y="2052638"/>
          <p14:tracePt t="41351" x="1990725" y="2052638"/>
          <p14:tracePt t="41361" x="2003425" y="2052638"/>
          <p14:tracePt t="41377" x="2039938" y="2065338"/>
          <p14:tracePt t="41391" x="2052638" y="2065338"/>
          <p14:tracePt t="41407" x="2065338" y="2065338"/>
          <p14:tracePt t="41423" x="2078038" y="2065338"/>
          <p14:tracePt t="41458" x="2090738" y="2065338"/>
          <p14:tracePt t="41499" x="2103438" y="2078038"/>
          <p14:tracePt t="41519" x="2116138" y="2078038"/>
          <p14:tracePt t="41569" x="2127250" y="2078038"/>
          <p14:tracePt t="41584" x="2152650" y="2089150"/>
          <p14:tracePt t="41655" x="2165350" y="2101850"/>
          <p14:tracePt t="41710" x="2165350" y="2114550"/>
          <p14:tracePt t="41716" x="2178050" y="2114550"/>
          <p14:tracePt t="41726" x="2190750" y="2127250"/>
          <p14:tracePt t="41750" x="2203450" y="2139950"/>
          <p14:tracePt t="41755" x="2216150" y="2139950"/>
          <p14:tracePt t="41766" x="2228850" y="2139950"/>
          <p14:tracePt t="41775" x="2239963" y="2165350"/>
          <p14:tracePt t="41791" x="2265363" y="2165350"/>
          <p14:tracePt t="41816" x="2278063" y="2178050"/>
          <p14:tracePt t="42114" x="2265363" y="2178050"/>
          <p14:tracePt t="42123" x="2239963" y="2178050"/>
          <p14:tracePt t="42129" x="2228850" y="2178050"/>
          <p14:tracePt t="42140" x="2190750" y="2178050"/>
          <p14:tracePt t="42153" x="2165350" y="2178050"/>
          <p14:tracePt t="42163" x="2152650" y="2178050"/>
          <p14:tracePt t="42169" x="2116138" y="2178050"/>
          <p14:tracePt t="42180" x="2090738" y="2178050"/>
          <p14:tracePt t="42186" x="2065338" y="2178050"/>
          <p14:tracePt t="42195" x="2027238" y="2178050"/>
          <p14:tracePt t="42205" x="2003425" y="2178050"/>
          <p14:tracePt t="42210" x="1978025" y="2178050"/>
          <p14:tracePt t="42220" x="1952625" y="2178050"/>
          <p14:tracePt t="42225" x="1903413" y="2178050"/>
          <p14:tracePt t="42235" x="1890713" y="2178050"/>
          <p14:tracePt t="42246" x="1865313" y="2178050"/>
          <p14:tracePt t="42249" x="1839913" y="2178050"/>
          <p14:tracePt t="42259" x="1814513" y="2178050"/>
          <p14:tracePt t="42266" x="1801813" y="2178050"/>
          <p14:tracePt t="42275" x="1778000" y="2178050"/>
          <p14:tracePt t="42286" x="1752600" y="2178050"/>
          <p14:tracePt t="42289" x="1739900" y="2178050"/>
          <p14:tracePt t="42301" x="1714500" y="2190750"/>
          <p14:tracePt t="42306" x="1689100" y="2214563"/>
          <p14:tracePt t="42317" x="1665288" y="2214563"/>
          <p14:tracePt t="42325" x="1627188" y="2214563"/>
          <p14:tracePt t="42330" x="1601788" y="2227263"/>
          <p14:tracePt t="42340" x="1577975" y="2252663"/>
          <p14:tracePt t="42346" x="1565275" y="2252663"/>
          <p14:tracePt t="42355" x="1539875" y="2265363"/>
          <p14:tracePt t="42372" x="1527175" y="2278063"/>
          <p14:tracePt t="42386" x="1514475" y="2290763"/>
          <p14:tracePt t="42396" x="1501775" y="2290763"/>
          <p14:tracePt t="42405" x="1476375" y="2314575"/>
          <p14:tracePt t="42441" x="1465263" y="2314575"/>
          <p14:tracePt t="42458" x="1465263" y="2327275"/>
          <p14:tracePt t="42471" x="1465263" y="2339975"/>
          <p14:tracePt t="42482" x="1452563" y="2339975"/>
          <p14:tracePt t="42501" x="1439863" y="2339975"/>
          <p14:tracePt t="42512" x="1439863" y="2352675"/>
          <p14:tracePt t="42594" x="1439863" y="2365375"/>
          <p14:tracePt t="43536" x="1439863" y="2378075"/>
          <p14:tracePt t="43562" x="1452563" y="2378075"/>
          <p14:tracePt t="43577" x="1465263" y="2378075"/>
          <p14:tracePt t="43592" x="1489075" y="2378075"/>
          <p14:tracePt t="43612" x="1501775" y="2378075"/>
          <p14:tracePt t="43618" x="1514475" y="2378075"/>
          <p14:tracePt t="43632" x="1527175" y="2378075"/>
          <p14:tracePt t="43652" x="1539875" y="2378075"/>
          <p14:tracePt t="43657" x="1552575" y="2378075"/>
          <p14:tracePt t="43684" x="1565275" y="2378075"/>
          <p14:tracePt t="43704" x="1577975" y="2378075"/>
          <p14:tracePt t="43743" x="1589088" y="2378075"/>
          <p14:tracePt t="43763" x="1601788" y="2378075"/>
          <p14:tracePt t="43767" x="1614488" y="2390775"/>
          <p14:tracePt t="43777" x="1639888" y="2390775"/>
          <p14:tracePt t="43784" x="1652588" y="2403475"/>
          <p14:tracePt t="43793" x="1665288" y="2414588"/>
          <p14:tracePt t="43804" x="1701800" y="2427288"/>
          <p14:tracePt t="43819" x="1727200" y="2439988"/>
          <p14:tracePt t="43823" x="1765300" y="2452688"/>
          <p14:tracePt t="43835" x="1790700" y="2452688"/>
          <p14:tracePt t="43844" x="1801813" y="2465388"/>
          <p14:tracePt t="43850" x="1827213" y="2478088"/>
          <p14:tracePt t="43859" x="1839913" y="2478088"/>
          <p14:tracePt t="43863" x="1852613" y="2478088"/>
          <p14:tracePt t="43884" x="1878013" y="2478088"/>
          <p14:tracePt t="43899" x="1890713" y="2478088"/>
          <p14:tracePt t="43904" x="1890713" y="2490788"/>
          <p14:tracePt t="43913" x="1903413" y="2490788"/>
          <p14:tracePt t="43985" x="1914525" y="2490788"/>
          <p14:tracePt t="43996" x="1927225" y="2490788"/>
          <p14:tracePt t="44000" x="1927225" y="2503488"/>
          <p14:tracePt t="44009" x="1939925" y="2503488"/>
          <p14:tracePt t="44026" x="1952625" y="2503488"/>
          <p14:tracePt t="44042" x="1965325" y="2516188"/>
          <p14:tracePt t="44062" x="1978025" y="2516188"/>
          <p14:tracePt t="44082" x="1990725" y="2516188"/>
          <p14:tracePt t="44095" x="2003425" y="2516188"/>
          <p14:tracePt t="44102" x="2014538" y="2516188"/>
          <p14:tracePt t="44121" x="2039938" y="2516188"/>
          <p14:tracePt t="44142" x="2052638" y="2516188"/>
          <p14:tracePt t="44151" x="2065338" y="2516188"/>
          <p14:tracePt t="44161" x="2078038" y="2516188"/>
          <p14:tracePt t="44169" x="2090738" y="2516188"/>
          <p14:tracePt t="44177" x="2103438" y="2516188"/>
          <p14:tracePt t="44191" x="2127250" y="2516188"/>
          <p14:tracePt t="44202" x="2178050" y="2516188"/>
          <p14:tracePt t="44208" x="2252663" y="2516188"/>
          <p14:tracePt t="44218" x="2290763" y="2516188"/>
          <p14:tracePt t="44221" x="2339975" y="2516188"/>
          <p14:tracePt t="44231" x="2365375" y="2516188"/>
          <p14:tracePt t="44242" x="2416175" y="2516188"/>
          <p14:tracePt t="44247" x="2452688" y="2516188"/>
          <p14:tracePt t="44257" x="2490788" y="2516188"/>
          <p14:tracePt t="44261" x="2528888" y="2516188"/>
          <p14:tracePt t="44271" x="2565400" y="2516188"/>
          <p14:tracePt t="44281" x="2603500" y="2516188"/>
          <p14:tracePt t="44287" x="2654300" y="2516188"/>
          <p14:tracePt t="44297" x="2690813" y="2516188"/>
          <p14:tracePt t="44303" x="2741613" y="2516188"/>
          <p14:tracePt t="44313" x="2778125" y="2516188"/>
          <p14:tracePt t="44323" x="2828925" y="2516188"/>
          <p14:tracePt t="44327" x="2854325" y="2516188"/>
          <p14:tracePt t="44338" x="2867025" y="2516188"/>
          <p14:tracePt t="44343" x="2879725" y="2516188"/>
          <p14:tracePt t="44353" x="2903538" y="2516188"/>
          <p14:tracePt t="44364" x="2928938" y="2516188"/>
          <p14:tracePt t="44384" x="2954338" y="2516188"/>
          <p14:tracePt t="44439" x="2967038" y="2516188"/>
          <p14:tracePt t="44470" x="2979738" y="2516188"/>
          <p14:tracePt t="44484" x="2992438" y="2516188"/>
          <p14:tracePt t="44500" x="3003550" y="2516188"/>
          <p14:tracePt t="44520" x="3016250" y="2516188"/>
          <p14:tracePt t="44550" x="3041650" y="2516188"/>
          <p14:tracePt t="44666" x="3054350" y="2516188"/>
          <p14:tracePt t="44671" x="3067050" y="2516188"/>
          <p14:tracePt t="44782" x="3079750" y="2516188"/>
          <p14:tracePt t="44818" x="3092450" y="2516188"/>
          <p14:tracePt t="44831" x="3103563" y="2516188"/>
          <p14:tracePt t="44867" x="3116263" y="2516188"/>
          <p14:tracePt t="45064" x="3128963" y="2516188"/>
          <p14:tracePt t="45083" x="3128963" y="2503488"/>
          <p14:tracePt t="45100" x="3141663" y="2503488"/>
          <p14:tracePt t="45120" x="3141663" y="2490788"/>
          <p14:tracePt t="45155" x="3154363" y="2490788"/>
          <p14:tracePt t="45175" x="3167063" y="2478088"/>
          <p14:tracePt t="45347" x="3179763" y="2478088"/>
          <p14:tracePt t="45398" x="3192463" y="2478088"/>
          <p14:tracePt t="46033" x="3179763" y="2478088"/>
          <p14:tracePt t="46044" x="3167063" y="2478088"/>
          <p14:tracePt t="46055" x="3154363" y="2478088"/>
          <p14:tracePt t="46057" x="3141663" y="2478088"/>
          <p14:tracePt t="46067" x="3103563" y="2503488"/>
          <p14:tracePt t="46074" x="3092450" y="2503488"/>
          <p14:tracePt t="46084" x="3028950" y="2527300"/>
          <p14:tracePt t="46094" x="2954338" y="2527300"/>
          <p14:tracePt t="46097" x="2879725" y="2565400"/>
          <p14:tracePt t="46107" x="2778125" y="2590800"/>
          <p14:tracePt t="46114" x="2690813" y="2603500"/>
          <p14:tracePt t="46124" x="2590800" y="2627313"/>
          <p14:tracePt t="46134" x="2554288" y="2627313"/>
          <p14:tracePt t="46138" x="2528888" y="2640013"/>
          <p14:tracePt t="46154" x="2503488" y="2640013"/>
          <p14:tracePt t="46163" x="2478088" y="2640013"/>
          <p14:tracePt t="46174" x="2452688" y="2640013"/>
          <p14:tracePt t="46179" x="2416175" y="2640013"/>
          <p14:tracePt t="46190" x="2390775" y="2640013"/>
          <p14:tracePt t="46193" x="2378075" y="2640013"/>
          <p14:tracePt t="46204" x="2365375" y="2640013"/>
          <p14:tracePt t="46213" x="2352675" y="2640013"/>
          <p14:tracePt t="46481" x="2339975" y="2640013"/>
          <p14:tracePt t="46492" x="2328863" y="2640013"/>
          <p14:tracePt t="46508" x="2328863" y="2627313"/>
          <p14:tracePt t="46517" x="2316163" y="2627313"/>
          <p14:tracePt t="46522" x="2316163" y="2616200"/>
          <p14:tracePt t="46531" x="2316163" y="2603500"/>
          <p14:tracePt t="46541" x="2303463" y="2590800"/>
          <p14:tracePt t="46557" x="2303463" y="2578100"/>
          <p14:tracePt t="46563" x="2290763" y="2578100"/>
          <p14:tracePt t="46572" x="2290763" y="2565400"/>
          <p14:tracePt t="46597" x="2278063" y="2552700"/>
          <p14:tracePt t="46704" x="2278063" y="2540000"/>
          <p14:tracePt t="46966" x="2265363" y="2540000"/>
          <p14:tracePt t="46991" x="2252663" y="2527300"/>
          <p14:tracePt t="47045" x="2239963" y="2516188"/>
          <p14:tracePt t="47072" x="2228850" y="2516188"/>
          <p14:tracePt t="47087" x="2203450" y="2490788"/>
          <p14:tracePt t="47098" x="2190750" y="2490788"/>
          <p14:tracePt t="47102" x="2178050" y="2490788"/>
          <p14:tracePt t="47112" x="2152650" y="2465388"/>
          <p14:tracePt t="47123" x="2127250" y="2439988"/>
          <p14:tracePt t="47127" x="2116138" y="2427288"/>
          <p14:tracePt t="47138" x="2090738" y="2414588"/>
          <p14:tracePt t="47144" x="2065338" y="2403475"/>
          <p14:tracePt t="47155" x="2039938" y="2390775"/>
          <p14:tracePt t="47163" x="2027238" y="2365375"/>
          <p14:tracePt t="47167" x="1990725" y="2352675"/>
          <p14:tracePt t="47178" x="1990725" y="2327275"/>
          <p14:tracePt t="47183" x="1952625" y="2327275"/>
          <p14:tracePt t="47193" x="1939925" y="2303463"/>
          <p14:tracePt t="47203" x="1903413" y="2278063"/>
          <p14:tracePt t="47208" x="1890713" y="2278063"/>
          <p14:tracePt t="47218" x="1865313" y="2265363"/>
          <p14:tracePt t="47223" x="1865313" y="2252663"/>
          <p14:tracePt t="47243" x="1852613" y="2252663"/>
          <p14:tracePt t="47248" x="1852613" y="2239963"/>
          <p14:tracePt t="47299" x="1839913" y="2227263"/>
          <p14:tracePt t="47470" x="1827213" y="2227263"/>
          <p14:tracePt t="47585" x="1827213" y="2252663"/>
          <p14:tracePt t="47591" x="1865313" y="2265363"/>
          <p14:tracePt t="47601" x="1952625" y="2290763"/>
          <p14:tracePt t="47611" x="2039938" y="2339975"/>
          <p14:tracePt t="47616" x="2127250" y="2378075"/>
          <p14:tracePt t="47626" x="2216150" y="2439988"/>
          <p14:tracePt t="47631" x="2316163" y="2503488"/>
          <p14:tracePt t="47641" x="2390775" y="2540000"/>
          <p14:tracePt t="47651" x="2428875" y="2565400"/>
          <p14:tracePt t="47657" x="2465388" y="2578100"/>
          <p14:tracePt t="47668" x="2490788" y="2603500"/>
          <p14:tracePt t="47837" x="2503488" y="2603500"/>
          <p14:tracePt t="47844" x="2528888" y="2603500"/>
          <p14:tracePt t="47853" x="2565400" y="2603500"/>
          <p14:tracePt t="47864" x="2628900" y="2578100"/>
          <p14:tracePt t="47870" x="2667000" y="2565400"/>
          <p14:tracePt t="47879" x="2716213" y="2540000"/>
          <p14:tracePt t="47883" x="2741613" y="2540000"/>
          <p14:tracePt t="47893" x="2778125" y="2516188"/>
          <p14:tracePt t="47903" x="2803525" y="2503488"/>
          <p14:tracePt t="47910" x="2828925" y="2490788"/>
          <p14:tracePt t="47920" x="2854325" y="2478088"/>
          <p14:tracePt t="47923" x="2903538" y="2465388"/>
          <p14:tracePt t="47933" x="2928938" y="2465388"/>
          <p14:tracePt t="47944" x="2954338" y="2452688"/>
          <p14:tracePt t="47949" x="2979738" y="2452688"/>
          <p14:tracePt t="47959" x="2992438" y="2452688"/>
          <p14:tracePt t="47966" x="3016250" y="2439988"/>
          <p14:tracePt t="47986" x="3028950" y="2439988"/>
          <p14:tracePt t="48019" x="3041650" y="2439988"/>
          <p14:tracePt t="48221" x="3054350" y="2439988"/>
          <p14:tracePt t="48695" x="3079750" y="2439988"/>
          <p14:tracePt t="48705" x="3103563" y="2439988"/>
          <p14:tracePt t="52003" x="3092450" y="2439988"/>
          <p14:tracePt t="52011" x="3028950" y="2439988"/>
          <p14:tracePt t="52020" x="2967038" y="2465388"/>
          <p14:tracePt t="52023" x="2890838" y="2503488"/>
          <p14:tracePt t="52035" x="2803525" y="2578100"/>
          <p14:tracePt t="52046" x="2728913" y="2616200"/>
          <p14:tracePt t="52050" x="2654300" y="2665413"/>
          <p14:tracePt t="52061" x="2578100" y="2716213"/>
          <p14:tracePt t="52066" x="2516188" y="2778125"/>
          <p14:tracePt t="52076" x="2441575" y="2840038"/>
          <p14:tracePt t="52086" x="2365375" y="2890838"/>
          <p14:tracePt t="52090" x="2278063" y="2952750"/>
          <p14:tracePt t="52100" x="2190750" y="3003550"/>
          <p14:tracePt t="52106" x="2127250" y="3041650"/>
          <p14:tracePt t="52115" x="2090738" y="3065463"/>
          <p14:tracePt t="52127" x="2039938" y="3090863"/>
          <p14:tracePt t="52129" x="2003425" y="3103563"/>
          <p14:tracePt t="52139" x="1965325" y="3128963"/>
          <p14:tracePt t="52145" x="1939925" y="3141663"/>
          <p14:tracePt t="52156" x="1927225" y="3154363"/>
          <p14:tracePt t="52171" x="1914525" y="3154363"/>
          <p14:tracePt t="52817" x="1927225" y="3154363"/>
          <p14:tracePt t="52841" x="1927225" y="3165475"/>
          <p14:tracePt t="52852" x="1939925" y="3165475"/>
          <p14:tracePt t="52937" x="1952625" y="3165475"/>
          <p14:tracePt t="54843" x="1939925" y="3165475"/>
          <p14:tracePt t="54860" x="1927225" y="3165475"/>
          <p14:tracePt t="54883" x="1914525" y="3165475"/>
          <p14:tracePt t="54906" x="1903413" y="3165475"/>
          <p14:tracePt t="54946" x="1890713" y="3165475"/>
          <p14:tracePt t="55035" x="1878013" y="3165475"/>
          <p14:tracePt t="55894" x="1903413" y="3165475"/>
          <p14:tracePt t="55907" x="1914525" y="3165475"/>
          <p14:tracePt t="55918" x="1927225" y="3165475"/>
          <p14:tracePt t="55943" x="1939925" y="3165475"/>
          <p14:tracePt t="55994" x="1952625" y="3165475"/>
          <p14:tracePt t="56029" x="1965325" y="3165475"/>
          <p14:tracePt t="56045" x="1990725" y="3165475"/>
          <p14:tracePt t="56060" x="2003425" y="3165475"/>
          <p14:tracePt t="56070" x="2014538" y="3165475"/>
          <p14:tracePt t="56080" x="2027238" y="3165475"/>
          <p14:tracePt t="56085" x="2039938" y="3165475"/>
          <p14:tracePt t="56096" x="2065338" y="3165475"/>
          <p14:tracePt t="56099" x="2078038" y="3165475"/>
          <p14:tracePt t="56109" x="2090738" y="3154363"/>
          <p14:tracePt t="56120" x="2103438" y="3154363"/>
          <p14:tracePt t="56126" x="2116138" y="3154363"/>
          <p14:tracePt t="56135" x="2139950" y="3154363"/>
          <p14:tracePt t="56139" x="2152650" y="3154363"/>
          <p14:tracePt t="56160" x="2178050" y="3154363"/>
          <p14:tracePt t="56175" x="2190750" y="3154363"/>
          <p14:tracePt t="56182" x="2203450" y="3154363"/>
          <p14:tracePt t="56191" x="2216150" y="3154363"/>
          <p14:tracePt t="56201" x="2228850" y="3154363"/>
          <p14:tracePt t="56206" x="2239963" y="3154363"/>
          <p14:tracePt t="56215" x="2252663" y="3141663"/>
          <p14:tracePt t="56221" x="2265363" y="3128963"/>
          <p14:tracePt t="56241" x="2290763" y="3128963"/>
          <p14:tracePt t="56245" x="2316163" y="3128963"/>
          <p14:tracePt t="56256" x="2352675" y="3128963"/>
          <p14:tracePt t="56271" x="2365375" y="3128963"/>
          <p14:tracePt t="56282" x="2378075" y="3128963"/>
          <p14:tracePt t="56288" x="2390775" y="3128963"/>
          <p14:tracePt t="56337" x="2416175" y="3128963"/>
          <p14:tracePt t="56377" x="2416175" y="3116263"/>
          <p14:tracePt t="56428" x="2428875" y="3116263"/>
          <p14:tracePt t="56467" x="2441575" y="3116263"/>
          <p14:tracePt t="56483" x="2452688" y="3116263"/>
          <p14:tracePt t="56493" x="2465388" y="3116263"/>
          <p14:tracePt t="56507" x="2478088" y="3116263"/>
          <p14:tracePt t="56534" x="2503488" y="3116263"/>
          <p14:tracePt t="56549" x="2516188" y="3103563"/>
          <p14:tracePt t="56554" x="2528888" y="3103563"/>
          <p14:tracePt t="56563" x="2541588" y="3103563"/>
          <p14:tracePt t="56574" x="2578100" y="3103563"/>
          <p14:tracePt t="56589" x="2603500" y="3103563"/>
          <p14:tracePt t="56593" x="2616200" y="3103563"/>
          <p14:tracePt t="56604" x="2641600" y="3103563"/>
          <p14:tracePt t="56615" x="2667000" y="3103563"/>
          <p14:tracePt t="56620" x="2678113" y="3103563"/>
          <p14:tracePt t="56629" x="2690813" y="3103563"/>
          <p14:tracePt t="56633" x="2703513" y="3103563"/>
          <p14:tracePt t="56646" x="2728913" y="3103563"/>
          <p14:tracePt t="56656" x="2754313" y="3103563"/>
          <p14:tracePt t="56659" x="2767013" y="3103563"/>
          <p14:tracePt t="56669" x="2790825" y="3103563"/>
          <p14:tracePt t="56675" x="2816225" y="3103563"/>
          <p14:tracePt t="56686" x="2854325" y="3103563"/>
          <p14:tracePt t="56700" x="2879725" y="3103563"/>
          <p14:tracePt t="56716" x="2903538" y="3103563"/>
          <p14:tracePt t="56726" x="2916238" y="3103563"/>
          <p14:tracePt t="56741" x="2928938" y="3103563"/>
          <p14:tracePt t="56751" x="2941638" y="3103563"/>
          <p14:tracePt t="56755" x="2954338" y="3103563"/>
          <p14:tracePt t="56766" x="2967038" y="3103563"/>
          <p14:tracePt t="56775" x="2979738" y="3103563"/>
          <p14:tracePt t="56782" x="2992438" y="3103563"/>
          <p14:tracePt t="56815" x="3003550" y="3103563"/>
          <p14:tracePt t="56832" x="3016250" y="3103563"/>
          <p14:tracePt t="56851" x="3028950" y="3103563"/>
          <p14:tracePt t="56868" x="3041650" y="3103563"/>
          <p14:tracePt t="56882" x="3054350" y="3103563"/>
          <p14:tracePt t="56892" x="3067050" y="3103563"/>
          <p14:tracePt t="56898" x="3079750" y="3103563"/>
          <p14:tracePt t="56907" x="3103563" y="3103563"/>
          <p14:tracePt t="56921" x="3128963" y="3103563"/>
          <p14:tracePt t="56932" x="3154363" y="3103563"/>
          <p14:tracePt t="56937" x="3179763" y="3103563"/>
          <p14:tracePt t="56966" x="3205163" y="3103563"/>
          <p14:tracePt t="56998" x="3216275" y="3103563"/>
          <p14:tracePt t="57063" x="3228975" y="3103563"/>
          <p14:tracePt t="57084" x="3241675" y="3103563"/>
          <p14:tracePt t="57113" x="3254375" y="3103563"/>
          <p14:tracePt t="57170" x="3267075" y="3103563"/>
          <p14:tracePt t="57194" x="3292475" y="3103563"/>
          <p14:tracePt t="57209" x="3317875" y="3103563"/>
          <p14:tracePt t="57235" x="3328988" y="3103563"/>
          <p14:tracePt t="57246" x="3341688" y="3103563"/>
          <p14:tracePt t="57249" x="3354388" y="3103563"/>
          <p14:tracePt t="57269" x="3379788" y="3103563"/>
          <p14:tracePt t="57286" x="3405188" y="3103563"/>
          <p14:tracePt t="57290" x="3417888" y="3103563"/>
          <p14:tracePt t="57299" x="3441700" y="3103563"/>
          <p14:tracePt t="57310" x="3454400" y="3103563"/>
          <p14:tracePt t="57316" x="3479800" y="3116263"/>
          <p14:tracePt t="57512" x="3492500" y="3116263"/>
          <p14:tracePt t="57531" x="3505200" y="3116263"/>
          <p14:tracePt t="57542" x="3517900" y="3128963"/>
          <p14:tracePt t="57564" x="3530600" y="3141663"/>
          <p14:tracePt t="57574" x="3541713" y="3154363"/>
          <p14:tracePt t="57583" x="3554413" y="3154363"/>
          <p14:tracePt t="57598" x="3579813" y="3154363"/>
          <p14:tracePt t="57603" x="3592513" y="3165475"/>
          <p14:tracePt t="57624" x="3605213" y="3178175"/>
          <p14:tracePt t="57638" x="3630613" y="3190875"/>
          <p14:tracePt t="57654" x="3654425" y="3203575"/>
          <p14:tracePt t="57663" x="3667125" y="3216275"/>
          <p14:tracePt t="57669" x="3679825" y="3216275"/>
          <p14:tracePt t="57679" x="3679825" y="3228975"/>
          <p14:tracePt t="57684" x="3692525" y="3241675"/>
          <p14:tracePt t="57694" x="3705225" y="3254375"/>
          <p14:tracePt t="57703" x="3717925" y="3254375"/>
          <p14:tracePt t="57710" x="3717925" y="3267075"/>
          <p14:tracePt t="57719" x="3730625" y="3267075"/>
          <p14:tracePt t="57723" x="3743325" y="3267075"/>
          <p14:tracePt t="57733" x="3756025" y="3267075"/>
          <p14:tracePt t="68593" x="3743325" y="3267075"/>
          <p14:tracePt t="68607" x="3717925" y="3267075"/>
          <p14:tracePt t="68617" x="3667125" y="3267075"/>
          <p14:tracePt t="68627" x="3630613" y="3267075"/>
          <p14:tracePt t="68634" x="3579813" y="3290888"/>
          <p14:tracePt t="68644" x="3505200" y="3303588"/>
          <p14:tracePt t="68649" x="3467100" y="3303588"/>
          <p14:tracePt t="68659" x="3417888" y="3303588"/>
          <p14:tracePt t="68669" x="3379788" y="3328988"/>
          <p14:tracePt t="68673" x="3354388" y="3328988"/>
          <p14:tracePt t="68684" x="3317875" y="3328988"/>
          <p14:tracePt t="68689" x="3292475" y="3328988"/>
          <p14:tracePt t="68699" x="3267075" y="3328988"/>
          <p14:tracePt t="68711" x="3241675" y="3354388"/>
          <p14:tracePt t="68713" x="3216275" y="3354388"/>
          <p14:tracePt t="68724" x="3192463" y="3367088"/>
          <p14:tracePt t="68729" x="3141663" y="3367088"/>
          <p14:tracePt t="68739" x="3128963" y="3378200"/>
          <p14:tracePt t="68750" x="3116263" y="3378200"/>
          <p14:tracePt t="68756" x="3103563" y="3390900"/>
          <p14:tracePt t="68766" x="3079750" y="3390900"/>
          <p14:tracePt t="68769" x="3054350" y="3390900"/>
          <p14:tracePt t="68779" x="3041650" y="3403600"/>
          <p14:tracePt t="68789" x="3016250" y="3416300"/>
          <p14:tracePt t="68806" x="2992438" y="3416300"/>
          <p14:tracePt t="68810" x="2979738" y="3416300"/>
          <p14:tracePt t="68830" x="2967038" y="3416300"/>
          <p14:tracePt t="68911" x="2954338" y="3429000"/>
          <p14:tracePt t="68926" x="2941638" y="3429000"/>
          <p14:tracePt t="68935" x="2890838" y="3429000"/>
          <p14:tracePt t="68941" x="2867025" y="3441700"/>
          <p14:tracePt t="68951" x="2790825" y="3454400"/>
          <p14:tracePt t="68962" x="2754313" y="3467100"/>
          <p14:tracePt t="68968" x="2703513" y="3467100"/>
          <p14:tracePt t="68978" x="2678113" y="3490913"/>
          <p14:tracePt t="68981" x="2667000" y="3490913"/>
          <p14:tracePt t="69002" x="2654300" y="3490913"/>
          <p14:tracePt t="69693" x="2641600" y="3490913"/>
          <p14:tracePt t="69704" x="2616200" y="3490913"/>
          <p14:tracePt t="69707" x="2590800" y="3490913"/>
          <p14:tracePt t="69717" x="2541588" y="3490913"/>
          <p14:tracePt t="69723" x="2478088" y="3490913"/>
          <p14:tracePt t="69734" x="2441575" y="3490913"/>
          <p14:tracePt t="69744" x="2390775" y="3490913"/>
          <p14:tracePt t="69747" x="2352675" y="3490913"/>
          <p14:tracePt t="69761" x="2328863" y="3490913"/>
          <p14:tracePt t="69763" x="2278063" y="3490913"/>
          <p14:tracePt t="69774" x="2239963" y="3490913"/>
          <p14:tracePt t="69783" x="2216150" y="3490913"/>
          <p14:tracePt t="69789" x="2165350" y="3490913"/>
          <p14:tracePt t="69800" x="2127250" y="3490913"/>
          <p14:tracePt t="69804" x="2078038" y="3490913"/>
          <p14:tracePt t="69814" x="2039938" y="3490913"/>
          <p14:tracePt t="69824" x="2003425" y="3490913"/>
          <p14:tracePt t="69829" x="1965325" y="3490913"/>
          <p14:tracePt t="69839" x="1952625" y="3490913"/>
          <p14:tracePt t="69845" x="1927225" y="3490913"/>
          <p14:tracePt t="69853" x="1914525" y="3490913"/>
          <p14:tracePt t="69863" x="1890713" y="3490913"/>
          <p14:tracePt t="69869" x="1878013" y="3490913"/>
          <p14:tracePt t="69879" x="1865313" y="3490913"/>
          <p14:tracePt t="69895" x="1852613" y="3490913"/>
          <p14:tracePt t="69903" x="1839913" y="3490913"/>
          <p14:tracePt t="69920" x="1827213" y="3490913"/>
          <p14:tracePt t="69936" x="1814513" y="3490913"/>
          <p14:tracePt t="69963" x="1790700" y="3490913"/>
          <p14:tracePt t="69986" x="1778000" y="3490913"/>
          <p14:tracePt t="70020" x="1765300" y="3490913"/>
          <p14:tracePt t="70065" x="1752600" y="3490913"/>
          <p14:tracePt t="70241" x="1739900" y="3490913"/>
          <p14:tracePt t="70267" x="1727200" y="3490913"/>
          <p14:tracePt t="70307" x="1714500" y="3490913"/>
          <p14:tracePt t="70337" x="1701800" y="3490913"/>
          <p14:tracePt t="70357" x="1689100" y="3490913"/>
          <p14:tracePt t="70399" x="1677988" y="3490913"/>
          <p14:tracePt t="70420" x="1665288" y="3490913"/>
          <p14:tracePt t="70439" x="1652588" y="3490913"/>
          <p14:tracePt t="70460" x="1639888" y="3490913"/>
          <p14:tracePt t="70499" x="1614488" y="3490913"/>
          <p14:tracePt t="70546" x="1601788" y="3490913"/>
          <p14:tracePt t="70923" x="1552575" y="3490913"/>
          <p14:tracePt t="70969" x="1565275" y="3479800"/>
          <p14:tracePt t="70989" x="1577975" y="3479800"/>
          <p14:tracePt t="70993" x="1589088" y="3467100"/>
          <p14:tracePt t="71010" x="1627188" y="3441700"/>
          <p14:tracePt t="71033" x="1652588" y="3441700"/>
          <p14:tracePt t="71043" x="1677988" y="3429000"/>
          <p14:tracePt t="71054" x="1689100" y="3416300"/>
          <p14:tracePt t="71059" x="1701800" y="3416300"/>
          <p14:tracePt t="71069" x="1727200" y="3403600"/>
          <p14:tracePt t="71075" x="1739900" y="3403600"/>
          <p14:tracePt t="71086" x="1752600" y="3390900"/>
          <p14:tracePt t="71096" x="1765300" y="3390900"/>
          <p14:tracePt t="71099" x="1790700" y="3390900"/>
          <p14:tracePt t="71109" x="1801813" y="3378200"/>
          <p14:tracePt t="71116" x="1814513" y="3378200"/>
          <p14:tracePt t="71125" x="1827213" y="3378200"/>
          <p14:tracePt t="71135" x="1839913" y="3378200"/>
          <p14:tracePt t="71139" x="1865313" y="3378200"/>
          <p14:tracePt t="71150" x="1878013" y="3378200"/>
          <p14:tracePt t="71156" x="1890713" y="3378200"/>
          <p14:tracePt t="71165" x="1903413" y="3378200"/>
          <p14:tracePt t="71182" x="1927225" y="3367088"/>
          <p14:tracePt t="80955" x="1939925" y="3367088"/>
          <p14:tracePt t="80961" x="2003425" y="3367088"/>
          <p14:tracePt t="80971" x="2090738" y="3367088"/>
          <p14:tracePt t="80981" x="2139950" y="3367088"/>
          <p14:tracePt t="80986" x="2178050" y="3367088"/>
          <p14:tracePt t="80996" x="2228850" y="3367088"/>
          <p14:tracePt t="81002" x="2239963" y="3367088"/>
          <p14:tracePt t="81012" x="2265363" y="3367088"/>
          <p14:tracePt t="81023" x="2278063" y="3367088"/>
          <p14:tracePt t="81061" x="2290763" y="3367088"/>
          <p14:tracePt t="81530" x="2278063" y="3367088"/>
          <p14:tracePt t="81545" x="2265363" y="3367088"/>
          <p14:tracePt t="81551" x="2252663" y="3367088"/>
          <p14:tracePt t="81562" x="2228850" y="3367088"/>
          <p14:tracePt t="81572" x="2216150" y="3367088"/>
          <p14:tracePt t="81575" x="2203450" y="3367088"/>
          <p14:tracePt t="81585" x="2152650" y="3367088"/>
          <p14:tracePt t="81591" x="2127250" y="3390900"/>
          <p14:tracePt t="81601" x="2103438" y="3390900"/>
          <p14:tracePt t="81611" x="2090738" y="3390900"/>
          <p14:tracePt t="81615" x="2065338" y="3390900"/>
          <p14:tracePt t="81625" x="2039938" y="3416300"/>
          <p14:tracePt t="81631" x="1990725" y="3429000"/>
          <p14:tracePt t="81641" x="1965325" y="3429000"/>
          <p14:tracePt t="81651" x="1939925" y="3441700"/>
          <p14:tracePt t="81657" x="1903413" y="3454400"/>
          <p14:tracePt t="81667" x="1865313" y="3454400"/>
          <p14:tracePt t="81671" x="1827213" y="3467100"/>
          <p14:tracePt t="81681" x="1814513" y="3467100"/>
          <p14:tracePt t="81692" x="1790700" y="3479800"/>
          <p14:tracePt t="81698" x="1765300" y="3479800"/>
          <p14:tracePt t="81707" x="1727200" y="3503613"/>
          <p14:tracePt t="81711" x="1689100" y="3503613"/>
          <p14:tracePt t="81723" x="1665288" y="3503613"/>
          <p14:tracePt t="81731" x="1627188" y="3529013"/>
          <p14:tracePt t="81737" x="1589088" y="3541713"/>
          <p14:tracePt t="81747" x="1577975" y="3541713"/>
          <p14:tracePt t="81751" x="1539875" y="3554413"/>
          <p14:tracePt t="81772" x="1527175" y="3554413"/>
          <p14:tracePt t="81777" x="1501775" y="3567113"/>
          <p14:tracePt t="81801" x="1489075" y="3567113"/>
          <p14:tracePt t="81828" x="1476375" y="3567113"/>
          <p14:tracePt t="81857" x="1465263" y="3579813"/>
          <p14:tracePt t="82182" x="1465263" y="3590925"/>
          <p14:tracePt t="82201" x="1465263" y="3603625"/>
          <p14:tracePt t="82212" x="1465263" y="3616325"/>
          <p14:tracePt t="82221" x="1465263" y="3629025"/>
          <p14:tracePt t="82257" x="1465263" y="3641725"/>
          <p14:tracePt t="82272" x="1476375" y="3654425"/>
          <p14:tracePt t="82277" x="1489075" y="3667125"/>
          <p14:tracePt t="82298" x="1489075" y="3679825"/>
          <p14:tracePt t="82302" x="1501775" y="3692525"/>
          <p14:tracePt t="82311" x="1514475" y="3703638"/>
          <p14:tracePt t="82317" x="1514475" y="3716338"/>
          <p14:tracePt t="82327" x="1527175" y="3716338"/>
          <p14:tracePt t="82337" x="1527175" y="3729038"/>
          <p14:tracePt t="82342" x="1539875" y="3729038"/>
          <p14:tracePt t="82351" x="1552575" y="3741738"/>
          <p14:tracePt t="82367" x="1565275" y="3741738"/>
          <p14:tracePt t="82377" x="1565275" y="3754438"/>
          <p14:tracePt t="82428" x="1577975" y="3754438"/>
          <p14:tracePt t="82437" x="1589088" y="3754438"/>
          <p14:tracePt t="82470" x="1601788" y="3767138"/>
          <p14:tracePt t="82792" x="1614488" y="3767138"/>
          <p14:tracePt t="82821" x="1627188" y="3767138"/>
          <p14:tracePt t="82871" x="1639888" y="3767138"/>
          <p14:tracePt t="82921" x="1652588" y="3767138"/>
          <p14:tracePt t="83225" x="1665288" y="3767138"/>
          <p14:tracePt t="83236" x="1677988" y="3767138"/>
          <p14:tracePt t="83502" x="1689100" y="3767138"/>
          <p14:tracePt t="83593" x="1714500" y="3754438"/>
          <p14:tracePt t="83633" x="1714500" y="3741738"/>
          <p14:tracePt t="83770" x="1727200" y="3741738"/>
          <p14:tracePt t="83789" x="1727200" y="3729038"/>
          <p14:tracePt t="83941" x="1739900" y="3729038"/>
          <p14:tracePt t="83961" x="1739900" y="3716338"/>
          <p14:tracePt t="83967" x="1752600" y="3703638"/>
          <p14:tracePt t="83992" x="1765300" y="3703638"/>
          <p14:tracePt t="84008" x="1790700" y="3692525"/>
          <p14:tracePt t="84021" x="1801813" y="3692525"/>
          <p14:tracePt t="84031" x="1814513" y="3679825"/>
          <p14:tracePt t="84047" x="1852613" y="3667125"/>
          <p14:tracePt t="84073" x="1865313" y="3667125"/>
          <p14:tracePt t="84087" x="1890713" y="3667125"/>
          <p14:tracePt t="84097" x="1903413" y="3667125"/>
          <p14:tracePt t="84103" x="1914525" y="3641725"/>
          <p14:tracePt t="84113" x="1939925" y="3641725"/>
          <p14:tracePt t="84124" x="1965325" y="3641725"/>
          <p14:tracePt t="84128" x="1990725" y="3641725"/>
          <p14:tracePt t="84138" x="2014538" y="3641725"/>
          <p14:tracePt t="84143" x="2039938" y="3641725"/>
          <p14:tracePt t="84153" x="2090738" y="3641725"/>
          <p14:tracePt t="84163" x="2127250" y="3641725"/>
          <p14:tracePt t="84167" x="2152650" y="3641725"/>
          <p14:tracePt t="84177" x="2203450" y="3641725"/>
          <p14:tracePt t="84183" x="2239963" y="3641725"/>
          <p14:tracePt t="84193" x="2278063" y="3641725"/>
          <p14:tracePt t="84204" x="2316163" y="3641725"/>
          <p14:tracePt t="84209" x="2352675" y="3641725"/>
          <p14:tracePt t="84219" x="2378075" y="3641725"/>
          <p14:tracePt t="84224" x="2416175" y="3641725"/>
          <p14:tracePt t="84233" x="2441575" y="3641725"/>
          <p14:tracePt t="84243" x="2452688" y="3641725"/>
          <p14:tracePt t="84250" x="2465388" y="3641725"/>
          <p14:tracePt t="84260" x="2478088" y="3641725"/>
          <p14:tracePt t="84263" x="2503488" y="3641725"/>
          <p14:tracePt t="84273" x="2516188" y="3641725"/>
          <p14:tracePt t="84283" x="2528888" y="3641725"/>
          <p14:tracePt t="84304" x="2554288" y="3629025"/>
          <p14:tracePt t="84323" x="2565400" y="3629025"/>
          <p14:tracePt t="84330" x="2578100" y="3629025"/>
          <p14:tracePt t="84340" x="2590800" y="3629025"/>
          <p14:tracePt t="84345" x="2603500" y="3629025"/>
          <p14:tracePt t="84355" x="2616200" y="3629025"/>
          <p14:tracePt t="84380" x="2641600" y="3629025"/>
          <p14:tracePt t="84395" x="2654300" y="3629025"/>
          <p14:tracePt t="84416" x="2667000" y="3629025"/>
          <p14:tracePt t="84445" x="2678113" y="3629025"/>
          <p14:tracePt t="84657" x="2690813" y="3629025"/>
          <p14:tracePt t="84673" x="2703513" y="3629025"/>
          <p14:tracePt t="84694" x="2716213" y="3629025"/>
          <p14:tracePt t="84713" x="2728913" y="3629025"/>
          <p14:tracePt t="84753" x="2754313" y="3629025"/>
          <p14:tracePt t="84778" x="2767013" y="3629025"/>
          <p14:tracePt t="84794" x="2778125" y="3629025"/>
          <p14:tracePt t="84813" x="2790825" y="3629025"/>
          <p14:tracePt t="84830" x="2816225" y="3629025"/>
          <p14:tracePt t="84844" x="2828925" y="3629025"/>
          <p14:tracePt t="84860" x="2841625" y="3629025"/>
          <p14:tracePt t="84875" x="2854325" y="3629025"/>
          <p14:tracePt t="84885" x="2867025" y="3629025"/>
          <p14:tracePt t="84910" x="2890838" y="3629025"/>
          <p14:tracePt t="84916" x="2916238" y="3629025"/>
          <p14:tracePt t="84936" x="2941638" y="3629025"/>
          <p14:tracePt t="84940" x="2967038" y="3629025"/>
          <p14:tracePt t="84961" x="3016250" y="3629025"/>
          <p14:tracePt t="84965" x="3054350" y="3629025"/>
          <p14:tracePt t="84977" x="3067050" y="3629025"/>
          <p14:tracePt t="84980" x="3092450" y="3629025"/>
          <p14:tracePt t="84990" x="3103563" y="3629025"/>
          <p14:tracePt t="84995" x="3116263" y="3629025"/>
          <p14:tracePt t="85015" x="3141663" y="3629025"/>
          <p14:tracePt t="85019" x="3167063" y="3629025"/>
          <p14:tracePt t="85045" x="3179763" y="3629025"/>
          <p14:tracePt t="85055" x="3192463" y="3629025"/>
          <p14:tracePt t="85071" x="3205163" y="3629025"/>
          <p14:tracePt t="85085" x="3216275" y="3629025"/>
          <p14:tracePt t="85106" x="3228975" y="3629025"/>
          <p14:tracePt t="85116" x="3241675" y="3629025"/>
          <p14:tracePt t="85131" x="3254375" y="3629025"/>
          <p14:tracePt t="85161" x="3279775" y="3629025"/>
          <p14:tracePt t="85197" x="3292475" y="3629025"/>
          <p14:tracePt t="85201" x="3305175" y="3629025"/>
          <p14:tracePt t="85211" x="3317875" y="3629025"/>
          <p14:tracePt t="85228" x="3328988" y="3629025"/>
          <p14:tracePt t="85237" x="3341688" y="3629025"/>
          <p14:tracePt t="85251" x="3354388" y="3629025"/>
          <p14:tracePt t="85263" x="3367088" y="3629025"/>
          <p14:tracePt t="85267" x="3367088" y="3616325"/>
          <p14:tracePt t="85277" x="3379788" y="3616325"/>
          <p14:tracePt t="85294" x="3392488" y="3616325"/>
          <p14:tracePt t="85307" x="3405188" y="3616325"/>
          <p14:tracePt t="85317" x="3417888" y="3616325"/>
          <p14:tracePt t="85338" x="3429000" y="3616325"/>
          <p14:tracePt t="85373" x="3441700" y="3616325"/>
          <p14:tracePt t="85565" x="3454400" y="3616325"/>
          <p14:tracePt t="85717" x="3479800" y="3616325"/>
          <p14:tracePt t="86105" x="3479800" y="3603625"/>
          <p14:tracePt t="86145" x="3454400" y="3603625"/>
          <p14:tracePt t="86172" x="3441700" y="3603625"/>
          <p14:tracePt t="86191" x="3441700" y="3590925"/>
          <p14:tracePt t="86221" x="3429000" y="3590925"/>
          <p14:tracePt t="86236" x="3417888" y="3590925"/>
          <p14:tracePt t="86246" x="3417888" y="3567113"/>
          <p14:tracePt t="86252" x="3417888" y="3554413"/>
          <p14:tracePt t="86292" x="3429000" y="3554413"/>
          <p14:tracePt t="86297" x="3441700" y="3541713"/>
          <p14:tracePt t="86307" x="3454400" y="3541713"/>
          <p14:tracePt t="86317" x="3467100" y="3541713"/>
          <p14:tracePt t="86321" x="3492500" y="3529013"/>
          <p14:tracePt t="86332" x="3541713" y="3490913"/>
          <p14:tracePt t="86338" x="3579813" y="3479800"/>
          <p14:tracePt t="86347" x="3630613" y="3467100"/>
          <p14:tracePt t="86358" x="3654425" y="3454400"/>
          <p14:tracePt t="86362" x="3667125" y="3429000"/>
          <p14:tracePt t="86373" x="3667125" y="3416300"/>
          <p14:tracePt t="86775" x="3654425" y="3416300"/>
          <p14:tracePt t="86782" x="3643313" y="3416300"/>
          <p14:tracePt t="86796" x="3630613" y="3416300"/>
          <p14:tracePt t="86806" x="3617913" y="3416300"/>
          <p14:tracePt t="86831" x="3605213" y="3416300"/>
          <p14:tracePt t="86877" x="3592513" y="3416300"/>
          <p14:tracePt t="86912" x="3579813" y="3416300"/>
          <p14:tracePt t="86937" x="3567113" y="3416300"/>
          <p14:tracePt t="86941" x="3554413" y="3416300"/>
          <p14:tracePt t="86951" x="3541713" y="3416300"/>
          <p14:tracePt t="87003" x="3530600" y="3416300"/>
          <p14:tracePt t="87017" x="3505200" y="3416300"/>
          <p14:tracePt t="87028" x="3505200" y="3429000"/>
          <p14:tracePt t="87037" x="3492500" y="3429000"/>
          <p14:tracePt t="87054" x="3467100" y="3429000"/>
          <p14:tracePt t="87057" x="3441700" y="3454400"/>
          <p14:tracePt t="87068" x="3429000" y="3454400"/>
          <p14:tracePt t="87094" x="3405188" y="3467100"/>
          <p14:tracePt t="87110" x="3392488" y="3467100"/>
          <p14:tracePt t="87169" x="3379788" y="3467100"/>
          <p14:tracePt t="87185" x="3367088" y="3467100"/>
          <p14:tracePt t="87219" x="3354388" y="3467100"/>
          <p14:tracePt t="87255" x="3341688" y="3479800"/>
          <p14:tracePt t="87269" x="3328988" y="3479800"/>
          <p14:tracePt t="87279" x="3317875" y="3490913"/>
          <p14:tracePt t="87306" x="3305175" y="3490913"/>
          <p14:tracePt t="87311" x="3292475" y="3490913"/>
          <p14:tracePt t="87325" x="3279775" y="3490913"/>
          <p14:tracePt t="87346" x="3254375" y="3516313"/>
          <p14:tracePt t="87351" x="3241675" y="3516313"/>
          <p14:tracePt t="87361" x="3216275" y="3516313"/>
          <p14:tracePt t="87365" x="3179763" y="3541713"/>
          <p14:tracePt t="87385" x="3154363" y="3541713"/>
          <p14:tracePt t="87391" x="3128963" y="3554413"/>
          <p14:tracePt t="87401" x="3092450" y="3554413"/>
          <p14:tracePt t="87405" x="3067050" y="3567113"/>
          <p14:tracePt t="87415" x="3041650" y="3579813"/>
          <p14:tracePt t="87425" x="3016250" y="3579813"/>
          <p14:tracePt t="87431" x="2992438" y="3590925"/>
          <p14:tracePt t="87441" x="2954338" y="3603625"/>
          <p14:tracePt t="87446" x="2928938" y="3603625"/>
          <p14:tracePt t="87457" x="2903538" y="3603625"/>
          <p14:tracePt t="87468" x="2890838" y="3616325"/>
          <p14:tracePt t="87471" x="2879725" y="3616325"/>
          <p14:tracePt t="87481" x="2854325" y="3629025"/>
          <p14:tracePt t="87498" x="2841625" y="3629025"/>
          <p14:tracePt t="87508" x="2803525" y="3654425"/>
          <p14:tracePt t="87527" x="2778125" y="3654425"/>
          <p14:tracePt t="87547" x="2767013" y="3654425"/>
          <p14:tracePt t="87561" x="2754313" y="3654425"/>
          <p14:tracePt t="87567" x="2741613" y="3654425"/>
          <p14:tracePt t="87578" x="2716213" y="3667125"/>
          <p14:tracePt t="87588" x="2703513" y="3679825"/>
          <p14:tracePt t="87594" x="2690813" y="3679825"/>
          <p14:tracePt t="87604" x="2667000" y="3679825"/>
          <p14:tracePt t="87607" x="2641600" y="3692525"/>
          <p14:tracePt t="87618" x="2628900" y="3703638"/>
          <p14:tracePt t="87627" x="2603500" y="3703638"/>
          <p14:tracePt t="87633" x="2578100" y="3703638"/>
          <p14:tracePt t="87643" x="2541588" y="3716338"/>
          <p14:tracePt t="87648" x="2541588" y="3729038"/>
          <p14:tracePt t="87659" x="2516188" y="3729038"/>
          <p14:tracePt t="87669" x="2490788" y="3729038"/>
          <p14:tracePt t="87673" x="2452688" y="3741738"/>
          <p14:tracePt t="87683" x="2452688" y="3754438"/>
          <p14:tracePt t="87689" x="2428875" y="3754438"/>
          <p14:tracePt t="87699" x="2390775" y="3767138"/>
          <p14:tracePt t="87709" x="2352675" y="3767138"/>
          <p14:tracePt t="87714" x="2339975" y="3779838"/>
          <p14:tracePt t="87723" x="2316163" y="3792538"/>
          <p14:tracePt t="87730" x="2278063" y="3792538"/>
          <p14:tracePt t="87740" x="2252663" y="3803650"/>
          <p14:tracePt t="87750" x="2228850" y="3803650"/>
          <p14:tracePt t="87753" x="2190750" y="3816350"/>
          <p14:tracePt t="87764" x="2152650" y="3829050"/>
          <p14:tracePt t="87769" x="2139950" y="3829050"/>
          <p14:tracePt t="87780" x="2103438" y="3829050"/>
          <p14:tracePt t="87789" x="2078038" y="3841750"/>
          <p14:tracePt t="87796" x="2039938" y="3841750"/>
          <p14:tracePt t="87806" x="2003425" y="3841750"/>
          <p14:tracePt t="87810" x="1978025" y="3841750"/>
          <p14:tracePt t="87819" x="1927225" y="3867150"/>
          <p14:tracePt t="87830" x="1878013" y="3867150"/>
          <p14:tracePt t="87836" x="1827213" y="3879850"/>
          <p14:tracePt t="87847" x="1790700" y="3879850"/>
          <p14:tracePt t="87849" x="1739900" y="3879850"/>
          <p14:tracePt t="87859" x="1714500" y="3892550"/>
          <p14:tracePt t="87870" x="1677988" y="3892550"/>
          <p14:tracePt t="87876" x="1652588" y="3905250"/>
          <p14:tracePt t="87885" x="1627188" y="3905250"/>
          <p14:tracePt t="87889" x="1614488" y="3905250"/>
          <p14:tracePt t="87900" x="1601788" y="3905250"/>
          <p14:tracePt t="87912" x="1565275" y="3916363"/>
          <p14:tracePt t="87925" x="1552575" y="3916363"/>
          <p14:tracePt t="87951" x="1539875" y="3916363"/>
          <p14:tracePt t="87964" x="1527175" y="3929063"/>
          <p14:tracePt t="88016" x="1514475" y="3929063"/>
          <p14:tracePt t="88025" x="1501775" y="3929063"/>
          <p14:tracePt t="88072" x="1501775" y="3941763"/>
          <p14:tracePt t="88087" x="1501775" y="3954463"/>
          <p14:tracePt t="88097" x="1501775" y="3967163"/>
          <p14:tracePt t="88107" x="1501775" y="3979863"/>
          <p14:tracePt t="88112" x="1501775" y="3992563"/>
          <p14:tracePt t="88122" x="1514475" y="3992563"/>
          <p14:tracePt t="88137" x="1527175" y="4005263"/>
          <p14:tracePt t="88157" x="1527175" y="4029075"/>
          <p14:tracePt t="88173" x="1527175" y="4041775"/>
          <p14:tracePt t="88183" x="1539875" y="4041775"/>
          <p14:tracePt t="88187" x="1539875" y="4067175"/>
          <p14:tracePt t="88223" x="1565275" y="4079875"/>
          <p14:tracePt t="88237" x="1565275" y="4105275"/>
          <p14:tracePt t="88253" x="1565275" y="4117975"/>
          <p14:tracePt t="88264" x="1577975" y="4129088"/>
          <p14:tracePt t="88280" x="1589088" y="4129088"/>
          <p14:tracePt t="88293" x="1589088" y="4141788"/>
          <p14:tracePt t="88309" x="1601788" y="4154488"/>
          <p14:tracePt t="88359" x="1614488" y="4167188"/>
          <p14:tracePt t="88445" x="1627188" y="4167188"/>
          <p14:tracePt t="88515" x="1639888" y="4167188"/>
          <p14:tracePt t="88541" x="1652588" y="4167188"/>
          <p14:tracePt t="88565" x="1665288" y="4167188"/>
          <p14:tracePt t="88585" x="1677988" y="4167188"/>
          <p14:tracePt t="88608" x="1677988" y="4179888"/>
          <p14:tracePt t="88683" x="1689100" y="4179888"/>
          <p14:tracePt t="89125" x="1701800" y="4179888"/>
          <p14:tracePt t="89535" x="1714500" y="4179888"/>
          <p14:tracePt t="89550" x="1727200" y="4179888"/>
          <p14:tracePt t="89585" x="1739900" y="4179888"/>
          <p14:tracePt t="89619" x="1752600" y="4179888"/>
          <p14:tracePt t="89632" x="1765300" y="4167188"/>
          <p14:tracePt t="89645" x="1765300" y="4154488"/>
          <p14:tracePt t="89827" x="1778000" y="4154488"/>
          <p14:tracePt t="90967" x="1778000" y="4141788"/>
          <p14:tracePt t="91435" x="1778000" y="4129088"/>
          <p14:tracePt t="91445" x="1778000" y="4117975"/>
          <p14:tracePt t="91491" x="1778000" y="4105275"/>
          <p14:tracePt t="91557" x="1778000" y="4092575"/>
          <p14:tracePt t="91571" x="1778000" y="4079875"/>
          <p14:tracePt t="91582" x="1778000" y="4067175"/>
          <p14:tracePt t="91597" x="1778000" y="4054475"/>
          <p14:tracePt t="95094" x="1778000" y="4041775"/>
          <p14:tracePt t="95104" x="1801813" y="4041775"/>
          <p14:tracePt t="95107" x="1814513" y="4054475"/>
          <p14:tracePt t="95117" x="1827213" y="4079875"/>
          <p14:tracePt t="95127" x="1839913" y="4092575"/>
          <p14:tracePt t="95133" x="1865313" y="4129088"/>
          <p14:tracePt t="95144" x="1890713" y="4154488"/>
          <p14:tracePt t="95147" x="1903413" y="4179888"/>
          <p14:tracePt t="95158" x="1914525" y="4192588"/>
          <p14:tracePt t="95171" x="1939925" y="4205288"/>
          <p14:tracePt t="95173" x="1939925" y="4217988"/>
          <p14:tracePt t="95184" x="1952625" y="4217988"/>
          <p14:tracePt t="95190" x="1965325" y="4230688"/>
          <p14:tracePt t="95200" x="1978025" y="4230688"/>
          <p14:tracePt t="95223" x="2003425" y="4230688"/>
          <p14:tracePt t="95239" x="2014538" y="4230688"/>
          <p14:tracePt t="95250" x="2027238" y="4230688"/>
          <p14:tracePt t="95254" x="2039938" y="4230688"/>
          <p14:tracePt t="95263" x="2052638" y="4230688"/>
          <p14:tracePt t="95270" x="2065338" y="4230688"/>
          <p14:tracePt t="95280" x="2078038" y="4230688"/>
          <p14:tracePt t="95289" x="2090738" y="4230688"/>
          <p14:tracePt t="95293" x="2127250" y="4230688"/>
          <p14:tracePt t="95305" x="2139950" y="4230688"/>
          <p14:tracePt t="95310" x="2165350" y="4230688"/>
          <p14:tracePt t="95321" x="2190750" y="4230688"/>
          <p14:tracePt t="95330" x="2216150" y="4230688"/>
          <p14:tracePt t="95335" x="2228850" y="4230688"/>
          <p14:tracePt t="95345" x="2278063" y="4205288"/>
          <p14:tracePt t="95349" x="2290763" y="4205288"/>
          <p14:tracePt t="95360" x="2303463" y="4205288"/>
          <p14:tracePt t="95371" x="2316163" y="4179888"/>
          <p14:tracePt t="95387" x="2328863" y="4179888"/>
          <p14:tracePt t="95392" x="2352675" y="4179888"/>
          <p14:tracePt t="95402" x="2378075" y="4154488"/>
          <p14:tracePt t="95421" x="2390775" y="4154488"/>
          <p14:tracePt t="95446" x="2403475" y="4154488"/>
          <p14:tracePt t="95465" x="2403475" y="4141788"/>
          <p14:tracePt t="95472" x="2416175" y="4141788"/>
          <p14:tracePt t="95486" x="2441575" y="4141788"/>
          <p14:tracePt t="95507" x="2441575" y="4129088"/>
          <p14:tracePt t="95521" x="2465388" y="4129088"/>
          <p14:tracePt t="95538" x="2478088" y="4117975"/>
          <p14:tracePt t="95567" x="2490788" y="4117975"/>
          <p14:tracePt t="95577" x="2503488" y="4117975"/>
          <p14:tracePt t="95588" x="2516188" y="4117975"/>
          <p14:tracePt t="95591" x="2541588" y="4105275"/>
          <p14:tracePt t="95608" x="2554288" y="4105275"/>
          <p14:tracePt t="95617" x="2578100" y="4092575"/>
          <p14:tracePt t="95627" x="2590800" y="4079875"/>
          <p14:tracePt t="95633" x="2603500" y="4079875"/>
          <p14:tracePt t="95644" x="2628900" y="4067175"/>
          <p14:tracePt t="95648" x="2641600" y="4067175"/>
          <p14:tracePt t="95657" x="2667000" y="4054475"/>
          <p14:tracePt t="95674" x="2678113" y="4054475"/>
          <p14:tracePt t="95683" x="2716213" y="4041775"/>
          <p14:tracePt t="95698" x="2728913" y="4041775"/>
          <p14:tracePt t="95728" x="2754313" y="4029075"/>
          <p14:tracePt t="95749" x="2778125" y="4029075"/>
          <p14:tracePt t="95764" x="2803525" y="4029075"/>
          <p14:tracePt t="95779" x="2816225" y="4017963"/>
          <p14:tracePt t="95804" x="2828925" y="4017963"/>
          <p14:tracePt t="95809" x="2841625" y="4017963"/>
          <p14:tracePt t="95829" x="2854325" y="4017963"/>
          <p14:tracePt t="95833" x="2867025" y="4017963"/>
          <p14:tracePt t="95843" x="2879725" y="4005263"/>
          <p14:tracePt t="95859" x="2890838" y="4005263"/>
          <p14:tracePt t="95895" x="2916238" y="4005263"/>
          <p14:tracePt t="95910" x="2928938" y="4005263"/>
          <p14:tracePt t="95935" x="2941638" y="4005263"/>
          <p14:tracePt t="95939" x="2954338" y="3992563"/>
          <p14:tracePt t="96128" x="2967038" y="3992563"/>
          <p14:tracePt t="96343" x="2967038" y="3979863"/>
          <p14:tracePt t="96354" x="2954338" y="3979863"/>
          <p14:tracePt t="96359" x="2928938" y="3967163"/>
          <p14:tracePt t="96373" x="2916238" y="3967163"/>
          <p14:tracePt t="96383" x="2903538" y="3967163"/>
          <p14:tracePt t="96419" x="2890838" y="3967163"/>
          <p14:tracePt t="96429" x="2879725" y="3967163"/>
          <p14:tracePt t="96439" x="2867025" y="3967163"/>
          <p14:tracePt t="96454" x="2828925" y="3967163"/>
          <p14:tracePt t="96465" x="2816225" y="3967163"/>
          <p14:tracePt t="96469" x="2754313" y="3992563"/>
          <p14:tracePt t="96479" x="2716213" y="3992563"/>
          <p14:tracePt t="96489" x="2654300" y="4017963"/>
          <p14:tracePt t="96495" x="2578100" y="4054475"/>
          <p14:tracePt t="96506" x="2516188" y="4092575"/>
          <p14:tracePt t="96509" x="2452688" y="4092575"/>
          <p14:tracePt t="96519" x="2403475" y="4117975"/>
          <p14:tracePt t="96530" x="2378075" y="4117975"/>
          <p14:tracePt t="96535" x="2328863" y="4117975"/>
          <p14:tracePt t="96545" x="2316163" y="4129088"/>
          <p14:tracePt t="96551" x="2278063" y="4154488"/>
          <p14:tracePt t="96572" x="2239963" y="4167188"/>
          <p14:tracePt t="96575" x="2228850" y="4179888"/>
          <p14:tracePt t="96631" x="2216150" y="4179888"/>
          <p14:tracePt t="96656" x="2203450" y="4179888"/>
          <p14:tracePt t="96698" x="2178050" y="4179888"/>
          <p14:tracePt t="96711" x="2165350" y="4192588"/>
          <p14:tracePt t="96742" x="2152650" y="4192588"/>
          <p14:tracePt t="96761" x="2152650" y="4205288"/>
          <p14:tracePt t="96767" x="2139950" y="4205288"/>
          <p14:tracePt t="96784" x="2127250" y="4205288"/>
          <p14:tracePt t="96793" x="2116138" y="4205288"/>
          <p14:tracePt t="96807" x="2090738" y="4205288"/>
          <p14:tracePt t="96817" x="2078038" y="4217988"/>
          <p14:tracePt t="96833" x="2065338" y="4217988"/>
          <p14:tracePt t="96847" x="2052638" y="4230688"/>
          <p14:tracePt t="96879" x="2039938" y="4230688"/>
          <p14:tracePt t="96889" x="2027238" y="4230688"/>
          <p14:tracePt t="96903" x="2014538" y="4230688"/>
          <p14:tracePt t="96909" x="2003425" y="4241800"/>
          <p14:tracePt t="96920" x="2003425" y="4254500"/>
          <p14:tracePt t="96953" x="1990725" y="4254500"/>
          <p14:tracePt t="96963" x="1978025" y="4267200"/>
          <p14:tracePt t="97019" x="1965325" y="4267200"/>
          <p14:tracePt t="97089" x="1965325" y="4279900"/>
          <p14:tracePt t="97151" x="1952625" y="4292600"/>
          <p14:tracePt t="97175" x="1952625" y="4305300"/>
          <p14:tracePt t="97205" x="1952625" y="4318000"/>
          <p14:tracePt t="97625" x="1952625" y="4330700"/>
          <p14:tracePt t="97649" x="1965325" y="4330700"/>
          <p14:tracePt t="97659" x="1978025" y="4330700"/>
          <p14:tracePt t="97676" x="1990725" y="4330700"/>
          <p14:tracePt t="97690" x="2003425" y="4330700"/>
          <p14:tracePt t="97696" x="2014538" y="4330700"/>
          <p14:tracePt t="97721" x="2027238" y="4341813"/>
          <p14:tracePt t="97731" x="2039938" y="4354513"/>
          <p14:tracePt t="97746" x="2052638" y="4354513"/>
          <p14:tracePt t="97825" x="2065338" y="4354513"/>
          <p14:tracePt t="97861" x="2078038" y="4354513"/>
          <p14:tracePt t="97911" x="2090738" y="4354513"/>
          <p14:tracePt t="98013" x="2103438" y="4367213"/>
          <p14:tracePt t="98255" x="2103438" y="4341813"/>
          <p14:tracePt t="98265" x="2103438" y="4318000"/>
          <p14:tracePt t="98269" x="2103438" y="4305300"/>
          <p14:tracePt t="98282" x="2103438" y="4292600"/>
          <p14:tracePt t="98285" x="2103438" y="4267200"/>
          <p14:tracePt t="98295" x="2103438" y="4241800"/>
          <p14:tracePt t="98305" x="2103438" y="4217988"/>
          <p14:tracePt t="98312" x="2103438" y="4205288"/>
          <p14:tracePt t="98322" x="2103438" y="4167188"/>
          <p14:tracePt t="98335" x="2103438" y="4141788"/>
          <p14:tracePt t="98345" x="2103438" y="4117975"/>
          <p14:tracePt t="98351" x="2103438" y="4105275"/>
          <p14:tracePt t="98362" x="2103438" y="4067175"/>
          <p14:tracePt t="98366" x="2103438" y="4054475"/>
          <p14:tracePt t="98377" x="2103438" y="4029075"/>
          <p14:tracePt t="98388" x="2103438" y="4005263"/>
          <p14:tracePt t="98392" x="2103438" y="3979863"/>
          <p14:tracePt t="98402" x="2103438" y="3929063"/>
          <p14:tracePt t="98408" x="2103438" y="3905250"/>
          <p14:tracePt t="98417" x="2103438" y="3879850"/>
          <p14:tracePt t="98427" x="2103438" y="3854450"/>
          <p14:tracePt t="98432" x="2103438" y="3816350"/>
          <p14:tracePt t="98442" x="2103438" y="3792538"/>
          <p14:tracePt t="98447" x="2103438" y="3741738"/>
          <p14:tracePt t="98458" x="2103438" y="3703638"/>
          <p14:tracePt t="98468" x="2103438" y="3679825"/>
          <p14:tracePt t="98471" x="2103438" y="3641725"/>
          <p14:tracePt t="98482" x="2103438" y="3616325"/>
          <p14:tracePt t="98487" x="2103438" y="3603625"/>
          <p14:tracePt t="98497" x="2103438" y="3567113"/>
          <p14:tracePt t="98508" x="2103438" y="3541713"/>
          <p14:tracePt t="98511" x="2103438" y="3516313"/>
          <p14:tracePt t="98521" x="2103438" y="3490913"/>
          <p14:tracePt t="98527" x="2103438" y="3454400"/>
          <p14:tracePt t="98537" x="2103438" y="3429000"/>
          <p14:tracePt t="98547" x="2103438" y="3403600"/>
          <p14:tracePt t="98553" x="2103438" y="3354388"/>
          <p14:tracePt t="98563" x="2103438" y="3328988"/>
          <p14:tracePt t="98567" x="2103438" y="3316288"/>
          <p14:tracePt t="98577" x="2103438" y="3303588"/>
          <p14:tracePt t="98588" x="2103438" y="3267075"/>
          <p14:tracePt t="98593" x="2103438" y="3241675"/>
          <p14:tracePt t="98603" x="2103438" y="3228975"/>
          <p14:tracePt t="98608" x="2103438" y="3216275"/>
          <p14:tracePt t="98619" x="2103438" y="3203575"/>
          <p14:tracePt t="98633" x="2103438" y="3178175"/>
          <p14:tracePt t="98643" x="2103438" y="3154363"/>
          <p14:tracePt t="98659" x="2103438" y="3103563"/>
          <p14:tracePt t="98669" x="2103438" y="3090863"/>
          <p14:tracePt t="98674" x="2103438" y="3078163"/>
          <p14:tracePt t="98683" x="2103438" y="3054350"/>
          <p14:tracePt t="98699" x="2103438" y="3028950"/>
          <p14:tracePt t="98710" x="2103438" y="3016250"/>
          <p14:tracePt t="98713" x="2103438" y="3003550"/>
          <p14:tracePt t="98725" x="2103438" y="2990850"/>
          <p14:tracePt t="98729" x="2103438" y="2978150"/>
          <p14:tracePt t="98742" x="2103438" y="2965450"/>
          <p14:tracePt t="98750" x="2103438" y="2941638"/>
          <p14:tracePt t="98766" x="2103438" y="2928938"/>
          <p14:tracePt t="98770" x="2103438" y="2916238"/>
          <p14:tracePt t="98796" x="2103438" y="2890838"/>
          <p14:tracePt t="98809" x="2103438" y="2878138"/>
          <p14:tracePt t="98819" x="2103438" y="2865438"/>
          <p14:tracePt t="98830" x="2103438" y="2852738"/>
          <p14:tracePt t="98845" x="2103438" y="2840038"/>
          <p14:tracePt t="98849" x="2090738" y="2840038"/>
          <p14:tracePt t="98859" x="2090738" y="2828925"/>
          <p14:tracePt t="98905" x="2090738" y="2803525"/>
          <p14:tracePt t="98955" x="2078038" y="2803525"/>
          <p14:tracePt t="99047" x="2078038" y="2790825"/>
          <p14:tracePt t="99061" x="2065338" y="2790825"/>
          <p14:tracePt t="99071" x="2052638" y="2790825"/>
          <p14:tracePt t="99087" x="2039938" y="2790825"/>
          <p14:tracePt t="99098" x="2014538" y="2790825"/>
          <p14:tracePt t="99113" x="2014538" y="2803525"/>
          <p14:tracePt t="99118" x="1990725" y="2828925"/>
          <p14:tracePt t="99127" x="1990725" y="2840038"/>
          <p14:tracePt t="99138" x="1952625" y="2865438"/>
          <p14:tracePt t="99143" x="1952625" y="2890838"/>
          <p14:tracePt t="99153" x="1952625" y="2928938"/>
          <p14:tracePt t="99159" x="1939925" y="2965450"/>
          <p14:tracePt t="99167" x="1939925" y="2990850"/>
          <p14:tracePt t="99177" x="1939925" y="3016250"/>
          <p14:tracePt t="99181" x="1939925" y="3054350"/>
          <p14:tracePt t="99194" x="1939925" y="3078163"/>
          <p14:tracePt t="99203" x="1939925" y="3103563"/>
          <p14:tracePt t="99208" x="1939925" y="3128963"/>
          <p14:tracePt t="99217" x="1939925" y="3154363"/>
          <p14:tracePt t="99225" x="1965325" y="3178175"/>
          <p14:tracePt t="99233" x="1978025" y="3203575"/>
          <p14:tracePt t="99243" x="2027238" y="3254375"/>
          <p14:tracePt t="99247" x="2027238" y="3267075"/>
          <p14:tracePt t="99258" x="2052638" y="3290888"/>
          <p14:tracePt t="99263" x="2078038" y="3290888"/>
          <p14:tracePt t="99275" x="2090738" y="3303588"/>
          <p14:tracePt t="99279" x="2116138" y="3316288"/>
          <p14:tracePt t="99290" x="2139950" y="3316288"/>
          <p14:tracePt t="99299" x="2165350" y="3316288"/>
          <p14:tracePt t="99303" x="2203450" y="3316288"/>
          <p14:tracePt t="99315" x="2252663" y="3316288"/>
          <p14:tracePt t="99320" x="2290763" y="3316288"/>
          <p14:tracePt t="99329" x="2339975" y="3316288"/>
          <p14:tracePt t="99340" x="2378075" y="3278188"/>
          <p14:tracePt t="99346" x="2452688" y="3228975"/>
          <p14:tracePt t="99355" x="2490788" y="3203575"/>
          <p14:tracePt t="99359" x="2503488" y="3154363"/>
          <p14:tracePt t="99370" x="2528888" y="3090863"/>
          <p14:tracePt t="99379" x="2554288" y="3016250"/>
          <p14:tracePt t="99385" x="2565400" y="2952750"/>
          <p14:tracePt t="99395" x="2565400" y="2865438"/>
          <p14:tracePt t="99399" x="2565400" y="2790825"/>
          <p14:tracePt t="99409" x="2565400" y="2728913"/>
          <p14:tracePt t="99420" x="2565400" y="2678113"/>
          <p14:tracePt t="99426" x="2554288" y="2616200"/>
          <p14:tracePt t="99435" x="2541588" y="2578100"/>
          <p14:tracePt t="99439" x="2516188" y="2565400"/>
          <p14:tracePt t="99452" x="2503488" y="2516188"/>
          <p14:tracePt t="99462" x="2465388" y="2490788"/>
          <p14:tracePt t="99465" x="2452688" y="2478088"/>
          <p14:tracePt t="99476" x="2441575" y="2439988"/>
          <p14:tracePt t="99481" x="2428875" y="2439988"/>
          <p14:tracePt t="99492" x="2416175" y="2439988"/>
          <p14:tracePt t="99502" x="2390775" y="2427288"/>
          <p14:tracePt t="99515" x="2378075" y="2427288"/>
          <p14:tracePt t="99521" x="2339975" y="2427288"/>
          <p14:tracePt t="99532" x="2303463" y="2427288"/>
          <p14:tracePt t="99542" x="2252663" y="2427288"/>
          <p14:tracePt t="99547" x="2190750" y="2427288"/>
          <p14:tracePt t="99559" x="2116138" y="2478088"/>
          <p14:tracePt t="99561" x="2039938" y="2527300"/>
          <p14:tracePt t="99571" x="1990725" y="2565400"/>
          <p14:tracePt t="99581" x="1952625" y="2603500"/>
          <p14:tracePt t="99587" x="1903413" y="2652713"/>
          <p14:tracePt t="99598" x="1878013" y="2678113"/>
          <p14:tracePt t="99601" x="1839913" y="2728913"/>
          <p14:tracePt t="99611" x="1839913" y="2752725"/>
          <p14:tracePt t="99621" x="1839913" y="2803525"/>
          <p14:tracePt t="99627" x="1839913" y="2828925"/>
          <p14:tracePt t="99637" x="1839913" y="2852738"/>
          <p14:tracePt t="99642" x="1839913" y="2890838"/>
          <p14:tracePt t="99651" x="1839913" y="2916238"/>
          <p14:tracePt t="99661" x="1839913" y="2941638"/>
          <p14:tracePt t="99667" x="1839913" y="2978150"/>
          <p14:tracePt t="99677" x="1878013" y="3028950"/>
          <p14:tracePt t="99693" x="1903413" y="3065463"/>
          <p14:tracePt t="99703" x="1927225" y="3078163"/>
          <p14:tracePt t="99717" x="1939925" y="3090863"/>
          <p14:tracePt t="99723" x="1978025" y="3090863"/>
          <p14:tracePt t="99734" x="2027238" y="3090863"/>
          <p14:tracePt t="99743" x="2065338" y="3090863"/>
          <p14:tracePt t="99747" x="2103438" y="3090863"/>
          <p14:tracePt t="99758" x="2165350" y="3028950"/>
          <p14:tracePt t="99763" x="2178050" y="2978150"/>
          <p14:tracePt t="99773" x="2203450" y="2941638"/>
          <p14:tracePt t="99784" x="2228850" y="2865438"/>
          <p14:tracePt t="99790" x="2239963" y="2803525"/>
          <p14:tracePt t="99799" x="2239963" y="2752725"/>
          <p14:tracePt t="99803" x="2239963" y="2690813"/>
          <p14:tracePt t="99813" x="2239963" y="2627313"/>
          <p14:tracePt t="99824" x="2239963" y="2590800"/>
          <p14:tracePt t="99829" x="2239963" y="2552700"/>
          <p14:tracePt t="99839" x="2239963" y="2540000"/>
          <p14:tracePt t="99854" x="2239963" y="2527300"/>
          <p14:tracePt t="99900" x="2228850" y="2527300"/>
          <p14:tracePt t="99905" x="2203450" y="2527300"/>
          <p14:tracePt t="99916" x="2152650" y="2565400"/>
          <p14:tracePt t="99927" x="2090738" y="2627313"/>
          <p14:tracePt t="99929" x="2027238" y="2690813"/>
          <p14:tracePt t="99939" x="1978025" y="2778125"/>
          <p14:tracePt t="99945" x="1927225" y="2865438"/>
          <p14:tracePt t="99960" x="1890713" y="2978150"/>
          <p14:tracePt t="99965" x="1852613" y="3103563"/>
          <p14:tracePt t="99969" x="1814513" y="3228975"/>
          <p14:tracePt t="99979" x="1814513" y="3341688"/>
          <p14:tracePt t="99985" x="1801813" y="3467100"/>
          <p14:tracePt t="99995" x="1801813" y="3579813"/>
          <p14:tracePt t="100006" x="1801813" y="3679825"/>
          <p14:tracePt t="100011" x="1801813" y="3767138"/>
          <p14:tracePt t="100022" x="1814513" y="3867150"/>
          <p14:tracePt t="100026" x="1852613" y="3992563"/>
          <p14:tracePt t="100036" x="1903413" y="4129088"/>
          <p14:tracePt t="100046" x="1952625" y="4254500"/>
          <p14:tracePt t="100051" x="1990725" y="4367213"/>
          <p14:tracePt t="100061" x="2039938" y="4443413"/>
          <p14:tracePt t="100065" x="2090738" y="4543425"/>
          <p14:tracePt t="100076" x="2127250" y="4592638"/>
          <p14:tracePt t="100085" x="2152650" y="4643438"/>
          <p14:tracePt t="100092" x="2165350" y="4667250"/>
          <p14:tracePt t="100101" x="2178050" y="4705350"/>
          <p14:tracePt t="100105" x="2190750" y="4705350"/>
          <p14:tracePt t="100127" x="2190750" y="4718050"/>
          <p14:tracePt t="100141" x="2203450" y="4730750"/>
          <p14:tracePt t="100373" x="2178050" y="4718050"/>
          <p14:tracePt t="100379" x="2165350" y="4718050"/>
          <p14:tracePt t="100389" x="2127250" y="4705350"/>
          <p14:tracePt t="100393" x="2116138" y="4692650"/>
          <p14:tracePt t="100413" x="2103438" y="4679950"/>
          <p14:tracePt t="100419" x="2090738" y="4679950"/>
          <p14:tracePt t="100430" x="2090738" y="4667250"/>
          <p14:tracePt t="100433" x="2078038" y="4656138"/>
          <p14:tracePt t="100453" x="2078038" y="4643438"/>
          <p14:tracePt t="100460" x="2065338" y="4630738"/>
          <p14:tracePt t="100469" x="2065338" y="4618038"/>
          <p14:tracePt t="100476" x="2065338" y="4579938"/>
          <p14:tracePt t="100495" x="2065338" y="4554538"/>
          <p14:tracePt t="100499" x="2065338" y="4543425"/>
          <p14:tracePt t="100510" x="2065338" y="4518025"/>
          <p14:tracePt t="100515" x="2065338" y="4505325"/>
          <p14:tracePt t="100526" x="2065338" y="4492625"/>
          <p14:tracePt t="100535" x="2065338" y="4467225"/>
          <p14:tracePt t="100539" x="2065338" y="4454525"/>
          <p14:tracePt t="100549" x="2065338" y="4430713"/>
          <p14:tracePt t="100555" x="2065338" y="4418013"/>
          <p14:tracePt t="100566" x="2065338" y="4405313"/>
          <p14:tracePt t="100576" x="2065338" y="4392613"/>
          <p14:tracePt t="100579" x="2052638" y="4379913"/>
          <p14:tracePt t="100611" x="2052638" y="4367213"/>
          <p14:tracePt t="100661" x="2052638" y="4341813"/>
          <p14:tracePt t="100742" x="2052638" y="4330700"/>
          <p14:tracePt t="100877" x="2052638" y="4318000"/>
          <p14:tracePt t="100907" x="2065338" y="4318000"/>
          <p14:tracePt t="100933" x="2078038" y="4318000"/>
          <p14:tracePt t="101009" x="2090738" y="4318000"/>
          <p14:tracePt t="101119" x="2103438" y="4318000"/>
          <p14:tracePt t="101126" x="2116138" y="4318000"/>
          <p14:tracePt t="101145" x="2127250" y="4318000"/>
          <p14:tracePt t="101149" x="2165350" y="4318000"/>
          <p14:tracePt t="101159" x="2190750" y="4318000"/>
          <p14:tracePt t="101166" x="2228850" y="4318000"/>
          <p14:tracePt t="101177" x="2278063" y="4318000"/>
          <p14:tracePt t="101185" x="2339975" y="4318000"/>
          <p14:tracePt t="101191" x="2390775" y="4318000"/>
          <p14:tracePt t="101201" x="2441575" y="4318000"/>
          <p14:tracePt t="101206" x="2516188" y="4318000"/>
          <p14:tracePt t="101215" x="2565400" y="4318000"/>
          <p14:tracePt t="101227" x="2628900" y="4318000"/>
          <p14:tracePt t="101231" x="2667000" y="4318000"/>
          <p14:tracePt t="101242" x="2690813" y="4318000"/>
          <p14:tracePt t="101245" x="2728913" y="4318000"/>
          <p14:tracePt t="101256" x="2754313" y="4318000"/>
          <p14:tracePt t="101267" x="2767013" y="4318000"/>
          <p14:tracePt t="101271" x="2778125" y="4318000"/>
          <p14:tracePt t="101281" x="2790825" y="4318000"/>
          <p14:tracePt t="101401" x="2803525" y="4318000"/>
          <p14:tracePt t="101428" x="2816225" y="4318000"/>
          <p14:tracePt t="101444" x="2828925" y="4318000"/>
          <p14:tracePt t="101458" x="2841625" y="4318000"/>
          <p14:tracePt t="101473" x="2854325" y="4318000"/>
          <p14:tracePt t="101494" x="2867025" y="4318000"/>
          <p14:tracePt t="101497" x="2879725" y="4318000"/>
          <p14:tracePt t="101513" x="2903538" y="4318000"/>
          <p14:tracePt t="101533" x="2928938" y="4318000"/>
          <p14:tracePt t="101539" x="2954338" y="4318000"/>
          <p14:tracePt t="101550" x="2992438" y="4318000"/>
          <p14:tracePt t="101553" x="3016250" y="4318000"/>
          <p14:tracePt t="101564" x="3028950" y="4318000"/>
          <p14:tracePt t="101574" x="3054350" y="4318000"/>
          <p14:tracePt t="101579" x="3092450" y="4318000"/>
          <p14:tracePt t="101589" x="3103563" y="4318000"/>
          <p14:tracePt t="101594" x="3116263" y="4318000"/>
          <p14:tracePt t="101604" x="3128963" y="4318000"/>
          <p14:tracePt t="101613" x="3154363" y="4318000"/>
          <p14:tracePt t="101619" x="3167063" y="4318000"/>
          <p14:tracePt t="101629" x="3179763" y="4318000"/>
          <p14:tracePt t="101635" x="3192463" y="4318000"/>
          <p14:tracePt t="101655" x="3205163" y="4318000"/>
          <p14:tracePt t="101679" x="3216275" y="4318000"/>
          <p14:tracePt t="101720" x="3228975" y="4318000"/>
          <p14:tracePt t="101972" x="3241675" y="4318000"/>
          <p14:tracePt t="103122" x="3254375" y="4305300"/>
          <p14:tracePt t="103131" x="3254375" y="4279900"/>
          <p14:tracePt t="103147" x="3254375" y="4254500"/>
          <p14:tracePt t="103157" x="3241675" y="4230688"/>
          <p14:tracePt t="103173" x="3228975" y="4179888"/>
          <p14:tracePt t="103178" x="3216275" y="4154488"/>
          <p14:tracePt t="103187" x="3205163" y="4129088"/>
          <p14:tracePt t="103197" x="3179763" y="4079875"/>
          <p14:tracePt t="103204" x="3179763" y="4054475"/>
          <p14:tracePt t="103213" x="3141663" y="4029075"/>
          <p14:tracePt t="103217" x="3141663" y="3992563"/>
          <p14:tracePt t="103230" x="3116263" y="3967163"/>
          <p14:tracePt t="103239" x="3103563" y="3929063"/>
          <p14:tracePt t="103244" x="3092450" y="3892550"/>
          <p14:tracePt t="103253" x="3054350" y="3854450"/>
          <p14:tracePt t="103259" x="3041650" y="3816350"/>
          <p14:tracePt t="103280" x="3028950" y="3803650"/>
          <p14:tracePt t="103283" x="3016250" y="3741738"/>
          <p14:tracePt t="103293" x="2979738" y="3667125"/>
          <p14:tracePt t="103299" x="2967038" y="3629025"/>
          <p14:tracePt t="103309" x="2967038" y="3579813"/>
          <p14:tracePt t="103319" x="2941638" y="3554413"/>
          <p14:tracePt t="103323" x="2941638" y="3541713"/>
          <p14:tracePt t="103333" x="2916238" y="3516313"/>
          <p14:tracePt t="103339" x="2916238" y="3490913"/>
          <p14:tracePt t="103349" x="2916238" y="3479800"/>
          <p14:tracePt t="103360" x="2890838" y="3467100"/>
          <p14:tracePt t="103363" x="2890838" y="3454400"/>
          <p14:tracePt t="103374" x="2879725" y="3441700"/>
          <p14:tracePt t="103380" x="2867025" y="3416300"/>
          <p14:tracePt t="103389" x="2854325" y="3390900"/>
          <p14:tracePt t="103399" x="2841625" y="3378200"/>
          <p14:tracePt t="103406" x="2816225" y="3354388"/>
          <p14:tracePt t="103419" x="2790825" y="3328988"/>
          <p14:tracePt t="103430" x="2767013" y="3303588"/>
          <p14:tracePt t="103439" x="2741613" y="3278188"/>
          <p14:tracePt t="103446" x="2703513" y="3241675"/>
          <p14:tracePt t="103455" x="2654300" y="3228975"/>
          <p14:tracePt t="103459" x="2616200" y="3190875"/>
          <p14:tracePt t="103469" x="2554288" y="3154363"/>
          <p14:tracePt t="103481" x="2503488" y="3141663"/>
          <p14:tracePt t="103485" x="2465388" y="3116263"/>
          <p14:tracePt t="103496" x="2403475" y="3078163"/>
          <p14:tracePt t="103501" x="2328863" y="3078163"/>
          <p14:tracePt t="103512" x="2252663" y="3054350"/>
          <p14:tracePt t="103521" x="2190750" y="3041650"/>
          <p14:tracePt t="103525" x="2139950" y="3028950"/>
          <p14:tracePt t="103535" x="2065338" y="3016250"/>
          <p14:tracePt t="103541" x="2014538" y="2978150"/>
          <p14:tracePt t="103551" x="1965325" y="2978150"/>
          <p14:tracePt t="103563" x="1903413" y="2952750"/>
          <p14:tracePt t="103567" x="1878013" y="2941638"/>
          <p14:tracePt t="103578" x="1839913" y="2941638"/>
          <p14:tracePt t="103581" x="1814513" y="2928938"/>
          <p14:tracePt t="103591" x="1790700" y="2928938"/>
          <p14:tracePt t="103602" x="1765300" y="2928938"/>
          <p14:tracePt t="103617" x="1752600" y="2916238"/>
          <p14:tracePt t="103621" x="1739900" y="2916238"/>
          <p14:tracePt t="103873" x="1727200" y="2916238"/>
          <p14:tracePt t="103883" x="1727200" y="2928938"/>
          <p14:tracePt t="103889" x="1727200" y="2941638"/>
          <p14:tracePt t="103899" x="1727200" y="2965450"/>
          <p14:tracePt t="103909" x="1727200" y="2978150"/>
          <p14:tracePt t="103914" x="1739900" y="3003550"/>
          <p14:tracePt t="103923" x="1739900" y="3016250"/>
          <p14:tracePt t="103931" x="1739900" y="3028950"/>
          <p14:tracePt t="103949" x="1752600" y="3054350"/>
          <p14:tracePt t="103969" x="1765300" y="3078163"/>
          <p14:tracePt t="104000" x="1765300" y="3090863"/>
          <p14:tracePt t="104015" x="1765300" y="3103563"/>
          <p14:tracePt t="104051" x="1765300" y="3116263"/>
          <p14:tracePt t="104262" x="1778000" y="3116263"/>
          <p14:tracePt t="104271" x="1778000" y="3128963"/>
          <p14:tracePt t="104343" x="1790700" y="3128963"/>
          <p14:tracePt t="112625" x="1839913" y="3178175"/>
          <p14:tracePt t="112635" x="1903413" y="3216275"/>
          <p14:tracePt t="112645" x="1965325" y="3278188"/>
          <p14:tracePt t="112649" x="2014538" y="3328988"/>
          <p14:tracePt t="112659" x="2065338" y="3403600"/>
          <p14:tracePt t="112665" x="2090738" y="3441700"/>
          <p14:tracePt t="112675" x="2116138" y="3503613"/>
          <p14:tracePt t="112685" x="2152650" y="3567113"/>
          <p14:tracePt t="112690" x="2190750" y="3641725"/>
          <p14:tracePt t="112699" x="2228850" y="3754438"/>
          <p14:tracePt t="112706" x="2252663" y="3829050"/>
          <p14:tracePt t="112715" x="2290763" y="3929063"/>
          <p14:tracePt t="112726" x="2290763" y="4017963"/>
          <p14:tracePt t="112731" x="2290763" y="4092575"/>
          <p14:tracePt t="112741" x="2290763" y="4192588"/>
          <p14:tracePt t="112745" x="2290763" y="4267200"/>
          <p14:tracePt t="112756" x="2290763" y="4305300"/>
          <p14:tracePt t="112765" x="2290763" y="4367213"/>
          <p14:tracePt t="112772" x="2290763" y="4392613"/>
          <p14:tracePt t="112781" x="2290763" y="4405313"/>
          <p14:tracePt t="112785" x="2290763" y="4430713"/>
          <p14:tracePt t="112795" x="2290763" y="4443413"/>
          <p14:tracePt t="112806" x="2290763" y="4454525"/>
          <p14:tracePt t="112812" x="2290763" y="4467225"/>
          <p14:tracePt t="112822" x="2290763" y="4479925"/>
          <p14:tracePt t="112827" x="2290763" y="4492625"/>
          <p14:tracePt t="112848" x="2290763" y="4505325"/>
          <p14:tracePt t="112881" x="2290763" y="4530725"/>
          <p14:tracePt t="112917" x="2290763" y="4543425"/>
          <p14:tracePt t="113301" x="2239963" y="4543425"/>
          <p14:tracePt t="113311" x="2239963" y="4530725"/>
          <p14:tracePt t="113316" x="2228850" y="4518025"/>
          <p14:tracePt t="113325" x="2216150" y="4492625"/>
          <p14:tracePt t="113335" x="2203450" y="4479925"/>
          <p14:tracePt t="113341" x="2190750" y="4467225"/>
          <p14:tracePt t="113351" x="2165350" y="4443413"/>
          <p14:tracePt t="113366" x="2165350" y="4418013"/>
          <p14:tracePt t="113375" x="2139950" y="4392613"/>
          <p14:tracePt t="113391" x="2127250" y="4367213"/>
          <p14:tracePt t="113397" x="2116138" y="4367213"/>
          <p14:tracePt t="113407" x="2116138" y="4354513"/>
          <p14:tracePt t="113418" x="2103438" y="4354513"/>
          <p14:tracePt t="113431" x="2103438" y="4341813"/>
          <p14:tracePt t="113457" x="2103438" y="4330700"/>
          <p14:tracePt t="113477" x="2090738" y="4318000"/>
          <p14:tracePt t="113503" x="2078038" y="4305300"/>
          <p14:tracePt t="113513" x="2065338" y="4305300"/>
          <p14:tracePt t="113517" x="2065338" y="4279900"/>
          <p14:tracePt t="113527" x="2052638" y="4279900"/>
          <p14:tracePt t="113543" x="2052638" y="4267200"/>
          <p14:tracePt t="113553" x="2039938" y="4267200"/>
          <p14:tracePt t="113557" x="2039938" y="4241800"/>
          <p14:tracePt t="113574" x="2027238" y="4230688"/>
          <p14:tracePt t="113583" x="2014538" y="4230688"/>
          <p14:tracePt t="113593" x="2014538" y="4205288"/>
          <p14:tracePt t="113597" x="2014538" y="4192588"/>
          <p14:tracePt t="113609" x="1990725" y="4179888"/>
          <p14:tracePt t="113613" x="1990725" y="4167188"/>
          <p14:tracePt t="113624" x="1990725" y="4154488"/>
          <p14:tracePt t="113640" x="1978025" y="4129088"/>
          <p14:tracePt t="120000" x="1965325" y="4129088"/>
          <p14:tracePt t="120033" x="1952625" y="4129088"/>
          <p14:tracePt t="120105" x="1927225" y="4141788"/>
          <p14:tracePt t="120119" x="1914525" y="4154488"/>
          <p14:tracePt t="120125" x="1903413" y="4167188"/>
          <p14:tracePt t="120135" x="1890713" y="4179888"/>
          <p14:tracePt t="120150" x="1878013" y="4192588"/>
          <p14:tracePt t="120166" x="1878013" y="4205288"/>
          <p14:tracePt t="120185" x="1878013" y="4217988"/>
          <p14:tracePt t="120195" x="1865313" y="4217988"/>
          <p14:tracePt t="120201" x="1852613" y="4230688"/>
          <p14:tracePt t="120211" x="1839913" y="4241800"/>
          <p14:tracePt t="120221" x="1827213" y="4254500"/>
          <p14:tracePt t="120235" x="1814513" y="4279900"/>
          <p14:tracePt t="120241" x="1814513" y="4292600"/>
          <p14:tracePt t="120251" x="1801813" y="4305300"/>
          <p14:tracePt t="120265" x="1765300" y="4330700"/>
          <p14:tracePt t="120275" x="1752600" y="4354513"/>
          <p14:tracePt t="120281" x="1727200" y="4379913"/>
          <p14:tracePt t="120292" x="1714500" y="4379913"/>
          <p14:tracePt t="120301" x="1701800" y="4405313"/>
          <p14:tracePt t="120305" x="1689100" y="4405313"/>
          <p14:tracePt t="120331" x="1689100" y="4418013"/>
          <p14:tracePt t="120341" x="1677988" y="4418013"/>
          <p14:tracePt t="120473" x="1677988" y="4430713"/>
          <p14:tracePt t="120477" x="1677988" y="4443413"/>
          <p14:tracePt t="120487" x="1689100" y="4443413"/>
          <p14:tracePt t="120493" x="1752600" y="4454525"/>
          <p14:tracePt t="120503" x="1778000" y="4467225"/>
          <p14:tracePt t="120514" x="1790700" y="4467225"/>
          <p14:tracePt t="120517" x="1801813" y="4467225"/>
          <p14:tracePt t="120527" x="1839913" y="4492625"/>
          <p14:tracePt t="120533" x="1865313" y="4505325"/>
          <p14:tracePt t="120543" x="1878013" y="4505325"/>
          <p14:tracePt t="120554" x="1890713" y="4505325"/>
          <p14:tracePt t="120559" x="1914525" y="4505325"/>
          <p14:tracePt t="120570" x="1927225" y="4518025"/>
          <p14:tracePt t="120573" x="1952625" y="4518025"/>
          <p14:tracePt t="120583" x="1965325" y="4518025"/>
          <p14:tracePt t="120593" x="1978025" y="4530725"/>
          <p14:tracePt t="120599" x="2003425" y="4530725"/>
          <p14:tracePt t="120609" x="2014538" y="4530725"/>
          <p14:tracePt t="120614" x="2039938" y="4530725"/>
          <p14:tracePt t="120623" x="2052638" y="4530725"/>
          <p14:tracePt t="120640" x="2065338" y="4530725"/>
          <p14:tracePt t="120659" x="2078038" y="4543425"/>
          <p14:tracePt t="120709" x="2090738" y="4543425"/>
          <p14:tracePt t="120730" x="2103438" y="4543425"/>
          <p14:tracePt t="120739" x="2103438" y="4518025"/>
          <p14:tracePt t="120755" x="2116138" y="4505325"/>
          <p14:tracePt t="120765" x="2139950" y="4454525"/>
          <p14:tracePt t="120772" x="2152650" y="4443413"/>
          <p14:tracePt t="120782" x="2152650" y="4430713"/>
          <p14:tracePt t="120791" x="2152650" y="4405313"/>
          <p14:tracePt t="120796" x="2152650" y="4367213"/>
          <p14:tracePt t="120806" x="2152650" y="4354513"/>
          <p14:tracePt t="120821" x="2152650" y="4330700"/>
          <p14:tracePt t="120831" x="2152650" y="4305300"/>
          <p14:tracePt t="120846" x="2152650" y="4279900"/>
          <p14:tracePt t="120861" x="2152650" y="4267200"/>
          <p14:tracePt t="120875" x="2139950" y="4254500"/>
          <p14:tracePt t="120891" x="2103438" y="4230688"/>
          <p14:tracePt t="120911" x="2090738" y="4217988"/>
          <p14:tracePt t="120917" x="2078038" y="4205288"/>
          <p14:tracePt t="120928" x="2065338" y="4205288"/>
          <p14:tracePt t="120931" x="2052638" y="4192588"/>
          <p14:tracePt t="120941" x="2039938" y="4179888"/>
          <p14:tracePt t="120951" x="2027238" y="4167188"/>
          <p14:tracePt t="120958" x="2003425" y="4154488"/>
          <p14:tracePt t="120967" x="2003425" y="4141788"/>
          <p14:tracePt t="120971" x="1990725" y="4129088"/>
          <p14:tracePt t="120982" x="1978025" y="4129088"/>
          <p14:tracePt t="120992" x="1965325" y="4117975"/>
          <p14:tracePt t="120998" x="1939925" y="4117975"/>
          <p14:tracePt t="121007" x="1939925" y="4105275"/>
          <p14:tracePt t="121011" x="1927225" y="4092575"/>
          <p14:tracePt t="121031" x="1903413" y="4092575"/>
          <p14:tracePt t="121048" x="1890713" y="4079875"/>
          <p14:tracePt t="121123" x="1878013" y="4079875"/>
          <p14:tracePt t="121169" x="1865313" y="4079875"/>
          <p14:tracePt t="121183" x="1852613" y="4092575"/>
          <p14:tracePt t="121199" x="1852613" y="4105275"/>
          <p14:tracePt t="121209" x="1839913" y="4105275"/>
          <p14:tracePt t="121219" x="1827213" y="4129088"/>
          <p14:tracePt t="121233" x="1827213" y="4154488"/>
          <p14:tracePt t="121239" x="1814513" y="4154488"/>
          <p14:tracePt t="121260" x="1814513" y="4179888"/>
          <p14:tracePt t="121265" x="1801813" y="4192588"/>
          <p14:tracePt t="121275" x="1801813" y="4205288"/>
          <p14:tracePt t="121290" x="1790700" y="4217988"/>
          <p14:tracePt t="121305" x="1790700" y="4241800"/>
          <p14:tracePt t="121315" x="1778000" y="4241800"/>
          <p14:tracePt t="121320" x="1778000" y="4254500"/>
          <p14:tracePt t="121340" x="1778000" y="4267200"/>
          <p14:tracePt t="121345" x="1778000" y="4279900"/>
          <p14:tracePt t="121391" x="1778000" y="4292600"/>
          <p14:tracePt t="121658" x="1778000" y="4318000"/>
          <p14:tracePt t="121697" x="1778000" y="4330700"/>
          <p14:tracePt t="122525" x="1801813" y="4341813"/>
          <p14:tracePt t="122581" x="1814513" y="4341813"/>
          <p14:tracePt t="122616" x="1827213" y="4341813"/>
          <p14:tracePt t="123354" x="1839913" y="4354513"/>
          <p14:tracePt t="123394" x="1839913" y="4367213"/>
          <p14:tracePt t="123408" x="1827213" y="4367213"/>
          <p14:tracePt t="123828" x="1827213" y="4379913"/>
          <p14:tracePt t="123831" x="1827213" y="4392613"/>
          <p14:tracePt t="123841" x="1839913" y="4392613"/>
          <p14:tracePt t="123857" x="1852613" y="4392613"/>
          <p14:tracePt t="123868" x="1865313" y="4392613"/>
          <p14:tracePt t="123872" x="1878013" y="4392613"/>
          <p14:tracePt t="123881" x="1890713" y="4392613"/>
          <p14:tracePt t="123891" x="1903413" y="4392613"/>
          <p14:tracePt t="123911" x="1927225" y="4405313"/>
          <p14:tracePt t="123947" x="1939925" y="4405313"/>
          <p14:tracePt t="123999" x="1952625" y="4405313"/>
          <p14:tracePt t="124053" x="1965325" y="4405313"/>
          <p14:tracePt t="124079" x="1978025" y="4405313"/>
          <p14:tracePt t="124109" x="1978025" y="4418013"/>
          <p14:tracePt t="124113" x="1990725" y="4418013"/>
          <p14:tracePt t="124219" x="2014538" y="4418013"/>
          <p14:tracePt t="124249" x="2027238" y="4418013"/>
          <p14:tracePt t="124281" x="2039938" y="4418013"/>
          <p14:tracePt t="124305" x="2052638" y="4418013"/>
          <p14:tracePt t="124357" x="2065338" y="4418013"/>
          <p14:tracePt t="124371" x="2078038" y="4418013"/>
          <p14:tracePt t="124417" x="2103438" y="4418013"/>
          <p14:tracePt t="124441" x="2116138" y="4418013"/>
          <p14:tracePt t="124447" x="2127250" y="4418013"/>
          <p14:tracePt t="124457" x="2139950" y="4418013"/>
          <p14:tracePt t="124463" x="2152650" y="4418013"/>
          <p14:tracePt t="124484" x="2165350" y="4418013"/>
          <p14:tracePt t="124487" x="2178050" y="4418013"/>
          <p14:tracePt t="124497" x="2190750" y="4418013"/>
          <p14:tracePt t="124503" x="2190750" y="4405313"/>
          <p14:tracePt t="124514" x="2203450" y="4405313"/>
          <p14:tracePt t="124538" x="2228850" y="4405313"/>
          <p14:tracePt t="124543" x="2239963" y="4405313"/>
          <p14:tracePt t="124553" x="2252663" y="4405313"/>
          <p14:tracePt t="124577" x="2265363" y="4405313"/>
          <p14:tracePt t="124587" x="2265363" y="4392613"/>
          <p14:tracePt t="124601" x="2278063" y="4392613"/>
          <p14:tracePt t="124633" x="2303463" y="4392613"/>
          <p14:tracePt t="124670" x="2316163" y="4392613"/>
          <p14:tracePt t="124689" x="2328863" y="4392613"/>
          <p14:tracePt t="124716" x="2339975" y="4392613"/>
          <p14:tracePt t="124729" x="2352675" y="4392613"/>
          <p14:tracePt t="124739" x="2365375" y="4392613"/>
          <p14:tracePt t="124750" x="2390775" y="4392613"/>
          <p14:tracePt t="124755" x="2403475" y="4392613"/>
          <p14:tracePt t="124765" x="2416175" y="4392613"/>
          <p14:tracePt t="124769" x="2428875" y="4392613"/>
          <p14:tracePt t="124780" x="2441575" y="4392613"/>
          <p14:tracePt t="124789" x="2465388" y="4392613"/>
          <p14:tracePt t="124795" x="2490788" y="4392613"/>
          <p14:tracePt t="124809" x="2516188" y="4392613"/>
          <p14:tracePt t="124819" x="2541588" y="4379913"/>
          <p14:tracePt t="124835" x="2565400" y="4379913"/>
          <p14:tracePt t="124845" x="2578100" y="4367213"/>
          <p14:tracePt t="124861" x="2603500" y="4367213"/>
          <p14:tracePt t="124871" x="2641600" y="4367213"/>
          <p14:tracePt t="124876" x="2667000" y="4367213"/>
          <p14:tracePt t="124891" x="2678113" y="4367213"/>
          <p14:tracePt t="124902" x="2728913" y="4354513"/>
          <p14:tracePt t="124911" x="2741613" y="4354513"/>
          <p14:tracePt t="124925" x="2767013" y="4341813"/>
          <p14:tracePt t="124931" x="2790825" y="4341813"/>
          <p14:tracePt t="124952" x="2816225" y="4341813"/>
          <p14:tracePt t="124957" x="2828925" y="4341813"/>
          <p14:tracePt t="124969" x="2854325" y="4341813"/>
          <p14:tracePt t="124971" x="2867025" y="4341813"/>
          <p14:tracePt t="124981" x="2879725" y="4330700"/>
          <p14:tracePt t="124997" x="2903538" y="4330700"/>
          <p14:tracePt t="125007" x="2916238" y="4318000"/>
          <p14:tracePt t="125031" x="2928938" y="4318000"/>
          <p14:tracePt t="125053" x="2954338" y="4318000"/>
          <p14:tracePt t="125093" x="2967038" y="4318000"/>
          <p14:tracePt t="125097" x="2979738" y="4318000"/>
          <p14:tracePt t="125107" x="2992438" y="4318000"/>
          <p14:tracePt t="125113" x="3003550" y="4318000"/>
          <p14:tracePt t="125123" x="3028950" y="4318000"/>
          <p14:tracePt t="125135" x="3054350" y="4330700"/>
          <p14:tracePt t="125137" x="3116263" y="4330700"/>
          <p14:tracePt t="125150" x="3141663" y="4330700"/>
          <p14:tracePt t="125153" x="3205163" y="4341813"/>
          <p14:tracePt t="125163" x="3228975" y="4341813"/>
          <p14:tracePt t="125173" x="3267075" y="4354513"/>
          <p14:tracePt t="125179" x="3279775" y="4354513"/>
          <p14:tracePt t="125189" x="3305175" y="4354513"/>
          <p14:tracePt t="125193" x="3328988" y="4354513"/>
          <p14:tracePt t="125204" x="3354388" y="4354513"/>
          <p14:tracePt t="125213" x="3379788" y="4354513"/>
          <p14:tracePt t="125219" x="3405188" y="4379913"/>
          <p14:tracePt t="125235" x="3429000" y="4379913"/>
          <p14:tracePt t="125243" x="3467100" y="4379913"/>
          <p14:tracePt t="125259" x="3479800" y="4379913"/>
          <p14:tracePt t="125273" x="3492500" y="4379913"/>
          <p14:tracePt t="125345" x="3505200" y="4379913"/>
          <p14:tracePt t="125621" x="3541713" y="4405313"/>
          <p14:tracePt t="125653" x="3505200" y="4405313"/>
          <p14:tracePt t="125663" x="3454400" y="4405313"/>
          <p14:tracePt t="125673" x="3417888" y="4430713"/>
          <p14:tracePt t="125677" x="3341688" y="4430713"/>
          <p14:tracePt t="125688" x="3292475" y="4443413"/>
          <p14:tracePt t="125693" x="3241675" y="4443413"/>
          <p14:tracePt t="125703" x="3179763" y="4467225"/>
          <p14:tracePt t="125713" x="3128963" y="4467225"/>
          <p14:tracePt t="125719" x="3067050" y="4467225"/>
          <p14:tracePt t="125729" x="3028950" y="4467225"/>
          <p14:tracePt t="125734" x="2954338" y="4479925"/>
          <p14:tracePt t="125743" x="2903538" y="4479925"/>
          <p14:tracePt t="125753" x="2841625" y="4505325"/>
          <p14:tracePt t="125759" x="2778125" y="4505325"/>
          <p14:tracePt t="125770" x="2728913" y="4505325"/>
          <p14:tracePt t="125773" x="2678113" y="4505325"/>
          <p14:tracePt t="125783" x="2616200" y="4530725"/>
          <p14:tracePt t="125793" x="2578100" y="4530725"/>
          <p14:tracePt t="125799" x="2516188" y="4543425"/>
          <p14:tracePt t="125809" x="2478088" y="4543425"/>
          <p14:tracePt t="125813" x="2428875" y="4567238"/>
          <p14:tracePt t="125823" x="2403475" y="4567238"/>
          <p14:tracePt t="125834" x="2390775" y="4567238"/>
          <p14:tracePt t="125839" x="2378075" y="4567238"/>
          <p14:tracePt t="125853" x="2352675" y="4567238"/>
          <p14:tracePt t="125875" x="2339975" y="4567238"/>
          <p14:tracePt t="125930" x="2328863" y="4567238"/>
          <p14:tracePt t="125945" x="2316163" y="4567238"/>
          <p14:tracePt t="125959" x="2303463" y="4567238"/>
          <p14:tracePt t="125970" x="2278063" y="4579938"/>
          <p14:tracePt t="125981" x="2278063" y="4592638"/>
          <p14:tracePt t="125995" x="2265363" y="4592638"/>
          <p14:tracePt t="126022" x="2252663" y="4592638"/>
          <p14:tracePt t="126031" x="2239963" y="4605338"/>
          <p14:tracePt t="126062" x="2228850" y="4605338"/>
          <p14:tracePt t="126085" x="2203450" y="4618038"/>
          <p14:tracePt t="126141" x="2190750" y="4618038"/>
          <p14:tracePt t="126151" x="2178050" y="4618038"/>
          <p14:tracePt t="126161" x="2165350" y="4618038"/>
          <p14:tracePt t="126168" x="2152650" y="4618038"/>
          <p14:tracePt t="126177" x="2127250" y="4618038"/>
          <p14:tracePt t="126191" x="2103438" y="4618038"/>
          <p14:tracePt t="126203" x="2065338" y="4618038"/>
          <p14:tracePt t="126208" x="2003425" y="4618038"/>
          <p14:tracePt t="126217" x="1978025" y="4618038"/>
          <p14:tracePt t="126223" x="1927225" y="4618038"/>
          <p14:tracePt t="126243" x="1914525" y="4618038"/>
          <p14:tracePt t="126247" x="1903413" y="4618038"/>
          <p14:tracePt t="126258" x="1890713" y="4618038"/>
          <p14:tracePt t="126263" x="1865313" y="4618038"/>
          <p14:tracePt t="126273" x="1827213" y="4618038"/>
          <p14:tracePt t="126298" x="1814513" y="4618038"/>
          <p14:tracePt t="126304" x="1801813" y="4618038"/>
          <p14:tracePt t="126323" x="1790700" y="4618038"/>
          <p14:tracePt t="126343" x="1778000" y="4618038"/>
          <p14:tracePt t="126359" x="1765300" y="4618038"/>
          <p14:tracePt t="126393" x="1739900" y="4618038"/>
          <p14:tracePt t="126585" x="1765300" y="4618038"/>
          <p14:tracePt t="126595" x="1801813" y="4618038"/>
          <p14:tracePt t="126606" x="1827213" y="4618038"/>
          <p14:tracePt t="126611" x="1852613" y="4618038"/>
          <p14:tracePt t="126621" x="1878013" y="4618038"/>
          <p14:tracePt t="126626" x="1927225" y="4618038"/>
          <p14:tracePt t="126636" x="1952625" y="4618038"/>
          <p14:tracePt t="126645" x="1978025" y="4618038"/>
          <p14:tracePt t="126651" x="2003425" y="4618038"/>
          <p14:tracePt t="126661" x="2027238" y="4618038"/>
          <p14:tracePt t="126667" x="2039938" y="4618038"/>
          <p14:tracePt t="126677" x="2052638" y="4618038"/>
          <p14:tracePt t="126688" x="2078038" y="4618038"/>
          <p14:tracePt t="126691" x="2090738" y="4618038"/>
          <p14:tracePt t="126702" x="2103438" y="4618038"/>
          <p14:tracePt t="126717" x="2116138" y="4618038"/>
          <p14:tracePt t="126731" x="2127250" y="4618038"/>
          <p14:tracePt t="126767" x="2152650" y="4618038"/>
          <p14:tracePt t="126787" x="2165350" y="4618038"/>
          <p14:tracePt t="126813" x="2178050" y="4618038"/>
          <p14:tracePt t="126833" x="2190750" y="4618038"/>
          <p14:tracePt t="127215" x="2178050" y="4630738"/>
          <p14:tracePt t="127221" x="2165350" y="4643438"/>
          <p14:tracePt t="127231" x="2139950" y="4667250"/>
          <p14:tracePt t="127245" x="2127250" y="4667250"/>
          <p14:tracePt t="131463" x="2178050" y="4630738"/>
          <p14:tracePt t="131474" x="2265363" y="4567238"/>
          <p14:tracePt t="131483" x="2339975" y="4530725"/>
          <p14:tracePt t="131487" x="2428875" y="4505325"/>
          <p14:tracePt t="131498" x="2490788" y="4492625"/>
          <p14:tracePt t="131503" x="2578100" y="4454525"/>
          <p14:tracePt t="131514" x="2641600" y="4443413"/>
          <p14:tracePt t="131525" x="2703513" y="4430713"/>
          <p14:tracePt t="131527" x="2803525" y="4418013"/>
          <p14:tracePt t="131537" x="2890838" y="4367213"/>
          <p14:tracePt t="131543" x="2954338" y="4341813"/>
          <p14:tracePt t="131554" x="2992438" y="4305300"/>
          <p14:tracePt t="131563" x="3016250" y="4292600"/>
          <p14:tracePt t="131583" x="3016250" y="4279900"/>
          <p14:tracePt t="131593" x="3016250" y="4267200"/>
          <p14:tracePt t="131599" x="2967038" y="4241800"/>
          <p14:tracePt t="131609" x="2928938" y="4230688"/>
          <p14:tracePt t="131620" x="2890838" y="4205288"/>
          <p14:tracePt t="131626" x="2854325" y="4192588"/>
          <p14:tracePt t="131636" x="2816225" y="4167188"/>
          <p14:tracePt t="131639" x="2790825" y="4154488"/>
          <p14:tracePt t="131649" x="2778125" y="4141788"/>
          <p14:tracePt t="131659" x="2767013" y="4117975"/>
          <p14:tracePt t="131665" x="2767013" y="4105275"/>
          <p14:tracePt t="131676" x="2767013" y="4092575"/>
          <p14:tracePt t="131679" x="2767013" y="4079875"/>
          <p14:tracePt t="131699" x="2767013" y="4067175"/>
          <p14:tracePt t="131729" x="2767013" y="4054475"/>
          <p14:tracePt t="131735" x="2741613" y="4029075"/>
          <p14:tracePt t="131745" x="2741613" y="4005263"/>
          <p14:tracePt t="131755" x="2741613" y="3967163"/>
          <p14:tracePt t="131761" x="2728913" y="3916363"/>
          <p14:tracePt t="131772" x="2716213" y="3854450"/>
          <p14:tracePt t="131776" x="2716213" y="3816350"/>
          <p14:tracePt t="131786" x="2716213" y="3779838"/>
          <p14:tracePt t="131795" x="2703513" y="3716338"/>
          <p14:tracePt t="131801" x="2678113" y="3641725"/>
          <p14:tracePt t="131811" x="2667000" y="3579813"/>
          <p14:tracePt t="131815" x="2641600" y="3454400"/>
          <p14:tracePt t="131826" x="2641600" y="3354388"/>
          <p14:tracePt t="131837" x="2628900" y="3267075"/>
          <p14:tracePt t="131842" x="2603500" y="3165475"/>
          <p14:tracePt t="131851" x="2590800" y="3054350"/>
          <p14:tracePt t="131859" x="2590800" y="2965450"/>
          <p14:tracePt t="131868" x="2554288" y="2828925"/>
          <p14:tracePt t="131877" x="2554288" y="2678113"/>
          <p14:tracePt t="131881" x="2541588" y="2527300"/>
          <p14:tracePt t="131892" x="2516188" y="2403475"/>
          <p14:tracePt t="131897" x="2478088" y="2339975"/>
          <p14:tracePt t="131908" x="2465388" y="2214563"/>
          <p14:tracePt t="131918" x="2428875" y="2089150"/>
          <p14:tracePt t="131922" x="2390775" y="1952625"/>
          <p14:tracePt t="131931" x="2339975" y="1801813"/>
          <p14:tracePt t="131938" x="2303463" y="1663700"/>
          <p14:tracePt t="131947" x="2265363" y="1552575"/>
          <p14:tracePt t="131961" x="2228850" y="1389063"/>
          <p14:tracePt t="131962" x="2203450" y="1301750"/>
          <p14:tracePt t="131971" x="2178050" y="1201738"/>
          <p14:tracePt t="131977" x="2139950" y="1089025"/>
          <p14:tracePt t="131987" x="2103438" y="989013"/>
          <p14:tracePt t="131997" x="2065338" y="925513"/>
          <p14:tracePt t="132003" x="2039938" y="863600"/>
          <p14:tracePt t="132014" x="2014538" y="788988"/>
          <p14:tracePt t="132017" x="2003425" y="763588"/>
          <p14:tracePt t="132027" x="1978025" y="738188"/>
          <p14:tracePt t="132037" x="1978025" y="712788"/>
          <p14:tracePt t="132043" x="1952625" y="688975"/>
          <p14:tracePt t="132053" x="1939925" y="676275"/>
          <p14:tracePt t="132067" x="1939925" y="663575"/>
          <p14:tracePt t="132083" x="1927225" y="663575"/>
          <p14:tracePt t="132119" x="1914525" y="650875"/>
          <p14:tracePt t="132133" x="1903413" y="650875"/>
          <p14:tracePt t="132149" x="1890713" y="650875"/>
          <p14:tracePt t="132163" x="1865313" y="663575"/>
          <p14:tracePt t="132183" x="1827213" y="676275"/>
          <p14:tracePt t="132189" x="1801813" y="688975"/>
          <p14:tracePt t="132199" x="1739900" y="750888"/>
          <p14:tracePt t="132205" x="1665288" y="812800"/>
          <p14:tracePt t="132215" x="1589088" y="889000"/>
          <p14:tracePt t="132226" x="1539875" y="976313"/>
          <p14:tracePt t="132229" x="1427163" y="1089025"/>
          <p14:tracePt t="132239" x="1363663" y="1214438"/>
          <p14:tracePt t="132245" x="1263650" y="1339850"/>
          <p14:tracePt t="132255" x="1176338" y="1463675"/>
          <p14:tracePt t="132265" x="1127125" y="1563688"/>
          <p14:tracePt t="132269" x="1050925" y="1701800"/>
          <p14:tracePt t="132279" x="1014413" y="1801813"/>
          <p14:tracePt t="132285" x="976313" y="1889125"/>
          <p14:tracePt t="132295" x="950913" y="1989138"/>
          <p14:tracePt t="132305" x="938213" y="2065338"/>
          <p14:tracePt t="132310" x="925513" y="2127250"/>
          <p14:tracePt t="132322" x="925513" y="2178050"/>
          <p14:tracePt t="132326" x="925513" y="2214563"/>
          <p14:tracePt t="132335" x="925513" y="2252663"/>
          <p14:tracePt t="132345" x="925513" y="2278063"/>
          <p14:tracePt t="132361" x="925513" y="2290763"/>
          <p14:tracePt t="132376" x="925513" y="2303463"/>
          <p14:tracePt t="132405" x="938213" y="2303463"/>
          <p14:tracePt t="132415" x="950913" y="2303463"/>
          <p14:tracePt t="132426" x="963613" y="2303463"/>
          <p14:tracePt t="132431" x="989013" y="2303463"/>
          <p14:tracePt t="132442" x="1014413" y="2303463"/>
          <p14:tracePt t="132447" x="1050925" y="2303463"/>
          <p14:tracePt t="132457" x="1063625" y="2303463"/>
          <p14:tracePt t="132467" x="1114425" y="2278063"/>
          <p14:tracePt t="132471" x="1139825" y="2278063"/>
          <p14:tracePt t="132481" x="1189038" y="2239963"/>
          <p14:tracePt t="132487" x="1252538" y="2190750"/>
          <p14:tracePt t="132497" x="1327150" y="2139950"/>
          <p14:tracePt t="132507" x="1363663" y="2127250"/>
          <p14:tracePt t="132511" x="1427163" y="2089150"/>
          <p14:tracePt t="132521" x="1501775" y="2039938"/>
          <p14:tracePt t="132528" x="1565275" y="1989138"/>
          <p14:tracePt t="132537" x="1601788" y="1939925"/>
          <p14:tracePt t="132547" x="1652588" y="1914525"/>
          <p14:tracePt t="132551" x="1677988" y="1865313"/>
          <p14:tracePt t="132563" x="1714500" y="1839913"/>
          <p14:tracePt t="132567" x="1727200" y="1801813"/>
          <p14:tracePt t="132577" x="1765300" y="1765300"/>
          <p14:tracePt t="132587" x="1765300" y="1739900"/>
          <p14:tracePt t="132593" x="1778000" y="1727200"/>
          <p14:tracePt t="132603" x="1790700" y="1689100"/>
          <p14:tracePt t="132608" x="1790700" y="1676400"/>
          <p14:tracePt t="132617" x="1790700" y="1663700"/>
          <p14:tracePt t="132627" x="1801813" y="1652588"/>
          <p14:tracePt t="132633" x="1801813" y="1627188"/>
          <p14:tracePt t="132643" x="1801813" y="1601788"/>
          <p14:tracePt t="132660" x="1814513" y="1576388"/>
          <p14:tracePt t="132669" x="1814513" y="1552575"/>
          <p14:tracePt t="132683" x="1814513" y="1539875"/>
          <p14:tracePt t="132690" x="1814513" y="1527175"/>
          <p14:tracePt t="132703" x="1814513" y="1514475"/>
          <p14:tracePt t="132710" x="1814513" y="1501775"/>
          <p14:tracePt t="132719" x="1801813" y="1489075"/>
          <p14:tracePt t="132733" x="1790700" y="1476375"/>
          <p14:tracePt t="132744" x="1790700" y="1463675"/>
          <p14:tracePt t="132749" x="1778000" y="1450975"/>
          <p14:tracePt t="132760" x="1765300" y="1450975"/>
          <p14:tracePt t="132763" x="1739900" y="1450975"/>
          <p14:tracePt t="132774" x="1727200" y="1427163"/>
          <p14:tracePt t="132784" x="1714500" y="1427163"/>
          <p14:tracePt t="132789" x="1701800" y="1427163"/>
          <p14:tracePt t="132799" x="1689100" y="1427163"/>
          <p14:tracePt t="132805" x="1677988" y="1427163"/>
          <p14:tracePt t="132815" x="1652588" y="1427163"/>
          <p14:tracePt t="132829" x="1639888" y="1427163"/>
          <p14:tracePt t="132839" x="1601788" y="1427163"/>
          <p14:tracePt t="132845" x="1552575" y="1427163"/>
          <p14:tracePt t="132855" x="1527175" y="1439863"/>
          <p14:tracePt t="132865" x="1489075" y="1450975"/>
          <p14:tracePt t="132869" x="1465263" y="1489075"/>
          <p14:tracePt t="132880" x="1414463" y="1514475"/>
          <p14:tracePt t="132885" x="1401763" y="1539875"/>
          <p14:tracePt t="132895" x="1376363" y="1563688"/>
          <p14:tracePt t="132905" x="1339850" y="1589088"/>
          <p14:tracePt t="132911" x="1314450" y="1627188"/>
          <p14:tracePt t="132922" x="1301750" y="1627188"/>
          <p14:tracePt t="132926" x="1276350" y="1652588"/>
          <p14:tracePt t="132936" x="1276350" y="1663700"/>
          <p14:tracePt t="132945" x="1252538" y="1689100"/>
          <p14:tracePt t="132965" x="1252538" y="1714500"/>
          <p14:tracePt t="132995" x="1252538" y="1739900"/>
          <p14:tracePt t="133011" x="1252538" y="1752600"/>
          <p14:tracePt t="133021" x="1263650" y="1765300"/>
          <p14:tracePt t="133027" x="1301750" y="1776413"/>
          <p14:tracePt t="133037" x="1327150" y="1776413"/>
          <p14:tracePt t="133042" x="1352550" y="1776413"/>
          <p14:tracePt t="133051" x="1401763" y="1776413"/>
          <p14:tracePt t="133061" x="1439863" y="1776413"/>
          <p14:tracePt t="133067" x="1489075" y="1776413"/>
          <p14:tracePt t="133077" x="1527175" y="1776413"/>
          <p14:tracePt t="133081" x="1552575" y="1776413"/>
          <p14:tracePt t="133092" x="1577975" y="1776413"/>
          <p14:tracePt t="133103" x="1601788" y="1776413"/>
          <p14:tracePt t="133117" x="1614488" y="1752600"/>
          <p14:tracePt t="133134" x="1627188" y="1752600"/>
          <p14:tracePt t="133144" x="1639888" y="1739900"/>
          <p14:tracePt t="133157" x="1639888" y="1714500"/>
          <p14:tracePt t="133163" x="1639888" y="1689100"/>
          <p14:tracePt t="133183" x="1639888" y="1676400"/>
          <p14:tracePt t="133187" x="1639888" y="1663700"/>
          <p14:tracePt t="133197" x="1639888" y="1652588"/>
          <p14:tracePt t="133203" x="1639888" y="1639888"/>
          <p14:tracePt t="133213" x="1639888" y="1627188"/>
          <p14:tracePt t="133223" x="1639888" y="1614488"/>
          <p14:tracePt t="133227" x="1639888" y="1601788"/>
          <p14:tracePt t="133244" x="1627188" y="1589088"/>
          <p14:tracePt t="133253" x="1627188" y="1576388"/>
          <p14:tracePt t="133263" x="1614488" y="1563688"/>
          <p14:tracePt t="133279" x="1589088" y="1563688"/>
          <p14:tracePt t="133283" x="1577975" y="1552575"/>
          <p14:tracePt t="133294" x="1565275" y="1552575"/>
          <p14:tracePt t="133304" x="1552575" y="1552575"/>
          <p14:tracePt t="133311" x="1527175" y="1552575"/>
          <p14:tracePt t="133323" x="1501775" y="1552575"/>
          <p14:tracePt t="133333" x="1476375" y="1552575"/>
          <p14:tracePt t="133344" x="1452563" y="1552575"/>
          <p14:tracePt t="133349" x="1427163" y="1552575"/>
          <p14:tracePt t="133360" x="1414463" y="1552575"/>
          <p14:tracePt t="133365" x="1401763" y="1552575"/>
          <p14:tracePt t="133376" x="1352550" y="1563688"/>
          <p14:tracePt t="133385" x="1339850" y="1576388"/>
          <p14:tracePt t="133389" x="1314450" y="1601788"/>
          <p14:tracePt t="133399" x="1276350" y="1639888"/>
          <p14:tracePt t="133405" x="1252538" y="1663700"/>
          <p14:tracePt t="133415" x="1239838" y="1689100"/>
          <p14:tracePt t="133426" x="1227138" y="1727200"/>
          <p14:tracePt t="133429" x="1214438" y="1765300"/>
          <p14:tracePt t="133440" x="1214438" y="1801813"/>
          <p14:tracePt t="133445" x="1214438" y="1827213"/>
          <p14:tracePt t="133455" x="1214438" y="1852613"/>
          <p14:tracePt t="133465" x="1214438" y="1865313"/>
          <p14:tracePt t="133469" x="1214438" y="1876425"/>
          <p14:tracePt t="133479" x="1214438" y="1889125"/>
          <p14:tracePt t="133505" x="1214438" y="1914525"/>
          <p14:tracePt t="133512" x="1227138" y="1914525"/>
          <p14:tracePt t="133521" x="1252538" y="1914525"/>
          <p14:tracePt t="133527" x="1289050" y="1914525"/>
          <p14:tracePt t="133535" x="1339850" y="1914525"/>
          <p14:tracePt t="133546" x="1414463" y="1889125"/>
          <p14:tracePt t="133551" x="1489075" y="1865313"/>
          <p14:tracePt t="133561" x="1527175" y="1827213"/>
          <p14:tracePt t="133565" x="1552575" y="1801813"/>
          <p14:tracePt t="133577" x="1601788" y="1765300"/>
          <p14:tracePt t="133585" x="1614488" y="1752600"/>
          <p14:tracePt t="133591" x="1614488" y="1714500"/>
          <p14:tracePt t="133601" x="1627188" y="1676400"/>
          <p14:tracePt t="133607" x="1652588" y="1627188"/>
          <p14:tracePt t="133617" x="1652588" y="1601788"/>
          <p14:tracePt t="133628" x="1652588" y="1576388"/>
          <p14:tracePt t="133631" x="1652588" y="1563688"/>
          <p14:tracePt t="133681" x="1652588" y="1552575"/>
          <p14:tracePt t="133711" x="1639888" y="1552575"/>
          <p14:tracePt t="133721" x="1627188" y="1552575"/>
          <p14:tracePt t="133731" x="1614488" y="1552575"/>
          <p14:tracePt t="133737" x="1601788" y="1552575"/>
          <p14:tracePt t="133753" x="1565275" y="1563688"/>
          <p14:tracePt t="133774" x="1552575" y="1576388"/>
          <p14:tracePt t="133778" x="1527175" y="1601788"/>
          <p14:tracePt t="133787" x="1514475" y="1614488"/>
          <p14:tracePt t="133794" x="1489075" y="1639888"/>
          <p14:tracePt t="133803" x="1452563" y="1676400"/>
          <p14:tracePt t="133813" x="1452563" y="1701800"/>
          <p14:tracePt t="133817" x="1414463" y="1752600"/>
          <p14:tracePt t="133829" x="1414463" y="1801813"/>
          <p14:tracePt t="133833" x="1389063" y="1865313"/>
          <p14:tracePt t="133844" x="1376363" y="1914525"/>
          <p14:tracePt t="133853" x="1376363" y="1965325"/>
          <p14:tracePt t="133861" x="1376363" y="2014538"/>
          <p14:tracePt t="133869" x="1376363" y="2078038"/>
          <p14:tracePt t="133873" x="1376363" y="2127250"/>
          <p14:tracePt t="133883" x="1376363" y="2190750"/>
          <p14:tracePt t="133895" x="1376363" y="2265363"/>
          <p14:tracePt t="133899" x="1376363" y="2327275"/>
          <p14:tracePt t="133911" x="1389063" y="2403475"/>
          <p14:tracePt t="133915" x="1427163" y="2478088"/>
          <p14:tracePt t="133925" x="1465263" y="2552700"/>
          <p14:tracePt t="133936" x="1489075" y="2603500"/>
          <p14:tracePt t="133939" x="1527175" y="2678113"/>
          <p14:tracePt t="133950" x="1527175" y="2690813"/>
          <p14:tracePt t="133955" x="1565275" y="2740025"/>
          <p14:tracePt t="133965" x="1589088" y="2778125"/>
          <p14:tracePt t="133976" x="1601788" y="2816225"/>
          <p14:tracePt t="133980" x="1652588" y="2865438"/>
          <p14:tracePt t="133989" x="1677988" y="2903538"/>
          <p14:tracePt t="133995" x="1714500" y="2941638"/>
          <p14:tracePt t="134005" x="1752600" y="2990850"/>
          <p14:tracePt t="134015" x="1778000" y="3041650"/>
          <p14:tracePt t="134019" x="1814513" y="3065463"/>
          <p14:tracePt t="134030" x="1814513" y="3103563"/>
          <p14:tracePt t="134036" x="1852613" y="3141663"/>
          <p14:tracePt t="134045" x="1865313" y="3178175"/>
          <p14:tracePt t="134055" x="1903413" y="3216275"/>
          <p14:tracePt t="134060" x="1927225" y="3267075"/>
          <p14:tracePt t="134069" x="1939925" y="3267075"/>
          <p14:tracePt t="134075" x="1952625" y="3278188"/>
          <p14:tracePt t="134085" x="1965325" y="3303588"/>
          <p14:tracePt t="134096" x="1978025" y="3328988"/>
          <p14:tracePt t="134101" x="1978025" y="3341688"/>
          <p14:tracePt t="134112" x="1990725" y="3354388"/>
          <p14:tracePt t="134115" x="2003425" y="3378200"/>
          <p14:tracePt t="134125" x="2014538" y="3403600"/>
          <p14:tracePt t="134141" x="2039938" y="3429000"/>
          <p14:tracePt t="134155" x="2039938" y="3441700"/>
          <p14:tracePt t="134167" x="2052638" y="3467100"/>
          <p14:tracePt t="134181" x="2065338" y="3490913"/>
          <p14:tracePt t="134191" x="2078038" y="3490913"/>
          <p14:tracePt t="134207" x="2090738" y="3503613"/>
          <p14:tracePt t="134217" x="2090738" y="3516313"/>
          <p14:tracePt t="134221" x="2103438" y="3529013"/>
          <p14:tracePt t="134231" x="2116138" y="3529013"/>
          <p14:tracePt t="134247" x="2127250" y="3541713"/>
          <p14:tracePt t="134257" x="2127250" y="3554413"/>
          <p14:tracePt t="134263" x="2127250" y="3567113"/>
          <p14:tracePt t="134273" x="2152650" y="3567113"/>
          <p14:tracePt t="134278" x="2152650" y="3590925"/>
          <p14:tracePt t="134297" x="2165350" y="3603625"/>
          <p14:tracePt t="134303" x="2165350" y="3616325"/>
          <p14:tracePt t="134314" x="2178050" y="3629025"/>
          <p14:tracePt t="134318" x="2190750" y="3654425"/>
          <p14:tracePt t="134337" x="2203450" y="3667125"/>
          <p14:tracePt t="134353" x="2203450" y="3679825"/>
          <p14:tracePt t="134358" x="2216150" y="3692525"/>
          <p14:tracePt t="134443" x="2228850" y="3703638"/>
          <p14:tracePt t="134453" x="2228850" y="3716338"/>
          <p14:tracePt t="134459" x="2239963" y="3754438"/>
          <p14:tracePt t="134469" x="2239963" y="3767138"/>
          <p14:tracePt t="134479" x="2252663" y="3779838"/>
          <p14:tracePt t="134483" x="2252663" y="3803650"/>
          <p14:tracePt t="134495" x="2265363" y="3841750"/>
          <p14:tracePt t="134499" x="2278063" y="3867150"/>
          <p14:tracePt t="134510" x="2303463" y="3905250"/>
          <p14:tracePt t="134519" x="2316163" y="3941763"/>
          <p14:tracePt t="134525" x="2339975" y="3992563"/>
          <p14:tracePt t="134535" x="2390775" y="4067175"/>
          <p14:tracePt t="134540" x="2403475" y="4092575"/>
          <p14:tracePt t="134549" x="2441575" y="4141788"/>
          <p14:tracePt t="134560" x="2452688" y="4179888"/>
          <p14:tracePt t="134565" x="2465388" y="4192588"/>
          <p14:tracePt t="134575" x="2490788" y="4230688"/>
          <p14:tracePt t="134579" x="2490788" y="4254500"/>
          <p14:tracePt t="134589" x="2503488" y="4279900"/>
          <p14:tracePt t="134600" x="2516188" y="4279900"/>
          <p14:tracePt t="134605" x="2516188" y="4292600"/>
          <p14:tracePt t="134615" x="2528888" y="4305300"/>
          <p14:tracePt t="134629" x="2528888" y="4318000"/>
          <p14:tracePt t="134639" x="2541588" y="4318000"/>
          <p14:tracePt t="134646" x="2554288" y="4354513"/>
          <p14:tracePt t="134655" x="2554288" y="4367213"/>
          <p14:tracePt t="134665" x="2554288" y="4443413"/>
          <p14:tracePt t="134671" x="2554288" y="4479925"/>
          <p14:tracePt t="134685" x="2554288" y="4492625"/>
          <p14:tracePt t="144288" x="2554288" y="4217988"/>
          <p14:tracePt t="144291" x="2516188" y="4079875"/>
          <p14:tracePt t="144300" x="2441575" y="3892550"/>
          <p14:tracePt t="144309" x="2403475" y="3741738"/>
          <p14:tracePt t="144315" x="2316163" y="3516313"/>
          <p14:tracePt t="144325" x="2265363" y="3416300"/>
          <p14:tracePt t="144330" x="2228850" y="3290888"/>
          <p14:tracePt t="144339" x="2203450" y="3190875"/>
          <p14:tracePt t="144349" x="2178050" y="3078163"/>
          <p14:tracePt t="144356" x="2127250" y="2952750"/>
          <p14:tracePt t="144365" x="2103438" y="2840038"/>
          <p14:tracePt t="144369" x="2065338" y="2740025"/>
          <p14:tracePt t="144379" x="2052638" y="2616200"/>
          <p14:tracePt t="144389" x="2014538" y="2503488"/>
          <p14:tracePt t="144396" x="1978025" y="2365375"/>
          <p14:tracePt t="144406" x="1952625" y="2227263"/>
          <p14:tracePt t="144409" x="1952625" y="2127250"/>
          <p14:tracePt t="144419" x="1952625" y="2014538"/>
          <p14:tracePt t="144430" x="1927225" y="1889125"/>
          <p14:tracePt t="144435" x="1927225" y="1789113"/>
          <p14:tracePt t="144446" x="1927225" y="1701800"/>
          <p14:tracePt t="144451" x="1927225" y="1589088"/>
          <p14:tracePt t="144462" x="1927225" y="1527175"/>
          <p14:tracePt t="144472" x="1927225" y="1450975"/>
          <p14:tracePt t="144475" x="1927225" y="1401763"/>
          <p14:tracePt t="144485" x="1927225" y="1363663"/>
          <p14:tracePt t="144491" x="1927225" y="1339850"/>
          <p14:tracePt t="144502" x="1927225" y="1327150"/>
          <p14:tracePt t="144511" x="1914525" y="1301750"/>
          <p14:tracePt t="144683" x="1914525" y="1289050"/>
          <p14:tracePt t="144903" x="1914525" y="1327150"/>
          <p14:tracePt t="144915" x="1927225" y="1389063"/>
          <p14:tracePt t="144919" x="1939925" y="1414463"/>
          <p14:tracePt t="144930" x="1965325" y="1476375"/>
          <p14:tracePt t="144935" x="1965325" y="1501775"/>
          <p14:tracePt t="144945" x="1978025" y="1527175"/>
          <p14:tracePt t="144958" x="1990725" y="1563688"/>
          <p14:tracePt t="144959" x="1990725" y="1589088"/>
          <p14:tracePt t="144969" x="2003425" y="1601788"/>
          <p14:tracePt t="144975" x="2003425" y="1614488"/>
          <p14:tracePt t="144985" x="2003425" y="1639888"/>
          <p14:tracePt t="144995" x="2014538" y="1663700"/>
          <p14:tracePt t="145002" x="2027238" y="1676400"/>
          <p14:tracePt t="145012" x="2027238" y="1689100"/>
          <p14:tracePt t="145025" x="2027238" y="1714500"/>
          <p14:tracePt t="145035" x="2039938" y="1739900"/>
          <p14:tracePt t="145041" x="2052638" y="1752600"/>
          <p14:tracePt t="145051" x="2052638" y="1765300"/>
          <p14:tracePt t="145056" x="2065338" y="1789113"/>
          <p14:tracePt t="145066" x="2078038" y="1789113"/>
          <p14:tracePt t="145075" x="2090738" y="1814513"/>
          <p14:tracePt t="145081" x="2103438" y="1827213"/>
          <p14:tracePt t="145095" x="2116138" y="1839913"/>
          <p14:tracePt t="145125" x="2139950" y="1839913"/>
          <p14:tracePt t="145157" x="2152650" y="1839913"/>
          <p14:tracePt t="145167" x="2165350" y="1839913"/>
          <p14:tracePt t="145177" x="2178050" y="1839913"/>
          <p14:tracePt t="145181" x="2203450" y="1839913"/>
          <p14:tracePt t="145191" x="2216150" y="1814513"/>
          <p14:tracePt t="145198" x="2228850" y="1801813"/>
          <p14:tracePt t="145207" x="2239963" y="1765300"/>
          <p14:tracePt t="145217" x="2252663" y="1752600"/>
          <p14:tracePt t="145223" x="2278063" y="1701800"/>
          <p14:tracePt t="145238" x="2278063" y="1689100"/>
          <p14:tracePt t="145247" x="2278063" y="1663700"/>
          <p14:tracePt t="145359" x="2278063" y="1676400"/>
          <p14:tracePt t="145373" x="2278063" y="1689100"/>
          <p14:tracePt t="145383" x="2278063" y="1701800"/>
          <p14:tracePt t="145393" x="2290763" y="1714500"/>
          <p14:tracePt t="145399" x="2316163" y="1739900"/>
          <p14:tracePt t="145409" x="2339975" y="1752600"/>
          <p14:tracePt t="145413" x="2378075" y="1789113"/>
          <p14:tracePt t="145423" x="2416175" y="1789113"/>
          <p14:tracePt t="145433" x="2478088" y="1789113"/>
          <p14:tracePt t="145440" x="2578100" y="1789113"/>
          <p14:tracePt t="145449" x="2690813" y="1789113"/>
          <p14:tracePt t="145453" x="2803525" y="1789113"/>
          <p14:tracePt t="145464" x="2928938" y="1739900"/>
          <p14:tracePt t="145474" x="3041650" y="1701800"/>
          <p14:tracePt t="145479" x="3092450" y="1701800"/>
          <p14:tracePt t="145490" x="3167063" y="1663700"/>
          <p14:tracePt t="145575" x="3179763" y="1689100"/>
          <p14:tracePt t="145579" x="3192463" y="1727200"/>
          <p14:tracePt t="145590" x="3192463" y="1765300"/>
          <p14:tracePt t="145595" x="3228975" y="1827213"/>
          <p14:tracePt t="145606" x="3267075" y="1901825"/>
          <p14:tracePt t="145616" x="3305175" y="1989138"/>
          <p14:tracePt t="145623" x="3341688" y="2065338"/>
          <p14:tracePt t="145631" x="3367088" y="2114550"/>
          <p14:tracePt t="145635" x="3405188" y="2165350"/>
          <p14:tracePt t="145645" x="3454400" y="2214563"/>
          <p14:tracePt t="145656" x="3517900" y="2278063"/>
          <p14:tracePt t="145661" x="3579813" y="2339975"/>
          <p14:tracePt t="145671" x="3654425" y="2378075"/>
          <p14:tracePt t="145675" x="3705225" y="2414588"/>
          <p14:tracePt t="145685" x="3817938" y="2503488"/>
          <p14:tracePt t="145695" x="3892550" y="2552700"/>
          <p14:tracePt t="145701" x="3956050" y="2590800"/>
          <p14:tracePt t="145711" x="4081463" y="2652713"/>
          <p14:tracePt t="145717" x="4168775" y="2703513"/>
          <p14:tracePt t="145727" x="4268788" y="2778125"/>
          <p14:tracePt t="145738" x="4418013" y="2852738"/>
          <p14:tracePt t="145742" x="4506913" y="2916238"/>
          <p14:tracePt t="145751" x="4630738" y="2990850"/>
          <p14:tracePt t="145757" x="4719638" y="3078163"/>
          <p14:tracePt t="145767" x="4843463" y="3154363"/>
          <p14:tracePt t="145777" x="4956175" y="3228975"/>
          <p14:tracePt t="145782" x="5032375" y="3278188"/>
          <p14:tracePt t="145792" x="5132388" y="3341688"/>
          <p14:tracePt t="145797" x="5207000" y="3378200"/>
          <p14:tracePt t="145808" x="5257800" y="3416300"/>
          <p14:tracePt t="145817" x="5294313" y="3416300"/>
          <p14:tracePt t="145824" x="5319713" y="3441700"/>
          <p14:tracePt t="145833" x="5357813" y="3454400"/>
          <p14:tracePt t="145837" x="5370513" y="3467100"/>
          <p14:tracePt t="145847" x="5394325" y="3479800"/>
          <p14:tracePt t="145863" x="5419725" y="3479800"/>
          <p14:tracePt t="145874" x="5432425" y="3490913"/>
          <p14:tracePt t="145887" x="5457825" y="3490913"/>
          <p14:tracePt t="145903" x="5470525" y="3490913"/>
          <p14:tracePt t="145913" x="5483225" y="3490913"/>
          <p14:tracePt t="145917" x="5495925" y="3490913"/>
          <p14:tracePt t="145927" x="5532438" y="3516313"/>
          <p14:tracePt t="145937" x="5557838" y="3529013"/>
          <p14:tracePt t="145943" x="5570538" y="3529013"/>
          <p14:tracePt t="145958" x="5607050" y="3529013"/>
          <p14:tracePt t="145959" x="5619750" y="3541713"/>
          <p14:tracePt t="145969" x="5645150" y="3554413"/>
          <p14:tracePt t="145980" x="5670550" y="3554413"/>
          <p14:tracePt t="145983" x="5708650" y="3567113"/>
          <p14:tracePt t="145993" x="5719763" y="3567113"/>
          <p14:tracePt t="145999" x="5757863" y="3579813"/>
          <p14:tracePt t="146009" x="5783263" y="3579813"/>
          <p14:tracePt t="146019" x="5808663" y="3603625"/>
          <p14:tracePt t="146024" x="5845175" y="3603625"/>
          <p14:tracePt t="146033" x="5870575" y="3603625"/>
          <p14:tracePt t="146041" x="5895975" y="3616325"/>
          <p14:tracePt t="146049" x="5921375" y="3629025"/>
          <p14:tracePt t="146059" x="5932488" y="3629025"/>
          <p14:tracePt t="146065" x="5945188" y="3629025"/>
          <p14:tracePt t="146090" x="5957888" y="3629025"/>
          <p14:tracePt t="146295" x="5957888" y="3654425"/>
          <p14:tracePt t="146306" x="5945188" y="3654425"/>
          <p14:tracePt t="146317" x="5932488" y="3679825"/>
          <p14:tracePt t="146321" x="5908675" y="3679825"/>
          <p14:tracePt t="146332" x="5895975" y="3703638"/>
          <p14:tracePt t="146337" x="5870575" y="3703638"/>
          <p14:tracePt t="146347" x="5845175" y="3729038"/>
          <p14:tracePt t="146358" x="5821363" y="3741738"/>
          <p14:tracePt t="146361" x="5783263" y="3767138"/>
          <p14:tracePt t="146371" x="5757863" y="3779838"/>
          <p14:tracePt t="146378" x="5683250" y="3792538"/>
          <p14:tracePt t="146387" x="5645150" y="3829050"/>
          <p14:tracePt t="146397" x="5570538" y="3854450"/>
          <p14:tracePt t="146403" x="5483225" y="3892550"/>
          <p14:tracePt t="146413" x="5394325" y="3905250"/>
          <p14:tracePt t="146417" x="5307013" y="3929063"/>
          <p14:tracePt t="146427" x="5257800" y="3941763"/>
          <p14:tracePt t="146437" x="5181600" y="3967163"/>
          <p14:tracePt t="146443" x="5145088" y="3967163"/>
          <p14:tracePt t="146453" x="5068888" y="3992563"/>
          <p14:tracePt t="146458" x="5019675" y="4005263"/>
          <p14:tracePt t="146467" x="4945063" y="4029075"/>
          <p14:tracePt t="146477" x="4881563" y="4041775"/>
          <p14:tracePt t="146483" x="4819650" y="4041775"/>
          <p14:tracePt t="146493" x="4756150" y="4067175"/>
          <p14:tracePt t="146497" x="4706938" y="4067175"/>
          <p14:tracePt t="146508" x="4668838" y="4067175"/>
          <p14:tracePt t="146519" x="4619625" y="4079875"/>
          <p14:tracePt t="146525" x="4581525" y="4079875"/>
          <p14:tracePt t="146533" x="4556125" y="4079875"/>
          <p14:tracePt t="146541" x="4506913" y="4079875"/>
          <p14:tracePt t="146549" x="4468813" y="4079875"/>
          <p14:tracePt t="146559" x="4443413" y="4079875"/>
          <p14:tracePt t="146563" x="4394200" y="4079875"/>
          <p14:tracePt t="146574" x="4356100" y="4079875"/>
          <p14:tracePt t="146579" x="4305300" y="4079875"/>
          <p14:tracePt t="146591" x="4294188" y="4079875"/>
          <p14:tracePt t="146600" x="4281488" y="4079875"/>
          <p14:tracePt t="146603" x="4256088" y="4079875"/>
          <p14:tracePt t="146629" x="4243388" y="4079875"/>
          <p14:tracePt t="146640" x="4230688" y="4079875"/>
          <p14:tracePt t="146643" x="4217988" y="4079875"/>
          <p14:tracePt t="146655" x="4205288" y="4079875"/>
          <p14:tracePt t="146665" x="4192588" y="4079875"/>
          <p14:tracePt t="146670" x="4181475" y="4079875"/>
          <p14:tracePt t="146679" x="4168775" y="4079875"/>
          <p14:tracePt t="146695" x="4143375" y="4079875"/>
          <p14:tracePt t="146709" x="4130675" y="4079875"/>
          <p14:tracePt t="146719" x="4117975" y="4079875"/>
          <p14:tracePt t="146725" x="4105275" y="4079875"/>
          <p14:tracePt t="146745" x="4092575" y="4079875"/>
          <p14:tracePt t="146851" x="4092575" y="4092575"/>
          <p14:tracePt t="146861" x="4092575" y="4105275"/>
          <p14:tracePt t="146865" x="4092575" y="4117975"/>
          <p14:tracePt t="146902" x="4105275" y="4129088"/>
          <p14:tracePt t="152632" x="4117975" y="4129088"/>
          <p14:tracePt t="152641" x="4130675" y="4129088"/>
          <p14:tracePt t="152651" x="4181475" y="4129088"/>
          <p14:tracePt t="152657" x="4243388" y="4105275"/>
          <p14:tracePt t="152667" x="4330700" y="4079875"/>
          <p14:tracePt t="152671" x="4406900" y="4067175"/>
          <p14:tracePt t="152682" x="4481513" y="4041775"/>
          <p14:tracePt t="152691" x="4556125" y="4041775"/>
          <p14:tracePt t="152698" x="4656138" y="4029075"/>
          <p14:tracePt t="152707" x="4694238" y="4029075"/>
          <p14:tracePt t="152711" x="4756150" y="4005263"/>
          <p14:tracePt t="152721" x="4806950" y="4005263"/>
          <p14:tracePt t="152732" x="4843463" y="3992563"/>
          <p14:tracePt t="152737" x="4894263" y="3992563"/>
          <p14:tracePt t="152748" x="4919663" y="3992563"/>
          <p14:tracePt t="152751" x="4956175" y="3979863"/>
          <p14:tracePt t="152764" x="4981575" y="3979863"/>
          <p14:tracePt t="152773" x="5006975" y="3979863"/>
          <p14:tracePt t="152778" x="5032375" y="3979863"/>
          <p14:tracePt t="152787" x="5068888" y="3979863"/>
          <p14:tracePt t="152793" x="5119688" y="3979863"/>
          <p14:tracePt t="152803" x="5157788" y="3979863"/>
          <p14:tracePt t="152815" x="5194300" y="3967163"/>
          <p14:tracePt t="152817" x="5245100" y="3967163"/>
          <p14:tracePt t="152827" x="5307013" y="3967163"/>
          <p14:tracePt t="152833" x="5345113" y="3941763"/>
          <p14:tracePt t="152843" x="5394325" y="3941763"/>
          <p14:tracePt t="152854" x="5432425" y="3941763"/>
          <p14:tracePt t="152859" x="5483225" y="3941763"/>
          <p14:tracePt t="152869" x="5519738" y="3916363"/>
          <p14:tracePt t="152873" x="5557838" y="3916363"/>
          <p14:tracePt t="152884" x="5607050" y="3916363"/>
          <p14:tracePt t="152900" x="5632450" y="3905250"/>
          <p14:tracePt t="152909" x="5657850" y="3905250"/>
          <p14:tracePt t="152914" x="5683250" y="3905250"/>
          <p14:tracePt t="152924" x="5695950" y="3905250"/>
          <p14:tracePt t="152933" x="5695950" y="3892550"/>
          <p14:tracePt t="152939" x="5708650" y="3892550"/>
          <p14:tracePt t="152949" x="5719763" y="3892550"/>
          <p14:tracePt t="153115" x="5732463" y="3879850"/>
          <p14:tracePt t="153176" x="5732463" y="3867150"/>
          <p14:tracePt t="153211" x="5719763" y="3854450"/>
          <p14:tracePt t="153237" x="5708650" y="3841750"/>
          <p14:tracePt t="153242" x="5695950" y="3841750"/>
          <p14:tracePt t="153251" x="5695950" y="3816350"/>
          <p14:tracePt t="153267" x="5695950" y="3792538"/>
          <p14:tracePt t="153277" x="5670550" y="3767138"/>
          <p14:tracePt t="153293" x="5670550" y="3741738"/>
          <p14:tracePt t="153298" x="5670550" y="3729038"/>
          <p14:tracePt t="153307" x="5670550" y="3716338"/>
          <p14:tracePt t="153317" x="5670550" y="3703638"/>
          <p14:tracePt t="153323" x="5670550" y="3692525"/>
          <p14:tracePt t="153337" x="5645150" y="3679825"/>
          <p14:tracePt t="153347" x="5645150" y="3667125"/>
          <p14:tracePt t="153383" x="5632450" y="3654425"/>
          <p14:tracePt t="153887" x="5657850" y="3654425"/>
          <p14:tracePt t="153958" x="5670550" y="3654425"/>
          <p14:tracePt t="153978" x="5683250" y="3654425"/>
          <p14:tracePt t="153993" x="5695950" y="3654425"/>
          <p14:tracePt t="153998" x="5708650" y="3654425"/>
          <p14:tracePt t="154019" x="5719763" y="3654425"/>
          <p14:tracePt t="154039" x="5745163" y="3654425"/>
          <p14:tracePt t="154049" x="5783263" y="3641725"/>
          <p14:tracePt t="154064" x="5795963" y="3641725"/>
          <p14:tracePt t="154073" x="5821363" y="3641725"/>
          <p14:tracePt t="154089" x="5845175" y="3629025"/>
          <p14:tracePt t="154103" x="5870575" y="3629025"/>
          <p14:tracePt t="154179" x="5883275" y="3629025"/>
          <p14:tracePt t="154225" x="5895975" y="3629025"/>
          <p14:tracePt t="154241" x="5908675" y="3629025"/>
          <p14:tracePt t="154271" x="5921375" y="3629025"/>
          <p14:tracePt t="154305" x="5932488" y="3629025"/>
          <p14:tracePt t="154371" x="5945188" y="3629025"/>
          <p14:tracePt t="154401" x="5957888" y="3616325"/>
          <p14:tracePt t="154448" x="5970588" y="3616325"/>
          <p14:tracePt t="154461" x="5983288" y="3616325"/>
          <p14:tracePt t="154477" x="5983288" y="3603625"/>
          <p14:tracePt t="154487" x="5995988" y="3603625"/>
          <p14:tracePt t="154507" x="6008688" y="3603625"/>
          <p14:tracePt t="154543" x="6021388" y="3603625"/>
          <p14:tracePt t="154587" x="6045200" y="3603625"/>
          <p14:tracePt t="154633" x="6057900" y="3603625"/>
          <p14:tracePt t="154650" x="6070600" y="3603625"/>
          <p14:tracePt t="154653" x="6083300" y="3616325"/>
          <p14:tracePt t="154679" x="6096000" y="3616325"/>
          <p14:tracePt t="154689" x="6108700" y="3629025"/>
          <p14:tracePt t="154719" x="6134100" y="3641725"/>
          <p14:tracePt t="154739" x="6134100" y="3654425"/>
          <p14:tracePt t="154750" x="6146800" y="3654425"/>
          <p14:tracePt t="154765" x="6157913" y="3667125"/>
          <p14:tracePt t="154805" x="6157913" y="3692525"/>
          <p14:tracePt t="154811" x="6170613" y="3692525"/>
          <p14:tracePt t="154841" x="6170613" y="3716338"/>
          <p14:tracePt t="154875" x="6170613" y="3729038"/>
          <p14:tracePt t="154901" x="6170613" y="3741738"/>
          <p14:tracePt t="154905" x="6183313" y="3741738"/>
          <p14:tracePt t="155027" x="6196013" y="3741738"/>
          <p14:tracePt t="155047" x="6208713" y="3741738"/>
          <p14:tracePt t="155063" x="6208713" y="3729038"/>
          <p14:tracePt t="155067" x="6208713" y="3703638"/>
          <p14:tracePt t="155078" x="6208713" y="3679825"/>
          <p14:tracePt t="155087" x="6208713" y="3654425"/>
          <p14:tracePt t="155094" x="6208713" y="3641725"/>
          <p14:tracePt t="155103" x="6208713" y="3603625"/>
          <p14:tracePt t="155117" x="6208713" y="3590925"/>
          <p14:tracePt t="155134" x="6208713" y="3579813"/>
          <p14:tracePt t="155143" x="6208713" y="3567113"/>
          <p14:tracePt t="155157" x="6196013" y="3541713"/>
          <p14:tracePt t="155210" x="6183313" y="3529013"/>
          <p14:tracePt t="155289" x="6170613" y="3529013"/>
          <p14:tracePt t="155375" x="6157913" y="3529013"/>
          <p14:tracePt t="155379" x="6146800" y="3529013"/>
          <p14:tracePt t="155395" x="6134100" y="3529013"/>
          <p14:tracePt t="155405" x="6121400" y="3529013"/>
          <p14:tracePt t="155415" x="6121400" y="3541713"/>
          <p14:tracePt t="155421" x="6096000" y="3554413"/>
          <p14:tracePt t="155432" x="6096000" y="3567113"/>
          <p14:tracePt t="155435" x="6070600" y="3616325"/>
          <p14:tracePt t="155455" x="6070600" y="3629025"/>
          <p14:tracePt t="155461" x="6070600" y="3641725"/>
          <p14:tracePt t="155471" x="6057900" y="3641725"/>
          <p14:tracePt t="155485" x="6057900" y="3667125"/>
          <p14:tracePt t="155515" x="6057900" y="3679825"/>
          <p14:tracePt t="155538" x="6057900" y="3692525"/>
          <p14:tracePt t="155551" x="6057900" y="3703638"/>
          <p14:tracePt t="155562" x="6057900" y="3716338"/>
          <p14:tracePt t="155577" x="6057900" y="3729038"/>
          <p14:tracePt t="155581" x="6070600" y="3741738"/>
          <p14:tracePt t="155601" x="6083300" y="3754438"/>
          <p14:tracePt t="155607" x="6096000" y="3767138"/>
          <p14:tracePt t="155618" x="6108700" y="3767138"/>
          <p14:tracePt t="155631" x="6121400" y="3767138"/>
          <p14:tracePt t="155643" x="6134100" y="3767138"/>
          <p14:tracePt t="155647" x="6157913" y="3779838"/>
          <p14:tracePt t="155673" x="6170613" y="3779838"/>
          <p14:tracePt t="155703" x="6196013" y="3779838"/>
          <p14:tracePt t="155727" x="6208713" y="3779838"/>
          <p14:tracePt t="155747" x="6221413" y="3779838"/>
          <p14:tracePt t="155763" x="6234113" y="3779838"/>
          <p14:tracePt t="155784" x="6246813" y="3779838"/>
          <p14:tracePt t="155809" x="6259513" y="3779838"/>
          <p14:tracePt t="155860" x="6283325" y="3779838"/>
          <p14:tracePt t="155949" x="6296025" y="3779838"/>
          <p14:tracePt t="155976" x="6308725" y="3779838"/>
          <p14:tracePt t="155991" x="6321425" y="3779838"/>
          <p14:tracePt t="156005" x="6334125" y="3779838"/>
          <p14:tracePt t="156016" x="6346825" y="3779838"/>
          <p14:tracePt t="156031" x="6370638" y="3779838"/>
          <p14:tracePt t="156041" x="6383338" y="3779838"/>
          <p14:tracePt t="156045" x="6396038" y="3779838"/>
          <p14:tracePt t="156055" x="6421438" y="3779838"/>
          <p14:tracePt t="156071" x="6446838" y="3779838"/>
          <p14:tracePt t="156081" x="6472238" y="3779838"/>
          <p14:tracePt t="156097" x="6483350" y="3779838"/>
          <p14:tracePt t="156111" x="6496050" y="3779838"/>
          <p14:tracePt t="156131" x="6508750" y="3779838"/>
          <p14:tracePt t="156147" x="6521450" y="3779838"/>
          <p14:tracePt t="156161" x="6534150" y="3779838"/>
          <p14:tracePt t="156177" x="6546850" y="3792538"/>
          <p14:tracePt t="156197" x="6559550" y="3792538"/>
          <p14:tracePt t="156211" x="6572250" y="3803650"/>
          <p14:tracePt t="156227" x="6584950" y="3803650"/>
          <p14:tracePt t="156373" x="6596063" y="3816350"/>
          <p14:tracePt t="156419" x="6596063" y="3829050"/>
          <p14:tracePt t="156455" x="6596063" y="3841750"/>
          <p14:tracePt t="156466" x="6584950" y="3841750"/>
          <p14:tracePt t="156469" x="6508750" y="3841750"/>
          <p14:tracePt t="156479" x="6421438" y="3792538"/>
          <p14:tracePt t="156489" x="6296025" y="3667125"/>
          <p14:tracePt t="156943" x="6296025" y="3692525"/>
          <p14:tracePt t="156959" x="6308725" y="3692525"/>
          <p14:tracePt t="156969" x="6321425" y="3692525"/>
          <p14:tracePt t="156973" x="6334125" y="3692525"/>
          <p14:tracePt t="156989" x="6359525" y="3703638"/>
          <p14:tracePt t="156999" x="6396038" y="3716338"/>
          <p14:tracePt t="157009" x="6408738" y="3729038"/>
          <p14:tracePt t="157013" x="6434138" y="3741738"/>
          <p14:tracePt t="157025" x="6496050" y="3767138"/>
          <p14:tracePt t="157029" x="6559550" y="3767138"/>
          <p14:tracePt t="157039" x="6621463" y="3767138"/>
          <p14:tracePt t="157049" x="6696075" y="3779838"/>
          <p14:tracePt t="157055" x="6759575" y="3779838"/>
          <p14:tracePt t="157065" x="6834188" y="3792538"/>
          <p14:tracePt t="157070" x="6872288" y="3803650"/>
          <p14:tracePt t="157079" x="6921500" y="3803650"/>
          <p14:tracePt t="157089" x="6959600" y="3803650"/>
          <p14:tracePt t="157095" x="6997700" y="3803650"/>
          <p14:tracePt t="157105" x="7021513" y="3803650"/>
          <p14:tracePt t="157109" x="7034213" y="3803650"/>
          <p14:tracePt t="157120" x="7046913" y="3803650"/>
          <p14:tracePt t="157129" x="7059613" y="3803650"/>
          <p14:tracePt t="157136" x="7097713" y="3803650"/>
          <p14:tracePt t="157145" x="7110413" y="3803650"/>
          <p14:tracePt t="157152" x="7134225" y="3803650"/>
          <p14:tracePt t="157161" x="7146925" y="3803650"/>
          <p14:tracePt t="157171" x="7172325" y="3803650"/>
          <p14:tracePt t="157186" x="7185025" y="3803650"/>
          <p14:tracePt t="157265" x="7210425" y="3803650"/>
          <p14:tracePt t="157318" x="7223125" y="3803650"/>
          <p14:tracePt t="157341" x="7235825" y="3803650"/>
          <p14:tracePt t="157351" x="7235825" y="3792538"/>
          <p14:tracePt t="157357" x="7246938" y="3792538"/>
          <p14:tracePt t="158679" x="7259638" y="3792538"/>
          <p14:tracePt t="158689" x="7272338" y="3792538"/>
          <p14:tracePt t="158704" x="7297738" y="3792538"/>
          <p14:tracePt t="158709" x="7310438" y="3803650"/>
          <p14:tracePt t="158719" x="7323138" y="3816350"/>
          <p14:tracePt t="158729" x="7323138" y="3829050"/>
          <p14:tracePt t="158733" x="7335838" y="3841750"/>
          <p14:tracePt t="158749" x="7359650" y="3879850"/>
          <p14:tracePt t="158911" x="7372350" y="3892550"/>
          <p14:tracePt t="160793" x="7348538" y="3892550"/>
          <p14:tracePt t="160803" x="7335838" y="3892550"/>
          <p14:tracePt t="160807" x="7310438" y="3867150"/>
          <p14:tracePt t="160817" x="7297738" y="3854450"/>
          <p14:tracePt t="160823" x="7272338" y="3829050"/>
          <p14:tracePt t="160833" x="7259638" y="3829050"/>
          <p14:tracePt t="160843" x="7235825" y="3816350"/>
          <p14:tracePt t="160847" x="7235825" y="3803650"/>
          <p14:tracePt t="160857" x="7223125" y="3792538"/>
          <p14:tracePt t="160863" x="7223125" y="3779838"/>
          <p14:tracePt t="160883" x="7210425" y="3779838"/>
          <p14:tracePt t="160887" x="7197725" y="3767138"/>
          <p14:tracePt t="160897" x="7197725" y="3754438"/>
          <p14:tracePt t="160933" x="7197725" y="3741738"/>
          <p14:tracePt t="160963" x="7185025" y="3741738"/>
          <p14:tracePt t="161155" x="7185025" y="3729038"/>
          <p14:tracePt t="161165" x="7197725" y="3729038"/>
          <p14:tracePt t="161172" x="7210425" y="3729038"/>
          <p14:tracePt t="161181" x="7223125" y="3729038"/>
          <p14:tracePt t="161195" x="7246938" y="3729038"/>
          <p14:tracePt t="161211" x="7272338" y="3729038"/>
          <p14:tracePt t="161223" x="7297738" y="3716338"/>
          <p14:tracePt t="161225" x="7310438" y="3716338"/>
          <p14:tracePt t="161235" x="7348538" y="3716338"/>
          <p14:tracePt t="161246" x="7359650" y="3716338"/>
          <p14:tracePt t="161251" x="7372350" y="3716338"/>
          <p14:tracePt t="161261" x="7397750" y="3716338"/>
          <p14:tracePt t="161267" x="7423150" y="3716338"/>
          <p14:tracePt t="161275" x="7448550" y="3716338"/>
          <p14:tracePt t="161288" x="7459663" y="3716338"/>
          <p14:tracePt t="161291" x="7472363" y="3716338"/>
          <p14:tracePt t="161301" x="7497763" y="3716338"/>
          <p14:tracePt t="161307" x="7523163" y="3716338"/>
          <p14:tracePt t="161317" x="7535863" y="3716338"/>
          <p14:tracePt t="161327" x="7548563" y="3716338"/>
          <p14:tracePt t="161331" x="7572375" y="3716338"/>
          <p14:tracePt t="161341" x="7610475" y="3716338"/>
          <p14:tracePt t="161347" x="7623175" y="3716338"/>
          <p14:tracePt t="161358" x="7648575" y="3716338"/>
          <p14:tracePt t="161367" x="7661275" y="3716338"/>
          <p14:tracePt t="161371" x="7673975" y="3716338"/>
          <p14:tracePt t="161382" x="7697788" y="3716338"/>
          <p14:tracePt t="161397" x="7723188" y="3716338"/>
          <p14:tracePt t="161424" x="7735888" y="3716338"/>
          <p14:tracePt t="161437" x="7748588" y="3716338"/>
          <p14:tracePt t="161448" x="7761288" y="3716338"/>
          <p14:tracePt t="161463" x="7773988" y="3716338"/>
          <p14:tracePt t="161487" x="7785100" y="3716338"/>
          <p14:tracePt t="161504" x="7797800" y="3716338"/>
          <p14:tracePt t="161517" x="7810500" y="3716338"/>
          <p14:tracePt t="161569" x="7835900" y="3716338"/>
          <p14:tracePt t="161583" x="7848600" y="3716338"/>
          <p14:tracePt t="161590" x="7861300" y="3716338"/>
          <p14:tracePt t="161599" x="7874000" y="3716338"/>
          <p14:tracePt t="161609" x="7897813" y="3716338"/>
          <p14:tracePt t="161613" x="7923213" y="3716338"/>
          <p14:tracePt t="161624" x="7935913" y="3716338"/>
          <p14:tracePt t="161629" x="7948613" y="3716338"/>
          <p14:tracePt t="161641" x="7961313" y="3716338"/>
          <p14:tracePt t="161649" x="7974013" y="3716338"/>
          <p14:tracePt t="161665" x="7999413" y="3716338"/>
          <p14:tracePt t="161669" x="8023225" y="3716338"/>
          <p14:tracePt t="161679" x="8048625" y="3716338"/>
          <p14:tracePt t="161695" x="8086725" y="3716338"/>
          <p14:tracePt t="161706" x="8099425" y="3716338"/>
          <p14:tracePt t="161709" x="8123238" y="3716338"/>
          <p14:tracePt t="161719" x="8174038" y="3716338"/>
          <p14:tracePt t="161731" x="8186738" y="3716338"/>
          <p14:tracePt t="161735" x="8212138" y="3716338"/>
          <p14:tracePt t="161745" x="8223250" y="3716338"/>
          <p14:tracePt t="161751" x="8235950" y="3716338"/>
          <p14:tracePt t="161761" x="8261350" y="3716338"/>
          <p14:tracePt t="161775" x="8274050" y="3716338"/>
          <p14:tracePt t="161791" x="8299450" y="3716338"/>
          <p14:tracePt t="161815" x="8324850" y="3716338"/>
          <p14:tracePt t="161841" x="8335963" y="3716338"/>
          <p14:tracePt t="161856" x="8348663" y="3716338"/>
          <p14:tracePt t="161867" x="8361363" y="3716338"/>
          <p14:tracePt t="161871" x="8374063" y="3716338"/>
          <p14:tracePt t="161881" x="8386763" y="3716338"/>
          <p14:tracePt t="161891" x="8412163" y="3716338"/>
          <p14:tracePt t="161897" x="8424863" y="3716338"/>
          <p14:tracePt t="161908" x="8435975" y="3716338"/>
          <p14:tracePt t="161911" x="8474075" y="3716338"/>
          <p14:tracePt t="161921" x="8486775" y="3716338"/>
          <p14:tracePt t="161931" x="8512175" y="3716338"/>
          <p14:tracePt t="161937" x="8524875" y="3716338"/>
          <p14:tracePt t="161947" x="8548688" y="3716338"/>
          <p14:tracePt t="161951" x="8574088" y="3716338"/>
          <p14:tracePt t="161961" x="8599488" y="3716338"/>
          <p14:tracePt t="161971" x="8624888" y="3716338"/>
          <p14:tracePt t="161977" x="8650288" y="3716338"/>
          <p14:tracePt t="161987" x="8661400" y="3716338"/>
          <p14:tracePt t="161991" x="8686800" y="3716338"/>
          <p14:tracePt t="162003" x="8699500" y="3716338"/>
          <p14:tracePt t="162013" x="8712200" y="3716338"/>
          <p14:tracePt t="162017" x="8724900" y="3716338"/>
          <p14:tracePt t="162027" x="8737600" y="3716338"/>
          <p14:tracePt t="162053" x="8750300" y="3716338"/>
          <p14:tracePt t="162074" x="8763000" y="3716338"/>
          <p14:tracePt t="162107" x="8786813" y="3716338"/>
          <p14:tracePt t="162133" x="8799513" y="3716338"/>
          <p14:tracePt t="162149" x="8812213" y="3716338"/>
          <p14:tracePt t="162159" x="8824913" y="3716338"/>
          <p14:tracePt t="162163" x="8837613" y="3716338"/>
          <p14:tracePt t="162173" x="8837613" y="3703638"/>
          <p14:tracePt t="162189" x="8850313" y="3703638"/>
          <p14:tracePt t="162240" x="8874125" y="3703638"/>
          <p14:tracePt t="162286" x="8886825" y="3703638"/>
          <p14:tracePt t="162305" x="8899525" y="3703638"/>
          <p14:tracePt t="162319" x="8912225" y="3703638"/>
          <p14:tracePt t="162335" x="8924925" y="3703638"/>
          <p14:tracePt t="162345" x="8937625" y="3703638"/>
          <p14:tracePt t="162351" x="8937625" y="3692525"/>
          <p14:tracePt t="162365" x="8963025" y="3692525"/>
          <p14:tracePt t="162375" x="8986838" y="3692525"/>
          <p14:tracePt t="162391" x="8999538" y="3692525"/>
          <p14:tracePt t="162401" x="9012238" y="3679825"/>
          <p14:tracePt t="162431" x="9024938" y="3679825"/>
          <p14:tracePt t="162653" x="9037638" y="3679825"/>
          <p14:tracePt t="162663" x="9037638" y="3692525"/>
          <p14:tracePt t="162667" x="8999538" y="3703638"/>
          <p14:tracePt t="162677" x="8975725" y="3716338"/>
          <p14:tracePt t="162687" x="8937625" y="3729038"/>
          <p14:tracePt t="162693" x="8886825" y="3754438"/>
          <p14:tracePt t="162703" x="8837613" y="3754438"/>
          <p14:tracePt t="162709" x="8799513" y="3767138"/>
          <p14:tracePt t="162720" x="8774113" y="3792538"/>
          <p14:tracePt t="162730" x="8763000" y="3792538"/>
          <p14:tracePt t="162733" x="8724900" y="3803650"/>
          <p14:tracePt t="162743" x="8712200" y="3803650"/>
          <p14:tracePt t="162759" x="8686800" y="3803650"/>
          <p14:tracePt t="162785" x="8661400" y="3816350"/>
          <p14:tracePt t="162825" x="8650288" y="3816350"/>
          <p14:tracePt t="162860" x="8637588" y="3816350"/>
          <p14:tracePt t="162885" x="8624888" y="3816350"/>
          <p14:tracePt t="162890" x="8612188" y="3829050"/>
          <p14:tracePt t="162909" x="8599488" y="3829050"/>
          <p14:tracePt t="162925" x="8574088" y="3829050"/>
          <p14:tracePt t="162931" x="8537575" y="3841750"/>
          <p14:tracePt t="162942" x="8512175" y="3841750"/>
          <p14:tracePt t="162959" x="8412163" y="3867150"/>
          <p14:tracePt t="162965" x="8335963" y="3879850"/>
          <p14:tracePt t="162971" x="8286750" y="3879850"/>
          <p14:tracePt t="162981" x="8223250" y="3879850"/>
          <p14:tracePt t="162992" x="8161338" y="3892550"/>
          <p14:tracePt t="162995" x="8110538" y="3892550"/>
          <p14:tracePt t="163008" x="8061325" y="3905250"/>
          <p14:tracePt t="163011" x="7948613" y="3929063"/>
          <p14:tracePt t="163021" x="7897813" y="3929063"/>
          <p14:tracePt t="163031" x="7835900" y="3941763"/>
          <p14:tracePt t="163037" x="7773988" y="3967163"/>
          <p14:tracePt t="163047" x="7697788" y="3979863"/>
          <p14:tracePt t="163051" x="7635875" y="3979863"/>
          <p14:tracePt t="163061" x="7572375" y="3979863"/>
          <p14:tracePt t="163071" x="7459663" y="4005263"/>
          <p14:tracePt t="163077" x="7385050" y="4005263"/>
          <p14:tracePt t="163087" x="7310438" y="4005263"/>
          <p14:tracePt t="163092" x="7197725" y="4005263"/>
          <p14:tracePt t="163101" x="7123113" y="4005263"/>
          <p14:tracePt t="163111" x="7059613" y="4005263"/>
          <p14:tracePt t="163117" x="6959600" y="4005263"/>
          <p14:tracePt t="163127" x="6897688" y="4005263"/>
          <p14:tracePt t="163133" x="6859588" y="4005263"/>
          <p14:tracePt t="163143" x="6821488" y="4005263"/>
          <p14:tracePt t="163153" x="6772275" y="4005263"/>
          <p14:tracePt t="163158" x="6734175" y="4005263"/>
          <p14:tracePt t="163168" x="6684963" y="4005263"/>
          <p14:tracePt t="163175" x="6621463" y="4005263"/>
          <p14:tracePt t="163183" x="6559550" y="4005263"/>
          <p14:tracePt t="163193" x="6521450" y="4005263"/>
          <p14:tracePt t="163197" x="6459538" y="4005263"/>
          <p14:tracePt t="163208" x="6383338" y="4005263"/>
          <p14:tracePt t="163213" x="6334125" y="4005263"/>
          <p14:tracePt t="163223" x="6270625" y="4005263"/>
          <p14:tracePt t="163233" x="6234113" y="4005263"/>
          <p14:tracePt t="163237" x="6183313" y="4005263"/>
          <p14:tracePt t="163247" x="6146800" y="4005263"/>
          <p14:tracePt t="163254" x="6121400" y="4005263"/>
          <p14:tracePt t="163263" x="6083300" y="4005263"/>
          <p14:tracePt t="163273" x="6070600" y="4005263"/>
          <p14:tracePt t="163279" x="6045200" y="4005263"/>
          <p14:tracePt t="163289" x="6034088" y="4005263"/>
          <p14:tracePt t="163293" x="6008688" y="4005263"/>
          <p14:tracePt t="163303" x="5995988" y="4005263"/>
          <p14:tracePt t="163329" x="5970588" y="4005263"/>
          <p14:tracePt t="163355" x="5957888" y="4005263"/>
          <p14:tracePt t="163369" x="5945188" y="4005263"/>
          <p14:tracePt t="163399" x="5932488" y="4005263"/>
          <p14:tracePt t="163425" x="5921375" y="4005263"/>
          <p14:tracePt t="163581" x="5921375" y="3992563"/>
          <p14:tracePt t="163591" x="5921375" y="3979863"/>
          <p14:tracePt t="163607" x="5945188" y="3954463"/>
          <p14:tracePt t="163611" x="5983288" y="3941763"/>
          <p14:tracePt t="163621" x="6083300" y="3905250"/>
          <p14:tracePt t="163632" x="6170613" y="3879850"/>
          <p14:tracePt t="163637" x="6246813" y="3867150"/>
          <p14:tracePt t="163647" x="6370638" y="3829050"/>
          <p14:tracePt t="163651" x="6483350" y="3816350"/>
          <p14:tracePt t="163661" x="6621463" y="3792538"/>
          <p14:tracePt t="163671" x="6746875" y="3792538"/>
          <p14:tracePt t="163677" x="6872288" y="3779838"/>
          <p14:tracePt t="163688" x="7010400" y="3779838"/>
          <p14:tracePt t="163693" x="7146925" y="3779838"/>
          <p14:tracePt t="163703" x="7297738" y="3779838"/>
          <p14:tracePt t="163713" x="7410450" y="3779838"/>
          <p14:tracePt t="163717" x="7535863" y="3779838"/>
          <p14:tracePt t="163727" x="7661275" y="3779838"/>
          <p14:tracePt t="163733" x="7761288" y="3779838"/>
          <p14:tracePt t="163743" x="7874000" y="3779838"/>
          <p14:tracePt t="163753" x="7948613" y="3779838"/>
          <p14:tracePt t="163757" x="8010525" y="3779838"/>
          <p14:tracePt t="163767" x="8086725" y="3754438"/>
          <p14:tracePt t="163773" x="8123238" y="3754438"/>
          <p14:tracePt t="163783" x="8174038" y="3754438"/>
          <p14:tracePt t="163793" x="8212138" y="3754438"/>
          <p14:tracePt t="163797" x="8235950" y="3741738"/>
          <p14:tracePt t="163807" x="8274050" y="3729038"/>
          <p14:tracePt t="163813" x="8286750" y="3729038"/>
          <p14:tracePt t="163824" x="8299450" y="3729038"/>
          <p14:tracePt t="163833" x="8312150" y="3716338"/>
          <p14:tracePt t="163837" x="8335963" y="3716338"/>
          <p14:tracePt t="163853" x="8361363" y="3716338"/>
          <p14:tracePt t="163863" x="8374063" y="3703638"/>
          <p14:tracePt t="163893" x="8386763" y="3703638"/>
          <p14:tracePt t="163903" x="8399463" y="3692525"/>
          <p14:tracePt t="163913" x="8412163" y="3692525"/>
          <p14:tracePt t="163919" x="8424863" y="3692525"/>
          <p14:tracePt t="163929" x="8435975" y="3679825"/>
          <p14:tracePt t="163944" x="8448675" y="3679825"/>
          <p14:tracePt t="163962" x="8448675" y="3667125"/>
          <p14:tracePt t="163969" x="8474075" y="3667125"/>
          <p14:tracePt t="163985" x="8486775" y="3654425"/>
          <p14:tracePt t="163995" x="8499475" y="3654425"/>
          <p14:tracePt t="164000" x="8512175" y="3641725"/>
          <p14:tracePt t="164025" x="8524875" y="3641725"/>
          <p14:tracePt t="164757" x="8486775" y="3641725"/>
          <p14:tracePt t="164767" x="8386763" y="3641725"/>
          <p14:tracePt t="164777" x="8286750" y="3641725"/>
          <p14:tracePt t="164781" x="8174038" y="3641725"/>
          <p14:tracePt t="164792" x="8035925" y="3641725"/>
          <p14:tracePt t="164797" x="7910513" y="3641725"/>
          <p14:tracePt t="164807" x="7785100" y="3641725"/>
          <p14:tracePt t="164817" x="7673975" y="3641725"/>
          <p14:tracePt t="164821" x="7535863" y="3579813"/>
          <p14:tracePt t="164831" x="7435850" y="3541713"/>
          <p14:tracePt t="164837" x="7246938" y="3467100"/>
          <p14:tracePt t="164847" x="7134225" y="3403600"/>
          <p14:tracePt t="164857" x="6972300" y="3354388"/>
          <p14:tracePt t="164861" x="6834188" y="3278188"/>
          <p14:tracePt t="164871" x="6672263" y="3241675"/>
          <p14:tracePt t="164878" x="6546850" y="3203575"/>
          <p14:tracePt t="164888" x="6396038" y="3141663"/>
          <p14:tracePt t="164897" x="6270625" y="3078163"/>
          <p14:tracePt t="164903" x="6134100" y="3041650"/>
          <p14:tracePt t="164913" x="5983288" y="2978150"/>
          <p14:tracePt t="164917" x="5857875" y="2916238"/>
          <p14:tracePt t="164928" x="5708650" y="2852738"/>
          <p14:tracePt t="164937" x="5570538" y="2828925"/>
          <p14:tracePt t="164944" x="5445125" y="2778125"/>
          <p14:tracePt t="164962" x="5181600" y="2690813"/>
          <p14:tracePt t="164970" x="5068888" y="2665413"/>
          <p14:tracePt t="164979" x="4956175" y="2627313"/>
          <p14:tracePt t="164983" x="4881563" y="2616200"/>
          <p14:tracePt t="164994" x="4806950" y="2590800"/>
          <p14:tracePt t="164999" x="4719638" y="2565400"/>
          <p14:tracePt t="165010" x="4619625" y="2540000"/>
          <p14:tracePt t="165019" x="4543425" y="2540000"/>
          <p14:tracePt t="165023" x="4443413" y="2516188"/>
          <p14:tracePt t="165033" x="4368800" y="2503488"/>
          <p14:tracePt t="165039" x="4281488" y="2503488"/>
          <p14:tracePt t="165049" x="4230688" y="2478088"/>
          <p14:tracePt t="165061" x="4168775" y="2478088"/>
          <p14:tracePt t="165063" x="4117975" y="2465388"/>
          <p14:tracePt t="165075" x="4068763" y="2465388"/>
          <p14:tracePt t="165079" x="4043363" y="2465388"/>
          <p14:tracePt t="165089" x="4017963" y="2465388"/>
          <p14:tracePt t="165099" x="3979863" y="2465388"/>
          <p14:tracePt t="165105" x="3968750" y="2452688"/>
          <p14:tracePt t="165115" x="3930650" y="2452688"/>
          <p14:tracePt t="165119" x="3905250" y="2439988"/>
          <p14:tracePt t="165129" x="3879850" y="2439988"/>
          <p14:tracePt t="165140" x="3856038" y="2439988"/>
          <p14:tracePt t="165145" x="3830638" y="2439988"/>
          <p14:tracePt t="165155" x="3805238" y="2439988"/>
          <p14:tracePt t="165160" x="3767138" y="2439988"/>
          <p14:tracePt t="165169" x="3743325" y="2439988"/>
          <p14:tracePt t="165179" x="3705225" y="2439988"/>
          <p14:tracePt t="165185" x="3654425" y="2439988"/>
          <p14:tracePt t="165195" x="3630613" y="2439988"/>
          <p14:tracePt t="165199" x="3605213" y="2439988"/>
          <p14:tracePt t="165211" x="3541713" y="2414588"/>
          <p14:tracePt t="165219" x="3505200" y="2414588"/>
          <p14:tracePt t="165225" x="3454400" y="2414588"/>
          <p14:tracePt t="165235" x="3379788" y="2414588"/>
          <p14:tracePt t="165241" x="3317875" y="2390775"/>
          <p14:tracePt t="165251" x="3241675" y="2390775"/>
          <p14:tracePt t="165262" x="3154363" y="2378075"/>
          <p14:tracePt t="165265" x="3103563" y="2378075"/>
          <p14:tracePt t="165275" x="3067050" y="2352675"/>
          <p14:tracePt t="165281" x="3016250" y="2339975"/>
          <p14:tracePt t="165291" x="2954338" y="2314575"/>
          <p14:tracePt t="165301" x="2928938" y="2314575"/>
          <p14:tracePt t="165305" x="2879725" y="2314575"/>
          <p14:tracePt t="165315" x="2854325" y="2290763"/>
          <p14:tracePt t="165321" x="2778125" y="2278063"/>
          <p14:tracePt t="165331" x="2754313" y="2265363"/>
          <p14:tracePt t="165341" x="2703513" y="2252663"/>
          <p14:tracePt t="165347" x="2628900" y="2214563"/>
          <p14:tracePt t="165358" x="2603500" y="2190750"/>
          <p14:tracePt t="165362" x="2554288" y="2178050"/>
          <p14:tracePt t="165371" x="2528888" y="2152650"/>
          <p14:tracePt t="165381" x="2490788" y="2139950"/>
          <p14:tracePt t="165387" x="2478088" y="2127250"/>
          <p14:tracePt t="165397" x="2441575" y="2101850"/>
          <p14:tracePt t="165401" x="2428875" y="2101850"/>
          <p14:tracePt t="165414" x="2416175" y="2089150"/>
          <p14:tracePt t="165423" x="2403475" y="2078038"/>
          <p14:tracePt t="165428" x="2390775" y="2065338"/>
          <p14:tracePt t="165444" x="2365375" y="2052638"/>
          <p14:tracePt t="165463" x="2352675" y="2039938"/>
          <p14:tracePt t="165467" x="2339975" y="2027238"/>
          <p14:tracePt t="165493" x="2339975" y="2014538"/>
          <p14:tracePt t="165503" x="2328863" y="1989138"/>
          <p14:tracePt t="165563" x="2328863" y="1978025"/>
          <p14:tracePt t="165715" x="2328863" y="1965325"/>
          <p14:tracePt t="165729" x="2328863" y="1952625"/>
          <p14:tracePt t="165755" x="2328863" y="1939925"/>
          <p14:tracePt t="165795" x="2328863" y="1927225"/>
          <p14:tracePt t="165815" x="2339975" y="1927225"/>
          <p14:tracePt t="165841" x="2352675" y="1914525"/>
          <p14:tracePt t="165875" x="2365375" y="1914525"/>
          <p14:tracePt t="165901" x="2378075" y="1914525"/>
          <p14:tracePt t="165921" x="2378075" y="1901825"/>
          <p14:tracePt t="165937" x="2390775" y="1901825"/>
          <p14:tracePt t="166001" x="2416175" y="1901825"/>
          <p14:tracePt t="166037" x="2428875" y="1901825"/>
          <p14:tracePt t="166047" x="2441575" y="1901825"/>
          <p14:tracePt t="166063" x="2452688" y="1901825"/>
          <p14:tracePt t="166067" x="2465388" y="1901825"/>
          <p14:tracePt t="166077" x="2478088" y="1901825"/>
          <p14:tracePt t="166087" x="2490788" y="1901825"/>
          <p14:tracePt t="166097" x="2503488" y="1901825"/>
          <p14:tracePt t="166123" x="2528888" y="1901825"/>
          <p14:tracePt t="166140" x="2541588" y="1901825"/>
          <p14:tracePt t="166153" x="2554288" y="1901825"/>
          <p14:tracePt t="166163" x="2565400" y="1901825"/>
          <p14:tracePt t="166173" x="2578100" y="1901825"/>
          <p14:tracePt t="166179" x="2590800" y="1901825"/>
          <p14:tracePt t="166194" x="2616200" y="1901825"/>
          <p14:tracePt t="166203" x="2628900" y="1901825"/>
          <p14:tracePt t="166213" x="2667000" y="1901825"/>
          <p14:tracePt t="166219" x="2690813" y="1901825"/>
          <p14:tracePt t="166229" x="2703513" y="1901825"/>
          <p14:tracePt t="166233" x="2728913" y="1901825"/>
          <p14:tracePt t="166243" x="2778125" y="1901825"/>
          <p14:tracePt t="166253" x="2803525" y="1901825"/>
          <p14:tracePt t="166259" x="2854325" y="1901825"/>
          <p14:tracePt t="166270" x="2903538" y="1901825"/>
          <p14:tracePt t="166275" x="2967038" y="1901825"/>
          <p14:tracePt t="166285" x="3041650" y="1901825"/>
          <p14:tracePt t="166296" x="3092450" y="1901825"/>
          <p14:tracePt t="166300" x="3154363" y="1901825"/>
          <p14:tracePt t="166309" x="3192463" y="1901825"/>
          <p14:tracePt t="166315" x="3216275" y="1901825"/>
          <p14:tracePt t="166325" x="3254375" y="1901825"/>
          <p14:tracePt t="166335" x="3292475" y="1889125"/>
          <p14:tracePt t="166339" x="3292475" y="1876425"/>
          <p14:tracePt t="166349" x="3305175" y="1865313"/>
          <p14:tracePt t="166375" x="3305175" y="1852613"/>
          <p14:tracePt t="166381" x="3328988" y="1839913"/>
          <p14:tracePt t="166391" x="3328988" y="1827213"/>
          <p14:tracePt t="166396" x="3328988" y="1814513"/>
          <p14:tracePt t="166422" x="3328988" y="1789113"/>
          <p14:tracePt t="166462" x="3328988" y="1776413"/>
          <p14:tracePt t="166471" x="3328988" y="1765300"/>
          <p14:tracePt t="166488" x="3317875" y="1752600"/>
          <p14:tracePt t="166491" x="3305175" y="1752600"/>
          <p14:tracePt t="166501" x="3292475" y="1739900"/>
          <p14:tracePt t="166512" x="3241675" y="1714500"/>
          <p14:tracePt t="166517" x="3228975" y="1701800"/>
          <p14:tracePt t="166529" x="3179763" y="1676400"/>
          <p14:tracePt t="166531" x="3141663" y="1676400"/>
          <p14:tracePt t="166541" x="3067050" y="1639888"/>
          <p14:tracePt t="166551" x="3016250" y="1639888"/>
          <p14:tracePt t="166557" x="2967038" y="1614488"/>
          <p14:tracePt t="166567" x="2903538" y="1601788"/>
          <p14:tracePt t="166573" x="2841625" y="1576388"/>
          <p14:tracePt t="166581" x="2741613" y="1539875"/>
          <p14:tracePt t="166593" x="2690813" y="1539875"/>
          <p14:tracePt t="166597" x="2590800" y="1527175"/>
          <p14:tracePt t="166607" x="2490788" y="1527175"/>
          <p14:tracePt t="166613" x="2378075" y="1501775"/>
          <p14:tracePt t="166623" x="2303463" y="1501775"/>
          <p14:tracePt t="166633" x="2216150" y="1501775"/>
          <p14:tracePt t="166637" x="2139950" y="1501775"/>
          <p14:tracePt t="166647" x="2078038" y="1501775"/>
          <p14:tracePt t="166653" x="2027238" y="1501775"/>
          <p14:tracePt t="166663" x="1990725" y="1501775"/>
          <p14:tracePt t="166673" x="1952625" y="1501775"/>
          <p14:tracePt t="166679" x="1927225" y="1501775"/>
          <p14:tracePt t="166687" x="1903413" y="1501775"/>
          <p14:tracePt t="166694" x="1878013" y="1501775"/>
          <p14:tracePt t="166703" x="1865313" y="1514475"/>
          <p14:tracePt t="166718" x="1852613" y="1514475"/>
          <p14:tracePt t="166733" x="1839913" y="1527175"/>
          <p14:tracePt t="166759" x="1827213" y="1527175"/>
          <p14:tracePt t="166769" x="1814513" y="1539875"/>
          <p14:tracePt t="166783" x="1814513" y="1563688"/>
          <p14:tracePt t="166799" x="1801813" y="1576388"/>
          <p14:tracePt t="166809" x="1801813" y="1589088"/>
          <p14:tracePt t="166823" x="1778000" y="1627188"/>
          <p14:tracePt t="166839" x="1778000" y="1639888"/>
          <p14:tracePt t="166849" x="1778000" y="1652588"/>
          <p14:tracePt t="166855" x="1778000" y="1676400"/>
          <p14:tracePt t="166866" x="1778000" y="1689100"/>
          <p14:tracePt t="166875" x="1778000" y="1714500"/>
          <p14:tracePt t="166880" x="1778000" y="1727200"/>
          <p14:tracePt t="166889" x="1778000" y="1752600"/>
          <p14:tracePt t="166896" x="1778000" y="1776413"/>
          <p14:tracePt t="166905" x="1778000" y="1801813"/>
          <p14:tracePt t="166915" x="1778000" y="1827213"/>
          <p14:tracePt t="166919" x="1801813" y="1876425"/>
          <p14:tracePt t="166931" x="1827213" y="1889125"/>
          <p14:tracePt t="166935" x="1852613" y="1914525"/>
          <p14:tracePt t="166946" x="1878013" y="1952625"/>
          <p14:tracePt t="166964" x="1903413" y="1978025"/>
          <p14:tracePt t="166971" x="1914525" y="1989138"/>
          <p14:tracePt t="166975" x="1927225" y="1989138"/>
          <p14:tracePt t="166985" x="1952625" y="2014538"/>
          <p14:tracePt t="167001" x="1965325" y="2014538"/>
          <p14:tracePt t="167012" x="2003425" y="2014538"/>
          <p14:tracePt t="167025" x="2014538" y="2014538"/>
          <p14:tracePt t="167035" x="2052638" y="2014538"/>
          <p14:tracePt t="167051" x="2065338" y="2014538"/>
          <p14:tracePt t="167055" x="2116138" y="1989138"/>
          <p14:tracePt t="167078" x="2127250" y="1965325"/>
          <p14:tracePt t="167081" x="2139950" y="1939925"/>
          <p14:tracePt t="167091" x="2165350" y="1901825"/>
          <p14:tracePt t="167097" x="2178050" y="1865313"/>
          <p14:tracePt t="167107" x="2178050" y="1827213"/>
          <p14:tracePt t="167117" x="2178050" y="1801813"/>
          <p14:tracePt t="167121" x="2178050" y="1765300"/>
          <p14:tracePt t="167131" x="2178050" y="1727200"/>
          <p14:tracePt t="167137" x="2178050" y="1701800"/>
          <p14:tracePt t="167147" x="2178050" y="1676400"/>
          <p14:tracePt t="167157" x="2178050" y="1663700"/>
          <p14:tracePt t="167163" x="2178050" y="1639888"/>
          <p14:tracePt t="167171" x="2178050" y="1627188"/>
          <p14:tracePt t="167177" x="2165350" y="1614488"/>
          <p14:tracePt t="167187" x="2139950" y="1589088"/>
          <p14:tracePt t="167203" x="2127250" y="1589088"/>
          <p14:tracePt t="167214" x="2103438" y="1589088"/>
          <p14:tracePt t="167217" x="2065338" y="1576388"/>
          <p14:tracePt t="167228" x="2052638" y="1563688"/>
          <p14:tracePt t="167237" x="2003425" y="1563688"/>
          <p14:tracePt t="167243" x="1965325" y="1563688"/>
          <p14:tracePt t="167253" x="1903413" y="1563688"/>
          <p14:tracePt t="167257" x="1827213" y="1563688"/>
          <p14:tracePt t="167269" x="1765300" y="1563688"/>
          <p14:tracePt t="167280" x="1665288" y="1563688"/>
          <p14:tracePt t="167283" x="1589088" y="1563688"/>
          <p14:tracePt t="167293" x="1552575" y="1563688"/>
          <p14:tracePt t="167299" x="1501775" y="1589088"/>
          <p14:tracePt t="167309" x="1439863" y="1601788"/>
          <p14:tracePt t="167320" x="1389063" y="1614488"/>
          <p14:tracePt t="167323" x="1352550" y="1639888"/>
          <p14:tracePt t="167333" x="1327150" y="1652588"/>
          <p14:tracePt t="167339" x="1289050" y="1663700"/>
          <p14:tracePt t="167349" x="1276350" y="1689100"/>
          <p14:tracePt t="167359" x="1263650" y="1701800"/>
          <p14:tracePt t="167364" x="1252538" y="1714500"/>
          <p14:tracePt t="167380" x="1227138" y="1739900"/>
          <p14:tracePt t="167389" x="1227138" y="1752600"/>
          <p14:tracePt t="167399" x="1227138" y="1776413"/>
          <p14:tracePt t="167403" x="1227138" y="1801813"/>
          <p14:tracePt t="167414" x="1227138" y="1827213"/>
          <p14:tracePt t="167419" x="1227138" y="1839913"/>
          <p14:tracePt t="167430" x="1227138" y="1852613"/>
          <p14:tracePt t="167439" x="1227138" y="1865313"/>
          <p14:tracePt t="167446" x="1239838" y="1876425"/>
          <p14:tracePt t="167455" x="1239838" y="1889125"/>
          <p14:tracePt t="167459" x="1252538" y="1889125"/>
          <p14:tracePt t="167470" x="1252538" y="1901825"/>
          <p14:tracePt t="167480" x="1276350" y="1901825"/>
          <p14:tracePt t="167485" x="1301750" y="1901825"/>
          <p14:tracePt t="167497" x="1327150" y="1901825"/>
          <p14:tracePt t="167499" x="1363663" y="1901825"/>
          <p14:tracePt t="167509" x="1401763" y="1901825"/>
          <p14:tracePt t="167521" x="1452563" y="1889125"/>
          <p14:tracePt t="167526" x="1527175" y="1852613"/>
          <p14:tracePt t="167535" x="1601788" y="1789113"/>
          <p14:tracePt t="167542" x="1627188" y="1765300"/>
          <p14:tracePt t="167551" x="1677988" y="1714500"/>
          <p14:tracePt t="167562" x="1701800" y="1676400"/>
          <p14:tracePt t="167566" x="1727200" y="1614488"/>
          <p14:tracePt t="167575" x="1752600" y="1576388"/>
          <p14:tracePt t="167582" x="1778000" y="1514475"/>
          <p14:tracePt t="167591" x="1778000" y="1489075"/>
          <p14:tracePt t="167601" x="1778000" y="1476375"/>
          <p14:tracePt t="167607" x="1778000" y="1450975"/>
          <p14:tracePt t="167617" x="1778000" y="1427163"/>
          <p14:tracePt t="167677" x="1765300" y="1427163"/>
          <p14:tracePt t="167691" x="1752600" y="1427163"/>
          <p14:tracePt t="167701" x="1727200" y="1427163"/>
          <p14:tracePt t="167707" x="1689100" y="1439863"/>
          <p14:tracePt t="167717" x="1665288" y="1476375"/>
          <p14:tracePt t="167723" x="1639888" y="1501775"/>
          <p14:tracePt t="167731" x="1601788" y="1527175"/>
          <p14:tracePt t="167743" x="1601788" y="1539875"/>
          <p14:tracePt t="167747" x="1589088" y="1552575"/>
          <p14:tracePt t="167757" x="1577975" y="1563688"/>
          <p14:tracePt t="167764" x="1565275" y="1601788"/>
          <p14:tracePt t="167773" x="1565275" y="1614488"/>
          <p14:tracePt t="167783" x="1565275" y="1627188"/>
          <p14:tracePt t="167787" x="1552575" y="1652588"/>
          <p14:tracePt t="167814" x="1552575" y="1663700"/>
          <p14:tracePt t="167823" x="1552575" y="1676400"/>
          <p14:tracePt t="167827" x="1552575" y="1689100"/>
          <p14:tracePt t="167843" x="1552575" y="1701800"/>
          <p14:tracePt t="167857" x="1552575" y="1714500"/>
          <p14:tracePt t="167867" x="1552575" y="1727200"/>
          <p14:tracePt t="167899" x="1565275" y="1739900"/>
          <p14:tracePt t="167914" x="1577975" y="1739900"/>
          <p14:tracePt t="167923" x="1589088" y="1739900"/>
          <p14:tracePt t="167931" x="1627188" y="1739900"/>
          <p14:tracePt t="167939" x="1652588" y="1739900"/>
          <p14:tracePt t="167949" x="1689100" y="1739900"/>
          <p14:tracePt t="167953" x="1701800" y="1739900"/>
          <p14:tracePt t="167965" x="1727200" y="1739900"/>
          <p14:tracePt t="167969" x="1752600" y="1727200"/>
          <p14:tracePt t="167981" x="1765300" y="1727200"/>
          <p14:tracePt t="167989" x="1790700" y="1701800"/>
          <p14:tracePt t="167997" x="1790700" y="1689100"/>
          <p14:tracePt t="168005" x="1801813" y="1676400"/>
          <p14:tracePt t="168009" x="1814513" y="1663700"/>
          <p14:tracePt t="168035" x="1814513" y="1639888"/>
          <p14:tracePt t="168201" x="1801813" y="1639888"/>
          <p14:tracePt t="169715" x="1790700" y="1639888"/>
          <p14:tracePt t="169759" x="1790700" y="1663700"/>
          <p14:tracePt t="169815" x="1790700" y="1676400"/>
          <p14:tracePt t="170007" x="1790700" y="1689100"/>
          <p14:tracePt t="170011" x="1790700" y="1701800"/>
          <p14:tracePt t="170031" x="1790700" y="1714500"/>
          <p14:tracePt t="170037" x="1790700" y="1727200"/>
          <p14:tracePt t="170047" x="1790700" y="1739900"/>
          <p14:tracePt t="170053" x="1790700" y="1752600"/>
          <p14:tracePt t="170073" x="1790700" y="1776413"/>
          <p14:tracePt t="170077" x="1790700" y="1801813"/>
          <p14:tracePt t="170093" x="1790700" y="1827213"/>
          <p14:tracePt t="170103" x="1790700" y="1839913"/>
          <p14:tracePt t="170113" x="1790700" y="1865313"/>
          <p14:tracePt t="170117" x="1790700" y="1901825"/>
          <p14:tracePt t="170134" x="1790700" y="1927225"/>
          <p14:tracePt t="170143" x="1790700" y="1978025"/>
          <p14:tracePt t="170153" x="1790700" y="2001838"/>
          <p14:tracePt t="170157" x="1801813" y="2027238"/>
          <p14:tracePt t="170167" x="1814513" y="2065338"/>
          <p14:tracePt t="170173" x="1814513" y="2089150"/>
          <p14:tracePt t="170184" x="1827213" y="2127250"/>
          <p14:tracePt t="170193" x="1827213" y="2178050"/>
          <p14:tracePt t="170200" x="1852613" y="2201863"/>
          <p14:tracePt t="170209" x="1852613" y="2214563"/>
          <p14:tracePt t="170213" x="1852613" y="2239963"/>
          <p14:tracePt t="170224" x="1852613" y="2252663"/>
          <p14:tracePt t="170234" x="1852613" y="2265363"/>
          <p14:tracePt t="170239" x="1852613" y="2278063"/>
          <p14:tracePt t="170253" x="1852613" y="2303463"/>
          <p14:tracePt t="170273" x="1852613" y="2314575"/>
          <p14:tracePt t="170279" x="1852613" y="2352675"/>
          <p14:tracePt t="170293" x="1878013" y="2365375"/>
          <p14:tracePt t="170316" x="1878013" y="2378075"/>
          <p14:tracePt t="170319" x="1878013" y="2390775"/>
          <p14:tracePt t="170329" x="1878013" y="2414588"/>
          <p14:tracePt t="170345" x="1878013" y="2427288"/>
          <p14:tracePt t="170359" x="1878013" y="2439988"/>
          <p14:tracePt t="170591" x="1878013" y="2465388"/>
          <p14:tracePt t="170607" x="1878013" y="2478088"/>
          <p14:tracePt t="170617" x="1903413" y="2503488"/>
          <p14:tracePt t="170621" x="1903413" y="2516188"/>
          <p14:tracePt t="170634" x="1903413" y="2527300"/>
          <p14:tracePt t="170637" x="1903413" y="2578100"/>
          <p14:tracePt t="170647" x="1903413" y="2590800"/>
          <p14:tracePt t="170658" x="1927225" y="2640013"/>
          <p14:tracePt t="170663" x="1927225" y="2665413"/>
          <p14:tracePt t="170673" x="1965325" y="2703513"/>
          <p14:tracePt t="170677" x="1965325" y="2740025"/>
          <p14:tracePt t="170687" x="1965325" y="2778125"/>
          <p14:tracePt t="170697" x="1990725" y="2816225"/>
          <p14:tracePt t="170703" x="1990725" y="2828925"/>
          <p14:tracePt t="170713" x="2027238" y="2878138"/>
          <p14:tracePt t="170718" x="2027238" y="2928938"/>
          <p14:tracePt t="170727" x="2052638" y="2952750"/>
          <p14:tracePt t="170737" x="2090738" y="3016250"/>
          <p14:tracePt t="170743" x="2090738" y="3028950"/>
          <p14:tracePt t="170753" x="2127250" y="3103563"/>
          <p14:tracePt t="170759" x="2152650" y="3141663"/>
          <p14:tracePt t="170769" x="2165350" y="3165475"/>
          <p14:tracePt t="170779" x="2190750" y="3203575"/>
          <p14:tracePt t="170784" x="2203450" y="3228975"/>
          <p14:tracePt t="170793" x="2216150" y="3254375"/>
          <p14:tracePt t="170800" x="2228850" y="3278188"/>
          <p14:tracePt t="170809" x="2239963" y="3303588"/>
          <p14:tracePt t="170819" x="2252663" y="3316288"/>
          <p14:tracePt t="170823" x="2252663" y="3328988"/>
          <p14:tracePt t="170834" x="2265363" y="3328988"/>
          <p14:tracePt t="170839" x="2265363" y="3354388"/>
          <p14:tracePt t="170866" x="2278063" y="3367088"/>
          <p14:tracePt t="170889" x="2290763" y="3378200"/>
          <p14:tracePt t="171419" x="2365375" y="3378200"/>
          <p14:tracePt t="171429" x="2528888" y="3416300"/>
          <p14:tracePt t="171433" x="2754313" y="3479800"/>
          <p14:tracePt t="171443" x="3079750" y="3516313"/>
          <p14:tracePt t="171450" x="3492500" y="3654425"/>
          <p14:tracePt t="171459" x="3979863" y="3741738"/>
          <p14:tracePt t="171470" x="4456113" y="3879850"/>
          <p14:tracePt t="171475" x="4932363" y="3992563"/>
          <p14:tracePt t="171485" x="5294313" y="4041775"/>
          <p14:tracePt t="171489" x="5719763" y="4117975"/>
          <p14:tracePt t="171500" x="6008688" y="4167188"/>
          <p14:tracePt t="171509" x="6283325" y="4217988"/>
          <p14:tracePt t="171516" x="6496050" y="4230688"/>
          <p14:tracePt t="171525" x="6646863" y="4279900"/>
          <p14:tracePt t="171529" x="6784975" y="4305300"/>
          <p14:tracePt t="171539" x="6910388" y="4341813"/>
          <p14:tracePt t="171550" x="6972300" y="4354513"/>
          <p14:tracePt t="171555" x="7010400" y="4379913"/>
          <p14:tracePt t="171565" x="7046913" y="4379913"/>
          <p14:tracePt t="171581" x="7059613" y="4379913"/>
          <p14:tracePt t="171733" x="7072313" y="4379913"/>
          <p14:tracePt t="171857" x="7010400" y="4379913"/>
          <p14:tracePt t="171868" x="6884988" y="4379913"/>
          <p14:tracePt t="171877" x="6746875" y="4379913"/>
          <p14:tracePt t="171883" x="6584950" y="4379913"/>
          <p14:tracePt t="171893" x="6408738" y="4379913"/>
          <p14:tracePt t="171897" x="6208713" y="4379913"/>
          <p14:tracePt t="171907" x="6045200" y="4379913"/>
          <p14:tracePt t="171918" x="5895975" y="4379913"/>
          <p14:tracePt t="171923" x="5745163" y="4379913"/>
          <p14:tracePt t="171934" x="5632450" y="4379913"/>
          <p14:tracePt t="171939" x="5532438" y="4379913"/>
          <p14:tracePt t="171949" x="5457825" y="4379913"/>
          <p14:tracePt t="171968" x="5370513" y="4379913"/>
          <p14:tracePt t="172089" x="5445125" y="4354513"/>
          <p14:tracePt t="172099" x="5519738" y="4341813"/>
          <p14:tracePt t="172111" x="5645150" y="4318000"/>
          <p14:tracePt t="172116" x="5757863" y="4279900"/>
          <p14:tracePt t="172125" x="5883275" y="4267200"/>
          <p14:tracePt t="172131" x="5983288" y="4230688"/>
          <p14:tracePt t="172142" x="6070600" y="4230688"/>
          <p14:tracePt t="172152" x="6121400" y="4205288"/>
          <p14:tracePt t="172155" x="6134100" y="4205288"/>
          <p14:tracePt t="172267" x="6096000" y="4205288"/>
          <p14:tracePt t="172271" x="6021388" y="4205288"/>
          <p14:tracePt t="172281" x="5945188" y="4205288"/>
          <p14:tracePt t="172287" x="5857875" y="4230688"/>
          <p14:tracePt t="172297" x="5783263" y="4230688"/>
          <p14:tracePt t="172307" x="5745163" y="4230688"/>
          <p14:tracePt t="172311" x="5695950" y="4241800"/>
          <p14:tracePt t="172328" x="5670550" y="4241800"/>
          <p14:tracePt t="172503" x="5657850" y="4241800"/>
          <p14:tracePt t="172505" x="5670550" y="4230688"/>
          <p14:tracePt t="172507" x="5757863" y="4205288"/>
          <p14:tracePt t="172509" x="5845175" y="4179888"/>
          <p14:tracePt t="172519" x="5895975" y="4179888"/>
          <p14:tracePt t="172523" x="5945188" y="4167188"/>
          <p14:tracePt t="172533" x="5957888" y="4167188"/>
          <p14:tracePt t="172547" x="5970588" y="4167188"/>
          <p14:tracePt t="172629" x="5945188" y="4167188"/>
          <p14:tracePt t="172639" x="5921375" y="4167188"/>
          <p14:tracePt t="172643" x="5895975" y="4167188"/>
          <p14:tracePt t="172653" x="5832475" y="4167188"/>
          <p14:tracePt t="172659" x="5795963" y="4167188"/>
          <p14:tracePt t="172670" x="5708650" y="4192588"/>
          <p14:tracePt t="172679" x="5657850" y="4205288"/>
          <p14:tracePt t="172683" x="5583238" y="4217988"/>
          <p14:tracePt t="172693" x="5532438" y="4230688"/>
          <p14:tracePt t="172699" x="5495925" y="4241800"/>
          <p14:tracePt t="172709" x="5445125" y="4241800"/>
          <p14:tracePt t="172720" x="5419725" y="4241800"/>
          <p14:tracePt t="172723" x="5407025" y="4241800"/>
          <p14:tracePt t="172739" x="5394325" y="4241800"/>
          <p14:tracePt t="172745" x="5383213" y="4241800"/>
          <p14:tracePt t="172891" x="5383213" y="4254500"/>
          <p14:tracePt t="172905" x="5407025" y="4254500"/>
          <p14:tracePt t="172915" x="5445125" y="4254500"/>
          <p14:tracePt t="172921" x="5495925" y="4254500"/>
          <p14:tracePt t="172931" x="5532438" y="4254500"/>
          <p14:tracePt t="172936" x="5595938" y="4230688"/>
          <p14:tracePt t="172945" x="5632450" y="4230688"/>
          <p14:tracePt t="172970" x="5708650" y="4230688"/>
          <p14:tracePt t="172971" x="5745163" y="4230688"/>
          <p14:tracePt t="172977" x="5770563" y="4230688"/>
          <p14:tracePt t="172987" x="5795963" y="4230688"/>
          <p14:tracePt t="172997" x="5821363" y="4230688"/>
          <p14:tracePt t="173004" x="5845175" y="4230688"/>
          <p14:tracePt t="173018" x="5870575" y="4230688"/>
          <p14:tracePt t="173028" x="5883275" y="4230688"/>
          <p14:tracePt t="173038" x="5895975" y="4230688"/>
          <p14:tracePt t="173044" x="5908675" y="4230688"/>
          <p14:tracePt t="173054" x="5945188" y="4230688"/>
          <p14:tracePt t="173057" x="5970588" y="4230688"/>
          <p14:tracePt t="173078" x="5995988" y="4230688"/>
          <p14:tracePt t="173085" x="6021388" y="4230688"/>
          <p14:tracePt t="173107" x="6034088" y="4230688"/>
          <p14:tracePt t="173138" x="6045200" y="4230688"/>
          <p14:tracePt t="173163" x="6057900" y="4230688"/>
          <p14:tracePt t="173475" x="6045200" y="4230688"/>
          <p14:tracePt t="173481" x="6021388" y="4230688"/>
          <p14:tracePt t="173491" x="5983288" y="4230688"/>
          <p14:tracePt t="173501" x="5945188" y="4230688"/>
          <p14:tracePt t="173505" x="5921375" y="4230688"/>
          <p14:tracePt t="173515" x="5870575" y="4230688"/>
          <p14:tracePt t="173521" x="5845175" y="4230688"/>
          <p14:tracePt t="173531" x="5821363" y="4230688"/>
          <p14:tracePt t="173541" x="5795963" y="4230688"/>
          <p14:tracePt t="173547" x="5770563" y="4230688"/>
          <p14:tracePt t="173557" x="5757863" y="4230688"/>
          <p14:tracePt t="173561" x="5745163" y="4230688"/>
          <p14:tracePt t="173571" x="5732463" y="4230688"/>
          <p14:tracePt t="173587" x="5719763" y="4230688"/>
          <p14:tracePt t="173611" x="5695950" y="4230688"/>
          <p14:tracePt t="173627" x="5683250" y="4230688"/>
          <p14:tracePt t="173637" x="5670550" y="4230688"/>
          <p14:tracePt t="173654" x="5645150" y="4230688"/>
          <p14:tracePt t="173663" x="5619750" y="4230688"/>
          <p14:tracePt t="173667" x="5607050" y="4230688"/>
          <p14:tracePt t="173677" x="5570538" y="4241800"/>
          <p14:tracePt t="173683" x="5545138" y="4254500"/>
          <p14:tracePt t="173704" x="5519738" y="4267200"/>
          <p14:tracePt t="173707" x="5507038" y="4267200"/>
          <p14:tracePt t="173720" x="5495925" y="4267200"/>
          <p14:tracePt t="173733" x="5483225" y="4267200"/>
          <p14:tracePt t="173749" x="5457825" y="4279900"/>
          <p14:tracePt t="173765" x="5445125" y="4279900"/>
          <p14:tracePt t="173779" x="5432425" y="4279900"/>
          <p14:tracePt t="173789" x="5419725" y="4279900"/>
          <p14:tracePt t="173815" x="5407025" y="4279900"/>
          <p14:tracePt t="174355" x="5432425" y="4279900"/>
          <p14:tracePt t="174365" x="5457825" y="4279900"/>
          <p14:tracePt t="174369" x="5495925" y="4279900"/>
          <p14:tracePt t="174379" x="5545138" y="4279900"/>
          <p14:tracePt t="174386" x="5570538" y="4279900"/>
          <p14:tracePt t="174395" x="5595938" y="4279900"/>
          <p14:tracePt t="174405" x="5632450" y="4279900"/>
          <p14:tracePt t="174409" x="5657850" y="4279900"/>
          <p14:tracePt t="174420" x="5683250" y="4279900"/>
          <p14:tracePt t="174435" x="5708650" y="4279900"/>
          <p14:tracePt t="174461" x="5719763" y="4279900"/>
          <p14:tracePt t="174491" x="5732463" y="4279900"/>
          <p14:tracePt t="174521" x="5745163" y="4279900"/>
          <p14:tracePt t="174525" x="5757863" y="4279900"/>
          <p14:tracePt t="174545" x="5770563" y="4279900"/>
          <p14:tracePt t="174551" x="5808663" y="4279900"/>
          <p14:tracePt t="174561" x="5821363" y="4279900"/>
          <p14:tracePt t="174567" x="5845175" y="4279900"/>
          <p14:tracePt t="174577" x="5883275" y="4279900"/>
          <p14:tracePt t="174588" x="5908675" y="4279900"/>
          <p14:tracePt t="174601" x="5932488" y="4279900"/>
          <p14:tracePt t="174607" x="5957888" y="4279900"/>
          <p14:tracePt t="174617" x="5995988" y="4279900"/>
          <p14:tracePt t="174627" x="6034088" y="4279900"/>
          <p14:tracePt t="174631" x="6070600" y="4279900"/>
          <p14:tracePt t="174641" x="6096000" y="4279900"/>
          <p14:tracePt t="174647" x="6146800" y="4279900"/>
          <p14:tracePt t="174657" x="6183313" y="4279900"/>
          <p14:tracePt t="174667" x="6221413" y="4279900"/>
          <p14:tracePt t="174673" x="6246813" y="4279900"/>
          <p14:tracePt t="174683" x="6270625" y="4279900"/>
          <p14:tracePt t="174688" x="6283325" y="4279900"/>
          <p14:tracePt t="174697" x="6308725" y="4279900"/>
          <p14:tracePt t="174707" x="6321425" y="4279900"/>
          <p14:tracePt t="174713" x="6334125" y="4279900"/>
          <p14:tracePt t="174723" x="6346825" y="4279900"/>
          <p14:tracePt t="174727" x="6359525" y="4279900"/>
          <p14:tracePt t="174747" x="6383338" y="4279900"/>
          <p14:tracePt t="174754" x="6408738" y="4279900"/>
          <p14:tracePt t="174767" x="6434138" y="4279900"/>
          <p14:tracePt t="174777" x="6472238" y="4279900"/>
          <p14:tracePt t="174788" x="6508750" y="4279900"/>
          <p14:tracePt t="174793" x="6546850" y="4279900"/>
          <p14:tracePt t="174804" x="6596063" y="4279900"/>
          <p14:tracePt t="174813" x="6634163" y="4279900"/>
          <p14:tracePt t="174817" x="6696075" y="4279900"/>
          <p14:tracePt t="174827" x="6746875" y="4279900"/>
          <p14:tracePt t="174833" x="6784975" y="4279900"/>
          <p14:tracePt t="174843" x="6834188" y="4279900"/>
          <p14:tracePt t="174855" x="6872288" y="4279900"/>
          <p14:tracePt t="174857" x="6921500" y="4279900"/>
          <p14:tracePt t="174867" x="6946900" y="4279900"/>
          <p14:tracePt t="174873" x="6959600" y="4279900"/>
          <p14:tracePt t="174883" x="6985000" y="4279900"/>
          <p14:tracePt t="174894" x="6997700" y="4279900"/>
          <p14:tracePt t="174897" x="7010400" y="4279900"/>
          <p14:tracePt t="174914" x="7021513" y="4279900"/>
          <p14:tracePt t="175055" x="7046913" y="4279900"/>
          <p14:tracePt t="175353" x="7059613" y="4254500"/>
          <p14:tracePt t="175363" x="7059613" y="4241800"/>
          <p14:tracePt t="175367" x="7059613" y="4217988"/>
          <p14:tracePt t="175377" x="7059613" y="4205288"/>
          <p14:tracePt t="175388" x="7034213" y="4179888"/>
          <p14:tracePt t="175393" x="7034213" y="4154488"/>
          <p14:tracePt t="175403" x="7010400" y="4117975"/>
          <p14:tracePt t="175407" x="6997700" y="4105275"/>
          <p14:tracePt t="175417" x="6985000" y="4092575"/>
          <p14:tracePt t="175433" x="6959600" y="4067175"/>
          <p14:tracePt t="175443" x="6946900" y="4041775"/>
          <p14:tracePt t="175447" x="6921500" y="4029075"/>
          <p14:tracePt t="175457" x="6921500" y="4017963"/>
          <p14:tracePt t="175467" x="6910388" y="4005263"/>
          <p14:tracePt t="175473" x="6872288" y="3979863"/>
          <p14:tracePt t="175483" x="6859588" y="3967163"/>
          <p14:tracePt t="175489" x="6834188" y="3967163"/>
          <p14:tracePt t="175499" x="6834188" y="3954463"/>
          <p14:tracePt t="175509" x="6821488" y="3941763"/>
          <p14:tracePt t="175513" x="6797675" y="3929063"/>
          <p14:tracePt t="175529" x="6784975" y="3916363"/>
          <p14:tracePt t="175539" x="6759575" y="3905250"/>
          <p14:tracePt t="175549" x="6746875" y="3905250"/>
          <p14:tracePt t="175553" x="6734175" y="3892550"/>
          <p14:tracePt t="175563" x="6708775" y="3892550"/>
          <p14:tracePt t="175569" x="6672263" y="3867150"/>
          <p14:tracePt t="175589" x="6646863" y="3867150"/>
          <p14:tracePt t="175593" x="6621463" y="3854450"/>
          <p14:tracePt t="175606" x="6584950" y="3841750"/>
          <p14:tracePt t="175609" x="6559550" y="3829050"/>
          <p14:tracePt t="175619" x="6534150" y="3829050"/>
          <p14:tracePt t="175629" x="6496050" y="3829050"/>
          <p14:tracePt t="175635" x="6459538" y="3829050"/>
          <p14:tracePt t="175645" x="6421438" y="3816350"/>
          <p14:tracePt t="175649" x="6396038" y="3816350"/>
          <p14:tracePt t="175659" x="6359525" y="3816350"/>
          <p14:tracePt t="175669" x="6334125" y="3803650"/>
          <p14:tracePt t="175675" x="6308725" y="3803650"/>
          <p14:tracePt t="175685" x="6283325" y="3803650"/>
          <p14:tracePt t="175691" x="6270625" y="3803650"/>
          <p14:tracePt t="175701" x="6259513" y="3803650"/>
          <p14:tracePt t="175715" x="6234113" y="3803650"/>
          <p14:tracePt t="175725" x="6208713" y="3803650"/>
          <p14:tracePt t="175751" x="6196013" y="3803650"/>
          <p14:tracePt t="175756" x="6183313" y="3803650"/>
          <p14:tracePt t="175766" x="6170613" y="3803650"/>
          <p14:tracePt t="175775" x="6157913" y="3803650"/>
          <p14:tracePt t="175791" x="6134100" y="3803650"/>
          <p14:tracePt t="175806" x="6121400" y="3803650"/>
          <p14:tracePt t="175815" x="6096000" y="3803650"/>
          <p14:tracePt t="175823" x="6083300" y="3803650"/>
          <p14:tracePt t="175831" x="6057900" y="3803650"/>
          <p14:tracePt t="175837" x="6045200" y="3816350"/>
          <p14:tracePt t="175847" x="6021388" y="3829050"/>
          <p14:tracePt t="175853" x="5995988" y="3841750"/>
          <p14:tracePt t="175863" x="5983288" y="3841750"/>
          <p14:tracePt t="175873" x="5970588" y="3854450"/>
          <p14:tracePt t="175877" x="5957888" y="3867150"/>
          <p14:tracePt t="175887" x="5945188" y="3867150"/>
          <p14:tracePt t="175893" x="5945188" y="3879850"/>
          <p14:tracePt t="175903" x="5932488" y="3879850"/>
          <p14:tracePt t="175913" x="5932488" y="3905250"/>
          <p14:tracePt t="175927" x="5921375" y="3905250"/>
          <p14:tracePt t="175933" x="5908675" y="3929063"/>
          <p14:tracePt t="175943" x="5908675" y="3941763"/>
          <p14:tracePt t="175957" x="5883275" y="3967163"/>
          <p14:tracePt t="175967" x="5883275" y="3979863"/>
          <p14:tracePt t="175977" x="5883275" y="4005263"/>
          <p14:tracePt t="175983" x="5883275" y="4017963"/>
          <p14:tracePt t="175993" x="5883275" y="4029075"/>
          <p14:tracePt t="175997" x="5883275" y="4041775"/>
          <p14:tracePt t="176007" x="5883275" y="4067175"/>
          <p14:tracePt t="176023" x="5883275" y="4092575"/>
          <p14:tracePt t="176033" x="5883275" y="4105275"/>
          <p14:tracePt t="176037" x="5883275" y="4117975"/>
          <p14:tracePt t="176047" x="5883275" y="4129088"/>
          <p14:tracePt t="176057" x="5895975" y="4154488"/>
          <p14:tracePt t="176073" x="5908675" y="4179888"/>
          <p14:tracePt t="176079" x="5921375" y="4205288"/>
          <p14:tracePt t="176090" x="5921375" y="4217988"/>
          <p14:tracePt t="176099" x="5932488" y="4230688"/>
          <p14:tracePt t="176103" x="5945188" y="4254500"/>
          <p14:tracePt t="176113" x="5957888" y="4267200"/>
          <p14:tracePt t="176119" x="5983288" y="4279900"/>
          <p14:tracePt t="176129" x="5983288" y="4292600"/>
          <p14:tracePt t="176140" x="5995988" y="4318000"/>
          <p14:tracePt t="176143" x="6008688" y="4330700"/>
          <p14:tracePt t="176153" x="6034088" y="4330700"/>
          <p14:tracePt t="176159" x="6034088" y="4341813"/>
          <p14:tracePt t="176169" x="6045200" y="4354513"/>
          <p14:tracePt t="176179" x="6070600" y="4354513"/>
          <p14:tracePt t="176185" x="6108700" y="4354513"/>
          <p14:tracePt t="176195" x="6108700" y="4367213"/>
          <p14:tracePt t="176199" x="6121400" y="4367213"/>
          <p14:tracePt t="176209" x="6157913" y="4367213"/>
          <p14:tracePt t="176219" x="6208713" y="4367213"/>
          <p14:tracePt t="176225" x="6234113" y="4367213"/>
          <p14:tracePt t="176235" x="6270625" y="4367213"/>
          <p14:tracePt t="176240" x="6296025" y="4367213"/>
          <p14:tracePt t="176249" x="6334125" y="4367213"/>
          <p14:tracePt t="176261" x="6383338" y="4367213"/>
          <p14:tracePt t="176265" x="6421438" y="4367213"/>
          <p14:tracePt t="176275" x="6459538" y="4367213"/>
          <p14:tracePt t="176279" x="6496050" y="4367213"/>
          <p14:tracePt t="176290" x="6546850" y="4341813"/>
          <p14:tracePt t="176301" x="6596063" y="4341813"/>
          <p14:tracePt t="176305" x="6646863" y="4318000"/>
          <p14:tracePt t="176315" x="6696075" y="4279900"/>
          <p14:tracePt t="176322" x="6746875" y="4241800"/>
          <p14:tracePt t="176331" x="6821488" y="4192588"/>
          <p14:tracePt t="176341" x="6897688" y="4154488"/>
          <p14:tracePt t="176345" x="6946900" y="4117975"/>
          <p14:tracePt t="176356" x="6972300" y="4079875"/>
          <p14:tracePt t="176361" x="7021513" y="4041775"/>
          <p14:tracePt t="176373" x="7034213" y="4017963"/>
          <p14:tracePt t="176381" x="7046913" y="3954463"/>
          <p14:tracePt t="176385" x="7085013" y="3916363"/>
          <p14:tracePt t="176396" x="7085013" y="3879850"/>
          <p14:tracePt t="176401" x="7110413" y="3816350"/>
          <p14:tracePt t="176422" x="7110413" y="3803650"/>
          <p14:tracePt t="176427" x="7110413" y="3767138"/>
          <p14:tracePt t="176437" x="7110413" y="3754438"/>
          <p14:tracePt t="176451" x="7110413" y="3729038"/>
          <p14:tracePt t="176467" x="7110413" y="3716338"/>
          <p14:tracePt t="176477" x="7097713" y="3716338"/>
          <p14:tracePt t="176491" x="7059613" y="3716338"/>
          <p14:tracePt t="176503" x="7010400" y="3716338"/>
          <p14:tracePt t="176507" x="6946900" y="3716338"/>
          <p14:tracePt t="176517" x="6872288" y="3716338"/>
          <p14:tracePt t="176524" x="6772275" y="3716338"/>
          <p14:tracePt t="176533" x="6684963" y="3741738"/>
          <p14:tracePt t="176543" x="6608763" y="3779838"/>
          <p14:tracePt t="176547" x="6521450" y="3829050"/>
          <p14:tracePt t="176557" x="6434138" y="3867150"/>
          <p14:tracePt t="176563" x="6359525" y="3905250"/>
          <p14:tracePt t="176574" x="6308725" y="3916363"/>
          <p14:tracePt t="176583" x="6259513" y="3954463"/>
          <p14:tracePt t="176587" x="6234113" y="3979863"/>
          <p14:tracePt t="176597" x="6183313" y="4017963"/>
          <p14:tracePt t="176624" x="6183313" y="4029075"/>
          <p14:tracePt t="176627" x="6157913" y="4041775"/>
          <p14:tracePt t="176638" x="6157913" y="4054475"/>
          <p14:tracePt t="176643" x="6157913" y="4079875"/>
          <p14:tracePt t="176653" x="6157913" y="4092575"/>
          <p14:tracePt t="176663" x="6157913" y="4105275"/>
          <p14:tracePt t="176669" x="6157913" y="4117975"/>
          <p14:tracePt t="176683" x="6157913" y="4141788"/>
          <p14:tracePt t="176693" x="6157913" y="4167188"/>
          <p14:tracePt t="176710" x="6157913" y="4192588"/>
          <p14:tracePt t="176719" x="6170613" y="4205288"/>
          <p14:tracePt t="176724" x="6183313" y="4217988"/>
          <p14:tracePt t="176733" x="6196013" y="4230688"/>
          <p14:tracePt t="176744" x="6221413" y="4241800"/>
          <p14:tracePt t="176749" x="6259513" y="4241800"/>
          <p14:tracePt t="176759" x="6283325" y="4254500"/>
          <p14:tracePt t="176765" x="6308725" y="4254500"/>
          <p14:tracePt t="176775" x="6370638" y="4254500"/>
          <p14:tracePt t="176786" x="6396038" y="4254500"/>
          <p14:tracePt t="176790" x="6459538" y="4254500"/>
          <p14:tracePt t="176799" x="6534150" y="4254500"/>
          <p14:tracePt t="176807" x="6596063" y="4254500"/>
          <p14:tracePt t="176815" x="6696075" y="4254500"/>
          <p14:tracePt t="176825" x="6772275" y="4217988"/>
          <p14:tracePt t="176829" x="6884988" y="4179888"/>
          <p14:tracePt t="176841" x="6946900" y="4154488"/>
          <p14:tracePt t="176845" x="7010400" y="4117975"/>
          <p14:tracePt t="176857" x="7059613" y="4092575"/>
          <p14:tracePt t="176865" x="7072313" y="4054475"/>
          <p14:tracePt t="176872" x="7085013" y="4054475"/>
          <p14:tracePt t="176886" x="7085013" y="4041775"/>
          <p14:tracePt t="176895" x="7085013" y="4017963"/>
          <p14:tracePt t="176906" x="7085013" y="4005263"/>
          <p14:tracePt t="176911" x="7085013" y="3992563"/>
          <p14:tracePt t="176921" x="7085013" y="3979863"/>
          <p14:tracePt t="176925" x="7085013" y="3967163"/>
          <p14:tracePt t="176935" x="7072313" y="3954463"/>
          <p14:tracePt t="176945" x="7059613" y="3954463"/>
          <p14:tracePt t="176951" x="7046913" y="3954463"/>
          <p14:tracePt t="176961" x="7034213" y="3954463"/>
          <p14:tracePt t="176965" x="6997700" y="3954463"/>
          <p14:tracePt t="176977" x="6985000" y="3954463"/>
          <p14:tracePt t="176987" x="6946900" y="3954463"/>
          <p14:tracePt t="176992" x="6910388" y="3954463"/>
          <p14:tracePt t="177001" x="6846888" y="3954463"/>
          <p14:tracePt t="177008" x="6784975" y="3954463"/>
          <p14:tracePt t="177017" x="6721475" y="3967163"/>
          <p14:tracePt t="177027" x="6634163" y="3992563"/>
          <p14:tracePt t="177031" x="6559550" y="4029075"/>
          <p14:tracePt t="177041" x="6472238" y="4067175"/>
          <p14:tracePt t="177048" x="6408738" y="4105275"/>
          <p14:tracePt t="177058" x="6359525" y="4129088"/>
          <p14:tracePt t="177067" x="6346825" y="4141788"/>
          <p14:tracePt t="177071" x="6308725" y="4167188"/>
          <p14:tracePt t="177081" x="6283325" y="4192588"/>
          <p14:tracePt t="177087" x="6283325" y="4205288"/>
          <p14:tracePt t="177097" x="6283325" y="4217988"/>
          <p14:tracePt t="177108" x="6283325" y="4230688"/>
          <p14:tracePt t="177113" x="6259513" y="4241800"/>
          <p14:tracePt t="177124" x="6259513" y="4267200"/>
          <p14:tracePt t="177127" x="6259513" y="4279900"/>
          <p14:tracePt t="177147" x="6259513" y="4305300"/>
          <p14:tracePt t="177153" x="6259513" y="4341813"/>
          <p14:tracePt t="177163" x="6270625" y="4341813"/>
          <p14:tracePt t="177168" x="6296025" y="4341813"/>
          <p14:tracePt t="177189" x="6346825" y="4341813"/>
          <p14:tracePt t="177193" x="6359525" y="4341813"/>
          <p14:tracePt t="177203" x="6370638" y="4341813"/>
          <p14:tracePt t="177209" x="6396038" y="4341813"/>
          <p14:tracePt t="177219" x="6421438" y="4341813"/>
          <p14:tracePt t="177229" x="6434138" y="4341813"/>
          <p14:tracePt t="177244" x="6446838" y="4341813"/>
          <p14:tracePt t="177259" x="6446838" y="4330700"/>
          <p14:tracePt t="177274" x="6446838" y="4305300"/>
          <p14:tracePt t="177283" x="6446838" y="4292600"/>
          <p14:tracePt t="177291" x="6446838" y="4254500"/>
          <p14:tracePt t="177299" x="6421438" y="4217988"/>
          <p14:tracePt t="177315" x="6408738" y="4205288"/>
          <p14:tracePt t="177325" x="6396038" y="4179888"/>
          <p14:tracePt t="177340" x="6383338" y="4167188"/>
          <p14:tracePt t="178307" x="6396038" y="4167188"/>
          <p14:tracePt t="178611" x="6408738" y="4167188"/>
          <p14:tracePt t="178695" x="6421438" y="4179888"/>
          <p14:tracePt t="178731" x="6434138" y="4192588"/>
          <p14:tracePt t="178741" x="6446838" y="4205288"/>
          <p14:tracePt t="178758" x="6459538" y="4205288"/>
          <p14:tracePt t="178767" x="6472238" y="4205288"/>
          <p14:tracePt t="178792" x="6496050" y="4205288"/>
          <p14:tracePt t="178797" x="6508750" y="4230688"/>
          <p14:tracePt t="178807" x="6521450" y="4230688"/>
          <p14:tracePt t="178823" x="6559550" y="4230688"/>
          <p14:tracePt t="178837" x="6572250" y="4230688"/>
          <p14:tracePt t="178853" x="6596063" y="4230688"/>
          <p14:tracePt t="178863" x="6596063" y="4241800"/>
          <p14:tracePt t="178873" x="6608763" y="4241800"/>
          <p14:tracePt t="178907" x="6621463" y="4241800"/>
          <p14:tracePt t="178913" x="6634163" y="4241800"/>
          <p14:tracePt t="178933" x="6646863" y="4241800"/>
          <p14:tracePt t="178939" x="6659563" y="4241800"/>
          <p14:tracePt t="178949" x="6672263" y="4254500"/>
          <p14:tracePt t="178961" x="6684963" y="4254500"/>
          <p14:tracePt t="178983" x="6696075" y="4254500"/>
          <p14:tracePt t="178999" x="6708775" y="4254500"/>
          <p14:tracePt t="179019" x="6721475" y="4254500"/>
          <p14:tracePt t="179125" x="6734175" y="4254500"/>
          <p14:tracePt t="179331" x="6746875" y="4254500"/>
          <p14:tracePt t="179351" x="6759575" y="4254500"/>
          <p14:tracePt t="179367" x="6772275" y="4254500"/>
          <p14:tracePt t="179407" x="6797675" y="4254500"/>
          <p14:tracePt t="179443" x="6808788" y="4254500"/>
          <p14:tracePt t="179457" x="6821488" y="4254500"/>
          <p14:tracePt t="179477" x="6834188" y="4254500"/>
          <p14:tracePt t="179494" x="6846888" y="4254500"/>
          <p14:tracePt t="179510" x="6859588" y="4254500"/>
          <p14:tracePt t="179563" x="6872288" y="4254500"/>
          <p14:tracePt t="179599" x="6884988" y="4254500"/>
          <p14:tracePt t="179660" x="6897688" y="4241800"/>
          <p14:tracePt t="179669" x="6910388" y="4241800"/>
          <p14:tracePt t="179735" x="6921500" y="4241800"/>
          <p14:tracePt t="179765" x="6934200" y="4241800"/>
          <p14:tracePt t="179845" x="6946900" y="4241800"/>
          <p14:tracePt t="179993" x="6959600" y="4241800"/>
          <p14:tracePt t="180053" x="6972300" y="4241800"/>
          <p14:tracePt t="180057" x="6972300" y="4230688"/>
          <p14:tracePt t="180163" x="6997700" y="4230688"/>
          <p14:tracePt t="180209" x="7010400" y="4230688"/>
          <p14:tracePt t="180225" x="7021513" y="4230688"/>
          <p14:tracePt t="180235" x="7034213" y="4230688"/>
          <p14:tracePt t="180249" x="7046913" y="4230688"/>
          <p14:tracePt t="180265" x="7059613" y="4230688"/>
          <p14:tracePt t="180275" x="7072313" y="4230688"/>
          <p14:tracePt t="180299" x="7085013" y="4230688"/>
          <p14:tracePt t="181787" x="7085013" y="4217988"/>
          <p14:tracePt t="181803" x="7085013" y="4205288"/>
          <p14:tracePt t="181819" x="7072313" y="4205288"/>
          <p14:tracePt t="181830" x="7059613" y="4192588"/>
          <p14:tracePt t="181833" x="7046913" y="4192588"/>
          <p14:tracePt t="181853" x="7021513" y="4167188"/>
          <p14:tracePt t="181859" x="7010400" y="4167188"/>
          <p14:tracePt t="181883" x="6997700" y="4167188"/>
          <p14:tracePt t="181894" x="6985000" y="4154488"/>
          <p14:tracePt t="181899" x="6985000" y="4141788"/>
          <p14:tracePt t="181915" x="6972300" y="4141788"/>
          <p14:tracePt t="181925" x="6959600" y="4141788"/>
          <p14:tracePt t="181939" x="6946900" y="4141788"/>
          <p14:tracePt t="181963" x="6921500" y="4141788"/>
          <p14:tracePt t="181975" x="6910388" y="4141788"/>
          <p14:tracePt t="181980" x="6884988" y="4141788"/>
          <p14:tracePt t="181989" x="6872288" y="4141788"/>
          <p14:tracePt t="181996" x="6846888" y="4141788"/>
          <p14:tracePt t="182005" x="6834188" y="4141788"/>
          <p14:tracePt t="182015" x="6808788" y="4141788"/>
          <p14:tracePt t="182019" x="6797675" y="4141788"/>
          <p14:tracePt t="182030" x="6772275" y="4141788"/>
          <p14:tracePt t="182035" x="6746875" y="4141788"/>
          <p14:tracePt t="182046" x="6721475" y="4141788"/>
          <p14:tracePt t="182056" x="6696075" y="4141788"/>
          <p14:tracePt t="182060" x="6659563" y="4141788"/>
          <p14:tracePt t="182069" x="6634163" y="4141788"/>
          <p14:tracePt t="182075" x="6621463" y="4141788"/>
          <p14:tracePt t="182085" x="6572250" y="4154488"/>
          <p14:tracePt t="182096" x="6534150" y="4179888"/>
          <p14:tracePt t="182101" x="6472238" y="4217988"/>
          <p14:tracePt t="182112" x="6421438" y="4217988"/>
          <p14:tracePt t="182115" x="6359525" y="4241800"/>
          <p14:tracePt t="182125" x="6334125" y="4267200"/>
          <p14:tracePt t="182135" x="6296025" y="4267200"/>
          <p14:tracePt t="182141" x="6221413" y="4305300"/>
          <p14:tracePt t="182151" x="6196013" y="4330700"/>
          <p14:tracePt t="182155" x="6157913" y="4341813"/>
          <p14:tracePt t="182165" x="6134100" y="4341813"/>
          <p14:tracePt t="182177" x="6121400" y="4354513"/>
          <p14:tracePt t="182181" x="6096000" y="4367213"/>
          <p14:tracePt t="182191" x="6083300" y="4367213"/>
          <p14:tracePt t="182197" x="6070600" y="4379913"/>
          <p14:tracePt t="182207" x="6045200" y="4392613"/>
          <p14:tracePt t="182217" x="6034088" y="4392613"/>
          <p14:tracePt t="182222" x="6021388" y="4405313"/>
          <p14:tracePt t="182237" x="6008688" y="4405313"/>
          <p14:tracePt t="182257" x="5995988" y="4405313"/>
          <p14:tracePt t="182273" x="5983288" y="4418013"/>
          <p14:tracePt t="182287" x="5983288" y="4430713"/>
          <p14:tracePt t="182297" x="5970588" y="4430713"/>
          <p14:tracePt t="182317" x="5957888" y="4430713"/>
          <p14:tracePt t="182327" x="5957888" y="4443413"/>
          <p14:tracePt t="182337" x="5957888" y="4454525"/>
          <p14:tracePt t="182343" x="5945188" y="4454525"/>
          <p14:tracePt t="182353" x="5932488" y="4467225"/>
          <p14:tracePt t="182367" x="5921375" y="4479925"/>
          <p14:tracePt t="182393" x="5921375" y="4492625"/>
          <p14:tracePt t="182439" x="5921375" y="4505325"/>
          <p14:tracePt t="182621" x="5921375" y="4518025"/>
          <p14:tracePt t="182641" x="5908675" y="4518025"/>
          <p14:tracePt t="182877" x="5895975" y="4518025"/>
          <p14:tracePt t="182893" x="5883275" y="4518025"/>
          <p14:tracePt t="196783" x="5870575" y="4530725"/>
          <p14:tracePt t="196965" x="5870575" y="4543425"/>
          <p14:tracePt t="197009" x="5883275" y="4543425"/>
          <p14:tracePt t="197019" x="5908675" y="4543425"/>
          <p14:tracePt t="197025" x="5921375" y="4543425"/>
          <p14:tracePt t="197035" x="5932488" y="4543425"/>
          <p14:tracePt t="197040" x="5945188" y="4567238"/>
          <p14:tracePt t="197049" x="5957888" y="4592638"/>
          <p14:tracePt t="197063" x="5995988" y="4605338"/>
          <p14:tracePt t="197066" x="5995988" y="4618038"/>
          <p14:tracePt t="197075" x="6008688" y="4618038"/>
          <p14:tracePt t="197091" x="6021388" y="4618038"/>
          <p14:tracePt t="197499" x="6021388" y="4643438"/>
          <p14:tracePt t="197515" x="5995988" y="4692650"/>
          <p14:tracePt t="197525" x="6008688" y="4692650"/>
          <p14:tracePt t="197539" x="6021388" y="4692650"/>
          <p14:tracePt t="197655" x="6008688" y="4692650"/>
          <p14:tracePt t="197675" x="5983288" y="4692650"/>
          <p14:tracePt t="197685" x="5970588" y="4643438"/>
          <p14:tracePt t="197696" x="5932488" y="4592638"/>
          <p14:tracePt t="197701" x="5921375" y="4567238"/>
          <p14:tracePt t="197711" x="5883275" y="4505325"/>
          <p14:tracePt t="197715" x="5870575" y="4479925"/>
          <p14:tracePt t="197725" x="5832475" y="4430713"/>
          <p14:tracePt t="197735" x="5795963" y="4379913"/>
          <p14:tracePt t="197741" x="5745163" y="4330700"/>
          <p14:tracePt t="197751" x="5683250" y="4279900"/>
          <p14:tracePt t="197757" x="5607050" y="4230688"/>
          <p14:tracePt t="197767" x="5532438" y="4179888"/>
          <p14:tracePt t="197777" x="5457825" y="4117975"/>
          <p14:tracePt t="197781" x="5345113" y="4054475"/>
          <p14:tracePt t="197791" x="5257800" y="4005263"/>
          <p14:tracePt t="197797" x="5145088" y="3941763"/>
          <p14:tracePt t="197807" x="5006975" y="3879850"/>
          <p14:tracePt t="197817" x="4806950" y="3792538"/>
          <p14:tracePt t="197821" x="4430713" y="3679825"/>
          <p14:tracePt t="197833" x="3956050" y="3529013"/>
          <p14:tracePt t="197837" x="3554413" y="3303588"/>
          <p14:tracePt t="197847" x="3205163" y="3128963"/>
          <p14:tracePt t="197857" x="2741613" y="2928938"/>
          <p14:tracePt t="197863" x="2316163" y="2752725"/>
          <p14:tracePt t="197873" x="1965325" y="2603500"/>
          <p14:tracePt t="197878" x="1639888" y="2414588"/>
          <p14:tracePt t="197887" x="1339850" y="2265363"/>
          <p14:tracePt t="197897" x="1076325" y="2127250"/>
          <p14:tracePt t="197903" x="914400" y="2039938"/>
          <p14:tracePt t="197914" x="750888" y="1952625"/>
          <p14:tracePt t="197917" x="638175" y="1914525"/>
          <p14:tracePt t="197927" x="550863" y="1865313"/>
          <p14:tracePt t="197937" x="450850" y="1814513"/>
          <p14:tracePt t="197943" x="363538" y="1765300"/>
          <p14:tracePt t="197953" x="300038" y="1727200"/>
          <p14:tracePt t="197965" x="225425" y="1689100"/>
          <p14:tracePt t="197967" x="138113" y="1652588"/>
          <p14:tracePt t="197977" x="87313" y="1614488"/>
          <p14:tracePt t="197983" x="38100" y="1576388"/>
          <p14:tracePt t="198941" x="25400" y="588963"/>
          <p14:tracePt t="198948" x="25400" y="563563"/>
          <p14:tracePt t="198964" x="25400" y="500063"/>
          <p14:tracePt t="198972" x="25400" y="476250"/>
          <p14:tracePt t="198981" x="25400" y="438150"/>
          <p14:tracePt t="198987" x="25400" y="400050"/>
          <p14:tracePt t="198999" x="25400" y="363538"/>
          <p14:tracePt t="199003" x="25400" y="338138"/>
          <p14:tracePt t="199014" x="25400" y="300038"/>
          <p14:tracePt t="199023" x="0" y="263525"/>
          <p14:tracePt t="199027" x="0" y="250825"/>
        </p14:tracePtLst>
      </p14:laserTraceLst>
    </p:ext>
  </p:extLs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6086</TotalTime>
  <Words>689</Words>
  <Application>Microsoft Office PowerPoint</Application>
  <PresentationFormat>Widescreen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Calligraphy</vt:lpstr>
      <vt:lpstr>Times New Roman</vt:lpstr>
      <vt:lpstr>Trebuchet MS</vt:lpstr>
      <vt:lpstr>Wingdings 3</vt:lpstr>
      <vt:lpstr>Facet</vt:lpstr>
      <vt:lpstr>PowerPoint Presentation</vt:lpstr>
      <vt:lpstr>Topic of Interest </vt:lpstr>
      <vt:lpstr> Super Keyword</vt:lpstr>
      <vt:lpstr>Super() method</vt:lpstr>
      <vt:lpstr>Super() with parameter</vt:lpstr>
      <vt:lpstr>Final Keyword</vt:lpstr>
      <vt:lpstr>Final keyword used before Variable</vt:lpstr>
      <vt:lpstr>Final keyword used before method</vt:lpstr>
      <vt:lpstr>Final keyword used before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User</cp:lastModifiedBy>
  <cp:revision>700</cp:revision>
  <dcterms:created xsi:type="dcterms:W3CDTF">2020-05-14T16:01:03Z</dcterms:created>
  <dcterms:modified xsi:type="dcterms:W3CDTF">2022-10-13T04:48:09Z</dcterms:modified>
</cp:coreProperties>
</file>